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10.23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13560 363,'-60'-3,"0"-2,-59-14,-10-2,-724-28,-5 68,839-18,-2908 171,1349-64,-1-122,1482 8,-1035-50,770 54,-404 50,-62 81,702-99,1 4,1 7,2 4,-166 89,145-53,4 7,-238 197,325-236,2 2,2 2,3 2,2 2,2 1,-47 94,-5 21,-76 195,144-300,2 0,4 1,2 1,4 1,3 0,-2 99,13-131,2 0,2-1,2 1,1-1,2 0,28 70,-7-40,2-2,70 103,-76-132,1-1,2-1,1-2,2-1,1-2,57 39,-30-29,3-3,1-2,88 32,-116-54,2-1,-1-3,2 0,-1-3,52 2,201-10,-232 0,127-9,0-8,254-60,-336 55,361-75,-362 83,1 4,158 2,-191 15,0 3,106 25,136 55,-164-39,78 23,-177-60,-1-1,89 6,-28-12,0-4,0-5,0-4,-1-6,0-4,-2-5,117-41,60-45,25-8,-212 85,124-24,-69 31,249-8,160 34,-242 2,377 54,-641-53,0-3,1-3,88-13,15 0,-49 8,0 5,-1 5,143 22,-176-13,147 2,78-22,-122 0,485-7,1469-71,-994 13,1 90,-186 48,-48-44,-814-23,371-22,-372 13,0-3,-1-4,89-31,197-86,-210 73,131-51,-286 109,0 0,-1 0,0-2,0 1,0-1,-1-1,0 0,0-1,-1 0,9-9,-14 12,0 0,0-1,0 1,-1-1,0 0,0 0,-1 0,0 0,0-1,0 1,-1-1,0 1,0-1,-1 1,1-1,-1 1,-1-1,1 0,-1 1,-3-11,-8-19,-2 0,-1 1,-1 0,-2 1,-29-40,2 0,-576-868,457 708,128 181,-293-407,227 330,-167-164,205 235,-3 3,-2 2,-3 4,-1 3,-3 3,-1 4,-2 3,-2 3,-1 4,-1 3,-131-23,41 23,-1 7,-271 4,-347 59,-72-15,847-27,0 0,0 1,0 0,0 2,1 0,0 1,-1 0,-24 13,-7 8,-60 42,41-24,-4 1,26-13,-2-3,-2-2,0-2,-55 19,99-42,1-1,0 1,0-1,0-1,-1 1,1-1,0 1,-1-1,1 0,-1-1,1 1,0-1,0 0,-1 0,1 0,0-1,0 1,0-1,0 0,0 0,1 0,-1-1,-6-5,5 3,1 0,0-1,0 0,1 1,-1-1,1-1,1 1,-1 0,1-1,0 1,0-1,1 1,0-1,0-10,-1-13,2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4.88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188 1,'231'137,"-78"-43,-122-78,30 17,-58-31,0 1,1-1,-1 0,0 1,-1 0,1 0,0 0,-1 0,0 0,1 1,-1-1,0 1,1 4,-3-7,0 1,1 0,-2 0,1-1,0 1,0 0,0 0,-1-1,1 1,-1-1,1 1,-1 0,0-1,0 1,0-1,0 1,0-1,0 0,0 1,0-1,0 0,-1 0,1 0,0 0,-1 0,1 0,-3 1,-50 26,37-20,-165 71,49-23,105-43,17-7,-1-1,1 0,-1 0,-1-1,1-1,0 0,-25 3,-82-7,93 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4.844"/>
    </inkml:context>
    <inkml:brush xml:id="br0">
      <inkml:brushProperty name="width" value="0.1" units="cm"/>
      <inkml:brushProperty name="height" value="0.1" units="cm"/>
      <inkml:brushProperty name="ignorePressure" value="1"/>
    </inkml:brush>
  </inkml:definitions>
  <inkml:trace contextRef="#ctx0" brushRef="#br0">0 411,'2'16,"-1"-1,2 0,5 21,1 0,19 115,-21-127,-1-18,-1-17,0-26,0-59,1-6,27-120,-24 183,1 1,1 1,29-63,-39 98,0 1,0-1,-1 0,1 1,0-1,1 1,-1-1,0 1,0 0,1 0,-1-1,0 1,1 0,-1 0,1 0,0 0,-1 1,1-1,0 0,-1 1,1-1,0 1,0-1,0 1,-1 0,1 0,0 0,0 0,0 0,0 0,-1 1,1-1,0 0,0 1,-1 0,1-1,0 1,-1 0,1 0,0 0,-1 0,3 2,3 2,0 0,0 1,0 0,-1 0,0 1,0 0,8 11,22 48,-2 2,-3 1,42 143,-33-65,-35-126</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52.412"/>
    </inkml:context>
    <inkml:brush xml:id="br0">
      <inkml:brushProperty name="width" value="0.1" units="cm"/>
      <inkml:brushProperty name="height" value="0.1" units="cm"/>
      <inkml:brushProperty name="color" value="#004F8B"/>
      <inkml:brushProperty name="ignorePressure" value="1"/>
    </inkml:brush>
  </inkml:definitions>
  <inkml:trace contextRef="#ctx0" brushRef="#br0">1 621,'3'0,"1"0,0 0,-1-1,1 0,-1 0,1 0,-1 0,1 0,-1-1,0 0,1 1,-1-1,0 0,0-1,-1 1,1 0,0-1,-1 0,1 1,-1-1,0 0,0 0,0-1,0 1,1-4,4-10,-1 0,-1-1,7-34,-5 18,5-18,-3-1,-1-1,-4 1,-1-1,-7-81,-1 119,1 4,14 13,123 79,-4 5,-3 6,135 127,-248-207,-1 1,-1 0,0 1,17 26,-26-36,0 0,0 0,-1 1,1-1,-1 0,0 0,0 1,0-1,-1 1,1-1,-1 1,0-1,0 1,0-1,0 1,-1-1,1 1,-1-1,0 0,0 1,0-1,0 0,-1 1,0-1,1 0,-1 0,0 0,0-1,-5 6,-19 15,0 0,-2-2,-44 26,11-8,19-9,13-9,-62 35,70-47</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53.097"/>
    </inkml:context>
    <inkml:brush xml:id="br0">
      <inkml:brushProperty name="width" value="0.1" units="cm"/>
      <inkml:brushProperty name="height" value="0.1" units="cm"/>
      <inkml:brushProperty name="color" value="#004F8B"/>
      <inkml:brushProperty name="ignorePressure" value="1"/>
    </inkml:brush>
  </inkml:definitions>
  <inkml:trace contextRef="#ctx0" brushRef="#br0">0 0,'2'28,"1"-1,2 1,11 39,-7-29,151 564,-151-571,9 39,3-2,3-1,37 73,-58-134,1 0,-1-1,1 1,0-1,0 0,1 0,-1 0,1 0,0-1,0 0,1 0,10 6,-7-7,1 1,0-2,0 1,0-1,0-1,0 0,16 0,124 8,-73-3,86-4,-121-10,-42 8,1 0,0-1,0 1,-1 0,1 0,0-1,-1 1,1-1,-1 1,1-1,0 1,-1-1,1 1,-1-1,1 1,-1-1,0 1,1-1,-1 0,1 1,-1-1,0 0,0 0,1 1,-1-1,0 0,0 1,0-1,0 0,0 0,0 1,0-1,0 0,0 0,0 1,0-1,-1 0,1 0,0 1,0-1,-1 0,1 1,-1-1,1 0,0 1,-1-1,1 1,-1-1,0 0,-11-12</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53.683"/>
    </inkml:context>
    <inkml:brush xml:id="br0">
      <inkml:brushProperty name="width" value="0.1" units="cm"/>
      <inkml:brushProperty name="height" value="0.1" units="cm"/>
      <inkml:brushProperty name="color" value="#004F8B"/>
      <inkml:brushProperty name="ignorePressure" value="1"/>
    </inkml:brush>
  </inkml:definitions>
  <inkml:trace contextRef="#ctx0" brushRef="#br0">1 84,'8'0,"11"0,11 0,13-4,11-1,9-4,7-1,3 1,2-1,-4 1,-9 1,-7 3,-9 2,-8 1,-6 2,-9-5,-8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54.719"/>
    </inkml:context>
    <inkml:brush xml:id="br0">
      <inkml:brushProperty name="width" value="0.1" units="cm"/>
      <inkml:brushProperty name="height" value="0.1" units="cm"/>
      <inkml:brushProperty name="color" value="#004F8B"/>
      <inkml:brushProperty name="ignorePressure" value="1"/>
    </inkml:brush>
  </inkml:definitions>
  <inkml:trace contextRef="#ctx0" brushRef="#br0">13 424,'-4'4,"-5"6,19-12,12-2,262-55,-62 10,1175-214,-1356 256,0 0,0-2,72-26,-104 32,-9 5,-16 12,-27 18,-82 50,70-46</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55.466"/>
    </inkml:context>
    <inkml:brush xml:id="br0">
      <inkml:brushProperty name="width" value="0.1" units="cm"/>
      <inkml:brushProperty name="height" value="0.1" units="cm"/>
      <inkml:brushProperty name="color" value="#004F8B"/>
      <inkml:brushProperty name="ignorePressure" value="1"/>
    </inkml:brush>
  </inkml:definitions>
  <inkml:trace contextRef="#ctx0" brushRef="#br0">0 582,'5'0,"-1"-1,0 0,1 0,-1-1,0 1,0-1,0 0,6-3,10-6,197-69,251-60,234-18,-438 103,-43 10,121-27,-337 70,31-2,-27 7</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58.381"/>
    </inkml:context>
    <inkml:brush xml:id="br0">
      <inkml:brushProperty name="width" value="0.1" units="cm"/>
      <inkml:brushProperty name="height" value="0.1" units="cm"/>
      <inkml:brushProperty name="color" value="#004F8B"/>
      <inkml:brushProperty name="ignorePressure" value="1"/>
    </inkml:brush>
  </inkml:definitions>
  <inkml:trace contextRef="#ctx0" brushRef="#br0">739 415,'-1'-22,"0"1,-2-1,-1 1,0-1,-2 1,0 0,-2 1,0 0,-13-24,13 30,0 0,-1 1,-1-1,0 2,0 0,-1 0,-1 1,0 0,0 1,-1 0,0 1,-1 1,-17-8,24 13,0 0,0 1,0 0,0 1,-1 0,1 0,0 0,-1 1,1 0,-1 0,1 1,0 0,-1 0,-8 4,4-1,0 1,1 0,-1 1,1 0,1 1,-1 0,-16 15,1 4,2 1,0 1,2 1,-34 57,35-49,2 1,1 1,2 1,-14 51,23-65,2-1,0 2,2-1,0 0,2 1,2-1,0 1,5 28,-2-38,1 0,1 0,0-1,1 0,1-1,0 1,1-1,1-1,0 0,1 0,1-1,0 0,1-1,0-1,0 0,1-1,28 16,-2-5,2-1,0-2,1-2,0-1,73 13,45-1,305 13,167-42,-562 0,-41 3,37-2,-63 1,-1-1,1 1,0-1,-1 1,1-1,-1-1,1 1,-1 0,1-1,-1 1,0-1,0 0,4-3,-7 4,1 0,0 0,-1 0,1 0,-1 0,0 0,1 0,-1-1,0 1,0 0,0 0,0 0,0 0,0-1,0 1,0 0,0 0,0 0,-1 0,1 0,0-1,-1 1,1 0,-1 0,1 0,-1 0,0 0,1 0,-1 0,0 0,0 1,0-2,-34-33,28 30,-371-369,-94-82,403 395,21 18,-2 1,-104-66,149 105,0 0,0 0,0 1,0 0,-1 0,1 0,0 0,-1 1,1 0,-1 0,0 1,1-1,-1 1,1 0,-1 1,0-1,-6 3,-3 3</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59.370"/>
    </inkml:context>
    <inkml:brush xml:id="br0">
      <inkml:brushProperty name="width" value="0.1" units="cm"/>
      <inkml:brushProperty name="height" value="0.1" units="cm"/>
      <inkml:brushProperty name="color" value="#004F8B"/>
      <inkml:brushProperty name="ignorePressure" value="1"/>
    </inkml:brush>
  </inkml:definitions>
  <inkml:trace contextRef="#ctx0" brushRef="#br0">1 361,'-1'-3,"1"1,0-1,0 0,0 1,0-1,1 0,-1 1,1-1,0 1,-1-1,1 0,0 1,1 0,-1-1,0 1,1 0,-1-1,1 1,0 0,-1 0,1 0,0 1,0-1,0 0,1 1,-1-1,0 1,1 0,-1 0,1 0,-1 0,1 0,-1 0,1 1,0-1,-1 1,1 0,4 0,13-2,0 0,0 2,0 0,-1 2,21 3,100 26,-112-24,24 6,-1 4,0 1,-1 2,-1 3,-1 2,48 33,-70-39,0 0,-2 2,0 1,38 45,-49-50,-1 1,-1 0,0 0,-1 1,-1 0,-1 1,-1 0,6 22,-8-17,-1 1,-1 0,-1 0,-2 0,-2 35,0-45,0-1,0 0,-2 0,0 0,0 0,-2-1,0 1,0-1,-1-1,-11 16,17-27,0 0,-1 0,1-1,0 1,-1 0,1-1,-1 1,1-1,-1 0,0 1,0-1,1 0,-1 0,0 0,0 0,0-1,0 1,0 0,0-1,-1 1,1-1,0 0,0 0,-2 0,1-1,0 0,0 0,0 0,0-1,1 1,-1-1,1 0,-1 1,1-1,-1 0,1-1,0 1,0 0,-3-5,-6-11,1 0,0 0,-12-37,20 51,-25-72,3-1,3-2,4 0,3-1,4 0,3-1,4 0,7-88,1 127,14-59,-15 84,1 1,0 0,2 0,0 0,0 0,13-18,-6 17</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0.386"/>
    </inkml:context>
    <inkml:brush xml:id="br0">
      <inkml:brushProperty name="width" value="0.1" units="cm"/>
      <inkml:brushProperty name="height" value="0.1" units="cm"/>
      <inkml:brushProperty name="color" value="#004F8B"/>
      <inkml:brushProperty name="ignorePressure" value="1"/>
    </inkml:brush>
  </inkml:definitions>
  <inkml:trace contextRef="#ctx0" brushRef="#br0">1103 828,'0'-1,"0"0,-1 0,1 0,-1 0,0 0,1 0,-1 0,0 0,1 0,-1 0,0 0,0 0,0 1,0-1,0 0,0 1,0-1,0 1,0-1,0 1,0-1,0 1,-1 0,1-1,0 1,0 0,0 0,-2 0,-40-4,38 4,-45-1,0 2,0 2,1 2,-1 3,1 2,1 1,0 3,1 2,0 2,-68 38,66-30,1 2,2 2,-69 59,99-75,0 0,2 1,0 1,0 1,2 0,0 0,1 1,0 1,2-1,0 2,1-1,-8 33,15-44,-1 0,1 0,0 0,1 0,0 0,0 0,1 0,0 0,1 0,-1 0,1 0,1 0,0-1,0 1,0-1,1 0,6 9,-4-8,2 1,-1-1,1-1,0 0,1 0,0 0,0-1,0 0,1-1,0 0,0-1,13 5,20 4,0-2,1-2,1-2,52 2,182-7,-233-3,-38 1,2 0,0 0,-1-1,1 0,0 0,13-5,-20 5,-1 0,1 0,0 0,-1-1,0 1,1-1,-1 0,0 0,0 0,1 0,-2 0,1 0,0-1,0 1,-1 0,1-1,-1 1,0-1,0 0,0 0,0 1,0-1,0-3,3-21,-1-1,-1 0,-1 0,-2 0,-8-54,-38-140,33 164,-23-78,-6 2,-67-144,-149-241,247 495,8 16,8 15,310 570,-25-49,-259-468,33 58,-54-103,1-1,0 0,1 0,0-1,18 16,-6-14,-4-4</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2.014"/>
    </inkml:context>
    <inkml:brush xml:id="br0">
      <inkml:brushProperty name="width" value="0.1" units="cm"/>
      <inkml:brushProperty name="height" value="0.1" units="cm"/>
      <inkml:brushProperty name="color" value="#004F8B"/>
      <inkml:brushProperty name="ignorePressure" value="1"/>
    </inkml:brush>
  </inkml:definitions>
  <inkml:trace contextRef="#ctx0" brushRef="#br0">0 827,'4'-1,"-1"-1,1 0,-1 1,1-1,-1-1,0 1,1 0,-1-1,-1 1,1-1,0 0,-1 0,1 0,-1-1,0 1,3-7,9-9,-1 2,-1 0,0-1,-1-1,-1 0,-1 0,-1-1,-1 0,0 0,-1-1,-2 0,0 0,-1 0,-1-1,-1 1,-1 0,-3-24,3 39,-2 1,1-1,0 1,-1 0,0 0,0 0,-1 0,1 0,-1 0,0 1,0-1,-1 1,-3-4,5 6,1 1,-1-1,1 1,-1 0,1-1,-1 1,0 0,1 0,-1 0,0 0,0 1,0-1,0 0,0 1,0-1,0 1,0 0,0 0,0 0,0 0,0 0,0 0,0 0,0 1,0-1,1 0,-1 1,0 0,0 0,0-1,0 1,1 0,-1 0,0 1,1-1,-1 0,1 1,-3 1,0 3,-1 0,1 0,1 0,-1 1,1 0,0 0,1-1,-1 1,1 1,1-1,-1 0,1 9,-4 93,5-106,1 20,0 0,2 0,0-1,2 1,1-1,0 0,1-1,2 1,0-2,1 1,1-1,26 34,-19-32,0-1,1-1,2-1,0-1,1-1,0-1,1-1,1 0,1-2,33 13,-13-9,0-3,0-1,1-3,0-1,1-3,89 1,-103-7,0-2,0-1,0-2,0-1,-1-2,0-1,0-1,-1-2,0-1,44-26,-65 33,-1-1,0 0,0-1,0 0,-1 0,0-1,-1 0,0 0,-1-1,1 0,-2 0,5-11,-4 4,0 1,-1-1,-1 0,-1 0,0 0,-2-1,0-23,-3 3,-1 0,-3 0,-1 1,-1 0,-3 0,-24-58,19 59,-1 1,-2 0,-2 2,0 0,-3 2,-1 0,-1 2,-1 0,-1 2,-2 1,-35-23,24 30,41 19,-1-1,1 1,-1 0,1-1,-1 1,0 0,1 0,-1 0,1 0,-1 0,1-1,-1 1,0 0,1 0,-1 0,1 1,-1-1,0 0,1 0,-1 0,1 0,-1 0,1 1,-1-1,0 0,1 1,-1-1,1 0,0 1,-1-1,1 0,-1 1,1-1,-1 1,1-1,0 1,-1-1,1 1,0-1,0 1,-1-1,1 1,0 0,0-1,0 1,0-1,0 1,0 0,0-1,0 1,0-1,0 1,0 0,0-1,0 1,0-1,0 1,1-1,-1 1,0-1,0 1,1 0,-1-1,0 0,1 1,0 0,3 7,0 0,0 0,1 0,0-1,1 0,0 0,0 0,0-1,10 8,72 50,-85-61,80 45,2-3,2-4,96 31,9 5,-183-73,1 1,0 0,-1 0,0 1,9 6,-16-10,-1-1,1 0,-1 1,1-1,-1 1,0 0,1-1,-1 1,0 0,0 0,0 0,0-1,-1 1,1 0,0 0,-1 0,0 1,1-1,-1 0,0 0,0 0,0 0,0 0,0 0,-1 0,1 0,-1 0,1 0,-1 0,0 0,0 0,-1 2,-56 93,-13 24,45-61,2 1,3 1,3 1,3 1,3 0,2 1,-2 117,11-173,1 0,0 0,1 0,0-1,0 1,1-1,0 1,1-1,0 1,0-1,8 14,-7-17,-1-1,1 1,0-1,0 0,0-1,1 1,-1-1,1 0,0 0,0 0,0-1,0 1,1-1,-1-1,1 1,-1-1,1 0,10 1,18 1,0-1,1-3,-1 0,0-2,0-2,0 0,-1-3,0-1,0-1,-1-2,0-1,-1-1,-1-2,0-1,-1-2,-1-1,-1 0,-1-2,28-30,-36 33,-2 3,0 0,-1-2,0 1,17-31,-21 25</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2.53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1,'150'286,"81"178,-213-424,-12-30,-1 1,0 0,0 0,-2 0,4 15,-7-15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6.019"/>
    </inkml:context>
    <inkml:brush xml:id="br0">
      <inkml:brushProperty name="width" value="0.1" units="cm"/>
      <inkml:brushProperty name="height" value="0.1" units="cm"/>
      <inkml:brushProperty name="ignorePressure" value="1"/>
    </inkml:brush>
  </inkml:definitions>
  <inkml:trace contextRef="#ctx0" brushRef="#br0">700 62,'-10'-1,"0"-1,1 0,-1 0,1-1,-17-6,-23-6,24 9,-1 2,0 2,1 0,-1 1,0 1,0 2,-28 5,45-5,0 0,1 0,-1 1,0 0,1 1,0 0,0 0,0 1,0 0,1 0,-1 1,1-1,1 2,-1-1,1 1,0 0,1 0,0 1,0 0,0 0,1 0,0 0,-3 11,4-9,0 0,1 0,0 0,1 0,0 0,0 0,1 0,1 0,-1 0,2 0,-1 0,1 0,1 0,0 0,0-1,1 1,0-1,1 0,0 0,0-1,1 1,0-1,1-1,-1 1,2-1,-1 0,1 0,0-1,0 0,0-1,1 0,0 0,0 0,1-2,-1 1,14 3,-16-5,1 0,0 0,0-1,0 0,0 0,0-1,0 0,0 0,0-1,0 0,0 0,0-1,0 0,0-1,10-4,-9 2,0-1,0 0,0 0,-1-1,0 0,0-1,-1 0,0 0,0 0,7-13,6-17,-1 0,-1-2,-3 0,17-67,-26 88,11-69,-14 187,26 159,-12-128,125 1178,-124-1128,-6 251,-13-423,0-1,0 1,0-1,-1 1,0-1,-1 1,0-1,0 0,0 0,-1 0,0-1,0 1,-10 10,6-9,-1 1,0-2,0 1,-1-1,0-1,0 0,-1 0,-13 5,-2-2,-1-1,0-1,0-1,0-1,-1-2,-54 1,65-5,1 0,0-1,-1-1,1 0,0-1,1-1,-1-1,1 0,0-1,0 0,-25-18,21 11,1-2,0 0,1-1,0-1,2 0,0-2,-16-28,4-1,3-2,1-1,3 0,3-2,1 0,-9-66,19 84,1 0,1 0,3 0,0-1,9-62,-6 83,2-1,0 2,0-1,2 0,0 1,0 0,2 1,0-1,0 1,2 1,-1 0,2 0,-1 1,2 0,12-10,35-21,106-60,-111 74,-3-3,0-2,57-51,-98 76,-2 0,0 1,1 1,0-1,1 2,-1-1,1 1,19-8,-10 8</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2.865"/>
    </inkml:context>
    <inkml:brush xml:id="br0">
      <inkml:brushProperty name="width" value="0.1" units="cm"/>
      <inkml:brushProperty name="height" value="0.1" units="cm"/>
      <inkml:brushProperty name="color" value="#004F8B"/>
      <inkml:brushProperty name="ignorePressure" value="1"/>
    </inkml:brush>
  </inkml:definitions>
  <inkml:trace contextRef="#ctx0" brushRef="#br0">1 1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4.046"/>
    </inkml:context>
    <inkml:brush xml:id="br0">
      <inkml:brushProperty name="width" value="0.1" units="cm"/>
      <inkml:brushProperty name="height" value="0.1" units="cm"/>
      <inkml:brushProperty name="color" value="#004F8B"/>
      <inkml:brushProperty name="ignorePressure" value="1"/>
    </inkml:brush>
  </inkml:definitions>
  <inkml:trace contextRef="#ctx0" brushRef="#br0">0 648,'5'0,"0"1,-1 0,1 0,-1 0,1 1,-1-1,1 1,-1 0,0 1,0-1,0 1,5 3,45 44,-38-34,19 19,55 67,-79-86,0 0,0 1,-2 0,0 0,-1 1,-1 0,8 30,-14-45,0-1,-1 1,1 0,-1-1,0 1,0 0,0 0,0 0,0-1,-1 1,1 0,-1-1,0 1,0 0,-2 4,2-6,0 0,0-1,0 1,0 0,0 0,0-1,0 1,0-1,-1 1,1-1,0 0,0 1,0-1,-1 0,1 0,0 0,-1 0,1 0,0 0,0 0,-1 0,1 0,0-1,0 1,-1 0,1-1,0 1,0-1,0 1,0-1,0 0,0 0,0 1,0-1,-2-1,-9-8,-1 0,2-1,-1 0,1-1,1 0,0-1,1 0,0 0,1-1,1 0,-8-21,4 7,1-1,1 0,2 0,0 0,-1-35,7 46,2 0,0 1,1-1,0 1,2 0,0 0,1 0,0 0,2 1,0 0,1 0,0 0,1 1,13-16,9-8,2 1,1 1,67-55,-62 60,2 2,0 1,2 2,80-36,-95 51,1 2,0 0,1 2,0 1,0 2,0 1,1 1,-1 1,34 3,-58 0,0 0,-1 0,1 0,-1 1,1-1,-1 1,0 0,0 1,0 0,0-1,0 2,0-1,-1 0,0 1,1 0,-1 0,-1 0,1 0,-1 1,1 0,-1-1,-1 1,1 0,-1 1,0-1,3 10,2 12,-1 1,-1 0,-1 1,-1 34,1-6,14 85,6 0,67 216,-84-334,0 1,2-1,1 0,1-1,0 0,2-1,19 27,-10-28</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5.214"/>
    </inkml:context>
    <inkml:brush xml:id="br0">
      <inkml:brushProperty name="width" value="0.1" units="cm"/>
      <inkml:brushProperty name="height" value="0.1" units="cm"/>
      <inkml:brushProperty name="color" value="#004F8B"/>
      <inkml:brushProperty name="ignorePressure" value="1"/>
    </inkml:brush>
  </inkml:definitions>
  <inkml:trace contextRef="#ctx0" brushRef="#br0">320 46,'-1'-1,"0"-1,1 0,-1 1,0-1,1 1,-1-1,0 1,0-1,0 1,0 0,-1 0,1-1,0 1,-1 0,1 0,0 0,-1 0,1 1,-1-1,1 0,-4 0,-35-13,35 13,0 0,-1 0,1 0,-1 1,1 0,0 0,-1 0,1 1,-1 0,1 0,0 0,-1 0,1 1,0 0,-9 5,6-2,0 0,1 1,0 0,0 0,1 1,-1 0,1 0,-8 14,1 0,2 0,0 2,2-1,0 1,2 0,-6 32,8-33,1 1,1 0,1-1,1 1,2 0,0 0,5 29,-4-44,0-1,0 1,0-1,1 0,0 1,1-1,-1-1,2 1,-1-1,0 1,1-1,0 0,1-1,0 1,-1-1,1 0,1-1,-1 1,1-1,0-1,0 1,0-1,0 0,15 3,-18-4,1-1,0 0,-1 0,1 0,0-1,0 0,0 1,-1-2,1 1,0 0,0-1,0 0,-1 0,1-1,0 1,5-4,-6 3,-1-1,0 0,0 0,0 0,-1 0,1-1,-1 1,0 0,1-1,-2 0,1 0,0 1,-1-1,0 0,0 0,0-1,0 1,0 0,-1-5,26-416,-24 406,2 18,8 33,-5-10,270 675,-25-69,74 207,-319-818,24 60,36 142,-65-211,0 1,-1 0,0-1,-1 1,0-1,0 1,-1 0,0-1,0 1,-1-1,-1 1,-5 14,6-20,0 1,0-1,0 1,-1-1,1 0,-1 0,0 0,0 0,0 0,0-1,-1 0,1 1,-1-1,1 0,-1-1,0 1,0 0,1-1,-1 0,0 0,0 0,-1-1,1 1,0-1,0 0,0 0,0-1,-5 0,-13-3,1-1,0-1,1-1,-1-1,1 0,1-2,-1 0,2-1,-1-1,2-1,-28-24,5-1,2-2,2-1,-46-66,43 50,4-1,2-2,3-1,2-1,3-2,3-1,3 0,-14-87,25 104,3 0,2 0,2-1,2 1,2-1,3 1,1 1,3-1,1 1,3 1,1 0,33-65,3 14,5 1,129-167,-158 233,-5 9</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6.515"/>
    </inkml:context>
    <inkml:brush xml:id="br0">
      <inkml:brushProperty name="width" value="0.1" units="cm"/>
      <inkml:brushProperty name="height" value="0.1" units="cm"/>
      <inkml:brushProperty name="color" value="#004F8B"/>
      <inkml:brushProperty name="ignorePressure" value="1"/>
    </inkml:brush>
  </inkml:definitions>
  <inkml:trace contextRef="#ctx0" brushRef="#br0">444 24,'-80'-19,"73"17,0 1,1 0,-1 1,0 0,0 0,0 0,0 0,1 1,-1 1,0-1,1 1,-1 0,1 0,-1 1,1 0,0 0,0 0,0 1,1 0,-1 0,1 1,0-1,-6 8,-11 15,2 0,1 2,1 0,2 0,0 2,3 0,0 1,-16 65,15-33,3 0,3 1,0 114,8-153,2 1,0-1,1 0,2 0,1-1,0 1,13 28,-13-41,0-1,1 1,0-1,1 0,1-1,0 0,0 0,1-1,0 0,1 0,0-1,1-1,0 0,22 11,-2-5,1-1,0-1,1-2,1-2,-1-1,1-1,1-2,58-1,-83-3,-1-1,1-1,0 0,-1 0,0-1,1 0,-1-1,-1 0,1-1,0 0,-1 0,12-9,-10 4,0 0,-1 0,0-1,-1 0,0-1,0 0,-2 0,8-15,2-13,-2 0,-1-1,-2 0,-2-1,5-49,0-35,-4 0,-12-221,1 347,0-11,-1 1,0 0,0-1,-1 1,-4-12,6 22,-1 0,1 0,0 0,0 0,0 0,0 1,0-1,0 0,-1 0,1 0,0 0,0 0,0 0,0 1,-1-1,1 0,0 0,0 0,0 0,-1 0,1 0,0 0,0 0,0 0,0 0,-1 0,1 0,0 0,0 0,0 0,-1 0,1 0,0 0,0 0,0-1,0 1,-1 0,1 0,0 0,0 0,1 24,12 14,2-1,1 0,2-1,1-1,2-1,39 50,4-8,106 100,-157-163,1 0,0-2,1 0,0 0,0-1,23 10,-34-18,0-1,0 1,0-1,0 0,1 0,-1 0,0 0,0-1,1 0,-1 0,0 0,1 0,-1-1,0 0,0 0,0 0,0 0,0 0,0-1,0 0,0 0,0 0,-1 0,1-1,-1 1,1-1,-1 0,0 0,0 0,0 0,-1-1,4-4,7-13,-1-1,-1 1,-1-2,-1 0,-1 0,-1 0,4-30,-3 8,-2-1,-2-88,-4 124,0 0,-1 0,0-1,-1 1,0 0,-1 0,0 1,0-1,-1 0,-9-15,9 20,0 0,0 0,0 1,0 0,-1-1,0 1,0 1,0-1,0 1,-1 0,1 0,-1 0,0 1,0 0,0 0,0 0,0 1,-10-1,-10 0,1 1,-28 3,32 0,0-1,1-1,-1-2,-22-3,-5-4,27 6</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7.714"/>
    </inkml:context>
    <inkml:brush xml:id="br0">
      <inkml:brushProperty name="width" value="0.1" units="cm"/>
      <inkml:brushProperty name="height" value="0.1" units="cm"/>
      <inkml:brushProperty name="color" value="#004F8B"/>
      <inkml:brushProperty name="ignorePressure" value="1"/>
    </inkml:brush>
  </inkml:definitions>
  <inkml:trace contextRef="#ctx0" brushRef="#br0">0 1762,'2'-1,"0"0,0 0,0 0,0 0,0-1,0 1,-1-1,1 1,-1-1,1 0,-1 0,1 0,-1 1,0-1,0-1,0 1,0 0,0-2,5-7,186-350,-30-15,-107 245,-20 48,-3-2,-3-1,-5-1,22-142,-45 216,0 0,0-1,-2 1,0 0,0 0,-1 0,0 0,-1 0,-1 1,0-1,-1 1,-7-13,8 17,0 1,-1 1,0-1,0 1,-1 0,0 0,0 0,0 1,-1 0,0 0,1 1,-2 0,1 0,0 0,-1 1,0 0,0 1,0 0,0 0,-11-1,16 3,0-1,-1 1,1 0,0-1,-1 2,1-1,0 0,-1 1,1-1,0 1,0 0,0 0,-1 1,1-1,0 0,0 1,1 0,-1 0,0 0,-4 4,4-2,1 0,-1 0,1 0,0 0,0 0,0 1,0-1,1 1,0-1,0 1,0-1,0 1,1 5,0 7,0-1,2 0,0 0,1 0,0-1,1 1,11 26,14 19,72 109,57 49,-32-46,-80-108,98 155,-129-194,-2 1,-1 1,0 0,-3 0,0 1,7 46,-15-64,0-1,0 1,-2 0,1-1,-1 1,-1-1,0 1,0-1,-1 0,0 1,-1-1,0-1,-1 1,0-1,-6 10,0-5,1-1,-2 0,0-1,0 0,-1-1,0-1,-1 0,-26 14,7-4,-34 26,46-31</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8.352"/>
    </inkml:context>
    <inkml:brush xml:id="br0">
      <inkml:brushProperty name="width" value="0.1" units="cm"/>
      <inkml:brushProperty name="height" value="0.1" units="cm"/>
      <inkml:brushProperty name="color" value="#004F8B"/>
      <inkml:brushProperty name="ignorePressure" value="1"/>
    </inkml:brush>
  </inkml:definitions>
  <inkml:trace contextRef="#ctx0" brushRef="#br0">0 1,'2'16,"0"1,1-1,1 0,0 0,1 0,7 14,5 16,55 194,83 233,-129-412,1-1,4-1,2-2,2-1,65 77,-87-118,2 0,0 0,1-1,1-1,0-1,0 0,1-1,1-1,0-1,35 12,-52-20,-1-1,1 1,-1-1,1 1,-1-1,1 1,0-1,-1 0,1 0,-1 0,1 0,0 0,-1 0,1-1,-1 1,1 0,-1-1,1 1,-1-1,1 0,-1 1,1-1,-1 0,0 0,1 0,-1 0,0 0,0 0,0 0,0-1,0 1,0 0,0 0,0-1,0 1,-1-1,1 1,0-1,-1 1,1-1,-1-2,2-6,0-1,-1 1,-1-1,0 1,-1-11,1 18,-4-51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9.105"/>
    </inkml:context>
    <inkml:brush xml:id="br0">
      <inkml:brushProperty name="width" value="0.1" units="cm"/>
      <inkml:brushProperty name="height" value="0.1" units="cm"/>
      <inkml:brushProperty name="color" value="#004F8B"/>
      <inkml:brushProperty name="ignorePressure" value="1"/>
    </inkml:brush>
  </inkml:definitions>
  <inkml:trace contextRef="#ctx0" brushRef="#br0">0 112,'7'0,"13"1,0-1,-1 0,1-2,0 0,-1-2,0 0,1-1,18-7,151-64,-168 68</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09.905"/>
    </inkml:context>
    <inkml:brush xml:id="br0">
      <inkml:brushProperty name="width" value="0.1" units="cm"/>
      <inkml:brushProperty name="height" value="0.1" units="cm"/>
      <inkml:brushProperty name="color" value="#004F8B"/>
      <inkml:brushProperty name="ignorePressure" value="1"/>
    </inkml:brush>
  </inkml:definitions>
  <inkml:trace contextRef="#ctx0" brushRef="#br0">0 246,'372'-4,"-1"-17,531-97,-848 108,-1-3,0-2,59-24,-96 29,-16 3,-28-1,4 7</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0.823"/>
    </inkml:context>
    <inkml:brush xml:id="br0">
      <inkml:brushProperty name="width" value="0.1" units="cm"/>
      <inkml:brushProperty name="height" value="0.1" units="cm"/>
      <inkml:brushProperty name="color" value="#004F8B"/>
      <inkml:brushProperty name="ignorePressure" value="1"/>
    </inkml:brush>
  </inkml:definitions>
  <inkml:trace contextRef="#ctx0" brushRef="#br0">0 1,'1'9,"1"0,1 0,-1 0,8 16,-4-9,279 862,-185-476,-99-395,1 0,-1 1,0-1,0 1,-1-1,0 1,0-1,-3 15,-3-7</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3.618"/>
    </inkml:context>
    <inkml:brush xml:id="br0">
      <inkml:brushProperty name="width" value="0.1" units="cm"/>
      <inkml:brushProperty name="height" value="0.1" units="cm"/>
      <inkml:brushProperty name="color" value="#004F8B"/>
      <inkml:brushProperty name="ignorePressure" value="1"/>
    </inkml:brush>
  </inkml:definitions>
  <inkml:trace contextRef="#ctx0" brushRef="#br0">1013 1,'-21'1,"0"1,0 1,1 1,-1 1,1 1,-1 1,2 0,-33 18,-11 10,-65 49,127-83,-45 32,2 2,2 2,1 1,2 3,2 1,1 2,-29 48,31-36,2 2,3 1,2 2,3 1,-27 106,33-93,4 0,-10 153,23-197,1 0,2 0,1 0,1 0,2 0,1-1,2 0,0 0,2-1,18 34,-18-46,0 0,0-1,2 0,0-1,1 0,0-1,1-1,32 22,-22-20,1 0,0-2,1-1,1-1,42 10,-14-9,1-2,0-3,0-2,1-3,95-8,-98 0,104-24,-130 22,-1-1,-1-1,0-1,0-2,34-21,-29 9,-12 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6.507"/>
    </inkml:context>
    <inkml:brush xml:id="br0">
      <inkml:brushProperty name="width" value="0.1" units="cm"/>
      <inkml:brushProperty name="height" value="0.1" units="cm"/>
      <inkml:brushProperty name="ignorePressure" value="1"/>
    </inkml:brush>
  </inkml:definitions>
  <inkml:trace contextRef="#ctx0" brushRef="#br0">0 0,'7'10,"-1"-1,0 1,0 0,-1 1,-1-1,1 1,-2 0,3 12,1 0,95 335,-97-341,-2 1,0 0,1 29,-4-40,0 1,-1-1,0 0,0 0,-1 1,0-1,-1 0,1 0,-1-1,0 1,-6 8,0-1</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4.509"/>
    </inkml:context>
    <inkml:brush xml:id="br0">
      <inkml:brushProperty name="width" value="0.1" units="cm"/>
      <inkml:brushProperty name="height" value="0.1" units="cm"/>
      <inkml:brushProperty name="color" value="#004F8B"/>
      <inkml:brushProperty name="ignorePressure" value="1"/>
    </inkml:brush>
  </inkml:definitions>
  <inkml:trace contextRef="#ctx0" brushRef="#br0">619 0,'-13'1,"0"0,0 1,0 1,0 0,1 0,-1 1,1 1,0 0,-19 12,-9 8,-49 39,70-49,-28 21,1 3,-58 62,89-84,1 0,1 0,1 1,0 1,1 0,1 0,1 1,1 0,0 1,-4 23,11-41,0 0,0 0,1 0,-1 0,1 0,0 0,0 0,0 0,0 0,0 0,1 0,-1 0,1-1,0 1,0 0,0 0,0 0,1-1,-1 1,1 0,-1-1,1 1,2 1,-1-2,0 0,1-1,-1 1,1-1,-1 0,1 0,-1 0,1 0,-1-1,1 0,0 1,-1-1,1-1,0 1,-1 0,1-1,0 0,5-2,52-15,0-3,-2-3,-1-2,79-49,-131 72,-1-1,1-1,-1 1,0-1,0 1,-1-1,1-1,-1 1,0-1,0 0,-1 1,0-2,3-6,2-10,0-1,5-33,10-30,-14 65,14-35,-22 54,1-1,0 1,0 0,0 0,0 1,0-1,1 0,-1 1,1-1,0 1,0 0,0 0,4-2,-5 3,-1 1,0 0,1 0,-1 0,1 0,-1 0,1 1,-1-1,0 0,1 1,-1-1,0 1,1-1,-1 1,0 0,1-1,-1 1,0 0,0 0,0 0,0 0,0 0,0 0,0 0,0 0,-1 1,1-1,0 0,0 3,26 48,-20-36,53 90,130 171,-87-133,-75-104</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5.339"/>
    </inkml:context>
    <inkml:brush xml:id="br0">
      <inkml:brushProperty name="width" value="0.1" units="cm"/>
      <inkml:brushProperty name="height" value="0.1" units="cm"/>
      <inkml:brushProperty name="color" value="#004F8B"/>
      <inkml:brushProperty name="ignorePressure" value="1"/>
    </inkml:brush>
  </inkml:definitions>
  <inkml:trace contextRef="#ctx0" brushRef="#br0">387 0,'-12'199,"0"32,15-152,3 0,4 0,26 106,-27-151,1-1,2-1,1 0,1 0,2-1,1-1,2-1,1 0,1-2,30 31,-42-51,-6-8,-9-20,-24-43,25 54,-276-475,259 451,-2 1,-51-52,64 73,-1 2,0-1,-1 2,0-1,0 2,-1 0,0 0,0 2,-1 0,-17-5,6 5</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6.121"/>
    </inkml:context>
    <inkml:brush xml:id="br0">
      <inkml:brushProperty name="width" value="0.1" units="cm"/>
      <inkml:brushProperty name="height" value="0.1" units="cm"/>
      <inkml:brushProperty name="color" value="#004F8B"/>
      <inkml:brushProperty name="ignorePressure" value="1"/>
    </inkml:brush>
  </inkml:definitions>
  <inkml:trace contextRef="#ctx0" brushRef="#br0">1536 0,'-3'1,"1"0,0 0,0 0,0 0,0 1,0-1,0 1,0-1,1 1,-1 0,0-1,1 1,-3 4,-1 0,-20 25,1 1,1 2,2 0,-19 43,-54 151,67-146,4 1,3 0,4 2,4 0,3 0,4 1,9 121,-4-201,1-1,0 0,0 0,0 0,1 0,3 8,-5-12,0 0,1 0,-1-1,1 1,-1 0,1 0,-1 0,1 0,0-1,-1 1,1 0,0 0,-1-1,1 1,0-1,0 1,0 0,0-1,0 0,0 1,-1-1,1 0,0 1,0-1,0 0,0 0,0 0,0 0,0 0,0 0,0 0,0 0,0 0,0 0,0 0,0-1,0 1,0-1,0 1,1-1,-1 0,-1 0,0 1,1-1,-1 0,0 0,1 0,-1 0,0 0,0 0,0 0,0 0,0 0,0 1,0-1,0 0,0 0,0 0,-1 0,1 0,0 0,0 0,-1 0,1 1,-1-1,1 0,-1 0,1 0,-1 1,0-1,1 0,-1 1,0-1,1 1,-3-2,-24-27,-241-188,181 150,-148-106,-323-179,530 335</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7.716"/>
    </inkml:context>
    <inkml:brush xml:id="br0">
      <inkml:brushProperty name="width" value="0.1" units="cm"/>
      <inkml:brushProperty name="height" value="0.1" units="cm"/>
      <inkml:brushProperty name="color" value="#004F8B"/>
      <inkml:brushProperty name="ignorePressure" value="1"/>
    </inkml:brush>
  </inkml:definitions>
  <inkml:trace contextRef="#ctx0" brushRef="#br0">0 198,'7'2,"0"-1,-1 1,1 0,0 0,-1 1,0-1,1 2,-1-1,-1 1,9 5,10 7,55 30,118 62,-168-94,0-2,1-1,0-2,1-1,32 5,-60-12,0-1,1 0,-1 1,1-1,-1 0,1-1,-1 1,0-1,1 1,-1-1,0 0,0 0,1-1,3-1,-6 1,1 1,0-1,-1 1,1-1,-1 0,1 0,-1 1,0-1,0 0,0 0,0 0,0 0,-1-1,1 1,0 0,-1 0,0 0,1-1,-1 1,0 0,0 0,-1-5,-1-9,0 0,-2 0,1 0,-2 1,-12-28,-42-74,39 80,9 16,4 6,0 1,-1 0,-1 0,0 1,-1 0,-15-15,18 26,11 11,11 20,-14-28,430 804,-127-92,-221-486,65 288,-140-483,-1 1,-2-1,-1 1,-1 33,-3-57,-1-1,0 1,0-1,0 1,-1-1,-1 1,1-1,-2 0,1 0,-1 0,0-1,0 1,-1-1,0 0,0 0,-1-1,0 0,0 0,0 0,-10 6,2-4,0 0,0-1,0-1,-1 0,0-1,0-1,-1 0,-30 2,-10-1,-61-4,107-1,-27-2,1 0,-1-3,1-1,0-2,0-1,1-1,0-3,1 0,0-3,-43-26,39 17,0-2,2-2,1-1,2-1,1-3,1 0,-44-66,41 47,3-2,1-2,3-1,3 0,3-2,2-1,2 0,3-1,3-1,3 0,3 0,3-84,5 100,3 0,1 1,2 0,3 0,1 1,26-57,-12 45,2 1,3 2,2 1,47-57,1 18,3 4,4 4,4 3,140-93,-146 107,-86 67,0 0,0-1,0 1,0 0,-1-1,1 1,0 0,0 0,0 0,0 0,0 0,0 0,0 0,0 0,0 0,0 0,-1 1,1-1,0 0,0 1,0-1,0 0,0 1,-1-1,1 1,0-1,0 1,-1 0,1-1,-1 1,2 1,18 26,-17-23,31 56,-2 2,-3 1,-3 1,-2 2,18 87,-25-96,-13-42</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8.066"/>
    </inkml:context>
    <inkml:brush xml:id="br0">
      <inkml:brushProperty name="width" value="0.1" units="cm"/>
      <inkml:brushProperty name="height" value="0.1" units="cm"/>
      <inkml:brushProperty name="color" value="#004F8B"/>
      <inkml:brushProperty name="ignorePressure" value="1"/>
    </inkml:brush>
  </inkml:definitions>
  <inkml:trace contextRef="#ctx0" brushRef="#br0">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18.902"/>
    </inkml:context>
    <inkml:brush xml:id="br0">
      <inkml:brushProperty name="width" value="0.1" units="cm"/>
      <inkml:brushProperty name="height" value="0.1" units="cm"/>
      <inkml:brushProperty name="color" value="#004F8B"/>
      <inkml:brushProperty name="ignorePressure" value="1"/>
    </inkml:brush>
  </inkml:definitions>
  <inkml:trace contextRef="#ctx0" brushRef="#br0">0 1,'21'25,"-1"1,-2 1,-1 0,-1 2,-1 0,12 34,-8-20,126 242,30 67,-172-344,0 0,-1 0,0 0,0 0,-1 1,1 9,-2-17,0 0,0 1,0-1,0 0,-1 0,1 0,0 0,0 1,-1-1,1 0,0 0,-1 0,0 0,1 0,-1 0,1 0,-1 0,0 0,0 0,-1 1,0-1,1-1,-1 0,1 1,-1-1,1 0,-1 0,1 0,-1 0,0 0,1-1,-1 1,1 0,-1-1,1 1,-1-1,1 1,0-1,-1 0,1 0,0 1,-2-2,-6-4,0-1,0 0,1 0,0 0,0-1,1 0,0-1,-9-14,-43-83,39 66,-24-46,-39-111,67 152,3 0,1-1,3 0,-6-77,14 117,1 0,0-1,0 1,0 0,1 0,0-1,1 1,-1 0,1 0,0 0,1 1,-1-1,1 0,0 1,1 0,-1-1,1 1,5-5,-3 5,0 1,0 0,0 0,0 0,1 1,-1 0,1 0,0 1,0 0,0 0,0 1,0-1,0 1,0 1,11 0,-1 0,-1 1,1 1,-1 0,1 2,-1-1,0 2,0 0,-1 1,1 1,15 9,-10-3,-1 1,-1 0,0 2,0 0,-2 1,19 24,0 7,-2 1,-3 3,-2 0,41 102,25 84,-84-208</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20.133"/>
    </inkml:context>
    <inkml:brush xml:id="br0">
      <inkml:brushProperty name="width" value="0.1" units="cm"/>
      <inkml:brushProperty name="height" value="0.1" units="cm"/>
      <inkml:brushProperty name="color" value="#004F8B"/>
      <inkml:brushProperty name="ignorePressure" value="1"/>
    </inkml:brush>
  </inkml:definitions>
  <inkml:trace contextRef="#ctx0" brushRef="#br0">593 193,'-14'-13,"1"1,-2 1,1 0,-2 0,1 2,-1 0,-1 0,1 2,-1 0,-1 1,1 1,-1 0,-34-3,39 7,0 0,0 2,0-1,0 1,0 1,0 1,0 0,1 0,0 1,-1 1,2 0,-1 0,0 1,1 1,0 0,1 1,0 0,0 0,0 1,-10 13,10-9,2-1,-1 1,2 1,0-1,0 1,2 0,-1 1,2 0,0-1,1 1,0 1,1-1,1 0,1 1,0-1,0 0,2 1,0-1,1 0,0 0,7 16,-6-18,0 0,1-1,1 1,0-1,1-1,0 1,1-1,0 0,0-1,1 0,1 0,0-1,0 0,1-1,0 0,0-1,1 0,0 0,0-2,1 1,-1-2,1 1,0-2,16 3,-23-6,-1 1,1-2,0 1,-1 0,1-1,-1 0,1-1,-1 1,1-1,-1 0,0 0,0-1,0 1,0-1,0 0,0-1,-1 1,0-1,1 0,-2 0,1 0,5-8,6-10,-1 0,-1 0,17-41,-21 42,15-32,-3-2,-3 0,-2-1,-2-1,-3 0,-2-1,1-76,-8 145,-1 0,1 1,1-1,0 0,8 17,34 77,-17-42,527 1329,-397-929,105 514,-238-862,43 229,-66-336,0 1,-1 0,0-1,-1 1,0 0,-1 0,-1 12,1-19,1 0,-1-1,1 0,-1 1,0-1,0 1,0-1,1 0,-1 0,0 1,-1-1,1 0,0 0,0 0,0 0,-1 0,1 0,-3 1,1-1,0-1,0 1,-1 0,1-1,0 0,0 0,-1 0,1 0,0 0,-1-1,1 1,-4-2,-6-2,2 0,-1-1,0-1,1 1,0-2,0 1,1-2,-17-14,-75-83,82 82,-85-101,6-4,6-4,6-4,5-4,7-4,6-2,7-4,-68-244,102 282,4-1,-17-216,38 272,3 0,2 0,3 1,2-1,3 1,2 0,35-96,-33 121,0 1,2 0,1 1,27-34,-32 48,0 0,1 1,0 1,1 0,0 1,1 1,0 0,34-18,-23 19</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21.269"/>
    </inkml:context>
    <inkml:brush xml:id="br0">
      <inkml:brushProperty name="width" value="0.1" units="cm"/>
      <inkml:brushProperty name="height" value="0.1" units="cm"/>
      <inkml:brushProperty name="color" value="#004F8B"/>
      <inkml:brushProperty name="ignorePressure" value="1"/>
    </inkml:brush>
  </inkml:definitions>
  <inkml:trace contextRef="#ctx0" brushRef="#br0">484 135,'-18'-8,"-1"0,1-1,-19-13,-33-16,44 27,10 3,0 1,-1 1,-34-9,47 15,0-1,-1 0,1 1,0 0,0 0,-1 0,1 1,0-1,0 1,0 0,-1 0,1 1,0-1,0 1,1 0,-1 0,0 0,1 0,-1 1,1-1,-6 7,0 2,1 0,0 1,1-1,0 2,1-1,0 1,1 0,0 0,-4 22,-1 17,-4 61,8-47,3 0,3 0,3-1,3 1,13 65,-8-85,1 1,3-2,1 0,3-1,1 0,2-2,47 67,-40-69,1-2,3-1,0-2,2-1,2-2,1-1,1-2,2-2,1-2,0-1,2-3,1-1,0-2,1-2,1-3,1-1,-1-2,2-3,-1-2,88-1,-118-4,1-2,0 0,-1-1,1 0,-1-2,0 0,-1-2,1 1,-1-2,0 0,-1-2,0 1,0-2,-1 0,-1-1,0 0,0-1,-1-1,-1 0,0-1,-1 0,-1-1,0 0,-1 0,9-24,-3-2,0 0,-3-1,-2-1,-1 1,2-48,-5-7,-6-118,-5 138,-27-142,22 176,-2 0,-2 1,-1 1,-35-66,46 100,0 0,-1 0,0 1,0 0,-1 0,0 0,0 0,0 1,-10-7,16 13,0 0,0 0,0 0,0 1,0-1,0 0,0 0,0 0,0 0,0 0,-1 0,1 0,0 0,0 0,0 0,0 0,0 1,0-1,0 0,0 0,0 0,0 0,-1 0,1 0,0 0,0 0,0 0,0 0,0 0,0 0,0 0,-1 0,1 0,0 0,0 0,0 0,0 0,0 0,0 0,0 0,0 0,-1 0,1 0,0 0,0 0,0-1,0 1,0 0,0 0,0 0,0 0,0 0,9 14,17 20,76 69,3-5,5-5,145 96,-222-167,1-1,65 28,-84-43,-1-1,1-1,0 0,0 0,1-2,-1 0,1 0,-1-2,1 0,17-2,-28 0,0 1,0-1,0 0,0 0,0 0,0-1,-1 0,1 0,-1 0,0 0,0-1,0 0,0 0,-1 0,1 0,-1 0,0-1,0 1,-1-1,1 0,-1 0,0 0,-1 0,1 0,0-6,5-16,-2-1,-1-1,1-38,-4 54,0-8,1-4,-1 1,-1 0,-5-33,5 52,-1-1,0 1,-1-1,1 1,-1 0,0 0,0-1,-1 2,1-1,-1 0,0 0,-1 1,1 0,-1-1,0 1,0 1,0-1,0 1,-1-1,-7-3,-21-8,0 1,-1 2,-1 2,0 0,-1 3,1 1,-1 1,-1 2,-49 3,23 5,1 2,-72 19,-19 2,-79 23,169-35,25-7</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22.537"/>
    </inkml:context>
    <inkml:brush xml:id="br0">
      <inkml:brushProperty name="width" value="0.1" units="cm"/>
      <inkml:brushProperty name="height" value="0.1" units="cm"/>
      <inkml:brushProperty name="color" value="#004F8B"/>
      <inkml:brushProperty name="ignorePressure" value="1"/>
    </inkml:brush>
  </inkml:definitions>
  <inkml:trace contextRef="#ctx0" brushRef="#br0">13 1289,'0'0,"-1"0,1 0,-1 1,1-1,-1 0,1 0,0 0,-1 0,1-1,-1 1,1 0,0 0,-1 0,1 0,-1 0,1 0,0-1,-1 1,1 0,0 0,-1 0,1-1,0 1,-1 0,1-1,0 1,-1 0,1-1,0 1,0 0,0-1,-1 1,1-1,0 1,0 0,0-1,0 1,0-1,0 1,-1 0,1-1,0 1,0-1,1 1,-1 0,0-1,0 0,15-28,41-35,-48 57,12-15,242-272,-220 241,-3-1,-2-3,54-111,-80 142,-1 0,-2 0,0-1,-2 0,-1 0,-1-1,-1 1,-1-45,-3 61,1-1,-1 1,-1-1,0 1,-1 0,0 0,-1 0,0 0,-1 1,0-1,0 1,-1 1,-1-1,1 1,-2 0,1 0,-1 1,0 0,-1 0,0 1,0 0,-1 1,-10-6,19 11,-1 0,1 0,0 0,0 1,-1-1,1 0,0 1,-1-1,1 1,0 0,-1-1,1 1,-1 0,1 0,-1 0,1 0,-1 0,1 0,0 0,-1 0,1 1,-1-1,1 0,0 1,-1 0,1-1,0 1,-1 0,1-1,0 1,0 0,-2 2,2-1,0 0,1 0,-1 1,0-1,1 0,0 0,0 1,-1-1,1 0,1 1,-1-1,0 0,0 1,1-1,0 0,-1 1,1-1,0 0,0 0,2 3,7 15,2-1,1 0,0 0,1-1,24 23,94 79,-89-84,32 28,-31-30,-2 3,-1 1,54 68,-88-98,-1 1,-1 0,0 0,0 0,-1 1,0 0,0 0,3 18,-6-23,0 0,-1 0,0-1,0 1,-1 0,1 0,-1 0,0-1,0 1,0 0,-1-1,0 1,0-1,0 0,0 1,-1-1,0 0,1 0,-2-1,-5 7,-23 17,-2-1,0-2,-1-1,-46 21,-13 9,-52 30,122-69</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23.199"/>
    </inkml:context>
    <inkml:brush xml:id="br0">
      <inkml:brushProperty name="width" value="0.1" units="cm"/>
      <inkml:brushProperty name="height" value="0.1" units="cm"/>
      <inkml:brushProperty name="color" value="#004F8B"/>
      <inkml:brushProperty name="ignorePressure" value="1"/>
    </inkml:brush>
  </inkml:definitions>
  <inkml:trace contextRef="#ctx0" brushRef="#br0">46 1,'-1'0,"-1"0,0 0,0 0,1 0,-1 0,0 1,1-1,-1 1,0-1,1 1,-1 0,1 0,-1-1,1 1,-1 0,1 0,0 1,-1-1,1 0,0 0,0 1,-2 1,2 0,-1 1,1-1,-1 0,1 1,0 0,1-1,-1 1,0-1,1 1,0 4,1 10,1 0,0 0,8 25,-9-39,29 94,4-2,67 132,-75-171,601 1079,-593-1082,16 28,5-2,74 86,-125-162,0 0,0 1,0-2,1 1,-1 0,1-1,0 0,0 0,0-1,1 1,-1-1,0 0,1 0,0-1,-1 0,1 0,0 0,9 0,-10-2,1 0,-1 0,0 0,0-1,0 0,0 0,0 0,-1 0,1-1,0 0,-1 0,0 0,0-1,0 1,0-1,0 0,-1 0,0 0,0 0,4-8,11-24,-1-1,-2 0,-2-2,-1 1,9-60,-8 42,1-5,-2 0,-3-1,-2-1,-3 1,-3-1,-10-93,-6 73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38.417"/>
    </inkml:context>
    <inkml:brush xml:id="br0">
      <inkml:brushProperty name="width" value="0.1" units="cm"/>
      <inkml:brushProperty name="height" value="0.1" units="cm"/>
      <inkml:brushProperty name="ignorePressure" value="1"/>
    </inkml:brush>
  </inkml:definitions>
  <inkml:trace contextRef="#ctx0" brushRef="#br0">180 467,'-16'1,"-1"1,-31 7,33-5,0-1,0-1,-24 1,25-6,18-4,27-6,203-57,279-46,251-4,-506 84,795-88,-1021 122</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23.821"/>
    </inkml:context>
    <inkml:brush xml:id="br0">
      <inkml:brushProperty name="width" value="0.1" units="cm"/>
      <inkml:brushProperty name="height" value="0.1" units="cm"/>
      <inkml:brushProperty name="color" value="#004F8B"/>
      <inkml:brushProperty name="ignorePressure" value="1"/>
    </inkml:brush>
  </inkml:definitions>
  <inkml:trace contextRef="#ctx0" brushRef="#br0">1 193,'4'0,"10"-5,10-4,6-2,10 1,7-1,7-8,7 0,6 3,8 0,0 3,-9-1,-12 3,-10 2,-13-1,-8 1,-3 3,-6 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45.6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104 633,'4'10,"0"0,-1 0,-1 0,1 0,-2 1,2 18,1 13,166 1344,-167-1339,22 236,-19-260,1-34,1-39,-11 19,-2-1,-1 1,-1 0,-16-40,1 0,-30-108,-18-54,-54-338,105 418,6 0,11-237,3 376,1-1,0 1,1-1,1 1,0 0,1 0,0 1,1-1,1 1,0 0,0 1,15-17,-5 9,1 1,2 1,0 1,0 1,2 1,24-14,-2 3,2 2,1 2,1 2,1 2,1 3,0 1,0 3,55-5,-100 15,-1 0,1 1,-1-1,1 1,0 1,-1-1,1 1,0-1,-1 1,1 1,-1-1,0 1,1-1,4 4,-7-3,1 1,-1-1,0 1,0-1,0 1,0 0,-1 0,1 0,-1 0,1 0,-1 0,0 0,-1 1,1-1,0 0,-1 0,0 1,0-1,0 0,0 5,-3 42,-1 0,-3-1,-2 0,-2 0,-31 84,-4-20,-71 128,109-223,-2 0,0-1,0 0,-2-1,0 0,-1 0,0-2,-2 0,-20 17,22-24</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47.48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0 366,'2'99,"18"132,-11-174,3 1,2-1,34 87,-42-130,0 0,1-1,1 0,15 21,-22-31,1-1,0 0,0 1,-1-1,1 0,1 0,-1 0,0-1,0 1,1 0,-1-1,1 0,-1 1,1-1,0 0,0 0,-1-1,1 1,0 0,0-1,0 0,0 0,-1 0,1 0,0 0,0 0,0-1,0 1,-1-1,1 0,0 0,3-2,-3 1,0 0,0-1,0 0,0 0,0 0,-1 0,1 0,-1 0,0 0,0-1,0 1,-1-1,1 0,-1 1,2-7,11-67,-11 57,9-100,-4-145,-4 79,-4 183,0 0,0-1,0 1,0 0,1-1,0 1,0 0,0 0,0-1,0 1,1 0,-1 0,1 0,3-4,-5 7,1-1,-1 1,1 0,-1 0,1-1,-1 1,1 0,-1 0,1-1,-1 1,1 0,0 0,-1 0,1 0,-1 0,1 0,-1 0,1 0,0 0,-1 0,1 1,-1-1,1 0,-1 0,1 0,-1 1,1-1,0 1,20 24,2 23,-2 0,24 84,-13-35,-25-77,18 57,4-2,3-1,48 78,-78-148,0-1,1 1,-1-1,1 0,0 0,0 0,0 0,0-1,0 1,1-1,-1 0,1 0,0 0,-1 0,1-1,6 2,-8-2,0-1,0 0,0-1,0 1,0 0,0 0,0-1,0 0,0 1,0-1,0 0,-1 0,1 0,0 0,0 0,-1 0,1 0,-1-1,1 1,-1 0,1-1,-1 0,0 1,0-1,0 0,0 1,0-1,0 0,0 0,-1 0,1 0,-1 0,1 0,-1-3,28-119,18-186,-41 268,9-75,3-8,1-183,-18 301,-1 1,0 0,0 0,-1 0,0 0,0 0,-5-11,6 17,1-1,-1 0,1 0,-1 0,1 1,-1-1,1 0,-1 0,0 1,1-1,-1 1,0-1,0 1,1-1,-1 1,0-1,0 1,0-1,0 1,1 0,-1 0,-2-1,2 2,0-1,-1 1,1-1,0 1,0 0,-1 0,1-1,0 1,0 0,0 0,0 0,0 0,0 0,0 0,1 1,-1-1,0 0,1 0,-1 1,0 1,-2 3,0 1,0 0,1-1,0 1,0 0,1 0,0 0,0 0,1 1,0-1,0 0,1 0,2 14,0-9,1 0,0-1,1 1,0-1,1 0,0 0,11 15,1-3,2 0,1-2,0 0,1-1,49 32,-19-22,2-2,108 39,-102-43,-57-23,0 0,0 0,0 0,0 1,0-1,0 1,-1 0,1 0,-1 0,1 0,-1 0,0 0,0 1,0-1,0 1,0 0,-1-1,1 1,-1 0,1 0,-1 0,1 3,-2 2,1-1,-1 1,0-1,-1 1,0-1,0 1,-1-1,-2 10,-22 72,10-34,-17 96,24-72,3 0,8 126,-2-202,0 0,0 0,0-1,1 1,-1 0,1 0,0-1,-1 1,1-1,1 1,-1-1,0 1,1-1,-1 1,1-1,0 0,-1 0,1 0,0 0,0 0,1 0,-1-1,0 1,1-1,-1 0,1 1,-1-1,1 0,-1 0,6 0,3 1,1-1,0-1,-1 0,1-1,0 0,13-4,19-3,0-3,-1-2,60-26,120-69,-82 37,-108 56</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48.8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209 680,'-4'0,"1"1,-1 0,1 0,-1 0,1 0,-1 1,1-1,0 1,0 0,0 0,0 0,0 0,1 1,-1-1,0 1,1-1,0 1,-3 4,-37 62,34-55,-11 22,1 1,-19 57,31-75,1-1,0 1,2 0,0 0,1 0,1 0,2 28,1-37,0 0,1 0,1-1,-1 1,1-1,1 0,0 0,0 0,1 0,0-1,0 0,1 0,0-1,0 0,1 0,0 0,0-1,1-1,0 1,9 3,12 7,1-3,0 0,0-2,61 13,-48-16,1-1,50 2,-79-8,1-1,-1-1,0 0,0-1,0-1,0-1,0 0,-1-1,21-9,-29 11,-1-1,0 0,0-1,0 1,0-1,-1-1,1 1,-2-1,1 0,0 0,-1 0,5-11,-4 5,0 0,-1 0,0 0,-1 0,0-1,1-22,-3-2,-2 1,-2-1,-1 1,-10-42,-109-364,-39 12,134 343,27 69,8 19,17 26,143 242,-50-75,51 82,-133-210,-2 1,31 95,-51-101,-7-32,-4-25,-2-12,0-46,3 0,2 0,21-89,-22 124,0-6,2 1,1 0,13-31,-19 51,1 0,0-1,0 1,1 0,-1 0,1 1,-1-1,1 0,0 1,1 0,-1-1,1 1,-1 1,1-1,0 1,0-1,0 1,0 0,0 0,1 1,-1-1,1 1,-1 0,9-1,-8 3,0 0,1 0,-1 0,0 1,0-1,0 1,0 0,0 1,0-1,-1 1,1 0,-1 0,0 1,0-1,4 5,9 9,27 37,-43-53,43 58,-2 1,-3 2,-3 2,-2 2,37 106,-63-147</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0.32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248 711,'-7'0,"1"-1,0 1,-1 1,1-1,0 1,0 0,0 1,0 0,0-1,0 2,0-1,0 1,1 0,-1 0,1 0,0 1,0 0,0 0,1 0,-1 1,1-1,0 1,0 0,-3 7,-9 13,2 0,1 1,1 0,1 1,1 1,2-1,0 1,2 1,2-1,0 1,2 0,1 40,1-66,1 0,-1 1,1-1,0 0,-1 0,1 0,1 0,-1 0,0 0,1 0,-1 0,1 0,0 0,0-1,0 1,1-1,-1 0,0 1,1-1,-1 0,1 0,0-1,0 1,0-1,0 1,0-1,0 0,0 0,0 0,0 0,1-1,-1 1,0-1,1 0,-1 0,0 0,0 0,1-1,-1 0,0 1,0-1,0 0,1 0,-1-1,0 1,-1-1,1 1,0-1,0 0,-1 0,1 0,-1 0,1-1,-1 1,4-6,2-5,0 0,-1-1,0 0,-2-1,1 1,-1-1,4-25,11-112,-20 144,9-114,-13-232,18 424,2 0,4-1,2-1,50 103,-65-155,8 18,2 0,37 55,-48-81,0 1,1-2,0 1,0 0,1-1,0-1,1 1,-1-2,1 1,0-1,0 0,1-1,0 0,16 5,-9-5,-1-1,1-1,0 0,28-1,-37-2,1 0,-1 0,1-1,-1 0,1-1,-1 0,0 0,0-1,0 0,13-9,-3-1,-1 1,-1-2,0 0,-1-1,-1-1,-1 0,0-1,16-29,-15 19,-1 0,-2-2,0 1,-2-1,7-45,-9 26,-2 0,-2 0,-3 0,-2 0,-1 0,-3 0,-18-70,13 78,-26-64,31 91,-1 0,0 0,-1 0,0 1,-2 1,1-1,-19-17,12 18,16 12,0 0,0 0,1 0,-1 0,0 0,0 0,0 0,0 0,0 0,0 0,0 1,0-1,0 0,0 0,0 0,0 0,0 0,0 0,0 0,0 0,0 0,0 0,0 0,0 0,0 1,0-1,0 0,0 0,0 0,-1 0,1 0,0 0,0 0,0 0,0 0,0 0,0 0,0 0,0 0,0 0,0 0,0 0,0 0,0 0,0 0,0 0,-1 0,1 0,0 1,0-1,0 0,0 0,0 0,0 0,0-1,23 29,320 263,-215-189,181 184,-291-266,0 1,-1 0,-2 2,0 0,-1 0,11 29,-21-42,0 0,-1 0,0 0,0 1,-1 0,-1-1,0 1,0 0,-1-1,-1 1,1 0,-2 0,0-1,0 1,0-1,-2 1,1-1,-7 12,1-6,0 0,-2 0,0-1,-1-1,-25 25,31-33,-1 0,1 0,-1-1,-1 0,1 0,-1-1,0 0,0 0,0-1,0 0,-1-1,1 1,-1-2,-14 2,21-3,1 0,0 0,-1-1,1 1,0 0,-1-1,1 1,0-1,0 0,-1 1,1-1,0 0,0 0,0 0,0 0,0 0,0 0,0 0,1 0,-1 0,0 0,0-1,1 1,-1 0,1-1,-1 1,1 0,0-1,-1 1,1 0,0-2,-3-48,3 50,4-47,2 1,3 0,20-66,-8 32,12-40,11-52,-38 142</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0.9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0,'0'5,"8"9,8 14,4 12,3 7,7-1,1 5,-3-2,-4-6,-1-6,-4-4,-2-5,-7-6,-6-8</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1.86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25 0,'-4'0,"-6"0,-1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2.87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0 127,'4'1,"0"-1,0 1,0 0,-1 0,1 0,0 0,-1 1,1-1,-1 1,1 0,-1 0,0 0,0 1,0-1,0 1,0 0,2 3,7 8,-1 0,13 24,-12-18,33 49,42 92,-80-150,-12-31,-16-45,18 57,-14-49,3 0,2-1,-7-92,19 148,-1-1,1 0,0 1,0-1,0 0,0 0,1 1,-1-1,1 0,0 1,-1-1,1 0,0 1,1-1,-1 1,0 0,1-1,-1 1,1 0,0 0,0 0,0 0,0 0,3-2,-1 2,-1 1,1-1,0 1,0 0,1 0,-1 1,0-1,0 1,0 0,1 0,-1 0,0 0,0 1,0 0,7 2,12 4,-1 2,-1 0,0 2,0 0,-1 2,0 0,-1 1,-1 1,0 1,-1 0,-1 1,16 22,-19-19,-1 2,-1-1,-1 2,-1-1,-1 1,5 25,-6-21,2 1,1-2,20 41,-15-44</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4.2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263 179,'-15'0,"0"2,1 0,-1 0,1 2,-1 0,1 0,0 1,-19 11,24-12,0 1,0 0,1 1,0 0,0 0,1 1,-1 0,1 0,1 0,0 1,0 0,0 0,-6 14,11-21,1 0,-1 1,1-1,-1 1,1-1,-1 0,1 1,0 0,0-1,0 1,0-1,0 1,0-1,0 1,0-1,1 1,-1-1,0 1,1-1,-1 0,1 1,0-1,0 0,-1 1,1-1,0 0,0 0,0 1,0-1,0 0,1 0,-1 0,0-1,0 1,1 0,-1 0,0-1,1 1,-1 0,1-1,-1 0,1 1,-1-1,1 0,-1 0,2 0,12 3,0-2,-1 0,28-2,-29 1,2 0,-1-1,1 0,-1-1,0 0,28-9,-36 8,0 0,0 0,-1 0,1-1,-1 0,0 0,0 0,0-1,0 1,-1-1,0-1,0 1,0 0,0-1,3-7,-1-1,-1 1,0 0,-1-1,-1 0,0 0,-1 0,2-28,-4 32,0 0,0 1,-1-1,0 0,-1 1,0-1,-1 1,0 0,0-1,-1 2,0-1,-8-13,12 22,-1-1,1 0,0 1,-1-1,1 0,-1 1,1-1,-1 0,0 1,1-1,-1 1,1-1,-1 1,0-1,0 1,1 0,-1-1,0 1,0 0,1-1,-3 1,-2 12,7 32,77 254,-36-151,91 360,139 475,-266-961,5 11,-2 0,-2 0,-1 1,-1 0,-2 0,1 39,-5-68,-1-1,1 1,-1 0,0-1,0 1,0-1,0 1,-1-1,1 0,-1 1,0-1,0 0,0 0,-1 0,1 0,-1-1,1 1,-1-1,0 1,0-1,0 0,0 0,0 0,-1-1,1 1,0-1,-1 1,1-1,-1 0,0-1,1 1,-1-1,-7 1,-6-1,-1 0,1-1,-1-1,1 0,0-1,-19-7,11 2,0-2,1 0,1-2,0-1,0-1,1 0,1-2,1 0,0-2,1 0,1-1,0-1,-16-25,-2-8,3-1,2-2,2-1,-27-79,32 71,4-1,2-1,3 0,3-1,3-1,0-100,10 116,2 0,3 1,2-1,3 1,1 1,3 0,2 0,47-93,-56 128,3-7,1 1,1 1,28-35,-37 51,0 1,0 0,1 0,-1 0,1 1,0-1,0 1,1 1,6-4,-9 5,0 0,0 0,1 1,-1-1,0 1,1 0,-1 0,0 0,1 0,-1 0,0 1,1 0,-1 0,0-1,0 2,0-1,5 3,-6-3,1 1,-1-1,0 1,1 0,-1 0,0 1,0-1,-1 0,1 0,0 1,-1-1,1 1,-1 0,0-1,0 1,0 0,1 3,2 12</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5.15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545 1,'-23'-1,"-1"2,1 1,-38 8,49-7,0 1,1 0,0 1,0 0,1 0,-1 1,1 1,0 0,-9 8,-6 10,0 1,1 1,2 0,1 2,1 1,1 0,2 1,1 1,-23 67,22-44,2 1,3 1,2 0,3 0,-1 83,8-123,1 0,0 1,1-1,1 0,0 0,2 0,0-1,0 1,16 29,-13-33,1 0,0 0,1-1,0-1,1 1,1-2,-1 0,1 0,1-1,0 0,19 9,3-1,1-1,0-1,1-2,1-2,0-1,0-2,1-2,0-1,0-2,60-3,-77-2,0-1,0-1,0-1,-1-1,0 0,0-2,0 0,33-20,-39 18,-1 0,0-1,0-1,-1 0,0-1,-1 0,-1-1,0 0,-1-1,-1 0,15-31,-13 19,-1 0,-2 0,-1-1,5-34,-6 13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38.954"/>
    </inkml:context>
    <inkml:brush xml:id="br0">
      <inkml:brushProperty name="width" value="0.1" units="cm"/>
      <inkml:brushProperty name="height" value="0.1" units="cm"/>
      <inkml:brushProperty name="ignorePressure" value="1"/>
    </inkml:brush>
  </inkml:definitions>
  <inkml:trace contextRef="#ctx0" brushRef="#br0">17 36,'-2'-2,"1"1,-1-1,1 0,-1 0,1 0,0 0,0 0,0-1,0 1,0 0,0 0,0-5,1 7,-1 0,1 0,0 0,0-1,0 1,0 0,0 0,0 0,0 0,0 0,1-1,-1 1,0 0,0 0,0 0,0 0,0 0,0-1,0 1,0 0,0 0,0 0,0 0,0 0,1 0,-1-1,0 1,0 0,0 0,0 0,0 0,0 0,1 0,-1 0,0 0,0 0,0 0,0 0,1 0,-1 0,0 0,0 0,0 0,0 0,0 0,1 0,-1 0,0 0,0 0,0 0,0 0,1 0,15 14,39 55,-4 2,-3 2,44 90,-71-123,774 1254,-792-1289,7 8,-1 0,0 0,-1 1,-1 1,8 20,-10-14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5.82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1,'0'60,"-1"19,17 147,-12-201,1 0,2-1,0 0,1 0,2 0,0-1,2-1,0 0,30 40,-31-48,1-1,0-1,0 0,1-1,1 0,0-1,0 0,1-1,0-1,28 11,-37-17,0 0,0 0,1-1,-1 0,0 0,1-1,-1 0,1 0,-1 0,0-1,1 1,-1-2,0 1,0-1,1 0,-1 0,-1-1,1 1,0-1,-1-1,1 1,-1-1,0 0,0 0,0 0,-1-1,0 0,0 0,0 0,0 0,4-9,3-7,0-1,-2 0,0 0,-2-1,0 0,-2-1,4-33,-4 2,-2 0,-4-63,0 106,0 1,0-1,-1 1,0 0,-1 0,-1 0,1 0,-2 0,1 1,-8-13,6 16,0-1,0 1,-1 0,0 0,0 1,0 0,-1 0,0 1,0 0,-1 0,1 1,-16-6,10 6,-1 0,0 1,0 1,-1 0,1 1,0 0,-1 1,1 1,0 1,0 0,-1 1,2 0,-1 1,0 1,1 1,0 0,-22 12,21-9</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6.6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58 696,'6'-18,"0"0,-1 0,-2-1,0 1,0-1,-2 0,0 1,-3-28,2 4,1-20,1-20,-3-1,-21-150,22 234,0-1,-1 0,1 0,0 0,0 0,0 0,0 0,0 0,0 0,0 0,0 0,0 0,0 0,-1 0,1-1,0 1,0 0,0 0,0 0,0 0,0 0,0 0,0 0,0 0,0 0,0 0,-1 0,1 0,0 0,0 0,0-1,-1 21,3 30,12 4,3-2,1 0,3 0,43 76,-35-71,-17-35,6 12,-2 0,-1 2,19 66,-32-91,0 1,0-1,-1 0,-1 1,0-1,0 0,-1 1,0-1,-1 0,-1 0,0 0,0 0,-1 0,0 0,-1-1,0 0,-10 14,-14 15,-3 0,0-2,-3-2,-59 49,63-63,4-6</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8.0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0,'4'50,"2"-1,2 0,2 0,2-1,22 53,5 28,1 21,-14-41,5-1,78 180,-107-283,1-1,0 1,0-1,0 0,0 0,1 0,-1-1,1 1,0-1,0 0,0 0,1 0,-1-1,1 1,-1-1,1 0,7 2,7 0,-1 0,0-2,30 1,2 1,-10 2,1-2,0-2,0-2,67-8,-80 3</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8.55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76,'4'0,"5"0,6-4,4-2,12 1,8 1,11-3,8-1,16-2,4 0,0 2,-4 1,-3 4,-9 1,-10 1,-15 1</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0:59.7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13667 248,'-27'-2,"1"-2,1 0,-1-2,1-1,-33-13,-26-7,-329-73,-9 34,228 55,-252 17,-196 52,-1082 227,995-127,-95 19,-647 57,1057-179,-397 47,-3-50,794-51,-800 17,577-12,41-3,-321 45,246 5,-148 24,-389 24,346-46,184-30,119-13,120-6,-49 13,14-2,62-13,5 2</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00.97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1301,'1605'-15,"623"103,-269 13,-1444-110,-5-34,681-182,-20-85,-851 225,3 13,563-49,404-43,-1051 123,-46 8,202-60,-206 42,73-25,-124 21,64-22,-183 72,0 0,0 2,31-3,-24 6</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47.5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1165 921,'-12'-234,"-1"15,13-248,35 1260,48-5,-18-245,73 574,-31-149,-66 6,-41-930,0 185,-37 285,19-425,11-60,-7 54,39-148,2-70,16-266,-32 257,143-1518,-152 1644,-1 12,0 0,0 1,-1-1,0 0,0 0,0 0,-1 0,1 0,-4-10,4 16,0-1,0 1,0 0,0 0,0 0,0 0,-1-1,1 1,0 0,0 0,0 0,0 0,0-1,0 1,0 0,-1 0,1 0,0 0,0 0,0-1,0 1,-1 0,1 0,0 0,0 0,0 0,0 0,-1 0,1 0,0 0,0 0,0 0,-1 0,1 0,0 0,0 0,0 0,-1 0,1 0,0 0,0 0,0 0,-1 0,1 0,0 0,0 1,0-1,0 0,-1 0,1 0,0 0,0 0,0 0,0 1,0-1,-1 0,-9 18,-4 23,-5 35,-18 156,17 87,12-167,0-16,-75 864,82-996,1 4,-1-1,-1 0,1 0,-1 0,-5 12,6-17,0-1,0 1,1-1,-2 0,1 1,0-1,0 0,0 0,0 0,-1 1,1-1,-1 0,1-1,-1 1,1 0,-1 0,1-1,-1 1,0-1,1 1,-1-1,0 0,1 0,-1 1,0-1,1 0,-1-1,0 1,0 0,-2-1,-8-2,0-1,-1 0,1-1,0 0,1-1,0 0,-14-10,-76-63,82 63,-969-899,978 905,-41-40,1-2,4-2,-73-109,114 155,1 0,0 0,0-1,1 1,0-1,0 0,-2-13,5 19,0-1,0 1,0 0,1-1,-1 1,1 0,0-1,0 1,0 0,0 0,0 0,1 0,-1 0,1 0,0 0,0 0,0 1,0-1,1 1,-1-1,1 1,-1 0,1 0,4-2,43-24,1 2,2 2,0 3,71-19,-70 23,462-132,638-98,-1127 242,75-13,124-37,-218 51,0 0,0 0,0-1,0 0,-1 0,1-1,-1 0,-1 0,1 0,-1-1,0 0,-1-1,0 1,0-1,7-16,-11 24,-1-1,1 0,-1 1,0-1,1 0,-1 0,0 1,1-1,-1 0,0 0,0 0,0 1,1-1,-1 0,0 0,0 0,0 0,-1 0,1 1,0-1,0 0,0 0,-1 0,1-1,-1 2,0 0,0-1,1 1,-1 0,0 0,0 0,0 0,1 0,-1 0,0 0,0 0,0 0,1 0,-1 0,0 0,0 1,0-1,1 0,-2 1,-41 25,-27 45,3 4,4 2,3 4,3 1,-55 109,63-96,3 1,5 2,5 2,3 2,-21 119,8 23,46-240,-1 1,0-1,0 1,-1-1,1 1,-1-1,0 0,0 0,-5 7,-3-1</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49.44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195 297,'-15'-35,"-1"1,-2 0,-2 1,-24-32,16 24,21 30,6 8,-1-1,0 1,0 0,0 0,0 0,-1 0,1 0,-1 0,0 1,0-1,0 1,0 0,0 0,-3-2,5 4,1 0,0 0,-1 0,1 0,0 0,-1 0,1 1,0-1,0 0,-1 0,1 0,0 0,0 1,-1-1,1 0,0 0,0 1,-1-1,1 0,0 0,0 1,0-1,0 0,0 0,-1 1,1-1,0 0,0 1,0-1,0 0,0 1,0-1,0 0,0 1,0-1,0 0,0 1,0-1,0 0,1 0,-1 1,0-1,0 0,0 1,0-1,3 12,1 0,0 0,1 0,6 11,0 3,480 1303,-172-450,-308-859,-3-7</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0.34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0 927,'2'-31,"1"-1,1 1,2 0,1 0,1 1,2 0,1 0,18-35,16-18,78-111,-88 143,80-89,-99 123,1 1,0 1,1 0,1 1,0 1,1 1,1 1,29-12,-43 20,-1 1,1 0,0 1,0-1,-1 1,1 1,0-1,0 1,0 0,0 1,0-1,0 2,-1-1,1 1,0 0,-1 0,11 5,-9-2,-1 0,1 0,-1 1,0 0,-1 0,0 1,0-1,0 2,-1-1,0 0,0 1,-1 0,4 9,4 10,-2 1,-1 0,-1 0,-2 0,0 1,-2 0,-2 0,0 34,-4-21,-2 1,-1 0,-3-1,-25 81,1-40,-3-1,-4-2,-3-1,-91 125,115-178,-6 9,-1-1,-2 0,-35 32,39-47</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1.6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12 764,'0'0,"0"0,0-1,0 1,0 0,0 0,0 0,0-1,-1 1,1 0,0 0,0 0,0 0,0-1,-1 1,1 0,0 0,0 0,0 0,-1 0,1 0,0 0,0-1,-1 1,1 0,0 0,0 0,0 0,-1 0,1 0,0 0,0 0,-1 0,1 0,0 0,0 1,-1-1,1 0,0 0,0 0,0 0,-1 0,1 0,0 0,0 1,0-1,-1 0,1 0,0 0,0 0,0 1,0-1,0 0,-1 0,-1 20,7 22,9 4,1-1,2 0,2-1,2-1,2-1,2-1,1-1,46 52,-63-82,1 0,0 0,0-1,1 0,0-1,1 0,17 9,-25-15,-1-1,0 1,0-1,1 0,-1 0,1 0,-1 0,1-1,0 1,-1-1,1 0,-1 0,1 0,0 0,-1-1,1 0,-1 1,1-1,-1-1,1 1,-1 0,0-1,0 0,1 1,-1-1,0-1,-1 1,1 0,0-1,-1 1,1-1,3-5,3-7,0-1,-1 0,-1 0,0-1,-1 0,-1 0,-1 0,3-22,0-20,0-65,-6 82,-1 0,-3 0,-10-51,70 173,-30-39,171 243,-168-247,2-1,1-1,1-2,2-1,46 31,-73-57,0 0,0-1,1 0,-1-1,1 0,0 0,11 2,-18-6,0 1,0-1,0 0,0 1,0-2,0 1,0 0,0 0,0-1,0 0,0 0,0 0,-1 0,1 0,0 0,0-1,-1 1,1-1,-1 0,0 1,1-1,-1-1,0 1,0 0,0 0,0-1,0 1,1-4,6-12,-1 0,0 0,-1-1,-1 0,-1 0,3-25,9-122,-16 143,7-103,-12-176,0 249,-3 0,-2 1,-2 1,-2-1,-3 2,-24-53,34 89,-2 0,1 1,-2 0,0 0,0 1,-1 0,-1 1,0 0,0 0,-1 1,0 1,-1 0,-25-13,26 16,-1 1,0 1,0 0,0 0,-1 2,1-1,-1 2,0 0,1 0,-1 1,0 1,1 1,-1 0,1 0,-25 9,17-3,1 1,0 1,0 1,1 0,1 2,0 0,0 1,2 1,0 1,0 0,1 1,2 0,-1 1,2 1,1 0,0 1,1 0,1 1,-8 29,14-42,2-1,-1 1,1-1,1 1,-1 0,1-1,1 1,-1 0,1-1,1 1,-1-1,1 1,0-1,6 12,-3-11,0 0,0 0,1 0,0-1,0 0,1 0,0 0,0-1,1 0,-1-1,15 8,8 2,0-1,1-1,1-2,0-1,53 9,174 13,-216-28,695 27,-647-29,-79-2,10 0,0 0,1 2,38 8,-60-10,0 0,0 0,0 1,1-1,-1 0,0 1,0-1,0 0,0 1,0-1,1 1,-1 0,0-1,0 1,-1 0,1 0,0 0,0-1,0 1,0 0,-1 0,1 0,0 0,-1 0,1 1,-1-1,1 0,-1 0,0 0,1 0,-1 1,0-1,0 0,0 0,0 0,0 1,0-1,0 0,0 0,-1 0,1 2,-3 4,-1-1,1 1,-1-1,0 0,-10 11,2-2,-43 62,4 3,-56 112,83-139,2 0,2 1,3 1,2 1,-8 65,22-115,0 0,0 0,1 0,0 0,0 0,0 0,1 0,0 1,0-1,1 0,-1-1,6 12,-5-13,1-1,0 1,0-1,0 0,1 0,-1 0,1-1,-1 1,1-1,0 1,0-1,0-1,0 1,1 0,-1-1,0 0,1 0,7 0,36 6,1-3,1-2,-1-3,0-1,0-2,58-14,3-7,168-61,-226 67,0-2,-2-3,59-36,-83 42,-1 0,-1-1,0-1,-2-2,0 0,-2-1,23-33,-19 20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39.585"/>
    </inkml:context>
    <inkml:brush xml:id="br0">
      <inkml:brushProperty name="width" value="0.1" units="cm"/>
      <inkml:brushProperty name="height" value="0.1" units="cm"/>
      <inkml:brushProperty name="ignorePressure" value="1"/>
    </inkml:brush>
  </inkml:definitions>
  <inkml:trace contextRef="#ctx0" brushRef="#br0">27 796,'-13'-154,"7"120,2 1,2-1,1-1,6-61,-2 84,1 1,0-1,1 1,0 0,1 0,0 0,0 1,1-1,1 2,0-1,0 1,1 0,0 1,17-13,14-7,0 2,58-28,-44 27,2 2,81-23,-105 38,1 2,1 2,0 0,0 3,60 0,-78 4,1 1,-1 1,0 0,0 1,0 0,-1 1,1 1,-1 1,0 0,-1 1,0 0,0 1,16 14,-20-13,1 1,-1 0,-1 1,0 0,0 0,-1 1,-1 0,0 1,-1-1,-1 1,0 0,0 1,-2-1,4 26,-5-8,-1 0,-1 1,-2-1,-1 0,-2 0,-1 0,-2 0,0-1,-3 0,0-1,-2 0,-23 38,-11 12,-4-3,-3-2,-69 72,97-118,6-9</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2.7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294 958,'-2'1,"0"0,0 0,0 1,0-1,0 0,0 1,0-1,1 1,-1-1,1 1,-1 0,1 0,0 0,-1 0,1 0,0 0,-1 2,-2 3,-38 65,3 2,4 2,2 0,5 3,2 0,-18 102,42-174,-1 9,0-1,1 0,1 1,0 19,1-32,0 0,0 0,1 0,-1 1,1-1,0 0,0 0,0 0,0 0,1 0,-1 0,1 0,-1 0,1-1,0 1,0-1,1 1,-1-1,0 0,1 0,-1 0,1 0,0 0,0-1,0 1,4 1,18 3,0-2,0 0,0-1,1-2,-1-1,44-5,5 2,303-18,-318 13,0-2,-1-3,-1-2,76-31,-114 38,-1-1,0 0,0-2,-1 0,-1 0,29-27,-37 29,1 0,-2 0,1-1,-1 0,-1-1,0 1,0-1,-1 0,-1-1,0 1,0-1,3-22,-3-3,-2 1,-2-1,-1 1,-2-1,-1 1,-2 0,-12-38,-13-30,-50-111,-54-86,-60-159,186 426,9 34,0 0,0 0,0-1,0 1,-1 0,1 0,0 0,0 0,0 0,0-1,0 1,0 0,0 0,0 0,0 0,0 0,0-1,0 1,0 0,0 0,0 0,0 0,0 0,0-1,0 1,1 0,-1 0,0 0,0 0,0 0,0 0,0-1,0 1,0 0,0 0,0 0,1 0,-1 0,0 0,0 0,0 0,0 0,0 0,0-1,1 1,-1 0,0 0,0 0,0 0,0 0,1 0,-1 0,0 0,0 0,0 0,0 0,0 0,1 0,-1 1,0-1,0 0,0 0,0 0,1 0,12 11,16 20,46 72,71 132,-71-110,544 911,-443-738,-161-267,-3-8,-9-28,-4-16,-3-52,12-138,27-70,-27 228,-5 30,-1 2,1 1,1 0,11-37,-14 54,0 0,0 0,0 0,1 0,-1 0,1 0,-1 1,1-1,0 1,0-1,0 1,0-1,1 1,-1 0,0 0,1 1,0-1,-1 0,1 1,0-1,0 1,0 0,0 0,0 0,0 0,0 1,0-1,0 1,0 0,1 0,-1 0,4 1,7 2,-1 1,0 1,1 0,-2 1,1 1,-1 0,0 0,19 16,8 10,38 41,67 85,-6 7,177 279,-298-418</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4.0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232 401,'-3'0,"1"0,-1 1,0-1,1 1,-1 0,1-1,-1 1,1 1,0-1,-1 0,1 1,0-1,0 1,0-1,0 1,0 0,0 0,0 0,1 0,-1 0,-1 4,-26 56,23-45,-27 66,4 0,4 1,3 2,-12 103,32-168,1-1,1 0,0 0,2 1,0-1,2 0,0 0,1-1,0 1,13 26,-14-37,1-1,0 1,0-2,1 1,0 0,0-1,0 0,1 0,0-1,1 0,-1 0,1-1,0 0,0 0,1-1,0 0,0-1,0 1,0-2,0 1,0-1,1-1,-1 0,12 0,-10 0,0-2,1 1,-1-1,0-1,0 0,0-1,-1 0,1 0,0-1,-1-1,0 0,0 0,-1-1,12-9,-14 10,-2 0,1-1,0 0,-1 0,-1-1,1 1,-1-1,0 0,0 0,-1-1,0 1,0-1,-1 1,0-1,0 0,-1 0,0 0,0 0,-1 0,-1-16,-5-21,-1 0,-23-73,-42-89,54 158,-17-40,-19-60,53 135,8 14,18 19,-23-17,304 290,60 52,-286-276,4-4,160 94,-220-145,0-1,0-1,1-1,0-1,40 8,-54-15,0 0,0-1,0-1,0 0,0 0,0-1,0-1,-1 0,1 0,0-1,-1 0,0-1,0 0,0-1,0 0,9-6,-8 2,-1 1,0-1,-1-1,0 1,0-1,-1-1,-1 0,0 0,0-1,-1 1,0-1,-1-1,-1 1,0-1,0 0,-1 0,1-21,0-2,-2 0,-2-1,-2 1,0 0,-11-48,0 23,-2 0,-3 1,-3 0,-2 2,-3 1,-2 0,-3 2,-2 2,-2 1,-2 2,-3 1,-2 2,-62-54,76 78,-1 2,0 0,-40-18,54 31,0 1,0 0,-1 2,0 0,0 0,0 2,-1 0,0 0,-17 1,32 2,1 0,-1 0,1 0,-1 0,0 0,1 0,-1 0,1 1,-1-1,1 1,-1-1,1 1,0-1,-1 1,1 0,-1 0,1 0,-2 2,2-3,1 1,0 0,0 0,0 0,0 0,-1-1,1 1,0 0,1 0,-1 0,0 0,0 0,0 0,0-1,1 1,-1 0,0 0,1 0,-1-1,1 1,-1 0,1-1,-1 1,1 1,8 7,-1 0,1 0,17 11,-20-15,49 37,2-3,97 49,136 46,-156-75,142 84,-263-135,67 47,-76-52,1 1,-1-1,0 1,-1 0,1 0,-1 1,0-1,0 1,0-1,0 1,-1 0,0 0,0 0,2 7,-4-9,0 1,0-1,-1 0,1 0,-1 1,1-1,-1 0,0 0,0 0,-1 0,1 0,-1 0,1 0,-1-1,0 1,-3 4,-43 39,32-32,-60 59,43-41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4.82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80 837,'69'-46,"-20"10,208-145,-206 140,-2-3,76-88,-112 117,-1-2,-1 1,0-1,-1-1,9-21,-17 33,1 1,-2 0,1-1,-1 1,1-1,-1 1,-1-1,1 1,-1-1,0 0,-1 1,1-1,-1 0,0 1,0-1,-1 1,0-1,0 1,0 0,0 0,-1 0,-6-9,0 5,0 1,0-1,-1 1,0 1,-1 0,1 0,-2 1,1 1,0 0,-1 0,0 1,0 1,-23-4,11 3,-1 1,0 1,0 1,1 1,-1 1,-29 6,40-4,-1 0,1 2,-1-1,1 2,1 0,-1 0,1 2,0-1,1 2,-19 15,16-9,0 0,1 0,1 1,1 1,0 0,2 1,-10 19,3 2,2 1,2 1,1 0,3 1,1 0,-5 83,12-104,0 1,1-1,2 1,0-1,1 0,1 0,1 0,1-1,1 1,0-1,2-1,0 0,1 0,1 0,1-2,0 1,2-2,0 1,0-2,2 0,0-1,0 0,1-2,1 0,0 0,33 14,-12-9,0-2,1-1,0-2,1-2,1-1,-1-3,1-1,0-2,1-2,-1-2,0-1,0-3,0-1,67-20,-40-2,-47 16</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6.0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1 924,'9'-10,"8"-7,0 1,36-26,-49 39,1 0,-1 0,1 0,0 1,0 0,0 0,1 0,-1 0,0 1,1 0,-1 0,1 0,-1 1,1 0,-1 0,1 0,-1 1,7 1,30 14,-1 2,-1 2,-1 2,68 48,-50-32,569 369,-440-279,-186-128,0-1,0 1,-1 0,1-1,0 1,0 0,0 0,0-1,0 1,0 0,0-1,0 1,0 0,0-1,0 1,0 0,0-1,0 1,0 0,0-1,0 1,0 0,0-1,0 1,1 0,-1 0,0-1,0 1,0 0,0 0,1-1,-1 1,0 0,0 0,1-1,-1 1,0 0,1 0,-1 0,0 0,0 0,1-1,-1 1,0 0,1 0,-1 0,0 0,1 0,-1 0,0 0,1 0,-1 0,0 0,1 0,-1 0,0 0,0 0,1 1,-1-1,0 0,1 0,-1 0,0 0,1 0,-1 1,0-1,1 1,-10-31,8 28,-32-101,4 0,5-2,-13-121,23 74,7-247,7 398,1-39,1 0,2 0,2 0,19-68,-22 98,1 1,0 0,0 1,1-1,0 1,0 0,1 0,0 0,1 1,-1 0,9-6,-9 8,1 2,-1-1,1 0,0 1,-1 0,2 1,-1 0,0 0,0 0,1 1,-1 0,1 0,-1 1,1 0,-1 0,10 3,-1 0,1 1,-1 0,0 2,-1 0,1 1,-1 0,0 1,-1 1,0 0,-1 1,1 0,-2 1,18 20,8 12,-1 2,49 80,-10 9,87 208,-37-68,-126-273,0 0,1-1,-1 1,0 0,0 0,1-1,-1 1,0 0,1-1,-1 1,0-1,1 1,-1 0,1-1,-1 1,1-1,0 1,-1-1,1 1,-1-1,1 0,0 1,-1-1,1 0,0 1,1-1,4-18,-7-51,1 57,-4-123,-2-26,21-229,-14 377,0-4,1 0,1 1,0-1,1 1,1-1,0 1,9-16,-12 30,-1-1,1 1,1 0,-1 0,0 0,0 1,1-1,-1 0,1 1,-1 0,1-1,0 1,0 0,-1 0,1 1,0-1,0 0,0 1,0 0,0 0,0 0,0 0,3 0,9 2,0 0,0 1,17 6,-24-7,48 16,0 2,-2 3,93 53,141 112,-235-152,38 27,-2 4,101 98,-128-108,-41-42</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7.0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360 1090,'-3'1,"-1"-1,0 1,0 0,0 0,1 0,-1 0,0 1,1-1,-1 1,1 0,0 0,0 0,-1 1,1-1,1 1,-1-1,0 1,-2 4,-6 7,1 0,-14 27,22-36,-36 71,3 2,3 2,4 0,-23 108,29-79,5 1,-6 202,23-291,-1 20,7 58,-5-89,0 0,1-1,1 0,-1 1,1-1,1 0,0 0,0 0,0-1,1 0,10 13,-12-18,1 0,-1 0,1 0,-1 0,1-1,0 0,0 0,0 0,0 0,1 0,-1-1,0 0,1 0,-1 0,1 0,-1-1,1 0,-1 0,1 0,-1 0,1-1,-1 0,1 0,-1 0,1 0,-1-1,0 0,0 0,0 0,0 0,0 0,0-1,-1 0,1 0,-1 0,0 0,0 0,0-1,0 1,0-1,-1 0,0 0,0 0,0 0,2-5,7-40,-2-1,-3 0,-1-1,-4-72,0 54,0 26,0-242,-4 229,-2 0,-3 1,-15-56,27 121,1 0,0-1,0 1,1-1,1-1,-1 1,9 7,-5-4,80 92,5-5,4-3,4-6,4-3,142 86,-167-123,166 71,-197-100,1-3,1-2,1-2,93 11,-131-24,0 0,0-1,-1 0,1-1,0-1,-1-1,1 0,-1-1,0 0,0-2,0 0,17-9,-22 8,0 1,-1-2,0 1,0-1,0-1,-1 1,0-1,-1-1,0 0,-1 0,0 0,0 0,-1-1,0 0,-1 0,5-21,-3 1,-2-1,0 0,-2 0,-2 0,-1 1,-8-58,-7 3,-32-100,6 57,-6 2,-6 2,-5 3,-76-118,-339-421,412 584,-3 3,-86-77,138 142,12 11,18 23,66 78,842 997,-506-615,-370-426</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7.5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1 519,'4'-9,"14"-6,20-9,25-13,26-13,19-6,12-6,2 3,-3 12,-13 10,-13 7,-18 4,-17 7,-18 2,-13 0,-10 3</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8.64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256 1208,'6'0,"0"-2,1 1,-1 0,0-1,0 0,0-1,0 1,0-1,-1-1,1 1,-1-1,9-7,59-59,-62 59,70-76,108-150,-154 186,-3 0,-2-3,-2 0,39-110,-63 150,0 0,-1 0,0-1,-1 1,0-1,-2 0,0-20,-1 30,1 0,-1 0,0 1,0-1,-1 1,1-1,-1 1,0-1,0 1,-1 0,1 0,-1 0,0 0,0 0,0 1,-1 0,1-1,-1 1,0 0,1 1,-1-1,-1 1,1-1,0 1,0 0,-8-1,-1-1,-1 2,0 0,0 1,0 0,0 1,0 0,0 1,0 1,0 0,1 1,-1 1,1 0,-1 0,1 2,-18 9,3 0,1 2,1 1,0 1,2 1,-41 41,21-12,2 2,3 2,2 1,2 2,-39 86,52-91,2 0,2 2,2 0,3 0,2 2,-8 102,19-145,-1-1,2 1,0-1,0 0,1 1,0-1,1 0,1 0,-1-1,2 1,-1-1,8 12,-7-15,0-1,0 0,1 0,0 0,0 0,0-1,1 0,0 0,0-1,0 0,0 0,1-1,-1 0,1 0,0 0,0-1,14 2,20 0,-1-1,1-2,0-2,51-7,165-38,-248 44,55-10,-10 2,0-1,-1-3,-1-2,54-25,-90 30,0 0,0 0,-1-2,-1 0,0-1,-1 0,-1-1,0-1,-1 0,0 0,-2-1,0-1,-1 0,0 0,6-24,3-12,-3-1,-2-1,-2 0,3-65,0-119,-14 205,-2 1,-1-1,-1 1,-18-64,16 83,0 0,-1 0,0 1,-1 0,-1 0,-1 1,1 0,-2 1,0 0,-16-14,21 21,-1-1,0 1,0 0,0 0,0 1,-1 0,0 0,0 1,0 0,0 0,0 1,0 0,-1 1,1 0,-1 0,1 0,-1 1,1 1,-1-1,1 1,-10 3,15-4,0 1,1 0,-1 0,0 0,0 1,1-1,-1 1,1-1,-1 1,1 0,0 0,0 0,-1 0,1 0,1 1,-1-1,0 0,1 1,-1 0,1-1,0 1,-1 0,1 0,1-1,-1 1,0 0,1 0,-1 0,1 0,0 0,0 0,0 0,1 4,1 1,-1-1,1 1,1-1,-1 1,1-1,1 0,-1 0,1 0,0-1,1 1,8 9,17 14,2-2,1-1,0-2,65 36,155 66,-86-59,33 15,-198-82,0 0,0 0,0 0,0 0,1 0,-1 0,-1 0,1 1,0-1,0 1,-1 0,1-1,0 1,-1 0,0 0,1 0,-1 0,0 0,1 4,-2-3,0 0,-1 0,1 0,-1 0,0 0,0-1,0 1,0 0,0 0,-1-1,1 1,-1-1,0 1,-3 3,-5 10,-1 0,2 1,1 0,0 1,1 0,0 0,2 0,0 1,1 0,1 0,1 0,1 0,0 0,4 31,-2-46,0 1,1-1,-1 0,1 0,0 0,1 0,-1 0,1 0,-1 0,1-1,0 1,1-1,-1 0,0 0,1 0,0 0,0-1,0 1,0-1,0 0,0 0,0-1,1 1,-1-1,6 1,15 4,1-2,0 0,33-1,-35-2,-1 1,-1-2,1 0,0-1,27-6,-41 5,0 0,0-1,0 0,0-1,-1 0,1 0,-1-1,0 0,-1 0,1-1,-1 0,12-13,4-8,-2-2,-1 0,-1-1,-2 0,14-34,-9 13</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9.0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0,'0'4,"8"6,7 9,9 10,5 8,5 11,6 9,0 3,2 0,1-2,-2-6,-4-5,-3-9,-9-8,-4-8,-5-5,-6-4</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1:59.34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10,'0'-4,"0"-2</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0.74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201 1747,'0'-5,"0"0,-1 0,1 1,-1-1,0 0,-3-8,4 13,0-1,-1 1,1-1,0 0,-1 1,1-1,0 1,-1-1,1 1,-1-1,1 1,-1-1,1 1,-1 0,1-1,-1 1,1 0,-1-1,0 1,1 0,-1 0,-1-1,1 1,0 1,0-1,-1 0,1 1,0-1,0 0,-1 1,1-1,0 1,0 0,0-1,0 1,0 0,0 0,0 0,-1 1,-3 3,1 1,0-1,0 1,1 0,-1 0,1 0,1 0,-1 1,1-1,0 1,0 6,-11 82,11-77,-1 17,0 1,3-1,1 0,2 1,11 57,-10-77,1 0,0 0,1 0,1-1,0 0,1 0,1-1,1 0,0-1,0 0,1 0,1-1,0 0,15 10,-21-17,1 1,1 0,0 0,1-1,-1 0,1 0,0-1,18 6,-27-10,1 1,-1-1,1 0,-1 0,1 0,-1 0,1 0,-1 0,1 0,-1 0,1 0,-1 0,1 0,-1 0,1 0,-1-1,1 1,-1 0,1 0,-1 0,0-1,1 1,-1 0,1-1,-1 1,0 0,1-1,-1 1,0 0,1-1,-1 1,0-1,0 1,1-1,-1 1,0-1,0 1,1-1,-5-26,-18-26,-269-521,290 572,-39-96,37 90,1 0,0 0,0 0,1 0,0 0,0 0,1 0,0 0,0 0,3-14,-2 20,-1 1,1-1,0 0,0 1,-1-1,1 0,0 1,0-1,1 1,-1 0,0-1,0 1,1 0,-1 0,1 0,-1 0,1 0,-1 0,1 0,-1 0,1 1,0-1,0 0,-1 1,1 0,0-1,0 1,0 0,-1 0,1 0,0 0,0 0,0 1,-1-1,1 0,0 1,0-1,2 2,9 3,1 0,-1 1,23 13,-30-15,708 436,-659-402,334 216,17-33,-397-217,3 2,0 0,1-1,-1 0,1-1,0 0,1-1,24 2,-36-5,1-1,-1 1,0-1,0 1,0-1,0 0,0 1,0-1,0 0,-1-1,1 1,0 0,0 0,-1-1,1 1,-1-1,1 1,-1-1,0 0,1 1,-1-1,0 0,0 0,0 0,-1 0,1 0,0 0,-1 0,1 0,-1 0,0-1,0 1,0 0,0-2,1-12,-1 0,0 0,-5-23,5 35,-20-110,-4 2,-65-187,-117-207,120 315,-210-339,240 447,-3 3,-3 3,-4 2,-2 3,-4 4,-95-71,150 126,0 0,0 2,-1 0,0 1,-1 0,-1 2,-27-9,46 17,-1-1,1 1,-1 0,0-1,1 1,-1 0,1 0,-1 0,0 0,1 0,-1 1,1-1,-1 0,0 1,1-1,-3 2,3-2,1 1,-1 0,1-1,-1 1,1 0,0-1,-1 1,1 0,0-1,-1 1,1 0,0 0,0-1,-1 1,1 0,0 0,0-1,0 1,0 0,0 0,0 0,0-1,1 3,1 3,0 1,1-1,0 1,0-1,0 0,7 9,32 38,2-2,2-1,72 58,-60-55,899 745,-915-763,-15-10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40.256"/>
    </inkml:context>
    <inkml:brush xml:id="br0">
      <inkml:brushProperty name="width" value="0.1" units="cm"/>
      <inkml:brushProperty name="height" value="0.1" units="cm"/>
      <inkml:brushProperty name="ignorePressure" value="1"/>
    </inkml:brush>
  </inkml:definitions>
  <inkml:trace contextRef="#ctx0" brushRef="#br0">1 104,'115'0,"196"24,-274-18,0 1,-1 2,0 2,-1 1,0 2,-1 1,0 2,-1 1,39 29,-61-38,-1 0,0 0,-1 1,0 0,0 0,-1 1,0 0,-1 1,-1 0,0 0,0 0,-1 1,-1-1,5 20,-7-22,-1 1,1-1,-2 0,0 0,0 0,-1 1,0-1,0 0,-1 0,-1 0,0 0,0-1,-1 1,0-1,-1 0,0 0,0 0,-1-1,-11 14,15-20,1 0,-1 0,0 0,0 0,0 0,0-1,-1 1,1-1,-5 3,6-4,1 0,-1 0,1 0,-1 0,1 0,0 0,-1 0,1 0,-1 0,1 0,-1 0,1 0,0 0,-1 0,1 0,-1 0,1-1,0 1,-1 0,1 0,-1-1,1 1,0 0,-1-1,1 1,0 0,0-1,-1 1,1 0,0-1,0 1,-1 0,1-1,0 0,-1-5,0-1,0 1,0 0,1 0,0-1,2-11,6-51,4 1,3 1,3 0,2 1,3 1,52-100,-54 128,-2 9</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1.5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1,'12'1,"0"1,-1 1,0 0,20 9,-18-8,7 7,0 0,-1 1,0 1,-1 1,-1 0,0 1,26 31,-11-13,30 24,-40-38,-1 0,0 1,-2 1,0 1,23 38,-29-35</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2.34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0 392,'14'1,"0"0,0 1,0 1,0 0,-1 1,1 1,-1 0,0 0,0 2,17 10,12 12,60 51,-75-58,111 99,121 141,-253-255,-1-1,0 1,-1 0,8 15,-11-22,-1 1,0-1,1 1,-1-1,0 1,0-1,1 1,-1-1,0 1,0-1,0 1,0 0,0-1,0 1,0-1,0 1,0 0,0-1,0 1,0-1,-1 1,1-1,0 1,0-1,-1 1,1-1,0 1,0-1,-1 2,-1-2,0 0,1 0,-1 0,0 0,1 0,-1 0,0 0,1 0,-1-1,0 1,1-1,-1 1,1-1,-1 0,1 1,-3-3,-8-3,1-1,0 0,0-1,0 0,1-1,-11-11,-53-67,66 78,-33-43,1-2,-58-108,85 137,1 0,2-1,0-1,2 1,1-2,1 1,1-1,2 0,-1-42,5 60,1 0,0 0,0 0,1 0,0 1,0-1,1 1,1 0,0 0,0 0,0 1,1-1,0 1,1 1,0-1,0 1,1 0,-1 1,2 0,-1 0,17-8,1 0,1 2,0 1,1 1,0 1,0 1,38-5,-35 9,-1 0,1 2,0 2,0 0,0 2,-1 2,1 0,31 10,-40-7,0 1,0 1,-1 1,-1 0,1 2,-2 0,0 1,0 2,-1-1,-1 2,20 23,5 15,-2 2,-3 1,-3 2,-2 1,27 72,-51-115</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2.74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3.98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39,'0'-2,"0"1,0-1,0 1,0-1,0 1,0 0,0-1,1 1,-1-1,1 1,-1 0,1-1,-1 1,1 0,0-1,0 1,-1 0,1 0,0 0,0 0,0 0,0 0,1 0,-1 0,0 0,0 0,0 1,1-1,-1 0,0 1,1-1,-1 1,1 0,-1-1,0 1,1 0,-1 0,1 0,-1 0,1 0,-1 0,1 0,-1 1,0-1,1 0,2 2,6 0,0 2,0-1,0 1,-1 1,16 9,34 28,-1 3,-3 2,94 105,-130-132,709 852,-63 60,-574-802,-82-116,0-2,-1 0,13 27,-91-119,7-14,4-3,5-2,-50-125,-34-151,119 305,3 0,3-2,-6-108,18 150,2 1,0-1,2 1,2 0,0 0,2 0,1 1,2 0,0 0,2 1,1 1,1 0,1 0,1 2,1 0,2 1,0 1,1 0,2 2,0 0,0 1,2 2,1 0,27-13,-2 4,1 3,1 2,1 2,1 2,0 3,79-10,-26 12,1 4,149 9,-186 3,0 3,0 3,-1 3,0 3,103 38,-140-41,-1 1,-1 1,0 2,-1 1,-1 2,0 1,-2 1,-1 1,0 1,-2 1,-1 2,-1 0,22 37,-22-25,-3 1,-2 1,-1 0,-2 2,-2-1,-2 2,-1-1,-3 2,-1-1,-3 0,-1 1,-3-1,-1 1,-10 46,4-60,0 0,-2-1,-2 0,0-1,-2 0,-1-2,-2 1,0-2,-2-1,0 0,-38 34,7-14,-2-1,-1-3,-2-3,-84 44,99-60,0-1,-1-3,-1-1,-1-2,-1-2,-77 12,80-22</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4.3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1,'4'0,"5"4,10 1,10 9,12 9,21 18,19 23,9 17,11 15,3 4,6 6,-4 2,-7-6,-12-12,-13-16,-19-17,-14-15,-15-13</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4.96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16 1,'9'0,"0"1,1 1,-1-1,0 2,0-1,0 1,0 1,-1-1,1 2,-1-1,13 10,7 7,45 44,-56-49,122 127,130 173,-258-303,100 137,-100-134,-1 1,-1 1,0 0,-1 0,-2 0,1 1,4 26,-11-36,1 0,-2 0,1 0,-1 0,0 0,-1 0,0-1,0 1,-1-1,0 1,-1-1,0 0,0 0,-1 0,0-1,-8 10,-12 13,-1-1,-46 38,26-25,-328 343,225-228,45-40,103-117,1 1,-1-1,1 1,-1-1,0 1,1-1,-1 1,1-1,0 1,-1-1,1 1,-1 0,1-1,0 1,-1-1,1 1,0 0,0 0,0-1,0 1,-1 0,1-1,0 1,0 0,0-1,0 1,1 0,-1 0,0-1,0 2,20-7,-6-3</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5.4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1,'10'0,"-1"1,1 1,0 0,0 0,-1 1,0 0,1 0,9 6,71 44,-82-47,77 52,-3 3,88 87,128 162,-207-204,-4 3,-5 4,97 180,-137-193,-36-86</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6.0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0,'4'1,"-1"1,0-1,1 0,-1 1,0 0,0-1,0 1,0 1,0-1,0 0,-1 1,1-1,-1 1,3 3,7 6,536 543,-170-106,-292-332,-4 4,66 135,-132-222,0 1,19 69,-31-88</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07.2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956 1,'-240'441,"185"-344,-137 226,130-230,-101 116,162-207,0 0,-1 0,0 0,1 0,-1-1,0 1,0 0,0-1,0 0,0 1,-1-1,1 0,0 0,-1 0,1 0,0-1,-1 1,1-1,-1 1,1-1,-1 0,1 0,-1 0,1 0,-1-1,1 1,-1 0,1-1,0 0,-1 0,1 0,0 0,-5-2,-2-4,-1-1,1 0,0 0,1-1,-14-18,9 12,2 2,1 0,1-1,0 1,0-2,1 1,1-1,-7-23,12 33,0-1,1 1,0 0,0-1,1 1,-1-1,1 0,1 1,-1-1,1 1,0-1,0 1,0 0,1-1,0 1,0 0,0 0,0 0,1 0,0 1,0-1,0 1,1-1,0 1,7-7,3 1,0 0,0 1,2 1,-1 0,1 1,0 1,0 0,0 1,1 1,29-4,18 1,96 2,-117 4,32 3,-1 2,1 4,-2 3,1 3,-2 3,78 30,-15 1,19 8,214 48,-337-98,0-2,37 2,-43-6</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50.2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367 1,'1'0,"0"1,0-1,0 1,0-1,0 1,0 0,0 0,0-1,0 1,0 0,0 0,-1 0,1 0,0 0,-1 0,1 0,-1 0,1 0,-1 0,1 0,-1 0,0 0,1 1,-1-1,0 0,0 0,0 2,4 42,-3-37,0 66,-3 1,-11 75,-35 152,32-206,-270 1314,277-1369,3-17,4-15,-1 0,1 0,1 1,-1-1,2 0,-1 0,1 1,2 14,-2-23,1-1,-1 1,0 0,1 0,-1-1,0 1,1 0,-1-1,1 1,-1-1,1 1,-1 0,1-1,0 1,-1-1,1 0,-1 1,1-1,0 1,0-1,-1 0,1 0,0 1,0-1,-1 0,1 0,0 0,0 0,-1 0,1 0,0 0,0 0,0 0,-1 0,1 0,0-1,0 1,-1 0,1 0,0-1,-1 1,1 0,0-1,-1 1,1-1,0 1,-1-1,2-1,38-30,-33 25,31-23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40.845"/>
    </inkml:context>
    <inkml:brush xml:id="br0">
      <inkml:brushProperty name="width" value="0.1" units="cm"/>
      <inkml:brushProperty name="height" value="0.1" units="cm"/>
      <inkml:brushProperty name="ignorePressure" value="1"/>
    </inkml:brush>
  </inkml:definitions>
  <inkml:trace contextRef="#ctx0" brushRef="#br0">311 0,'-13'23,"5"-11,-44 89,5 2,4 1,4 3,6 1,-33 183,63-275,0 1,1 0,1 0,1 0,0 0,1 0,4 20,-4-31,0-1,1 0,0 0,0 0,0 0,0 0,1-1,0 1,0-1,0 1,1-1,-1 0,1-1,0 1,0 0,1-1,-1 0,1 0,-1 0,1-1,0 0,0 0,0 0,0 0,0-1,7 2,20 1,-1-1,1-1,0-2,-1-1,1-1,-1-2,41-10,-8-2,-1-3,88-40,-141 55,137-68,-134 64,0 0,-1 0,0-1,-1 0,0-1,0-1,-1 0,16-22,-25 30,1 1,-1-1,0 0,0 0,0 0,0 0,0 0,0 0,-1 0,0 0,1 0,-1 0,-1 0,1 0,0 0,-1-1,1 1,-1 0,0 1,0-1,0 0,0 0,-1 0,1 0,-4-4,-4-4,0 0,-1 1,1 0,-18-12,22 18,-46-36,-1 2,-2 3,-109-52,74 48,-178-52,217 78,11 6</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51.12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319 1,'-2'27,"-1"0,-2-1,-1 1,-1-1,-1 0,-13 29,1 0,-127 420,115-342,-25 225,47 103,11-299,-1-142</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51.78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1 289,'17'-1,"0"-1,0-1,-1 0,26-9,3-1,617-133,-287 66,-288 59,-60 14</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57.84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203 34,'-6'1,"0"0,0 0,0 1,0 0,0 0,1 0,-1 1,1 0,0 0,0 0,0 1,0 0,1 0,-1 0,1 0,0 1,0 0,1-1,-1 1,-2 7,-8 10,1 2,1 0,-10 29,13-27,2-1,-8 39,13-52,1-1,0 1,0-1,1 1,1 0,0-1,0 1,4 12,-3-20,0 0,1 0,-1 0,1 0,0 0,0 0,0-1,1 0,-1 0,1 0,-1 0,1 0,0 0,0-1,0 0,1 0,-1 0,1-1,-1 1,1-1,-1 0,1 0,-1-1,7 1,4 0,0 0,-1-1,1 0,0-1,0-1,22-5,-26 3,-1-1,1 0,-1-1,0 0,0 0,-1-1,0 0,0-1,0 0,14-18,-11 10,1 0,-2-1,0 0,-1-1,12-28,-17 31,-1 1,0-1,-1 0,-1 0,0-1,-1 1,-1-23,0 30,-1 0,0 0,0 0,-1 1,0-1,0 0,-1 0,0 1,0 0,-1 0,0-1,0 2,-1-1,0 1,-9-10,-3 0,1 2</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58.78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1,'1'13,"0"0,1 1,5 16,4 27,-4 3,24 93,-16-88,16 56,9 49,-16-55,-22-111,-1 0,1-1,0 1,0 0,0-1,0 1,1-1,-1 0,1 0,0 0,0 0,0 0,0-1,1 1,-1-1,1 0,-1 0,8 3,9 4,1-2,27 8,-35-12,22 6,0-3,0 0,48 0,110-7,-104-2,-58 3</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2:59.96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638 955,'14'-12,"20"-20,-33 31,0 0,0 0,-1 0,1 0,0 0,-1 0,1 0,0 0,-1 0,1 0,-1-1,0 1,1 0,-1 0,0-1,0 1,0 0,0 0,0-1,0 1,0 0,0 0,-1 0,1-1,0 1,-1 0,1 0,-2-2,1 2,1 0,-1 1,0-1,0 0,0 1,0-1,0 1,0 0,0-1,-1 1,1 0,0 0,0-1,0 1,0 0,0 0,0 0,-1 0,1 1,0-1,0 0,0 0,0 1,0-1,0 0,-2 2,-31 14,31-15,-24 16,1 0,1 2,0 0,-30 33,-82 99,123-135,11-12,-169 209,148-179,2 1,1 1,1 0,-22 63,40-93,0 0,0 0,1 0,-1 1,2-1,-1 1,1-1,0 8,0-12,1 0,-1 0,0 0,1 0,0 0,-1-1,1 1,0 0,0 0,0-1,0 1,0 0,1-1,-1 0,0 1,1-1,-1 0,1 1,-1-1,1 0,0 0,-1 0,1 0,0-1,0 1,0 0,0-1,0 1,-1-1,4 0,16 1,1-1,0-2,-1 0,1-1,-1-1,0-1,32-12,-39 13,222-78,-200 67,-1-2,-1-1,-1-2,45-34,-69 47,-1-1,0 1,-1-1,1 0,-2-1,1 0,-1 0,0 0,-1-1,0 0,-1 0,0 0,4-17,-5 11,-1 1,-1-1,0 1,-1-1,-1 1,0-1,-2 1,-6-30,-12-19,-1 1,-50-93,-12-34,60 127,4-2,2 0,2-1,4 0,3-2,-1-97,9 127,1 7,4-47,-4 78,0-1,0 1,0-1,0 1,0 0,0-1,0 1,0-1,0 1,0 0,0-1,0 1,0-1,0 1,1 0,-1-1,0 1,0 0,0-1,1 1,-1 0,0-1,0 1,1 0,-1-1,0 1,1 0,-1 0,0 0,1-1,-1 1,0 0,1 0,-1 0,0 0,1-1,-1 1,1 0,11 13,7 26,87 225,26 59,-86-222,67 107,-72-153,-25-38</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0.69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0,'0'4,"0"6,0 5,0 4,4 3,6 7,5 1,8 9,5 2,1 2,5 2,0 2,-1-3,-7-5,-3-5,-6-4,-5-7</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1.06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16 52,'0'-4,"0"-6,-5-1,0-3,-1 2</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2.26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0 128,'19'19,"10"10,0 1,-2 1,-2 1,0 2,28 53,-52-86,0 1,0 0,0-1,0 1,0 0,-1 0,1 0,-1 0,1 0,-1 0,0 0,0 0,0 0,0 0,0 0,0 0,-1-1,1 1,-2 4,1-9,-1 0,1 0,-1-1,1 1,0 0,0 0,0-1,0 1,0-7,1 9,-6-31,-18-120,21 131,2 0,1 0,1 0,0 0,5-24,-5 43,0-1,-1 0,1 1,0-1,0 0,1 1,-1-1,1 1,-1 0,1-1,0 1,-1 0,1 0,0 0,0 0,1 0,-1 1,0-1,4-1,-2 1,1 0,0 1,0-1,0 1,0 0,0 0,0 1,0 0,11 0,2 3,1 0,-1 1,0 0,32 13,-9 0,-1 1,0 2,-1 2,-2 1,52 42,-72-50,0 0,-1 1,0 1,-1 1,-2 0,1 1,-2 0,-1 1,0 1,-2-1,0 2,8 28,-10-25,2 0,1-1,18 34,-19-41</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3.74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597 474,'1'-28,"10"-52,-7 63,-1-1,0 1,-2-1,0 1,-1-1,-1 1,0-1,-5-17,4 25,-1 1,-1-1,0 1,0 0,-1 0,0 0,-1 1,0 0,0 0,0 0,-1 1,0-1,-1 2,-10-9,6 8,-1-1,1 2,-1 0,0 0,-1 1,1 1,-1 0,0 1,-22-3,17 5,0 0,1 0,-1 2,0 1,0 0,1 1,-1 1,1 1,0 0,0 1,1 1,0 1,0 1,0 0,-26 21,38-25,0 0,0 0,1 0,0 1,0 0,0 0,1 0,-1 0,2 0,-1 1,1-1,0 1,0 0,1 0,0 0,0 0,0 0,1 0,0-1,1 1,-1 0,1 0,1 0,-1 0,1 0,1-1,3 9,-3-6,2 1,-1-1,1 0,1 0,0 0,0-1,0 0,1 0,0-1,1 1,0-2,0 1,0-1,1 0,0-1,0 0,18 7,-19-10,1 1,0-2,-1 1,1-1,0 0,0-1,0 0,0 0,0-1,-1 0,1-1,10-2,-4-2,0-1,0 0,0-1,-1 0,20-16,-32 22,0 1,-1 0,1 0,0 0,0 0,-1 0,1 0,0 0,0 1,0-1,0 1,0-1,0 1,0 0,0 0,0 0,1 0,-1 0,0 0,0 1,0-1,0 1,0-1,0 1,-1 0,1 0,0-1,0 1,0 1,-1-1,1 0,0 0,-1 1,1-1,1 4,5 5,0 0,-2 0,1 1,9 22,-9-18,255 537,-101-242,122 248,-208-391,75 244,-133-354,-3 0,-2 1,-3 1,-2 0,-2 0,-5 70,0-120,-1-1,0 1,-1 0,0-1,0 0,-1 1,0-1,0 0,-1 0,0 0,0-1,-1 1,-6 7,5-10,0 1,0-1,0 0,-1 0,0-1,0 0,0 0,-1-1,1 0,-1 0,0-1,0 0,0 0,-9 0,-21 3,0-2,0-2,1-2,-1-1,0-2,0-1,1-2,0-2,1-1,0-2,0-2,2-1,-1-1,-49-34,43 22,1-1,2-2,1-2,2-1,1-2,2-1,1-2,2-1,2-1,-39-81,39 63,3-2,2-1,3-1,3-1,3 0,2-1,3 0,4-1,2 1,3-1,2 0,4 1,2 0,4 1,2 0,34-92,-17 77,4 1,3 1,3 3,3 1,4 2,75-84,-104 133,0 2,2 1,0 1,0 0,2 2,0 1,1 0,1 2,48-18,-56 26,0 0,0 1,1 1,-1 0,1 2,-1 0,1 1,0 1,-1 1,1 0,-1 1,1 1,-1 1,-1 1,1 0,16 10,-13-4,-5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4.71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1180 77,'0'-3,"-1"0,1 0,-1 1,0-1,0 0,0 1,0-1,0 1,-1-1,1 1,-1-1,0 1,1 0,-1 0,0 0,0 0,0 0,-1 0,1 1,0-1,-1 1,1-1,-1 1,1 0,-1 0,0 0,-2 0,-9-3,1 0,-1 1,1 1,-17-1,-27 0,-1 2,1 3,0 3,0 2,1 2,-67 20,79-15,1 1,1 2,1 2,0 2,2 2,0 1,2 2,-46 41,67-51,1 0,0 2,1 0,1 1,1 0,1 0,0 2,2-1,0 1,-9 33,10-23,2-1,0 1,2 0,2 1,1-1,1 0,4 34,-2-52,0 0,1 0,1-1,0 1,1-1,0 0,0 0,2 0,-1-1,14 18,-7-14,1-1,0 0,1-1,0 0,1-1,23 13,16 4,2-3,0-2,87 23,-132-43,64 18,1-2,1-4,0-4,0-3,1-3,142-8,-172-6,93-26,-61 12,-57 16,-1-1,1-2,-1 0,-1-2,42-25,-49 26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41.321"/>
    </inkml:context>
    <inkml:brush xml:id="br0">
      <inkml:brushProperty name="width" value="0.1" units="cm"/>
      <inkml:brushProperty name="height" value="0.1" units="cm"/>
      <inkml:brushProperty name="ignorePressure" value="1"/>
    </inkml:brush>
  </inkml:definitions>
  <inkml:trace contextRef="#ctx0" brushRef="#br0">840 97,'-1'-2,"1"0,-1 0,0 0,1 0,-1 0,0 0,0 0,0 0,-1 0,1 1,0-1,-1 0,1 1,-1-1,1 1,-1-1,0 1,0 0,-3-2,-44-21,39 19,-4-1,0 1,0 0,-1 1,0 0,0 1,0 1,0 0,0 1,0 1,0 0,-17 3,13 1,0 0,0 1,0 1,1 1,0 0,0 2,-29 18,16-6,1 3,1 0,1 2,1 1,1 1,2 1,1 1,-25 43,25-32,-34 77,50-100,0 0,2 1,0 0,1 0,1 0,1 1,0 21,2-35,1 0,0 0,0 0,1-1,0 1,0 0,0-1,0 1,1-1,0 1,0-1,1 0,-1-1,1 1,0-1,0 1,1-1,-1 0,1-1,0 1,0-1,0 0,1 0,5 2,12 5,1-1,0-1,1-1,32 4,105 12,217 4,-272-24</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5.53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 53,'-6'7,"1"0,0 0,0 1,1-1,0 1,0 0,1 0,0 1,1-1,-3 12,-11 92,15-95,-9 78,5 1,13 177,-7-264,0-1,0 1,1-1,1 1,-1-1,1 0,0 0,1 0,0-1,0 1,11 12,-12-17,0 0,0 0,0-1,1 1,-1-1,1 0,-1 0,1-1,0 1,0-1,0 1,0-1,0 0,0-1,0 1,0-1,0 0,0 0,0 0,0 0,0-1,1 0,-1 0,0 0,-1 0,8-3,-3 1,0 0,0-1,0 0,-1 0,0-1,0 1,0-2,0 1,-1-1,0 0,0 0,0 0,4-9,-4 6,-1-1,0 0,-1 0,0 0,-1 0,0-1,-1 1,0-1,0 0,-1-11,2-48,-3 1,-14-104,8 129,-3 0,-1 0,-3 1,-35-82,46 119,-1 1,0-1,0 1,-1 0,1 0,-1 0,-8-6,-4-1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6.84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1204,'1'-4,"1"0,0 0,0 0,0 1,0-1,1 1,-1 0,1-1,0 1,5-4,2-4,81-89,43-54,-82 83,-2-2,-5-1,40-88,-71 132,-1-1,-2-1,-1 0,-2 0,-1 0,-2-1,0 0,-3-1,-1 1,-1 0,-6-45,-5 30,11 46,0 0,-1 1,1-1,-1 0,1 0,-1 0,0 1,0-1,1 1,-1-1,0 0,-1 1,1-1,0 1,0 0,-1-1,1 1,0 0,-1 0,0 0,1 0,-3-1,3 3,1-1,-1 1,0-1,0 1,0-1,0 1,0 0,1 0,-1-1,0 1,1 0,-1 0,0 0,1 0,-1 0,1 0,0 0,-1 0,1 0,0 0,-1 0,1 0,0 0,0 0,0 2,-3 30,4-21,0-1,1 1,0 0,1-1,0 0,1 0,0 0,1 0,0 0,1-1,9 14,14 15,47 51,-52-62,4 2,45 56,-68-79,0 1,-1-1,1 1,-1 0,-1 0,1 0,-2 1,1-1,2 17,-5-20,0-1,0 1,-1-1,0 0,0 1,0-1,0 0,0 0,-1 1,0-1,0 0,0-1,-5 7,-42 47,24-30,-34 41,-107 129,164-195,1-1,0 0,0 0,0 0,0 0,0 0,0 0,0 0,0 0,1 1,-1-1,1 0,-1 0,0 1,1-1,0 0,-1 1,1-1,0 0,0 1,0-1,0 0,0 1,0-1,0 1,0-1,1 0,-1 1,1 2,7 2</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7.61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1,'10'205,"52"297,-39-350,58 495,-81-640,0 0,1 0,1 0,-1 0,1 0,0 0,0-1,1 1,0-1,0 0,1 0,4 7,-4-10,-1 1,1-1,0 1,0-1,1 0,-1-1,1 1,-1-1,1 0,0 0,0 0,0-1,0 0,0 0,0 0,8 0,2 0,-1 0,1-1,-1-1,1 0,-1-1,1-1,-1 0,0-1,25-10,-33 11,1 0,-1 0,0-1,0 0,0 0,-1-1,0 1,1-1,-1-1,-1 1,1-1,-1 1,0-1,-1 0,1-1,-1 1,0-1,-1 1,1-1,-1 0,2-12,-1-12</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8.2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73,'4'0,"5"0,6 0,9 0,8 0,7 0,9-4,1-2,5 1,-4-3,-5-1,-2-2,-5 0,-4 2,-4 3,-6 2</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09.8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1912,'0'-2,"1"-1,-1 0,1 1,0-1,0 0,0 1,0 0,0-1,1 1,-1-1,1 1,0 0,-1 0,1 0,0 0,0 0,0 1,1-1,4-2,51-26,-53 27,86-30,2 4,168-31,-225 52,836-121,8 59,416 33,41-2,-859 5,717-44,31-57,-16-98,-1073 203,761-186,-31 7,-741 188,511-78,5 47,-329 54,137-5,-392-4,0-3,-1-2,0-2,-1-3,78-35,1 3,-71 27,0-2,-2-3,71-43,-117 61,-6 4</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11.68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15443 0,'-9'1,"-1"0,0 1,1 0,-1 1,-9 3,-28 8,-243 19,120-16,21 1,-1223 139,-422-3,1660-146,-835 83,743-58,-69 11,-306 85,527-108,-1-4,-1-3,-78 5,-390 39,-18 1,-164 11,187-15,461-48,-858 92,755-63,-184 60,254-64,-165 28,78-20,-617 171,190-78,167-24,187-38,84-27,-610 139,744-173,0-2,-1-3,0-2,0-2,0-2,0-3,0-3,1-1,-74-23,-96-22,21 6,166 37,-5-1,0-1,-72-33,99 38</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53.80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6438 1,'-2'32,"-1"0,-1 1,-2-2,-1 1,-1-1,-16 39,-90 173,105-225,-59 108,-5-4,-6-3,-4-4,-6-3,-4-5,-5-3,-220 177,255-233,-2-3,-3-3,-1-3,-1-3,-3-4,0-2,-2-4,-153 33,-209-7,-3-35,10-1,-311 66,651-64,1 4,2 3,0 5,2 3,2 4,-93 55,75-26,4 4,2 4,-122 125,74-47,-140 192,138-159,-46 60,146-180,-72 137,109-176,7-22,0 0,0-1,0 1,0-1,0 1,-1-1,0 1,0-1,0 0,0 1,-4 3,6-7,-1-1,1 1,-1 0,1 0,-1-1,1 1,-1 0,1-1,-1 1,1-1,0 1,-1-1,1 1,-1 0,1-1,0 1,0-1,-1 0,1 1,0-1,0 1,0-1,0 1,-1-1,1 0,0 1,0-1,0 1,0-1,0 1,0-1,1 0,-5-30,4 27,-5-19,-1 0,-1 1,-1 0,-1 1,-1-1,0 2,-22-32,-13-26,-31-81,-52-98,113 237,15 20,0 0,0 0,0 0,-1 0,1 0,0 0,0 0,0 0,0 0,-1 0,1 1,0-1,0 0,0 0,0 0,0 0,-1 0,1 0,0 1,0-1,0 0,0 0,0 0,0 0,0 0,0 1,0-1,-1 0,1 0,0 0,0 0,0 1,0-1,0 0,0 0,0 0,0 1,0-1,0 0,0 0,0 0,1 0,-1 1,0-1,0 0,0 0,0 0,0 0,0 1,0-1,0 0,1 0,9 47,-7-35,26 116,18 207,-47-333,0 1,0 0,0 0,0 0,1-1,-1 1,1 0,0 0,0-1,0 1,0-1,1 1,-1-1,0 1,1-1,0 0,0 0,0 1,0-1,0-1,0 1,0 0,0 0,1-1,-1 1,6 1,1-1,0 0,0-1,0 0,0-1,0 0,17-2,-16 2,266-5,-39 3,-173-6,0-2,-1-3,90-30,-106 29,-45 14,1-1,-1 1,0-1,1 1,-1-1,0 0,0 0,0 0,1-1,-1 1,0 0,-1-1,1 1,0-1,0 1,-1-1,1 0,-1 0,1 0,-1 0,0 0,0 0,0 0,0 0,0-1,0 1,0 0,0-4,-2 1,0-1,1 1,-2-1,1 1,-1 0,0-1,0 1,0 0,0 0,-1 1,-5-8,-213-295,165 240,-3 3,-90-76,139 133,4 4</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56.90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175 1982,'-48'-50,"-79"-109,152 175,22 23,787 810,-819-831,66 71,-5 3,83 133,-219-269,-82-86,5-6,7-6,7-6,-142-218,210 279,5-1,-70-168,94 185,3-1,3-2,3 0,-10-106,21 103,3 0,4 0,3 0,4 0,25-112,-19 132,3 1,3 0,2 1,2 2,2 0,3 2,62-85,-73 113,38-37,-48 53,0 0,0 0,1 1,0 0,0 1,0 0,1 0,10-3,-18 7,1 1,-1-1,1 1,-1-1,0 1,1 0,-1 0,0 0,1 0,-1 1,1-1,-1 1,0-1,1 1,-1 0,0 0,0 0,0 0,0 0,4 2,-2 1,-1-1,1 1,0 0,-1 0,0 0,0 1,0-1,0 1,1 5,3 7,0 0,-2 1,0 0,3 27,2 49,-4 2,-10 147,-44 189,-81 157,125-577,-6 37,10-48,0 1,0-1,0 1,0-1,0 1,0-1,0 1,1-1,-1 0,0 1,1-1,-1 0,1 1,0-1,0 0,-1 1,1-1,0 0,0 0,0 0,0 0,0 0,0 0,0 0,1 0,-1-1,0 1,3 1,132 46,3-7,159 28,-275-65,12 2,47 15,-71-17,-1 0,0 0,0 1,-1 0,1 0,-1 2,0-1,14 14,-9-6,-3-4</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58.47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288 1619,'1'-12,"2"0,-1 1,2-1,-1 1,2-1,-1 1,12-19,0-1,187-344,-24 50,-145 255,-3-1,36-131,-62 184,-1 0,0 0,-2 0,0-1,-1 1,-2-28,0 40,0 1,0-1,0 1,-1-1,1 1,-1 0,-1-1,1 1,-1 0,1 1,-2-1,1 0,0 1,-1 0,0-1,0 1,0 1,0-1,-1 1,0 0,1 0,-1 0,0 0,-11-3,2 2,0 0,-1 1,0 1,0 0,1 1,-1 1,0 0,0 1,0 0,0 2,1-1,-1 2,1 0,0 1,0 0,0 1,-14 9,-4 3,2 1,0 2,1 1,2 2,-49 52,41-33,2 1,3 2,1 1,3 1,1 1,3 1,2 2,2 0,-12 64,25-95,0 0,2 1,1-1,1 1,0 0,2-1,1 1,7 38,-6-50,0 1,0-1,1 0,1 0,-1 0,2-1,-1 0,1 0,1 0,0-1,0 0,0 0,1 0,0-1,1-1,0 1,0-1,0-1,14 7,12 2,-1-2,2-2,-1-1,2-2,-1-1,53 2,7-7,120-12,-67-7,276-68,-417 83,5 0,0 0,-1-1,1-1,-1 0,12-7,-21 10,0 0,-1 0,1 0,-1 0,1-1,-1 1,0-1,0 1,0-1,0 0,0 0,-1 0,1 0,-1 0,0 0,0 0,0-1,0 1,-1 0,1 0,-1-1,0 1,0 0,0-6,-4-13,-1 0,-1 0,-1 1,0 0,-16-29,-1-6,6 11,-1-2,-18-69,36 114,0 0,1 0,-1 0,1-1,0 1,0 0,0 0,0 0,0 0,0 0,0 0,1 0,-1 0,1 0,0 0,-1 0,1 0,0 0,0 0,0 1,0-1,1 0,1-2,0 2,0 0,0 0,0 0,0 1,1-1,-1 1,0 0,1 0,-1 0,1 0,-1 1,7-1,10 1,1 1,-1 0,36 9,-54-10,22 5,0 2,-1 0,0 2,0 0,-1 2,0 0,-1 2,-1 0,1 1,-2 1,19 19,-26-22,0 0,-1 1,0 1,-1-1,0 1,-1 1,-1 0,-1 0,0 1,-1 0,0 0,-1 0,-1 1,-1-1,0 1,0 30,-6-40,-2-15,-7-19,11 25,-39-102,5-3,4-1,5-1,4-1,6-1,-4-211,19 313,2 0,-1 0,1 0,1 0,-1 0,1 1,5-13,-6 18,1 1,0-1,-1 1,1-1,0 1,0 0,0 0,0 0,0 0,1 0,-1 0,1 1,-1-1,1 1,0-1,-1 1,1 0,0 0,0 0,0 1,0-1,0 1,0 0,0-1,0 1,4 1,14 1,-1 0,1 2,0 0,-1 1,0 1,0 1,-1 1,31 17,5 7,78 59,14 31,226 240,-258-242,-102-108,-1-3</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59.11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0,'0'2,"1"0,0 0,0 0,0 0,0 0,0 0,1-1,-1 1,0 0,1-1,-1 1,1-1,3 3,4 5,164 162,7-7,381 265,75 28,-593-424,87 49,-113-73,0-2,0 0,1-1,0 0,0-2,0 0,1-1,36 1,-17-3,-1-2,1-2,-1-2,1 0,-1-3,60-20,-80 21,76-33,-70 27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42.901"/>
    </inkml:context>
    <inkml:brush xml:id="br0">
      <inkml:brushProperty name="width" value="0.1" units="cm"/>
      <inkml:brushProperty name="height" value="0.1" units="cm"/>
      <inkml:brushProperty name="ignorePressure" value="1"/>
    </inkml:brush>
  </inkml:definitions>
  <inkml:trace contextRef="#ctx0" brushRef="#br0">618 1451,'1'-14,"-1"0,2 0,0 0,1 0,0 1,1-1,0 1,1 0,1 0,0 1,0-1,1 1,12-15,134-175,0-1,-148 195,0 1,0-1,-1 0,-1 1,1-2,2-10,-5 17,-1 1,0-1,1 0,-1 0,0 0,0 0,0 0,0 0,-1 1,1-1,0 0,-1 0,1 0,-1 1,0-1,1 0,-1 0,0 1,0-1,0 1,0-1,-1 1,1-1,0 1,-1 0,1 0,-1-1,1 1,-1 0,1 0,-1 1,0-1,1 0,-5-1,-9-2,-1 0,1 1,-1 0,0 1,0 1,0 1,0 0,0 1,0 0,0 2,1 0,-31 10,12-2,1 2,1 2,0 1,-54 36,35-15,1 3,3 1,0 2,3 3,-39 52,53-58,2 0,2 2,1 0,3 2,1 1,3 0,-14 52,27-80,1 1,1-1,1 1,0-1,2 1,0 0,3 26,-2-37,1 1,0-1,0 1,0-1,1 0,0 0,0 0,1-1,0 1,0-1,0 0,1 0,0 0,0 0,1-1,-1 0,1 0,0-1,13 8,-3-5,2 0,-1 0,1-2,0 0,0-2,0 0,26 1,135-4,-161-1,82-5,0-4,-1-5,-1-4,0-4,140-53,-169 49,-2-3,-1-3,-2-3,-1-3,-2-2,-1-3,-3-2,60-64,-83 72,-2-1,-1-2,-3-1,-1-1,-2-1,-3-2,32-85,-43 98,-2 0,-1 0,-1-1,-2 0,-1 0,-2 0,-2-1,0 1,-3 0,-1 0,-1 0,-14-47,12 62,-1 1,-1 0,-1 0,0 1,-2 0,0 1,0 0,-2 1,1 0,-2 1,0 1,-1 0,0 1,-35-19,26 18,0 1,-1 1,0 1,-1 1,1 1,-2 2,1 1,-1 1,0 1,-33 1,63 6,14 6,23 10,7 0,524 240,-448-200,-6-5,211 135,-309-178,-2 1,1 0,-1 1,-1 1,-1 1,15 20,-24-29,-1 0,0 0,-1 0,1 0,-2 1,1-1,-1 1,0 0,0-1,-1 1,0 0,-1 0,1 0,-2 0,1 0,-1 0,0 0,-1 0,-3 10,-4 6,0 0,-2-1,-1-1,-1 0,-1 0,-17 20,-109 115,123-139,-43 43,-118 96,153-136,18-12,14-9,14-12,-1 0,0-1,0-1,-1-1,-1-1,28-31,-6 7,43-38,514-514,-531 517,62-91,-104 131,-2-1,-1 0,-2-2,-2 0,16-54,-30 82,0 0,-1-1,0 1,-1 0,0-1,0 0,-2 1,1-1,-3-11,2 18,0-1,-1 0,1 1,-1-1,0 1,0 0,-1 0,0 0,1 0,-1 0,0 0,-1 1,1-1,-1 1,0 0,1 0,-1 0,0 1,-1 0,1-1,-8-1,-11-3,0 1,-1 2,0 0,0 1,0 2,0 0,0 2,-39 6,61-8,1 1,0 0,-1 0,1 0,0 0,-1 1,1-1,0 0,-1 1,1-1,0 0,0 1,0 0,-1-1,1 1,0 0,0-1,0 1,0 0,0 0,0 0,0 0,0 0,1 0,-1 0,0 0,1 0,-1 0,0 1,1-1,-1 0,1 0,0 1,-1-1,1 0,0 1,0-1,0 0,0 1,0-1,0 0,0 0,1 1,-1-1,0 0,1 1,-1-1,1 2,3 5,1 0,0 0,0 0,1-1,12 14,37 34,1-2,73 51,137 80,-191-134,43 27,-27-20,-3 5,95 85,-171-137,-1 2,-1-1,0 2,-1-1,0 1,-1 1,7 15,-13-26,-1 0,0 0,1 0,-1 0,0 1,-1-1,1 0,-1 0,1 1,-1-1,0 0,0 0,0 1,-1-1,1 0,-1 0,0 1,1-1,-2 0,1 0,0 0,-1 0,1 0,-1 0,0-1,0 1,0 0,0-1,0 1,-1-1,1 0,-1 0,1 0,-1 0,0-1,0 1,0 0,0-1,-3 1,-135 68,116-57</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3:59.8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1 488,'7'-1,"0"0,0-1,0 1,0-2,0 1,0-1,-1 0,9-5,18-7,691-308,-463 199,-256 123,-5 4</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08.79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1 150,'-1'-8,"1"0,1 0,-1 0,1 1,0-1,1 0,0 1,5-14,-5 18,1-1,-1 1,1 0,-1 0,1 0,0 0,0 1,1-1,-1 1,0 0,1-1,0 2,-1-1,1 0,0 1,0 0,0 0,8-2,57-7,0 2,0 4,96 6,-80-1,34 2,219 34,-263-22,0 2,-2 4,141 61,-186-68,0 1,-2 1,0 2,-1 0,-1 2,0 0,-2 2,0 1,-2 0,0 1,21 38,-11-10,-4 1,-1 1,-3 1,-2 1,12 61,55 248,87 301,-90-425,10-4,215 387,-268-552,3-2,2-2,4-2,67 69,-92-111,2 0,0-2,1-1,1-2,35 18,-41-26,1-1,0 0,1-2,0-1,0-1,0-1,46 2,-65-6,-1-1,1 0,-1 0,1-1,-1 1,1-1,-1 0,1-1,-1 1,0-1,0 0,0-1,0 1,0-1,0 0,-1 0,1 0,-1-1,0 0,0 1,0-2,0 1,-1 0,0-1,0 1,0-1,4-10,10-19,-1 0,-2-1,-1-1,10-47,21-155,-30 153,-6 34,1-5,22-79,-31 135,0 0,0 0,0 0,0 0,0 0,0 0,0 0,0 1,0-1,0 0,1 0,-1 0,0 0,0 0,0 0,0 0,0 0,0 0,0 0,0 0,0 0,0 0,0 0,0 0,0 0,1 0,-1 1,0-1,0 0,0 0,0 0,0 0,0 0,0 0,0 0,0 0,1 0,-1 0,0-1,0 1,0 0,0 0,0 0,0 0,0 0,0 0,0 0,0 0,0 0,1 0,-1 0,0 0,0 0,0 0,0 0,0 0,0 0,0-1,0 1,0 0,0 0,0 0,0 0,5 15,4 26,-8-35,141 535,-48-206,-85-298,-3-10,2 0,15 36,-64-57,-461 92,175-29,313-67,-6 3,0-2,-1 0,1-2,-29 0,43-2,1 1,-1-1,1 0,0-1,-1 1,1-1,0 0,0-1,0 1,0-1,1 0,-1 0,1 0,0-1,-1 1,2-1,-1 0,0 0,1-1,0 1,-3-6,-7-12,2-1,1-1,1 0,0 0,2-1,1 0,1 0,1 0,2 0,0-1,4-49,4 46,1 2,2-1,1 1,0 0,3 1,0 1,1 0,1 0,2 2,25-30,25-21,121-104,110-58,-232 191,3 3,126-56,-190 96,2-1,0 0,1 0,-1 0,1 1,10-1,-18 3,0 0,0 0,0 0,0 0,0 0,0 1,0-1,0 0,0 0,0 0,0 0,0 0,0 0,0 1,0-1,0 0,0 0,0 0,0 0,0 0,1 0,-1 0,0 1,0-1,0 0,0 0,0 0,0 0,0 0,0 0,0 0,1 0,-1 0,0 0,0 0,0 0,0 0,0 1,0-1,1 0,-1 0,0 0,0 0,0 0,0 0,0 0,0 0,1 0,-1 0,0-1,0 1,0 0,0 0,0 0,-10 7,8-6,-6 4</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0.20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1477 75,'1'-3,"-1"1,0-1,0 1,0-1,0 1,0-1,0 0,-1 1,1-1,-1 1,0-1,1 1,-1-1,-1 1,1 0,0-1,0 1,-1 0,1 0,-1 0,0 0,0 0,1 1,-1-1,-1 0,1 1,0-1,0 1,0 0,-1 0,1 0,0 0,-1 0,1 0,-1 1,0-1,1 1,-1 0,-2 0,-12-2,0 1,0 1,0 0,0 1,0 1,0 1,-17 5,-116 42,116-37,-52 24,1 3,2 4,1 3,3 4,3 3,2 4,-124 124,155-137,2 2,-64 96,85-110,1 2,1 0,2 1,1 0,-15 62,27-86,1 0,0 0,0 0,1 1,1-1,0 1,1-1,4 23,-3-27,1-1,-1 1,1-1,1 0,0 0,0 0,0 0,1-1,-1 1,2-1,-1-1,1 1,0-1,0 0,7 5,11 4,0 0,1-2,1 0,0-2,0-1,1-1,44 7,201 14,-268-28,199 8,85 7,-215-8,135 31,-196-36,1 1,-1 0,0 1,0 0,-1 1,0 0,0 1,0 0,11 10,-16-11,0 0,-1 1,1 0,-1 0,-1 0,0 1,0-1,0 1,-1 0,0 0,0 0,-1 1,0-1,1 12,2 32,-3 0,-1 0,-3 0,-3-1,-15 77,2-51,-3-1,-59 141,46-154,23-50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1.03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199 1176,'184'-333,"-175"316,154-244,-94 154,-32 49,-4-2,-2-1,37-102,-65 154,0 0,-1 0,0-1,-1 1,1 0,-1-15,-2 22,1 0,0 1,0-1,-1 0,1 1,-1-1,1 0,-1 1,1-1,-1 1,0-1,0 1,0 0,0-1,0 1,0 0,-3-2,2 1,0 1,0 1,0-1,0 0,0 0,-1 1,1 0,0-1,0 1,-1 0,1 0,0 0,0 0,-1 0,1 1,0-1,-3 2,-20 5,0 1,1 1,0 2,1 0,0 1,1 2,-25 18,6 0,2 1,-60 66,55-48,3 1,2 3,2 1,3 1,-35 81,51-97,2 2,1 0,3 1,2 0,1 1,3 0,1 0,3 78,3-106,0 0,2-1,0 1,1-1,0 1,1-1,14 29,-15-39,-1 0,1 0,0 0,0-1,1 1,0-1,0 0,0 0,0-1,1 0,0 0,0 0,0-1,0 1,1-1,-1-1,1 0,-1 1,1-2,0 1,12 0,22 0,0-2,0-2,58-9,122-35,-155 31,646-186,-655 176,-41 14</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2.1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395 869,'-7'1,"0"0,0 0,1 1,-1 0,0 1,1-1,0 1,0 1,0-1,0 1,0 0,0 0,-7 8,-8 8,-34 42,26-23,2 2,2 1,1 1,3 1,1 1,2 1,3 0,1 1,-9 61,21-95,0-1,1 1,0 1,1-1,0 0,3 14,-2-24,-1-1,1 1,0 0,0 0,0 0,0-1,1 1,-1 0,1-1,-1 0,1 1,0-1,0 0,0 0,0 0,0 0,1 0,-1 0,0 0,1-1,0 0,-1 1,1-1,0 0,-1 0,1 0,0-1,0 1,0-1,0 1,0-1,0 0,3-1,17 0,0-2,-1 0,1-2,-1 0,0-1,27-13,124-64,31-38,-178 103,-1-1,-1-1,-1-1,-1 0,33-43,-46 51,0-2,-1 1,0-1,-1-1,-1 1,0-1,-1 0,-1-1,3-24,-4 16,-2-1,-1 0,-1 1,-1-1,-9-39,-4 6,-3 1,-2 1,-3 1,-43-77,57 116,-10-20,-35-50,36 71,19 32,18 37,19 18,3-2,2-2,4-1,2-3,3-2,61 54,-98-101,0-1,1-1,0 0,1-1,0-1,1-1,24 10,-35-17,0 0,0 0,0-1,0 0,0 0,0 0,0-1,0 0,0 0,11-3,-14 2,1-1,0 1,-1-1,1 0,-1 0,0-1,0 0,0 1,0-1,0 0,0-1,-1 1,0-1,1 0,-1 0,4-7,-2 1,0 0,-1 0,0-1,-1 1,0-1,0 0,-2 0,1 0,-1-12,-4-107,2 102,-8-70,-5 1,-4 0,-48-155,59 233,4 4,-2 0,0 1,0-1,-2 1,0 0,0 0,-1 1,-16-20,24 33,-1-1,1 0,-1 1,1-1,-1 1,1-1,-1 1,0-1,1 1,-1 0,0-1,1 1,-1 0,0 0,1-1,-1 1,0 0,0 0,1 0,-1 0,0 0,0 0,1 0,-1 0,0 0,0 0,1 0,-1 0,0 1,0-1,1 0,-1 1,0-1,1 0,-1 1,0-1,1 1,-1-1,1 1,-1-1,1 1,-1-1,1 1,-1 0,1-1,0 1,-1 0,1-1,0 1,-1 0,1-1,0 1,0 0,0 1,-8 43,8-29,2 1,0-1,1 0,0 0,2 0,0 0,0-1,2 0,-1 0,15 22,1-2,2-1,1-1,30 30,-2-8,111 87,-128-115,1-2,1-1,0-3,66 27,-74-37</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3.4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1 747,'1'-2,"0"0,1 0,-1 0,1 0,-1 0,1 0,0 0,0 1,0-1,0 0,0 1,0 0,0-1,0 1,1 0,-1 0,4-1,0 0,13-6,0 0,0 2,0 1,1 0,0 1,0 1,24 0,15 2,69 7,-50 1,0 3,0 4,-2 3,0 3,125 52,-182-64,-1 2,1 0,-2 1,0 1,29 25,-39-30,0 0,-1 1,0 0,0 0,0 1,-1-1,-1 1,1 0,-1 1,-1-1,0 1,0-1,2 20,-2-4,-2 0,-1 0,-1 0,-1 0,-11 47,11-63,0 1,-1-1,0 1,0-1,-1 0,-1 0,1 0,-1-1,-1 0,1 1,-2-2,1 1,-1-1,0 0,0-1,-1 1,-14 8,19-14,0 0,0 1,0-2,0 1,0 0,0-1,0 1,-1-1,1 0,0 0,0 0,0 0,0-1,0 1,-1-1,1 0,0 0,0 0,1 0,-1-1,0 1,0-1,0 1,1-1,-1 0,-3-5,-6-4,1-1,1-1,0 0,-9-16,6 10,-9-18,1-1,1-1,3-1,1-1,2 0,1-1,3 0,-7-58,2-36,5-180,18 119,-4 164,1 0,2 0,20-59,-16 67</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3.85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21,'0'-4,"0"-6,0 3,0 7,0 8,8 6,8 10,0 4,2 6,2 2,-3-2,1 2,1-1,-3-2,-4-7</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4.18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4.9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0,'8'1,"-1"0,1 0,-1 1,1-1,-1 2,0-1,0 1,0 0,0 1,-1-1,9 7,10 9,32 30,-42-36,62 61,-4 4,72 96,110 185,-47-62,-186-266,1-1,2-1,1-1,34 29,-53-51,0-1,0 0,1 0,-1 0,1-1,0 0,1 0,-1-1,0 0,1-1,0 0,-1 0,1-1,0 0,0-1,0 1,0-2,0 1,0-1,0-1,-1 0,1 0,11-4,-5-2,0 1,0-2,-1 0,0-1,13-12,3-4</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5.3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1 894,'0'-4,"4"-1,1-9,9-1,13-11,24-13,20-13,18-18,19-14,12-14,6-1,-6 2,-10 10,-16 16,-24 11,-20 16,-19 16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5.54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264 1,'-6'0,"1"1,0 0,0 0,-1 1,1-1,0 1,0 0,0 1,1-1,-1 1,1 0,-1 0,1 0,0 1,0 0,-7 7,-5 9,0 1,-16 28,13-19,6-11,0 1,2 0,0 1,1 0,1 1,1-1,1 2,-4 23,11-45,0 1,1 0,-1-1,0 1,0 0,1-1,-1 1,1-1,0 1,-1-1,1 1,0-1,0 1,0-1,0 0,0 1,0-1,0 0,0 0,1 0,-1 0,0 0,1 0,-1 0,1 0,-1-1,1 1,-1-1,1 1,-1-1,1 1,2-1,65 11,-51-10,85 11,416 37,-488-49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44.258"/>
    </inkml:context>
    <inkml:brush xml:id="br0">
      <inkml:brushProperty name="width" value="0.1" units="cm"/>
      <inkml:brushProperty name="height" value="0.1" units="cm"/>
      <inkml:brushProperty name="ignorePressure" value="1"/>
    </inkml:brush>
  </inkml:definitions>
  <inkml:trace contextRef="#ctx0" brushRef="#br0">803 1249,'-25'0,"0"2,0 0,1 1,-1 2,1 0,0 2,0 0,1 2,0 0,1 2,-37 23,-3 6,1 2,-66 62,95-74,1 1,2 1,1 1,2 2,-26 45,46-71,1 0,0 1,1 0,-6 19,10-27,-1 0,1 0,0 0,-1 0,1 1,0-1,0 0,0 0,1 1,-1-1,0 0,1 0,-1 0,1 0,0 0,0 0,0 0,0 0,0 0,0 0,1 0,-1-1,0 1,1 0,-1-1,1 1,0-1,0 0,-1 1,4 0,8 3,-1-1,1-1,0 0,0-1,1 0,-1-1,0 0,0-1,17-2,-26 2,102-7,0-4,-2-4,114-33,297-119,-492 159,53-20,-1-3,89-51,-158 79,-1-1,0 1,1-1,-1 0,0 0,-1-1,6-6,-9 11,-1-1,1 0,-1 0,1 0,-1 0,0 1,1-1,-1 0,0 0,0 0,0 0,0 0,1 0,-1 0,-1 0,1 0,0 1,0-1,0 0,0 0,-1-2,0 1,-1 1,1-1,0 0,-1 1,1-1,-1 1,1-1,-1 1,0 0,0 0,0 0,0 0,-3-2,-24-9,-1 2,0 0,-1 2,-36-4,-136-11,167 19,-74-4,-192 11,230 4,0 2,1 4,-115 35,170-41,35-13,351-156,-247 104,371-189,-335 156,148-113,-291 193,95-78,-101 79,0 0,0-1,-1 1,-1-2,0 1,-1-1,11-22,-17 30,1 0,-1 0,0 0,0 0,-1 0,1 0,-1 0,0 0,0 0,0 0,-1 0,1 0,-1 0,0 0,0 0,0 0,-1 0,0 0,1 0,-1 1,0-1,-1 1,-3-6,-6-3,0-1,0 2,-1 0,-19-13,17 13,-79-52,-3 5,-111-50,151 79,25 10,28 16,20 16,71 60,-4 3,87 102,121 193,-132-140,-11 7,-10 6,-11 6,182 512,-119-247,-188-510,0-1,0 1,-1-1,1 1,-1-1,0 1,-1 0,1 0,-1-1,0 1,-1 8,0-11,0 0,0 0,0 0,0 0,-1 0,1 0,-1 0,1 0,-1 0,0-1,0 1,1-1,-1 1,0-1,0 0,-1 0,1 0,0 0,0 0,0 0,-1 0,1-1,0 1,-5-1,-93 15,0-5,-195-5,173-10,0-4,1-6,-236-61,339 71,0 0,1-1,-1-1,1 0,1-1,0-1,0-1,-15-11,5-4</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16.6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1 574,'5'9,"1"-2,0 1,1 0,14 11,-2 0,37 38,2-2,85 62,-106-90,1-3,1 0,1-3,1-1,69 22,-110-42,13 4,0 0,1-1,-1-1,20 2,-31-4,1 0,0 0,-1 0,1 0,0 0,-1-1,1 1,0-1,-1 0,1 1,-1-1,1-1,-1 1,0 0,0 0,1-1,-1 0,0 1,0-1,0 0,0 0,-1 0,1 0,0 0,-1 0,0-1,1 1,-1 0,1-5,2-9,0 0,-1 0,-1-1,-1 1,-1-31,-15-87,12 108,2 18,-61-357,51 315,-3 2,-2-1,-2 2,-2 0,-34-56,84 160,33 87,-18-35,414 947,-410-949,170 402,-175-390,-6 1,33 170,-58-180,-4 1,-11 221,-2-220,4-96,-3 26,3-42,0 1,0-1,0 0,-1 1,1-1,0 1,0-1,-1 0,1 1,0-1,-1 0,1 1,0-1,-1 0,1 1,0-1,-1 0,1 0,-1 1,1-1,-1 0,1 0,0 0,-1 0,1 0,-1 0,0 1,-20-13,-1-10,0-1,1-1,2-1,-26-44,23 37,-48-79,5-3,5-3,5-2,5-2,5-3,6-1,6-2,-18-134,41 188,-2-126,12 178,1-1,1 1,1-1,1 1,1 0,0 0,2 1,0 0,2 0,14-26,-8 27,-2 6</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31.8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1 407,'1'-9,"0"0,1 0,0 1,0-1,1 1,0 0,1-1,0 1,0 1,1-1,0 1,0 0,0 0,1 0,11-10,6-3,0 0,1 1,35-20,-11 13,0 1,2 3,1 1,0 3,2 3,-1 1,2 3,0 2,0 3,0 2,109 6,-99 3,-1 3,0 3,0 2,-2 4,0 2,-1 2,-1 3,-1 3,107 67,-103-49,-2 2,-2 3,-3 3,-1 2,-3 2,46 69,225 396,-195-300,-69-129,3-2,5-2,3-4,5-3,2-3,4-4,3-3,103 68,-121-97,135 69,-163-95,0-3,0-1,1-2,1-1,66 7,-59-14,0-2,0-2,0-2,0-3,0-1,76-22,255-113,-363 135,13-4,1 0,0 2,0 1,0 1,51-6,-79 12,0 0,0 1,0-1,-1 0,1 0,0 0,-1 0,1 0,0 1,-1-1,1 0,-1 0,1 1,-1-1,0 0,1 1,-1-1,0 0,1 1,-1-1,0 1,0-1,-1 0,-28-24,30 24,-318-281,151 132,110 101,21 18,0 0,-60-73,93 102,1-1,0-1,0 1,0 0,1 0,-1-1,1 1,-1-1,1 0,0 1,1-1,-1 0,0 1,1-1,0 0,0 0,0 1,1-1,1-6,0 4,0 0,0 1,1 0,0-1,0 1,1 0,-1 0,1 0,0 1,1 0,5-5,8-5,1 0,0 2,1 0,0 2,31-12,-13 9,0 1,1 2,1 2,72-6,162 10,-267 4,-1 0,49 5,-54-5,-1 1,1-1,0 0,0 1,0-1,0 0,-1 1,1-1,0 1,0-1,-1 1,1 0,0-1,-1 1,1 0,-1-1,1 1,-1 0,1 0,0 0,-1 1,0-1,0 0,0 0,0 0,-1 1,1-1,0 0,-1 0,1 0,0 0,-1 1,1-1,-1 0,0 0,1 0,-1 0,0 0,0 0,-1 1,-24 28,-144 179,142-169,1 1,3 1,-31 70,35-55,2 1,2 0,3 1,3 1,-4 75,16 304,24-223,-38-241,0 0,-22-31,2 1,-322-507,155 257,140 217,28 43,1 0,-25-58,53 101,0-1,1 1,0-1,0 0,0 0,0 0,0 0,0 0,1 0,0 0,-1 0,1 0,0 0,0 0,1 0,-1 0,1 0,-1 0,1 0,0 1,0-1,0 0,1 0,-1 1,1-1,-1 0,1 1,0 0,4-5,10-6</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37.31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 0,'-4'0,"3"0,9 0,9 9,13 6,5 13,10 7,6 5,1 8,2 4,-2-2,-4-1,-7-10,-10-10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37.67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10,'0'-4,"0"-2</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38.43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1 568,'10'0,"33"0,43 5,-70-2,-1-1,1 2,-1 0,0 1,0 1,17 9,-9-2,0 1,-1 1,0 1,-1 1,-1 1,-1 1,24 30,-12-8,-3 0,-1 2,21 47,-46-86,21 36,-11-34,-11-6,-1-1,1 0,0 1,-1-1,1 0,-1 0,1 0,-1 1,1-1,-1 0,0 0,1 0,-1 0,0 0,0 0,1 0,-1 0,0 0,0-1,5-50,-3-1,-5-64,0 20,1-66,3-282,-1 437,0-1,1 1,0 0,1-1,4-12,-5 19,-1 0,1 1,0-1,0 0,0 1,0-1,0 1,0-1,0 1,1 0,-1-1,0 1,1 0,-1 0,1 0,-1 0,1 0,-1 0,1 1,0-1,0 0,-1 1,1 0,0-1,0 1,0 0,-1 0,1 0,0 0,0 0,3 0,5 3,-1-1,1 1,-1 0,1 1,-1 0,0 1,16 11,60 50,-54-40,124 102,163 126,-293-236</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39.0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14,'0'-7,"2"1,12 17,188 201,-92-90,-68-78,162 163,-163-170,2-2,0-2,62 35,-94-62,1-1,1 0,-1 0,1-2,0 1,-1-2,1 0,1 0,-1-1,0-1,0 0,0-1,0 0,0-1,0-1,0 0,0-1,-1 0,23-11,7-6,-2-2,-1-1,-1-2,43-39,-48 38</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39.51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786 0,'-4'0,"-14"5,-20 4,-17 6,-15 9,-12 4,-5 5,4 2,4-1,2 2,11-2,12-5,12-9,12-7</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1.0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1348,'5'-1,"1"-1,-1-1,0 1,0-1,0 0,0 0,-1 0,1 0,-1-1,4-4,7-4,52-38,65-64,-102 85,-2-1,-1-2,-1 0,25-44,-49 72,0 1,0-1,0 0,0 0,-1 0,1-1,-1 1,0 0,0 0,-1-1,1 1,-1-1,-1-7,1 10,-1 0,0 0,1 0,-1 0,0 0,0 0,-1 1,1-1,0 0,-1 1,1-1,-1 0,1 1,-1 0,0-1,1 1,-1 0,0 0,0 0,0 0,0 0,0 1,0-1,0 0,0 1,0 0,-1-1,1 1,0 0,-3 0,-7 0,-1 0,1 0,0 2,-1-1,1 2,0-1,0 2,0-1,1 2,-1 0,1 0,0 1,0 0,1 1,0 0,0 1,-10 9,6-3,0 1,1 0,1 1,0 0,1 1,1 0,0 0,2 2,-13 34,14-29,1 0,1 0,1 0,1 1,1-1,1 1,1 0,2-1,6 38,-4-44,1 0,0 0,2 0,0-1,1 0,1-1,0 0,1 0,1-1,0 0,1-1,1 0,18 15,-4-7,2-1,0-2,2-1,-1-1,2-2,39 14,-10-9,0-2,96 14,-136-28,0-2,0 0,0-1,-1-1,1 0,0-2,0-1,0 0,-1-2,0 0,0-1,0-1,-1-1,0-1,0-1,-1 0,0-1,-1-1,0-1,-1 0,-1-1,28-32,-27 26,-1-1,0 0,-2-1,0-1,-1 0,-2 0,0-1,9-38,-11 27,-2 0,-2 0,-1 0,-1-1,-5-56,-6 25,-2 0,-3 1,-4 1,-2 0,-2 1,-33-61,1 9,-4 4,-6 1,-83-108,141 211,-45-51,49 56,0 1,-1-1,1 1,-1 0,1 0,-1 0,0 0,0 1,0-1,0 1,0 0,0 0,0 0,0 0,0 0,-1 1,1-1,-6 1,7 0,1 1,-1 0,1-1,-1 1,1 0,-1 0,1 0,0 0,-1 0,1 0,0 1,0-1,0 0,0 1,0-1,0 1,0-1,1 1,-1-1,0 1,1-1,-1 1,1-1,0 1,-1 0,1-1,0 1,0 0,0 0,0-1,0 1,1 0,-1-1,1 1,-1-1,1 1,0 2,1 3,0 0,1 0,-1 0,1-1,1 1,-1-1,7 9,5 1,0-1,1-1,1 0,0-1,1-1,0-1,30 14,148 51,-111-46,-32-12,-2 3,-1 1,85 54,-122-68,0 1,-1 1,0 0,0 1,-1 0,-1 1,0 0,-1 1,0 0,-1 0,0 1,-1 0,-1 0,0 1,-1 0,0 0,-1 0,2 19,-6-26,1 1,0-1,1 0,0 0,1 0,3 10,-5-17,0 1,0-1,0 0,0 0,0 0,0 0,0 1,0-1,0-1,0 1,1 0,-1 0,0 0,1-1,-1 1,0-1,1 1,-1-1,1 1,-1-1,1 0,-1 0,1 0,-1 0,1 0,-1 0,1 0,-1 0,1-1,-1 1,1 0,-1-1,1 1,-1-1,0 0,1 1,-1-1,0 0,0 0,1 0,1-2,4-2,0-1,-1 1,1-1,-1-1,0 1,-1-1,0 0,6-10,34-69,-30 54,1 2,-2-1,-1-1,13-48,-19 44</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2.0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77 1193,'5'-2,"-1"0,0 0,1 0,-1-1,0 0,0 0,-1 0,1 0,0-1,3-4,-2 3,26-28,-1 0,-1-2,-2-2,23-39,-39 58,-2 0,0-1,0 0,-2-1,0 0,-2 0,0 0,-1-1,-1 1,-1-1,-1-21,-1 34,-1 1,-1-1,0 1,0 0,0-1,-1 1,0 0,0 0,-1 1,0-1,0 1,0 0,-1 0,0 0,0 0,-1 1,-7-7,8 9,0-1,0 1,0 0,0 0,0 1,0 0,-1 0,1 0,-1 0,0 1,0 0,1 0,-1 0,0 1,0 0,0 0,0 1,1-1,-1 1,0 0,0 1,1 0,-8 3,4-1,1 2,0-1,1 1,-1 1,1-1,0 1,1 0,-1 1,1 0,1 0,0 0,0 0,-6 15,0 2,1 1,1 1,-8 42,12-45,1 1,1-1,1 1,1 0,2 0,5 43,-5-60,1 0,0 0,0-1,0 1,1-1,1 0,-1 0,1 0,0 0,0 0,1-1,0 0,0 0,1 0,-1 0,1-1,1 0,-1-1,1 1,-1-1,1 0,0-1,1 1,-1-2,9 3,11 1,2-1,-1-1,0-2,0-1,1-1,-1-1,1-2,38-8,-11-2,0-3,-1-2,59-27,-81 30,0-1,-1-2,0-1,-2-2,0 0,-1-3,35-35,-53 46,1-1,-2 1,0-2,0 1,-2-1,0-1,0 0,-2 0,0 0,0-1,-2 0,0 0,-1 0,-1 0,0-1,-1 1,-3-29,-2 22,-1-1,-1 1,-1 0,-1 0,-1 1,-1 0,-1 0,-1 1,-1 1,-31-39,18 28,-2 1,-1 2,-2 0,-1 2,-62-40,53 45,-13-10,54 32,0 0,0 0,0 0,-1 0,1 0,0 0,0 0,0 0,0 0,0 0,0 0,0 0,0-1,0 1,-1 0,1 0,0 0,0 0,0 0,0 0,0 0,0 0,0 0,0 0,0 0,0-1,0 1,0 0,0 0,0 0,0 0,0 0,0 0,-1 0,1 0,0-1,0 1,0 0,1 0,-1 0,0 0,0 0,0 0,0 0,0 0,0-1,0 1,0 0,0 0,0 0,0 0,0 0,0 0,0 0,0 0,0 0,0 0,1-1,-1 1,0 0,0 0,0 0,0 0,0 0,0 0,0 0,0 0,1 0,12 0,17 7,19 8,-2 3,0 2,-1 2,-2 1,0 3,-1 2,-2 1,-1 2,53 54,-70-61,-1 2,-1 0,-2 2,0 0,-2 1,21 48,-29-53,0 1,-2-1,-1 1,-1 0,-1 0,-1 1,-2-1,0 1,-4 34,1-43,-1 0,-1 0,-1 0,0-1,-1 0,0 0,-2 0,-9 15,-4 2</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2.7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1,'46'62,"-17"-19,193 261,98 125,-283-383,1-2,1-2,3-1,2-3,59 41,-98-75,1 0,0-1,0 0,1 0,-1 0,0-1,1 0,0-1,-1 1,1-1,0 0,0-1,0 0,0 0,0 0,-1-1,1 0,0 0,0-1,10-3,-9 0,1 1,-1-1,0-1,-1 0,1 0,-1 0,0-1,-1 0,1 0,-1 0,-1-1,0 0,0-1,5-10,1-8,0 0,11-50,-11 29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44.756"/>
    </inkml:context>
    <inkml:brush xml:id="br0">
      <inkml:brushProperty name="width" value="0.1" units="cm"/>
      <inkml:brushProperty name="height" value="0.1" units="cm"/>
      <inkml:brushProperty name="ignorePressure" value="1"/>
    </inkml:brush>
  </inkml:definitions>
  <inkml:trace contextRef="#ctx0" brushRef="#br0">1 370,'7'-5,"0"1,0-1,1 1,0 1,0 0,0 0,0 0,0 1,11-2,7-2,227-72,401-97,-606 166,248-51,-287 55,-24 4,-4 2</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3.4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0 753,'1'-4,"1"1,-1 0,0 0,1 0,0 0,-1 0,1 1,1-1,-1 0,0 1,1-1,3-2,5-6,26-30,2 1,65-50,98-57,-164 121,63-41,-46 33,64-53,-104 72,-1 1,-1-2,0 1,-1-2,-1 0,-1 0,10-21,-12 17</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4.93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593 1420,'-11'1,"0"1,0 0,0 0,1 1,-1 1,1 0,0 0,0 1,0 0,1 0,-1 1,1 1,-8 7,-13 11,2 2,-33 39,22-19,2 3,3 0,1 3,3 1,-39 94,52-103,1 0,3 1,2 1,2 0,1 0,3 0,2 91,4-126,0-1,0 0,1 0,1-1,-1 1,2 0,0-1,8 16,-10-21,2 0,-1-1,0 1,1-1,0 0,0 0,0-1,0 1,1-1,-1 0,1 0,0 0,0-1,0 0,0 0,0 0,1 0,9 1,1-1,0-1,0 0,1-1,-1-1,0 0,26-6,96-33,-131 38,159-62,-2-6,178-106,-231 114,-3-5,-2-5,98-87,-157 116,-2-2,-3-2,41-55,-59 66,-1 0,-1-2,-2 0,-2-2,17-53,-29 70,-1 0,-1 0,-1 0,-1 0,-1 0,-2 0,0-1,-1 1,-1 0,-1 0,-1 1,-9-23,-5-8,-2 2,-2 1,-56-89,22 55,-3 2,-87-90,-157-131,238 240,47 43,12 13,1-1,-1 2,0-1,0 1,-1 0,1 1,-1 0,-1 0,-16-7,25 12,0 0,0 0,-1 0,1-1,0 1,0 0,0 0,-1 0,1 0,0 0,0 0,-1 0,1 0,0 0,0 0,-1 0,1 0,0 0,0 0,-1 0,1 0,0 0,0 0,-1 0,1 0,0 1,0-1,0 0,-1 0,1 0,0 0,0 0,0 1,-1-1,1 0,0 0,0 0,0 1,0-1,0 0,-1 0,1 0,0 1,0-1,0 0,0 0,0 1,0-1,0 0,0 0,0 1,0-1,0 0,0 0,0 1,0-1,0 0,0 0,0 1,0-1,1 0,-1 0,0 0,0 1,11 20,-10-21,64 91,5-2,128 125,-96-107,99 101,64 70,-185-188,76 115,-137-175,23 51,-24-44,-18-36,1 0,-1 0,0 0,1 0,-1 0,1 0,0 0,-1 0,1 0,0 0,0 0,0 0,-1-1,1 1,0 0,0 0,0-1,0 1,1 0,-1-2,-1 1,1 0,0 0,-1 0,1-1,-1 1,1 0,-1-1,1 1,-1-1,0 1,1 0,-1-1,1 1,-1-1,0 1,1-1,-1 1,0-1,0 1,1-1,-1 1,0-1,0 0,0 0,8-50,6-189,6-58,-11 217,33-135,-42 216,3-9,-1 1,1-1,0 0,1 1,5-10,-8 16,0 1,0-1,0 1,1-1,-1 1,0-1,1 1,-1 0,1 0,0 0,-1-1,1 2,0-1,0 0,-1 0,1 0,0 1,0-1,0 1,0 0,0-1,0 1,0 0,0 0,0 0,0 1,0-1,0 0,0 1,2 0,7 3,0 1,-1 0,1 0,-1 1,0 1,0 0,-1 0,15 14,66 80,-60-66,-27-32,63 75,4-3,136 114,-192-177,-5-2</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5.57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167 1,'-1'0,"-1"0,0 1,0-1,0 1,0-1,1 1,-1 0,0-1,0 1,1 0,-1 0,1 0,-1 0,1 1,-1-1,1 0,0 1,-2 1,-19 31,18-27,-12 25,1 1,1 0,2 0,1 1,-7 45,9-28,2 1,0 102,8-130,0 0,2 0,0 0,2-1,0 1,12 29,-14-46,-1-1,1 0,0 1,1-1,0 0,-1-1,2 1,-1-1,1 1,0-2,0 1,0 0,1-1,-1 0,1 0,0-1,0 1,1-1,-1-1,1 1,-1-1,1 0,0-1,0 1,12-1,-4 0,-1-1,1 0,0-1,-1-1,1 0,-1-1,0-1,0 0,0-1,17-9,-22 9,-1 0,0-1,0 0,-1-1,1 0,-2 0,1 0,-1-1,0 0,0 0,-1-1,0 0,-1 1,0-2,0 1,2-11,2-7,-2 0,-1 0,-1-1,-2 1,-1-1,0 0,-3 1,0-1,-7-30,-2 9,-2 0,-2 1,-2 1,-26-50,34 82,20 37,28 45,4-2,2-2,3-2,3-1,2-4,3-1,82 62,-100-92,1-2,1-1,57 22,-67-32</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6.2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748 1,'-1'0,"0"1,0-1,0 1,0 0,0-1,1 1,-1 0,0 0,0 0,1 0,-1-1,0 1,1 0,-1 0,1 0,-1 0,1 0,0 0,-1 0,1 1,0-1,0 0,0 0,-1 0,1 2,-3 32,3-35,0 26,2 0,0 0,2 0,1 0,1 0,9 25,7 7,39 80,-45-108,1-1,1-1,2 0,37 41,-46-57,0-1,1 0,0-1,0 0,1-1,1-1,-1 0,1-1,1 0,-1-1,1-1,19 5,-32-9,0-1,1 1,-1-1,0 0,0 1,0-1,0 0,0 0,0 0,1 0,-1-1,0 1,0-1,0 1,3-2,-5 1,0 1,1-1,-1 0,0 1,0-1,0 1,0-1,0 0,0 1,0-1,0 0,0 1,0-1,0 0,0 1,0-1,-1 0,1 1,0-1,0 1,-1-1,1 0,0 1,-1-1,1 1,-1-1,1 1,-1-1,1 1,-1-1,-9-9,0 1,0 0,-20-12,-140-79,-269-114,344 170,23 10,-2 3,0 3,-87-20,110 39</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7.2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542 1,'-22'-1,"1"2,-1 1,0 0,0 2,1 0,0 2,0 0,0 1,1 1,0 1,0 1,1 1,0 0,1 2,1 0,-23 22,18-14,1 1,1 1,1 1,-25 43,37-55,0 1,1-1,0 1,1 0,1 1,0-1,1 1,0 0,1 0,1 0,0 0,1 18,0-29,1 0,-1 1,1-1,0 0,0 0,0 1,0-1,1 0,-1 0,1 0,0 0,0-1,0 1,0 0,0-1,1 1,-1-1,1 0,0 0,2 2,1-1,0-1,0 1,0-1,0 0,0-1,1 1,-1-1,0 0,1-1,6 0,6-1,1 0,0-2,-1-1,1 0,-1-1,19-8,-16 3,-1 0,0-2,0 0,-1-1,-1-1,0-1,-1-1,30-33,-17 11,-2-1,-2-1,31-59,-58 98,0 0,0 0,0 0,1 0,-1 0,0 1,1-1,-1 0,1 0,-1 0,1 0,-1 1,1-1,-1 0,1 1,0-1,-1 0,1 1,0-1,0 1,-1-1,1 1,0-1,0 1,0 0,0-1,1 1,8 29,23 108,86 226,88 121,-115-276,-42-93,145 366,-187-460,-2 0,0 0,-2 1,0 0,-1 0,-1 26,-2-40,-1 1,0 0,-1 0,0 0,0-1,-1 1,0-1,-1 0,0 0,0 0,0 0,-1 0,0-1,-1 0,0 0,0-1,-11 10,6-7,-1-1,1 0,-1-1,0 0,-1-1,0 0,0-1,-21 5,28-8,1-1,0 0,-1 0,1 0,-1-1,1 1,-1-1,1-1,0 1,-1-1,1 0,-1 0,1-1,0 0,0 1,0-2,0 1,0-1,0 1,1-1,-1-1,1 1,0 0,-6-8,-2-6,0-1,1-1,1 0,1 0,1-1,-9-32,-23-132,18 9,8 0,13-297,27 171,-18 254,1 0,3 0,2 1,23-55,-31 88,0 1,0 0,1 0,0 1,18-21,-10 18</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48.65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1499,'7'-11,"2"0,-1 1,2 0,-1 0,1 1,1 0,-1 1,23-14,11-9,180-165,-185 157,-2-2,-1-2,40-63,-70 96,0 0,-1-1,0 0,0 1,-1-2,-1 1,0 0,0-1,-1 1,1-24,-4 28,1-1,-1 1,-1-1,1 1,-1 0,0 0,-1 0,0 0,0 0,0 1,-1-1,0 1,0 0,-1 0,1 0,-1 1,-1-1,-6-4,1 1,-1 0,0 1,0 1,-1 0,1 1,-2 0,1 1,-1 0,1 1,-1 1,0 0,-1 1,-22-1,28 3,0 0,1 0,-1 1,0 1,0-1,1 2,-1-1,1 1,0 0,-1 1,2 0,-1 0,0 0,1 1,0 1,0-1,0 1,1 0,0 1,0-1,0 1,1 0,-5 9,1 2,1 1,0 0,2 0,0 1,1 0,-4 36,4-6,3 79,3-106,1 0,1 0,1 0,1 0,0-1,2 0,1 0,1-1,12 23,-16-35,0-1,0 1,1-1,0-1,1 1,0-1,0-1,0 1,1-1,0 0,0-1,0 0,1 0,-1-1,1 0,1 0,-1-1,0 0,1-1,-1 0,1 0,0-1,17-1,-3-1,0-2,-1 0,1-2,-1 0,0-2,0 0,-1-2,0-1,0 0,-1-2,-1 0,32-25,4-4,-2-3,-2-3,-1-1,-3-3,-3-2,46-67,-76 97,-2-1,0 0,-1-1,-2 0,0-1,-2 0,-1 0,-1-1,-1 0,-2 0,1-43,-4 48,-2 1,-1-1,0 0,-2 1,0 0,-1 0,-1 1,-1 0,-1 0,-1 1,-1 0,0 0,-2 1,-27-32,19 30,0 1,-1 0,-1 2,0 0,-2 2,0 1,0 1,-1 1,-1 1,0 1,0 1,-1 2,0 1,0 1,-1 1,0 2,-53 2,75 0,1 1,-1 0,0 0,1 0,-1 1,1 0,0 1,-1-1,1 1,0 0,1 1,-1-1,0 1,1 0,-9 9,11-9,0 0,1-1,-1 1,1 0,0 0,0 1,1-1,-1 0,1 0,0 1,0-1,1 1,-1-1,1 1,0-1,0 1,0-1,1 1,-1-1,1 1,0-1,1 1,-1-1,4 6,0 2,2-1,0 0,0 0,1-1,0 0,1-1,0 1,1-1,0-1,21 14,11 4,64 30,-14-17,2-4,166 38,-146-44,-96-24,-2-1,1 2,0 0,-1 2,0-1,27 19,-36-20,-1-1,0 1,0 1,0-1,-1 1,1 0,-2 0,1 0,-1 1,0 0,-1 0,0 0,0 0,0 0,1 16,3 32,-3 0,-2 0,-10 103,6-143,-1-1,-1 1,0 0,-1-1,-11 21,10-23</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56.1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10077 3267,'-14'-24,"-1"0,0 2,-2 0,-25-26,-6-8,-161-187,-11 9,-379-313,248 273,-490-292,500 367,-8 16,-580-217,634 300,-5 12,-2 13,-555-63,627 121,0 10,-1 10,1 10,-261 49,297-24,1 9,2 8,4 8,2 8,-194 105,274-120,2 5,4 5,2 4,3 4,4 3,3 5,4 4,3 3,5 3,-71 114,72-81,5 4,7 2,5 3,-59 208,71-164,8 1,7 2,-6 209,30-149,48 465,2-407,88 320,-90-466,72 176,-81-253,3-2,4-1,2-2,57 72,-28-57,4-3,4-3,3-4,111 80,-41-49,290 151,-250-166,3-8,4-10,3-7,279 52,-155-63,2-14,356-1,416-62,-872 1,0-11,394-105,-556 116,0-3,-2-2,0-4,-2-2,69-47,-94 52,0-2,-2-2,-1-1,-2-2,-1-1,-1-1,-2-2,41-71,-38 47,-2 0,-3-2,-3-1,28-124,-34 96,-5 0,-3 0,-4-99,-14 25,-7 1,-7 1,-74-267,4 116,-13 6,-13 4,-228-418,332 696,-2-7,-2 0,-2 1,-1 1,-1 1,-38-40,30 47</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4:57.60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8009 1537,'-296'-407,"221"318,-4 2,-117-98,91 100,-3 4,-4 5,-4 5,-2 5,-3 5,-3 6,-2 5,-2 5,-174-36,97 44,-1 8,-1 10,-1 8,0 10,0 9,0 8,-245 53,241-19,3 9,-204 86,-372 221,24 90,566-318,-301 278,400-324,5 5,4 3,4 4,5 4,-117 215,126-178,7 2,6 3,7 2,-32 171,49-151,8 2,7 0,9 276,15-327,6-1,5 0,5-1,6-2,4 0,6-2,5-2,5-3,5-1,4-3,6-2,3-3,143 164,-61-108,7-6,6-7,7-8,5-6,6-9,207 106,39-32,-336-163,1-5,179 33,-209-55,0-3,0-2,-1-4,1-1,0-4,91-21,-12-8,218-89,279-169,-22-42,-48-21,-494 302,-2-3,-2-4,-3-2,-3-2,66-93,-107 128,-1-2,-2 0,-1-1,-2-1,18-55,-27 65,-1 0,-1-1,-1 1,-2-1,0 0,-2 0,0 0,-2 1,-6-32,-8-9,-3 1,-2 1,-4 0,-44-82,-153-233,220 375,-549-799,209 317,310 440,-155-243,156 236,3-1,2-2,-28-90,48 121,2 0,1-1,1 1,1-1,3-35,0 10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00.67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532 6686,'-23'-23,"2"-1,1-1,1-1,-26-49,-50-121,37 54,7-3,6-1,-38-212,52 157,9 0,4-224,19 282,6 0,7 1,5 0,7 2,6 0,6 3,72-172,-24 122,8 4,8 4,8 4,8 6,6 5,8 5,157-145,-104 132,8 8,7 9,6 8,7 10,315-152,-191 137,5 15,6 16,6 14,3 16,690-83,-339 138,-583 39,-1 6,0 6,204 50,-202-28,-3 6,-1 6,156 86,-121-43,269 206,103 172,-43 34,-100-77,-27 21,-281-338,-6 4,89 186,-121-208,-4 2,-4 2,-4 0,16 106,-23-38,-6 0,-8 1,-25 289,-114 492,66-538,62-380,-84 510,-34-9,86-420,-5-1,-4-3,-6-1,-3-3,-84 116,-384 434,-142 28,-43-38,145-172,-41-51,28-105,442-254,-2-6,-213 54,154-67,-1-9,-2-9,0-8,-199-12,292-6,0-5,0-4,-127-34,161 28,0-4,1-3,2-3,0-2,-88-58,68 27,2-4,4-4,2-3,4-3,4-4,-118-169,61 49,10-6,-95-228,-103-329,35-12,-25-152,121 353,-70-71,246 621,1-1,-10-49,12 46,-1 1,-10-27,9 37</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37.87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865 0,'-49'27,"1"2,1 1,2 3,-72 67,-139 177,208-218,2 1,3 3,-38 72,67-109,1 1,2 0,0 1,2 1,2-1,0 1,2 0,1 1,1-1,3 58,0-79,1 0,1 0,0 0,0 0,0 0,1 0,0 0,1-1,-1 1,2-1,-1 0,1 0,0-1,0 1,7 5,-2-4,0 0,0-1,1 0,0 0,0-1,0-1,1 0,24 6,9-1,1-3,0-2,1-1,58-4,-21-5,0-4,-1-3,0-3,-1-5,-1-3,-2-3,86-41,-142 56,0 0,-1-1,0-1,34-28,-48 34,0 0,0-1,-1 0,0 0,-1-1,0 0,0 0,-1 0,0-1,0 0,-1 0,0 0,3-18,5-33,-3 0,-3 0,-3-110,-5 147,-1 0,-1 1,-1-1,-1 1,-12-30,12 39,-1-1,-1 1,0 1,-1 0,0 0,-1 0,0 1,-1 1,-13-11,14 14,-1 0,0 1,-1 0,1 1,-1 0,0 1,-1 0,1 1,-1 1,0 0,0 0,-25-1,-7 4,1 2,-69 11,73-7,0-2,-80-1,42-14,72 10,1-1,0 1,0-1,0 0,0-1,0 1,0-1,1 0,-1 0,1 0,0 0,-5-5,-1-7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0.718"/>
    </inkml:context>
    <inkml:brush xml:id="br0">
      <inkml:brushProperty name="width" value="0.1" units="cm"/>
      <inkml:brushProperty name="height" value="0.1" units="cm"/>
      <inkml:brushProperty name="ignorePressure" value="1"/>
    </inkml:brush>
  </inkml:definitions>
  <inkml:trace contextRef="#ctx0" brushRef="#br0">1967 1592,'0'-25,"-1"0,-2 0,0 0,-1 1,-2 0,0 0,-2 0,0 1,-2 0,-1 0,0 1,-2 1,0 0,-2 0,0 2,-1 0,-1 0,0 2,-35-26,30 26,0 2,-2 0,0 1,0 2,-1 1,-1 0,0 2,0 1,-42-7,35 11,0 1,0 2,-1 1,1 1,0 2,0 2,-37 9,11 4,1 2,2 2,0 3,1 3,1 2,2 2,2 2,-59 51,49-32,2 2,2 3,3 2,2 3,4 1,-42 75,60-88,3 2,1 0,4 1,1 2,4 0,1 1,3 0,-8 116,19-161,1 1,0-1,1 1,1-1,0 0,0 1,8 18,-7-24,0 0,1 0,0 0,0-1,0 1,1-1,0-1,1 1,-1 0,1-1,0 0,0-1,10 6,3 0,0 0,1-2,0 0,1-1,-1-1,36 5,137 6,-192-17,131 2,-1-5,1-6,130-27,-82 1,278-95,-423 118,148-56,-156 56,0-1,-2-2,1-1,34-28,-52 37,-1 0,1-1,-2 0,1-1,-1 1,0-1,-1 0,0-1,0 1,-1-1,0 0,-1 0,0-1,-1 1,0-1,0 1,-1-1,-1 1,0-1,0 0,-1 1,-2-13,-5-15,-1 0,-2 1,-1 1,-30-61,-146-248,-30 16,-11-20,218 331,-59-106,64 111,0 1,1-1,1 0,0 0,1-1,1 1,-2-26,4 34,1 0,-1 0,1 0,0 0,1 0,0 0,-1 1,1-1,1 0,-1 1,1 0,-1-1,1 1,1 0,-1 1,0-1,1 0,0 1,0 0,0 0,0 0,0 0,1 1,-1 0,1 0,0 0,6-2,16-4,-1 1,1 1,49-4,-60 8,80-5,0 3,1 5,150 20,-99 2,230 68,-308-70,-2 3,-1 3,-1 2,72 45,-107-54,-2 0,0 2,-1 1,-2 2,0 0,-2 2,0 0,-2 2,-1 0,21 41,-18-20,-2 2,-3 0,-1 1,-3 1,11 76,-15-50,-4 0,-3 0,-8 92,2-147,-2 0,0-1,-1 1,-2-1,0 0,-1-1,-2 1,0-2,-2 1,0-2,-2 0,-15 20,28-41,1 0,0 1,0-1,0 0,0 0,0 0,-1 0,1 1,0-1,0 0,0 0,-1 0,1 0,0 0,0 0,0 0,-1 1,1-1,0 0,0 0,-1 0,1 0,0 0,0 0,0 0,-1 0,1 0,0 0,0 0,-1-1,1 1,0 0,0 0,0 0,-1 0,1 0,0 0,0 0,0-1,-1 1,1 0,0 0,0 0,0 0,0-1,-1 1,1 0,0 0,0 0,0-1,0 1,0 0,0 0,0 0,0-1,0 1,0 0,0 0,0-1,0 1,0 0,0 0,0-1,0 1,0 0,0-1,-2-22,1 17,-18-250,-26-473,42 519,34-305,-28 486,24-140,-23 153,0 0,1 0,1 1,1 0,0 0,0 0,20-26,-25 38,0 0,1 0,-1 1,1-1,-1 0,1 1,0 0,0 0,0 0,0 0,0 0,1 1,-1-1,0 1,1 0,-1 0,1 0,-1 0,1 1,0-1,-1 1,1 0,-1 0,1 1,0-1,-1 1,1-1,-1 1,1 0,-1 1,1-1,-1 0,0 1,0 0,0 0,0 0,0 0,3 3,13 11,-1 1,-1 1,-1 0,23 34,-19-25,35 42,-1-1</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39.02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1 404,'0'-2,"1"0,-1 1,1-1,0 0,0 1,0-1,0 0,0 1,0-1,0 1,0 0,1-1,-1 1,0 0,1 0,-1 0,1 0,0 0,-1 0,1 0,0 0,-1 1,1-1,0 1,3-1,48-10,-6 9,-1 3,1 1,0 2,-1 3,53 13,-54-10,-1 2,0 2,0 2,-2 1,78 45,-97-47,0 0,-2 1,0 1,0 1,-2 1,-1 1,0 1,-1 0,-1 1,-1 0,17 37,-17-23,-1 1,-2 0,-1 0,-2 1,-2 1,4 59,-9-68,-2 1,-1-1,-2 1,-1-1,-1 0,-1 0,-2 0,-21 52,8-38,-2-1,-39 57,46-77,-1-2,-1 0,-1 0,-1-2,-38 30,55-48,1 1,-1 0,0-1,0 1,1-1,-1 0,0 0,0 0,-5 1,7-2,0 0,0 0,-1 0,1 0,0 0,0 0,0 0,0-1,0 1,0 0,0-1,0 1,0-1,0 1,0-1,0 1,0-1,1 0,-2-1,-1-2,0-1,0 1,1-1,0 0,0 0,0 0,1 0,0 0,-2-10,-48-446,38 270,16-287,0 446,2-1,1 1,1 1,2-1,1 1,1 1,17-31,-17 41,1 0,0 0,2 2,0 0,1 0,0 1,2 1,0 1,1 0,33-20,19-18,-18 12,-51 41,-1 0,0-1,1 1,-1-1,1 1,-1-1,1 1,-1 0,1-1,-1 1,1 0,-1 0,1-1,-1 1,1 0,-1 0,1 0,0-1,-1 1,1 0,-1 0,1 0,0 0,-1 0,1 0,-1 1,1-1,0 0,-1 0,1 0,-1 0,1 1,-1-1,1 1,2 6</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40.19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1489 690,'-50'2,"2"3,-1 1,0 3,1 1,-78 29,17 4,-127 69,113-46,-121 87,190-114,1 3,3 2,1 1,-58 72,91-98,2 1,0 1,-17 36,28-52,0 0,1 0,0 1,0-1,0 1,1-1,-1 1,2 0,-1-1,0 1,1 0,0 0,1-1,-1 1,1 0,0 0,0-1,1 1,0-1,0 1,3 5,-2-7,0-1,1 0,-1 0,1-1,0 1,-1-1,1 1,0-1,1 0,-1-1,0 1,0-1,1 0,-1 0,1 0,-1-1,1 1,-1-1,1 0,-1 0,1-1,-1 1,6-2,13-2,1-1,44-16,11-10,-1-3,-2-3,-2-4,-1-3,-3-3,-1-3,-3-3,-2-3,79-89,-125 125,-2 0,0-1,-1 0,-2-2,0 1,-1-2,-1 0,14-47,-20 50,-1-1,-1 1,-1 0,0-1,-2 0,-1 1,0-1,-2 1,0 0,-2-1,-6-20,-9-10,-1 2,-45-77,38 76,2 0,-22-66,35 50,13 56,-2 0,1 1,-1-1,-1 1,0-1,-7-16,5 27,2 9,0 13,3 18,1-1,2 1,2-1,2 0,1 0,24 68,109 223,-73-186,5 15,44 107,-105-239,-2-9</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46.3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670 1439,'-29'-5,"28"5,1 0,-1 0,1 0,0-1,-1 1,1 0,-1-1,1 1,0 0,-1-1,1 1,0-1,-1 1,1 0,0-1,0 1,0-1,-1 1,1-1,0 1,0-1,0 1,0-1,0 1,0-1,0 1,0-1,0 1,0-1,2-5,0 1,1 0,0-1,0 1,0 1,1-1,4-5,-8 10,122-143,46-64,-151 183,-2-1,0 0,-2-1,-1-1,-1 0,15-55,-24 75,-1-1,1 0,-2 1,1-1,-1 0,0 1,0-1,-1 0,-2-9,2 14,0 0,0 1,-1-1,1 0,-1 1,1-1,-1 1,0 0,0-1,0 1,0 0,0 0,0 0,-1 0,1 1,-1-1,1 1,-1-1,0 1,1 0,-1 0,0 0,0 1,0-1,0 1,-4-1,-19-1,-1 1,1 1,-1 2,1 0,-1 2,1 1,0 1,1 1,0 1,0 1,-41 23,9-1,2 3,2 3,-82 71,87-65,2 2,-73 92,102-113,0 1,1 0,1 1,1 1,2 0,1 0,1 1,-8 39,16-62,1 0,0 0,1-1,-1 1,1 0,0 0,0 0,1 0,-1 0,1-1,0 1,1 0,-1-1,1 1,0-1,0 1,5 7,-3-8,0 1,1-1,0-1,0 1,0-1,0 0,1 0,-1 0,1-1,0 1,-1-2,1 1,12 1,12 2,1-1,-1-1,1-2,0-2,34-4,153-33,-94 8,-1-6,-2-5,186-90,-278 116,-1-1,0-2,-2-1,0 0,-1-3,0 0,-2-1,-1-1,-1-1,-1-1,-2-1,0 0,-2-2,-1 0,-1 0,-1-1,-2-1,-1 0,7-40,-4-2,-3 0,1-120,-11 158,-2 0,-1 0,-2 1,-1-1,-2 1,-1 1,-25-59,28 80,0 1,-1-1,-16-19,21 28,0 0,0 1,-1-1,1 1,-1 0,0-1,0 1,1 0,-1 0,-1 1,1-1,0 1,0-1,0 1,-1 0,1 0,-1 1,1-1,-6 1,8-1,0 1,0 0,0 0,0 1,0-1,0 0,0 0,0 0,0 1,0-1,0 0,0 1,0-1,0 1,0-1,0 1,1 0,-1-1,0 1,0 0,1-1,-1 1,0 0,1 0,-1 0,1 0,-1 1,0-1,1 1,0 0,0-1,0 1,1 0,-1-1,0 1,1 0,-1-1,1 1,-1-1,1 1,0-1,0 1,1 1,3 4,0 0,0 0,1 0,0-1,10 8,26 14,1-2,2-2,1-2,85 29,-14-5,-69-27,-1 3,-1 1,66 45,-109-66,0 1,0-1,0 0,0 1,0 0,-1 0,1 0,-1 0,0 0,0 0,0 0,0 1,-1-1,1 1,-1-1,0 1,0 0,0-1,0 1,-1 0,0 0,1 4,-3-2,1 1,-1-1,0 1,0-1,0 0,-1 0,0 0,0 0,-1 0,0-1,-7 9,-84 96,-37 47,116-135,2 1,0 0,1 1,2 1,-14 41,17-42,1 1,2 0,1 0,0 1,2-1,1 1,1-1,2 1,5 33,-6-52,2 0,-1-1,1 1,0 0,0-1,0 1,1-1,0 0,1-1,-1 1,1-1,0 1,0-1,8 5,-3-3,1-1,-1 0,1-1,0 0,1 0,-1-2,23 6,7-3,1-2,0-2,74-5,-116 3,31-2,-1-1,1-2,-1 0,0-2,37-14,-53 15,0 0,0-1,0 0,-1-1,0-1,-1 0,0 0,0-2,-1 1,0-1,-1-1,12-17,-4 2,-4 5</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46.82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0,'0'5,"0"4,0 10,4 6,1 2,0 6,4 9,3 6,5 3,-1-3,1 2,-2-2,0-6,-2-1,-3-4,0-8,-1-5,-2-6</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47.17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34 133,'0'-4,"0"-6,0-5,-4 0,-2-2,1-2,1-1,-3 1,-1 5</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48.08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0 468,'7'0,"-1"1,1 0,-1 1,1-1,-1 1,1 0,-1 1,0 0,8 5,54 38,-43-28,197 158,-219-173,0-1,1 1,-1 0,1-1,-1 0,1 0,0 0,5 2,-9-4,1 0,-1 0,1 0,-1 0,1 0,-1 0,1 0,-1 0,1 0,-1 0,1 0,-1 0,1-1,-1 1,1 0,-1 0,1 0,-1-1,0 1,1 0,-1 0,1-1,-1 1,0 0,1-1,-1 1,1-1,1-23,-46-224,1 15,38 201,1 8,1 0,1 0,1 0,5-48,-4 70,0 0,1 0,-1 0,1 0,0 0,-1 0,1 0,0 0,0 0,0 1,1-1,-1 0,0 1,1-1,-1 1,1-1,-1 1,1 0,0-1,-1 1,1 0,2-1,0 1,0 0,0 0,-1 1,1-1,0 1,0 0,0 0,0 0,-1 0,1 1,5 1,3 1,-1 0,1 1,-1 1,0 0,0 1,18 12,15 19,-1 2,-2 3,-2 0,-2 3,-2 1,43 75,-41-52,-4 1,36 113,-30-77,-32-86</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49.27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642 121,'-6'-2,"0"0,0 1,0-2,0 1,0-1,0 0,1 0,-6-5,-11-4,-7-3,-1 2,-1 1,1 2,-2 0,-52-7,70 15,-1 0,1 2,0-1,0 2,-1 0,1 1,0 0,0 1,0 0,1 2,-1-1,1 2,0 0,0 0,-17 12,22-11,1 0,0 0,0 0,0 1,1 0,0 0,1 1,0 0,0 0,1 0,0 0,0 1,1 0,0-1,1 1,0 0,1 0,0 0,1 1,0 11,0-15,1 1,0 0,0 0,0 0,1-1,0 1,0-1,1 1,0-1,1 0,-1 0,1 0,1 0,-1-1,1 0,0 0,0 0,1-1,0 1,0-1,0-1,1 1,-1-1,1 0,14 6,-3-5,1-1,-1 0,1-1,-1-1,1-1,0 0,-1-2,1 0,0-1,-1-1,33-9,-45 10,0-1,-1 0,1-1,-1 1,0-1,0 0,0 0,0-1,-1 1,1-1,5-10,34-63,-39 67,-5 10,0 0,1 0,-1 0,0 0,1 0,-1 1,1-1,-1 0,1 0,-1 0,1 0,-1 1,1-1,0 0,-1 1,1-1,0 0,0 1,-1-1,1 1,0-1,0 1,0-1,0 1,0 0,0 0,0-1,0 1,1 0,-1 1,0 0,1 0,-1 0,0 0,0 0,0 0,0 0,0 0,0 0,-1 1,1-1,0 0,-1 1,1-1,-1 1,1 1,15 67,9 88,57 191,72 147,-87-294,348 1114,-395-1255,-9-32,-1 2,-2-1,0 1,3 43,-11-72,0 0,0 0,0 0,0 0,-1 0,1 1,-1-1,1 0,-1 0,0-1,0 1,0 0,0 0,0 0,0-1,0 1,-1 0,1-1,-1 1,1-1,-1 1,1-1,-1 0,0 0,0 0,0 0,0 0,1 0,-1 0,0-1,0 1,0-1,-1 1,1-1,0 0,0 0,-3 0,-6 0,0 0,0-1,0 0,-1 0,-19-7,-17-7,0-3,1-2,1-2,-44-29,22 8,-114-95,129 92,3-3,1-2,3-2,2-2,2-2,3-1,2-2,-50-117,70 136,2-1,2 0,2-1,2 0,2-1,1 0,3 0,1 0,3 0,1-1,2 1,2 1,3-1,1 1,17-46,-9 44,2 1,2 1,2 1,2 1,1 2,3 0,0 2,3 1,47-40,-46 46,1 3,2 0,0 3,2 0,1 3,0 2,1 1,2 2,-1 2,49-10,-86 23,0 0,1 0,-1 0,1 1,-1 0,0 0,1 0,-1 1,1 0,8 2,3 7</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50.6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1137 59,'0'-2,"0"0,0-1,0 1,0 0,-1 0,1-1,-1 1,1 0,-1 0,0 0,0 0,0 0,0 0,0 0,0 0,-1 0,1 0,-1 1,1-1,-1 1,-2-3,0 2,1 0,-1 1,1-1,-1 1,0 0,0 0,0 0,0 0,0 1,0 0,-5 0,-13 1,1 2,0 0,-36 11,44-10,-49 14,0 3,1 3,2 2,0 3,2 2,1 3,-59 47,77-51,1 2,2 1,1 2,2 1,1 2,2 1,2 1,1 1,3 2,-25 59,39-80,2 1,0 0,2 0,1 1,0-1,2 1,1 0,0 0,2 0,1-1,5 25,-3-31,0-1,1 1,1-1,1 0,0 0,1-1,1 0,0-1,1 0,0 0,1-1,1 0,0-1,1 0,0-1,16 10,8 1,1-1,2-1,0-3,0-1,2-2,78 16,-8-11,162 7,-130-17,0-6,184-21,-307 15,-1 0,1-1,-1-1,0-1,-1-1,1-1,-1-1,-1 0,0-1,0-1,-1-1,0 0,-1-1,0-1,-1-1,-1 0,-1-1,0 0,-1-1,0 0,-1-1,-2-1,16-37,-7 3,-2-1,-2 0,-2-1,-3-1,-3 1,-2-1,-5-94,1 147,-1-20,-2-1,-9-35,12 55,-1 0,0 0,0 0,-1 0,1 1,-1-1,0 0,0 1,0-1,0 1,0 0,-1 0,0 0,1 0,-1 0,0 1,0-1,-1 1,1 0,-1 0,1 0,-1 0,-4-1,8 3,-1-1,0 1,0 0,0 0,0 0,0 0,0 0,1 0,-1 0,0 0,0 0,0 1,0-1,0 0,0 0,1 1,-1-1,0 1,0-1,1 1,-1-1,0 1,0-1,1 1,-1 0,1-1,-2 2,-5 27,16 42,-7-62,13 65,4-1,2-1,4-1,3-1,3-1,3-1,2-2,4-2,72 90,-97-138,1 0,0 0,2-1,-1-1,2-1,-1-1,2 0,0-2,0 0,1-1,29 8,-39-13,0-2,0 1,1-1,-1-1,0 0,0-1,1 0,-1-1,0 0,1 0,-1-2,0 1,0-1,-1-1,1 0,-1 0,1-1,-1 0,-1-1,1 0,-1-1,0 0,0 0,11-13,-5 0,0-1,-1 0,-1 0,-2-1,0-1,-1 0,12-40,-8 10,-2 0,8-79,-17 102,0 0,-2 0,-2 0,0 0,-9-43,7 62,0-1,-1 0,0 1,-1 0,0 0,-1 0,0 1,-1 0,0 0,0 0,-1 1,0 0,-1 1,0 0,0 0,-13-7,-18-8,-1 2,-1 2,-1 1,0 2,-1 3,-1 1,0 2,-1 3,0 1,-81 0,107 7</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51.6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91 1322,'8'0,"0"0,0 0,0-1,0 0,0-1,0 1,0-2,13-4,-16 4,1-1,-1 1,0-1,-1 0,1 0,-1-1,1 1,-1-1,-1 0,1 0,-1 0,3-7,12-24,-1 0,-3-1,-1-1,-1 0,8-52,17-202,-35 271,1-12,11-232,-14 237,-2 1,-1 0,-1-1,-1 2,-1-1,-2 0,-16-38,21 58,-1 0,0 0,0 0,-1 1,1-1,-2 1,1 0,-1 1,1-1,-2 1,1 0,0 1,-1 0,0 0,-10-5,11 7,1 1,-1-1,1 1,-1 0,0 1,1-1,-1 1,0 0,1 1,-1-1,0 1,1 0,-1 1,1-1,-1 1,1 0,0 0,0 1,0 0,0 0,0 0,-5 4,1 0,1 1,-1-1,1 2,0-1,1 1,0 0,1 0,0 1,0 0,1 0,0 1,-5 16,6-13,1 1,1-1,0 1,1 0,0 0,1 0,1 0,4 25,2-10,2 0,0 0,2-1,1-1,2 0,0 0,2-1,31 39,54 59,80 110,-162-206,-1 2,-1 0,-2 1,-1 0,-1 1,10 44,-16-36,-2 1,-2 0,-2-1,-1 1,-7 44,7-81,-1 0,0 0,0 0,0 0,-1 0,1-1,-1 1,0 0,-1-1,1 0,-1 1,0-1,0 0,0 0,0-1,-1 1,1-1,-1 1,0-1,0 0,-1-1,1 1,-9 3,-7 5</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52.49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0,'52'722,"-28"-492,58 425,-81-647,1-1,0 0,0 0,0 1,1-1,0-1,1 1,0 0,0-1,0 0,0 0,1 0,0-1,1 1,-1-1,1 0,0-1,0 1,0-1,1-1,-1 1,1-1,0 0,0 0,12 2,2 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1.913"/>
    </inkml:context>
    <inkml:brush xml:id="br0">
      <inkml:brushProperty name="width" value="0.1" units="cm"/>
      <inkml:brushProperty name="height" value="0.1" units="cm"/>
      <inkml:brushProperty name="ignorePressure" value="1"/>
    </inkml:brush>
  </inkml:definitions>
  <inkml:trace contextRef="#ctx0" brushRef="#br0">782 476,'-1'-9,"0"0,-1 0,0 1,0-1,0 0,-1 1,-1 0,0 0,-7-13,-50-67,52 76,-23-31,-2 2,-52-50,74 80,0 1,0 0,-1 0,-1 1,0 1,0 1,0 0,-1 0,0 2,0-1,-1 2,-22-4,29 8,-1 0,1 1,0 0,0 0,0 1,0 0,0 0,0 1,1 1,-1-1,1 1,0 1,0 0,0 0,1 0,-1 1,1 0,1 0,-1 1,-6 8,-6 9,2 0,0 0,1 2,-23 52,33-63,-1 0,2 0,0 0,1 1,1 0,0 0,0 19,2-30,1-1,0 1,1 0,-1-1,1 1,0-1,0 1,1-1,-1 1,1-1,0 0,0 0,0 0,1 0,-1 0,1 0,0-1,0 0,1 1,-1-1,1 0,-1 0,1-1,0 1,0-1,0 0,0 0,0 0,5 1,9 2,0 0,1-2,-1 0,1-1,-1-1,1-1,-1-1,1 0,-1-1,37-9,-12-2,0-1,-2-2,57-29,-74 30,0-1,-1 0,-1-2,0-1,-2 0,33-40,-44 49,-8 9,-1 0,0 1,1-1,-1 0,1 1,0-1,-1 1,1-1,-1 0,1 1,0 0,-1-1,1 1,0-1,0 1,-1 0,1-1,0 1,0 0,-1 0,1 0,0-1,0 1,0 0,-1 0,1 0,0 0,0 1,0-1,0 0,-1 0,1 0,0 1,0-1,-1 0,1 1,0-1,1 1,19 31,-17-24,196 448,-148-325,283 729,-50 18,-207-559,-65-254,-3 2,1 115,-10-172,-2 0,1-1,-1 1,-1-1,0 0,0 1,-1-1,0 0,0 0,-1 0,0-1,-1 0,-9 15,8-17,-1 0,1 0,-1 0,0-1,-1 0,1 0,-1-1,0 0,0 0,0-1,0 0,-1-1,1 0,-1 0,-9 1,-20 2,-1-2,0-1,1-2,-1-2,0-1,1-2,0-2,-59-18,49 8,1-2,1-2,1-2,0-2,-80-60,58 29,3-4,2-2,3-2,3-3,2-3,4-2,-57-107,55 78,5-2,4-2,-48-179,71 201,4 0,4-1,3-1,3 0,9-125,1 174,0 0,2 1,2-1,2 1,0 1,3 0,1 0,1 1,2 1,1 1,1 0,2 2,1 0,1 1,1 1,2 2,38-31,-19 23,1 2,2 2,0 2,2 3,1 1,0 3,2 2,66-14,-19 12,0 5,1 4,160 3,-240 8,85 6,-96-5,-1 1,-1 0,1 0,0 0,0 2,-1-1,0 1,0 0,8 5,-11-5,-1 1,0-1,-1 1,1 0,-1 0,0 0,0 0,-1 1,1-1,-1 1,0-1,-1 1,0 0,1 0,-1 6,7 20,-1-11</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53.27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74,'21'-1,"-1"-1,33-8,13-1,89-11,-78 9,79-2,42 15,-182 1</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5:54.31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18162 0,'-22'1,"-1"1,-40 9,0 1,-1192 104,875-88,-226 10,-449 44,-2114 286,2868-335,-517 62,7 36,-722 167,-13-60,189-66,6 38,1233-189,-1243 188,1067-173,-418 105,-137 60,785-189,0-3,0-3,-1-3,-117-8,161 1,6-2</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05.81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1423 366,'0'-3,"0"-1,0 1,-1 0,1-1,-1 1,0 0,0-1,0 1,0 0,-1 0,1 0,-1 0,0 0,0 0,0 0,0 1,0-1,-1 1,-2-3,0 1,-1 0,0 1,1 0,-1 0,-1 0,1 1,0 0,0 0,-10-1,-6 0,-1 2,1 0,0 1,0 1,-28 5,-8 6,2 2,-1 3,2 2,1 2,0 3,2 2,1 3,1 1,1 3,2 2,2 1,1 3,-56 65,56-54,2 3,2 1,3 2,3 1,1 2,4 1,2 2,3 0,3 2,2 0,-15 101,30-137,2 0,0 0,2 0,1 0,2-1,0 1,2 0,15 49,-12-55,1-1,2 0,0 0,0-1,2-1,1 0,0 0,1-2,1 0,1-1,19 15,17 9,2-3,109 55,134 42,-261-119,613 216,-503-192,1-6,234 20,-343-50,1-1,0-2,72-8,-98 5,-1 0,0-1,-1 0,1 0,-1-2,0 1,0-2,0 0,-1 0,0-1,0 0,-1-1,0 0,-1-1,9-11,13-21,-3-1,-1-1,-3-2,32-80,50-205,-82 239,-4-2,-3-1,-5 0,-4-1,-6-109,-5 145,-3 1,-2 0,-3 1,-3 0,-2 1,-3 0,-2 2,-2 0,-46-76,37 82,-1 1,-3 2,-2 1,-2 2,-2 2,-1 2,-2 1,-2 3,-1 2,-2 2,-1 2,-1 2,-1 2,-1 3,-66-17,100 33,-214-50,204 52,-1 1,0 1,0 1,0 2,-55 9,-20 10,1 5,1 5,1 4,-167 81,223-92,18-9,-42 26,61-33,0 1,0 1,1-1,-1 1,2 1,0 0,-9 12,6-5,-1-4</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07.01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219 254,'-38'-38,"4"6,1-1,1-2,-49-74,81 109,0 0,0 0,0 0,0 0,0 0,1 0,-1 0,0 0,0 0,0 0,0 0,1 0,-1 0,0 0,0 0,0-1,0 1,0 0,0 0,0 0,1 0,-1 0,0 0,0 0,0 0,0-1,0 1,0 0,0 0,0 0,0 0,0 0,0-1,0 1,0 0,0 0,0 0,0 0,0 0,0-1,0 1,0 0,0 0,0 0,0 0,0-1,0 1,0 0,0 0,0 0,0 0,0 0,0 0,0-1,0 1,-1 0,1 0,0 0,0 0,21 11,28 25,357 274,154 132,-383-278,204 243,-344-360,-13-12</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07.84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354 1,'-4'59,"-2"-1,-3 0,-26 89,3-12,1 21,-7-2,-101 261,80-299,59-117,0 1,0 0,0 0,0 0,0 0,0 0,0 0,0 0,0 0,1 0,-1 0,0 0,0 0,0 0,0 0,0 0,0 0,0 0,0 0,0 0,1 0,-1 0,0 0,0 0,0 0,0 0,0 0,0 0,0 0,0 0,0 0,0 0,1 0,-1 0,0 1,0-1,0 0,0 0,0 0,0 0,0 0,0 0,0 0,0 0,0 0,0 0,0 1,0-1,0 0,0 0,0 0,0 0,0 0,0 0,0 0,0 0,0 0,0 1,0-1,0 0,0 0,0 0,0 0,0 0,0 0,0 0,0 0,0 0,0 1,13-6,16-10,24-13,1 3,2 2,0 2,1 3,85-16,303-25,-373 52,285-12,-331 20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08.51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215 1,'-21'21,"2"2,0 0,2 2,0 0,2 0,0 2,2 0,-16 47,17-37,1 2,3-1,0 1,3 1,1-1,2 41,3-60,1 0,1-1,0 1,2-1,0 1,1-2,1 1,1-1,0 0,2 0,0-1,0 0,15 15,-18-23,1 1,0-2,1 0,0 0,0 0,1-1,0 0,0-1,1 0,0-1,0 0,0-1,0 0,1-1,0 0,-1-1,1 0,0 0,0-2,0 1,0-2,20-2,-28 2,-1 0,1 0,-1 0,1-1,-1 1,0-1,1 0,-1 0,0 0,0-1,-1 1,1 0,0-1,-1 0,1 0,-1 0,0 0,0 0,0 0,-1 0,1-1,-1 1,0-1,0 1,0-1,1-5,1-11,0 0,-2-1,-1-33,0 28,0-38,2-9,-3-1,-3 1,-25-136,27 184,3 24,-1 1,0 0,0 0,1-1,-1 1,0 0,1 0,-1 0,0-1,1 1,-1 0,1 0,-1 0,0 0,1 0,-1 0,1 0,-1 0,0 0,1 0,-1 0,0 0,1 0,-1 0,1 0,-1 0,0 0,1 1,-1-1,0 0,1 0,-1 0,1 1,39 31,-29-22,94 75,3-3,204 115,-259-168</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09.12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743 0,'-1'1,"-1"-1,1 1,0-1,0 1,0 0,0-1,0 1,0 0,0 0,0-1,1 1,-1 0,0 0,0 0,1 0,-1 0,0 0,1 1,-1-1,1 0,-1 0,1 0,0 0,0 1,-1-1,1 0,0 0,0 2,-4 42,4-39,-1 30,1-1,1 1,3-1,0 0,3 0,0 0,3-1,0 0,2-1,2 0,19 33,-7-20,3-2,65 79,-73-99,1-1,2-1,0-1,1-2,1 0,32 16,-51-31,0 0,1 0,0-1,0-1,8 3,-62-44,-110-57,-237-107,283 155,-2 6,-2 5,-148-29,232 61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09.8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540 1,'-29'-1,"1"3,-1 0,1 2,-37 9,49-8,-1 1,1 0,1 1,-1 1,1 1,0 0,1 1,-18 15,12-6,0 1,1 1,1 1,1 1,0 0,-24 50,32-55,1 1,0-1,2 1,0 1,1-1,1 1,1 0,1 0,0 0,3 31,0-44,0 1,0-1,1 0,0 0,0-1,1 1,0 0,0-1,0 1,1-1,0 0,0 0,1-1,-1 1,1-1,1 0,-1 0,1-1,-1 1,1-1,0-1,1 1,-1-1,1 0,0 0,-1-1,13 3,11 1,1-1,-1-2,1-1,0-1,33-4,-41 2,0-1,0-1,0-1,-1-1,1-1,-1-1,0-1,29-15,-40 17,0 0,-1-1,-1 0,1-1,-1 0,0-1,-1 0,0 0,0 0,-1-1,0-1,-1 1,0-1,-1 0,0 0,-1 0,6-21,-6 12,-1-1,-1 0,0 0,-1-1,-2 1,0 0,-1 0,-1 0,-1 0,-1 1,-1-1,-1 1,-13-28,19 46,0 0,0-1,0 1,0-1,0 1,0-1,1 0,-1 1,1-1,0 0,0 0,0 1,0-1,0 0,1 1,0-4,0 5,-1 1,0-1,1 1,-1-1,0 1,1 0,-1-1,1 1,-1-1,1 1,-1 0,1-1,-1 1,1 0,-1 0,1-1,0 1,-1 0,1 0,-1 0,1 0,0 0,-1 0,1 0,-1 0,2 0,26 12,-9 1,-1 2,21 20,-19-16,14 12</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1.06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354 779,'-82'77,"53"-51,1 0,-39 49,46-48,2 1,1 1,1 0,2 1,1 1,-17 54,27-74,2-1,-1 1,2 0,-1 0,1 0,1 0,0 0,1 0,0 0,0 0,1 0,1-1,0 1,0-1,1 1,0-1,1 0,0-1,1 1,0-1,0 0,1 0,0-1,11 9,-7-7,2-1,-1-1,1 0,0-1,1-1,0 0,0 0,0-1,1-1,0-1,27 4,3-3,1-2,75-6,-44-4,1-3,-1-3,-1-4,-1-3,0-3,-2-4,-1-2,76-46,-121 61,-1-1,-1-2,0 0,-1-2,-1 0,-1-2,27-34,-39 43,-1 0,-1-1,0 0,-1-1,-1 0,0 0,0 0,-2-1,0 0,-1 0,0 0,-2 0,0 0,0 0,-4-30,-2 21,0-1,-2 1,-1 0,0 0,-2 1,-1 0,-1 1,-17-25,-7-4,-2 2,-54-58,14 31,-3 4,-3 3,-3 4,-141-81,212 136,27 14,34 19,56 42,-3 5,-3 4,109 108,-66-41,145 192,-121-88,-152-236,-5-18,-4-29,-1 33,-19-487,18 478,-3-62,4 72,1-1,-1 0,1 1,0-1,0 1,0 0,1-1,0 1,0 0,6-10,-7 14,1 0,-1-1,1 1,0 0,0 0,-1 0,1 0,0 0,0 0,0 1,0-1,0 1,0-1,0 1,0 0,0-1,0 1,0 0,0 1,0-1,0 0,0 0,1 1,-2 0,1-1,0 1,0 0,0 0,3 2,57 33,-58-33,120 86,-3 5,-5 6,165 183,-260-259</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1.51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0,'0'4,"8"10,7 6,9 9,5 3,6 5,5 4,0 3,1-1,-1 0,-1-3,-1-5,-4-3,-3-7,-8-5,-2-4,-6-6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2.800"/>
    </inkml:context>
    <inkml:brush xml:id="br0">
      <inkml:brushProperty name="width" value="0.1" units="cm"/>
      <inkml:brushProperty name="height" value="0.1" units="cm"/>
      <inkml:brushProperty name="ignorePressure" value="1"/>
    </inkml:brush>
  </inkml:definitions>
  <inkml:trace contextRef="#ctx0" brushRef="#br0">1546 739,'-4'-60,"-3"0,-2 1,-2 0,-3 1,-3 0,-26-61,32 90,-1 0,-1 0,-2 2,-24-38,34 58,-1 0,1 1,-1-1,0 1,-1 1,1-1,-1 1,0 0,0 0,-1 1,0 0,0 1,1-1,-2 1,1 1,0 0,-1 0,1 0,-1 1,1 1,-10-1,2 3,-1 1,2 0,-1 1,0 0,1 1,-1 1,1 1,1 0,0 1,-21 15,-12 11,-68 66,6 8,5 5,6 5,-157 242,199-268,5 3,3 2,-38 113,85-207,-4 9,1 0,1 0,0 1,0-1,0 21,3-30,0-1,0 0,0 1,0-1,1 0,0 1,-1-1,1 0,0 0,0 1,0-1,0 0,0 0,1 0,-1 0,1 0,-1-1,1 1,0 0,-1-1,1 1,0-1,0 0,0 1,0-1,1 0,-1 0,0 0,0-1,1 1,-1 0,0-1,1 0,-1 1,4-1,22 0,0 0,0-2,-1-1,1-2,-1 0,34-12,-16 6,317-95,-309 86,-1-2,0-3,-2-1,75-54,-111 70,-1-1,-1 0,0-1,0 0,-2-1,1 0,-2-1,1 0,-2-1,0 0,-1 0,0 0,-2-1,1 0,-2 0,0-1,-1 1,-1-1,0 0,-2 1,0-1,0 0,-2 0,0 1,-1-1,0 1,-1-1,-12-26,16 42,0 1,-1 0,1-1,0 1,0 0,0 0,-1-1,1 1,0 0,0-1,0 1,0 0,0-1,0 1,0 0,0-1,-1 1,1-1,0 1,1 0,-1-1,0 1,0 0,0-1,0 1,0 0,0-1,0 1,0 0,1-1,-1 1,0 0,0-1,0 1,1 0,-1 0,0-1,0 1,1 0,-1 0,0-1,1 1,-1 0,0 0,1-1,22 6,32 22,-51-25,89 53,-2 3,122 103,132 172,-271-251,92 133,-139-174,-1 0,-3 2,-1 1,-2 1,24 82,-42-120,1 1,-1-1,-1 1,1 0,-1-1,-1 1,0 0,0 0,0 0,-1-1,0 1,-2 9,-6-1</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1.9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4.6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66 2604,'-16'0,"13"0,1 1,-1-1,0 0,1 0,-1 0,0-1,1 1,-1-1,0 1,1-1,-1 0,-2-1,4 0,0 1,-1-1,1 0,0 1,0-1,0 0,0 0,0 0,1 0,-1 0,0 0,1 0,0 0,-1 0,1 0,0 0,0 0,0-1,0 1,1-3,3-29,1 1,2-1,1 1,1 0,18-38,-6 11,154-442,240-731,-395 1168,5-7,-4 0,-3-2,14-120,-31 191,-1 0,0 0,0 0,0 0,0 0,-1 0,1 0,-1 1,1-1,-1 0,0 0,0 1,-2-4,3 5,-1 1,1 0,0 0,0 0,0 0,-1 0,1 0,0-1,0 1,0 0,-1 0,1 0,0 0,0 0,-1 0,1 0,0 0,0 0,-1 0,1 0,0 0,0 0,-1 0,1 1,0-1,0 0,0 0,-1 0,1 0,0 0,0 0,0 1,-1-1,1 0,0 0,0 0,0 0,0 1,-1-1,1 0,0 0,0 1,-10 23,-15 80,5 2,4 0,5 0,5 174,7-244,2 1,2-2,1 1,2-1,17 47,-19-66,1 0,0 0,1-1,1 0,1-1,0 1,1-2,0 1,1-2,1 0,0 0,0-1,20 12,-9-9,1-2,1 0,0-2,1-1,-1-1,44 7,171 10,-34-7,-203-17,0-1,0 1,-1 0,1 0,0 0,-1 0,1 1,0 0,-1-1,0 1,1 0,-1 1,0-1,0 1,0-1,4 6,-5-4,1 0,-2 1,1-1,0 0,-1 1,0-1,0 1,0-1,0 1,-1 0,0-1,0 1,-1 8,-7 47,-3 0,-33 105,7-34,21-66,-5 15,3 1,4 0,-5 102,18-179,1 0,0 1,0-1,0 0,1 0,-1 1,1-1,0 0,0 0,1 0,-1 0,1 0,0-1,0 1,0 0,1-1,-1 1,1-1,0 0,0 0,0 0,0 0,0-1,1 1,-1-1,1 0,-1 0,1 0,0 0,0-1,0 1,0-1,0 0,0 0,1-1,-1 1,0-1,9 0,17 0,0-1,0-2,0 0,0-2,-1-2,0 0,0-2,0-2,38-18,-1-6,-2-3,96-73,-111 73</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5.23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314 174,'-100'183,"62"-120,3 1,3 2,-37 110,58-136,1 1,-6 59,14-82,2 1,-1 0,2-1,1 1,0 0,1-1,10 31,-12-43,1 0,1-1,-1 1,1-1,0 0,0 1,1-1,-1-1,1 1,0 0,0-1,1 0,-1 0,1 0,0-1,0 0,8 4,-6-4,1 0,0-1,-1-1,1 1,0-1,0-1,0 1,0-1,0-1,0 1,13-4,8-4,0-1,0-1,-1-2,0-1,43-27,-29 14,-1-1,-1-3,-1-1,38-39,-59 50,0-1,-1 0,-2-1,0-1,-1-1,-1 0,-2 0,0-1,8-30,-9 12,-2-1,-1 0,-3 0,-2-1,-1 0,-3 1,-1-1,-2 1,-3 0,-1 0,-2 1,-26-66,33 102,8 18,9 23,138 246,246 344,-330-532</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5.94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17 604,'0'1,"-1"-1,0 0,0 0,0 1,0-1,1 0,-1 1,0-1,0 1,1-1,-1 1,0-1,1 1,-1-1,0 1,1 0,-1-1,1 1,-1 0,1 0,0-1,-1 1,1 0,0 0,-1 0,1 0,0-1,0 1,0 0,0 0,0 1,1 31,2-20,2 1,0-2,0 1,1-1,1 1,15 20,58 65,-74-91,24 26,2-1,2-1,1-2,1-1,1-3,1 0,1-3,2-1,0-2,1-1,0-3,2-1,-1-3,2-1,-1-2,1-2,48 0,-63-5,-13 1,1-1,0-1,0 0,0-1,-1-1,29-7,-43 7,-1 1,1 0,0-1,0 0,-1 0,1 1,-1-2,0 1,1 0,-1 0,0-1,0 1,-1-1,1 1,0-1,-1 0,1 0,-1 0,0 0,0 0,0 0,-1 0,1 0,-1 0,0 0,1 0,-1 0,-1-5,0-10,-1 0,-1 0,-8-30,10 46,-20-72,-4 2,-4 0,-62-114,-141-186,228 366,-18-32,22 37,0 1,0-1,0 1,-1-1,1 1,0-1,0 1,0-1,0 1,0 0,0-1,0 1,0-1,0 1,1-1,-1 1,0-1,0 1,0-1,0 1,1 0,-1-1,0 1,0-1,1 1,-1 0,1-1,21 1,12 10,0 3,-1 0,53 31,-22-11,1135 453,-1198-486,46 12,-46-11,0-1,-1 0,1 0,0 0,0 0,-1 0,1 0,0 0,0-1,-1 1,1 0,0 0,-1-1,1 1,0 0,-1-1,1 1,0 0,-1-1,2 0,-2 0,1 0,-1 0,0 0,0 0,0 0,0 0,0 0,0 0,0 0,0 0,0 0,0 0,0 0,-1 0,1 0,0 1,-1-1,1 0,-1 0,1 0,-1-1,-12-18,0 0,-1 1,0 1,-20-19,-13-17,-17-25,-361-412,373 440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6.96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39 1162,'-15'-78,"4"-1,3 0,4 0,3 0,14-112,-10 170,1-1,0 0,2 1,1 0,0 0,2 1,0 0,1 0,1 1,22-28,-23 35,2 0,0 0,0 1,1 0,0 1,1 0,0 1,0 1,1 1,0 0,1 0,-1 2,1 0,26-5,-19 7,1 0,0 1,0 2,0 0,0 2,0 0,0 2,39 10,-31-3,0 1,-1 1,0 2,-1 1,44 31,-25-10,-2 3,-2 2,-1 1,-3 2,-1 3,48 73,-61-78,-1 2,-2 0,-2 1,-3 2,26 89,-40-85,-4-51,-1 0,0 0,0-1,0 1,0 0,0 0,0-1,-1 1,1 0,0 0,0-1,-1 1,1 0,0-1,-1 1,1 0,0-1,-1 1,1 0,-1-1,1 1,-1-1,1 1,-1-1,0 1,1-1,-1 1,0-1,1 0,-1 1,0-1,1 0,-1 1,0-1,0 0,1 0,-1 0,0 0,0 0,0 0,1 0,-1 0,0 0,0 0,1 0,-1-1,0 1,0 0,1 0,-1-1,0 1,1-1,-1 1,0 0,1-1,-1 1,1-1,-1 1,1-1,-1 0,0 0,-9-7,-1 0,1-1,1 0,0-1,0 0,-11-18,-42-76,47 78,-45-85,-51-135,85 178,4-1,2-1,-16-106,35 164,-1 0,1 0,1 0,0 0,1 0,4-18,-5 26,1 1,0 0,1-1,-1 1,0 0,1 0,0 0,0 0,0 0,0 1,0-1,0 0,1 1,-1 0,1-1,0 1,-1 0,1 1,0-1,0 0,1 1,-1 0,0-1,0 1,1 0,4 0,7 0,0 0,0 1,0 1,0 0,0 1,0 1,-1 0,1 1,-1 0,0 2,25 12,-5 0,-2 1,0 2,45 38,-23-8,-1 2,-3 2,-3 2,-2 3,-3 1,35 68,-22-6,-46-111,-6-26,-5-29,-18-114,7 67,-2-171,15 258,0-1,0 0,0 1,1-1,-1 0,1 1,0-1,0 1,0-1,1 1,-1-1,1 1,0 0,0 0,0 0,0 0,0 0,1 0,-1 1,1-1,0 1,3-3,0 3,-1-1,1 1,0 1,0-1,0 1,0 0,0 0,0 1,0-1,0 1,0 1,12 1,6 3,0 1,0 1,0 1,-1 1,-1 0,1 2,-2 1,1 1,-2 1,31 25,6 12,-3 1,55 69,-51-46,61 102,-89-129,-14-23</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7.88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417 1278,'-4'1,"0"-1,0 1,0 0,0 0,0 1,0-1,0 1,0 0,1 0,-1 0,1 0,-1 1,1 0,-5 4,-40 48,41-46,-27 38,1 1,3 2,1 1,3 2,-31 89,35-73,3 1,3 0,3 1,-4 86,13-99,4-1,7 68,-5-107,1 1,0 0,2-1,0 0,1 0,0-1,2 1,0-1,1-1,17 26,-22-38,-1 1,1-1,0 0,1 0,-1-1,1 1,-1-1,1 0,0 0,1-1,-1 1,0-1,1 0,-1 0,1-1,-1 0,1 0,0 0,-1-1,1 1,0-2,0 1,-1 0,1-1,11-3,-11 2,0-1,1 0,-1 0,0 0,-1-1,1 1,0-2,-1 1,0 0,0-1,-1 0,1 0,-1-1,0 1,0-1,-1 0,1 0,-2 0,1 0,0-1,2-10,1-16,-1-1,-1 0,-1 0,-5-62,-25-138,23 204,-33-163,19 109,14 38,4 46,0-1,0 1,0-1,0 1,0 0,0-1,1 1,-1-1,0 1,0 0,0-1,1 1,-1-1,0 1,0 0,1-1,-1 1,0 0,1 0,-1-1,0 1,1 0,-1 0,0-1,1 1,-1 0,1 0,-1 0,1 0,-1 0,0 0,1-1,-1 1,1 0,-1 0,1 0,-1 0,0 1,1-1,-1 0,1 0,-1 0,0 0,1 0,-1 0,1 1,-1-1,0 0,1 0,0 1,10 7,1 0,-1 0,0 1,-1 0,0 1,10 13,11 10,706 669,-349-399,-324-261,2-2,1-4,2-3,101 34,-159-63,80 21,-85-24,-1 0,1 0,-1-1,1 0,-1 0,1 0,-1 0,1-1,-1 0,1 0,-1-1,0 1,8-4,-10 3,0-1,-1 1,1-1,-1 1,1-1,-1 0,0 0,0 0,0 0,-1 0,1 0,-1 0,0-1,0 1,0-1,0 1,0-6,4-69,-5 57,-1-74,-4-1,-22-115,-57-186,24 165,-9 2,-10 4,-10 3,-10 5,-9 4,-163-240,131 263,119 165,-2 1,-1 2,0 0,-51-34,71 54,1 0,-1 1,-1 0,1 0,0 0,0 0,-1 1,1-1,-7 0,11 2,-1 0,1 0,-1 0,0 0,1 0,-1 0,1 1,-1-1,1 0,-1 0,0 0,1 1,-1-1,1 0,-1 1,1-1,0 0,-1 1,1-1,-1 0,1 1,0-1,-1 1,1-1,0 1,-1-1,1 2,-1 0,1 0,-1 0,1 1,0-1,0 0,0 0,0 1,0-1,1 0,-1 0,2 3,5 20,1 0,1-1,1 0,21 34,65 92,-80-127,377 506,-282-400,239 216,-115-169,-209-158</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8.3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934 1,'-4'0,"-10"0,-11 0,-9 4,-11 5,-20 10,-18 14,-13 14,-6 3,2 5,10 2,11-4,11-8,13-7,12-9,13-11</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9.41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1842,'100'-40,"-71"29,52-24,-56 21,-2-2,0 0,0-1,-2-2,0 0,-1-1,-1-1,23-34,-30 38,-1-1,0 0,-2-1,0 0,-1 0,-1-1,-1 0,-1 0,-1 0,0-1,-2 0,1-22,-4 33,0 1,0-1,-1 0,-1 1,1 0,-2-1,1 1,-1 0,0 1,-1-1,0 1,-1 0,1 0,-1 0,-1 1,0 0,-7-7,5 7,0 0,0 0,0 1,-1 0,0 1,0 0,0 0,-1 1,0 1,0 0,0 0,0 1,0 0,-18 0,25 3,-1 0,1 0,-1 0,1 0,0 1,0-1,-1 1,1 0,0 1,1-1,-1 1,0-1,1 1,-1 0,1 1,0-1,0 0,0 1,1 0,-1 0,1-1,0 1,0 1,-2 4,-5 12,2 0,0 0,-6 32,5-15,1 1,2-1,1 1,3 0,0 0,8 50,-6-82,0 0,1-1,0 1,0-1,1 0,0 0,0 0,0 0,0 0,1-1,0 1,1-1,-1 0,1 0,10 8,-7-8,1 0,-1 0,1-1,0 0,1-1,-1 0,1 0,-1-1,19 2,11-2,1-2,-1-2,1-2,50-11,-83 14,87-17,0-4,-2-4,0-4,-2-4,-2-4,-1-3,-2-5,81-58,-133 80,-1-1,-2-2,0-1,-2-1,-1-1,26-40,-42 54,-1 0,-1-1,0 1,-1-2,-1 1,-1-1,0-1,-1 1,-2-1,1 0,-2 1,-1-1,0 0,-1 0,-4-25,-3 14,-1-1,-1 1,-2 1,0 0,-3 0,0 1,-2 1,0 0,-22-25,-1 5,-1 1,-2 2,-82-66,75 72,-100-58,121 81,0 1,-1 2,0 0,-1 2,-49-10,77 20,0-1,-1 1,1-1,0 1,-1 0,1-1,-1 1,1 1,0-1,-1 0,1 0,0 1,-1-1,1 1,0 0,0 0,-1 0,1 0,0 0,0 0,0 1,-3 2,4-1,-1-1,1 0,0 1,0-1,1 1,-1-1,0 1,1 0,0-1,0 1,-1-1,1 1,1 0,-1-1,0 1,1 0,0 2,4 13,1 0,1-1,1 1,15 24,12 15,3-2,1-2,4-2,1-1,83 71,-8-25,173 107,-266-186,-9-8,-1 2,-1 0,22 19,-34-27,1 1,-1-1,0 1,0 0,-1 0,1 0,-1 0,0 1,0-1,0 0,0 1,-1-1,0 1,0 0,0 0,-1-1,1 1,-2 8,-4 37,2-31,1-1,1 0,0 1,1-1,1 1,6 28,4-9,1-1,1-1,3 0,1-1,1 0,2-2,1 0,36 41,-18-29,2-2,2-1,2-3,88 61,-98-78,0-1,1-2,1-2,0-2,1-1,1-1,0-3,1-1,68 6,-66-13</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19.74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1,'0'4,"4"9,10 8,7 7,11 17,14 8,11 16,13 17,2 11,2 5,0-2,-3-6,-11-10,-10-20,-15-20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0.08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0,'4'0,"6"0,5 0,12 0,15 8,0 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3.534"/>
    </inkml:context>
    <inkml:brush xml:id="br0">
      <inkml:brushProperty name="width" value="0.1" units="cm"/>
      <inkml:brushProperty name="height" value="0.1" units="cm"/>
      <inkml:brushProperty name="ignorePressure" value="1"/>
    </inkml:brush>
  </inkml:definitions>
  <inkml:trace contextRef="#ctx0" brushRef="#br0">1 572,'7'0,"15"0,-1 0,38 7,-52-6,1 1,-1 0,0 1,0 0,-1 0,1 0,-1 1,1 0,-1 0,0 0,9 10,6 9,-2 1,0 1,-2 0,0 2,-2 0,-1 0,14 41,-2 5,27 135,-49-189,-2-13,0 0,0 0,-1 0,0 0,0 0,-1 1,0-1,0 0,0 1,-2 8,-13-39,-15-49,4-2,-25-115,-5-160,46 269,2-1,5 0,8-102,-5 180,0-1,0 0,1 1,0-1,0 1,0-1,0 1,1-1,0 1,0 0,0 0,0 0,1 0,-1 0,1 1,0-1,0 1,1-1,-1 1,1 0,-1 1,1-1,0 0,0 1,0 0,0 0,1 0,-1 1,0-1,1 1,-1 0,1 0,-1 1,1-1,7 1,11 1,0 0,0 1,0 1,-1 1,1 1,-1 1,0 1,-1 1,0 1,28 16,8 8,-1 2,67 57,-117-86,157 130,-130-106,-3 1,49 63,-68-76,-1 1,-1 0,0 0,-2 1,0 0,-1 0,-2 0,0 1,-1 0,-1 0,0 26,-2-23</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1.1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423 2338,'-11'1,"0"0,-1 1,1 1,0-1,0 2,1-1,-1 2,1-1,0 1,0 1,0 0,1 0,-15 14,-4 5,1 2,-41 51,50-55,1 2,1 0,1 1,1 0,-14 38,21-45,1-1,1 1,1 0,1 0,0 1,1-1,1 0,1 1,3 23,-1-35,-1 0,1-1,0 1,1-1,-1 1,1-1,1 0,0 0,0-1,0 1,1-1,-1 0,10 9,-5-7,1 0,0-1,0 0,1-1,-1 0,2-1,20 8,6-2,1-2,0-2,0-1,51 0,-82-5,0-1,0 0,-1 0,1-1,0 0,-1 0,13-5,-17 5,0 0,0-1,-1 1,1-1,-1 0,0 1,1-1,-1-1,0 1,0 0,0 0,-1-1,1 1,0-1,-1 1,0-1,1 0,-1 0,0 0,-1 1,1-1,0-6,3-19,-2 0,-1 0,-1 0,-1-1,-2 1,-1 0,-10-36,-4-4,-49-113,45 128,-58-99,68 139,21 34,97 123,173 183,-188-229,4-3,141 108,-228-198,-1 1,1 0,0-1,0 0,11 4,-17-8,-1 0,1-1,-1 1,1-1,-1 1,1-1,-1 0,1 1,0-1,-1 0,1 0,0 0,-1 0,1-1,0 1,-1 0,1-1,-1 1,1-1,-1 0,1 1,-1-1,1 0,-1 0,0 0,1 0,-1 0,0 0,0 0,0 0,1-2,2-5,0 1,-1-1,0 0,0-1,-1 1,0-1,0 1,-1-1,0-15,1 5,20-741,-23 729,-9-237,-11 1,-13 0,-11 3,-11 1,-125-352,177 603,-62-169,52 149,-1 0,-2 1,-26-37,39 62,-1 1,0-1,0 1,0 1,0-1,-1 1,0 0,0 0,0 1,-8-4,12 6,0 0,0 1,1-1,-1 1,0-1,0 1,1 0,-1 0,0 0,0 0,0 0,0 0,1 0,-1 0,0 1,0-1,1 1,-1 0,0-1,1 1,-1 0,0 0,1 0,-1 0,1 0,0 0,-1 0,1 1,0-1,0 1,0-1,0 1,0-1,0 1,0-1,0 1,0 0,1-1,-1 1,1 0,0 0,-1-1,1 5,-4 14,1 0,2 1,0 0,1-1,0 1,8 40,39 127,-39-160,297 820,-120-365,-31 6,-137-426,-2 1,-3 1,-3 0,1 122,-12-162</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3.36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2936 1153,'-205'-456,"178"400,-11-25,-4 1,-102-147,129 206,-2 1,0 1,-1 0,-1 1,-1 1,-1 1,0 1,-1 1,0 1,-1 0,-1 2,0 1,0 1,-1 1,-27-6,-2 7,0 1,0 4,-1 1,1 3,-80 13,54-1,1 4,1 3,-79 34,45-7,2 4,2 6,4 4,1 5,4 4,-96 90,148-118,3 2,2 2,1 1,3 2,3 2,1 1,3 2,2 1,3 1,2 2,3 0,2 1,3 1,3 1,2 0,3 0,3 1,3 64,6-17,5-2,4 1,6-2,4 0,4-1,5-2,5-1,4-2,5-2,3-1,5-3,113 149,-87-146,5-3,159 138,227 125,-366-287,2-5,4-5,226 89,-277-128,2-4,0-2,1-2,0-4,1-2,0-3,0-3,0-3,103-14,-125 7,-2-2,1-1,-2-3,0-1,0-2,-2-2,0-1,-1-1,-1-3,-1 0,-2-3,0 0,-2-2,-1-2,28-37,-17 13,-3-1,-2-1,-2-2,-4-1,-2-2,-2-1,-4 0,24-116,-27 73,-5 0,-4-1,-8-182,-13 138,-7 1,-38-149,-114-289,-37 17,196 539,-7-17,-41-113,-125-238,182 394,0 1,0-1,-1 1,0 0,0 1,0-1,0 1,-6-5,-5 1</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4.1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1,'2'14,"0"0,1 0,0 0,2-1,-1 1,2-1,6 13,5 13,233 570,-227-555,-14-30,-2-5,1 0,1-1,0 0,1 0,24 30,-31-45,0-1,0 1,1-1,-1 0,1 0,-1 0,1-1,0 1,0-1,0 0,0 0,-1 0,1-1,1 1,-1-1,0 0,0 0,0 0,0-1,0 1,0-1,6-2,12-4,-1 0,39-20,-33 14,623-286,-572 261,-15 3</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4.91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237 0,'-3'1,"0"-1,0 1,0 0,0 0,1 0,-1 0,0 0,0 0,1 1,-1 0,1-1,-1 1,1 0,0 0,-1 1,1-1,-1 3,-33 46,31-43,-19 37,2 0,3 1,1 1,2 1,3 0,-15 98,25-123,0 0,2 0,0 0,2 0,6 42,-6-57,1-1,0 1,0-1,1 0,0 0,0 0,0-1,1 1,0-1,1 1,-1-1,1-1,0 1,1-1,-1 0,1 0,0 0,0-1,1 0,-1 0,11 4,8 1,1-2,-1-1,1-1,0-1,1-1,-1-1,0-1,33-4,-16-1,-1-2,0-2,0-2,51-18,-81 23,-1 1,0-1,0-1,0 0,-1 0,0-1,0 0,-1-1,0 0,14-17,-18 18,0 0,-1 0,0 0,0-1,0 0,-1 0,-1 0,1 0,-1 0,-1 0,1-1,-1 1,-1 0,0-1,0 1,-2-11,-4-12,-1 0,-2 0,-1 0,-1 1,-2 1,-24-42,-17-43,116 203,389 702,-444-778,-3-5,-1 0,1-1,1 1,-1-1,1 0,1 0,-1 0,1-1,0 0,1 0,-1-1,14 9,-8-9</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5.61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1,'224'304,"572"908,-677-1030,-115-172,-11-17,-15-22,-32-64,5-2,3-2,5-3,4-1,5-1,-31-173,61 261,-2-6,1-1,0 1,2 0,1-23,0 39,1 0,-1 0,1 0,-1 0,1 0,0 0,1 1,-1-1,0 0,1 1,0-1,0 1,0 0,1-1,-1 1,1 0,-1 0,1 1,0-1,0 1,0-1,1 1,-1 0,0 0,1 0,0 1,6-3,7 1,1 0,-1 1,1 1,0 1,0 0,-1 1,1 1,0 1,-1 1,33 10,2 5,-1 2,59 33,-31-9,-1 3,-2 4,109 97,-133-101,-3 2,-2 2,-2 2,-3 2,46 80,-77-118,-1 0,-1 1,-1 0,-1 1,0-1,5 29,-9-19</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6.5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580 1374,'0'31,"0"1,2-1,2 0,0-1,2 1,2-1,1 0,1 0,21 43,-5-28,1-1,3-1,1-1,3-2,1-1,1-2,3-2,73 54,-52-49,1-2,1-3,2-2,2-4,126 39,-173-62,66 15,-79-20,0 0,0 0,1-1,-1 1,0-1,0-1,0 1,0-1,0 0,11-4,-15 4,0-1,0 0,0 1,0-1,0 0,0 0,-1 0,1 0,-1 0,0-1,1 1,-1 0,0-1,0 1,0 0,-1-1,1 1,-1-1,1 1,-1-1,0 0,0 1,0-1,0 1,-1-4,0-6,-1 0,0 0,0 1,-7-17,-3-1,-1 1,-2 0,0 1,-2 1,-1 0,-40-42,7 15,-105-83,57 63,-3 4,-190-94,-247-63,459 199,40 14,0-1,1-2,-56-31,91 45,1 0,0 0,0 0,0-1,0 1,0-1,0 0,0 1,1-1,0-1,-1 1,-1-4,4 5,-1 1,1-1,0 0,0 1,0-1,0 0,1 1,-1-1,0 1,1-1,-1 0,1 1,-1-1,1 1,0 0,0-1,0 1,0-1,0 1,0 0,0 0,0-1,0 1,0 0,1 0,-1 0,0 0,1 1,-1-1,3-1,35-19,0 1,2 2,0 2,59-15,-79 25,91-26,2 6,0 4,2 5,0 5,1 6,118 8,-188 1,-1 3,-1 1,1 2,68 24,-90-24,0 1,0 1,-2 1,1 1,-2 1,0 1,0 1,-2 1,29 31,-26-21,-1 0,-2 2,0 0,-3 1,0 0,-2 1,15 49,-16-36,-3 2,-1-1,-2 1,0 92,-6-131,-1-1,0 1,-1 0,1 0,-1-1,-1 1,1-1,-1 1,0-1,-1 0,1 1,-1-1,-1-1,-4 8,8-13,-1 0,0 1,0-1,1 0,-1 0,0 0,0 0,0 0,0 0,1 0,-1 0,0 0,0 0,0 0,0 0,1-1,-1 1,0 0,0 0,1-1,-1 1,0-1,1 1,-1-1,0 1,1-1,-1 1,1-1,-1 0,0 1,1-1,0 0,-1 1,1-1,-1 0,1 0,0 1,0-1,-1 0,1 0,0 0,0-1,-14-36,0-30,3-1,3 0,1-73,3 61,-12-1103,16 1074,1 69</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7.76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1248,'5'0,"0"-2,0 1,0 0,-1-1,1 0,0 0,-1 0,0 0,5-4,9-5,522-293,-462 252,-1-5,-3-2,-3-3,96-110,-151 153,0-1,-2 0,0-1,-2-1,0 0,-1 0,9-29,-17 43,-1-1,0 0,0 0,-1 1,0-1,0 0,-1 0,0 0,-1 0,0 0,0 0,-1 0,0 1,-1-1,0 1,0-1,-1 1,0 0,0 0,-1 0,0 1,-11-14,5 11,0 0,-1 0,0 1,0 1,-1 0,0 0,0 1,-1 1,1 0,-2 1,1 1,0 0,-1 1,0 0,0 1,0 1,0 0,0 1,0 1,-19 3,6 1,2 0,-1 2,0 1,1 1,1 1,0 1,0 1,1 2,0 0,-26 22,6 1,2 2,2 1,1 2,2 2,3 2,-40 67,54-79,1 2,2 0,2 1,1 1,2 0,1 1,3 0,1 0,-4 77,11-100,1-1,0 1,1 0,1-1,1 1,0-1,1 0,0 0,1-1,1 0,0 0,1 0,11 14,-5-11,2 0,0-1,1 0,0-2,1 0,0-1,2 0,31 14,0-3,1-3,2-2,109 23,173 7,-255-40,1-3,104-6,-159-2,1-1,-1-1,0-1,0-2,-1-1,0-1,0-1,-1-1,0-1,36-25,-48 28,-5 4,-1 0,1 0,-1-1,0 0,0 0,-1-1,0 0,0 0,7-12,-12 19,-1-1,1 0,-1 1,0-1,1 0,-1 1,0-1,1 0,-1 1,0-1,0 0,0 0,0 1,0-1,0 0,0 0,0 1,0-1,0 0,0 0,0 1,-1-1,1 0,0 1,0-1,-1 0,1 1,-1-1,0 0,-20-3,-26 17,-61 33,69-31</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28.64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711 199,'-5'0,"-8"0,-8 0,-7-4,-8-2,-6-4,-9-8,-7-1,-7-2,0-1,2-1,4 3,3 1,7 4,9 4,5 4,10 4</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33.74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18410 394,'-541'-40,"257"11,-1630-28,1070 98,4 40,686-65,-652 80,-298 28,-265-57,204-15,236 20,6 36,-479 165,1224-228,-388 77,475-114,-178-7,112-5,-733 31,-327 88,10 70,13-44,1024-142,146-1,-1-1,1-1,0-1,-41-15,63 19,0 1,0-1,1 0,-1 0,0 0,0 0,1 0,-1 0,0 0,1-1,-1 1,1-1,0 1,-1-1,1 1,0-1,0 0,0 1,0-1,0 0,1 0,-1 0,0-2,1 2,0 1,1 0,-1 0,1 0,-1-1,1 1,-1 0,1 0,0 0,-1 0,1 0,0 0,0 0,0 0,0 0,0 0,0 1,0-1,0 0,0 1,0-1,1 1,-1-1,0 1,0-1,0 1,1 0,-1 0,0-1,1 1,-1 0,0 0,0 0,1 1,-1-1,3 1,1-2,1 1,-1-1,0 0,1 0,-1 0,0-1,0 0,0 0,0 0,0 0,0-1,-1 0,1 0,7-8,3-3,-1-1,21-30,-21 27,370-520,-1-1,-283 405,-8 10,113-118,-195 231,-7 7,0 1,0-1,1 1,0 0,0 0,0 0,6-3,-10 9,0-1,0 1,0 0,-1 0,1 0,-1 0,0-1,1 1,-1 0,-1-1,-1 6,-528 1039,529-1045,-311 575,288-542,-1-1,-54 54,7-8,-125 131,180-187,22-23,11-11,-7 4,0 1,1 0,0 1,0 0,0 0,1 1,-1 0,1 1,0 0,0 0,0 1,-1 0,1 1,0 0,0 1,0 0,0 0,0 1,15 5,15 7,-1 1,0 2,50 30,-52-27,410 255,-21 33,-238-150,-74-58,-113-99,1 1,-1-1,1 1,0-1,0 1,0-1,-1 0,1 0,0 0,1 0,-1 0,0-1,0 1,0-1,0 1,1-1,2 0,-4-1,1 1,-1-1,0 0,0 0,0 0,0-1,0 1,0 0,0 0,0 0,0-1,-1 1,1-1,0 1,-1 0,1-1,-1 1,0-1,1 1,-1-1,0 1,0-1,0 1,0-1,0 0,-1-1,2-98,-5 0,-22-135,-60-198,-222-577,283 937,2 8,-41-135,51 129,3 0,3 0,6-134,1 116,0 66</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47.45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26,'68'-14,"-13"8,0 2,0 3,0 2,60 9,-95-7,1 0,-1 2,0 0,0 1,-1 1,0 1,0 0,0 2,-1 0,-1 1,0 1,0 0,-1 2,14 15,-22-19,0 1,-1 0,0 1,-1 0,-1 0,0 0,0 0,-1 1,-1 0,0 0,-1 0,0 0,-1 0,-1 0,0 1,-2 13,-3 22,-3-1,-27 91,-107 272,5-15,116-320,3 0,3 2,-5 106,18-160,2 0,1 0,1 0,1 0,1 0,1-1,12 33,-10-38,1 0,1-1,1 0,0 0,1-1,1-1,1 0,0 0,23 19,306 224,-129-105,-78-49,113 85,-234-180,1 0,-1-1,1 0,24 8,-31-13,0-1,-1 0,1 0,0-1,0 0,0 0,0-1,0 0,0 0,0-1,11-2,-17 2,0 0,0 1,1 0,-1-1,0 1,0 0,0 0,0 0,0 0,0 0,0 1,0-1,0 0,0 1,0 0,0-1,0 1,0 0,0 0,0 0,-1 0,1 1,0-1,-1 0,1 1,-1-1,1 1,-1 0,0-1,0 1,2 2,2 6,-1 0,0 1,-1-1,5 23,-6-24,147 892,-97-523,140 807,-186-1154,2 20,2-1,30 86,-39-133,1 0,-1 0,1 0,-1 0,1 0,0 0,0-1,0 1,0-1,1 1,-1-1,1 0,0 0,-1 0,1 0,6 3,-8-5,0 0,0 1,0-1,0 0,0 0,0 0,0 0,0 0,0 0,0 0,0 0,0-1,0 1,0 0,0 0,0-1,0 1,0-1,0 1,-1-1,3-1,-1 1,-1-1,1 0,-1 0,1 0,-1-1,0 1,0 0,0 0,0-1,0 1,0-1,0-3,6-36,-2 1,-2-1,-1 0,-5-44,1 25,-47-858,-1-20,50 919,-1 14,0 1,1 0,0-1,1 1,-1 0,1-1,0 1,2-8,-2 13,-1 0,0 0,0-1,1 1,-1 0,0 0,1 0,-1 0,0 0,1 1,-1-1,0 0,0 0,1 0,-1 0,0 0,0 0,1 0,-1 1,0-1,0 0,1 0,-1 0,0 1,0-1,1 0,-1 0,0 0,0 1,0-1,0 0,0 1,1-1,-1 0,0 0,0 1,0-1,0 0,0 1,0-1,0 0,0 0,0 1,0-1,0 1,9 20,426 1174,-397-1103,-9-19,60 109,-88-182,-1 0,0 1,1-1,-1 1,0-1,0 1,0-1,1 1,-1-1,0 1,0-1,0 1,0-1,0 1,0-1,0 1,0 0,0-1,0 1,0-1,0 1,0-1,-1 1,1-1,0 1,0-1,-1 1,1-1,0 1,-1 0,-19 8,-44-3,37-5,-1291 236,1261-222,-117 23,155-35,0-1,-1-1,1 0,-1-2,1 0,-33-6,49 6,1 1,-1-1,1 1,-1-1,1 0,-1 0,1 0,0 0,-1 0,1-1,0 1,0-1,0 1,0-1,0 0,1 0,-1 0,0 0,1 0,0 0,-1 0,0-3,1 2,1 0,-1 0,1 0,0-1,0 1,1 0,-1 0,0 0,1 0,0 0,0 0,0 0,0 0,0 0,3-4,6-10,2 0,0 0,1 1,19-18,-30 31,125-121,253-193,173-68,-515 360,352-223,171-120,-552 361,1 1,0-1,-1-1,0 0,11-12,-20 19,1 1,-1 0,0-1,1 1,-1-1,0 1,1 0,-1-1,0 1,0-1,0 1,1-1,-1 1,0-1,0 1,0-1,0 1,0-1,0 1,0-1,0 1,0-1,0 1,0-1,0 1,0-1,0 1,0-1,-1 1,1-1,0 1,0-1,-1 0,-17-5,-26 6,27 2,0 1,-33 10,44-11,0 1,-1-1,1 1,0 0,1 0,-1 1,1 0,-1 0,1 0,-7 8,1 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4.083"/>
    </inkml:context>
    <inkml:brush xml:id="br0">
      <inkml:brushProperty name="width" value="0.1" units="cm"/>
      <inkml:brushProperty name="height" value="0.1" units="cm"/>
      <inkml:brushProperty name="ignorePressure" value="1"/>
    </inkml:brush>
  </inkml:definitions>
  <inkml:trace contextRef="#ctx0" brushRef="#br0">3 152,'-1'-37,"0"26,0-1,1 0,0 1,1-1,1 0,3-14,-5 25,1 0,-1 0,0 0,0 0,1 1,-1-1,0 0,1 0,-1 0,1 1,-1-1,1 0,0 0,-1 1,1-1,0 1,-1-1,1 0,0 1,0 0,0-1,-1 1,1-1,0 1,0 0,0 0,0-1,0 1,0 0,1 0,0 1,0-1,0 1,0 0,0-1,0 1,0 0,-1 0,1 0,0 0,-1 1,4 2,6 7,-1 1,17 23,-20-25,34 43,-3 2,47 92,-71-119</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48.1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0,'2'1,"0"0,0 0,0 0,0 0,0 0,0 1,0-1,0 1,-1-1,1 1,0-1,-1 1,1 0,0 2,5 4,228 298,-132-162,-38-56,277 364,28-24,-327-385,69 56,-89-82,2 0,0-2,0-1,1-1,30 11,-10-7,1-2,1-3,87 13,-114-23,0-1,-1-1,1-1,0 0,0-2,0 0,-1-2,0 0,0-1,0-1,27-14,46-31,-71 40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48.76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1126 0,'-5'1,"0"0,0 1,0-1,0 1,1 0,-1 0,0 0,1 1,0 0,0-1,0 1,-7 7,-3 1,-368 313,24 25,326-318,-229 249,248-264</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49.38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1189 0,'-2'0,"0"1,0-1,0 0,0 1,0-1,0 1,0-1,1 1,-1 0,0 0,0 0,1 0,-1 0,1 0,-1 0,1 1,-1-1,1 1,0-1,-1 1,1-1,0 1,0 0,0-1,1 1,-1 0,0 0,1 0,-1 0,1 0,-1-1,1 5,-2 8,1 0,1 0,1 23,0-20,4 58,4-2,3 1,3-2,48 141,-25-117,3-1,5-2,60 89,-81-141,3-2,34 38,-51-65,0 0,0-2,1 1,1-2,-1 1,2-2,-1 0,1 0,1-1,18 6,-9-5,-33-10,-46-19,-112-76,-167-131,95 61,-192-105,317 209,-232-93,298 141,15 6</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0.14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448 322,'-25'10,"0"0,1 1,0 2,1 0,1 2,0 0,-36 35,32-25,1 1,2 1,1 1,1 1,-23 43,33-50,0 1,2 0,0 0,-6 31,12-47,2 1,-1-1,1 1,0-1,1 0,0 1,0-1,0 1,1-1,0 1,1-1,0 0,0 1,0-1,1 0,0-1,0 1,6 8,-5-11,0 0,1-1,-1 0,1 1,-1-2,1 1,0-1,0 1,0-1,0-1,1 1,-1-1,0 0,1 0,-1 0,1-1,-1 0,1 0,10-1,11-3,-1 0,45-14,-58 14,-9 2,0 0,0 0,0 0,0 0,-1-1,1 0,0 1,-1-1,0-1,0 1,0 0,0-1,-1 0,1 1,-1-1,0 0,0 0,0 0,-1-1,1 1,-1 0,0-1,0-6,4-14,-3 0,1-50,-3 50,-5-130,-35-225,20 226,19 152,1 0,0 0,-1 0,1-1,0 1,0 0,1 0,-1 0,0 0,0 0,1 0,0 0,-1 0,2-2,-2 3,1 1,-1 0,1-1,-1 1,1 0,-1 0,1-1,-1 1,1 0,-1 0,1 0,-1 0,1 0,-1 0,1 0,0-1,-1 2,1-1,-1 0,1 0,-1 0,1 0,-1 0,1 0,-1 0,1 1,-1-1,1 0,-1 1,1-1,-1 0,1 1,6 4,0 1,0 0,-1 0,0 0,7 10,245 335,-189-253,189 296,-129-190,-107-169</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1.09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1 368,'7'2,"0"-1,0 1,0 0,0 1,0-1,-1 1,1 1,-1-1,0 1,9 7,6 3,93 62,-3 5,-3 5,-4 4,-5 5,146 178,-237-263,56 75,-59-77,-1 0,1 0,-1 0,-1 1,1-1,-1 1,-1 0,3 17,-7-6,2-19,0-1,0 0,-1 0,1 0,0 0,0 0,0 1,-1-1,1 0,0 0,0 0,0 0,-1 0,1 0,0 0,0 0,-1 0,1 0,0 0,0 0,0 0,-1 0,1 0,0 0,0 0,-1 0,1 0,0 0,0-1,0 1,-1 0,1 0,0 0,0 0,0 0,-1 0,1-1,0 1,0 0,0 0,0-1,-3-2,0 0,1-1,-1 1,1-1,0 0,0 0,-2-5,-31-104,5-1,-28-221,38 152,5-300,15 479,0 0,0 0,0 0,1-1,-1 1,1 0,0 0,0 0,1 0,-1 1,1-1,3-6,-4 9,-1 1,1-1,0 1,0-1,-1 1,1-1,0 1,0-1,-1 1,1 0,0-1,0 1,0 0,0 0,0 0,-1 0,1 0,0 0,0 0,0 0,0 0,1 0,2 1,-1 1,0-1,1 1,-1-1,0 1,0 0,0 0,4 4,41 38,73 89,-48-49,54 52,119 135,-214-233</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1.68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438 1,'-26'0,"6"0,0 0,0 1,-20 4,32-3,0 0,1 1,-1 0,1 0,0 0,0 1,0 0,0 1,1-1,-12 11,-7 10,2 0,0 1,2 2,-32 53,41-60,0 1,2 0,1 1,1 0,1 0,0 1,-4 38,11-56,-1 0,1-1,0 1,1 0,-1 0,1-1,0 1,0 0,1-1,0 0,0 1,0-1,1 0,0 0,-1 0,2 0,-1 0,1-1,-1 0,1 1,0-1,1-1,-1 1,1-1,0 1,8 3,9 3,1 0,0-2,0-1,47 9,-53-13,216 41,101 22,-263-47,-1 2,107 48,-158-60,-1 0,0 2,0 0,-1 1,28 25,-40-32,-1-1,1 1,-1 0,0 1,0-1,-1 1,0-1,0 1,0 0,0 0,-1 0,0 1,-1-1,1 0,-1 1,0-1,-1 1,0-1,0 1,0 0,-1-1,-1 10,-4 2,0 0,-1-1,-1 1,0-2,-2 1,-10 15,-76 92,86-112,-75 86,-143 128,187-191</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2.4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366 1509,'0'10,"1"1,1-1,0 1,0-1,1 0,1 0,-1 0,2 0,5 9,10 15,27 35,-27-40,249 302,29-21,240 188,-524-486,2 1,-1 1,17 20,-30-32,1 1,-1 1,1-1,-1 0,0 1,-1-1,1 1,0-1,-1 1,0 0,0 0,0 0,0 0,-1 0,1-1,-1 1,0 7,-1-9,0 1,0-1,0 1,-1-1,1 0,0 0,-1 0,0 0,1 0,-1 0,0 0,0 0,0-1,0 1,0-1,-1 1,1-1,0 0,-1 0,1 0,0 0,-1 0,1-1,-1 1,0-1,1 1,-5-1,-6 1,0 0,0-1,0-1,-19-2,3-3,-1-2,1 0,0-2,0-2,-37-20,-135-89,90 46,4-5,3-4,4-5,-91-105,123 116,3-3,3-3,4-2,4-3,-75-170,111 214,2 0,2-2,2 0,2 0,-3-50,10 61,3-1,0 0,3 0,1 0,1 1,3 0,12-40,2 16,2 1,3 0,2 2,3 2,3 0,1 3,3 1,55-56,-31 43,3 4,2 2,3 3,3 4,105-57,-159 98,-3-1,2 2,-1 0,1 1,28-8,-43 15,1 0,-1 0,0 1,0-1,0 1,1 0,-1 0,0 0,1 1,-1-1,0 1,0 0,0 0,0 1,0-1,0 1,0 0,0 0,-1 0,1 1,-1-1,1 1,-1 0,0 0,0 0,0 0,2 4,2 6,0 0,0 0,-2 0,0 0,0 1,-1 0,-1 0,0 1,-1-1,-1 0,0 1,-2 23,-2 4,-2 0,-2 0,-13 45,-17 36,-6-3,-84 171,-151 209,126-268,124-192</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3.36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86 1778,'-9'11,"0"0,1 1,0 0,1 0,1 1,0 0,0 0,1 1,1-1,0 1,-1 16,1-10,2 0,1-1,0 1,1 0,1 0,1 0,7 27,-5-30,1-1,1 0,1 0,0-1,1 0,1 0,0-1,1 0,1-1,0 0,0 0,1-1,1-1,0 0,1 0,0-2,0 0,1 0,0-2,1 1,18 4,38 13,0-4,143 22,159-4,-262-29,-53-4,-27-2,-1-1,56-2,-86-1,-1 0,0 0,0 0,1 0,-1 0,0 0,0 0,1 0,-1 0,0 0,0 0,1 0,-1 0,0 0,1 0,-1 0,0 0,0 0,1 0,-1 0,0-1,0 1,0 0,1 0,-1 0,0 0,0 0,1-1,-1 1,0 0,0 0,0-1,0 1,1 0,-1 0,0 0,0-1,0 1,0 0,0 0,0-1,0 1,0 0,0-1,0 1,0 0,0 0,0-1,0 1,0 0,0 0,0-1,0 1,0 0,0 0,0-1,0 1,-1 0,1 0,0-1,0 1,0 0,-1-1,-15-14,12 12,-231-177,-94-78,303 236,-24-20,2-2,-68-80,105 112,1-1,1-1,0 0,1 0,0 0,1-1,1 0,1-1,0 0,0 1,2-1,0-1,1 1,0 0,2-29,2 33,1 1,0 0,0 0,1 0,1 0,-1 0,2 1,0 0,0 0,1 0,0 1,0 0,1 1,0-1,1 1,0 1,0 0,12-7,11-6,0 2,0 2,2 1,54-17,-22 13,2 2,0 3,1 4,0 2,0 3,1 4,-1 2,1 4,119 22,-141-15,0 1,-1 2,0 3,-1 1,-2 3,52 31,-65-32,-1 2,0 0,-2 2,-1 1,-1 1,-1 2,-2 0,37 60,-45-60,-1 0,-1 2,-1 0,-2 0,-1 1,8 62,-11-43,-3 0,-2 0,-10 89,-1-99,10-41,0 0,0 0,0 1,0-1,0 0,0 0,0 0,0 0,-1 1,1-1,0 0,0 0,0 0,0 1,0-1,0 0,0 0,-1 0,1 0,0 0,0 1,0-1,0 0,-1 0,1 0,0 0,0 0,0 0,-1 0,1 0,0 0,0 0,0 0,-1 0,1 0,0 0,0 0,0 0,-1 0,1 0,0 0,0 0,0 0,-1 0,1 0,0 0,-8-23,-119-625,-1 1,56-15,69 413,4 158</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4.16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1,'7'0,"-1"1,0 0,0 0,0 1,0 0,0 0,-1 0,1 1,0 0,-1 0,0 0,10 8,5 7,32 33,-34-32,68 81,-3 5,71 120,-5-9,-113-163,-23-32,1-1,0 0,2-1,1 0,0-2,27 23,-39-37,1-1,0 1,-1-1,1 0,0 0,0-1,0 1,0-1,0-1,0 1,0-1,0 0,1-1,8-1,13-3,52-17,-34 8,77-22,218-97,-307 118</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4.5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1 883,'4'0,"9"-4,12-6,9-5,16-13,24-9,24-16,25-10,25-12,20-10,6-2,0 0,-11 3,-15 8,-25 16,-21 11,-23 8,-26 13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4.417"/>
    </inkml:context>
    <inkml:brush xml:id="br0">
      <inkml:brushProperty name="width" value="0.1" units="cm"/>
      <inkml:brushProperty name="height" value="0.1" units="cm"/>
      <inkml:brushProperty name="ignorePressure" value="1"/>
    </inkml:brush>
  </inkml:definitions>
  <inkml:trace contextRef="#ctx0" brushRef="#br0">11 15,'0'-4,"-5"-1,0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5.1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718 1,'-17'1,"1"0,0 1,0 1,0 1,0 0,0 1,1 1,0 0,0 1,-13 9,-6 5,2 2,-57 51,49-35,1 1,2 2,2 2,2 1,2 1,-29 61,43-73,1 0,2 1,2 1,1 0,1 0,3 1,1 0,1 1,2 0,3 42,0-73,1 1,0 0,0 0,1-1,0 1,0-1,1 1,-1-1,2 0,-1 0,1 0,0-1,9 11,-9-13,1 0,0 0,0 0,1 0,-1-1,1 1,0-1,0-1,0 1,0-1,0 0,0-1,1 0,-1 1,1-2,9 1,3-1,0-1,0 0,0-2,-1 0,1-1,-1-1,1 0,-2-2,1 0,-1-1,0-1,0 0,-1-1,0-1,-1-1,-1 0,0-1,0 0,15-21,5-9,-3-2,-1-1,-3-1,-2-2,29-75,-38 78,-1 0,-2-1,-3-1,6-55,-16 103,0 0,0 0,0 1,0-1,0 0,0 0,1 0,-1 1,0-1,0 0,0 0,0 0,1 0,-1 1,0-1,0 0,0 0,1 0,-1 0,0 0,0 0,1 0,-1 0,0 0,0 0,0 0,1 0,-1 0,0 0,0 0,1 0,-1 0,0 0,0 0,0 0,1 0,-1 0,0 0,0 0,1 0,-1 0,0-1,0 1,0 0,0 0,1 0,-1 0,0-1,0 1,0 0,0 0,0 0,1-1,-1 1,0 0,0 0,0 0,0-1,15 29,-10-18,197 312,-94-160,-29-37,15 26,137 168,-211-296</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5.82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0,'2'8,"0"0,0-1,1 1,0-1,1 0,-1 1,1-2,1 1,0 0,-1-1,11 10,-4-2,-5-7,460 609,-414-539,204 271,-215-299,2-2,3-2,1-1,90 62,-128-100,0 0,0-1,0 0,0-1,1 0,0-1,0 0,0 0,0-1,0 0,0-1,1 0,-1-1,0 0,1 0,-1-1,0-1,1 0,-1 0,0-1,0 0,-1-1,1 0,14-8,-2-4</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6.28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0 679,'1'-5,"-1"1,1-1,0 1,1-1,-1 0,1 1,0 0,0-1,0 1,1 0,-1 0,1 1,0-1,0 0,0 1,1 0,4-4,10-7,0 0,26-14,-28 19,571-293,-411 219,128-55,-272 124</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6.76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0,'4'0,"14"4,8 10,4 2,4 7,2 8,2 3,4-1,-2 3,-3 0,-4-3,-4-3,-6-2,-7-1,-7-6</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7.08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20 66,'0'-4,"-4"-6,-2-5,1-4,1 1</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6:58.27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100 743,'-4'0,"1"0,-1 1,1 0,0 0,-1-1,1 2,0-1,0 0,0 1,0-1,0 1,0 0,0 0,0 0,1 1,-1-1,1 0,0 1,0 0,-1 0,2-1,-1 1,0 0,1 0,-1 1,1-1,-2 6,-2 8,1 1,0 0,-2 34,5-46,-2 30,1 0,1 0,2 1,2-1,1 0,12 44,-13-66,1-1,0 0,1-1,1 1,0-1,0 0,2-1,-1 1,1-1,1-1,0 0,0 0,1 0,0-2,1 1,0-1,0-1,1 0,21 10,-21-12,1-1,-1 0,0 0,1-2,23 3,-34-4,1-1,-1 0,1 0,-1 0,1 0,-1-1,1 1,-1 0,1-1,-1 0,1 0,-1 0,0 0,1 0,-1 0,0 0,0-1,0 1,0-1,0 1,0-1,0 0,-1 0,1 0,-1 0,1 0,-1 0,0-1,0 1,0 0,0-1,0 1,0 0,-1-1,1-4,2-28,-1 0,-2 0,-1 0,-7-40,-3 10,-25-81,17 98,-4-11,21 55,1 0,0 0,0 0,1 0,-1 0,1-1,0 1,0 0,0 0,1 0,1-6,-2 9,1 0,-1-1,1 1,-1 0,1 0,0 0,-1 0,1 0,0 0,0 0,0 0,0 0,-1 0,1 0,1 1,-1-1,0 0,0 1,0-1,0 1,0-1,1 1,-1-1,1 1,2-1,0 1,-1 0,1 0,-1 0,1 1,0-1,-1 1,7 2,6 3,0 0,27 17,-36-19,55 33,-2 3,-1 3,91 86,-145-124,-1-1,1 1,-1 1,0-1,5 11,-8-15,0 0,-1 0,1 0,0 1,-1-1,1 0,-1 1,0-1,1 0,-1 1,0-1,0 0,0 1,0-1,0 1,0-1,0 0,-1 1,1-1,0 0,-1 1,1-1,-1 0,1 1,-1-1,0 0,1 0,-1 0,0 0,0 0,0 0,-1 2,1-3,0 1,0-1,0 0,0 1,0-1,0 0,0 1,0-1,0 0,0 0,0 0,0 0,0 0,0 0,0 0,0-1,0 1,0 0,0 0,0-1,0 1,0-1,0 1,0-1,1 1,-1-1,0 1,0-1,1 0,-2 0,-22-26,22 25,-18-27,1-1,1 0,-23-56,-29-105,42 106,4-1,4-1,4-1,4 0,-1-99,13 186,0-13,0 1,1-1,0 1,6-21,-6 31,-1 0,2 0,-1 0,0 0,1 0,-1 0,1 1,0-1,0 0,0 1,0 0,0-1,1 1,-1 0,1 0,-1 0,1 0,0 1,0-1,0 1,-1 0,2-1,-1 1,5 0,9-2,0 2,0 0,0 2,0 0,0 0,0 2,0 0,0 1,0 0,18 9,18 8,84 49,-109-55,82 49,-95-55,-1 2,-1-1,0 2,0-1,12 16,-23-24,1 1,-1-1,1 0,-1 1,0-1,-1 1,1 0,-1 0,1-1,-1 1,0 0,-1 0,1 0,-1 0,1 0,-1 1,-1 6,-4 9</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04.38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5057 1,'-149'4,"0"8,1 6,1 6,-240 72,109-3,-364 176,-246 213,644-322,-326 277,431-312,6 6,5 6,6 5,-159 244,190-239,7 4,6 4,7 2,8 4,-46 177,59-124,9 1,10 3,9 0,10 349,36-132,103 562,17-280,-91-515,116 291,-162-476,5 15,1 0,2-1,1 0,1-1,2-1,34 42,-50-67,1-1,0 0,-1 0,1 0,1 0,-1 0,0-1,1 0,-1 0,1 0,-1 0,1-1,0 0,0 0,0 0,8 0,3-2,-1 0,0-1,31-8,30-3,335 6,117-9,-376-4,0-7,-3-7,254-91,-354 105,-27 10,0 2,1 0,-1 1,1 1,1 1,-1 1,29-2,-47 8,0-1,0 0,0 1,-1 0,1 0,0 0,-1 1,0 0,1 0,-1 0,0 0,-1 0,1 1,0 0,-1 0,0 0,0 0,2 5,6 4,37 49,-3 3,-3 2,64 137,68 238,137 605,-71 28,-59-123,-6-35,34-9,44-121,-190-634,6-3,175 275,-184-341,4-2,4-4,3-2,3-4,4-3,2-3,3-4,3-3,2-5,115 54,-99-62,1-4,3-5,1-4,1-5,2-5,0-5,1-5,1-5,130-7,-158-7,0-3,0-5,-1-3,-1-4,104-40,-85 18,-2-4,-2-4,153-106,5-31,-118 81,221-127,-275 183,-174 52,14 1,1-3,-1-3,-134-26,156 18,0-3,0-2,2-2,0-3,-89-52,136 72,0 0,0-1,1 1,-1-1,1 0,0 0,-1 0,1-1,1 1,-1-1,0 1,1-1,-3-6,4 7,1 1,0-1,-1 1,1-1,0 1,0-1,1 1,-1-1,0 1,1-1,0 1,-1-1,1 1,0 0,0-1,1 1,-1 0,0 0,1 0,-1 0,1 0,0 0,-1 0,5-2,21-20,1 1,1 1,1 1,59-30,142-51,-181 81,73-30,-122 50,1 1,-1 0,1-1,-1 1,1 0,-1 0,1 0,-1 0,0 0,1 1,-1-1,1 0,-1 1,1-1,-1 1,0-1,1 1,-1 0,0-1,1 1,-1 0,0 0,0 0,0 0,2 2,22 36,-15-21,180 252,-110-161,96 167,-171-266,0 0,0 0,-1 1,-1-1,1 1,1 13,-5-21,1 0,-1 0,0 0,0 0,0 0,0 0,-1 0,1 0,-1 0,0 0,0 0,0 0,0 0,0 0,-1-1,1 1,-1 0,0-1,1 0,-1 1,-1-1,1 0,0 0,0 0,-1 0,-4 2,-8 5,2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05.6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192 871,'0'70,"3"-1,3 1,17 80,-18-127,1 0,1 0,1-1,0 0,2 0,1-1,1 0,0-1,2-1,0 0,1 0,1-2,20 18,-17-21,1 0,0-2,1 0,1-1,0-2,0 0,1-1,34 7,-23-8,0-2,1-1,-1-1,1-2,42-4,-73 3,1-1,-1 1,1-1,-1 1,1-1,-1 0,0-1,1 1,-1-1,0 0,0 0,0 0,0-1,-1 1,1-1,-1 0,1 0,-1 0,0 0,0-1,-1 1,1-1,-1 0,1 0,-1 0,0 0,0 0,-1 0,0 0,1-1,-1 1,-1 0,1-1,-1 1,1-1,-1 1,-1-1,1 1,-2-8,-4-13,-2 0,0 0,-1 1,-2 1,0 0,-27-39,19 30,-501-698,469 664,18 22,-82-97,95 119,0 2,-2 0,-1 1,-26-17,48 36,0 0,1 0,-1-1,1 1,-1 0,0 0,1-1,-1 1,1 0,-1-1,1 1,-1-1,1 1,-1-1,1 1,-1-1,1 1,0-1,-1 1,1-1,0 0,0 1,-1-1,1 1,0-1,0 0,0 1,0-1,0 0,0 1,0-1,0 0,0 1,0-1,0 1,0-1,0 0,0 1,1-1,-1 0,0 1,0-1,1 1,-1-1,0 1,1-1,-1 1,1-1,-1 1,1-1,-1 1,1-1,-1 1,1 0,-1-1,1 1,0 0,0-1,46-18,-34 15,319-98,-276 90,0 1,1 3,-1 3,65 2,-101 4,0 1,1 1,-1 1,-1 1,1 0,-1 2,1 0,-2 1,1 1,-2 1,1 0,-1 1,22 19,-12-5,0 2,-2 1,-1 0,-1 2,-2 0,26 50,35 84,-8 4,54 184,-115-315,-2 1,-1 0,8 73,-17-108,-1 0,0 1,0-1,-1 1,1-1,-1 0,1 1,-1-1,0 0,-2 4,3-7,0 1,-1-1,1 1,0-1,-1 1,1-1,-1 1,1-1,0 0,-1 1,1-1,-1 0,1 1,-1-1,1 0,-1 0,1 1,-1-1,0 0,1 0,-1 0,1 0,-2 0,-18-11,4-6,1-1,0 0,1-2,-14-26,-40-90,63 127,-40-94,4-2,4-2,5-2,-30-195,59 283,0 0,2 0,1 0,0 0,2-1,5-30,-5 46,-1 0,1 0,0 0,0 0,1 0,0 1,0-1,0 1,0-1,1 1,0 0,0 0,1 1,-1 0,1-1,0 1,0 1,0-1,0 1,1 0,0 0,-1 0,1 1,0 0,11-2,3 1</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06.56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295 2050,'1'9,"1"-1,0 0,1 0,0 0,0-1,1 1,0-1,0 0,0 0,11 12,-11-14,10 14,0-2,1 0,1-1,1 0,0-2,1 0,0 0,24 11,-28-17,0-1,1-1,0 0,0-1,0-1,1 0,-1-1,1-1,0 0,0-1,0-1,23-2,-36 2,0-1,0 1,0-1,0 1,-1-1,1 0,0 0,-1-1,1 1,-1 0,1-1,-1 1,1-1,-1 0,0 0,0 0,0 0,0 0,0-1,-1 1,1 0,-1-1,1 1,-1-1,0 0,0 1,0-1,0 0,0-4,0-6,0 1,-1-1,0 0,-1 1,-1-1,-2-12,-34-134,-82-223,94 307,-211-595,-60-176,295 840,-1 0,1 0,-1 0,0 1,0-1,-1 1,-4-6,7 10,1 1,-1-1,1 1,-1-1,0 0,1 1,-1 0,0-1,1 1,-1-1,0 1,0 0,1-1,-1 1,0 0,0 0,0 0,1 0,-1-1,0 1,0 0,0 1,0-1,-1 0,1 1,0 0,0 0,-1 0,1 0,0 0,0 0,0 0,0 0,0 1,1-1,-1 0,0 0,1 1,-1-1,0 0,1 1,-1 1,-2 8,0 0,1 0,1 0,-1 1,2-1,-1 0,2 1,0-1,0 1,1-1,0 0,5 15,8 17,33 72,-39-95,362 679,51-29,-69-180,-339-471</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07.65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361 1,'-5'0,"-4"4,-6 10,-8 6,-5 9,-1 11,-5 3,0 3,-2 6,4-2,3-5,4-6,4-6,4-8,3-4,4-6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6.235"/>
    </inkml:context>
    <inkml:brush xml:id="br0">
      <inkml:brushProperty name="width" value="0.1" units="cm"/>
      <inkml:brushProperty name="height" value="0.1" units="cm"/>
      <inkml:brushProperty name="ignorePressure" value="1"/>
    </inkml:brush>
  </inkml:definitions>
  <inkml:trace contextRef="#ctx0" brushRef="#br0">1 384,'0'-6,"1"0,0 0,1 1,-1-1,1 0,0 1,1-1,-1 1,1 0,0 0,0 0,1 0,0 0,0 1,0-1,9-6,8-7,0 2,33-19,-44 29,47-28,2 2,1 3,1 3,77-22,-98 36,2 3,-1 1,1 1,0 3,1 2,-1 1,72 8,-94-4,0 1,-1 1,1 0,-1 2,0 0,-1 1,1 1,29 20,-41-25,-1 1,0 0,0 0,0 1,-1-1,0 1,0 0,0 1,-1-1,0 1,0 0,-1 0,0 0,0 1,0-1,-1 1,0-1,-1 1,0 0,0 0,-1-1,1 1,-2 0,1 0,-3 9,-1 0,-1 0,-1-1,0 1,-2-1,0-1,0 1,-1-1,-1-1,-1 0,-13 15,-21 18,-68 55,99-90,-135 116,142-115,15-8,28-5,-21-1,21 2,0 2,0 1,0 2,-1 1,1 2,46 18,-5 5,121 70,-90-38,-4 5,-2 4,131 124,-158-124,-3 3,-3 3,-4 3,81 136,-118-168,-1 1,-4 1,-1 1,15 58,-30-85,-1 1,-1-1,-1 1,-1 0,-1 0,-2 0,-1 0,-1 0,-1 0,-11 43,9-54,-1 0,-1 0,0-1,-1 0,-1 0,0-1,-1 0,0 0,-1-1,-20 17,12-14,0-1,-2 0,0-2,0-1,-1 0,-35 12,-3-5,0-2,-1-3,-1-3,-114 6,120-14,0-1,0-3,-86-12,120 9,0-2,1 0,0 0,0-2,1-1,0-1,0 0,1-1,0-2,1 0,-30-28,29 21,1 0,1-2,0 1,2-2,1 0,1-1,1 0,1-1,1 0,1-1,1 0,2-1,0 1,2-1,1 0,1 0,3-53,5 25,1 0,3 0,3 1,1 1,3 0,3 1,48-92,36-32,201-258,-183 269,-88 115,-2-3,30-68,-46 88,-15 31,-1 1,1-1,0 1,0-1,0 1,0 0,0-1,1 1,-1 0,0 0,0 0,1 0,-1 0,1 0,-1 0,1 0,-1 1,1-1,0 0,-1 1,1-1,0 1,1 0,1 0,0 0,0 0,0 1,0-1,0 1,0 0,0 1,-1-1,8 4,6 4,-1 1,0 1,19 17,-32-26,46 39,57 62,-87-81,-1 0,0 1,-2 1,-1 0,16 34,-23-38</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08.79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75 694,'61'-54,"-49"45,0-1,0 0,-1 0,0-1,-1 0,-1-1,0 0,0-1,-1 0,-1 0,7-17,-13 28,0 0,0 0,0-1,-1 1,1 0,-1 0,0-1,0 1,0 0,0-1,0 1,0 0,-1 0,1-1,-1 1,1 0,-1 0,-2-4,2 4,0 1,0-1,-1 1,1 0,0 0,-1 0,1 0,-1 0,0 0,1 0,-1 0,0 1,1-1,-1 0,0 1,0 0,0-1,-2 1,-2 0,1 0,0 0,0 1,0-1,0 1,0 0,0 1,0-1,0 1,0 0,1 0,-1 1,1-1,-1 1,-6 6,-1 4,0 1,1 0,1 1,0 0,1 1,1 0,0 0,-9 32,5-9,2 1,-9 73,17-98,1 0,0 0,1-1,4 31,-3-41,0 0,0 0,0 0,1 0,-1 0,1-1,0 1,0 0,0-1,1 1,-1-1,1 0,0 0,0 0,0 0,0-1,1 1,-1-1,1 1,-1-1,1-1,7 4,12 2,0-1,0-1,0-2,1 0,-1-1,36-2,142-20,-146 10,-1-2,-1-3,0-2,-1-2,-1-2,-1-3,67-42,-105 58,0 0,0-1,-1-1,0 0,0 0,-1-1,-1 0,1-1,-2 0,0 0,0-1,-2 0,1 0,-2-1,1 0,-2 0,0 0,-1-1,0 1,-1-1,-1 1,0-1,-1 0,0 0,-2 1,-4-26,-1 10,-1-1,-2 2,-1-1,-1 1,-1 1,-2 0,0 1,-2 1,-1 0,-1 2,-2 0,0 1,-27-23,41 41,0 0,-1 0,1 0,-1 1,0 0,0 1,-1 0,1 0,-1 1,1 0,-14-1,19 2,0 1,0 0,0 0,1 0,-1 0,0 1,0-1,0 1,1 0,-1 0,0 0,1 0,-1 0,1 1,-1-1,1 1,-1-1,1 1,0 0,0 0,0 0,0 0,0 0,1 1,-1-1,1 0,-1 1,1-1,0 1,0 0,0-1,0 1,0 0,1 0,-1-1,1 1,0 0,0 5,0 7,1 0,0 0,1 0,1 0,0-1,1 1,1-1,0 0,1 0,0 0,1-1,1 0,0 0,12 12,6 8,1-2,2-1,62 50,-63-58,0-2,1 0,0-2,2-1,0-1,1-2,63 19,-90-32,0 0,0 0,-1 1,1 0,0 0,-1 0,6 3,-10-4,1 0,0-1,-1 1,1 0,-1 0,1 0,-1-1,0 1,1 0,-1 0,0 0,1 0,-1 0,0 0,0 0,0 0,0 0,0 0,0 0,0 0,0 0,-1 0,1 0,0-1,0 1,-1 0,1 0,-1 0,1 0,-1 0,1-1,-1 1,1 0,-1 0,0-1,1 1,-1 0,0-1,0 1,0-1,0 1,-10 10,2-1,-1 0,1 0,1 1,0 0,-9 18,16-27,0 1,-1 0,1 0,1 0,-1 0,0 0,1 0,-1 0,1 1,0-1,0 0,0 0,1 0,-1 0,1 0,0 0,0 0,0 0,0 0,0 0,0 0,1-1,-1 1,1 0,0-1,0 1,0-1,0 0,5 4,1 0,1 1,0-1,0-1,0 0,1 0,0-1,0 0,0 0,0-1,1-1,-1 0,15 1,17 0,77-5,-64 0,-16 1,-7 1</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09.18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1,'8'4,"8"5,8 10,9 6,8 11,0 8,5 4,5 3,-4 0,0-3,-5 2,-5-8,-5-6,-8-6,-8-3,-6-6</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09.51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10,'0'-4,"0"-1</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10.13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1 417,'18'16,"1"-1,33 19,-7-4,118 83,372 272,-494-356,30 26,-64-50,-1 1,0-1,-1 1,0 1,0-1,0 1,6 12,-10-19,-1 1,0-1,1 1,-1-1,0 1,0 0,1-1,-1 1,0-1,0 1,0 0,0-1,0 1,0 0,0-1,0 1,0-1,0 1,0 0,0-1,0 1,0 0,0-1,-1 1,1-1,0 1,-1 0,1-1,0 1,-1-1,1 1,-1-1,1 1,0-1,-1 0,1 1,-1-1,0 1,1-1,-1 0,1 1,-1-1,1 0,-1 0,0 0,1 1,-1-1,0 0,1 0,-1 0,0 0,1 0,-1 0,1 0,-1 0,0-1,1 1,-1 0,0 0,1 0,-1-1,0 0,-43-13,25 2,1-1,0-1,1-1,-23-26,-56-75,89 108,-38-52,3-1,3-2,-45-95,65 116,2-2,1 0,3-1,2 0,1-1,-5-75,15 109,-1 0,2 0,0 0,0-1,1 1,0 0,1 0,1 1,0-1,11-21,-13 29,1-1,0 1,1 0,-1 0,1 0,-1 0,1 1,1 0,-1-1,0 1,1 1,-1-1,1 1,0 0,0 0,0 0,0 0,0 1,0 0,0 0,1 1,-1-1,0 1,1 0,-1 1,0-1,9 3,-2-1,-1 2,1 0,-1 0,0 1,0 0,0 1,-1 0,0 1,17 14,8 10,36 42,-66-68,60 67,-3 3,-4 3,-3 2,-3 2,81 177,-79-116,-46-118</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11.03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72 0,'-2'1,"0"-1,0 1,0 0,1-1,-1 1,0 0,1 0,-1 0,1 1,-1-1,1 0,-1 0,1 1,0-1,0 1,-2 2,-16 29,13-19,2 1,0 0,1 0,0 0,1 0,1 0,0 0,1 0,1 0,0 1,1-1,7 28,-2-19,0-1,1 0,1 0,1-1,2 0,0-1,19 26,-14-27,0 0,0-2,2 0,30 22,-37-31,0-1,1-1,0 0,0 0,0-1,1-1,0 0,0-1,19 3,-29-7,0 1,1-1,-1 0,1 0,-1 0,1-1,-1 0,0 1,1-2,-1 1,0 0,0-1,0 0,0 0,0 0,0 0,0-1,4-3,-3 0,0 1,0-1,0-1,-1 1,0-1,0 1,0-1,-1 0,4-13,1-9,-2 0,-1 0,-1 0,-1-40,-1 36,0 14,-1 0,-1-1,0 1,-2 0,0-1,-1 1,-9-31,0 34,11 16,1 0,-1 0,1 0,0 0,-1 0,1 0,0 0,-1 0,1 0,-1 0,1 0,0 0,-1 0,1 1,0-1,-1 0,1 0,0 0,-1 1,1-1,0 0,0 0,-1 1,1-1,0 0,0 1,-1-1,1 0,0 1,0-1,-11 39,9-13,2-1,0 0,2 0,6 33,30 103,-25-110,346 1088,-156-538,-172-505,166 607,-194-687,0-3,0 0,-1 1,-1-1,0 26,-1-37,0 1,0-1,-1 0,1 1,-1-1,0 1,0-1,0 0,0 1,0-1,0 0,0 0,-1 0,1 0,-1 0,0 0,1-1,-1 1,0 0,0-1,0 1,0-1,0 0,0 0,-1 0,1 0,0 0,-1 0,1 0,-1-1,-3 1,-6 1,-1-1,1-1,0 0,0 0,0-1,0-1,0 0,1 0,-1-2,0 1,1-1,-16-8,12 3,0-1,0 0,0-1,2 0,-1-1,2-1,-19-22,3-5,2-1,1-1,2-1,3-1,-20-57,-9-49,-47-235,14-164,64 380,5-291,14 442,8-70,-8 83,0 0,0-1,0 1,1 0,0 0,0 0,1 0,-1 0,1 0,0 1,1-1,5-5,4 1</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12.4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220 33,'-5'0,"0"1,0 0,0 0,0 1,0-1,0 1,0 0,0 1,0-1,1 1,-1 0,1 0,0 0,0 1,0-1,1 1,-1 0,1 0,0 0,0 1,-5 8,-3 7,1 1,1 1,-10 33,-1 13,4 2,3 0,3 1,2 0,4 0,3 0,13 106,-9-151,2 0,1-1,0 0,2 0,1 0,16 29,-21-46,1 0,0 0,0 0,0-1,1 1,0-1,1 0,0-1,0 0,0 0,1-1,0 1,0-2,0 1,0-1,1 0,0-1,-1 0,1 0,15 2,1-4,0 0,0-2,0 0,0-2,0 0,43-14,-17 1,0-2,52-29,-87 40,0-1,0-1,-1-1,0 0,-1-1,0-1,-1 0,-1-1,1 0,-2 0,0-2,-1 1,0-2,-1 1,-1-1,0 0,-1-1,-1 0,-1 0,0 0,-1 0,-1-1,-1 0,0 0,-2 0,0 0,-4-32,0 26,-2 0,0 0,-2 1,0 0,-2 1,-15-28,2 13,-1 0,-46-53,55 65,15 25,0 0,0 0,-1-1,1 1,1 0,-1-1,0 1,0 0,0 0,0-1,0 1,0 0,0-1,0 1,0 0,1 0,-1-1,0 1,0 0,0 0,0 0,1-1,-1 1,0 0,0 0,1 0,-1-1,0 1,0 0,1 0,-1 0,0 0,0 0,1 0,-1 0,0 0,1 0,-1 0,0 0,0 0,1 0,-1 0,7 0,-1 1,1 1,-1-1,0 1,0 0,8 4,346 154,4 2,-279-126,-50-19,0-1,1-3,1 0,43 7,-79-19,1-1,-1 0,1 1,-1-1,1 0,-1 0,1 0,-1 0,1 0,-1 0,1 0,-1 0,1-1,-1 1,1 0,-1-1,0 0,1 1,-1-1,0 0,1 0,-1 1,0-1,0 0,0 0,2-2,-3 1,1 0,-1 0,1 0,-1 0,0 0,0 0,1 0,-1 0,-1 0,1 0,0 0,0 0,-1 0,0 0,1 0,-2-2,-5-12,0 0,-2 1,-13-19,22 33,-92-121,-121-125,158 187,-105-91,155 147,0 0,0 1,-1 0,0 0,0 0,1 1,-1-1,-1 1,1 1,0-1,0 1,-1 0,1 1,-1-1,1 1,0 1,-1-1,1 1,-11 3,-5 3,0 1,0 0,1 2,-23 14,21-11,-137 83,-249 196,376-267</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13.04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222 2,'-6'0,"1"-1,-1 1,0 0,0 0,0 1,0 0,0 0,1 0,-1 1,0 0,1 0,-1 0,1 1,0-1,0 1,0 1,0-1,1 1,-1 0,1 0,-7 7,-2 8,1 1,1 0,1 0,0 1,2 0,0 0,2 1,0 0,1 1,2-1,0 1,1 0,1 0,4 39,-1-51,-1-1,2 0,-1 0,1 0,1 0,0 0,0-1,1 1,0-1,1 0,9 12,-4-10,0 1,1-1,0-1,1 0,0-1,25 14,9-1,0-2,2-3,78 18,-126-35,128 25,-94-20,0 1,0 2,-1 1,44 18,-75-25,1 0,0 0,-1 0,1 0,-1 1,1-1,-1 1,0 0,0 0,-1 0,1 0,0 1,-1-1,0 1,0-1,0 1,2 7,-2-5,-1 1,0-1,0 1,-1-1,1 1,-2 0,1-1,-1 1,0-1,-2 9,-4 7,-1 0,0-1,-2 0,0-1,-18 26,-42 55,-34 56,86-125</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13.68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0,'2'104,"5"-1,22 110,69 194,-75-329,72 233,-66-232,70 139,-92-205,1 0,0-1,1 1,0-2,1 1,0-1,21 18,-24-25,0 1,0-1,1 0,-1 0,1-1,0 0,0-1,0 1,0-2,0 1,0-1,1 0,-1-1,0 0,12-1,-16 0,0 0,0 0,0-1,0 1,0-1,0 0,-1 0,1 0,-1-1,1 1,-1-1,0 0,0 0,0 0,0 0,-1 0,1-1,-1 1,0-1,0 0,0 1,-1-1,2-5,5-12,-2 0,0 0,2-23,-7 40,12-104,-5 1,-9-161,0 174,0 65</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14.50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1 105,'4'0,"1"-4,5-6,4-1,-1-3,3 2,2 1,2 0,2 1,-3-1,-4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24.134"/>
    </inkml:context>
    <inkml:brush xml:id="br0">
      <inkml:brushProperty name="width" value="0.1" units="cm"/>
      <inkml:brushProperty name="height" value="0.1" units="cm"/>
      <inkml:brushProperty name="color" value="#004F8B"/>
      <inkml:brushProperty name="ignorePressure" value="1"/>
    </inkml:brush>
  </inkml:definitions>
  <inkml:trace contextRef="#ctx0" brushRef="#br0">423 401,'-49'50,"3"2,3 3,1 1,3 1,3 3,3 0,2 3,-39 110,66-160,-21 81,23-88,1 0,1-1,-1 1,1 0,0 0,0 0,1-1,-1 1,1 0,1 0,-1-1,1 1,3 7,-2-10,-1-1,1 1,0-1,-1 0,1 0,1 0,-1 0,0 0,0-1,1 0,-1 1,0-1,1 0,-1-1,1 1,0-1,-1 1,1-1,0 0,-1 0,1-1,-1 1,6-2,5 0,-1-1,0 0,0 0,25-12,-27 10,1 0,-1-1,-1-1,1 0,13-12,-20 15,-1 0,0 0,1 0,-2-1,1 0,0 1,-1-1,0 0,0 0,0 0,-1 0,0-1,0 1,0 0,0-8,0-23,-2 0,-9-55,6 60,1-1,1 0,4-61,2 69,0 0,1 0,1 0,2 1,0 0,1 1,18-32,-18 40,1 1,0-1,0 2,1-1,1 2,0-1,1 2,0-1,1 2,0 0,28-14,-25 15,1 1,0 1,0 0,0 1,1 1,-1 1,1 0,0 1,0 2,0 0,0 0,-1 2,1 1,0 0,-1 1,1 1,-1 1,-1 0,1 1,-1 1,0 1,-1 0,0 2,0-1,-1 2,-1 0,25 26,0 6,-2 2,-2 1,-2 2,-2 1,-2 2,-3 1,-2 0,22 72,-46-124,15 63,-15-61,1 1,-1-1,1 0,-1 0,0 0,0 1,0-1,-1 0,1 0,-1 0,0 1,0-1,0 0,0 0,-1 0,-1 3,2-5,1-1,-1 0,0 0,1 0,-1 0,1 0,-1 0,1 0,-1 0,0-1,1 1,-1 0,1 0,-1 0,1 0,-1-1,1 1,-1 0,1-1,-1 1,1 0,-1-1,1 1,0-1,-1 1,1 0,0-1,-1 1,1-1,0 1,-1-1,1 1,0-1,0 1,0-1,0 0,-1 1,1-1,0 0,-11-27,-5-47,4 0,-3-84,8 83,-4-53,6 1,21-228,-15 347,0 0,1-1,0 1,6-15,-8 23,0 1,0-1,1 0,-1 1,0-1,0 1,1-1,-1 1,1-1,-1 1,0-1,1 1,-1 0,1-1,-1 1,1-1,-1 1,1 0,-1 0,1-1,-1 1,1 0,0 0,-1-1,1 1,-1 0,1 0,0 0,0 0,1 1,-1 0,1 0,-1 0,1 0,-1 1,0-1,1 0,-1 1,0-1,0 0,0 1,0 0,0-1,0 1,0 2,11 21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6.555"/>
    </inkml:context>
    <inkml:brush xml:id="br0">
      <inkml:brushProperty name="width" value="0.1" units="cm"/>
      <inkml:brushProperty name="height" value="0.1" units="cm"/>
      <inkml:brushProperty name="ignorePressure" value="1"/>
    </inkml:brush>
  </inkml:definitions>
  <inkml:trace contextRef="#ctx0" brushRef="#br0">0 25,'0'-4,"0"-5,0-2</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25.368"/>
    </inkml:context>
    <inkml:brush xml:id="br0">
      <inkml:brushProperty name="width" value="0.1" units="cm"/>
      <inkml:brushProperty name="height" value="0.1" units="cm"/>
      <inkml:brushProperty name="color" value="#004F8B"/>
      <inkml:brushProperty name="ignorePressure" value="1"/>
    </inkml:brush>
  </inkml:definitions>
  <inkml:trace contextRef="#ctx0" brushRef="#br0">1 1229,'4'-1,"1"1,0-1,0 0,-1-1,1 1,-1-1,1 0,-1 0,1 0,-1 0,0-1,5-4,46-44,-49 45,68-74,-4-3,-4-3,-4-2,-3-4,-5-1,55-129,-91 179,22-76,-36 104,0 0,-2 0,0 0,0-1,-2 1,0 0,0-1,-6-29,4 41,1-1,-1 1,0 0,0 1,0-1,0 0,-1 1,0-1,1 1,-1 0,0 0,-1 0,1 0,-1 0,1 1,-1-1,0 1,-6-2,8 2,-1 1,0 0,0 0,-1 0,1 0,0 0,0 1,0 0,-1-1,1 1,0 0,0 1,0-1,-1 1,1-1,0 1,0 0,0 0,0 0,0 0,0 1,0-1,0 1,-4 4,5-5,1 1,0 0,0 0,-1 0,1 0,0 0,1 0,-1 0,0 0,1 0,-1 0,1 0,-1 0,1 0,0 1,0-1,0 0,0 0,1 0,-1 0,0 1,1-1,0 0,0 2,24 49,-3-18,1-2,1 0,44 43,98 82,-109-105,13 10,-20-20,-1 3,-3 1,63 83,-106-125,1 1,-1-1,0 1,0 0,0 0,-1 0,0 0,0 0,0 0,-1 1,0-1,-1 1,1-1,-1 1,0-1,-1 0,1 1,-1-1,-2 8,-2-3,1-1,-1 1,-1-1,0 0,-1 0,1 0,-2-1,1 0,-15 12,-14 11,21-21</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26.484"/>
    </inkml:context>
    <inkml:brush xml:id="br0">
      <inkml:brushProperty name="width" value="0.1" units="cm"/>
      <inkml:brushProperty name="height" value="0.1" units="cm"/>
      <inkml:brushProperty name="color" value="#004F8B"/>
      <inkml:brushProperty name="ignorePressure" value="1"/>
    </inkml:brush>
  </inkml:definitions>
  <inkml:trace contextRef="#ctx0" brushRef="#br0">0 2755,'4'-1,"0"0,0 0,0-1,0 1,-1-1,1 0,0 0,-1 0,0-1,1 1,-1-1,3-3,7-6,60-43,-3-4,-3-2,115-138,-148 156,-2-1,-2-2,-3-1,-1-1,-2-1,-3-2,29-100,-46 135,-1-1,-1 0,-1 0,0 0,-1 0,-1 0,0 0,-1 0,-6-18,7 30,0 0,0 0,-1 0,0 0,0 0,-1 0,1 1,-1-1,0 1,0 0,-1 0,1 0,-1 0,0 0,0 1,0 0,0 0,0 0,-1 0,0 0,1 1,-1 0,0 0,0 1,0-1,0 1,0 0,-1 0,1 1,0 0,0-1,-11 3,5-1,0 2,0 0,1 0,-1 1,1 0,0 1,0 0,0 0,0 1,1 1,0-1,1 2,-1-1,-8 12,-6 6,1 2,2 0,-23 43,11-11,3 1,2 1,4 2,2 0,2 1,4 1,3 1,2 0,3 1,4 121,4-163,2 0,1-1,0 1,2-1,1 0,15 36,-17-50,0 0,1 0,0 0,1-1,0 0,0 0,1 0,0-1,1 0,-1-1,1 0,1-1,-1 1,1-2,0 1,16 5,4-2,0-2,0 0,0-2,1-1,41-1,-1-4,87-12,-101 6,0-3,0-3,63-22,-95 26,-1-1,0-1,-1-1,0-1,-1-1,-1-1,0-1,-1-1,28-29,-19 8,0-1,-3-1,-1-1,-2-2,-3 0,19-54,-1-14,30-158,-46 158,-5-1,-5-1,-5 0,-5 0,-5 0,-4 0,-6 0,-5 1,-4 1,-65-191,-34 5,100 253,-2 2,-2 0,-2 2,-51-59,71 91,0 1,-1 0,0 0,-1 1,0 0,-18-10,25 15,1 0,-1 0,0 0,0 1,0-1,0 0,0 1,0 0,0-1,0 1,0 0,0 0,0 0,0 0,0 0,0 0,0 1,0-1,0 1,1-1,-1 1,0 0,0 0,0 0,1 0,-1 0,0 0,1 0,-1 1,1-1,-1 1,1-1,0 1,0-1,-1 1,1 0,0-1,0 1,1 0,-1 0,0 0,0 2,-2 8,0 1,1-1,0 0,1 1,0-1,1 1,1 0,0-1,3 17,7 20,17 48,-17-61,73 216,226 468,-280-664,3-2,68 86,93 83,-88-106,333 390,-424-489,2 0,0-1,1-1,1 0,0-2,1 0,40 20,-34-24</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27.022"/>
    </inkml:context>
    <inkml:brush xml:id="br0">
      <inkml:brushProperty name="width" value="0.1" units="cm"/>
      <inkml:brushProperty name="height" value="0.1" units="cm"/>
      <inkml:brushProperty name="color" value="#004F8B"/>
      <inkml:brushProperty name="ignorePressure" value="1"/>
    </inkml:brush>
  </inkml:definitions>
  <inkml:trace contextRef="#ctx0" brushRef="#br0">1 512,'13'0,"1"-2,0 0,-1-1,1 0,20-9,5 0,1506-456,-1494 458,-60 16</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27.822"/>
    </inkml:context>
    <inkml:brush xml:id="br0">
      <inkml:brushProperty name="width" value="0.1" units="cm"/>
      <inkml:brushProperty name="height" value="0.1" units="cm"/>
      <inkml:brushProperty name="color" value="#004F8B"/>
      <inkml:brushProperty name="ignorePressure" value="1"/>
    </inkml:brush>
  </inkml:definitions>
  <inkml:trace contextRef="#ctx0" brushRef="#br0">1 1,'4'0,"5"8,11 11,8 11,18 21,20 18,17 19,10 14,11 12,-5-7,-7-7,-9-10,-17-19,-9-14,-12-8,-12-12</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28.399"/>
    </inkml:context>
    <inkml:brush xml:id="br0">
      <inkml:brushProperty name="width" value="0.1" units="cm"/>
      <inkml:brushProperty name="height" value="0.1" units="cm"/>
      <inkml:brushProperty name="color" value="#004F8B"/>
      <inkml:brushProperty name="ignorePressure" value="1"/>
    </inkml:brush>
  </inkml:definitions>
  <inkml:trace contextRef="#ctx0" brushRef="#br0">0 1,'10'1,"0"1,0 1,0 0,0 0,-1 1,0 0,0 0,0 1,12 9,5 1,62 39,-2 3,-3 4,-2 3,-4 4,86 95,-147-146,-1 1,0 0,-1 1,13 26,-24-41,-1 0,0 1,0-1,0 1,0-1,-1 1,0-1,0 1,0 0,0 0,-1 0,0-1,0 1,0 0,-1 0,1 0,-1-1,0 1,-1 0,1-1,-1 1,0-1,0 1,0-1,-1 0,1 0,-5 5,-27 22,-1-1,-1-2,-2-1,-81 42,97-56,-34 19,22-10,0-2,-2-2,0-1,-1-2,-46 12,61-21,2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29.322"/>
    </inkml:context>
    <inkml:brush xml:id="br0">
      <inkml:brushProperty name="width" value="0.1" units="cm"/>
      <inkml:brushProperty name="height" value="0.1" units="cm"/>
      <inkml:brushProperty name="color" value="#004F8B"/>
      <inkml:brushProperty name="ignorePressure" value="1"/>
    </inkml:brush>
  </inkml:definitions>
  <inkml:trace contextRef="#ctx0" brushRef="#br0">111 714,'8'2,"-1"0,0 0,-1 0,1 1,0 0,-1 1,1-1,-1 1,0 1,0-1,-1 1,10 10,2-1,568 512,-451-402,2 7,-5 6,-6 6,198 295,-319-431,3 3,-1 1,0 0,9 21,-15-31,1 0,0 1,-1-1,1 0,-1 1,1-1,-1 1,0-1,0 1,0-1,0 1,0-1,0 1,0-1,0 1,0-1,-1 1,1-1,-1 0,1 1,-1-1,1 0,-1 1,0-1,0 0,1 1,-1-1,0 0,0 0,0 0,-1 0,1 0,0 0,0 0,0-1,-1 1,1 0,0-1,-1 1,-1 0,-4 1,0-1,0 0,0-1,0 1,0-1,0 0,0-1,0 0,0 0,1-1,-1 1,-11-6,-7-4,1 0,-24-17,21 13,-116-74,5-6,4-6,4-5,5-6,-210-244,257 260,-94-151,139 193,3-2,2-1,3-2,-30-99,50 140,0-1,2 1,0 0,1-1,0 0,2 1,0-1,1 0,1 1,1-1,1 1,0 0,1 0,1 0,1 0,0 1,2 0,-1 1,2 0,0 0,1 1,1 0,0 1,29-25,3 1,2 2,1 1,62-33,-76 50,1 1,0 2,1 2,1 1,0 1,42-6,-69 16,0 0,0 0,0 1,0 0,0 1,0-1,-1 2,1 0,0 0,-1 0,1 1,-1 0,9 5,-6-1,0 0,-1 1,0 0,0 0,-1 1,0 1,-1-1,12 19,-2-2,-1 1,-1 0,13 33,-24-48,-1 0,0 0,-1 0,0 0,0 1,-2-1,1 1,-2 0,1-1,-4 24,1-30,1 0,-2 0,1 0,-1 0,1-1,-2 1,1-1,0 0,-1 0,0 0,0 0,-1-1,-8 7,-8 6,-45 25,33-21,-117 76,4 7,-188 174,238-185,63-62</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33.256"/>
    </inkml:context>
    <inkml:brush xml:id="br0">
      <inkml:brushProperty name="width" value="0.1" units="cm"/>
      <inkml:brushProperty name="height" value="0.1" units="cm"/>
      <inkml:brushProperty name="color" value="#004F8B"/>
      <inkml:brushProperty name="ignorePressure" value="1"/>
    </inkml:brush>
  </inkml:definitions>
  <inkml:trace contextRef="#ctx0" brushRef="#br0">642 278,'2'-66,"0"42,-1 0,-1-1,-2 1,-6-41,7 62,0 0,0 1,0-1,-1 0,1 1,-1-1,0 1,1-1,-1 1,0 0,0 0,-1 0,1 0,0 0,-1 0,1 1,-1-1,1 1,-1 0,0-1,0 1,1 0,-1 1,0-1,0 0,0 1,0 0,0 0,0 0,0 0,0 0,0 0,0 1,-4 1,-9 1,0 1,0 0,1 1,-30 14,9 2,1 1,1 1,2 2,0 2,1 0,2 3,-43 53,54-60,2 2,0 0,2 1,1 0,1 1,1 1,1 0,2 0,0 1,2-1,-2 33,7-44,1 0,0-1,1 1,1 0,1-1,0 0,1 1,1-1,7 18,-6-23,0 1,0-1,1 0,1 0,0-1,1 0,0 0,0-1,1-1,0 1,0-1,21 11,4-1,0-2,1-2,0-1,1-2,0-2,71 9,236 0,-308-17,588-29,-620 28,-1-1,1 1,-1-1,1 1,-1-1,1 0,-1 0,0-1,0 1,0-1,1 0,-2 1,1-1,0 0,0-1,0 1,-1-1,3-2,-3 1,0 0,-1 0,1 0,-1 0,0 0,0 0,0 0,0-1,-1 1,0 0,0-1,0 1,0 0,-2-7,-9-45,-2 1,-3 1,-29-68,20 56,4 8,-3 2,-3 0,-2 2,-40-58,65 107,0 0,0 1,0-1,-1 1,0-1,-9-5,13 9,0 1,0-1,0 1,1 0,-1-1,0 1,0 0,0-1,0 1,1 0,-1 0,0 0,0 0,0 0,0 0,0 0,0 0,1 0,-1 0,0 1,-2-1,3 1,-1 0,0 0,0 0,0 0,0 1,1-1,-1 0,1 0,-1 0,1 0,-1 1,1-1,0 0,-1 1,1-1,0 0,0 0,0 1,0 2,1 3,0 0,0 0,1 0,-1 0,2 0,-1 0,1 0,0-1,0 1,1-1,0 0,0 0,0 0,1-1,0 1,8 6,11 10,2 0,32 19,-56-39,41 26,1-1,1-2,1-3,1-1,1-2,1-3,1-1,0-3,0-2,1-2,72 1,-118-8,-1-1,1 0,-1 0,1 0,-1-1,0 1,1-1,-1 0,0-1,0 1,0-1,1 1,-1-1,7-5,-9 4,0 0,0 0,0-1,0 1,0 0,-1-1,1 1,-1-1,0 1,0-1,0 0,-1 0,1 1,-1-1,0 0,0 0,-1-6,1-10,-2-1,0 1,-1 0,-1 0,0 0,-11-27,10 37,0 0,0 0,-1 0,0 1,-1 0,0 0,0 1,-1 0,0 0,0 0,-1 1,0 1,-12-8,9 8,1 0,-1 1,0 0,0 1,0 1,0 0,-1 0,1 1,-1 1,0 0,1 0,-1 2,0 0,-16 3,-11 4,0 3,1 1,-41 20,16-7,-491 203,664-294,-92 58</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34.170"/>
    </inkml:context>
    <inkml:brush xml:id="br0">
      <inkml:brushProperty name="width" value="0.1" units="cm"/>
      <inkml:brushProperty name="height" value="0.1" units="cm"/>
      <inkml:brushProperty name="color" value="#004F8B"/>
      <inkml:brushProperty name="ignorePressure" value="1"/>
    </inkml:brush>
  </inkml:definitions>
  <inkml:trace contextRef="#ctx0" brushRef="#br0">0 774,'12'-21,"1"0,28-34,17-28,-41 53,-1-1,-2 0,-1-2,-2 1,-1-1,10-66,-18 83,-1 1,-1-1,0 0,-1 1,-1-1,0 1,-8-26,7 31,-2-1,1 1,-1 0,0 1,-1-1,0 1,-1 0,0 0,0 1,-1 0,-16-13,-12-2,34 22,0 0,0 0,0 0,0 0,0 1,0-1,0 1,0-1,0 1,0 0,0 0,0 0,0 0,0 0,0 0,0 0,0 1,-2 0,3-1,1 1,0-1,-1 0,1 1,-1-1,1 0,0 1,-1-1,1 1,0-1,-1 1,1-1,0 1,0-1,-1 1,1-1,0 1,0-1,0 1,0-1,0 1,0 0,0-1,0 1,0-1,0 1,0-1,0 1,0-1,0 1,1-1,-1 1,0 0,0-1,1 0,-1 1,0-1,1 1,-1 0,16 18,8-1,0-1,0-1,28 13,8 4,-7 0,130 84,-162-102,0 2,-1 1,-1 0,-1 2,32 41,-47-55,1 0,-1 1,0-1,0 0,0 1,-1 0,0-1,0 1,-1 0,0 0,0 0,-1 0,0 0,0 0,-1 0,1 0,-4 9,-2 5,-1 0,-1-1,-1 0,-13 22,-9 18,14-23,-38 94,46-102</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34.749"/>
    </inkml:context>
    <inkml:brush xml:id="br0">
      <inkml:brushProperty name="width" value="0.1" units="cm"/>
      <inkml:brushProperty name="height" value="0.1" units="cm"/>
      <inkml:brushProperty name="color" value="#004F8B"/>
      <inkml:brushProperty name="ignorePressure" value="1"/>
    </inkml:brush>
  </inkml:definitions>
  <inkml:trace contextRef="#ctx0" brushRef="#br0">27 89,'-2'-11,"0"1,0-1,-1 1,-8-18,5 9,24 55,28 42,1 0,552 889,-586-948,1 0,1-1,0 0,29 24,-35-35,1 0,-1-1,1 0,1-1,-1 0,1-1,0 0,0 0,0-1,0-1,14 2,2-2,1-1,-1-1,1-2,-1 0,0-2,1-1,-2-1,1-2,-1 0,0-2,-1-1,0-1,23-15,-13 5,0-2,-2-1,-1-2,-2-1,0-1,-2-2,47-65,-50 53,-7 8</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35.356"/>
    </inkml:context>
    <inkml:brush xml:id="br0">
      <inkml:brushProperty name="width" value="0.1" units="cm"/>
      <inkml:brushProperty name="height" value="0.1" units="cm"/>
      <inkml:brushProperty name="color" value="#004F8B"/>
      <inkml:brushProperty name="ignorePressure" value="1"/>
    </inkml:brush>
  </inkml:definitions>
  <inkml:trace contextRef="#ctx0" brushRef="#br0">1 653,'13'-4,"0"-1,-1 0,1-1,-1 0,13-9,-7 5,485-280,-3 2,-456 266,-41 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6.18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1,'43'48,"-2"3,66 107,-47-64,67 92,140 214,-265-399,6 14,2-1,0 0,0 0,18 16,-24-26,-1-1,1 0,0-1,0 1,1-1,-1 1,0-1,1-1,-1 1,1-1,0 1,-1-1,1 0,0-1,0 0,0 1,0-1,-1-1,1 1,5-2,31-7,-2-3,45-18,-53 19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7.245"/>
    </inkml:context>
    <inkml:brush xml:id="br0">
      <inkml:brushProperty name="width" value="0.1" units="cm"/>
      <inkml:brushProperty name="height" value="0.1" units="cm"/>
      <inkml:brushProperty name="ignorePressure" value="1"/>
    </inkml:brush>
  </inkml:definitions>
  <inkml:trace contextRef="#ctx0" brushRef="#br0">0 765,'5'1,"0"1,0 0,-1 0,1 1,0-1,-1 1,0 0,0 0,0 0,0 1,5 5,6 5,37 35,-40-36,1 0,0-1,17 11,-29-23,0 1,-1-1,1 0,-1 1,1-1,0 0,-1 1,1-1,-1 0,1 0,0 0,-1 0,1 0,0 0,-1 0,1 0,0 0,-1 0,1 0,0 0,-1 0,1-1,0 1,-1 0,1 0,-1-1,1 1,0 0,-1-1,1 1,-1-1,1 1,-1 0,0-1,1 1,-1-1,1 0,-1 1,0-1,1 1,-1-1,0 0,0 1,1-1,-1 1,0-1,0 0,0 1,0-1,0-1,5-43,-4 35,35-348,-22 266,49-168,-59 248,0 0,0 0,2 1,-1 0,1 0,1 0,0 0,16-16,-20 24,0 0,0 0,0 1,1-1,-1 1,1 0,0 0,0 1,0-1,0 1,0-1,0 1,0 1,0-1,0 0,0 1,1 0,-1 0,0 0,0 1,0-1,0 1,0 0,1 0,-1 0,-1 1,1 0,0-1,6 5,6 4,-1 1,0 0,-1 0,0 2,-1 0,0 0,-1 1,-1 1,11 18,13 25,30 70,-46-88,71 179,-42-96,-44-112,1-1,0 0,0 0,11 14,1-6</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2.87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466 0,'-7'1,"1"0,0 0,-1 0,1 1,0 0,0 0,0 1,0-1,0 1,1 1,-1-1,1 1,0 0,-7 7,4-4,1 1,0 0,0 0,0 1,1 0,1 0,0 0,-6 13,9-14,0 0,0 1,1-1,0 1,0 0,1-1,0 1,0-1,1 1,0-1,1 1,0-1,0 1,1-1,0 0,5 9,8 16,3 0,33 45,-15-24,14 25,-3 3,-4 2,45 120,-77-170,-2 0,-1 1,-1 0,-2 1,-2-1,-1 1,-1 0,-3 0,-1-1,-1 1,-2 0,-10 37,0-28,-1-1,-2 0,-2-2,-2 0,-2-2,-1 0,-42 49,7-20,-3-3,-129 105,172-155,-1 0,0-2,-1 0,-45 20,67-33,-1-1,0 0,0 1,1-1,-1 0,0 1,0-1,0 0,0 0,0 0,1 1,-1-1,0 0,0 0,0 0,0-1,0 1,0 0,1 0,-1 0,0-1,0 1,0 0,1-1,-1 1,0-1,0 1,1-1,-1 1,0-1,1 1,-1-1,0 0,1 1,-1-1,1 0,-1 0,1 1,0-1,-1 0,1 0,0 0,-1 1,1-1,0 0,0 0,0 0,0 0,0 0,0 0,0 1,0-1,0 0,1-1,9-56,-8 51,28-101,25-115,-48 188,-1 8</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3.6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 0,'-2'235,"19"480,-15-692,2-1,1 0,0 0,2 0,0-1,2 1,0-2,1 0,23 34,-16-31,1 0,2-1,0-1,1-1,1 0,1-2,26 16,-15-13,1-2,1-2,1-1,0-1,1-2,0-2,1-2,0-1,1-2,-1-2,55-1,-65-4</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4.1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0 240,'4'-4,"10"-1,10-5,15-4,20 1,17-3,13-2,15-2,3-7,5-2,-14 4,-15 6,-13 2,-14 4,-17 4</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4.85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465 64,'-15'2,"0"1,0 1,0 0,0 1,1 0,0 1,-21 13,25-14,-20 10,2 3,0 0,1 1,-40 38,51-42,0 2,0 0,2 1,0 0,1 2,2-1,-16 34,25-50,1 0,-1-1,1 1,0 0,1 0,-1 0,0 0,1 1,-1-1,1 0,0 0,0 0,1 0,-1 0,0 0,1 0,0 1,0-1,0 0,0-1,0 1,1 0,-1 0,1-1,0 1,-1 0,1-1,0 0,1 1,-1-1,0 0,1 0,-1 0,1-1,4 3,9 3,0-1,-1 0,2-1,-1-1,25 3,-24-4,68 13,155 8,-211-24,0 0,0-2,-1-2,1 0,-1-2,0-1,-1-1,0-1,38-19,-59 25,1 0,0-1,-1 0,0-1,0 1,0-1,-1 0,1-1,-1 1,0-1,-1 0,0 0,0 0,0-1,0 0,-1 1,2-9,-3 7,-1 0,0 0,0 0,-1-1,0 1,0 0,-1 0,0 0,-1 0,0 0,0 0,-1 1,1-1,-2 1,-6-12,2 2,-2 1,0 1,-1 0,-1 0,0 1,-1 1,-1 0,0 0,-29-19,21 20,0 0,0 1,-1 1,-1 1,1 1,-46-8,51 12,0 0,0-1,1-1,0-1,-17-9,21 9</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5.5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461 0,'-3'4,"1"-1,-1 0,1 1,-1-1,0 0,0-1,0 1,-1 0,1-1,0 0,-1 0,-4 2,-2 3,-36 25,-19 11,2 3,2 3,-66 69,121-112,0 0,1 0,0 1,1 0,-1 0,-5 15,9-21,0 1,1 1,-1-1,1 0,0 0,0 0,-1 0,1 0,1 0,-1 0,0 0,0 0,1 0,-1 0,1 0,0 0,-1 0,1 0,0 0,0 0,0-1,1 1,-1 0,0-1,1 1,-1-1,1 1,-1-1,1 0,0 1,-1-1,4 1,37 19,1-2,1-1,1-3,54 11,-66-17,492 102,-508-108,0-1,35 0,-22-5</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6.02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1,'1'20,"0"1,2-1,1 0,0 0,14 36,49 98,-31-77,232 581,-210-463,-55-179</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6.87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134 1,'0'95,"-13"101,9-164,-2 0,-1-1,-2 0,-1 0,-1-1,-2 0,-16 28,10-37,7-12,13-12,1 0,0 0,1 0,-1 0,1 0,-1 0,1 1,0-1,0 1,0 0,0 0,0 0,0 0,1 1,-1-1,1 1,-1 0,8-2,-4 1,1 1,0 0,0 0,0 0,1 1,-1 0,13 2,6 7,0 1,0 0,-1 3,-1 0,0 1,44 34,-17-13,-9-6,2-3,0-1,55 21,-78-37,-6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7.85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341 0,'-5'1,"1"-1,-1 1,1 0,0 0,-1 1,1-1,0 1,0 0,0 0,0 1,1-1,-1 1,0 0,-4 4,-42 50,15-10,2 1,-35 71,51-85,2 1,1 0,1 1,-12 63,23-89,1 1,0-1,0 0,1 1,0-1,1 0,0 0,1 1,0-1,0 0,1 0,1 0,5 11,-2-10,0 0,0 0,2-1,-1 0,1 0,0-1,1 0,0-1,21 13,7 2,2-1,0-3,1-1,1-2,45 11,216 35,-165-42,1-5,0-7,157-12,-294 4,0 1,0-1,0-1,1 1,-1 0,0-1,0 1,0-1,0 1,0-1,0 0,0 0,-1 0,1 0,0 0,0 0,-1-1,1 1,2-3,-4 2,1 0,-1 0,0 0,1 0,-1 0,0 0,0 0,0 0,-1 0,1 0,0 0,-1 0,1 0,-1 0,0 0,0 0,1 0,-1 1,-3-4,-28-50,-60-78,41 63,42 59,-42-65,-4 3,-3 2,-81-77,131 141,-1 0,0 0,0 1,-15-8,2 5</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8.57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1,'4'0,"6"0,5 4,8 6,5 4,6 10,9 3,6 7,3 5,-4 1,3-4,-7 2,-3-2,-8-3,-6-7,-8-4,-6-6</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7:59.3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116 0,'65'67,"110"148,32 92,-190-282,-14-20,3 3,0 1,-1 0,0 1,0-1,5 20,-9-27,-1 1,1-1,-1 0,0 1,0-1,0 1,0-1,-1 1,1-1,-1 0,1 1,-1-1,0 0,0 1,0-1,0 0,0 0,0 0,-1 0,1 0,-1 0,1 0,-1-1,0 1,0 0,0-1,0 1,0-1,0 0,-4 2,-10 4,-1-2,1 0,-1 0,0-2,0 0,0-1,-33 0,-8 2,-274 9,302-13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8.401"/>
    </inkml:context>
    <inkml:brush xml:id="br0">
      <inkml:brushProperty name="width" value="0.1" units="cm"/>
      <inkml:brushProperty name="height" value="0.1" units="cm"/>
      <inkml:brushProperty name="ignorePressure" value="1"/>
    </inkml:brush>
  </inkml:definitions>
  <inkml:trace contextRef="#ctx0" brushRef="#br0">379 0,'-13'1,"-1"1,0 0,1 1,0 0,-1 1,1 0,1 1,-1 1,1 0,0 1,0 0,-20 16,6-1,1 0,2 2,0 0,-21 31,41-52,1 0,-1 0,1 0,0 1,0-1,1 0,-1 1,1 0,-1-1,1 1,0 0,1-1,-1 1,1 0,-1 0,1 0,1 6,0-6,1 0,-1 0,1-1,0 1,0 0,0-1,1 1,-1-1,1 0,0 0,0 0,0 0,0 0,0-1,8 5,10 6,2 0,-1-2,2 0,-1-2,1 0,1-2,-1 0,1-2,0-1,1-1,33 0,-57-3,1 0,0 0,0 0,-1-1,1 1,0-1,0 1,-1-1,1 0,-1 0,1 0,-1-1,1 1,-1-1,0 1,1-1,-1 0,0 0,0 0,0 0,0 0,-1 0,1 0,-1-1,1 1,0-3,2-5,-1-1,-1 1,0 0,-1-1,1-18,-2 22,0-1,1 1,-1-1,2 1,-1-1,1 1,0 0,0 0,1 0,0 0,4-7,-7 14,1 0,-1 0,0 0,1-1,-1 1,0 0,1 0,-1 0,0 0,1 0,-1 0,1 0,-1 0,0 0,1 0,-1 0,1 0,-1 0,0 0,1 0,-1 0,0 1,1-1,-1 0,0 0,1 0,-1 1,0-1,1 0,-1 0,0 1,1-1,-1 0,0 0,0 1,1-1,-1 0,0 1,0-1,0 1,0-1,1 1,10 18,3 15,-1 0,14 65,-6-20,356 1346,-285-996,50 597,-137-964,10 197,-15-209,-1-1,-3 1,-11 50,12-88,0-1,0 1,-2-1,1 0,-1 0,-1 0,0-1,0 0,-1 0,-1 0,1-1,-2 0,1-1,-1 0,0 0,-1-1,0 0,-18 10,7-7,-1-1,0-1,-1-1,1-1,-1-1,0 0,-1-2,-37 0,45-4,0 0,0-1,0 0,0-1,1-1,0-1,0 0,0-1,0-1,1 0,0-1,1 0,-1-1,2-1,-1 0,-10-12,-6-8,1-1,1-2,2 0,1-2,-18-38,-15-37,5-3,5-1,5-3,-29-131,33 76,8-2,-11-231,36 306,3 0,23-185,-16 251,1 0,1 1,3 0,0 1,2 0,1 0,1 1,2 1,1 1,1 0,2 1,31-33,28-13,95-67,12-11,-150 118,-1-1,57-75,-90 105,0 1,0 0,0 0,1 0,-1 0,1 1,0-1,-1 1,1-1,0 1,1 0,-1 0,0 0,1 1,-1-1,7-1,6 2</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0.1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1,'4'1,"0"1,0 0,0 1,0-1,0 1,0-1,-1 1,0 0,1 1,-1-1,0 0,2 5,5 2,56 61,88 125,38 93,-133-196,-39-63,1 0,1-2,48 49,-61-70,1-1,-1 1,1-2,1 1,-1-1,1-1,0 0,0-1,0 0,13 2,7 0,0-2,45 0,-55-3</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0.6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0 108,'4'0,"6"0,9 0,9-4,5-2,5-3,8-1,5 2,2-2,0 0,-4 2,-3-1,-5 0,-5 2,-9-2,-8 1</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666 124,'0'-5,"0"0,-1 0,0 0,0 0,0 0,-1 1,1-1,-1 0,0 1,-1-1,1 1,-1 0,0 0,0 0,0 0,0 1,-1-1,1 1,-1 0,0 0,0 0,0 0,-8-3,4 2,1 1,-1-1,-1 2,1-1,0 1,-1 1,1-1,-1 1,1 1,-1 0,1 0,-17 2,-3 5,2 0,-1 1,1 2,1 1,-1 1,2 1,-32 22,37-22,1 1,0 1,1 1,1 0,0 1,1 1,1 1,1 0,-13 23,15-18,0 0,2 0,1 0,1 1,1 0,1 1,1-1,2 1,0 0,2 0,4 41,-3-61,0 0,0 0,1 0,0 0,0-1,0 1,1-1,0 1,0-1,0 0,0 0,1 0,0-1,0 1,0-1,6 4,-3-3,0 0,1-1,-1 0,1-1,0 0,1 0,-1 0,0-1,1 0,9 0,18 0,0-3,0 0,-1-2,49-11,-58 10,12-2,-1-2,70-23,-93 24</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4.87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199 79,'-6'0,"1"0,-1 0,0 0,0 1,1 0,-1 0,0 1,1-1,-1 1,1 0,0 1,-1-1,1 1,0 0,1 0,-1 1,1 0,-1-1,1 2,0-1,0 0,-3 6,-2 2,0 0,1 1,0 0,1 1,0 0,1 0,1 0,0 1,1-1,1 1,0 0,1 1,0-1,2 24,1-34,0 0,0-1,1 1,0 0,0-1,0 1,0-1,1 0,-1 0,1 0,0 0,0 0,1 0,-1-1,1 0,0 0,0 0,0 0,0 0,0-1,1 0,5 3,15 5,0 0,47 11,-60-18,74 17,0-4,103 6,178-13,-353-9,48-3,-60 3,0 0,0 0,1 0,-1-1,0 1,0-1,0 0,0 0,0 1,0-1,0 0,0-1,-1 1,1 0,0 0,-1-1,1 1,-1-1,1 0,-1 1,1-1,0-2,-2-1,-1 1,0-1,0 0,0 1,0-1,-1 1,1-1,-1 1,0 0,0 0,-1 0,0 0,1 0,-7-5,1-3,-26-34,-2 1,-2 1,-2 3,-2 1,-2 2,-1 2,-2 1,-1 3,-74-37,104 62,0 1,0 1,0 0,-1 1,1 1,-1 1,0 0,0 2,1 0,-23 3,17-2,3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5.6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537 34,'0'-2,"0"1,0 0,0 0,0-1,-1 1,1 0,0 0,-1 0,1-1,0 1,-1 0,0 0,1 0,-1 0,0 0,1 0,-1 0,0 0,0 0,0 0,0 0,0 1,0-1,0 0,0 1,0-1,-1 0,-2 0,0 0,1 0,-1 0,0 1,0-1,1 1,-1 0,0 0,-4 1,-7 2,1 0,0 0,-26 11,1 4,1 2,1 1,1 2,1 1,1 2,1 1,-38 42,62-59,2-1,-1 2,1-1,1 1,0 0,0 0,1 1,1 0,-5 17,8-24,0-1,0 0,1 1,-1-1,1 0,1 1,-1-1,0 0,1 1,0-1,0 0,0 0,1 1,-1-1,1 0,0-1,0 1,0 0,1 0,-1-1,1 1,0-1,0 0,0 0,0 0,1 0,-1-1,1 1,0-1,5 3,47 19,0-2,93 23,-97-32,0 3,-1 2,93 47,-139-62,0 0,0 0,0 0,0 1,-1 0,0 0,0 0,0 0,0 0,5 11,-8-13,0 0,0 0,0 1,-1-1,0 0,1 1,-1-1,0 0,0 1,0-1,0 1,0-1,-1 0,1 1,-1-1,0 0,1 1,-1-1,0 0,0 0,-1 0,1 0,0 0,-1 0,1 0,-1 0,1-1,-4 3,-26 25,-2-1,-1-2,-1-1,-1-1,-55 25,76-41</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6.36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0,'2'7,"0"0,0 0,1 0,-1-1,1 0,1 1,0-1,5 7,3 6,343 637,-350-646,0-1,0 0,1 0,0-1,0 1,1-1,13 12,-17-18,0 0,0 0,0-1,1 1,-1-1,0 1,1-1,-1 0,1-1,-1 1,1-1,0 1,-1-1,1 0,0 0,-1 0,1-1,-1 0,1 1,0-1,-1 0,0-1,1 1,-1-1,5-2,133-60,-115 52</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7.1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485 1,'-55'2,"-70"12,106-12,15-1,-44 5,-65 18,107-22,-11 3,-1 0,0-1,0-1,-20 1,38-4,0 0,-1 0,1 0,0 0,0 1,0-1,0 0,0 0,-1 0,1 0,0 0,0 0,0 0,0 0,-1 0,1 0,0 0,0 0,0 0,0-1,-1 1,1 0,0 0,0 0,0 0,0 0,0 0,-1 0,1 0,0 0,0 0,0-1,0 1,0 0,0 0,0 0,0 0,-1 0,1-1,0 1,0 0,0 0,0 0,0 0,0-1,0 1,0 0,0 0,0 0,0 0,0-1,0 1,0 0,0 0,0 0,0-1,11-9,14-7,-5 9</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7.9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1 468,'1'-5,"1"0,-1 1,1-1,0 1,0 0,1 0,-1 0,1 0,3-4,9-16,4-16,-1-1,-3 0,-1-2,-2 1,-2-2,6-59,-19 74,1 16,10 24,0 4,1 0,1-1,0 0,1-1,18 18,71 56,-64-56,49 40,165 148,-240-209,0 0,-1 0,0 0,0 2,-1-1,-1 1,9 17,-15-26,0 1,0-1,0 1,0-1,-1 1,1-1,-1 1,0 0,0-1,0 1,0-1,-1 1,0 0,1-1,-1 1,-1-1,1 0,0 1,-1-1,0 0,1 0,-1 0,-1 0,1 0,0 0,-1 0,1-1,-1 0,0 1,0-1,0 0,-5 3,-107 59,43-27,36-18,5-4</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09.0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17049 1,'-51'10,"7"-1,-167 3,18-2,-749 95,78-7,-1886 140,2108-185,-223 8,-34 3,6 36,482-38,-692 91,-477-26,-242-21,1745-101,-105 4,-220 42,244-30,104-16,0 2,-60 17,-1204 257,1282-275,0-1,0-2,-1-2,1-1,-1-1,1-3,-1-1,1-1,-40-14,44 12,-1 0,1 2,-64-3,-103 11,80 1,4-1,-206 31,251-20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19.5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2367 246,'-1'-1,"1"0,-1 0,0 0,1 0,-1 0,0 0,1 0,-1 1,0-1,0 0,0 0,0 1,0-1,0 0,0 1,0-1,0 1,0-1,0 1,-2-1,-30-10,26 9,-43-11,-1 3,0 1,-1 3,1 2,-101 5,-257 53,306-34,1 4,1 4,1 5,2 4,-113 61,156-68,2 3,2 1,1 3,1 2,3 2,1 2,2 2,2 2,3 1,-41 65,45-51,1 1,4 1,2 2,4 1,2 0,3 2,3 0,4 1,2 0,3 1,7 124,4-149,3 0,1 0,2 0,3-2,1 1,2-2,2 0,29 47,14 9,4-2,82 93,-81-112,3-2,4-4,2-3,134 93,-141-118,2-2,1-4,2-3,1-3,2-3,103 24,-44-26,1-5,0-6,249-4,-156-24,335-59,-353 32,-1-10,-3-9,206-88,-350 119,-1-4,-2-1,91-65,-118 70,-2 0,0-2,-2-2,-1 0,-1-2,-2-2,22-36,-23 24,-1 0,-3-2,-1 0,-3-2,19-94,-20 52,-4-1,-1-134,-13 151,-3 1,-4-1,-3 2,-4-1,-2 2,-4 0,-3 2,-4 0,-2 2,-51-82,27 63,-4 2,-4 3,-4 4,-3 2,-4 3,-161-127,175 157,-2 3,-1 3,-3 2,-1 3,-119-41,156 66,-1 3,0 0,0 2,0 1,-34 2,-160 17,74-2,60-14,-177-22,-2-1,252 24,1 0,-1 1,0 0,1 2,0 0,-23 9,-97 48,34-13,73-36,4-3,1 1,0 1,1 2,0 0,1 1,0 1,-32 29,-63 70,102-100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08.824"/>
    </inkml:context>
    <inkml:brush xml:id="br0">
      <inkml:brushProperty name="width" value="0.1" units="cm"/>
      <inkml:brushProperty name="height" value="0.1" units="cm"/>
      <inkml:brushProperty name="ignorePressure" value="1"/>
    </inkml:brush>
  </inkml:definitions>
  <inkml:trace contextRef="#ctx0" brushRef="#br0">1 1,'1'7,"0"0,1 1,0-1,1 0,-1 0,1 0,4 7,5 11,36 104,-6 2,27 142,-52-178,-3 1,-5 0,-5 169,-7-227,-1 1,-1-1,-2 0,-2 0,-2 0,-1-2,-24 52,14-39,16-31</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24.2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3006,'-1'-21,"2"1,0-1,1 1,1 0,1 0,1 0,0 0,2 1,10-23,39-67,5 2,90-120,173-179,-150 206,8 9,269-219,-325 311,5 6,3 5,4 6,4 7,166-64,-163 88,1 6,2 7,2 6,1 7,237-10,283 40,-127 3,-1111-39,369 15,8 2,-762-73,927 84,18 3,0 0,-1-1,1 0,0 0,-1 0,1-1,0 0,0-1,0 1,1-1,-1-1,1 1,-9-7,15 9,-1 1,0-1,1 1,-1-1,1 0,0 1,-1-1,1 0,0 1,-1-1,1 0,0 0,0 0,-1 1,1-1,0 0,0 0,0 0,0 1,0-1,0 0,0 0,1 1,-1-1,0 0,0 0,1 0,0 0,20-18,35-4,32 4,2 5,148-6,-147 14,1065-30,-1153 36,35 5,-37-5,-1 0,1 1,0-1,-1 1,1-1,-1 1,1 0,-1-1,1 1,-1 0,1-1,-1 1,0 0,1-1,-1 1,0 0,1 0,-1-1,0 1,0 0,0 0,0 0,0-1,0 1,0 0,0 0,0-1,0 1,-1 0,1 0,0-1,0 1,-1 0,1 0,0-1,-1 1,1 0,-1-1,1 1,-1-1,1 1,-2 0,-62 99,-33 61,-443 1076,532-1214,0 1,0 0,-2-1,-24 42,29-104,2-80,-5 0,-38-192,-91-223,124 491,-37-112,42 135,-1 0,0 0,-2 1,0 0,-16-20,13 24</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32.45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0,'2'93,"4"1,4-1,43 179,-19-141,63 229,-87-327,-4-7</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33.6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0 619,'1'-17,"1"0,1 0,0 1,1-1,1 1,1 0,0 0,1 1,1-1,0 2,1-1,0 1,22-25,13-9,2 2,65-49,-97 83,16-14,2 2,0 1,60-31,-75 46,1 0,1 1,-1 2,1 0,0 1,0 0,0 2,1 0,31 2,-33 1,1 2,-1 0,0 1,0 1,0 0,-1 2,0 0,0 1,0 0,-1 1,-1 1,1 1,-2 0,0 1,0 1,-1 0,0 0,-1 2,-1-1,0 1,-1 1,-1 0,-1 1,0-1,-1 2,0-1,-2 1,7 35,-3 7,-3 0,-2 1,-3 0,-3 0,-2 0,-3-1,-3 0,-2 0,-3-1,-42 106,45-141,-1-1,-1-1,-1 0,-1-1,-1-1,-39 36,2 0,39-41,-1-2,0 1,-29 16,29-20,1 0,1 1,0 0,-22 25,35-36,1 0,0 0,0 0,0 0,0 0,0 0,0 0,0 0,0 0,-1 0,1 0,0 0,0 0,0 0,0 0,0 1,0-1,0 0,0 0,0 0,0 0,0 0,0 0,0 0,0 0,0 1,0-1,0 0,0 0,0 0,0 0,0 0,0 0,0 0,0 1,0-1,0 0,0 0,0 0,0 0,0 0,0 0,0 0,0 0,0 1,0-1,0 0,0 0,0 0,1 0,-1 0,0 0,0 0,0 0,0 0,0 0,0 0,0 0,0 0,0 0,1 0,-1 0,0 0,0 1,0-1,0-1,14-1,20-10,-32 12,358-131,125-47,-342 125,81-36,-241 88,-19 7,18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34.67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0 432,'125'-54,"3"6,146-36,-98 33,-121 31,79-40,-87 36,2 2,55-15,-70 24,-27 10,1 0,0 0,0 0,0 1,0 0,0 1,11-1,-7 4</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35.74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1055 1534,'-2'-22,"0"0,-2 1,-1-1,-1 1,-14-36,-8-31,11 9,-10-138,15-81,10 218,2 35,-3-1,-11-59,11 90,-1 0,-1 0,0 0,-1 1,-1-1,0 2,-1-1,0 1,-1 0,-15-17,3 6,1-1,1-1,1 0,1-1,-17-39,33 63,1 1,-1-1,0 1,0 0,0 0,0-1,-1 1,1 0,0 0,-1 0,0 1,1-1,-1 0,0 0,0 1,0-1,0 1,0 0,0 0,0-1,-1 1,1 0,0 1,-1-1,1 0,-1 1,1 0,0-1,-1 1,1 0,-1 0,1 0,-1 0,1 1,-1-1,1 1,0 0,-1-1,1 1,0 0,-1 0,1 1,0-1,0 0,0 1,-3 2,-12 10,1 0,1 1,0 1,-19 25,16-18,-229 282,189-224,-94 173,127-193,19-41</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37.0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78 362,'-1'207,"16"491,-13-679,-3-11,2 0,-1 0,1-1,0 1,1 0,0-1,0 1,1-1,-1 0,6 10,-7-17,-1 1,0-1,0 0,0 1,0-1,1 1,-1-1,0 0,1 1,-1-1,0 0,1 1,-1-1,0 0,1 1,-1-1,0 0,1 0,-1 1,1-1,-1 0,1 0,-1 0,0 0,1 0,-1 0,1 0,-1 0,1 0,-1 0,1 0,-1 0,1 0,-1 0,0 0,1 0,-1 0,2-1,8-18,-2-31,-6 1,-2 1,-12-88,-29-98,5 41,35 184,-27-173,-4-202,32 381,0-4,0 0,0 0,0-1,1 1,3-11,-3 16,-1 1,1 0,-1 0,1-1,0 1,-1 0,1 0,0 0,0-1,0 1,0 0,0 0,0 1,0-1,0 0,0 0,1 0,-1 1,0-1,0 1,1-1,-1 1,0-1,1 1,-1 0,1 0,-1-1,1 1,-1 0,0 0,1 1,-1-1,1 0,1 1,6 1,0 1,0 0,0 0,-1 1,1 0,-1 1,12 8,55 47,-55-43,31 26,31 25,137 146,-193-180,26 45,-31-46,43 53,-49-69,-2-1</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37.8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1 217,'1'-3,"-1"0,1 0,0 0,0 0,1 0,-1 0,1 1,-1-1,1 1,0-1,0 1,0 0,0-1,0 1,3-2,38-29,58-38,-87 62,1 0,1 1,-1 1,1 0,0 1,26-5,-21 4,-4 2</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38.8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245 1,'-7'0,"0"0,0 1,0 0,1 0,-1 1,0 0,1 0,-1 1,1 0,0 0,0 0,-11 8,8-3,0 0,0 0,1 1,0 0,0 0,-11 20,7-6,0 1,1 1,1 0,2 0,-11 53,17-68,0 0,1 0,0 0,0 0,2 0,-1 0,1 0,0 0,1 0,3 10,-2-13,0 0,1 0,0-1,0 0,0 1,1-2,-1 1,1 0,1-1,-1 0,1 0,0-1,0 1,8 3,10 5,1 0,0-2,1 0,1-2,-1-1,1-2,0 0,1-1,-1-2,1-1,34-2,-45-1,-1-2,1 1,-1-2,0 0,26-11,-32 10,0-1,0 1,0-2,-1 1,-1-1,1-1,-1 0,0 0,8-11,-5 4</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41.17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4234 2811,'-31'-2,"0"0,1-2,-1-2,1 0,-52-19,-140-71,201 86,-442-245,18-35,-449-390,47-59,756 657,-316-248,340 284,-2 4,-1 2,-2 4,-113-40,64 38,97 33</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42.2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1,'4'42,"1"1,3-1,1 0,22 63,-11-40,125 409,37-11,-158-417,-16-32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4.556"/>
    </inkml:context>
    <inkml:brush xml:id="br0">
      <inkml:brushProperty name="width" value="0.1" units="cm"/>
      <inkml:brushProperty name="height" value="0.1" units="cm"/>
      <inkml:brushProperty name="ignorePressure" value="1"/>
    </inkml:brush>
  </inkml:definitions>
  <inkml:trace contextRef="#ctx0" brushRef="#br0">1567 2159,'6'-29,"-5"28,0 0,-1-1,1 1,-1 0,1-1,-1 1,1 0,-1-1,0 1,1 0,-1-1,0 1,0-1,0 1,0-1,0 1,-1 0,1-1,0 1,-1-1,1 1,-1 0,1-1,-1 1,1 0,-1 0,0-1,0 1,0 0,0 0,0 0,0 0,0 0,0 0,0 0,0 0,0 1,-1-1,1 0,0 1,-3-1,-9-4,1 1,-1 0,0 1,0 1,0 0,0 1,-15 0,-97 7,64 1,0 4,0 1,1 4,1 2,0 3,2 2,0 3,2 2,-56 38,49-24,3 1,2 4,2 2,2 2,2 2,3 3,-56 82,74-92,3 0,1 2,3 1,-23 68,39-97,2 0,-1 0,2 0,1 0,0 1,2 0,0-1,2 1,0 0,1-1,1 1,1-1,0 0,11 27,-8-34,0-1,0 0,1-1,1 1,0-1,0-1,1 0,1 0,0-1,0-1,0 1,1-2,0 0,1 0,24 9,3-2,0-2,1-2,0-1,48 4,9-5,-1-4,132-10,190-51,-338 42,0-3,-2-4,81-33,-133 43,0-1,-1-2,-1 0,0-2,22-19,-33 23,-1 0,0 0,-1-1,-1-1,0 0,-1 0,0-1,-1-1,6-17,-4 3,-2-1,-2 1,-1-1,-1-1,-2 1,-1 0,-1-1,-2 0,-10-60,-10-18,-52-160,65 242,-72-214,-144-302,-170-202,243 506,149 240,2 8,8 26,16 49,81 257,287 842,-366-1109,4-1,2-1,4-2,50 74,-78-132,0 0,1-1,0 0,0 0,1-1,0 0,0-1,1 0,11 6,-18-12,0 1,-1 0,1-1,0 0,0 0,0 0,-1 0,1-1,0 0,0 1,0-2,0 1,0 0,0-1,0 1,0-1,0 0,0-1,-1 1,1-1,0 1,-1-1,1 0,-1 0,0-1,0 1,0-1,0 1,0-1,0 0,-1 0,5-7,5-10,0 0,-1-1,-1-1,-1 0,9-33,23-126,-36 156,88-629,-50-6,-36 616,-7 43,1 1,-1-1,0 0,1 1,-1-1,0 0,1 1,-1-1,1 1,-1-1,1 1,-1-1,1 1,-1-1,1 1,0-1,-1 1,1 0,-1-1,1 1,0 0,0 0,-1-1,1 1,0 0,-1 0,1 0,0 0,0 0,-1 0,1 0,0 0,0 0,-1 0,1 0,0 1,-1-1,1 0,0 0,-1 1,1-1,0 1,-1-1,1 0,-1 1,1-1,-1 1,1-1,-1 1,2 1,19 18,0 2,-1 1,-2 0,0 1,21 38,-1-2,485 696,-494-714,2-2,2-1,63 58,-84-86,1-1,0-1,0 0,1-1,0-1,0 0,1-1,0 0,0-1,0-1,0 0,1-1,0-1,0 0,29-1,-36-1,-1-1,1 1,0-1,0-1,0 0,-1 0,1-1,-1 0,1 0,-1-1,0 0,-1 0,1-1,-1 0,1 0,-2-1,1 0,-1 0,0-1,0 1,0-1,5-11,5-11,-1-2,-1 1,-2-2,-2 0,0 0,-2-1,4-43,9-241,-20 309,0-152,-26-235,13 307,-4 1,-3 0,-4 2,-43-104,46 145,-1 0,-3 1,-1 1,-2 1,-37-41,46 60,-2 1,-1 1,0 1,-2 1,0 1,-1 1,0 1,-1 1,-1 2,-27-11,42 19,0 1,0 0,0 1,0 0,0 0,-1 1,1 1,0 0,-1 0,1 1,0 1,-17 4,19-3,1 0,-1 1,1 0,0 0,1 1,-1 0,1 0,0 1,0 0,0 1,1-1,0 1,1 0,-1 1,-8 15,5-5,0 0,1 0,1 1,1 1,0-1,1 1,2 0,0 0,1 0,1 0,0 1,2-1,0 0,2 0,0 0,1 0,1 0,1-1,1 0,0 0,2 0,0-1,1-1,0 1,2-2,0 1,1-2,18 19,12 5,1-2,1-2,3-2,86 46,221 83,206 24,-476-160,-84-26,15 4,1 1,-1 1,0 1,0 0,16 11,-29-16,0 0,0 0,0 0,-1 1,1-1,-1 1,0 0,1 0,-1-1,0 1,-1 0,1 1,-1-1,1 0,-1 0,0 1,0-1,0 1,-1-1,1 1,-1-1,0 1,0-1,0 1,0 0,-1-1,1 1,-1-1,0 0,-2 7,-9 19,-1 0,-22 34,-16 35,49-95,-11 25,2 1,1 0,0 1,-6 43,15-64,0-1,1 1,0 0,0-1,1 1,0 0,1-1,-1 1,2-1,-1 0,1 1,1-1,-1-1,1 1,1 0,-1-1,1 0,1 0,-1 0,11 9,3 1,1 0,0-1,1 0,1-2,1-1,0-1,0 0,1-2,0-1,1-1,0-1,1-1,-1-1,40 2,-47-8,-1 0,0-1,0-1,0-1,0 0,0-2,-1 0,0 0,0-1,0-1,-1-1,21-16,-2 0,-2-2,0-1,53-64,-65 69,-2 0,-1-2,-1 0,-1 0,-1-2,-2 0,0 0,-2-1,-1 0,8-42,-15 41</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43.0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173 1,'-11'15,"1"0,0 1,1 0,1 0,1 1,0 0,-5 22,2-9,-11 30,3 0,3 2,3 0,2 0,3 1,3 0,2 0,3 0,3 0,14 73,-13-116,0 1,1-1,1 0,1-1,19 34,-22-45,1 1,0-1,0 0,1 0,0-1,0 0,1 0,0-1,0 0,0 0,1-1,0 0,17 7,-6-6,-1-1,1-1,0 0,0-2,0 0,1-1,-1-1,0-1,30-5,-20 0,1-1,-2-1,1-2,-1-1,42-23,-65 30,0 0,0 0,0-1,-1 0,1 0,-1-1,0 1,-1-1,1 0,-1 0,-1-1,1 1,-1-1,0 0,0 0,-1 0,0 0,0 0,1-14,0-11,-1 0,-2 0,-4-41,2 45,-1-38,-4-1,-2 1,-3 1,-41-127,48 181,0 0,0 0,-1 0,0 1,-1 0,0 0,-1 1,0 0,-15-14,16 18,0 0,0 1,0-1,0 1,-1 1,1-1,-1 2,0-1,0 1,0 0,-1 0,1 1,0 0,-14 1,-2-1,0 0,1-2,-1 0,1-2,0 0,0-2,0 0,1-2,-27-13,30 10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44.04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107 146,'98'204,"-9"5,-9 3,92 387,-163-567,-8-31,-1 0,0-1,0 1,0 0,0 0,1-1,-1 1,0 0,1 0,-1-1,1 1,-1 0,1-1,-1 1,1-1,-1 1,1 0,0-1,-1 1,1-1,0 0,-1 1,1-1,0 1,-1-1,1 0,0 0,0 1,0-1,-1 0,1 0,1 0,-1-1,0 0,0 0,-1 0,1 0,-1 0,1 0,-1-1,0 1,1 0,-1 0,0 0,0-1,1 1,-1 0,0 0,0 0,-1-1,1 1,0 0,0 0,-1 0,1-1,0 1,-1 0,1 0,-2-1,-13-36,14 36,-192-345,49 100,7-37,119 240,2-2,2 0,2-1,-9-73,21 114,-4-74,4 76,0 0,0-1,0 1,1 0,-1 0,1 0,0 0,1 0,-1 0,1 0,-1 0,1 1,0-1,1 1,3-6,-3 7,-1 1,1-1,0 1,0 0,0 0,0 0,0 1,0-1,0 0,0 1,0 0,0 0,0 0,0 0,0 0,0 1,0 0,0-1,0 1,0 0,4 2,6 2,0 1,0 0,14 10,72 49,-4 3,-2 5,143 147,-94-62,38 37,-120-142,-37-35</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44.86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0 379,'6'0,"0"-1,-1 0,1 0,-1 0,0-1,1 0,-1 0,0 0,0-1,0 0,5-3,53-45,-33 25,186-128,-81 62,-129 87,-3 2,1 0,-1 1,0-1,1 1,0 0,-1 0,1 0,0 0,0 1,0 0,0 0,6-1,-10 2,0 0,0 0,1 0,-1 1,0-1,0 0,0 0,0 1,1-1,-1 0,0 0,0 0,0 1,0-1,0 0,0 1,1-1,-1 0,0 0,0 1,0-1,0 0,0 0,0 1,0-1,0 0,0 1,0-1,-1 0,1 0,0 1,0-1,0 0,0 0,0 1,0-1,-1 0,1 0,0 1,0-1,0 0,0 0,-1 0,1 1,0-1,0 0,-1 0,1 0,-8 8</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45.7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415 1,'-141'119,"104"-83,1 3,1 1,3 1,1 2,-48 92,74-126,2 0,-1-1,2 1,-1 0,1 1,0-1,0 15,2-21,0 0,0-1,0 1,0 0,1 0,0 0,-1-1,1 1,0 0,0-1,0 1,1-1,-1 1,1-1,-1 0,1 0,0 1,0-1,0 0,0-1,0 1,0 0,1-1,-1 1,0-1,1 1,0-1,-1 0,4 1,20 3,-1-1,1 0,0-2,1-2,-1 0,36-5,-10 2,420-34,-461 36,-1-1,0 0,1 0,-1-1,19-8,-26 9,-1 1,1-1,-1 0,1 0,-1 0,0 0,1-1,-1 1,0 0,-1-1,1 0,0 1,-1-1,1 0,-1 0,0 0,0 0,0 0,0 0,-1 0,1 0,-1 0,0-6,-3-87,2 75</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51.1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 1448,'-16'12,"15"-19,21-30,412-527,36-50,-414 536,-24 32,48-54,-66 87</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8:52.7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686 1008,'-8'0,"0"1,0 0,0 1,1 0,-1 0,0 1,1 0,0 0,-12 7,-61 45,44-28,-30 19,-238 152,296-193,-1-1,0 0,0 0,-1-1,1 0,-13 2,21-5,0 0,-1 1,1-1,-1 0,1 0,0 0,-1-1,1 1,-1 0,1-1,0 1,-1 0,1-1,0 1,0-1,-1 0,1 0,0 1,0-1,-2-2,2 2,0-1,0 0,1 0,-1 0,0 0,1 0,0 0,-1 0,1 0,0 0,0 0,0 0,0 0,0 0,1 0,-1 0,1 0,-1 0,2-2,11-32,1 1,2 1,2 1,0 0,26-32,-28 41,72-106,5 4,5 5,6 3,4 6,6 4,133-97,-234 196,114-79,-110 78,1 0,0 1,1 1,0 1,25-7,-38 13,0 0,0 0,1 1,-1 0,0 0,0 1,0-1,0 1,0 1,0-1,-1 1,1 0,0 0,-1 1,1-1,-1 1,0 0,0 1,0 0,0-1,-1 1,1 1,6 8,5 8,0 1,-2 0,0 2,11 26,-13-26,212 445,-167-330,58 214,-96-278,-4 0,-3 0,2 90,-13-120,-2 0,-3 0,-1 0,-2-1,-1 0,-27 75,19-73,-3-1,-2-1,-1 0,-3-2,-1 0,-2-2,-2-1,-49 49,71-80,-2-1,1 0,-1-1,0 0,-1-1,1 0,-1-1,0 0,0 0,-1-1,1-1,-1 0,1 0,-1-1,0-1,1 0,-17-2,4-1,-1 0,1-2,0-1,0-1,1-1,0-1,-26-14,31 13,1-1,0 0,0-1,1-1,0 0,1-2,1 1,0-2,1 0,1 0,1-1,0-1,1 0,1 0,0-1,2 0,0 0,1-1,1 0,-4-32,3 7,2 0,2-85,3 112,1-1,1 1,1 0,0 0,1 1,1-1,1 1,0 0,19-30,49-55,-65 90,0 1,1 0,1 0,0 1,0 0,15-8,-21 15,0 1,1 0,-1 0,0 0,1 0,-1 1,0 0,1 1,0 0,-1 0,1 0,6 1,13 3,44 13,-13-2,136 20,374 21,-499-54,302-5,-324-6,-32 4</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45.761"/>
    </inkml:context>
    <inkml:brush xml:id="br0">
      <inkml:brushProperty name="width" value="0.1" units="cm"/>
      <inkml:brushProperty name="height" value="0.1" units="cm"/>
      <inkml:brushProperty name="color" value="#004F8B"/>
      <inkml:brushProperty name="ignorePressure" value="1"/>
    </inkml:brush>
  </inkml:definitions>
  <inkml:trace contextRef="#ctx0" brushRef="#br0">726 305,'20'-35,"26"-35,-31 50,-1 0,-1-1,-1 0,-1-1,14-39,-25 59,1 1,-1 0,1-1,-1 1,0-1,1 1,-1-1,0 1,0-1,0 1,0-1,0 1,0-1,-1 1,1-1,0 1,-1 0,0-3,0 3,0 1,1-1,-1 1,0 0,0-1,1 1,-1 0,0-1,0 1,1 0,-1 0,0 0,0 0,0 0,1 0,-1 0,0 0,0 0,1 0,-1 1,0-1,0 0,1 0,-2 1,-7 3,0 1,0 0,-15 11,-211 138,-19 13,217-138,1 1,1 2,1 1,-40 53,65-75,1 1,0 0,1 0,0 1,1 0,-8 26,13-36,0 1,0 0,0 0,1 0,-1 0,1 0,0 0,0 0,1-1,-1 1,1 0,0 0,0 0,0 0,0-1,1 1,0 0,-1-1,1 1,1-1,-1 0,0 0,1 0,-1 0,1 0,0 0,0-1,0 1,5 2,3 1,0-1,0 0,0-1,1 0,0-1,15 3,82 8,-50-8,33 4,14 3,151 35,-249-46,0 0,0 1,0 0,0 1,-1-1,0 1,1 1,-1-1,-1 1,7 6,-11-8,0-1,0 0,-1 0,1 1,-1-1,0 1,0-1,0 1,0 0,0-1,0 1,-1 0,1 0,-1 0,0-1,0 1,0 0,0 0,0 0,-1-1,1 1,-1 0,0 0,0-1,0 1,0 0,0-1,-1 1,1-1,-1 0,1 1,-4 2,-50 71,-79 84,124-150,-2-1,1 1,-1-2,0 0,-1 0,0-1,0 0,-1-2,-23 8,-12 0,-73 9,68-14,-227 41,276-48,-28 3,33-4,-1 0,1 0,-1 0,1 0,0 0,-1 0,1 0,-1 0,1-1,-1 1,1 0,-1 0,1 0,0 0,-1-1,1 1,-1 0,1-1,0 1,-1 0,1-1,0 1,-1 0,1-1,0 1,0 0,-1-1,1 1,0-1,0 1,0-1,0 1,0 0,-1-1,1 1,0-1,0 1,0-1,0 1,0-1,0 1,0-1,1 1,-1-1,0 1,0 0,0-1,0 1,1-1,-1 1,0-1,0 1,1 0,-1-1,0 1,0 0,1-1,0 1,17-29,1 2,44-50,-20 27,54-66,3 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46.281"/>
    </inkml:context>
    <inkml:brush xml:id="br0">
      <inkml:brushProperty name="width" value="0.1" units="cm"/>
      <inkml:brushProperty name="height" value="0.1" units="cm"/>
      <inkml:brushProperty name="color" value="#004F8B"/>
      <inkml:brushProperty name="ignorePressure" value="1"/>
    </inkml:brush>
  </inkml:definitions>
  <inkml:trace contextRef="#ctx0" brushRef="#br0">0 0,'2'28,"1"-1,1 0,11 37,-5-24,108 509,-117-540,12 64,3 0,3-1,45 112,-62-180,0 1,0-1,1 0,-1-1,1 1,0 0,0-1,0 1,1-1,-1 0,1 0,0-1,0 1,-1-1,2 1,-1-1,0 0,0-1,1 1,-1-1,10 2,-4-3,1 1,-1-1,1-1,0 0,-1-1,1 0,-1 0,16-7,-7 2,-3 1</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46.749"/>
    </inkml:context>
    <inkml:brush xml:id="br0">
      <inkml:brushProperty name="width" value="0.1" units="cm"/>
      <inkml:brushProperty name="height" value="0.1" units="cm"/>
      <inkml:brushProperty name="color" value="#004F8B"/>
      <inkml:brushProperty name="ignorePressure" value="1"/>
    </inkml:brush>
  </inkml:definitions>
  <inkml:trace contextRef="#ctx0" brushRef="#br0">1 427,'13'-11,"0"1,1 1,0 0,0 0,1 2,0 0,19-6,9-5,590-224,-585 226,130-50,-158 57</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47.411"/>
    </inkml:context>
    <inkml:brush xml:id="br0">
      <inkml:brushProperty name="width" value="0.1" units="cm"/>
      <inkml:brushProperty name="height" value="0.1" units="cm"/>
      <inkml:brushProperty name="color" value="#004F8B"/>
      <inkml:brushProperty name="ignorePressure" value="1"/>
    </inkml:brush>
  </inkml:definitions>
  <inkml:trace contextRef="#ctx0" brushRef="#br0">156 0,'-7'8,"-7"5,0 0,2 1,-1 1,2 0,0 0,1 1,0 0,1 1,-11 31,13-24,1 1,-2 28,6-43,1-1,1 0,0 1,0-1,1 1,0-1,1 0,5 19,-5-24,0-1,1 1,0-1,-1 1,1-1,0 0,0 0,1 0,-1 0,1-1,-1 1,1-1,0 0,0 0,0 0,0-1,0 1,0-1,1 0,-1 0,0-1,1 1,-1-1,0 0,9-1,12-1,0 0,0-2,29-8,-43 10,44-10,-36 10,-1-2,1 0,-1-1,0-1,0-1,0 0,16-11,-32 18,0-1,-1 0,1 0,0-1,-1 1,1 0,-1 0,0-1,1 1,-1-1,0 1,0-1,0 0,0 1,0-1,0 0,-1 0,1 0,0 1,0-4,-2 3,1 0,0 1,-1-1,1 0,-1 1,1-1,-1 1,0-1,0 1,0 0,0-1,0 1,0 0,0-1,0 1,0 0,-1 0,-1-2,-6-2,-1-1,1 1,-1 1,0 0,-20-6,-174-39,175 40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5.155"/>
    </inkml:context>
    <inkml:brush xml:id="br0">
      <inkml:brushProperty name="width" value="0.1" units="cm"/>
      <inkml:brushProperty name="height" value="0.1" units="cm"/>
      <inkml:brushProperty name="ignorePressure" value="1"/>
    </inkml:brush>
  </inkml:definitions>
  <inkml:trace contextRef="#ctx0" brushRef="#br0">0 0,'4'0,"2"0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49.410"/>
    </inkml:context>
    <inkml:brush xml:id="br0">
      <inkml:brushProperty name="width" value="0.1" units="cm"/>
      <inkml:brushProperty name="height" value="0.1" units="cm"/>
      <inkml:brushProperty name="color" value="#004F8B"/>
      <inkml:brushProperty name="ignorePressure" value="1"/>
    </inkml:brush>
  </inkml:definitions>
  <inkml:trace contextRef="#ctx0" brushRef="#br0">171 775,'-8'0,"1"1,0 1,0-1,0 1,0 0,0 1,0-1,1 1,-1 1,1-1,0 1,0 0,0 1,1-1,-1 1,1 0,0 1,0-1,1 1,0 0,0 0,0 0,1 1,0-1,0 1,-2 7,1-3,0-1,1 1,0 0,1 0,0 0,1 0,0 1,1-1,0 0,1 0,0 1,0-1,1 0,1 0,0 0,5 12,1-8,1-1,0 0,1 0,1-1,0 0,0-1,1 0,1-2,0 1,1-1,0-1,0-1,23 10,-16-9,1 0,0-2,1 0,0-1,0-2,0 0,0-2,1-1,26-1,-46-1,1 0,0 0,0 0,0-1,-1 0,1 0,0 0,-1-1,0 0,0 0,0 0,0-1,0 1,4-6,-1 1,-1 0,0-1,-1 0,0 0,0-1,-1 1,5-13,1-10,-1-1,-1 0,8-65,-12 63,-2 0,-1 0,-2 0,-2-1,-1 1,-1 0,-13-46,11 61,0 1,-2 0,0 1,-1-1,0 1,-2 1,0 0,-1 1,-1 0,0 0,-1 2,-1-1,0 2,-20-14,34 26,0 0,0 0,0 0,0 0,-1 1,1-1,0 0,-1 0,1 1,-1-1,1 1,-1 0,1-1,-1 1,1 0,-3 0,4 0,0 1,-1-1,1 1,0-1,0 1,-1-1,1 1,0-1,0 1,0-1,0 1,0-1,0 1,0 0,0-1,0 1,0-1,0 1,0-1,0 1,0-1,0 1,1-1,-1 1,0-1,0 1,1 0,28 49,150 167,-2-2,-171-205,2-1,-1 0,1 0,0-1,10 8,-17-14,1-1,-1 0,1 0,0 0,-1 0,1 0,0 0,-1 0,1-1,0 1,0-1,0 1,0-1,0 0,0 0,-1 1,1-1,0-1,0 1,0 0,0 0,0-1,0 1,0-1,-1 1,1-1,0 0,0 0,-1 0,1 0,0 0,-1 0,1 0,-1-1,0 1,1-1,-1 1,1-2,11-17,-1-1,-1 0,-1 0,-1-1,-1 0,9-37,-1 6,31-89,96-347,-141 479,-1 1,0 0,0-1,-1-10,0 19,0 0,0 0,0 0,0 1,0-1,0 0,-1 0,1 0,0 1,0-1,-1 0,1 0,-1 1,1-1,0 0,-1 1,1-1,-1 0,0 1,1-1,-1 1,1-1,-2 0,1 1,-1 0,1 0,0 1,0-1,-1 0,1 1,0-1,0 1,-1-1,1 1,0-1,0 1,0 0,0 0,0-1,0 1,0 0,0 0,0 0,-1 2,-22 26,2 1,1 2,1 0,-28 62,10-19,12-23,14-27,0-1,-17 23,24-40,0 0,-1 0,0-1,0 0,0 0,-1-1,1 0,-2 0,1 0,-13 5,-101 56,120-66,0 1,-1-1,1 1,0 0,0-1,0 1,-1 0,1 0,0 0,0-1,0 1,0 0,0 0,1 1,-1-1,0 0,0 0,1 0,-2 3,2-4,1 1,-1 0,0 0,1-1,-1 1,1-1,-1 1,0 0,1-1,-1 1,1-1,0 1,-1-1,1 1,-1-1,1 1,0-1,-1 0,1 1,0-1,0 0,-1 0,1 1,1-1,56 8,15-6,-21-1,0 1,90 17,-96-9,2 0,1 2,78 31,-106-31,-5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16.190"/>
    </inkml:context>
    <inkml:brush xml:id="br0">
      <inkml:brushProperty name="width" value="0.1" units="cm"/>
      <inkml:brushProperty name="height" value="0.1" units="cm"/>
      <inkml:brushProperty name="color" value="#004F8B"/>
      <inkml:brushProperty name="ignorePressure" value="1"/>
    </inkml:brush>
  </inkml:definitions>
  <inkml:trace contextRef="#ctx0" brushRef="#br0">635 1,'-84'45,"2"4,3 4,-75 63,125-91,1 0,1 2,-30 37,45-48,0 1,1 0,1 1,0 0,1 0,2 1,-11 35,16-48,1 1,0 0,0-1,1 1,0 0,0 0,1 0,-1-1,1 1,1 0,-1 0,1-1,1 0,2 8,0-6,0 1,1-1,0 0,0-1,0 0,1 0,0 0,15 11,10 2,-1-2,2-1,1-2,41 13,-52-19,95 30,-62-22,78 36,-130-51,1 0,0 0,-1 0,0 1,1 0,-1 0,0 0,-1 0,1 1,0 0,-1-1,0 1,0 1,0-1,0 0,-1 1,0-1,0 1,0 0,0-1,-1 1,1 0,-1 0,-1 0,1 0,-1 0,0 0,0 1,0-1,-1 0,1 0,-1 0,-1 0,1 0,-4 8,-24 59,-3 0,-79 129,88-161,-67 109,-157 197,239-335,-27 31,33-41,1 1,0 0,-1-1,0 1,1-1,-1 0,0 1,0-1,0 0,0 0,0 0,0-1,0 1,0 0,0-1,0 1,0-1,-3 0,4 0,1-1,-1 1,0-1,0 0,1 1,-1-1,0 0,1 0,-1 0,1 0,-1 1,1-1,-1 0,1 0,0 0,0 0,-1 0,1 0,0 0,0 0,0 0,0 0,0 0,0 0,0 0,0 0,0 0,1 0,-1 0,0 0,1 0,-1 0,1 0,-1 0,1 1,0-2,18-41,-18 41,33-54,-16 32</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16.748"/>
    </inkml:context>
    <inkml:brush xml:id="br0">
      <inkml:brushProperty name="width" value="0.1" units="cm"/>
      <inkml:brushProperty name="height" value="0.1" units="cm"/>
      <inkml:brushProperty name="color" value="#004F8B"/>
      <inkml:brushProperty name="ignorePressure" value="1"/>
    </inkml:brush>
  </inkml:definitions>
  <inkml:trace contextRef="#ctx0" brushRef="#br0">1 1,'29'52,"100"464,-104-401,24 136,-18-81,86 268,-114-430,0 1,0-1,1 0,1 0,-1 0,1-1,1 1,-1-1,1 0,1-1,10 10,-14-14,0 0,1 0,-1-1,1 1,-1-1,1 0,-1 1,1-2,0 1,0 0,0-1,-1 0,1 0,0 0,0 0,0 0,0-1,-1 0,1 0,0 0,-1 0,1 0,-1-1,1 0,-1 1,1-1,-1-1,0 1,3-4,207-175,-181 145,-6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17.127"/>
    </inkml:context>
    <inkml:brush xml:id="br0">
      <inkml:brushProperty name="width" value="0.1" units="cm"/>
      <inkml:brushProperty name="height" value="0.1" units="cm"/>
      <inkml:brushProperty name="color" value="#004F8B"/>
      <inkml:brushProperty name="ignorePressure" value="1"/>
    </inkml:brush>
  </inkml:definitions>
  <inkml:trace contextRef="#ctx0" brushRef="#br0">1 388,'4'-4,"14"-14,16-8,15-12,12-4,7-3,5 2,-1 4,-6 5,-8 4,-7 7,-8 3,-6 5,-11 5</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17.760"/>
    </inkml:context>
    <inkml:brush xml:id="br0">
      <inkml:brushProperty name="width" value="0.1" units="cm"/>
      <inkml:brushProperty name="height" value="0.1" units="cm"/>
      <inkml:brushProperty name="color" value="#004F8B"/>
      <inkml:brushProperty name="ignorePressure" value="1"/>
    </inkml:brush>
  </inkml:definitions>
  <inkml:trace contextRef="#ctx0" brushRef="#br0">201 1,'-3'0,"1"1,-1 0,0-1,0 1,1 0,-1 1,0-1,1 0,-1 1,1 0,0-1,-1 1,1 0,0 0,-3 4,-31 41,29-37,-8 11,2 1,0 1,1 0,1 0,1 1,1 0,1 1,1 0,2 1,0-1,2 1,-1 41,4-63,1-1,-1 1,1-1,-1 1,1-1,0 1,0-1,0 0,1 0,-1 1,1-1,0 0,0 0,0 0,0-1,1 1,-1 0,1-1,-1 1,1-1,0 0,0 0,0 0,0-1,0 1,0 0,1-1,-1 0,1 0,-1 0,4 0,12 2,1-1,-1-1,1-1,31-3,-15 1,151-4,-185 6,0 0,0 0,-1 0,1 0,0 0,0 0,-1-1,1 1,0-1,-1 0,1 1,0-1,-1 0,1 0,-1 0,1 0,-1 0,0 0,1 0,-1-1,0 1,0 0,0-1,2-2,-3 2,0-1,1 1,-1 0,0-1,0 1,0 0,-1-1,1 1,-1 0,1 0,-1-1,0 1,0 0,1 0,-2 0,0-2,-7-11,0 1,-2 1,-22-24,-186-156,201 178,-6-5</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18.364"/>
    </inkml:context>
    <inkml:brush xml:id="br0">
      <inkml:brushProperty name="width" value="0.1" units="cm"/>
      <inkml:brushProperty name="height" value="0.1" units="cm"/>
      <inkml:brushProperty name="color" value="#004F8B"/>
      <inkml:brushProperty name="ignorePressure" value="1"/>
    </inkml:brush>
  </inkml:definitions>
  <inkml:trace contextRef="#ctx0" brushRef="#br0">271 0,'-8'1,"0"0,1 1,-1 0,1 0,-1 0,1 1,0 0,0 1,0-1,1 1,-1 1,1-1,0 1,0 0,1 1,-1-1,-5 9,-6 7,1 1,1 0,-20 41,22-36,1-1,-14 48,24-66,0 0,0 1,0-1,1 1,0-1,1 1,0 0,0-1,1 1,0-1,1 1,0-1,4 13,-4-17,0-1,0 1,0-1,1 1,0-1,-1 0,1 0,0 0,0-1,1 1,-1-1,0 1,1-1,7 3,-3-2,0 0,0-1,1 0,-1-1,1 1,14-1,6-2,-1-1,0-1,32-8,-21 1,-2-1,1-1,52-27,-57 15,-21 11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18.80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1,'16'26,"2"0,1-1,2-1,0-1,32 27,-7-5,349 385,-313-325,-72-90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19.640"/>
    </inkml:context>
    <inkml:brush xml:id="br0">
      <inkml:brushProperty name="width" value="0.1" units="cm"/>
      <inkml:brushProperty name="height" value="0.1" units="cm"/>
      <inkml:brushProperty name="color" value="#004F8B"/>
      <inkml:brushProperty name="ignorePressure" value="1"/>
    </inkml:brush>
  </inkml:definitions>
  <inkml:trace contextRef="#ctx0" brushRef="#br0">215 0,'-7'8,"1"1,0-1,0 1,1 0,0 1,-4 12,-6 11,-11 19,2-2,-41 62,24-72,127-56,-51 13,-1 1,0 2,68 9,99 29,-175-33,-12-2,0 0,0 1,-1 0,1 1,-1 1,18 10,-16-5</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0.525"/>
    </inkml:context>
    <inkml:brush xml:id="br0">
      <inkml:brushProperty name="width" value="0.1" units="cm"/>
      <inkml:brushProperty name="height" value="0.1" units="cm"/>
      <inkml:brushProperty name="color" value="#004F8B"/>
      <inkml:brushProperty name="ignorePressure" value="1"/>
    </inkml:brush>
  </inkml:definitions>
  <inkml:trace contextRef="#ctx0" brushRef="#br0">53 27,'-1'3,"0"0,1-1,-1 1,0-1,0 1,-1-1,1 0,-1 1,1-1,-3 3,-10 18,8-3,0 0,2 0,0 1,2 0,0 0,2 38,4-5,14 76,-14-108,2 1,1-1,0-1,2 1,0-1,2-1,0 0,1 0,1-1,27 30,-33-41,1 0,0 0,1-1,-1 0,1 0,1-1,-1 0,1-1,0 0,0-1,0 0,1 0,0-1,-1-1,1 0,0 0,0-1,1 0,-1-1,0 0,0-1,0 0,0-1,12-3,-17 2,0 1,0-1,-1 0,1 0,-1-1,0 1,0-1,0 0,0-1,-1 1,0-1,1 0,-2 0,1 0,-1-1,0 1,0-1,0 0,-1 1,0-1,0-1,0 1,1-11,2-14,-2-1,-1 1,-3-48,0 55,1 0,-1-1,-2 1,0 0,-13-44,11 55,0-1,-1 1,-1 0,0 0,-1 1,0 0,-1 0,0 1,-16-15,2 6,0 2,-2 0,0 2,-1 1,0 1,-1 1,-1 1,0 1,-46-10,50 16</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1.857"/>
    </inkml:context>
    <inkml:brush xml:id="br0">
      <inkml:brushProperty name="width" value="0.1" units="cm"/>
      <inkml:brushProperty name="height" value="0.1" units="cm"/>
      <inkml:brushProperty name="color" value="#004F8B"/>
      <inkml:brushProperty name="ignorePressure" value="1"/>
    </inkml:brush>
  </inkml:definitions>
  <inkml:trace contextRef="#ctx0" brushRef="#br0">0 1382,'1'-1,"-1"0,0 0,0 0,1 0,-1 0,0 0,1 1,-1-1,1 0,0 0,-1 1,1-1,-1 0,1 1,0-1,-1 0,1 1,0-1,0 1,0-1,-1 1,1 0,0-1,0 1,0 0,0-1,0 1,0 0,0 0,0 0,0 0,-1 0,1 0,0 0,1 1,36 3,2 7,-2 2,0 1,0 2,-2 2,41 26,-37-20,1-2,1-2,73 24,-113-43,0 0,1-1,-1 1,1-1,0 0,-1 1,1-1,-1 0,1 0,-1-1,1 1,-1-1,1 1,-1-1,1 0,-1 0,1 0,-1 0,0 0,1 0,2-3,-2 1,0-1,0 1,-1 0,1-1,-1 0,0 0,0 1,0-1,-1 0,1-1,1-7,1-10,-2 0,0-1,-3-44,1 64,-1-28,-2 0,-12-53,12 70,-2-1,0 1,0 0,-1 0,-1 1,0 0,-17-22,21 31,-16-22,19 25,0 1,0-1,0 1,-1 0,1-1,0 1,0 0,0-1,0 1,0-1,0 1,0 0,0-1,0 1,0-1,0 1,0-1,0 1,0 0,0-1,0 1,1-1,-1 1,0 0,0-1,0 1,1 0,-1-1,0 1,0 0,1-1,-1 1,0 0,1 0,-1-1,0 1,1 0,-1 0,0 0,1-1,-1 1,1 0,-1 0,0 0,1 0,-1 0,1 0,-1 0,0 0,1 0,-1 0,1 0,-1 0,0 0,1 0,-1 0,1 0,-1 0,0 1,1-1,-1 0,1 0,-1 1,15 3,-1 0,-1 1,1 0,-1 2,0-1,13 9,13 7,13 4,1-1,1-3,1-3,1-1,79 13,-131-31,0 0,1 0,-1 0,0-1,1 1,-1-1,0 0,0 0,0-1,0 1,0-1,0 0,0 0,0 0,-1 0,1-1,-1 0,1 0,-1 1,0-2,0 1,-1 0,1-1,-1 1,1-1,-1 0,0 0,1-4,7-14,-1-1,-2 0,9-42,-14 57,15-68,-4-1,-3-1,-4 0,-3 0,-11-128,5 187,0-1,-1 1,-1 0,-1 1,-1-1,-1 1,0 0,-1 1,-1 0,-1 0,0 1,-17-18,10 15,-2 1,0 0,-1 2,-1 0,-1 2,0 0,0 2,-38-15,10 9,-72-15,33 11,73 16,19 5,29 10,-2 7,-1 1,0 1,27 25,-7-7,263 227,7 5,-312-264,0 1,0-1,0-1,0 0,0 1,1-2,0 1,8 1,2-1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6.037"/>
    </inkml:context>
    <inkml:brush xml:id="br0">
      <inkml:brushProperty name="width" value="0.1" units="cm"/>
      <inkml:brushProperty name="height" value="0.1" units="cm"/>
      <inkml:brushProperty name="ignorePressure" value="1"/>
    </inkml:brush>
  </inkml:definitions>
  <inkml:trace contextRef="#ctx0" brushRef="#br0">385 934,'29'-2,"0"0,0-2,0-1,-1-1,50-19,134-67,-147 61,373-194,-422 217,-1-1,0 0,-1-2,0 1,17-18,-28 25,0 0,0 0,-1 0,1-1,-1 1,1-1,-1 0,0 0,-1 0,1 0,-1 0,1 0,-1 0,-1 0,1-1,0 1,-1 0,0-1,0 1,0 0,-1 0,1-1,-1 1,0 0,0 0,-1 0,-2-6,-3-3,-1 1,0 1,0-1,-1 1,-1 1,0 0,-1 0,-14-10,-5-2,-2 1,-33-16,9 9,-2 3,0 2,-1 3,-2 2,1 3,-2 3,0 3,0 2,-1 3,-103 6,144 0,0 1,0 1,0 0,1 2,-1 1,2 0,-24 13,30-13,1 2,0-1,0 2,1 0,0 0,1 1,0 1,0 0,1 0,-15 26,7-4,0 0,3 2,1-1,1 2,3 0,-11 62,17-73,1 0,1 0,2-1,0 1,2 0,1 0,1 0,1-1,1 0,17 45,-15-54,1-1,0 0,1-1,1 0,0 0,1-1,0-1,1 0,1-1,-1 0,18 9,20 11,103 43,9-12,201 49,-250-79,-70-20,0-3,1-1,1-2,-1-2,81-3,-114-2,1 0,-1-1,0 0,0-1,0 0,0-1,0 0,12-7,-6 3</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2.383"/>
    </inkml:context>
    <inkml:brush xml:id="br0">
      <inkml:brushProperty name="width" value="0.1" units="cm"/>
      <inkml:brushProperty name="height" value="0.1" units="cm"/>
      <inkml:brushProperty name="color" value="#004F8B"/>
      <inkml:brushProperty name="ignorePressure" value="1"/>
    </inkml:brush>
  </inkml:definitions>
  <inkml:trace contextRef="#ctx0" brushRef="#br0">0 326,'10'-2,"0"0,0 0,-1-1,0 0,1-1,-1 0,0 0,15-11,1 2,234-95,-111 51,-109 39,-1-1,61-42,-85 50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3.659"/>
    </inkml:context>
    <inkml:brush xml:id="br0">
      <inkml:brushProperty name="width" value="0.1" units="cm"/>
      <inkml:brushProperty name="height" value="0.1" units="cm"/>
      <inkml:brushProperty name="color" value="#004F8B"/>
      <inkml:brushProperty name="ignorePressure" value="1"/>
    </inkml:brush>
  </inkml:definitions>
  <inkml:trace contextRef="#ctx0" brushRef="#br0">200 135,'-10'12,"1"1,0 0,0 0,2 1,-1 0,2 0,0 0,-6 25,2-11,-16 47,3 2,4 0,3 1,3 0,-3 113,15-178,1-1,1 0,0 0,1 1,0-1,0 0,2 0,6 17,-8-25,0 0,1 0,0 0,0 0,0 0,0-1,0 1,1-1,-1 0,1 0,0 0,0-1,0 1,0-1,0 0,1 0,-1-1,1 1,-1-1,1 0,0 0,-1 0,1-1,0 0,5 0,32-1,0-2,-1-1,1-3,-1-1,-1-2,1-1,-2-3,0-1,0-2,-2-1,0-2,-1-2,-2-1,0-2,40-38,-39 27,-2-1,-1-2,45-73,-65 92,-1 0,-1 0,-1-1,-1-1,-1 0,0 0,-2 0,-1-1,-1 1,1-33,-8 18,3 35,1 1,0 0,0 0,-1-1,1 1,-1 0,1 0,-1-1,1 1,-1 0,0 0,0 0,1 0,-1 0,0 0,0 0,0 0,0 0,0 1,0-1,0 0,-1 1,1-1,-1 0,1 1,1 0,0 0,-1 0,1 0,-1 0,1 1,0-1,-1 0,1 0,0 0,-1 1,1-1,0 0,-1 0,1 1,0-1,0 0,-1 0,1 1,0-1,0 0,-1 1,1-1,0 0,0 1,0-1,0 1,0-1,-1 0,1 1,0-1,0 0,0 1,0-1,0 1,0-1,0 0,0 1,1-1,-1 1,0-1,0 0,0 1,0-1,0 0,1 1,-1-1,0 0,0 1,1-1,-1 0,0 1,0-1,1 0,-1 0,1 1,13 22,12 4,1-2,2 0,33 22,101 57,-122-79,35 23,-21-11,2-3,71 30,-126-62,1-1,0 0,0 0,0 0,-1 0,1 0,0-1,0 1,0-1,0 0,1 0,-1 0,0 0,0-1,0 1,3-2,-4 1,-1 0,1-1,0 1,-1-1,1 0,-1 1,1-1,-1 0,0 0,0 0,0 1,0-1,0-1,0 1,0 0,-1 0,1 0,-1 0,1 0,-1-1,0 1,0-4,2-34,-1 0,-3-1,-1 1,-1 0,-3 0,-1 1,-15-42,16 59,-1 0,-1 0,-1 1,-1 1,-1 0,0 0,-2 1,0 1,-1 0,-1 1,0 0,-1 2,-32-23,38 32,-1 0,1 1,-1 0,0 1,0 1,-23-4,27 5,-1 1,0 0,1 1,-1 0,1 0,-1 1,1 0,-1 1,1 0,-15 5,17-4,1 1,0-1,0 1,0 0,0 1,-5 5,7-7,-10 11</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4.417"/>
    </inkml:context>
    <inkml:brush xml:id="br0">
      <inkml:brushProperty name="width" value="0.1" units="cm"/>
      <inkml:brushProperty name="height" value="0.1" units="cm"/>
      <inkml:brushProperty name="color" value="#004F8B"/>
      <inkml:brushProperty name="ignorePressure" value="1"/>
    </inkml:brush>
  </inkml:definitions>
  <inkml:trace contextRef="#ctx0" brushRef="#br0">338 0,'-9'2,"1"0,-1 1,0 0,1 0,0 1,0 0,0 1,-14 10,8-6,-20 12,2 2,0 1,2 1,-52 56,80-79,-1 0,1 0,0 1,1-1,-1 0,0 1,1-1,-1 1,1 0,0-1,0 1,0 0,0 0,0 0,1 0,-1-1,1 1,0 0,0 0,0 0,0 0,0 0,1 0,-1 0,2 4,1-3,0 0,0 0,1 0,-1-1,1 1,0-1,0 0,0 0,0 0,0-1,1 1,-1-1,1 0,6 1,76 30,-23-9,106 54,-71-19,-1 4,97 84,-187-141,-1 0,0 1,0 0,-1 0,0 1,0 0,-1 0,0 0,0 1,5 13,-9-19,-1 1,1-1,-1 0,1 0,-1 0,0 0,0 1,0-1,-1 0,1 0,-1 0,0 0,1 0,-2 0,1 0,0 0,0 0,-1 0,0 0,1-1,-1 1,0-1,-1 1,1-1,0 0,0 0,-1 0,0 0,1 0,-1-1,0 1,0-1,0 1,-5 1,-63 18,49-15</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4.964"/>
    </inkml:context>
    <inkml:brush xml:id="br0">
      <inkml:brushProperty name="width" value="0.1" units="cm"/>
      <inkml:brushProperty name="height" value="0.1" units="cm"/>
      <inkml:brushProperty name="color" value="#004F8B"/>
      <inkml:brushProperty name="ignorePressure" value="1"/>
    </inkml:brush>
  </inkml:definitions>
  <inkml:trace contextRef="#ctx0" brushRef="#br0">1 0,'1'22,"1"0,2 0,0 0,1-1,1 0,1 0,10 22,78 140,-77-152,221 359,-195-328,2-2,4-3,1-1,62 50,-98-92,2 0,-1-2,2 0,0-1,0 0,1-1,29 10,-44-20,-1 0,1 0,-1 0,1 0,-1-1,1 1,-1-1,1 0,-1 0,1 0,-1-1,0 1,0-1,0 0,0 0,0 0,0 0,0 0,0-1,-1 1,0-1,4-5,3-3,0-1,-1 0,-1 0,7-16,0-2</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5.408"/>
    </inkml:context>
    <inkml:brush xml:id="br0">
      <inkml:brushProperty name="width" value="0.1" units="cm"/>
      <inkml:brushProperty name="height" value="0.1" units="cm"/>
      <inkml:brushProperty name="color" value="#004F8B"/>
      <inkml:brushProperty name="ignorePressure" value="1"/>
    </inkml:brush>
  </inkml:definitions>
  <inkml:trace contextRef="#ctx0" brushRef="#br0">1 294,'6'0,"1"-2,-1 1,0-1,0 0,0 0,10-5,15-5,254-80,-250 78,-1-3,0 0,-1-2,-1-2,53-44,-63 44</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5.831"/>
    </inkml:context>
    <inkml:brush xml:id="br0">
      <inkml:brushProperty name="width" value="0.1" units="cm"/>
      <inkml:brushProperty name="height" value="0.1" units="cm"/>
      <inkml:brushProperty name="color" value="#004F8B"/>
      <inkml:brushProperty name="ignorePressure" value="1"/>
    </inkml:brush>
  </inkml:definitions>
  <inkml:trace contextRef="#ctx0" brushRef="#br0">1 171,'4'0,"1"-4,9-2,9 1,6-4,5-4,11 1,5-3,2-2,-3-3,-2 2,-4 5,-6 3,-5 1,-4 0,-2 3,-6 2</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6.432"/>
    </inkml:context>
    <inkml:brush xml:id="br0">
      <inkml:brushProperty name="width" value="0.1" units="cm"/>
      <inkml:brushProperty name="height" value="0.1" units="cm"/>
      <inkml:brushProperty name="color" value="#004F8B"/>
      <inkml:brushProperty name="ignorePressure" value="1"/>
    </inkml:brush>
  </inkml:definitions>
  <inkml:trace contextRef="#ctx0" brushRef="#br0">0 139,'4'0,"6"0,5 0,8-4,9-1,3-1,4-2,3-5,7-4,0 1,-5 3,-1 0,-4 2,-8-2,-6 2,-7 3</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9.009"/>
    </inkml:context>
    <inkml:brush xml:id="br0">
      <inkml:brushProperty name="width" value="0.1" units="cm"/>
      <inkml:brushProperty name="height" value="0.1" units="cm"/>
      <inkml:brushProperty name="color" value="#004F8B"/>
      <inkml:brushProperty name="ignorePressure" value="1"/>
    </inkml:brush>
  </inkml:definitions>
  <inkml:trace contextRef="#ctx0" brushRef="#br0">1132 0,'-1'2,"0"0,0 0,-1 0,1 0,0-1,-1 1,1 0,-1-1,1 1,-1-1,0 1,0-1,1 0,-1 0,0 0,0 0,-4 1,-6 5,-84 58,-293 210,274-186,-131 131,207-181,9-11,1 1,1 1,2 2,0 1,-27 47,52-78,0 0,-1 0,1 1,0-1,0 0,0 0,1 1,-1-1,0 0,1 1,0-1,-1 1,1-1,0 0,0 1,1-1,-1 1,0-1,1 1,-1-1,1 0,0 1,0-1,0 0,0 0,0 0,0 0,1 0,-1 0,1 0,-1 0,1 0,0-1,0 1,0 0,0-1,0 0,0 1,0-1,0 0,0 0,1 0,-1-1,0 1,4 0,12 3,0 0,1-2,0 0,32-1,-36-1,121-3,-91-1,0 3,0 1,0 3,83 15,-117-16,0 2,0-1,0 2,-1-1,1 1,-1 1,0 0,-1 0,14 12,-18-13,-1 0,0 0,0 1,0-1,0 1,-1 0,0 0,0 0,-1 0,1 0,-1 1,-1-1,1 1,-1 0,-1-1,1 1,-1 8,-1 6,-2-1,0 0,-1 0,-1-1,0 1,-2-1,0 0,-2-1,0 1,0-2,-25 33,-6 2,-4-1,-63 58,74-76,-2-2,-50 35,67-55</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29.622"/>
    </inkml:context>
    <inkml:brush xml:id="br0">
      <inkml:brushProperty name="width" value="0.1" units="cm"/>
      <inkml:brushProperty name="height" value="0.1" units="cm"/>
      <inkml:brushProperty name="color" value="#004F8B"/>
      <inkml:brushProperty name="ignorePressure" value="1"/>
    </inkml:brush>
  </inkml:definitions>
  <inkml:trace contextRef="#ctx0" brushRef="#br0">0 0,'12'16,"-1"0,0 0,-1 1,-1 1,-1 0,12 34,0-1,56 140,49 110,-100-251,1-1,3-1,61 77,-82-115,1 0,1 0,-1-1,2 0,21 14,-27-20,1 0,-1-1,1 0,-1 0,1 0,0 0,0-1,0 0,-1 0,1-1,0 1,0-2,0 1,0 0,10-3,34-11,-1-3,78-37,-80 33,-21 10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1.010"/>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1318,'838'-544,"-767"505,110-46,-157 80,-23 5,-1 0,0 0,0 0,1 0,-1 0,0 0,0 1,0-1,1 0,-1 0,0 0,0 0,0 0,0 0,1 1,-1-1,0 0,0 0,0 0,0 1,0-1,1 0,-1 0,0 0,0 1,0-1,0 0,0 0,0 1,0-1,0 0,0 0,0 0,0 1,0-1,0 0,0 0,0 1,0-1,0 0,0 0,0 0,-1 1,1-1,-24 36,10-19,8-4,1-1,0 0,1 1,0 0,0 0,2 0,0 1,0-1,1 1,1-1,0 1,1-1,0 0,1 1,1-1,0 0,1 0,0 0,1 0,0-1,1 0,0 0,1-1,14 18,-6-14,0-1,2 0,0-1,0-1,1 0,1-2,0 0,0-1,23 7,26 6,93 17,-80-23,-1-4,2-3,108-2,-190-7,0 0,0 1,1-1,-1 0,0 0,1 0,-1 0,0 0,1 0,-1 0,0 0,1 0,-1 0,0 0,1 0,-1-1,0 1,0 0,1 0,-1 0,0 0,1 0,-1 0,0-1,0 1,1 0,-1 0,0-1,0 1,0 0,1 0,-1-1,0 1,0 0,0 0,0-1,0 1,1 0,-1-1,0 1,0 0,0-1,0 1,0 0,-11-15,-26-12,37 27,-388-230,377 223,-67-44,-131-111,205 159,0-1,0 0,0 1,1-2,0 1,0 0,0-1,0 1,1-1,-1 0,1 0,0 0,1 0,-1 0,1 0,0 0,1-1,-1 1,1 0,0 0,0-1,1 1,0-6,1 4,1 1,0-1,0 0,0 1,1 0,-1 0,2 0,-1 0,1 1,-1-1,2 1,-1 0,0 1,1-1,0 1,12-6,68-37,1 4,120-41,-160 68,1 3,0 1,1 3,0 1,0 3,71 2,-105 3,0 2,1-1,-1 2,0 0,-1 1,1 1,-1 0,1 1,18 10,-24-10,0 0,0 1,-1 0,0 0,-1 1,1 0,-1 0,-1 1,0 0,0 0,0 0,-1 1,-1-1,5 14,7 31,-2 0,-3 0,-2 1,2 57,-6 225,-5-325,0-8,1 0,-1 0,0 0,-1 0,1 0,0 0,-1 0,0-1,0 1,0 0,-1 0,1 0,-3 4,3-8,0-1,1 1,-1 0,1 0,-1-1,1 1,-1 0,1-1,0 1,-1 0,1-1,-1 1,1-1,0 1,-1 0,1-1,0 1,-1-1,1 1,0-1,0 1,0-1,-1 0,1 1,0-1,0 1,0-1,0 1,0-1,0 1,0-1,0 0,0 1,0-2,-4-24,-1-447,8 267,22-263,-20 444,1 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6.885"/>
    </inkml:context>
    <inkml:brush xml:id="br0">
      <inkml:brushProperty name="width" value="0.1" units="cm"/>
      <inkml:brushProperty name="height" value="0.1" units="cm"/>
      <inkml:brushProperty name="ignorePressure" value="1"/>
    </inkml:brush>
  </inkml:definitions>
  <inkml:trace contextRef="#ctx0" brushRef="#br0">1148 1,'-16'1,"1"1,-1 0,0 1,1 1,0 0,0 1,0 1,1 1,-19 10,-17 13,-53 42,87-60,-91 70,3 5,-113 121,156-140,2 2,3 3,4 2,-52 100,96-160,0 0,2 0,0 1,0-1,2 1,-5 28,8-39,1-1,0 1,0 0,0 0,1 0,-1-1,1 1,0 0,0-1,1 1,0-1,0 1,0-1,0 0,0 0,1 0,0 0,0 0,0 0,0-1,1 1,-1-1,1 0,0 0,0 0,0-1,6 4,14 4,1 0,0-2,1 0,-1-2,1-1,34 3,165 1,-218-9,159-4,0-8,-1-7,-1-8,264-77,-292 58,230-112,-294 122</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1.948"/>
    </inkml:context>
    <inkml:brush xml:id="br0">
      <inkml:brushProperty name="width" value="0.1" units="cm"/>
      <inkml:brushProperty name="height" value="0.1" units="cm"/>
      <inkml:brushProperty name="color" value="#004F8B"/>
      <inkml:brushProperty name="ignorePressure" value="1"/>
    </inkml:brush>
  </inkml:definitions>
  <inkml:trace contextRef="#ctx0" brushRef="#br0">1136 1,'-13'0,"-155"5,143-2,0 1,0 1,1 1,-41 15,13 3,1 2,0 3,2 1,2 3,-49 42,26-12,3 3,-79 100,111-123,-29 49,54-76,1 1,1-1,0 1,1 1,1-1,-7 35,13-50,-1 0,1 0,-1 0,1 1,0-1,0 0,0 0,0 0,1 1,-1-1,0 0,1 0,0 0,-1 0,1 0,0 0,0 0,0 0,1 0,-1 0,0-1,1 1,-1 0,1-1,-1 1,1-1,0 1,-1-1,1 0,0 0,0 0,0 0,0 0,0 0,0-1,0 1,3 0,8 1,0-1,0 0,0-1,0 0,15-2,-9 0,42-4,71-19,-54 10,-64 13,-1-1,0 0,0-1,0-1,0 0,15-9,-23 11,0 0,-1 0,0-1,1 1,-1-1,0 0,-1-1,1 1,-1 0,0-1,0 0,0 0,-1 0,0 0,0 0,0 0,2-11,8-51,-3 13,2 2,29-84,-26 97,14-35,-26 68,0 1,1 1,0-1,0 0,0 1,1-1,-1 1,1 0,0 0,7-5,-9 8,0 0,0 0,0 0,0 1,1-1,-1 0,0 1,0 0,1-1,-1 1,0 0,0 0,1 1,-1-1,0 0,1 1,-1-1,0 1,0 0,0 0,0 0,0 0,0 0,0 0,0 0,0 1,0-1,-1 1,1-1,0 1,-1 0,0-1,1 1,1 3,7 10,0 0,-1 0,11 24,-11-19,43 74,4-2,112 139,-113-175,-33-40</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3.147"/>
    </inkml:context>
    <inkml:brush xml:id="br0">
      <inkml:brushProperty name="width" value="0.1" units="cm"/>
      <inkml:brushProperty name="height" value="0.1" units="cm"/>
      <inkml:brushProperty name="color" value="#004F8B"/>
      <inkml:brushProperty name="ignorePressure" value="1"/>
    </inkml:brush>
  </inkml:definitions>
  <inkml:trace contextRef="#ctx0" brushRef="#br0">489 67,'-10'0,"-37"-1,0 2,0 2,-76 16,112-17,1 1,-1 0,0 0,1 1,0 1,0 0,0 0,1 1,0 0,0 0,0 1,1 1,0-1,0 1,1 0,0 1,0 0,1 0,0 1,1-1,-6 16,6-10,0 2,1-1,1 0,1 1,0 0,1-1,1 1,0 0,2-1,3 20,-4-30,0-1,0 1,1 0,0-1,0 1,0-1,1 0,0 0,0 0,0 0,0 0,1 0,0-1,0 0,0 0,1 0,-1 0,1-1,0 1,0-1,0-1,0 1,1-1,-1 1,1-2,-1 1,1-1,0 1,0-2,-1 1,12 0,12-2,0-1,-1-1,1-2,-1 0,42-15,-52 14,0-1,-1-1,0 0,-1-2,1 0,-2 0,1-1,-2-1,19-20,-26 24,-1 0,0 0,-1-1,0 1,0-1,-1-1,0 1,-1 0,0-1,-1 0,0 0,0 0,-1 0,0 0,-1 0,0 0,0 0,-1 0,-1 0,-2-11,-3-6,-1 1,-1 0,-1 1,-1 0,-2 0,-17-25,41 56,13 17,225 312,-212-282,161 248,160 327,92 358,-445-974,91 252,-85-228,-2 0,-2 1,-1 0,-2 0,-1 53,-3-86,0 0,0-1,0 1,-1-1,1 1,-1-1,0 1,0-1,0 1,-1-1,1 1,-1-1,0 0,-3 5,3-7,1 0,-1 0,0-1,0 1,1 0,-1-1,0 1,0-1,0 1,0-1,0 0,0 0,0 0,0 0,0 0,0 0,0 0,1-1,-1 1,0-1,0 1,0-1,0 0,1 0,-1 0,0 0,1 0,-3-2,-15-8,1-1,1-1,0-1,-23-23,-58-74,88 99,-43-51,4-3,2-1,3-3,3-1,4-2,3-2,2-1,5-1,2-2,-17-102,31 111,4 0,2 0,3 0,4-1,11-81,-4 99,2 0,3 1,1 1,3 0,2 1,2 1,39-62,10 7,5 3,4 4,144-135,-220 229,-1-1,0 0,0 0,0 0,0-1,-1 1,0-1,0 1,2-6,1-3,0 2</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3.909"/>
    </inkml:context>
    <inkml:brush xml:id="br0">
      <inkml:brushProperty name="width" value="0.1" units="cm"/>
      <inkml:brushProperty name="height" value="0.1" units="cm"/>
      <inkml:brushProperty name="color" value="#004F8B"/>
      <inkml:brushProperty name="ignorePressure" value="1"/>
    </inkml:brush>
  </inkml:definitions>
  <inkml:trace contextRef="#ctx0" brushRef="#br0">564 612,'6'-4,"-1"0,0 1,-1-2,1 1,-1 0,0-1,0 0,6-9,1-2,12-13,35-40,-4-2,-3-3,49-97,-95 162,-2 1,1-1,-1 1,-1-1,1 0,-2-1,1 1,0-10,-2 18,-1-1,1 0,0 0,0 0,-1 0,1 0,-1 1,1-1,-1 0,0 0,0 1,0-1,0 1,0-1,0 1,0-1,0 1,-2-2,0 2,1-1,-1 1,1 0,-1 0,1 0,-1 0,0 0,1 1,-1-1,0 1,0 0,1 0,-1 0,0 0,0 0,-2 1,-23 4,0 2,0 0,1 2,0 1,1 1,0 1,-36 23,-4 8,-90 76,111-80,1 2,3 1,1 3,-52 74,74-92,1-1,2 2,1 0,1 1,1 1,1 0,2 0,1 1,2 0,-4 41,10-56,0 1,1-1,0 0,2 0,0 0,0 0,2 0,0-1,1 0,0 0,14 24,-7-19,1-1,1-1,0 0,1 0,1-2,1 0,25 17,6-2,1-2,2-2,0-2,2-3,98 27,-98-33,1-3,1-2,0-3,0-2,84-2,-131-5,1 0,0-1,-1 0,0-1,1 0,-1 0,0-1,0 0,-1 0,1-1,-1 0,0-1,-1 0,1 0,-1-1,0 0,-1 0,1 0,-1-1,-1 0,0 0,0-1,6-13,-1-2,-1 0,-1-1,0 0,-2 0,-2-1,0 0,1-43,-5 39</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5.447"/>
    </inkml:context>
    <inkml:brush xml:id="br0">
      <inkml:brushProperty name="width" value="0.1" units="cm"/>
      <inkml:brushProperty name="height" value="0.1" units="cm"/>
      <inkml:brushProperty name="color" value="#004F8B"/>
      <inkml:brushProperty name="ignorePressure" value="1"/>
    </inkml:brush>
  </inkml:definitions>
  <inkml:trace contextRef="#ctx0" brushRef="#br0">810 12,'0'-1,"0"1,0-1,0 1,0-1,0 1,0-1,-1 1,1 0,0-1,0 1,0-1,-1 1,1-1,0 1,-1-1,1 1,0 0,-1-1,1 1,0 0,-1-1,1 1,-1 0,1 0,-1-1,1 1,-1 0,1 0,-1 0,1 0,-1 0,1-1,-1 1,1 0,-1 0,1 0,-1 0,1 0,-1 1,1-1,-1 0,1 0,-1 0,1 0,-1 1,1-1,0 0,-1 0,1 1,-1-1,1 0,-1 1,1-1,0 0,-1 1,-28 20,-71 80,5 5,5 5,-77 121,108-140,5 2,3 2,-69 192,117-279,-2 3,1 1,1-1,0 1,-2 20,5-31,-1 0,1 0,0 0,0 0,0 0,0 0,1 0,-1-1,1 1,-1 0,1 0,-1 0,1 0,0 0,0-1,0 1,0 0,0-1,1 1,-1-1,0 1,1-1,-1 1,1-1,-1 0,1 0,0 0,-1 0,1 0,0 0,0 0,0-1,0 1,0-1,0 1,3-1,17 0,0-1,0-1,0-1,-1 0,0-2,0-1,0 0,20-11,-20 10,70-28,-1-5,-2-3,-2-4,-3-4,-1-3,109-97,-152 117,-3-2,0-1,42-59,-64 76,-1 0,0-1,-2 0,0-1,-2 0,0-1,-2 0,0-1,4-30,-10 48,0 0,-1 0,1 0,-1 0,-1 0,1 0,-1 0,0 1,-1-1,1 0,-1 0,0 1,-1-1,-3-7,23 29,1-2,0 0,1-1,22 10,9 3,2-1,0-4,88 25,171 21,-309-67,0 1,0-1,0 1,0-1,0 0,0 0,0 0,0 0,0-1,0 1,0 0,0-1,0 1,0-1,0 0,0 0,0 0,-1 0,1 0,0 0,-1 0,4-3,-3 2,-1-1,1 0,-1 1,0-1,0 0,0 0,0 0,0 1,-1-1,1 0,-1 0,1 0,-2-6,1-4,-2 1,0-1,0 1,-1 0,-1-1,-7-16,-1 4,-1 1,-2 0,0 1,-1 1,-1 1,-28-28,34 38,0 1,-1 0,0 0,-1 1,1 1,-2 0,1 1,-1 1,-1 0,1 0,-1 2,-28-6,32 9,0 2,1-1,-1 1,0 1,0 0,1 0,-1 1,1 1,0 0,0 0,0 1,1 0,-14 9,-13 12,2 0,-31 32,43-38,-143 125,150-132</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6.245"/>
    </inkml:context>
    <inkml:brush xml:id="br0">
      <inkml:brushProperty name="width" value="0.1" units="cm"/>
      <inkml:brushProperty name="height" value="0.1" units="cm"/>
      <inkml:brushProperty name="color" value="#004F8B"/>
      <inkml:brushProperty name="ignorePressure" value="1"/>
    </inkml:brush>
  </inkml:definitions>
  <inkml:trace contextRef="#ctx0" brushRef="#br0">121 686,'2'-205,"-5"-211,4 413,-2 0,1 0,0 0,0 0,-1 0,0 0,1 0,-1 0,-1 0,1 0,0 0,-1 0,1 1,-1-1,0 1,0-1,0 1,0-1,0 1,0 0,-4-2,4 3,0 1,0-1,0 1,0 0,0 0,0 0,-1 0,1 0,0 0,0 0,0 1,0-1,0 1,0 0,0-1,0 1,0 0,0 0,0 0,0 1,0-1,1 0,-1 1,1-1,-1 1,1-1,-1 1,1 0,0-1,-2 5,0-2,-1 0,1 0,1 0,-1 0,1 1,-1-1,1 1,1-1,-1 1,1 0,-1 0,2 0,-1 0,0 0,1 0,0 0,0 0,0 0,2 5,0-4,0 0,1 1,-1-2,1 1,1 0,-1-1,1 1,0-1,0 0,1 0,-1 0,10 6,11 6,0 0,1-2,1-1,1-1,29 9,67 20,58 24,-174-62,-1 0,0 0,0 1,0 1,0-1,-1 1,0 0,0 0,0 1,-1-1,0 1,-1 1,1-1,-1 1,-1-1,1 1,-1 0,-1 1,1-1,-1 0,-1 1,1 10,0 18,-1 0,-2-1,-11 70,6-62,3-11,-9 48,5-60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6.825"/>
    </inkml:context>
    <inkml:brush xml:id="br0">
      <inkml:brushProperty name="width" value="0.1" units="cm"/>
      <inkml:brushProperty name="height" value="0.1" units="cm"/>
      <inkml:brushProperty name="color" value="#004F8B"/>
      <inkml:brushProperty name="ignorePressure" value="1"/>
    </inkml:brush>
  </inkml:definitions>
  <inkml:trace contextRef="#ctx0" brushRef="#br0">1 0,'5'2,"-1"1,1-1,-1 1,0-1,1 1,-1 0,0 1,-1-1,1 1,-1 0,1 0,2 4,3 2,308 364,-178-201,165 155,-281-305,1-1,1-2,1 0,39 21,-59-37,1 0,0-1,0 0,0 0,0-1,0 0,1 0,-1 0,1-1,-1 0,1-1,-1 0,1 0,0 0,-1-1,1 0,-1-1,1 1,-1-2,0 1,0-1,0 0,0 0,9-7,-4 1,0-1,-1 0,0-1,0 0,-2-1,1 0,-1-1,10-19,0-7</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37.762"/>
    </inkml:context>
    <inkml:brush xml:id="br0">
      <inkml:brushProperty name="width" value="0.1" units="cm"/>
      <inkml:brushProperty name="height" value="0.1" units="cm"/>
      <inkml:brushProperty name="color" value="#004F8B"/>
      <inkml:brushProperty name="ignorePressure" value="1"/>
    </inkml:brush>
  </inkml:definitions>
  <inkml:trace contextRef="#ctx0" brushRef="#br0">0 621,'2'-5,"0"0,1 0,-1 0,1 0,0 1,0-1,0 1,1 0,-1 0,1 0,0 0,1 0,6-4,6-7,50-43,1 2,131-79,21-15,-60 28,-134 104</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53.138"/>
    </inkml:context>
    <inkml:brush xml:id="br0">
      <inkml:brushProperty name="width" value="0.1" units="cm"/>
      <inkml:brushProperty name="height" value="0.1" units="cm"/>
      <inkml:brushProperty name="color" value="#004F8B"/>
      <inkml:brushProperty name="ignorePressure" value="1"/>
    </inkml:brush>
  </inkml:definitions>
  <inkml:trace contextRef="#ctx0" brushRef="#br0">164 0,'-1'5,"-1"0,0 0,0-1,0 1,-1-1,1 1,-1-1,0 0,-1 0,-4 5,-7 10,-1 6,1 0,1 1,1 0,2 1,0 1,2 0,1 0,2 1,0 0,-1 43,6-64,1 0,1 0,0 0,0 0,1 0,0 0,0 0,0 0,1-1,1 1,-1-1,1 0,0 0,1 0,-1-1,10 10,-6-9,-1-1,1-1,0 1,1-1,-1-1,1 0,0 0,0 0,0-1,0-1,1 0,-1 0,17 1,56 6,94 5,-171-13,-1-1,1-1,0 1,-1 0,1-1,-1 0,1 0,-1-1,1 1,-1-1,0 0,0 0,0 0,0-1,0 1,0-1,-1 0,6-5,-6 3,1 0,-2-1,1 1,0 0,-1-1,0 1,0-1,-1 0,0 0,0 1,0-1,0 0,-1-12,-1-50,-13-107,10 151,-1 1,0-1,-2 2,-1-1,-1 1,0 0,-2 0,-14-22,23 42,1-1,-1 0,0 0,0 1,0-1,-1 1,1 0,-1-1,1 1,-1 0,0 1,1-1,-1 0,0 1,0 0,0-1,0 1,0 0,-1 1,1-1,0 1,0-1,-1 1,1 0,0 0,-1 0,-3 1,2 1,-1 0,0 1,1-1,-1 1,1 0,0 0,0 1,0 0,1 0,-1 0,1 0,0 1,-6 7,-2 5</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54.733"/>
    </inkml:context>
    <inkml:brush xml:id="br0">
      <inkml:brushProperty name="width" value="0.1" units="cm"/>
      <inkml:brushProperty name="height" value="0.1" units="cm"/>
      <inkml:brushProperty name="color" value="#004F8B"/>
      <inkml:brushProperty name="ignorePressure" value="1"/>
    </inkml:brush>
  </inkml:definitions>
  <inkml:trace contextRef="#ctx0" brushRef="#br0">0 775,'1'12,"1"0,0 1,0-1,1 0,1 0,0-1,0 1,8 12,52 85,-63-108,12 20,2-1,0-1,26 25,-35-38,0 0,0-1,0 0,1 0,0-1,0 0,0 0,0 0,1-1,0 0,-1-1,1 0,0 0,12 1,-19-3,1 0,0 0,0-1,0 1,0-1,0 1,-1-1,1 1,0-1,0 0,-1 0,1 0,-1 0,1 0,-1 0,1-1,-1 1,0 0,1-1,-1 1,0-1,0 1,0-1,0 0,0 1,-1-1,1 0,0 0,-1 0,0 1,1-5,2-8,-1 0,-1-1,0-19,0 1,5-55,6-39,-12 125,1-1,-1 1,1 0,0-1,0 1,0 0,0-1,1 1,-1 0,0 0,1 0,0 0,-1 0,1 0,0 1,0-1,0 1,0-1,0 1,1 0,-1-1,0 1,0 0,1 1,-1-1,1 0,-1 1,1-1,-1 1,1 0,-1 0,1 0,-1 0,1 0,2 1,13 1,1 1,-1 1,34 11,-25-7,131 40,-80-23,2-3,108 16,-184-37,0 0,-1-1,1 0,0 0,0 0,-1 0,1 0,0-1,-1 0,1 0,0 0,-1 0,1 0,-1-1,1 1,-1-1,0 0,0 0,3-3,-2 1,-2 0,1 0,0 0,-1 0,0 0,0-1,0 1,0-1,-1 0,0 0,0 1,0-1,-1 0,1-8,3-58,-3-1,-12-96,6 132,-1 1,-2-1,-1 1,-2 1,-1-1,-25-48,29 69,0-1,0 1,-2 0,0 1,0 0,-1 0,-1 1,0 1,-1 0,0 1,0 0,-1 1,0 0,-1 1,0 1,0 1,-1 0,1 0,-29-4,21 5,16 4,-1-1,1 1,0 0,-1 1,-11 0,18 0,1 0,0 0,-1 0,1 0,0 0,0 0,-1 0,1 0,0 0,-1 0,1 0,0 0,0 1,-1-1,1 0,0 0,0 0,-1 0,1 0,0 1,0-1,0 0,-1 0,1 0,0 1,0-1,0 0,0 0,-1 1,1-1,0 0,0 0,0 1,0-1,0 0,0 0,0 1,0-1,0 0,0 1,8 11,18 11,-25-22,164 114,73 59,21 66,-255-236,1-1,-1 1,1-1,0 0,0 0,0-1,0 0,1 1,-1-2,0 1,1-1,-1 1,7-1,7 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55.297"/>
    </inkml:context>
    <inkml:brush xml:id="br0">
      <inkml:brushProperty name="width" value="0.1" units="cm"/>
      <inkml:brushProperty name="height" value="0.1" units="cm"/>
      <inkml:brushProperty name="color" value="#004F8B"/>
      <inkml:brushProperty name="ignorePressure" value="1"/>
    </inkml:brush>
  </inkml:definitions>
  <inkml:trace contextRef="#ctx0" brushRef="#br0">1 475,'6'-1,"1"-1,-1 0,0 0,1 0,-1-1,0 0,-1 0,1-1,0 0,6-5,7-4,172-99,327-139,-392 197,-109 45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7.436"/>
    </inkml:context>
    <inkml:brush xml:id="br0">
      <inkml:brushProperty name="width" value="0.1" units="cm"/>
      <inkml:brushProperty name="height" value="0.1" units="cm"/>
      <inkml:brushProperty name="ignorePressure" value="1"/>
    </inkml:brush>
  </inkml:definitions>
  <inkml:trace contextRef="#ctx0" brushRef="#br0">1 1,'41'71,"202"473,-153-325,167 293,-247-495,1-1,1 0,0-1,0-1,24 21,-28-29,0 1,1-1,-1-1,1 0,1 0,-1 0,1-1,0-1,0 0,0 0,20 2,16-2,1-2,91-11,92-29,-149 24,-43 8,-1 0,0-3,55-22,-66 19</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56.615"/>
    </inkml:context>
    <inkml:brush xml:id="br0">
      <inkml:brushProperty name="width" value="0.1" units="cm"/>
      <inkml:brushProperty name="height" value="0.1" units="cm"/>
      <inkml:brushProperty name="color" value="#004F8B"/>
      <inkml:brushProperty name="ignorePressure" value="1"/>
    </inkml:brush>
  </inkml:definitions>
  <inkml:trace contextRef="#ctx0" brushRef="#br0">101 57,'-4'1,"1"-1,-1 1,0 0,1 0,-1 0,1 0,0 0,-1 1,1 0,0 0,0 0,0 0,0 0,0 0,1 1,-1-1,1 1,-1 0,1 0,0 0,0 0,1 0,-1 0,-2 7,-1 2,0 0,2 1,-1 0,1 0,-1 18,2-17,1-1,1 1,0-1,1 1,1-1,0 1,5 17,-5-24,0-1,1 0,0 0,0 0,1 0,0 0,0-1,0 1,0-1,1 0,0-1,0 1,0-1,1 0,0 0,10 5,4 0,1-1,0-1,0-1,0-1,1 0,33 1,138-2,-143-5,-27 1,119-5,-125 4,0-2,0 0,0-1,-1 0,33-14,-46 17,0-1,0 0,0 0,-1 0,1 0,0 0,-1-1,1 1,-1-1,0 0,0 1,0-1,0 0,0 0,-1 0,1 0,-1-1,0 1,0 0,0-1,0 1,-1-1,1 1,-1-1,0 1,0 0,-1-7,-1-7,-2 0,0 0,-1 0,-11-23,2-1,8 24,4 14,1 0,0 0,0 0,0 0,0 0,1 0,-1-1,1 1,0-6,1 8,-1 0,1-1,0 1,-1 0,1 0,0-1,0 1,0 0,0 0,0 0,0 0,1 1,-1-1,0 0,0 0,1 1,-1-1,0 0,1 1,-1 0,0-1,1 1,-1 0,1-1,-1 1,3 0,39-3,1 1,-1 2,1 2,-1 2,55 12,17 0,260 29,-373-45,-1 1,1-1,0 0,0 0,0 0,0 0,0 0,0 0,0 0,0-1,0 1,-1 0,1-1,0 0,0 0,0 1,-1-1,1 0,0 0,-1-1,1 1,-1 0,1 0,1-3,-1 1,-1 0,1 0,-1 0,0-1,0 1,0 0,-1 0,1-1,-1 1,1 0,-1-1,0 1,-1-5,0 0,0 0,0 0,-1 0,0 0,-1 0,1 1,-2-1,1 1,-1 0,0 0,-9-12,8 15,0 0,-1 0,0 0,0 1,0 0,0 0,0 0,0 1,-1 0,1 0,-1 1,0 0,-12-1,-12 1,-55 4,33 0,-64 3,-199 37,170-7,126-30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57.464"/>
    </inkml:context>
    <inkml:brush xml:id="br0">
      <inkml:brushProperty name="width" value="0.1" units="cm"/>
      <inkml:brushProperty name="height" value="0.1" units="cm"/>
      <inkml:brushProperty name="color" value="#004F8B"/>
      <inkml:brushProperty name="ignorePressure" value="1"/>
    </inkml:brush>
  </inkml:definitions>
  <inkml:trace contextRef="#ctx0" brushRef="#br0">0 391,'2'-17,"0"0,1 0,1 0,0 0,2 1,0 0,0 0,11-18,-9 20,-1-2,0 1,-1-1,-1 0,0 0,-1 0,-1-1,2-31,-6 45,1 1,0-1,-1 1,1-1,-1 1,0-1,0 1,0 0,0-1,0 1,0 0,-1 0,1 0,-1 0,1 0,-1 0,0 0,0 1,0-1,0 1,-3-3,4 3,18 12,1-2,1 0,-1-1,25 7,24 11,-27-8,-1 1,62 42,-92-55,0 0,-1 1,0 0,0 1,0 0,-1 0,0 0,-1 1,0 0,0 0,-1 1,0 0,-1 0,0 0,0 0,3 17,-7-20,0 1,0-1,0 0,-1 0,0 0,-1 0,1 0,-1 0,-1-1,1 1,-1-1,0 1,-1-1,-5 9,-7 5</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58.061"/>
    </inkml:context>
    <inkml:brush xml:id="br0">
      <inkml:brushProperty name="width" value="0.1" units="cm"/>
      <inkml:brushProperty name="height" value="0.1" units="cm"/>
      <inkml:brushProperty name="color" value="#004F8B"/>
      <inkml:brushProperty name="ignorePressure" value="1"/>
    </inkml:brush>
  </inkml:definitions>
  <inkml:trace contextRef="#ctx0" brushRef="#br0">1 1,'4'1,"0"1,0-1,-1 1,1 0,0 0,-1 1,0-1,1 1,-1 0,0-1,0 1,4 6,2 1,156 166,45 43,-184-196,1-1,1-2,0-1,2-1,0-1,54 21,-74-34,0 0,0-1,0-1,0 1,0-2,0 1,1-1,-1-1,0 0,1-1,-1 0,13-2,-7-4</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19:58.683"/>
    </inkml:context>
    <inkml:brush xml:id="br0">
      <inkml:brushProperty name="width" value="0.1" units="cm"/>
      <inkml:brushProperty name="height" value="0.1" units="cm"/>
      <inkml:brushProperty name="color" value="#004F8B"/>
      <inkml:brushProperty name="ignorePressure" value="1"/>
    </inkml:brush>
  </inkml:definitions>
  <inkml:trace contextRef="#ctx0" brushRef="#br0">1 603,'0'-2,"1"1,0-1,-1 0,1 0,0 1,0-1,0 1,0-1,0 1,0-1,1 1,-1-1,0 1,1 0,-1 0,1 0,1-1,29-18,239-139,-75 40,293-147,-486 264,16-7,-19 9,0 0,0 0,0 0,0 1,0-1,0 0,0 0,0 0,0 0,0 0,0 1,1-1,-1 0,0 0,0 0,0 0,0 0,0 0,0 1,0-1,0 0,0 0,0 0,0 0,1 0,-1 0,0 0,0 0,0 0,0 1,0-1,0 0,1 0,-1 0,0 0,0 0,0 0,0 0,0 0,1 0,-1 0,0 0,0 0,0 0,0 0,0 0,1 0,-1 0,0 0,-7 8</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2.244"/>
    </inkml:context>
    <inkml:brush xml:id="br0">
      <inkml:brushProperty name="width" value="0.1" units="cm"/>
      <inkml:brushProperty name="height" value="0.1" units="cm"/>
      <inkml:brushProperty name="color" value="#004F8B"/>
      <inkml:brushProperty name="ignorePressure" value="1"/>
    </inkml:brush>
  </inkml:definitions>
  <inkml:trace contextRef="#ctx0" brushRef="#br0">1 516,'-1'-1,"1"0,0 0,0 0,0 0,0 0,1 0,-1 0,0 0,0 0,0 0,1 0,-1 0,1 0,-1 0,0 1,1-1,0 0,-1 0,1 0,-1 1,1-1,0 0,0 1,-1-1,1 0,1 0,0 1,0-1,0 1,-1 0,1 0,0-1,0 1,0 1,0-1,-1 0,1 0,0 1,0-1,2 2,9 3,-1 0,1 2,13 8,-15-8,43 24,2-3,77 29,-122-53,1-1,-1 0,1-1,0 0,-1-1,1 0,19-2,-27 1,-1 0,0-1,0 0,1 1,-1-1,0-1,0 1,0 0,0-1,0 1,0-1,-1 0,1 0,-1 0,1 0,-1-1,1 1,-1 0,0-1,0 0,-1 0,1 1,0-1,-1 0,0 0,1 0,-1-1,-1 1,1 0,0 0,0-6,2-44,-2-1,-2 1,-3 0,-2 0,-2 1,-19-66,23 106,0 1,-1 0,-1 0,1 0,-12-15,-10-17,27 42,0 0,-1 1,1-1,0 0,0 0,-1 1,1-1,0 0,0 0,0 1,0-1,0 0,0 0,0 0,0 1,0-1,0 0,1 0,-1 0,0 1,1-1,-1 0,0 1,1-1,-1 0,1 1,-1-1,1 0,-1 1,1-1,-1 1,1-1,0 1,-1-1,1 1,0-1,-1 1,1 0,0 0,0-1,-1 1,1 0,0 0,0 0,0-1,-1 1,1 0,1 0,48-3,-41 3,31 0,0 2,-1 1,1 3,-1 1,-1 1,1 3,-1 1,-1 1,0 2,-1 2,44 28,-45-23,-1 1,-1 2,56 54,-73-63,-2 1,0 0,-1 1,-1 0,0 1,-2 1,0 0,14 40,-23-56,0 0,0 0,0 0,0 0,0 1,-1-1,0 0,0 0,0 1,-1-1,1 0,-1 0,0 1,0-1,0 0,-1 0,0 0,1 0,-1-1,-1 1,1 0,0-1,-6 6,-2 0,0-1,-1 0,0 0,0-1,-1 0,-15 6,-7 5,20-11</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2.678"/>
    </inkml:context>
    <inkml:brush xml:id="br0">
      <inkml:brushProperty name="width" value="0.1" units="cm"/>
      <inkml:brushProperty name="height" value="0.1" units="cm"/>
      <inkml:brushProperty name="color" value="#004F8B"/>
      <inkml:brushProperty name="ignorePressure" value="1"/>
    </inkml:brush>
  </inkml:definitions>
  <inkml:trace contextRef="#ctx0" brushRef="#br0">1 1</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3.379"/>
    </inkml:context>
    <inkml:brush xml:id="br0">
      <inkml:brushProperty name="width" value="0.1" units="cm"/>
      <inkml:brushProperty name="height" value="0.1" units="cm"/>
      <inkml:brushProperty name="color" value="#004F8B"/>
      <inkml:brushProperty name="ignorePressure" value="1"/>
    </inkml:brush>
  </inkml:definitions>
  <inkml:trace contextRef="#ctx0" brushRef="#br0">0 1,'0'4,"0"6,4 5,10 8,15 17,23 14,11 15,16 12,11 13,6 7,0 3,-4-4,-5-2,-13-13,-16-10,-17-12,-15-14,-13-14</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4.276"/>
    </inkml:context>
    <inkml:brush xml:id="br0">
      <inkml:brushProperty name="width" value="0.1" units="cm"/>
      <inkml:brushProperty name="height" value="0.1" units="cm"/>
      <inkml:brushProperty name="color" value="#004F8B"/>
      <inkml:brushProperty name="ignorePressure" value="1"/>
    </inkml:brush>
  </inkml:definitions>
  <inkml:trace contextRef="#ctx0" brushRef="#br0">0 1,'4'2,"0"0,-1 0,0 1,0-1,1 1,-2 0,1 0,0 0,0 0,3 7,0-2,181 249,-85-111,73 106,53 70,-210-298,-7-9,0 0,2 0,21 20,-34-35,0 0,0 1,1-1,-1 0,0 0,0 0,1 0,-1 1,0-1,0 0,0 0,1 0,-1 0,0 0,0 0,1 0,-1 0,0 0,1 1,-1-1,0 0,0 0,1 0,-1-1,0 1,0 0,1 0,-1 0,0 0,0 0,1 0,-1 0,0 0,0 0,1-1,-1 1,0 0,0 0,0 0,1-1,-1 1,0 0,0 0,0 0,0-1,1 1,-1 0,0 0,0-1,0 1,0 0,0 0,0-1,0 1,0 0,0 0,0-1,2-19,-2 17,0-64,-2 13,3 1,3-1,16-88,-16 126,0 1,1 0,1 0,0 1,1 0,0 0,1 0,1 1,0 0,1 1,0 0,1 0,0 1,1 1,0 0,0 0,18-9,-24 15,0 1,0 0,0 0,1 1,-1 0,0 0,1 0,0 1,-1 0,1 0,0 1,-1 0,1 0,0 0,0 1,-1 0,1 0,10 4,-3 2,0-1,-1 2,0 0,0 0,0 1,-2 1,15 14,10 12,-1 2,-2 1,-1 2,-3 2,-1 0,-3 2,34 79,-43-89,2 0,1-1,32 43,-38-60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5.163"/>
    </inkml:context>
    <inkml:brush xml:id="br0">
      <inkml:brushProperty name="width" value="0.1" units="cm"/>
      <inkml:brushProperty name="height" value="0.1" units="cm"/>
      <inkml:brushProperty name="color" value="#004F8B"/>
      <inkml:brushProperty name="ignorePressure" value="1"/>
    </inkml:brush>
  </inkml:definitions>
  <inkml:trace contextRef="#ctx0" brushRef="#br0">298 594,'2'-5,"0"1,0-1,1 1,0-1,0 1,0 0,0 0,1 0,0 0,0 1,5-4,-1 0,179-149,-135 118,-1-4,-2-1,77-88,-119 123,-1-1,-1 1,1-1,-1 0,6-17,-10 24,0 1,-1-1,1 1,-1-1,0 1,0-1,1 1,-1-1,0 0,0 1,0-1,0 1,-1-1,1 1,0-1,-1 1,1-1,-1 1,1-1,-1 1,0-1,0 1,0 0,1-1,-1 1,0 0,-1 0,1 0,0 0,0 0,0 0,-1 0,1 0,0 0,-1 1,1-1,-1 0,1 1,-1-1,1 1,-1 0,1-1,-1 1,1 0,-1 0,-1 0,-21-2,1 2,-1 0,0 1,1 1,0 2,-1 0,1 1,-35 14,-5 5,-102 57,111-51,-68 49,103-65,1 1,0 1,1 1,1 0,1 1,-24 34,36-46,-1 1,1 0,0 0,0 0,1 0,0 1,0-1,0 1,1-1,1 1,-1-1,2 16,-1-20,1 0,-1 0,1 0,0 1,0-1,1 0,-1 0,0 0,1-1,0 1,0 0,0 0,0-1,0 0,0 1,1-1,-1 0,1 0,-1 0,1 0,0-1,0 1,0-1,0 1,0-1,0 0,0 0,0-1,1 1,-1-1,5 1,34 3,0 2,-1 2,59 19,43 24,99 30,-199-69,1-2,0-2,71 4,-110-11,-1-1,1 0,-1-1,1 1,-1-1,0 0,1 0,-1 0,0-1,0 1,0-1,0 0,0 0,0-1,-1 1,1-1,-1 0,1 1,-1-2,0 1,3-4,-1-1,-1 0,1 0,-2 0,1 0,-1-1,0 1,-1-1,0 1,1-14,0-6</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5.702"/>
    </inkml:context>
    <inkml:brush xml:id="br0">
      <inkml:brushProperty name="width" value="0.1" units="cm"/>
      <inkml:brushProperty name="height" value="0.1" units="cm"/>
      <inkml:brushProperty name="color" value="#004F8B"/>
      <inkml:brushProperty name="ignorePressure" value="1"/>
    </inkml:brush>
  </inkml:definitions>
  <inkml:trace contextRef="#ctx0" brushRef="#br0">486 0,'-4'0,"-6"0,-5 0,-4 0,-3 0,-2 0,-1 0,-5 0,-5 0,-1 0,-3 0,-2 4,-4 2,3-1,3-1,5-1,8-1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7.903"/>
    </inkml:context>
    <inkml:brush xml:id="br0">
      <inkml:brushProperty name="width" value="0.1" units="cm"/>
      <inkml:brushProperty name="height" value="0.1" units="cm"/>
      <inkml:brushProperty name="ignorePressure" value="1"/>
    </inkml:brush>
  </inkml:definitions>
  <inkml:trace contextRef="#ctx0" brushRef="#br0">29 282,'-1'1,"0"-1,0 0,0 0,0 0,0 0,0 0,0 0,0 0,0 0,0 0,0 0,0-1,0 1,0 0,0-1,0 1,0-1,0 1,0-1,1 1,-1-1,0 0,0 1,1-1,-1 0,0 0,1 1,-1-1,1 0,-1 0,1 0,-1-1,1 0,0 1,1-1,-1 1,1 0,-1-1,1 1,0 0,-1-1,1 1,0 0,0 0,0 0,0 0,0 0,0 0,0 0,0 0,1 0,-1 0,0 0,0 1,1-1,1 0,39-16,1 1,0 2,1 2,63-8,-35 6,9-2,446-99,-496 106,-12 1</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7.913"/>
    </inkml:context>
    <inkml:brush xml:id="br0">
      <inkml:brushProperty name="width" value="0.1" units="cm"/>
      <inkml:brushProperty name="height" value="0.1" units="cm"/>
      <inkml:brushProperty name="color" value="#004F8B"/>
      <inkml:brushProperty name="ignorePressure" value="1"/>
    </inkml:brush>
  </inkml:definitions>
  <inkml:trace contextRef="#ctx0" brushRef="#br0">673 1336,'-2'-37,"-2"-1,-1 1,-2 0,-1 1,-26-70,-87-165,120 270,-65-131,-6 2,-6 4,-164-204,241 329,-21-27,21 28,1-1,-1 0,0 0,0 0,0 0,1 0,-1 1,1-1,-1 0,0-1,1 1,0 0,-1 0,1 0,0 0,-1 0,1 0,0 0,0-1,0 1,0 0,0 0,1-2,2 5,0-1,-1 1,1 0,0 0,0 1,-1-1,0 0,1 1,-1-1,0 1,0 0,0 0,1 3,0-1,219 315,9 15,-44-104,-163-206,1 0,2-2,0-1,2-1,0-1,42 20,-65-36,0-1,0-1,1 1,-1-1,1 0,0-1,0 1,0-1,-1-1,10 1,-13-2,0 1,0-1,0 0,-1 0,1 0,0 0,-1 0,1-1,-1 1,1-1,-1 0,0 1,1-1,-1 0,0 0,0-1,-1 1,1 0,0-1,-1 1,1-1,-1 1,0-1,0 0,0 1,1-4,7-29,-2 0,-1 0,2-41,-1 12,7-46,4-12,2-237,13 385,45 47,4-3,2-5,4-2,2-5,170 81,-212-116,-22-10,1 0,0-2,1-1,1-1,30 5,-57-13,0-1,0 0,-1 0,1 0,0 0,0-1,0 1,-1 0,1-1,0 1,0-1,-1 0,1 1,0-1,-1 0,1 0,-1 0,1 0,-1 0,0-1,1 1,-1 0,0-1,0 1,0-1,0 1,0-1,0 1,0-1,-1 0,1 1,0-1,-1 0,0 0,1 1,-1-1,0-3,2-10,-2 1,1-1,-5-27,2 16,1-74,0 33,-12-99,10 146,-1 0,-1 0,-1 0,0 1,-1 0,-2 0,0 1,-1 0,-15-21,19 31,-1 1,-1-1,0 1,0 1,0 0,-1 0,1 0,-2 1,1 0,0 1,-1 0,0 1,0 0,0 0,0 1,-16-1,-15-1,0 3,-75 7,94-5,-54 10,1 2,0 4,1 3,-141 58,38 5,161-73</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9.192"/>
    </inkml:context>
    <inkml:brush xml:id="br0">
      <inkml:brushProperty name="width" value="0.1" units="cm"/>
      <inkml:brushProperty name="height" value="0.1" units="cm"/>
      <inkml:brushProperty name="color" value="#004F8B"/>
      <inkml:brushProperty name="ignorePressure" value="1"/>
    </inkml:brush>
  </inkml:definitions>
  <inkml:trace contextRef="#ctx0" brushRef="#br0">11 566,'1'-10,"1"-1,0 1,1 0,6-17,-2 5,12-50,-2-1,-4-1,4-83,-17 150,0 1,0-1,-1 0,0 1,0-1,0 1,-1-1,0 1,-4-8,6 12,-1 1,0-1,0 1,0-1,0 1,0-1,0 1,0 0,0-1,0 1,-1 0,1 0,-1 0,1 0,-1 0,1 0,-1 0,1 0,-1 1,0-1,1 1,-1-1,0 1,0 0,1 0,-1-1,0 1,0 0,1 1,-1-1,0 0,0 0,1 1,-1-1,0 1,1-1,-1 1,0 0,-2 2,2-3,1 1,-1 0,1 0,-1-1,1 1,0 0,-1 0,1 1,0-1,0 0,0 0,0 1,0-1,0 0,0 1,0-1,0 1,1-1,-1 1,0-1,1 1,0 0,-1-1,1 1,0 2,0-1,1 1,0-1,-1 0,2 0,-1 0,0 0,0 0,1 0,0 0,0-1,-1 1,4 3,8 7,0 0,1 0,24 15,-34-25,125 83,24 18,-150-102,1 1,0 0,-1 0,0 0,0 1,0-1,0 1,0-1,-1 1,1 0,-1 0,0 0,-1 0,1 1,-1-1,1 0,-1 1,0-1,-1 1,1-1,-1 1,0 0,0-1,-1 1,1-1,-1 1,0-1,0 1,0-1,-1 0,0 0,1 1,-2-1,1 0,0-1,-1 1,1 0,-1-1,0 1,-1-1,1 0,-7 5,-73 63,26-24,-82 89,122-116</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09.917"/>
    </inkml:context>
    <inkml:brush xml:id="br0">
      <inkml:brushProperty name="width" value="0.1" units="cm"/>
      <inkml:brushProperty name="height" value="0.1" units="cm"/>
      <inkml:brushProperty name="color" value="#004F8B"/>
      <inkml:brushProperty name="ignorePressure" value="1"/>
    </inkml:brush>
  </inkml:definitions>
  <inkml:trace contextRef="#ctx0" brushRef="#br0">0 0,'230'319,"-48"-70,-121-161,145 159,-199-240,1 0,0 0,0-1,1 0,0 0,0-1,0 0,1-1,0 0,0 0,16 3,-20-6,0 0,-1-1,1 1,-1-1,1-1,-1 1,1-1,-1 0,1 0,-1 0,1-1,-1 0,0 0,0 0,0-1,0 0,0 0,-1 0,1 0,-1-1,0 0,7-7,14-22,36-61,-37 52</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11.046"/>
    </inkml:context>
    <inkml:brush xml:id="br0">
      <inkml:brushProperty name="width" value="0.1" units="cm"/>
      <inkml:brushProperty name="height" value="0.1" units="cm"/>
      <inkml:brushProperty name="color" value="#004F8B"/>
      <inkml:brushProperty name="ignorePressure" value="1"/>
    </inkml:brush>
  </inkml:definitions>
  <inkml:trace contextRef="#ctx0" brushRef="#br0">0 247,'0'-4,"9"-5,6-7,9-3,9-7,7-4,1 4,-6 2,-6 5,-3 6,-6 0,-6 0,-2 0,2 4,2 2,3 4,-2 1</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13.500"/>
    </inkml:context>
    <inkml:brush xml:id="br0">
      <inkml:brushProperty name="width" value="0.1" units="cm"/>
      <inkml:brushProperty name="height" value="0.1" units="cm"/>
      <inkml:brushProperty name="color" value="#004F8B"/>
      <inkml:brushProperty name="ignorePressure" value="1"/>
    </inkml:brush>
  </inkml:definitions>
  <inkml:trace contextRef="#ctx0" brushRef="#br0">1 1,'0'8,"0"7,4 5,6 12,5 13,4 7,7 2,0 6,3 8,1 2,-1-4,0-4,-2-4,-5-8,-6-9,-3-7,-2-5,-4-7</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13.895"/>
    </inkml:context>
    <inkml:brush xml:id="br0">
      <inkml:brushProperty name="width" value="0.1" units="cm"/>
      <inkml:brushProperty name="height" value="0.1" units="cm"/>
      <inkml:brushProperty name="color" value="#004F8B"/>
      <inkml:brushProperty name="ignorePressure" value="1"/>
    </inkml:brush>
  </inkml:definitions>
  <inkml:trace contextRef="#ctx0" brushRef="#br0">0 0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14.930"/>
    </inkml:context>
    <inkml:brush xml:id="br0">
      <inkml:brushProperty name="width" value="0.1" units="cm"/>
      <inkml:brushProperty name="height" value="0.1" units="cm"/>
      <inkml:brushProperty name="color" value="#004F8B"/>
      <inkml:brushProperty name="ignorePressure" value="1"/>
    </inkml:brush>
  </inkml:definitions>
  <inkml:trace contextRef="#ctx0" brushRef="#br0">1 298,'5'0,"1"1,0 0,-1 0,0 1,1 0,-1 0,0 0,0 1,0-1,0 1,4 4,50 41,-52-42,11 12,-1 1,0 0,-2 1,0 1,24 45,-33-56,-1-11,-3-23,-7-34,-36-302,40 353,1-1,0 1,0 0,1 0,0-1,0 1,0 0,1 0,3-8,-4 13,0 0,1 0,-1 1,0-1,1 0,0 1,-1-1,1 1,0-1,-1 1,1 0,0 0,0-1,0 1,0 1,0-1,1 0,-1 0,0 1,0 0,0-1,1 1,-1 0,0 0,0 0,1 0,-1 0,0 1,0-1,0 1,1-1,-1 1,3 1,18 6,-1 0,1 2,-1 0,-1 1,32 23,-13-4,62 59,-89-72,0 0,-1 0,-1 1,0 1,10 26,-13-29,-1 1</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16.328"/>
    </inkml:context>
    <inkml:brush xml:id="br0">
      <inkml:brushProperty name="width" value="0.1" units="cm"/>
      <inkml:brushProperty name="height" value="0.1" units="cm"/>
      <inkml:brushProperty name="color" value="#004F8B"/>
      <inkml:brushProperty name="ignorePressure" value="1"/>
    </inkml:brush>
  </inkml:definitions>
  <inkml:trace contextRef="#ctx0" brushRef="#br0">469 176,'-10'-1,"0"2,0-1,-1 1,1 1,0 0,0 0,0 1,1 0,-1 1,1 0,0 1,0 0,0 0,0 1,1 0,0 0,0 1,1 0,-9 11,-29 33,2 2,3 2,2 2,-45 92,78-140,0 1,1 0,1 1,0-1,-4 20,7-28,0 0,0 0,0 0,0 0,0 0,0 0,1 0,-1 0,0 0,1 0,0 0,0 0,-1 0,1 0,0 0,0 0,1-1,-1 1,0 0,0-1,1 1,-1-1,1 0,0 1,-1-1,1 0,0 0,0 0,0 0,-1 0,1 0,0-1,0 1,0-1,0 1,3-1,38 5,0-1,0-3,62-5,-10 0,3 5,-52 1,-1-3,1-1,84-14,-122 13,1 1,-1-1,0-1,0 1,0-1,0-1,-1 1,0-1,0-1,0 1,0-1,7-9,-5 3,0 0,-1 0,-1-1,0 0,0 0,7-24,0-9,-4-1,-1 0,4-68,-12 110,3-71,-4 51,1 0,1 1,2-1,6-26,-10 51,0 0,1-1,-1 1,0 0,0-1,0 1,1 0,-1 0,0 0,0-1,1 1,-1 0,0 0,1 0,-1-1,0 1,0 0,1 0,-1 0,0 0,1 0,-1 0,0 0,1 0,-1 0,0 0,1 0,-1 0,0 0,1 0,-1 0,0 0,1 0,-1 0,0 1,0-1,1 0,-1 0,0 0,1 0,-1 1,0-1,0 0,1 0,-1 1,0-1,0 0,0 0,0 1,1-1,-1 0,0 0,0 1,0 0,19 21,-13-14,33 33,3-1,0-3,3-2,1-1,1-2,2-3,0-2,2-2,104 35,-155-59,9 2,0 0,1-1,-1 0,1 0,16 0,-25-2,1 0,0 0,0 0,0 0,0-1,0 1,0-1,0 1,-1-1,1 0,0 0,-1 0,1 0,0 0,-1 0,1 0,-1-1,1 1,-1 0,0-1,0 1,0-1,0 0,0 1,0-1,0 0,0 1,0-1,-1 0,1 0,-1 0,0 0,1 0,-1 0,0-2,0-18,0-1,-2 1,-1 0,0 0,-2 0,0 0,-1 0,-17-35,17 43,0 1,-2 0,1 0,-2 0,0 1,0 1,-1-1,0 1,-1 1,0 0,-1 1,0 0,-1 1,0 0,0 1,0 0,-1 1,0 0,0 2,-1-1,1 2,-1 0,0 1,0 0,0 1,0 1,0 0,0 1,0 1,1 0,-1 1,0 0,-17 8,-76 30,1 4,-125 75,203-99,26-18,17-15,23-18,1 1,60-35,-71 47</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17.831"/>
    </inkml:context>
    <inkml:brush xml:id="br0">
      <inkml:brushProperty name="width" value="0.1" units="cm"/>
      <inkml:brushProperty name="height" value="0.1" units="cm"/>
      <inkml:brushProperty name="color" value="#004F8B"/>
      <inkml:brushProperty name="ignorePressure" value="1"/>
    </inkml:brush>
  </inkml:definitions>
  <inkml:trace contextRef="#ctx0" brushRef="#br0">1 765,'22'0,"7"-1,0 1,0 2,0 0,0 2,33 9,-56-11,1 1,-1-1,1 1,-1 0,0 0,0 1,-1 0,1 0,-1 0,0 1,0 0,0 0,0 0,-1 0,0 1,0-1,-1 1,1 0,-1 1,-1-1,1 0,-1 1,0-1,-1 1,1 0,-1 0,0 10,0-9,-1-1,0 0,-1 1,1-1,-4 12,4-18,0 0,0-1,-1 1,1 0,0-1,0 1,-1-1,1 1,0 0,-1-1,1 1,-1-1,1 1,-1-1,1 1,-1-1,1 1,-1-1,1 0,-1 1,1-1,-1 0,0 1,1-1,-1 0,0 1,-1-2,0 1,1-1,0 1,-1-1,1 0,-1 1,1-1,0 0,-1 0,1 0,0 0,0 0,0 0,-1 0,1 0,0-1,-1-1,-3-5,0 0,1 0,0 0,0-1,1 0,0 0,0 0,1 0,0 0,1 0,-1-12,0-19,4-49,-2 82,2-16,2-1,0 2,1-1,1 0,1 1,16-34,-7 24,1 0,2 1,34-44,-50 71,0 0,0 0,1 0,-1 1,1-1,0 1,0 0,0 0,1 1,-1-1,1 1,-1 0,1 0,0 0,-1 1,1-1,0 1,0 1,7-1,-4 1,-1 1,1 0,-1 1,1 0,-1 0,0 1,0-1,0 2,0-1,-1 1,1 0,7 6,47 40,-1 3,76 89,-95-98,-22-21,28 41,-44-64,-1-9,-2-14,-2-55,-2-67,20-200,-14 320,-2 16,1 0,0 0,1 0,0 0,0 1,6-15,-6 20,-1 1,1-1,0 1,0 0,0 0,0 0,0 0,0 0,0 0,1 1,-1-1,1 1,-1-1,1 1,-1 0,1 0,0 0,0 1,-1-1,1 1,0-1,0 1,0 0,0 0,0 0,3 1,15 1,0 1,0 1,0 1,0 1,36 15,99 55,-139-67,13 6,0 1,-1 2,0 1,-2 1,0 1,41 43,-64-58,0 0,0 0,-1 0,0 0,0 0,0 1,0-1,-1 1,2 10,-1 4</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19.482"/>
    </inkml:context>
    <inkml:brush xml:id="br0">
      <inkml:brushProperty name="width" value="0.1" units="cm"/>
      <inkml:brushProperty name="height" value="0.1" units="cm"/>
      <inkml:brushProperty name="color" value="#004F8B"/>
      <inkml:brushProperty name="ignorePressure" value="1"/>
    </inkml:brush>
  </inkml:definitions>
  <inkml:trace contextRef="#ctx0" brushRef="#br0">372 395,'27'-16,"-1"-1,0-1,-1-1,30-31,22-17,-44 43,41-36,-69 56,0-1,-1 0,1-1,-1 1,0-1,0 0,-1 0,0 0,0 0,4-12,-7 17,1-1,-1 1,0 0,0-1,1 1,-1-1,0 1,0-1,0 1,-1-1,1 1,0-1,0 1,-1-1,1 1,-1 0,1-1,-1 1,0 0,0-1,1 1,-1 0,0 0,0 0,-2-2,0 1,0 0,0 1,0-1,0 1,0 0,0 0,-1 0,1 0,0 1,0-1,-5 1,-3-1,0 1,0 1,0 0,0 0,0 2,-15 4,-21 15,2 2,0 2,-81 63,105-74,-32 25,2 2,1 2,-44 53,83-84,2 0,-1 1,2 1,0-1,1 1,-9 26,12-31,1 1,0-1,1 1,0-1,1 1,0 0,1 0,0 0,1-1,0 1,2 11,-2-19,1 0,-1-1,0 1,1 0,0-1,-1 1,1-1,0 0,0 0,0 0,1 0,-1 0,0 0,1 0,-1-1,1 1,0-1,0 0,-1 0,1 0,0 0,0 0,0-1,0 1,6-1,10 2,0-2,0 0,20-3,-7 0,335-2,-351 3,-1-1,1 0,-1-1,0 0,0-1,-1-1,1-1,-1 0,20-14,13-12,54-48,-56 43,12-5,87-48,-100 65,-28 16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8.303"/>
    </inkml:context>
    <inkml:brush xml:id="br0">
      <inkml:brushProperty name="width" value="0.1" units="cm"/>
      <inkml:brushProperty name="height" value="0.1" units="cm"/>
      <inkml:brushProperty name="ignorePressure" value="1"/>
    </inkml:brush>
  </inkml:definitions>
  <inkml:trace contextRef="#ctx0" brushRef="#br0">1 0,'9'1,"0"0,0 0,0 1,-1 0,1 1,-1 0,1 0,-1 1,0 0,0 1,0 0,-1 0,0 0,0 1,8 8,12 13,-2 2,29 41,-29-36,27 29,118 112,-156-161</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23.999"/>
    </inkml:context>
    <inkml:brush xml:id="br0">
      <inkml:brushProperty name="width" value="0.1" units="cm"/>
      <inkml:brushProperty name="height" value="0.1" units="cm"/>
      <inkml:brushProperty name="color" value="#004F8B"/>
      <inkml:brushProperty name="ignorePressure" value="1"/>
    </inkml:brush>
  </inkml:definitions>
  <inkml:trace contextRef="#ctx0" brushRef="#br0">811 889,'-28'1,"0"2,-1 1,1 1,0 1,1 2,-37 14,13 0,2 1,-62 40,75-39,1 0,2 2,1 2,1 1,-31 37,45-46,1 1,1 1,1 1,0 0,2 0,1 2,1-1,1 1,-7 35,14-55,1 1,0 0,1 0,-1 0,1 0,0 0,1 0,1 10,-1-14,-1 0,1-1,0 1,0 0,0 0,0 0,0 0,1-1,-1 1,1-1,-1 1,1-1,-1 1,1-1,0 0,-1 0,1 0,0 0,0 0,0 0,0-1,0 1,0 0,0-1,0 0,0 1,0-1,3 0,43 2,1-2,-1-2,1-2,71-16,-116 20,0-1,0 0,0 0,0-1,0 1,0-1,0 1,-1-1,1-1,-1 1,1 0,-1-1,0 0,0 0,0 1,0-2,0 1,-1 0,0-1,3-4,-2-1,0 1,-1-2,1 1,-2 0,0 0,0-1,-1-18,-16-243,1 71,15 196,-1 1,1 0,0 0,0-1,1 1,-1 0,1 0,-1 0,1-1,0 1,0 0,1 0,1-4,-2 6,-1 1,1-1,-1 1,1-1,0 1,-1 0,1-1,-1 1,1 0,0 0,-1-1,1 1,0 0,-1 0,1 0,0 0,-1 0,1 0,0 0,-1 0,1 0,0 0,-1 0,2 1,25 16,51 55,-24-19,2-3,2-2,2-2,72 40,-96-67,0-2,1-1,1-2,0-1,1-2,0-2,42 4,-65-11,1-1,-1 0,0-2,1 1,-1-2,0-1,0 0,0 0,-1-2,1 0,-1-1,0 0,0-2,-1 1,0-2,0 0,-1 0,0-1,-1-1,12-13,-13 10,0-1,-2 0,1 0,-2-1,0 0,-1 0,-1-1,0 0,-1 0,-1 0,-1-1,0 0,-2 1,0-1,0 0,-3-18,-2-5,-1 1,-3 0,-1 0,-1 1,-31-72,19 61,-2 1,-2 2,-45-62,53 85,0 1,-2 1,0 1,-2 1,0 1,-1 1,-48-29,63 43,0 0,0 1,0 0,-1 1,1 0,-16-2,22 3,1 1,-1 0,1 0,0-1,-1 1,1 0,-1 0,1 1,0-1,-1 0,1 0,-1 1,1-1,0 1,0-1,-1 1,1-1,0 1,0 0,-1 0,1-1,0 1,0 0,0 0,0 0,0 0,1 1,-1-1,0 0,0 0,1 0,-1 1,0-1,1 0,0 1,-1-1,1 0,0 1,-1-1,1 0,0 1,0-1,0 1,0-1,1 0,-1 1,0-1,1 1,-1-1,1 2,1 2,0 0,0 0,0 0,1-1,0 1,0-1,0 0,0 0,0 0,1 0,0 0,0-1,5 4,64 41,-60-41,455 238,14 8,-461-241,0 1,-1 1,0 1,-1 0,19 21,-33-31,-1 0,0 0,0 1,0-1,-1 1,0 0,0 0,0 0,-1 1,0-1,0 0,0 1,-1 0,0-1,0 1,-1 0,0-1,0 1,-1 0,1-1,-2 1,1 0,-4 10,-4 6,-1-1,-1 0,-1 0,-1-1,-18 23,-88 95,45-56,64-71,7-8,0 0,0 0,0 0,-1 0,0-1,0 1,-8 4,11-8,1 1,-1-1,1 0,-1 0,0 0,1 0,-1 0,0 0,1 0,-1 0,0 0,1 0,-1 0,1 0,-1 0,0 0,1 0,-1-1,1 1,-1 0,0-1,1 1,-1 0,1-1,-1 0,-13-27,7 1,1-1,2 0,1 0,1 0,1 0,5-37,3 3,26-107,7 38,71-162,-2 11,-70 147,-36 120,0-1,-2 1,1-1,-2 1,0-1,-5-29,4 40,0 1,-1 0,0 0,0 0,0 0,-1 0,1 1,-1-1,0 1,0-1,0 1,0 0,-1 0,1 0,-1 1,0-1,-5-2,7 4,-1 0,1-1,-1 1,1 0,-1 0,1 1,-1-1,0 0,1 1,-1 0,0-1,0 1,1 0,-1 1,0-1,0 0,1 1,-1-1,1 1,-1 0,0 0,1 0,-1 0,1 0,0 1,-1-1,1 1,0 0,-3 2,4-2,0 0,-1 0,1 0,0 1,0-1,1 0,-1 1,0-1,1 0,0 1,-1-1,1 1,0-1,0 0,0 1,1-1,-1 1,0-1,1 0,0 1,-1-1,1 0,0 0,0 1,0-1,3 3,4 8,0 0,1-1,11 11,-17-19,24 25,0-2,2 0,2-2,48 31,144 71,-1 0,-217-124,1 1,-1 0,0-1,-1 2,1-1,-1 0,0 1,0 0,7 10,-11-13,1 0,0 0,-1 0,1 0,-1 1,0-1,0 0,1 0,-2 0,1 0,0 1,0-1,-1 0,1 0,-1 0,1 0,-1 0,0 0,0 0,0 0,0 0,-1 0,1 0,0-1,-1 1,1 0,-1-1,1 1,-1-1,-3 2,-20 16,0-2,-44 22,-2 2,54-31</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24.948"/>
    </inkml:context>
    <inkml:brush xml:id="br0">
      <inkml:brushProperty name="width" value="0.1" units="cm"/>
      <inkml:brushProperty name="height" value="0.1" units="cm"/>
      <inkml:brushProperty name="color" value="#004F8B"/>
      <inkml:brushProperty name="ignorePressure" value="1"/>
    </inkml:brush>
  </inkml:definitions>
  <inkml:trace contextRef="#ctx0" brushRef="#br0">88 148,'-2'4,"-1"0,0 0,1 1,0-1,0 0,1 1,-1-1,1 1,0 0,0-1,0 1,1 0,0 5,3 63,-2-61,1-1,1 0,0 0,1 0,0 0,0-1,1 0,0 1,1-2,1 1,-1-1,1 0,1 0,-1-1,2 0,-1 0,1-1,0 0,0-1,13 7,-3-4,0 0,1-2,1 0,-1-1,1-2,0 0,0 0,0-2,41-1,-54-1,0 0,0-1,0 1,0-2,0 1,0-1,10-4,-16 5,1 0,-1-1,0 0,0 1,0-1,0 0,-1 0,1 0,0 0,-1 0,0 0,1-1,-1 1,0 0,0-1,0 1,0-1,-1 1,1-1,-1 1,1-1,-1 0,0 1,0-1,0 0,-1-4,-1-12,-1 1,0 0,-1 0,-1 0,-1 0,-1 1,0-1,-1 2,-1-1,-1 1,0 1,-16-19,8 11,-2 2,-1 0,-1 1,0 2,-1 0,-1 1,-30-15,36 22,1 1,-2 0,1 2,-32-9,45 15,0 0,-1 0,1 0,0 1,0 0,-1 0,1 1,0-1,-1 1,1 0,0 1,0-1,0 1,0 0,0 0,0 1,1-1,-1 1,1 0,0 0,0 1,-5 4,-3 6</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26.071"/>
    </inkml:context>
    <inkml:brush xml:id="br0">
      <inkml:brushProperty name="width" value="0.1" units="cm"/>
      <inkml:brushProperty name="height" value="0.1" units="cm"/>
      <inkml:brushProperty name="color" value="#004F8B"/>
      <inkml:brushProperty name="ignorePressure" value="1"/>
    </inkml:brush>
  </inkml:definitions>
  <inkml:trace contextRef="#ctx0" brushRef="#br0">80 0,'-2'1,"-1"-1,1 1,0 0,0 0,-1 0,1 0,0 0,0 0,0 0,0 1,0-1,1 1,-1 0,0-1,1 1,-1 0,1 0,-1 0,0 3,-20 41,17-27,0 1,2-1,1 0,-1 37,3-50,0 0,0 1,1-1,-1 0,2 1,-1-1,0 0,1 0,1 0,-1 0,1-1,-1 1,2-1,-1 1,1-1,-1 0,1 0,9 7,-7-8,-1-1,1-1,0 1,0-1,1 0,-1 0,0-1,1 0,-1 0,9 0,74-3,-49 0,-20 1,4 1,1-1,46-8,-63 7,-1 0,0 0,0-1,0 0,0 0,0 0,0-1,-1 0,0-1,0 1,0-1,-1 0,10-12,-2 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26.647"/>
    </inkml:context>
    <inkml:brush xml:id="br0">
      <inkml:brushProperty name="width" value="0.1" units="cm"/>
      <inkml:brushProperty name="height" value="0.1" units="cm"/>
      <inkml:brushProperty name="color" value="#004F8B"/>
      <inkml:brushProperty name="ignorePressure" value="1"/>
    </inkml:brush>
  </inkml:definitions>
  <inkml:trace contextRef="#ctx0" brushRef="#br0">0 1,'4'4,"6"5,5 7,4 3,3 3,2 2,5 5,2 2,-4 0,-3-1,-1-6,-5-8</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27.911"/>
    </inkml:context>
    <inkml:brush xml:id="br0">
      <inkml:brushProperty name="width" value="0.1" units="cm"/>
      <inkml:brushProperty name="height" value="0.1" units="cm"/>
      <inkml:brushProperty name="color" value="#004F8B"/>
      <inkml:brushProperty name="ignorePressure" value="1"/>
    </inkml:brush>
  </inkml:definitions>
  <inkml:trace contextRef="#ctx0" brushRef="#br0">1 38,'0'-5,"4"0,1-5,5 1,-1 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29.396"/>
    </inkml:context>
    <inkml:brush xml:id="br0">
      <inkml:brushProperty name="width" value="0.1" units="cm"/>
      <inkml:brushProperty name="height" value="0.1" units="cm"/>
      <inkml:brushProperty name="color" value="#004F8B"/>
      <inkml:brushProperty name="ignorePressure" value="1"/>
    </inkml:brush>
  </inkml:definitions>
  <inkml:trace contextRef="#ctx0" brushRef="#br0">513 575,'-17'1,"-1"1,1 0,0 2,-1 0,2 0,-1 2,1 0,-1 1,2 1,-1 0,1 1,0 0,1 2,0 0,-13 14,-14 16,2 1,2 3,-40 61,70-96,1 0,0 0,0 1,1-1,0 1,1 1,-5 20,9-29,-1 0,1 1,0-1,-1 0,2 1,-1-1,0 0,1 1,-1-1,1 0,0 0,0 1,0-1,1 0,-1 0,1 0,0-1,-1 1,1 0,1 0,-1-1,0 0,0 1,1-1,0 0,-1 0,1 0,0 0,0-1,0 1,6 1,4 2,1-1,0 0,0-1,0-1,29 2,77-7,-62 1,-55 2,0 0,0 0,0 0,0-1,0 1,1-1,-1 0,0 1,0-1,0-1,-1 1,1 0,0-1,0 1,-1-1,1 0,-1 0,1 0,2-4,-2 2,-1-1,0 1,0-1,0 0,-1 0,1 0,-1 0,0 0,-1 0,1 0,-1-9,0-47,-9-82,8 141,1 1,-1 0,1 0,0 0,0-1,-1 1,1 0,0 0,0-1,0 1,0 0,1 0,-1-1,0 1,0 0,1 0,-1 0,1-1,-1 1,1 0,-1 0,1 0,0 0,0 0,-1 0,1 0,0 0,0 0,0 1,0-1,0 0,0 0,0 1,0-1,0 1,1-1,-1 1,0-1,0 1,0 0,1 0,-1-1,2 1,6 1,-1 0,1 0,-1 1,1 0,11 5,3 0,154 52,37 9,-186-61,1-1,-1-2,1-1,-1-1,49-4,-72 2,0-2,0 1,0 0,0-1,0 0,0 0,-1 0,1-1,-1 0,0 0,1 0,-1 0,-1 0,1-1,0 0,-1 0,0 0,0 0,0 0,0-1,-1 1,3-8,4-10,-1 0,-1-1,6-35,-11 48,8-32,-3-1,-2 0,-1 0,-3 0,-1 0,-6-47,3 73,0 0,-1 1,0-1,-1 1,-1-1,-1 2,0-1,-1 1,-1 0,0 0,-1 1,0 1,-2-1,1 2,-1 0,-1 0,0 1,-16-10,-13-4,-1 2,-1 2,-82-28,120 47,0 1,0-1,-1 1,1 0,0 0,-11 1,16 0,0 0,1 0,-1 0,1 0,-1 0,0 0,1 1,-1-1,1 0,-1 0,0 0,1 1,-1-1,1 0,-1 1,1-1,-1 1,1-1,-1 1,1-1,0 0,-1 1,1-1,0 1,-1 0,1-1,-1 2,1 0,1-1,-1 1,0 0,1-1,-1 1,0 0,1-1,0 1,-1 0,1-1,0 1,0-1,0 1,0-1,2 2,39 47,2-2,61 50,-39-37,-63-59,62 61,115 84,-157-131,0-2,1 0,1-1,0-1,1-2,0 0,0-2,1-1,42 6,-13-10,75-4,-108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29.933"/>
    </inkml:context>
    <inkml:brush xml:id="br0">
      <inkml:brushProperty name="width" value="0.1" units="cm"/>
      <inkml:brushProperty name="height" value="0.1" units="cm"/>
      <inkml:brushProperty name="color" value="#004F8B"/>
      <inkml:brushProperty name="ignorePressure" value="1"/>
    </inkml:brush>
  </inkml:definitions>
  <inkml:trace contextRef="#ctx0" brushRef="#br0">0 197,'5'-4,"9"-5,6-6,9-4,3-4,4-1,1-1,-2 4,-3 1,-3 0,-6 3</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1.630"/>
    </inkml:context>
    <inkml:brush xml:id="br0">
      <inkml:brushProperty name="width" value="0.1" units="cm"/>
      <inkml:brushProperty name="height" value="0.1" units="cm"/>
      <inkml:brushProperty name="color" value="#004F8B"/>
      <inkml:brushProperty name="ignorePressure" value="1"/>
    </inkml:brush>
  </inkml:definitions>
  <inkml:trace contextRef="#ctx0" brushRef="#br0">0 437,'11'-9,"0"0,1 2,0-1,0 1,0 1,18-6,3-3,21-13,-2-2,-2-3,0-1,-3-3,78-76,-123 111,1-1,-1 0,0 0,0 0,0 0,0 0,0-1,-1 1,0 0,0-1,0 0,0 1,0-1,0 1,-1-6,0 8,0-1,0 1,-1-1,1 1,0 0,-1-1,0 1,1-1,-1 1,0 0,1-1,-1 1,0 0,0 0,0 0,0 0,0 0,0 0,-1 0,1 0,0 0,0 0,-1 1,1-1,0 1,-1-1,1 1,-1-1,1 1,-1 0,1-1,0 1,-1 0,1 0,-1 0,1 0,-1 0,-2 1,-8 1,0-1,1 2,-1-1,1 1,0 1,0 0,0 1,-11 7,-14 9,-32 26,-7 5,60-44,1 1,0 1,1 0,0 1,1 0,-12 14,18-17,1-1,0 1,0 0,1 1,0-1,1 1,0 0,0 0,0 0,2 0,-1 0,0 14,1-17,1 0,0 1,0-1,0 0,1 1,0-1,0 0,0 0,1 0,0 0,0 0,6 10,-5-12,0 0,1 0,-1 0,1-1,0 0,0 1,0-1,0-1,1 1,-1-1,1 1,0-1,0-1,0 1,0-1,6 2,19 1,-1-2,1-1,0-1,0-1,-1-2,44-9,-6 2,-53 8,0 0,1-2,-1 0,-1 0,1-2,-1 1,0-2,13-8,49-24,19-11,157-130,-230 167,-4 4</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2.726"/>
    </inkml:context>
    <inkml:brush xml:id="br0">
      <inkml:brushProperty name="width" value="0.1" units="cm"/>
      <inkml:brushProperty name="height" value="0.1" units="cm"/>
      <inkml:brushProperty name="color" value="#004F8B"/>
      <inkml:brushProperty name="ignorePressure" value="1"/>
    </inkml:brush>
  </inkml:definitions>
  <inkml:trace contextRef="#ctx0" brushRef="#br0">442 324,'-12'0,"1"2,0-1,0 2,-1-1,1 1,1 1,-1 0,1 1,-12 6,-14 10,-37 29,50-33,20-14,-29 19,-52 49,77-65,0 1,1-1,0 2,1-1,-1 0,1 1,1 0,0 0,0 1,0-1,1 1,0 0,-2 16,5-23,0 1,0 0,1-1,-1 1,1 0,0-1,0 1,0-1,0 1,0-1,0 0,1 1,-1-1,1 0,0 0,-1 0,1 0,0 0,0-1,0 1,1 0,-1-1,0 0,0 1,1-1,-1 0,1 0,4 1,11 3,0 0,0-1,20 2,-19-3,30 5,1-3,1-2,82-5,-131 1,0 1,1 0,-1-1,0 1,1-1,-1 0,0 0,0 1,0-2,0 1,0 0,0 0,0-1,0 1,0-1,-1 1,1-1,-1 0,3-2,-2-1,0 1,0 0,0-1,0 1,-1-1,0 1,0-1,0 0,0-5,0-12,-2 0,0 0,-7-30,6 37,-11-47,-3 1,-2 1,-3 1,-32-65,43 104,0 0,-1 0,-1 1,-17-22,24 35,-1 0,0 0,0 0,0 1,-1 0,1 0,-1 0,0 1,-1 0,1 1,-1-1,0 1,0 1,-11-3,35 9,0 2,1-1,-2 2,1 0,-1 1,0 1,18 14,104 84,69 76,-60-50,-129-120,-4-3</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4.305"/>
    </inkml:context>
    <inkml:brush xml:id="br0">
      <inkml:brushProperty name="width" value="0.1" units="cm"/>
      <inkml:brushProperty name="height" value="0.1" units="cm"/>
      <inkml:brushProperty name="color" value="#004F8B"/>
      <inkml:brushProperty name="ignorePressure" value="1"/>
    </inkml:brush>
  </inkml:definitions>
  <inkml:trace contextRef="#ctx0" brushRef="#br0">0 382,'41'23,"-1"1,46 39,-14-10,17 6,155 77,-242-135,0 0,0 0,0 0,0 0,0 0,0-1,0 1,0-1,0 1,0-1,0 0,0 0,1 0,-1 0,0 0,0 0,0-1,0 1,0-1,0 1,3-2,-3 0,-1 1,1-1,0 1,-1-1,0 0,1 1,-1-1,0 0,0 0,0 0,0 0,0 0,0 0,-1-1,1 1,0-4,0-7,0 1,-1-1,0 1,-1-1,-1 1,-3-15,-3-5,-1 2,-1-1,-2 1,-21-39,32 68,1 0,-1 0,1 0,-1 0,1 0,0 1,-1-1,1 0,0 0,0 0,-1 0,1 0,0 0,0 0,0 0,0 0,0 0,1 0,-1 0,0 0,0 0,1 0,-1 0,0 0,1 0,-1 0,1 0,-1 1,1-1,0 0,-1 0,1 1,0-1,-1 0,1 1,0-1,0 0,0 1,0-1,-1 1,1 0,0-1,0 1,0 0,0-1,0 1,0 0,0 0,0 0,0 0,0 0,1 0,12-1,-1 0,1 1,16 1,-12 0,77 6,1 4,150 38,-39-7,54 8,-258-49,0 0,-1-1,1 1,-1-1,1 1,0-1,-1 0,1 0,0 0,-1-1,1 1,0 0,-1-1,1 0,-1 0,1 0,-1 0,1 0,1-2,-3 2,0-1,0 0,0 0,-1 0,1 0,-1 0,1 0,-1 0,0 0,0 0,0 0,0-1,0 1,-1 0,1 0,0 0,-1 0,0 0,1 0,-1 0,0 1,0-1,0 0,-1-2,-157-286,115 215,-23-25,58 87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6.69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48,'4'0,"5"0,6 0,4-4,3-2,7 1,1 0,1 2,-1-3,-2 0,-1 0,-1 2,-5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8.657"/>
    </inkml:context>
    <inkml:brush xml:id="br0">
      <inkml:brushProperty name="width" value="0.1" units="cm"/>
      <inkml:brushProperty name="height" value="0.1" units="cm"/>
      <inkml:brushProperty name="ignorePressure" value="1"/>
    </inkml:brush>
  </inkml:definitions>
  <inkml:trace contextRef="#ctx0" brushRef="#br0">23 118,'0'-5,"0"-8,-5-4,0-2,0-2,1-2,1 3</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4.817"/>
    </inkml:context>
    <inkml:brush xml:id="br0">
      <inkml:brushProperty name="width" value="0.1" units="cm"/>
      <inkml:brushProperty name="height" value="0.1" units="cm"/>
      <inkml:brushProperty name="color" value="#004F8B"/>
      <inkml:brushProperty name="ignorePressure" value="1"/>
    </inkml:brush>
  </inkml:definitions>
  <inkml:trace contextRef="#ctx0" brushRef="#br0">1 0,'4'0,"6"0,0 5,4 0,3 9,3 5,-2 5,-4 1,0-3,-3-1,-3-4</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5.162"/>
    </inkml:context>
    <inkml:brush xml:id="br0">
      <inkml:brushProperty name="width" value="0.1" units="cm"/>
      <inkml:brushProperty name="height" value="0.1" units="cm"/>
      <inkml:brushProperty name="color" value="#004F8B"/>
      <inkml:brushProperty name="ignorePressure" value="1"/>
    </inkml:brush>
  </inkml:definitions>
  <inkml:trace contextRef="#ctx0" brushRef="#br0">0 1</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5.934"/>
    </inkml:context>
    <inkml:brush xml:id="br0">
      <inkml:brushProperty name="width" value="0.1" units="cm"/>
      <inkml:brushProperty name="height" value="0.1" units="cm"/>
      <inkml:brushProperty name="color" value="#004F8B"/>
      <inkml:brushProperty name="ignorePressure" value="1"/>
    </inkml:brush>
  </inkml:definitions>
  <inkml:trace contextRef="#ctx0" brushRef="#br0">1 0,'2'5,"0"-1,1 0,0 0,0 0,0 0,1 0,-1 0,1-1,0 0,0 0,6 4,-1 0,180 130,-36-28,-101-70,36 26,-2 4,109 115,-184-170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7.120"/>
    </inkml:context>
    <inkml:brush xml:id="br0">
      <inkml:brushProperty name="width" value="0.1" units="cm"/>
      <inkml:brushProperty name="height" value="0.1" units="cm"/>
      <inkml:brushProperty name="color" value="#004F8B"/>
      <inkml:brushProperty name="ignorePressure" value="1"/>
    </inkml:brush>
  </inkml:definitions>
  <inkml:trace contextRef="#ctx0" brushRef="#br0">0 1,'10'1,"0"0,1 1,-2 0,1 1,0 0,0 0,-1 1,0 0,13 9,80 56,-77-50,139 108,231 232,-333-285,-52-60,-10-14,0 0,0 0,0 1,0-1,0 0,1 0,-1 0,0 1,0-1,0 0,0 0,0 0,0 0,1 1,-1-1,0 0,0 0,0 0,0 0,1 0,-1 0,0 0,0 1,0-1,1 0,-1 0,0 0,0 0,0 0,1 0,-1 0,0 0,0 0,1 0,-1 0,0 0,0 0,0 0,1-1,-1 1,0 0,0 0,0 0,0 0,1 0,-1 0,0 0,0-1,0 1,0 0,1 0,-1 0,0 0,0-1,0 1,0 0,0 0,0 0,0-1,5-20,-4-28,-1 49,-4-96,1 41,2 0,7-65,-5 115,0 1,1 0,-1 0,1 0,-1 1,1-1,1 0,-1 1,0-1,1 1,0 0,-1-1,1 1,1 1,-1-1,0 0,1 1,-1 0,1 0,0 0,0 0,-1 0,1 1,0-1,1 1,7-1,11-2,1 1,0 1,36 1,-42 2,9-1,0 1,-1 1,1 2,-1 0,0 2,40 15,-51-15,0 0,-1 2,0 0,0 0,-1 2,0-1,-1 2,0 0,0 0,-1 1,0 0,9 15,-1 6,-1 0,-2 2,-1 0,-2 0,-1 2,13 70,-21-82</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38.303"/>
    </inkml:context>
    <inkml:brush xml:id="br0">
      <inkml:brushProperty name="width" value="0.1" units="cm"/>
      <inkml:brushProperty name="height" value="0.1" units="cm"/>
      <inkml:brushProperty name="color" value="#004F8B"/>
      <inkml:brushProperty name="ignorePressure" value="1"/>
    </inkml:brush>
  </inkml:definitions>
  <inkml:trace contextRef="#ctx0" brushRef="#br0">832 1,'-5'1,"-1"1,1 0,0 1,-1-1,1 1,0 0,1 1,-1-1,-5 5,-2 2,-17 9,-49 36,-72 64,-194 172,213-201,115-80,0-4</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2.047"/>
    </inkml:context>
    <inkml:brush xml:id="br0">
      <inkml:brushProperty name="width" value="0.1" units="cm"/>
      <inkml:brushProperty name="height" value="0.1" units="cm"/>
      <inkml:brushProperty name="color" value="#004F8B"/>
      <inkml:brushProperty name="ignorePressure" value="1"/>
    </inkml:brush>
  </inkml:definitions>
  <inkml:trace contextRef="#ctx0" brushRef="#br0">965 135,'-10'-10,"-6"-8,-2 0,0 2,-37-27,47 38,1 1,0 1,-1-1,0 1,0 1,0 0,0 0,0 0,-1 1,1 0,0 0,-1 1,1 0,0 1,-11 2,-2 1,1 2,0 0,0 2,1 0,-25 14,-91 62,84-50,-11 7,-84 72,124-94,1 2,0 0,2 1,1 1,0 0,-24 46,40-66,1-1,0 1,0-1,0 1,0 0,1-1,-1 1,1 0,-1 0,1 0,0 0,0 4,1-5,-1-1,1 0,-1 1,1-1,-1 0,1 1,0-1,0 0,-1 0,1 1,0-1,0 0,0 0,0 0,1 0,-1 0,0-1,2 2,4 1,0-1,0 1,1-2,-1 1,1-1,-1 0,1 0,12-2,75-4,-1-4,98-22,-34 4,30 0,266-5,-442 32,4 0,0 0,-1 1,1 1,21 5,-34-7,0 1,0 0,-1-1,1 2,-1-1,1 0,-1 0,1 1,-1-1,0 1,0 0,1 0,-1 0,0 0,-1 0,1 0,0 0,-1 1,1-1,-1 0,0 1,0 0,0-1,0 1,0-1,0 1,-1 0,1 0,-1 0,0 5,-1 8,-1-1,-1 1,0 0,-1-1,-1 0,0 0,-1 0,-1 0,0-1,-12 17,-14 17,-58 64,52-66,-37 37,-129 109,176-167,24-20,3-3,0 0,0 0,0 0,0 0,0 0,-1 0,1-1,0 1,-1-1,1 1,-1-1,0 0,1 0,-1 0,0 0,0-1,0 1,1-1,-6 0,-1-5</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3.153"/>
    </inkml:context>
    <inkml:brush xml:id="br0">
      <inkml:brushProperty name="width" value="0.1" units="cm"/>
      <inkml:brushProperty name="height" value="0.1" units="cm"/>
      <inkml:brushProperty name="color" value="#004F8B"/>
      <inkml:brushProperty name="ignorePressure" value="1"/>
    </inkml:brush>
  </inkml:definitions>
  <inkml:trace contextRef="#ctx0" brushRef="#br0">1 0,'5'10,"2"0,-1 0,14 15,9 12,77 123,219 316,30 2,-354-476,0-1,-1 0,1 0,0 1,0-1,0 0,-1 0,1 0,0 0,1 0,-1 0,0 0,0 0,0-1,0 1,1 0,-1-1,0 1,1-1,2 1,-4-2,1 1,0-1,-1 1,1-1,-1 0,1 0,-1 1,1-1,-1 0,1 0,-1 0,0 0,1 0,-1 1,0-1,0 0,0 0,0 0,0 0,0 0,0 0,0-1,-7-65,-17-50,8 51,3-1,4 0,-3-94,14 146,-1 1,2-1,0 1,0 0,2 0,0 0,0 0,1 1,1 0,0 0,1 1,0 0,1 0,0 1,1 0,0 0,14-9,-6 5,0 1,1 0,1 2,0 1,1 0,0 1,0 1,1 2,45-11,-54 16,1 0,0 0,-1 2,1 0,0 0,0 1,-1 1,1 1,-1-1,1 2,-1 0,15 7,-13-4,-1 2,1 0,-2 0,1 1,-1 1,-1 0,0 1,0 0,16 22,-14-11,0-1,-2 2,17 42,-5-10,-13-32</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4.787"/>
    </inkml:context>
    <inkml:brush xml:id="br0">
      <inkml:brushProperty name="width" value="0.1" units="cm"/>
      <inkml:brushProperty name="height" value="0.1" units="cm"/>
      <inkml:brushProperty name="color" value="#004F8B"/>
      <inkml:brushProperty name="ignorePressure" value="1"/>
    </inkml:brush>
  </inkml:definitions>
  <inkml:trace contextRef="#ctx0" brushRef="#br0">78 432,'-3'0,"1"1,-1-1,1 0,-1 1,1-1,-1 1,1 0,-1 0,1 0,0 0,0 0,-1 0,1 1,0-1,0 1,0-1,0 1,-3 4,2-2,0 1,0 0,0 0,1 0,0 0,-1 0,2 1,-3 7,2-1,0-1,1 1,0 0,1 0,0 0,1 0,4 21,-3-26,0 0,1-1,1 1,-1-1,1 0,0 0,0-1,0 1,1-1,0 0,0 0,0 0,1-1,0 1,0-1,0-1,0 1,0-1,1 0,-1-1,13 4,14 2,0 0,1-3,43 3,-44-5,32 4,0-3,90-7,-152 3,-1 0,0-1,0 1,0 0,0-1,0 0,0 0,0 1,0-1,0 0,0 0,0-1,0 1,-1 0,1-1,0 1,-1-1,0 1,1-1,-1 0,2-3,-1 1,0-1,-1 1,0 0,1-1,-2 1,1-1,0 1,-1-1,0 1,-1-6,-1-7,0-1,-2 1,0-1,-9-22,8 26,-1 0,-1 1,0-1,0 1,-2 1,1-1,-18-17,21 24,-1 0,0 1,-1 0,1 0,-1 1,0 0,0 0,-1 0,1 1,-1 0,1 1,-1 0,0 0,0 0,-15 0,-67 6,65-2,0-1,0-1,-28-3,52 3,-1 0,0 0,1 0,-1 0,1-1,-1 1,1 0,-1-1,0 0,1 1,0-1,-1 0,1 1,-1-1,1 0,0 0,0 0,-1 0,1 0,0-1,-1-1,2 2,0 0,0 0,0 0,0 0,0-1,0 1,0 0,1 0,-1 0,1 0,-1 0,1 0,-1 0,1 0,-1 0,1 0,0 0,-1 0,1 1,0-1,0 0,1 0,6-6,1 0,-1 1,2 0,17-8,6 1,0 1,1 2,1 1,60-7,-27 10,103 4,-121 7,1 1,-1 3,0 2,-1 3,-1 1,72 33,-110-43,0 1,-1 0,1 0,-1 1,-1 0,1 0,-1 1,0 1,-1-1,0 1,0 0,-1 1,0-1,4 13,-6-15,-1 0,-1 0,1 0,-1 0,0 1,-1-1,1 1,-2-1,1 1,-1 0,0-1,-1 1,1-1,-2 1,1 0,-1-1,0 0,-1 1,1-1,-1 0,-7 10,8-14,0-1,0 1,0-1,0 0,0 0,-1 0,1 0,-1 0,1-1,-1 1,0-1,0 0,0 1,0-1,0 0,0-1,0 1,0-1,0 1,0-1,0 0,0 0,0 0,0 0,0-1,0 0,0 1,0-1,0 0,0 0,0 0,0-1,0 1,-4-4,-5-2,-1-1,1 0,1-1,0 0,0-1,-11-13,1-3,1-1,1-1,2-1,0-1,2 0,-19-57,21 47,1-1,3 0,1-1,2 0,0-43,10 38,2 32</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5.448"/>
    </inkml:context>
    <inkml:brush xml:id="br0">
      <inkml:brushProperty name="width" value="0.1" units="cm"/>
      <inkml:brushProperty name="height" value="0.1" units="cm"/>
      <inkml:brushProperty name="color" value="#004F8B"/>
      <inkml:brushProperty name="ignorePressure" value="1"/>
    </inkml:brush>
  </inkml:definitions>
  <inkml:trace contextRef="#ctx0" brushRef="#br0">0 1,'14'1,"1"0,-2 2,1-1,0 2,0 0,-1 1,0 0,0 0,0 2,18 12,11 9,59 54,14 23,-61-53,2-2,88 59,-137-105,-1 0,1 0,0 0,0-1,0 0,0-1,1 0,-1 0,1 0,-1-1,1 0,0-1,0 0,-1 0,1 0,0-1,-1 0,1-1,-1 1,1-1,-1-1,0 0,0 0,0 0,0-1,0 0,-1 0,0-1,0 1,0-1,0-1,-1 1,9-12,4-6,-2 2</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5.935"/>
    </inkml:context>
    <inkml:brush xml:id="br0">
      <inkml:brushProperty name="width" value="0.1" units="cm"/>
      <inkml:brushProperty name="height" value="0.1" units="cm"/>
      <inkml:brushProperty name="color" value="#004F8B"/>
      <inkml:brushProperty name="ignorePressure" value="1"/>
    </inkml:brush>
  </inkml:definitions>
  <inkml:trace contextRef="#ctx0" brushRef="#br0">0 331,'4'0,"6"-4,5-6,4 0,8-8,11-5,7-2,9-5,4-2,4-4,-1 4,-5 4,-9 2,-8 6,-7 6,-8 1,-9 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19.720"/>
    </inkml:context>
    <inkml:brush xml:id="br0">
      <inkml:brushProperty name="width" value="0.1" units="cm"/>
      <inkml:brushProperty name="height" value="0.1" units="cm"/>
      <inkml:brushProperty name="ignorePressure" value="1"/>
    </inkml:brush>
  </inkml:definitions>
  <inkml:trace contextRef="#ctx0" brushRef="#br0">1 563,'3'1,"-1"0,1 0,0 0,-1 1,1-1,-1 1,1-1,-1 1,0 0,3 3,7 5,271 214,-182-139,-95-79,1-1,0 0,-1 0,1-1,1 0,14 6,-20-9,-1-1,0 0,1 1,-1-1,1 0,-1 0,1 0,-1 0,0 0,1 0,-1-1,1 1,-1 0,0-1,1 1,-1-1,0 0,3-1,-2 1,-1-1,1 0,0 0,-1 0,0 0,1 0,-1 0,0 0,0 0,0 0,0-1,-1 1,1 0,0-1,-1-2,6-42,-2 0,-2 0,-5-51,2-72,5 98,3 0,4 0,28-105,-37 171,0 0,0 0,0 0,1 1,0-1,0 1,0 0,1 0,0 0,0 0,0 1,0-1,1 1,0 0,6-4,-6 6,0 0,0 0,0 0,0 1,1 0,-1 0,0 0,1 1,-1 0,0 0,1 0,-1 1,0 0,1 0,-1 0,0 0,0 1,6 2,45 19,-1 3,-1 1,51 36,146 116,-119-82,157 122,-268-205,-5-6</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7.035"/>
    </inkml:context>
    <inkml:brush xml:id="br0">
      <inkml:brushProperty name="width" value="0.1" units="cm"/>
      <inkml:brushProperty name="height" value="0.1" units="cm"/>
      <inkml:brushProperty name="color" value="#004F8B"/>
      <inkml:brushProperty name="ignorePressure" value="1"/>
    </inkml:brush>
  </inkml:definitions>
  <inkml:trace contextRef="#ctx0" brushRef="#br0">319 0,'-8'1,"0"0,0 1,0 0,0 0,0 0,1 1,-1 1,1-1,0 1,0 0,0 1,0 0,1 0,-9 9,-12 13,-43 55,47-54,12-15,1 1,1 1,0 0,0 0,2 1,0 0,-6 19,12-31,0 0,0 0,1 1,-1-1,1 0,0 0,0 1,0-1,1 0,-1 1,1-1,0 0,0 0,3 6,-2-7,0 0,0 0,1 0,-1-1,1 1,-1-1,1 0,0 0,0 0,0 0,0 0,0-1,0 1,1-1,-1 0,0 0,1 0,-1 0,1-1,5 1,-5 0,0 0,0-1,0 1,0-1,0 0,0-1,0 1,0-1,-1 1,1-1,0 0,0 0,0-1,-1 1,1-1,0 0,-1 0,0 0,5-4,-4 1,0 0,0 0,-1-1,1 1,-1-1,-1 0,1 0,-1 0,0 0,-1 0,3-11,-4 12,3-10,0 1,1-1,1 1,11-26,-15 38,0 0,0 0,0 0,0 0,1 0,-1 0,1 0,-1 0,1 0,0 1,0-1,0 1,0-1,0 1,0 0,0 0,0 0,1 0,-1 0,0 0,1 1,-1-1,0 1,1-1,-1 1,1 0,-1 0,1 0,-1 1,0-1,1 0,-1 1,0-1,1 1,-1 0,0 0,4 2,40 22,-1 2,-1 2,-2 2,68 63,-99-81,-3-1</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8.602"/>
    </inkml:context>
    <inkml:brush xml:id="br0">
      <inkml:brushProperty name="width" value="0.1" units="cm"/>
      <inkml:brushProperty name="height" value="0.1" units="cm"/>
      <inkml:brushProperty name="color" value="#004F8B"/>
      <inkml:brushProperty name="ignorePressure" value="1"/>
    </inkml:brush>
  </inkml:definitions>
  <inkml:trace contextRef="#ctx0" brushRef="#br0">511 25,'-4'-3,"0"0,-1 0,1 1,-1 0,1-1,-1 2,0-1,0 0,0 1,0 0,0 0,0 1,-10-1,3 1,0 0,0 1,0 0,-22 6,5 2,1 1,0 2,0 1,1 1,1 1,0 1,1 1,1 2,1 0,-41 45,61-61,1-1,-1 1,1 0,0 1,0-1,0 0,1 1,-1-1,1 1,0-1,0 1,0-1,0 1,1 0,-1-1,1 1,0 0,1 4,0-5,0 0,1 0,-1 0,1 0,0-1,-1 1,2-1,-1 1,0-1,0 0,1 0,-1 0,1 0,-1 0,1-1,0 1,0-1,0 0,0 1,0-1,4 0,-1 2,0-1,0 0,1-1,-1 0,0 0,1 0,-1-1,1 0,-1 0,0 0,1-1,-1 0,9-2,-9 0,-1 1,1-1,-1 0,0-1,-1 1,1-1,0 0,-1 0,0 0,0-1,0 0,-1 1,1-1,3-8,-1 2,1-1,0 1,1 0,1 1,9-10,-15 18,-1 0,0 0,1 0,-1 0,1 0,0 1,0-1,-1 1,1 0,0 0,0 0,0 0,1 0,-1 1,0-1,0 1,0 0,0 0,0 0,1 0,-1 1,0-1,0 1,0 0,0 0,0 0,5 3,18 11,-1 2,-1 1,33 32,12 8,-23-22,241 194,-199-153,90 102,-161-160,-1 1,0 0,-2 1,-1 0,21 44,-29-51,0 0,-1 1,-1 0,0 0,-1 0,0 0,-1 1,-1-1,0 0,-5 30,-1-14,-1 0,-2-1,0 0,-2 0,-2-1,0-1,-2 0,-1-1,-1 0,-2-1,0-1,-2-1,-39 36,52-54,0-1,-1 0,1 0,-1-1,0 0,-1-1,1 0,-1 0,1-1,-1 0,0-1,0 0,0 0,1-1,-1 0,0-1,0 0,0-1,-12-3,4 0,0 0,0-2,0 0,1-1,0-1,0 0,1-1,0-1,-15-14,20 14,1 0,0-1,1-1,0 0,1 0,0 0,1-1,1 0,0-1,1 1,1-1,0 0,1 0,-2-20,1-6,3 0,1 0,1 0,10-50,0 29,3 1,2 0,4 1,26-56,-3 23,94-147,-131 230,9-14,2 1,28-34,-29 42</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49.399"/>
    </inkml:context>
    <inkml:brush xml:id="br0">
      <inkml:brushProperty name="width" value="0.1" units="cm"/>
      <inkml:brushProperty name="height" value="0.1" units="cm"/>
      <inkml:brushProperty name="color" value="#004F8B"/>
      <inkml:brushProperty name="ignorePressure" value="1"/>
    </inkml:brush>
  </inkml:definitions>
  <inkml:trace contextRef="#ctx0" brushRef="#br0">129 635,'207'-215,"-78"78,-88 96,-1-2,-3-2,53-80,-89 125,-1-1,0 1,1-1,-1 1,1-1,-1 1,0-1,1 0,-1 1,0-1,0 0,1 1,-1-1,0 0,0 1,0-1,0 0,0 0,0 1,0-1,0 0,0 1,0-1,0 0,-1 1,1-1,0 0,0 1,-1-1,1 0,0 1,-1-1,1 1,-1-1,1 1,-1-1,0 0,-1 0,0 1,0-1,-1 0,1 1,0-1,-1 1,1 0,0 0,-1 0,1 0,-4 1,-59 14,23 6,1 1,2 3,0 1,2 1,1 3,-33 33,27-23,2 2,-62 81,91-108,0 1,2 0,0 0,1 1,0 0,1 0,1 1,1 0,1 0,0 0,1 1,0 30,3-44,1-1,0 0,0 1,0-1,0 0,1 0,0 0,0 0,0 0,0 0,1 0,-1-1,1 1,0-1,0 0,0 0,0 0,1 0,-1 0,1-1,0 1,0-1,0 0,0 0,8 2,11 3,0 0,0-2,40 5,-40-7,225 24,421-9,-636-18,29 0,0-3,111-19,-170 22,-1 0,1-1,0 0,0 1,0-1,-1 0,1-1,-1 1,1 0,-1-1,1 0,-1 1,0-1,0 0,0 0,0 0,0 0,0-1,0 1,-1 0,1-1,1-4,-1 0,-1 0,0 0,-1 0,1-1,-1 1,-1 0,-1-11,1 9,-5-57,4 38</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1.065"/>
    </inkml:context>
    <inkml:brush xml:id="br0">
      <inkml:brushProperty name="width" value="0.1" units="cm"/>
      <inkml:brushProperty name="height" value="0.1" units="cm"/>
      <inkml:brushProperty name="color" value="#004F8B"/>
      <inkml:brushProperty name="ignorePressure" value="1"/>
    </inkml:brush>
  </inkml:definitions>
  <inkml:trace contextRef="#ctx0" brushRef="#br0">226 1444,'-9'0,"1"1,-1 1,1-1,0 1,0 1,0-1,0 2,1-1,-1 1,1 0,0 0,0 1,0 0,0 0,1 1,-7 7,1 0,2 0,-1 0,2 1,0 0,0 0,1 1,-7 19,14-30,0-1,-1 0,1 1,0-1,1 1,-1-1,0 1,1-1,0 1,0-1,0 1,1 0,-1-1,1 1,-1-1,1 1,3 5,-2-6,0 0,0-1,0 0,0 1,1-1,-1 0,1 0,-1 0,1-1,0 1,0-1,0 1,0-1,0 0,0 0,0 0,0-1,0 1,0-1,4 1,48 3,0-2,104-9,106-34,-243 37,23-4,69-22,-104 27,1-1,-1 0,0-1,0 0,0-1,-1 0,0 0,0-1,0 0,-1 0,0-1,7-10,-10 9,0 0,0 0,-1-1,-1 0,0 1,0-1,-1 0,0-1,-1 1,0 0,0 0,-1-1,-1 1,-1-10,1 9,-1 0,0 1,0-1,-1 1,-1 0,0 0,0 0,-1 0,0 1,0 0,-1 0,0 0,-11-11,1 7,-1 1,0 0,0 1,-1 1,-1 1,0 0,0 1,0 1,-1 1,0 1,0 1,-1 1,1 0,-28 1,-3 2,1 2,-1 2,1 2,-85 23,98-16,22-9,39-20,-6 4,389-240,-300 189,274-166,-19-30,-346 246,-1 0,-1 0,0-2,24-31,-36 43,0 0,0 0,0 0,0 0,-1 0,1-1,-1 1,0-1,0 1,0-1,0 1,0-1,-1 0,0 1,0-1,0 0,0 1,-1-1,1 0,-1 1,0-1,0 1,0-1,0 1,-1 0,1-1,-1 1,0 0,0 0,0 0,-1 0,1 0,-5-4,-9-5,-1 0,1 1,-2 0,1 2,-1 0,-1 1,0 1,-38-10,-17 2,-75-7,100 16,11 0,-48-5,79 10,0 0,0 1,0 1,0-1,0 1,0 0,0 1,-11 3,18-5,-1 0,1 1,-1-1,1 0,0 1,-1-1,1 0,-1 1,1-1,0 0,-1 1,1-1,0 1,-1-1,1 1,0-1,0 1,-1-1,1 1,0-1,0 1,0-1,0 1,0-1,0 1,0 0,0-1,0 1,0-1,0 1,0-1,0 1,0-1,0 1,0-1,1 1,-1-1,0 1,0-1,1 1,-1-1,0 1,1-1,-1 0,1 1,-1-1,0 1,1-1,-1 0,1 0,-1 1,1-1,-1 0,1 0,0 1,29 19,-29-20,180 86,20 10,-76-24,-4 5,153 126,-223-159,-2 2,-2 2,-2 3,-2 1,-3 2,-2 1,41 81,48 141,-102-214,-3 2,20 96,-41-157,0 0,-1-1,1 1,-1 0,0-1,0 1,0 0,-1 0,1-1,-1 1,0 0,0-1,0 1,0-1,-1 0,1 1,-1-1,0 0,0 0,0 0,0 0,-1 0,1 0,-1-1,0 1,0-1,0 0,0 1,0-2,0 1,-1 0,1-1,0 1,-1-1,-5 1,-12 4,-1-2,1-1,-1-1,-40 0,43-2,-106-4,66-2</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1.572"/>
    </inkml:context>
    <inkml:brush xml:id="br0">
      <inkml:brushProperty name="width" value="0.1" units="cm"/>
      <inkml:brushProperty name="height" value="0.1" units="cm"/>
      <inkml:brushProperty name="color" value="#004F8B"/>
      <inkml:brushProperty name="ignorePressure" value="1"/>
    </inkml:brush>
  </inkml:definitions>
  <inkml:trace contextRef="#ctx0" brushRef="#br0">0 229,'6'-1,"0"0,0 0,0-1,-1 0,11-5,7-2,47-13,4 0,0-4,75-38,-139 58,0 0,-1-1,0 0,15-17,-15 16,5-6</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2.30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1,'4'1,"-1"0,1 0,0 1,-1 0,1-1,-1 1,0 1,1-1,2 3,8 5,45 30,77 69,-67-51,99 92,-143-124,-2 0,0 2,-2 0,24 43,-35-50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2.637"/>
    </inkml:context>
    <inkml:brush xml:id="br0">
      <inkml:brushProperty name="width" value="0.1" units="cm"/>
      <inkml:brushProperty name="height" value="0.1" units="cm"/>
      <inkml:brushProperty name="color" value="#004F8B"/>
      <inkml:brushProperty name="ignorePressure" value="1"/>
    </inkml:brush>
  </inkml:definitions>
  <inkml:trace contextRef="#ctx0" brushRef="#br0">0 25,'0'-4,"0"-6,0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3.771"/>
    </inkml:context>
    <inkml:brush xml:id="br0">
      <inkml:brushProperty name="width" value="0.1" units="cm"/>
      <inkml:brushProperty name="height" value="0.1" units="cm"/>
      <inkml:brushProperty name="color" value="#004F8B"/>
      <inkml:brushProperty name="ignorePressure" value="1"/>
    </inkml:brush>
  </inkml:definitions>
  <inkml:trace contextRef="#ctx0" brushRef="#br0">0 204,'10'2,"0"0,0 0,0 1,0 0,-1 1,0 0,0 1,13 8,15 6,207 105,-213-104,0 0,-2 2,-1 1,0 2,34 39,-59-60,1 0,-1 0,0 1,0-1,-1 1,1-1,-1 1,0 0,-1 0,1 0,-1 0,1 8,-2-11,0 0,0 0,-1 0,1 0,-1 0,1 0,-1 0,0 0,1-1,-1 1,0 0,0 0,-1-1,1 1,0-1,-1 1,1-1,0 1,-1-1,0 0,1 0,-1 0,0 0,1 0,-1 0,0 0,0-1,0 1,0 0,0-1,0 0,0 1,0-1,0 0,-3 0,-10 1,-1-1,0 0,1-1,-1 0,1-1,-1-1,-21-7,-3-4,-60-28,77 32,0-2,1 0,0-2,1 0,-31-28,47 38,0-1,0-1,1 1,-1-1,1 1,0-1,1-1,0 1,0 0,0-1,1 1,0-1,0 0,0 0,1 0,0 0,1 0,-1 0,1 0,1 0,-1 0,1 0,0 0,1 0,3-9,1 1,0 0,1 1,0 0,1 1,1 0,13-16,68-64,-14 15,-71 74,0 0,0 0,0 1,0 0,1 0,-1 1,1-1,-1 1,1 0,0 1,0-1,0 1,0 0,0 1,0-1,0 1,11 2,-4-2,-1 2,0 0,0 0,0 1,0 0,-1 1,1 1,10 5,-4 2,0 0,-1 2,-1 0,0 0,-1 2,-1 0,15 21,80 133,-94-145,17 27,29 51,-55-91,0 1,-1 0,0 0,-1 0,-1 0,3 18,-5-12</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4.768"/>
    </inkml:context>
    <inkml:brush xml:id="br0">
      <inkml:brushProperty name="width" value="0.1" units="cm"/>
      <inkml:brushProperty name="height" value="0.1" units="cm"/>
      <inkml:brushProperty name="color" value="#004F8B"/>
      <inkml:brushProperty name="ignorePressure" value="1"/>
    </inkml:brush>
  </inkml:definitions>
  <inkml:trace contextRef="#ctx0" brushRef="#br0">1 286,'0'-1,"1"0,-1 0,1 0,-1 0,1 0,0 0,-1 0,1 0,0 1,0-1,0 0,0 0,0 0,0 1,0-1,0 1,0-1,0 1,0-1,0 1,0-1,0 1,0 0,1 0,-1 0,2 0,35-4,-20 4,-1 1,0 1,1 1,-1 0,0 2,16 5,96 46,-15-5,-112-50,1 1,-1-1,1 0,-1 0,1-1,-1 1,1 0,-1-1,1 0,-1 0,1 1,0-1,-1-1,1 1,0 0,-1-1,1 1,-1-1,1 0,-1 0,1 0,-1 0,0 0,1 0,-1-1,0 1,0-1,0 0,0 1,2-3,-1-2,0 0,0 0,-1 0,0 0,0 0,0 0,-1 0,0-1,0 1,-1 0,1-10,-3-32,-11-75,2 26,8 65</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6.356"/>
    </inkml:context>
    <inkml:brush xml:id="br0">
      <inkml:brushProperty name="width" value="0.1" units="cm"/>
      <inkml:brushProperty name="height" value="0.1" units="cm"/>
      <inkml:brushProperty name="color" value="#004F8B"/>
      <inkml:brushProperty name="ignorePressure" value="1"/>
    </inkml:brush>
  </inkml:definitions>
  <inkml:trace contextRef="#ctx0" brushRef="#br0">272 858,'5'-2,"0"0,1 0,-1 0,0-1,0 0,0 0,-1 0,1 0,-1-1,0 0,0 0,7-7,2-2,48-44,63-77,-103 107,0 0,-2-2,-1 0,-1-1,23-55,-37 77,0 0,-1-1,0 1,0-1,-1 1,0-1,0-12,-1 18,0 0,-1 1,1-1,-1 1,0-1,0 1,0 0,0-1,0 1,-1 0,1 0,0-1,-1 1,0 0,1 1,-1-1,0 0,0 0,0 1,0-1,-1 1,1 0,0-1,-1 1,1 0,0 1,-1-1,-4-1,-10-1,-1 0,0 1,0 0,1 2,-1 0,0 1,0 1,-34 8,20-2,1 2,0 1,-57 29,59-24,2 0,0 2,1 2,-39 36,56-49,1 1,1 1,-1 0,1-1,1 2,0-1,0 1,1 0,0 0,1 1,0-1,1 1,0 0,0 0,1 0,0 21,2-26,1 1,1-1,-1 1,1-1,0 0,1 0,-1 0,1 0,0 0,1 0,0-1,-1 1,2-1,-1 0,1-1,-1 1,1-1,0 0,1 0,-1 0,1-1,0 0,0 0,6 3,19 6,1-1,0-1,50 8,-47-11,122 21,1-7,1-8,226-8,-380-4,0-1,1-1,-1 1,0-1,0 0,0 0,0 0,0-1,0 0,0 0,-1 0,1 0,7-6,-9 5,0 0,0-1,0 1,-1-1,0 0,1 0,-1 0,0 0,-1 0,1 0,-1 0,0-1,0 1,0-1,-1 1,1-5,2-13,-2 0,0 0,-1 0,-1 0,-1 0,-1 1,-1-1,-1 1,-1-1,-1 2,0-1,-2 1,0 0,-2 1,0 0,-19-25,27 40,-5-4,1-1,0 0,1-1,-6-12,11 21,0 0,1 0,-1 0,0-1,1 1,-1 0,1 0,0-1,-1 1,1 0,0-1,0 1,0-1,0 1,0 0,0-1,0 1,0 0,1-1,-1 1,0 0,1-1,-1 1,1 0,0 0,-1-1,1 1,0 0,0 0,-1 0,1 0,0 0,0 0,0 0,1 0,-1 1,0-1,0 0,0 1,0-1,1 1,-1-1,0 1,3-1,3-1,-1 1,1 0,0 0,0 0,0 1,0 0,0 0,0 1,-1 0,1 0,0 1,9 3,-4 0,-1 0,1 0,-1 2,0-1,-1 2,13 10,-3 0,-1 1,-1 1,-1 0,-1 1,25 44,-32-49,-3-7,-1-1,0 2,-1-1,0 0,-1 1,4 11,-9-14,-3-14,-6-14,-4-32,2 0,2-1,3-1,2 1,1-67,5 93,-1 13,1 0,0 0,1 0,1 1,6-25,-7 35,0 1,1-1,-1 1,1 0,0 0,0 0,0 0,0 0,1 0,-1 0,1 1,0-1,-1 1,1 0,0 0,0 0,1 0,-1 1,0-1,1 1,-1 0,1-1,-1 2,1-1,-1 0,1 1,0 0,4 0,-3 0,1 1,-1 0,1 0,-1 1,0 0,0 0,0 0,0 0,0 1,0 0,-1 0,1 0,-1 0,0 1,0 0,0 0,0 0,-1 0,1 1,-1-1,3 7,7 10,-2 1,0 0,11 31,2 28,-17-63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20.823"/>
    </inkml:context>
    <inkml:brush xml:id="br0">
      <inkml:brushProperty name="width" value="0.1" units="cm"/>
      <inkml:brushProperty name="height" value="0.1" units="cm"/>
      <inkml:brushProperty name="ignorePressure" value="1"/>
    </inkml:brush>
  </inkml:definitions>
  <inkml:trace contextRef="#ctx0" brushRef="#br0">1029 46,'-56'-14,"-1"3,-1 2,0 3,-103 1,144 5,-25-1,-1 2,1 2,0 2,-72 17,93-16,0 1,1 1,0 1,0 1,1 1,0 0,1 1,0 1,1 1,-30 31,35-33,1 2,0-1,1 2,0-1,1 1,1 1,1 0,-7 18,12-29,1 0,0 1,0-1,0 0,0 1,1-1,0 1,0-1,1 1,0-1,-1 1,2-1,-1 0,1 1,-1-1,2 0,-1 0,0 0,1-1,0 1,0 0,0-1,1 0,0 0,0 0,0 0,0-1,0 1,6 2,7 5,1-1,0-1,0-1,1 0,0-1,21 4,122 19,-126-25,20 4,0-2,0-3,0-2,98-10,-135 5,1 0,-1-2,-1-1,1 0,-1-1,0-1,24-14,-30 14,-1 0,0 0,-1-1,0-1,-1 1,0-2,0 1,-1-1,0 0,-1-1,10-23,-10 18,-1 0,-1-1,0 0,-2 0,0 0,1-36,-5 7,-9-66,22 140,-2-10,281 517,221 443,-398-727,119 387,-197-511,-6 2,-5 1,-6 1,-6 1,-3 160,-11-271,0 0,-1 0,-1 0,0 0,-2 0,0-1,-2 0,-10 22,11-29,-1-1,0-1,0 0,-1 0,-1 0,0-1,0 0,-1-1,0 0,0 0,-1-1,0 0,0-1,-13 5,-13 2,-2-1,0-2,0-1,-1-2,0-2,0-2,-58-2,71-2,0-2,0 0,0-1,1-2,-1-1,1-1,1-1,0-1,-27-15,20 7,1-2,0-2,1 0,2-2,0-2,-25-30,14 9,2-2,3-1,2-2,2-1,2-1,3-1,3-2,-17-60,16 32,4-1,4-1,3 0,4-1,6-127,6 149,3 1,3 0,2 1,4 0,2 1,3 1,57-118,-46 124,2 2,2 1,3 1,2 3,88-84,-42 58,3 4,137-83,-207 141,1 0,0 1,1 2,1 0,25-7,-21 11</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7.402"/>
    </inkml:context>
    <inkml:brush xml:id="br0">
      <inkml:brushProperty name="width" value="0.1" units="cm"/>
      <inkml:brushProperty name="height" value="0.1" units="cm"/>
      <inkml:brushProperty name="color" value="#004F8B"/>
      <inkml:brushProperty name="ignorePressure" value="1"/>
    </inkml:brush>
  </inkml:definitions>
  <inkml:trace contextRef="#ctx0" brushRef="#br0">47 43,'-14'-10,"12"9,-1-1,1 1,0 0,0-1,-1 1,1-1,0 0,0 0,1 0,-1 0,0 0,1 0,-1 0,1 0,-2-4,6 6,1 1,-1 0,1 0,-1 0,1 0,-1 0,0 1,0-1,0 1,6 4,27 20,-1 3,-1 0,-2 2,51 64,-20-23,57 64,-42-44,5-4,93 77,-162-153,0-2,1 0,1-1,-1 0,1-1,1-1,-1-1,1 0,1-1,-1-1,1-1,-1 0,1-1,25-1,-39-1,-1-1,1 0,-1 0,1 0,-1 0,0 0,1-1,-1 1,0-1,0 0,0 0,0 0,0 0,-1-1,1 1,-1-1,1 1,-1-1,0 0,2-4,1-1,-1-1,0 1,0-1,-1 1,0-1,2-16,-1 2</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0:58.938"/>
    </inkml:context>
    <inkml:brush xml:id="br0">
      <inkml:brushProperty name="width" value="0.1" units="cm"/>
      <inkml:brushProperty name="height" value="0.1" units="cm"/>
      <inkml:brushProperty name="color" value="#004F8B"/>
      <inkml:brushProperty name="ignorePressure" value="1"/>
    </inkml:brush>
  </inkml:definitions>
  <inkml:trace contextRef="#ctx0" brushRef="#br0">1 1196,'5'-1,"1"-1,-1 0,0 0,0 0,1-1,-2 1,1-1,0-1,8-6,3-1,295-171,-144 88,136-110,-43 27,-275 208,1 2,-10 35,20-54,1 0,1 0,0 0,0 0,2 0,0 0,1 0,2 17,-1-23,0-1,1 0,-1 1,2-1,-1 0,1-1,0 1,0-1,1 1,0-1,0 0,0-1,1 0,-1 1,1-2,11 8,8 2,1-1,-1-1,2-1,0-2,0 0,0-2,1-1,37 3,3-3,-1-3,92-8,-154 5,0-1,1 1,-1-1,1 0,-1-1,0 1,0-1,8-4,-12 5,0 0,1 0,-1 1,-1-1,1 0,0 0,0 0,0 0,0-1,-1 1,1 0,-1 0,1 0,-1-1,1 1,-1 0,1 0,-1-1,0 1,0 0,0-1,0 1,0 0,0-1,0 1,0 0,-1-1,1 1,0 0,-1-1,1 1,-1 0,1 0,-1 0,0-1,0 1,1 0,-3-1,-4-8,-1 0,0 0,0 1,-1 1,0-1,-1 1,0 1,-15-9,-92-45,-305-113,418 173,0 0,1-1,-1 0,1 0,-1 0,1 0,0 0,0-1,0 1,-5-6,7 7,1-1,-1 1,1 0,-1 0,1 0,0 0,0 0,0 0,-1-1,1 1,0 0,0 0,0 0,1 0,-1-1,0 1,0 0,1 0,-1 0,1 0,-1 0,1 0,-1 0,1 0,-1 0,1 0,0 0,0 0,-1 0,1 0,0 1,0-1,0 0,0 1,0-1,0 0,0 1,0-1,2 0,18-10,-1 1,1 0,1 2,-1 0,2 1,41-6,141-7,294 16,-495 4,-1 0,1 1,-1-1,1 1,-1 0,0 0,1 0,-1 0,0 0,0 1,0-1,0 1,0 0,0 0,0 0,-1 1,1-1,-1 0,0 1,1 0,-1-1,0 1,-1 0,1 0,0 0,-1 0,0 1,1-1,-1 0,-1 1,1-1,0 0,-1 1,0-1,0 1,0-1,0 1,0-1,-1 1,1-1,-1 0,0 1,0-1,0 0,-1 0,1 1,-1-1,0 0,-2 3,4-5,0-1,-1 1,1 0,-1 0,1-1,0 1,-1 0,1-1,-1 1,1 0,-1-1,0 1,1-1,-1 1,0-1,1 1,-1-1,0 0,0 1,1-1,-1 0,0 1,0-1,1 0,-1 0,0 0,0 0,0 0,0 0,1 0,-1 0,0 0,-1 0,1-1,-1-1,0 1,1 0,-1-1,1 1,-1-1,1 1,0-1,-1 0,1 0,0 1,-1-4,-20-59,-3-34,5-1,-12-167,31 237</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00.151"/>
    </inkml:context>
    <inkml:brush xml:id="br0">
      <inkml:brushProperty name="width" value="0.1" units="cm"/>
      <inkml:brushProperty name="height" value="0.1" units="cm"/>
      <inkml:brushProperty name="color" value="#004F8B"/>
      <inkml:brushProperty name="ignorePressure" value="1"/>
    </inkml:brush>
  </inkml:definitions>
  <inkml:trace contextRef="#ctx0" brushRef="#br0">0 328,'5'2,"0"0,0 0,0 0,-1 0,1 0,-1 1,0 0,0 0,0 0,5 6,10 6,12 1,0-1,0-1,2-2,-1-1,44 8,-70-17,1 0,0 0,0-1,1 0,-1-1,0 0,0 0,0 0,0-1,0 0,1 0,9-4,-13 3,0 0,-1 0,1 0,-1-1,0 0,0 1,0-1,0-1,0 1,0 0,-1 0,0-1,0 0,0 1,0-1,0 0,-1 0,1 0,-1 0,0 0,-1 0,2-8,1-13,0 0,-2-1,0 1,-2 0,-1-1,-1 1,-1 0,-1 1,-1-1,-1 1,-2 0,-18-37,8 41,13 22,9 13,20 42,4-2,1 0,50 69,5 10,-13-10,400 736,-302-498,-133-272,-4 1,22 106,-48-175,-1 0,-1 0,-1 1,-1-1,-1 1,-5 43,4-59,0-1,-1 1,0 0,0-1,-1 0,0 0,0 0,0 0,0 0,-1 0,0-1,-1 0,1 0,-1 0,0 0,0-1,0 1,-1-1,1-1,-1 1,0-1,0 0,-1 0,1-1,0 0,-1 0,-6 1,-17 2,1-1,-1-2,0 0,0-2,1-2,-1 0,1-2,-40-10,31 3,0-2,0-1,2-2,-1-1,-59-41,55 30,2-2,1-2,2-1,1-2,1-2,2 0,2-3,2 0,1-2,-33-71,44 72,1 0,2-1,2-1,2 0,2 0,2 0,1-1,3 0,1 0,3 0,1 1,2-1,2 1,2 1,2-1,1 2,3 0,34-66,-31 75,-2 11</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31.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178 1127,'1'-5,"-1"0,0 0,-1 0,1 0,-1 0,0 0,0 0,0 0,-1 0,1 1,-1-1,-4-6,6 11,0 0,-1 0,1 0,0 0,0 0,-1 0,1 0,0 0,-1 0,1 0,0 0,0 0,-1 0,1 1,0-1,0 0,-1 0,1 0,0 0,0 0,-1 0,1 1,0-1,0 0,0 0,-1 0,1 1,0-1,0 0,0 0,0 1,0-1,0 0,-1 0,1 1,0-1,0 0,0 0,0 1,0-1,0 0,0 0,0 1,0-1,0 0,0 1,0-1,0 0,0 0,0 1,1-1,-1 0,0 1,-2 20,1 53,3 0,13 81,36 145,-29-186,25 135,56 343,-101-548,-2-35,0 0,1 1,0-1,0 0,1 0,3 9,-5-18,0 0,0 0,0-1,0 1,0 0,0 0,0 0,0-1,0 1,0 0,0 0,0 0,0 0,0-1,1 1,-1 0,0 0,0 0,0 0,0-1,0 1,0 0,1 0,-1 0,0 0,0 0,0 0,0 0,1 0,-1-1,0 1,0 0,0 0,0 0,1 0,-1 0,0 0,0 0,0 0,0 0,1 0,-1 0,0 0,0 0,0 0,1 0,-1 0,0 1,0-1,0 0,0 0,1 0,-1 0,0 0,0 0,0 0,0 1,0-1,0 0,1 0,-1 0,0 0,0 0,0 1,4-18,-5-6,-1 0,-1 0,-1 0,-11-34,3 6,-203-1049,210 1064,-51-423,31 0,25 428,1 0,2 1,1-1,2 1,1-1,11-31,-13 48,1 1,1-1,0 1,0 0,1 1,1-1,0 2,0-1,2 1,-1 1,1 0,1 0,0 1,19-11,-12 10,0 2,0 0,1 0,0 2,1 1,-1 0,1 2,0 0,0 2,0 0,0 1,37 5,-46-3,1 0,-1 1,1 0,-1 1,0 1,-1 0,1 0,-1 1,0 1,0 0,-1 0,0 1,0 1,-1-1,0 1,-1 1,0 0,0 0,-1 0,0 1,-1 0,6 14,-5-7,-1 1,0 0,-2 0,0 0,-1 1,-1 0,-1-1,0 1,-4 31,-1-23,-2 0,0-1,-2 0,-1 0,-1-1,-14 26,-11 9,-2-2,-3-1,-3-2,-76 77,-287 278,392-396,0-1,-2-1,-25 18,36-29,7-6</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32.0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1,'4'0,"1"0</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32.93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493 1,'-9'2,"1"0,-1 1,1 0,0 1,0 0,0 0,0 0,1 1,0 0,-11 11,-4 0,-5 3,-26 18,1 2,-65 63,105-90,0 1,1 0,0 0,1 2,0-1,1 1,1 0,1 1,0 0,1 0,0 1,2-1,0 1,-2 20,5-27,2 1,0-1,0 0,0 0,2 0,-1 0,1 0,1 0,-1-1,2 0,-1 1,1-2,1 1,-1 0,2-1,-1 0,13 12,13 9,1-1,72 46,-41-31,118 101,-179-142,1 1,0-1,0 0,0 0,0 0,0-1,0 1,1-1,-1 0,0 0,1 0,-1-1,1 1,-1-1,0 0,1-1,-1 1,1-1,-1 0,0 0,1 0,-1 0,0-1,0 0,0 0,0 0,0 0,0-1,-1 1,7-7,7-7,-1-1,0 0,-1-1,20-33,-21 31,12-23,-32 44</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38.4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789 1,'12'197,"-2"-60,35 576,7 167,11 91,-38-656,-16-147,-7-1,-22 182,-33 708,52-821,8 276,26-227,-16-160,3 178,-17-235,4 0,2 0,4-1,2 0,27 73,-30-109,1 0,2-1,26 41,-26-47,-98-125,22 13,4-3,-68-146,-62-211,-55-260,31-12,-1-3,200 690,7 21,7 17,42 106,4-3,67 107,-29-55,-68-126,249 505,-207-400,83 290,39 175,-144-479,39 105,-68-204,-8-21,0 0,0 0,1 0,-1-1,1 1,1 0,-1-1,1 1,-1-1,1 0,7 8,-9-12,1 0,-1 0,1 0,-1 0,1 0,-1 0,1 0,-1 0,1 0,-1-1,0 1,1 0,-1-1,0 1,1-1,-1 0,0 0,1 1,-1-1,0 0,0 0,0 0,0 0,0 0,0 0,0 0,1-3,25-33,-16 16,-1 0,-2 0,0-1,-1-1,-1 1,-1-1,4-37,-2-174,-7 156,-39-1638,33 1617,-1-7,8-124,-1 223,1 1,0-1,0 1,0-1,1 1,0 0,1-1,-1 1,1 0,0 0,1 1,-1-1,1 1,0 0,1 0,-1 0,1 0,0 1,0 0,0 0,7-4,-3 0,-12 3,-26 0,-41 9,-16 13,36-7,-1-1,-72 3,86-11,0-1,0-2,0-1,0-2,-43-12,41 4,-1 3,1 1,-2 1,1 3,-1 1,-80 4,103 3,0 1,1 1,-1 1,1 1,0 0,0 1,1 1,0 0,-22 19,37-28,1 0,0 0,-1 0,1 0,0 1,-1-1,1 0,0 0,-1 0,1 1,0-1,0 0,-1 1,1-1,0 0,0 0,0 1,-1-1,1 0,0 1,0-1,0 1,0-1,0 0,0 1,0-1,0 0,0 1,0-1,0 1,0-1,0 0,0 1,0-1,0 1,15 4,32-6,-38 0,296 0,39-1,-306-4,1 0,-1-3,0-1,-1-2,40-18,-14 2,-40 17,1 1,0 0,0 2,1 1,26-4,-51 11,0-1,1 1,-1 0,0 0,1 0,-1 0,1-1,-1 1,1 0,-1 0,0 0,1 0,-1 0,1 0,-1 0,1 0,-1 0,1 0,-1 0,0 0,1 1,-1-1,1 0,-1 0,0 0,1 1,-1-1,0 0,1 0,-1 1,0-1,1 0,-1 1,0-1,1 0,-1 1,0-1,0 0,1 1,-1-1,0 1,0-1,0 0,0 1,0-1,0 1,0-1,0 1,0-1,0 1,0-1,0 0,0 1,0-1,0 1,0-1,0 1,0-1,0 0,-1 1,1-1,0 0,0 1,-1-1,1 1,-24 30,15-20,2 1,0 1,1-1,0 1,1 1,0-1,1 1,1 0,0 0,-1 17,1 19,4 65,0-50,-1 78,-29 213,14-198,10 261,8-223,-6-48,6 159,2-282,0 0,2 0,17 42,-18-51,-13-71,-6-3,-23-56,2 5,17 58,-29-61,8 23,-361-839,385 897,-14-49,18 47,-22-47,-73-101,93 159</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43.72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0,'1'7,"0"-1,1 1,0-1,0 0,0 0,1 0,5 10,9 22,97 430,-77-288,152 911,-14 808,-95-1278,-53-450,120 523,-114-562,30 265,-36-247,-3-16,-24-132,0-1,0 1,0-1,0 1,0-1,1 0,-1 1,0-1,1 0,-1 1,1-1,-1 0,1 1,0-1,0 0,-1 0,1 0,0 0,0 0,0 0,0 0,0 0,1 0,-1 0,0-1,0 1,0 0,1-1,-1 1,0-1,1 1,-1-1,2 1,12-1</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48.1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491 1,'-1'33,"-2"1,-1-1,-2 0,-15 52,-56 125,10-29,-114 428,108-367,75-240,6-8,8-12,-9 4,0 0,-1-1,-1 0,0 0,-1 0,0-1,-2 1,2-20,-4-133,-2 48,9 29,5 1,36-137,-40 195,-3 13,2 0,0 0,1 1,0 1,2-1,0 1,1 1,20-24,16-12,57-48,-55 53,-46 46,-1-1,1 0,0 1,0-1,-1 1,1 0,0 0,0 0,0 0,0 0,0 1,0-1,0 1,1 0,-1 0,0 0,0 1,0-1,0 1,0-1,0 1,0 0,0 0,0 0,0 1,-1-1,4 3,13 7,-1 0,33 28,-27-21,216 192,-179-153,-7-9,68 45,-85-64,-2 2,51 57,12 11,172 125,-193-163,-38-35,-32-22,1 1,-1-1,0 1,0 1,-1 0,10 10,-15-16,-1 1,1-1,-1 1,0-1,1 1,-1-1,0 1,1-1,-1 1,0-1,0 1,0 0,1-1,-1 1,0-1,0 1,0 0,0-1,0 1,0-1,0 1,0 0,0-1,0 1,-1-1,1 1,0 0,0-1,-1 1,1-1,0 1,0-1,-1 1,0 0,-24 9,-38-6,59-4,-231-3,-186 3,358 6,1 2,-88 23,-1 0,4-1,95-17,-1-2,0-3,-76 3,103-10,0 1,-36 9,9-2,20-2,25-5,1 0,-1-1,0 0,1 0,-13 0,20-1,0 0,-1 0,1 0,0 0,0 0,-1 0,1 0,0 0,0 0,0 0,-1 0,1 0,0-1,0 1,0 0,-1 0,1 0,0 0,0 0,0 0,0-1,-1 1,1 0,0 0,0 0,0 0,0-1,0 1,0 0,-1 0,1 0,0-1,0 1,0 0,0 0,0 0,0-1,0 1,0 0,0 0,0 0,0-1,0 1,0 0,0 0,0-1,0 1,0 0,10-14,15-8,-11 12</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49.1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1,'4'52,"17"83,-4-38,123 702,-77-457,-48-258,8 51,59 193,-74-303,-6-16,0-1,1 1,0-1,1 0,7 13,-10-19,0-1,0 1,0-1,1 0,-1 1,0-1,1 0,-1 0,1 0,-1 0,1 0,0-1,-1 1,1 0,0-1,-1 1,1-1,0 1,0-1,-1 0,1 0,0 0,0 0,0 0,-1 0,1-1,0 1,0-1,0 1,-1-1,1 1,3-3,9-3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22.206"/>
    </inkml:context>
    <inkml:brush xml:id="br0">
      <inkml:brushProperty name="width" value="0.1" units="cm"/>
      <inkml:brushProperty name="height" value="0.1" units="cm"/>
      <inkml:brushProperty name="ignorePressure" value="1"/>
    </inkml:brush>
  </inkml:definitions>
  <inkml:trace contextRef="#ctx0" brushRef="#br0">1567 779,'0'-48,"-2"0,-3 0,-2 1,-1 0,-3 0,-33-90,34 112,-2 1,0 0,-2 1,0 0,-2 1,0 1,-1 1,-2 0,0 1,0 1,-2 0,0 2,-47-27,55 36,-1 1,-1 0,1 1,-1 1,1 0,-1 1,-1 1,1 0,0 1,-27 1,20 2,0 1,1 1,-1 1,1 1,0 1,-36 18,15-3,2 3,0 1,2 2,1 2,2 1,-46 51,20-12,2 3,4 2,3 3,4 2,-41 91,60-104,2 1,3 1,3 2,3 0,3 1,-10 145,24-185,1 1,2-1,10 62,-10-84,0 0,1 0,0-1,1 1,0-1,0 0,1 0,0-1,1 1,0-1,0 0,1-1,-1 1,2-1,-1-1,15 11,-8-10,0 0,0-1,1 0,0-1,0-1,0 0,0-2,30 3,5-4,72-7,13-11,0-6,-2-6,-1-6,205-83,-286 97,0-1,-2-3,-1-3,-1-1,46-38,-70 49,-2-2,0 0,-1-2,-2 0,0-1,-1 0,-1-2,-1 0,-2 0,0-2,11-37,-14 27,-2-1,-1 0,-3 0,0-1,-3 1,-1-1,-2 1,-14-75,-10-9,-59-162,25 116,57 157,8 15,12 21,24 51,-4 1,53 159,-48-120,338 990,-375-1088,-3-10,0 0,0 0,1 0,0-1,1 1,-1-1,1 0,1 0,-1 0,1-1,6 7,4-3</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49.69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1,'1'15,"1"1,1 0,5 19,2 12,170 794,-160-771,4-2,45 93,-50-124,2-2,1 0,2-2,2 0,50 49,-34-35,-30-28</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0.2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1 257,'0'-4,"8"-2,11-3,7-5,2-4,6-3,4 2,1-5,6-1,3 3,-2 1,0 0,-5 4,-4 4,-9 1,-9 2</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1.0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365 198,'-10'2,"1"1,-1 0,1 0,0 1,0 0,1 0,-1 1,-11 10,14-12,-14 12,0 0,1 2,0 0,2 1,0 1,1 0,-14 24,12-16,1 1,2 1,1 0,2 1,-10 33,20-56,0 0,0 0,1 0,0 1,0-1,1 0,0 1,0-1,0 0,1 1,1-1,-1 0,1 0,0 0,1 0,4 10,-2-9,1-1,-1 1,2-1,-1 0,1 0,0-1,0 0,1 0,-1-1,1 0,1 0,12 5,14 5,1-2,0-1,1-2,0-1,1-2,-1-2,1-1,1-2,44-3,-78 0,-1 1,0-1,0 0,0 1,0-2,0 1,-1 0,1-1,0 0,0 0,-1 0,0 0,1-1,-1 1,0-1,0 0,0 0,0 0,-1 0,1 0,-1-1,0 1,0-1,0 1,0-1,-1 0,1 0,-1 0,0 0,-1 0,2-5,1-15,-1 1,0-1,-2 1,-3-28,3 47,-4-36,-2 1,-1 0,-2 0,-1 0,-3 1,0 1,-3 0,-1 1,-2 0,-1 2,-2 0,-1 2,-1 0,-2 2,-2 1,-47-41,74 70,-1-3,-1 0,0 0,-1 1,1-1,0 1,-1 0,1 0,-1 0,1 1,-1-1,0 1,0 0,0 0,0 0,-7 0,-1 4</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1.85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0,'17'19,"-1"1,-2 1,0 0,17 34,5 9,251 432,-140-234,-137-244,1 2,0-1,2 0,27 32,-37-47,0 0,1-1,0 1,0-1,0 0,0 0,1-1,-1 1,1-1,-1 0,1 0,0 0,0-1,0 0,0 0,0 0,0 0,0-1,0 0,0 0,0 0,9-2,47-17,-1-2,-1-3,-1-2,-1-3,61-41,-49 24,-48 29</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3.03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719 855,'-20'1,"0"1,0 1,1 1,-1 1,1 1,0 0,1 1,0 1,0 1,0 0,-18 15,-21 17,-90 83,143-120,-33 30,1 2,2 2,-32 45,54-67,1 1,1 0,0 1,1 0,1 1,1 0,1 0,0 0,2 1,-5 33,9-49,0 1,0 0,0 0,1-1,-1 1,1 0,0 0,1-1,-1 1,1-1,0 1,0-1,0 0,1 0,-1 0,1 0,0 0,0 0,1-1,-1 0,1 1,-1-1,1 0,0-1,0 1,0-1,1 0,-1 0,1 0,-1 0,1-1,6 1,15 4,1-2,0-1,0-2,44-2,-37 1,8 0,-2 1,0-1,0-2,-1-2,50-12,-80 14,0 0,0-1,-1 0,1-1,-1 0,0 0,0-1,0 0,0 0,-1-1,0 0,0 0,0-1,-1 0,0 0,-1 0,1-1,-1 0,-1 0,0 0,0 0,0-1,4-16,-5 9,-1 1,0 0,-1-1,-1 1,0-1,-2 1,-2-19,-31-107,22 96,-264-703,138 408,108 269,120 246,-88-173,224 395,-179-326,3-3,2-1,88 86,-66-91,-59-48</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3.5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1,'4'0,"6"4,1 5,2 6,4 9,3 3,2 3,6 7,-2 3,3-2,-4-4,-1-2,-1-8,-5-3,-1-5,-3-5</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3.89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10,'0'-4,"0"-1</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5.08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0 282,'3'0,"1"1,-1 0,0-1,0 1,0 0,0 1,0-1,0 0,0 1,-1 0,1 0,4 4,33 31,-29-25,80 90,97 141,-167-214,1-6,-16-23,-7-18,-9-13,-22-49,-8-23,26 56,3-1,-10-78,20 109,0 1,0-1,2 0,0 1,1-1,1 1,0-1,1 1,1 0,0 0,12-22,-14 32,1 1,-1 0,1 0,0 0,0 0,1 1,-1 0,1 0,0 0,0 0,1 1,-1 0,1 0,-1 0,1 1,0 0,0 0,0 0,0 1,0 0,1 0,-1 0,0 1,1 0,-1 0,0 1,0 0,0 0,13 3,-3 1,0 1,0 0,0 0,-1 2,0 0,0 1,-1 0,0 1,23 22,-21-14,26 36,-22-26,-9-14</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6.31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222 130,'-1'-7,"1"1,-2-1,1 1,-1 0,0 0,0 0,-1 0,0 0,0 0,0 0,-1 1,0 0,0 0,0 0,0 0,-9-7,10 10,0-1,1 1,-1 0,0 0,0 0,0 0,0 1,-1-1,1 1,0 0,-1 0,1 0,-1 0,1 0,-1 1,0 0,1-1,-1 2,1-1,-1 0,1 1,-1-1,1 1,-1 0,1 0,-1 0,1 1,0-1,0 1,0 0,-5 3,3 0,1 0,0 0,0 0,1 1,-1-1,1 1,0 0,1 0,-1 0,1 0,1 0,-3 12,-7 81,10-96,0 20,0 0,1 0,1 0,1-1,6 24,-8-42,1 1,0-1,1 0,-1 1,1-1,0 0,0 0,0 0,0 0,1 0,0-1,-1 1,1-1,1 1,-1-1,0 0,1-1,0 1,-1 0,1-1,0 0,0 0,1 0,-1 0,0-1,0 0,1 0,-1 0,1 0,-1-1,1 1,6-2,-7 1,1-1,-1 0,1 0,-1 0,1-1,-1 0,0 0,0 0,0 0,0-1,0 1,0-1,-1 0,1 0,-1 0,0-1,5-5,5-10,0 0,14-30,-4 10,-17 27,19-26,-24 38,-1-1,1 1,0-1,-1 1,1 0,-1-1,1 1,0-1,-1 1,1 0,0 0,-1-1,1 1,0 0,0 0,-1 0,1 0,0 0,-1 0,1 0,0 0,0 0,-1 0,1 0,0 0,0 0,-1 1,1-1,0 0,-1 1,1-1,-1 0,1 1,0-1,-1 1,1-1,-1 1,1-1,-1 1,1-1,-1 1,1 0,-1-1,0 1,1 0,-1-1,0 1,0 0,1 1,54 120,-14-27,645 1118,-577-1044,74 124,-157-245,-2 2,-2 1,-2 0,14 61,-32-106,0 1,-1-1,0 1,0 0,-1-1,0 1,0 0,0-1,-1 1,-2 7,2-12,0 0,0 0,0 0,0 0,0 0,-1-1,1 1,-1 0,0-1,1 1,-1-1,0 1,0-1,0 0,0 0,0 1,0-2,0 1,0 0,0 0,-1-1,1 1,0-1,-1 0,1 1,0-1,0 0,-1 0,1-1,0 1,-1 0,-2-2,-31-5,1-2,-1-2,2-1,-1-2,2-1,-43-26,54 29,1 0,0-2,1 0,0-1,2-2,-1 0,2 0,0-2,2 0,0-1,1 0,1-1,0-1,2 0,1-1,1 0,0 0,2-1,1 0,1 0,1-1,1 1,1-1,2-33,3 21,2 1,2 0,1 0,1 0,2 1,2 1,1 0,25-42,13-13,110-139,-136 195,-4 7</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7.6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785 106,'0'-8,"0"-1,0 1,-1 0,0 0,0-1,-1 1,-4-12,5 18,0 0,0 0,-1 1,1-1,0 0,-1 1,0-1,1 1,-1-1,0 1,0 0,1 0,-1 0,0 0,0 0,0 0,0 0,-1 1,1-1,0 1,0-1,0 1,0 0,-1 0,1 0,0 0,0 0,0 1,-1-1,1 1,0-1,0 1,0 0,-2 1,-15 4,1 2,0 0,1 1,-1 1,2 0,0 2,0 0,1 0,-15 17,-18 22,-50 66,51-53,2 1,4 3,2 1,3 2,4 1,2 2,4 0,3 2,4 1,-14 108,30-163,1 0,2 1,0-1,1 1,4 21,-3-35,0-1,0 0,1 0,-1-1,2 1,-1-1,1 1,1-1,-1 0,1 0,0-1,1 0,-1 0,1 0,0 0,10 6,1-2,1 0,0-2,0 0,1-1,0-1,0 0,0-2,23 3,15-1,90-1,-60-9,0-4,-1-4,-1-4,0-3,-1-4,-1-3,-1-5,-2-2,126-74,-170 86,-1-2,-1-2,-1-1,-1-1,53-59,-70 68,-2 0,0 0,-1-2,-1 1,0-2,-2 1,0-1,-2-1,0 1,-1-1,-2-1,4-30,-6 20,-1 1,-1-1,-2 1,-1 0,-15-63,16 89,0 1,0 0,-1 0,0 0,0 0,-1 1,-5-8,8 12,1-1,-1 0,0 1,1-1,-1 1,0-1,0 1,1-1,-1 1,0-1,0 1,0-1,0 1,0 0,1 0,-1 0,0-1,0 1,0 0,-2 0,2 1,0 0,0-1,0 1,1 0,-1-1,0 1,0 0,0 0,1 0,-1 0,1 0,-1 0,0 0,1 0,0 0,-1 0,1 0,0 0,-1 0,1 0,0 1,0 0,-1 8,0 0,1 0,0 0,1 0,0 0,1 0,0 0,0 0,1-1,0 1,6 10,4 8,1-1,24 35,-15-29,2-1,1-2,2 0,1-1,1-2,1-1,1-2,1-1,48 25,-50-33,0 0,2-2,-1-1,2-2,-1-1,1-2,1-1,-1-2,1-1,0-2,41-3,-72 2,1 0,0-1,-1 0,1 0,-1 0,1 0,-1 0,0-1,0 0,1 0,-1 0,0-1,-1 1,1-1,0 0,-1 0,1 0,-1 0,0-1,0 1,-1-1,1 0,-1 0,1 0,-1 0,0 0,-1-1,1 1,-1 0,0-1,0 1,0-1,-1 0,1 1,-1-1,0 1,-1-1,0-6,-1-5,-1 1,0 0,-1 0,-1 0,0 0,-1 1,0 0,-2 0,1 0,-13-15,-5-2,-1 2,-2 0,-1 2,0 1,-2 2,-2 1,0 1,-1 1,0 3,-2 0,-60-19,86 34,0 0,0 0,0 1,0 1,0 0,0 0,0 1,-1 0,1 0,0 1,0 1,0 0,-10 3,5 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22.952"/>
    </inkml:context>
    <inkml:brush xml:id="br0">
      <inkml:brushProperty name="width" value="0.1" units="cm"/>
      <inkml:brushProperty name="height" value="0.1" units="cm"/>
      <inkml:brushProperty name="ignorePressure" value="1"/>
    </inkml:brush>
  </inkml:definitions>
  <inkml:trace contextRef="#ctx0" brushRef="#br0">0 420,'85'-9,"-71"6,1 1,0 0,0 1,19 2,-27 0,0 0,0 1,-1 0,1 0,0 0,-1 1,0 0,0 0,0 1,0-1,0 2,-1-1,6 5,8 11,-1 0,-1 2,0 0,-2 0,0 2,-2 0,13 29,61 188,-81-222,9 27,-2 1,-2 1,-2-1,-2 1,1 96,-36-237,14-20,4-1,7-118,3 147,0 71,5-272,-1 239,2 0,2 0,27-90,-34 133,1-1,-1 1,1-1,0 1,0 0,1 0,-1 0,1 0,0 0,0 1,0-1,1 1,-1-1,1 1,0 1,-1-1,1 0,1 1,4-2,-3 2,1 1,0-1,-1 2,1-1,0 1,0 0,0 0,0 1,0 0,-1 0,1 1,9 3,23 8,-1 2,-1 2,0 1,-1 2,-2 1,0 2,-1 2,33 31,-11-4,-3 3,-2 1,64 95,-70-84,69 137,-97-170,-2 1,-2 0,-1 1,-2 1,-1-1,4 51,-11-58</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8.2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315 0,'-18'0,"0"0,0 2,0 0,0 0,-28 9,38-7,-1-1,1 1,0 0,1 1,-1 0,1 0,0 0,0 1,0 0,1 1,0-1,0 1,-5 10,1-2,0 1,1 0,1 0,1 1,0 0,1 0,-6 34,10-45,1 0,1-1,-1 1,1-1,0 1,0 0,1-1,-1 1,1 0,1-1,-1 0,1 1,0-1,0 0,0 1,1-1,0-1,0 1,0 0,0-1,1 1,0-1,0 0,0 0,0-1,1 1,-1-1,1 0,6 3,41 16,98 27,-53-19,-8 0,38 11,227 107,-344-142,1-1,-1 2,0-1,-1 2,1-1,-1 1,-1 0,0 1,11 14,-15-16,0 0,-1 0,0 0,0 0,-1 1,1-1,-2 1,1-1,-1 1,0 0,-1 0,0 0,0-1,0 1,-3 9,2-4,-2 0,1 0,-2 0,0 0,0 0,-2-1,1 0,-1 0,-1 0,0-1,-1 0,0 0,0-1,-1 0,-1-1,0 1,0-2,-1 0,0 0,0-1,0 0,-1-1,-15 6,4-3,10-4,-1 1,1-2,-1 0,0 0,0-1,0-1,0-1,-1 0,-18-1,7-4</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8.90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0,'1'4,"0"0,0 0,0-1,0 1,0 0,1-1,0 1,0-1,0 1,0-1,4 5,6 9,176 316,165 263,-343-581,0 0,1-1,1-1,0 0,21 18,-27-27,1 1,-1-1,1-1,0 1,0-1,0 0,1-1,-1 1,0-1,1-1,0 0,-1 0,1 0,15-2,45-1,-44 2,0 0,0-2,0-1,0-1,0-1,31-10,-31 5,-4 3</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1:59.51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65,'4'0,"6"0,5 0,0-4,1-2,-1-3,0-1,2 2,3-3,-7 2,-6 1</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0.01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339 1,'-4'4,"-10"5,-11 2,-9 7,-7 0,-1-2,2-1,9 2,4-2,4-3,1-4,0-4,8-2,15-1,7-6,6-1,6 0,-2 1</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3.9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16 2557,'-3'-6,"1"0,0-1,0 1,0-1,0 0,1 0,0 1,1-1,0 0,0 0,0 0,2-9,3-7,0 0,12-28,-13 38,27-69,4 2,3 2,57-86,165-215,-78 134,12 9,361-344,-452 487,168-119,-227 183,0 1,2 3,1 1,1 3,0 2,2 2,53-12,-83 26,1 0,0 0,0 2,0 1,0 1,0 0,0 2,-1 0,1 2,-1 0,0 1,0 1,25 12,-23-7,-1 1,0 1,-1 0,-1 2,0 0,-2 1,1 1,-2 1,-1 0,26 41,-20-20,-2 0,-1 1,-2 1,-2 1,-2 0,-2 0,9 82,-10-3,-11 197,-7-190,-7 1,-5-2,-5 0,-57 163,30-143,-7-2,-6-3,-103 163,17-80,120-184,-2-2,-2-1,-45 38,60-62,28-26,34-31,377-252,-344 246,16-11,280-169,-310 196,1 3,2 2,0 4,93-23,-123 40,0 1,1 1,0 2,46 3,-58 1</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5.4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302 1653,'-2'0,"1"1,0-1,-1 1,1 0,0 0,0-1,-1 1,1 0,0 0,0 0,0 0,0 0,0 1,0-1,0 0,1 0,-1 1,0-1,0 2,-16 34,12-25,-123 286,101-225,3 1,-16 91,5 98,32-216,3 0,1 0,13 76,-12-110,1 1,1-2,0 1,0 0,2-1,-1 0,2 0,-1-1,2 1,-1-1,15 14,-14-17,0 0,1-1,0-1,0 0,0 0,1 0,0-1,0-1,1 0,-1 0,1-1,0 0,0-1,12 1,2-1,1-2,-1 0,1-2,-1-1,0-1,0-1,25-8,-6-2,0-1,79-43,-98 45,0-1,-2-1,1-1,-2-1,0-2,-2 0,0 0,18-26,-28 32,-1-1,0 0,-1 0,0-1,-1 0,-1 0,-1-1,0 0,-1 0,-1 0,-1 0,0-1,-1 1,-2-25,-1 22,-1 1,0-1,-2 1,0 0,-1 0,-1 1,0-1,-2 2,0-1,-1 1,-1 1,0-1,-1 2,-1 0,0 0,-29-23,10 14,-1 2,-1 1,-1 1,0 2,-1 2,-1 1,-53-14,82 27,-16-4,1-1,0-1,0-1,1-1,-37-22,54 28,0 0,1 0,-1 0,1 0,0-1,0 0,0 0,1 0,-1 0,1 0,1-1,-1 1,1-1,0 0,0 0,0 0,1 0,0 0,0 0,1 0,0 0,0 0,0 0,1 0,0 0,0 0,0 0,5-11,0-2,1 1,2-1,-1 2,2 0,0 0,25-30,91-86,-125 132,130-121,6 5,4 7,5 6,183-97,-303 187,-9 3,0 1,0 1,1 0,0 2,1 0,-1 1,2 1,-1 0,22-1,-37 6,0 0,0 1,0-1,0 1,0 0,0 0,-1 1,1-1,0 1,-1 0,1 0,-1 0,0 0,1 0,-1 1,0 0,-1-1,1 1,0 0,-1 0,1 1,-1-1,0 0,0 1,-1 0,1-1,-1 1,1 0,-1 0,0 0,0 4,4 17,-2 0,-1 0,-1 47,-1-46,-2 228,5 196,3-353,4-1,36 154,-45-248,3 18,2 0,0-1,1 0,14 27,-19-42,1 0,0 1,0-1,1 0,-1 0,1-1,-1 1,1-1,0 1,1-1,-1-1,0 1,1 0,0-1,-1 0,1 0,0-1,0 1,0-1,0 0,0 0,10-1,4 0,1-2,-1 0,0-2,0 0,35-12,93-47,-109 46,102-47,257-160,-384 215,-1 0,-1 0,1-1,-1 0,13-17,-21 23,-1 1,1-1,-1 0,1-1,-1 1,0 0,-1-1,1 1,-1-1,0 1,0-1,0 0,-1 1,0-1,0 0,0 1,0-1,-1 0,1 1,-3-8,-3-3,0 0,-1 1,-1 0,0 0,-1 1,0 0,-1 1,-22-22,-1 2,-73-50,32 33,-3 3,-2 3,-106-40,70 40,-222-53,152 70,47 9,137 17,-1 0,1 0,-1-1,0 1,1 0,-1-1,1 1,-1-1,1 1,-1-1,1 0,-1 0,1 0,0 0,-1 0,1 0,0 0,0 0,0 0,0-1,0 1,0 0,-1-3,1 2,1 0,0 0,0-1,0 1,0 0,1 0,-1 0,0 0,1 0,0 0,-1 0,1 1,0-1,0 0,0 0,2-2,7-11,2 1,0 0,21-18,-21 21,656-547,-399 347,-197 151,-23 19,81-53,-127 92,0 0,0 0,0 0,0 1,0 0,0-1,0 1,1 0,-1 1,0-1,0 0,1 1,3 0,-5 0,-1 1,0-1,1 1,-1 0,0 0,1 0,-1-1,0 1,0 0,0 0,0 1,0-1,0 0,0 0,0 0,0 1,0-1,-1 1,1-1,-1 0,1 1,-1-1,1 1,-1-1,0 1,0-1,0 1,0 2,3 26,-2 46,1 18,9 11,6 0,34 121,91 195,-133-399,1 6,2 1,1-2,28 44,-37-65,0 0,0 0,1-1,0 1,0-1,1 0,-1-1,1 1,0-1,0-1,1 1,-1-1,1 0,0 0,-1-1,1 1,0-2,0 1,1-1,12 1,8-4,0-1,-1-1,0-1,1-2,-2-1,1 0,-1-2,-1-2,0 0,0-1,-2-2,1 0,-2-1,27-25,-43 34,1-1,-1 1,0-1,0 0,-1-1,0 1,-1-1,0 0,0 0,-1-1,0 1,-1-1,0 1,-1-1,1 0,-2 0,1 1,-2-1,1 0,-1 0,-1 0,0 1,-4-16,-2 1,0 1,-1 0,-1 1,-2 0,0 0,-1 2,-1-1,-24-26,-2 4,-2 2,-2 2,-2 1,-1 3,-2 2,-1 2,-61-28,69 40,0 1,-2 3,0 1,0 3,-1 1,-1 2,1 2,-1 3,-76 2,162-7,46-16,-57 16,69-21</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5.90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0,'4'0,"6"0,5 0,4 4,7 10,4 7,4 7,2 13,-2 2,-3-1,-2 0,-2-3,-5-3,-7-5,-2-7,-3-7</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6.49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31,'0'-1,"0"0,0 0,0-1,0 1,0 0,1 0,-1 0,0 0,0-1,1 1,-1 0,1 0,-1 0,1 0,-1 0,1 0,0 0,0 0,-1 0,1 0,0 1,0-1,0 0,0 0,2 0,-1 0,0 0,1 1,-1-1,1 1,-1 0,0-1,1 1,-1 0,1 1,-1-1,1 0,2 2,6 1,0 0,-1 1,1 1,16 9,27 21,-1 3,55 50,89 98,226 286,-108-112,-312-358,28 33,2-2,69 54,-90-79,0 0,0-1,0 0,1-1,0-1,0 0,1 0,0-2,-1 1,1-2,0 0,1-1,25 0,3-6,0-2,-1-2,0-2,0-2,-1-1,-1-2,-1-2,54-33,-66 32,-8 1</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6.8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0 542,'0'-4,"9"-6,6-9,10-10,4-4,5-5,6-4,8-8,5 1,1 5,-5 1,-1 4,-2 0,-3 7,-2 5,-3 2,-8 6</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8.37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889 436,'34'-35,"-3"-1,-1-1,-1-2,35-64,-63 101,1 0,-1 0,0 0,0-1,0 1,-1 0,1 0,0-1,-1 1,1 0,-1 0,0-1,0 1,0-1,0 1,0 0,-1-1,0-3,0 4,0 1,0-1,0 1,-1-1,1 1,0 0,-1 0,1-1,0 1,-1 0,0 1,1-1,-1 0,1 0,-1 0,0 1,0-1,1 1,-3-1,-9 0,0 0,-1 0,1 2,0-1,-19 5,-43 7,0 4,1 3,-99 39,120-36,1 2,1 3,1 1,2 3,-53 43,76-52,1 0,2 2,0 0,-32 46,47-59,0 0,1 0,0 1,0-1,1 1,1 1,0-1,1 0,0 1,1 0,0 0,1-1,0 1,3 24,-1-29,1-1,1 0,-1 1,1-1,1 0,-1 0,1-1,0 1,1-1,0 0,-1 0,2 0,-1-1,1 1,0-1,0-1,0 1,1-1,0 0,0-1,0 0,11 4,12 3,1-1,-1-2,1-1,39 2,104 7,0-7,0-8,283-36,-421 31,1-2,-1-1,43-16,-70 21,0 0,-1-1,0 0,0 0,0-1,0 0,-1-1,0 0,0 0,0 0,-1-1,0 0,0 0,-1 0,0-1,0 0,-1 0,7-15,-6 3,-1-1,0 1,-1-1,-2 0,0 1,-1-1,-4-32,-34-143,31 167,5 23,1 1,0-1,0 1,1-1,0 1,-1-1,2 0,-1 1,3-11,-3 14,1 0,0 0,0 0,0 0,1 1,-1-1,0 0,0 1,1-1,-1 0,1 1,0 0,-1-1,1 1,0 0,0 0,0 0,0 0,0 0,0 1,0-1,0 1,0-1,0 1,0 0,0-1,0 1,4 1,11-1,-1 1,1 0,0 2,0 0,-1 1,0 1,26 10,106 59,-133-66,250 148,-211-120,-2 2,83 81,-119-103,-1 0,24 37,-35-47,0 0,-1 1,0-1,0 1,0 0,-1 0,0 0,0 0,0 0,-1 1,0-1,-1 8,0-14,0-1,0 1,1 0,-1-1,0 1,-1 0,1-1,0 1,0 0,0-1,0 1,0 0,-1-1,1 1,0 0,-1-1,1 1,0 0,-1-1,1 1,-1-1,1 1,-1-1,1 1,-1-1,1 0,-1 1,1-1,-2 1,-16-10,-15-29,9 2,2-2,1 0,3-2,0 0,3-1,1 0,2-2,2 1,2-1,2 0,-1-84,7 116,0-1,1 0,0 1,1-1,1 1,0 0,0 0,1 0,0 0,1 1,10-17,-10 21,-1 0,1 1,1-1,-1 1,1 0,0 0,0 1,1 0,-1 0,1 0,0 1,0 0,0 0,0 1,0 0,1 0,-1 0,12 0,5 1,1 1,-1 1,0 1,-1 1,1 1,0 1,-1 2,25 9,179 88,-148-64,-42-23,-1 2,-1 2,50 37,-84-102,-14-69,6 73,-1-77,8 114,0 0,-1 0,1 1,1-1,-1 0,0 0,1 1,-1-1,1 1,0-1,0 0,0 1,0-1,0 1,1 0,-1-1,1 1,0 0,-1 0,1 0,0 0,0 0,0 0,0 1,1-1,-1 1,0-1,1 1,-1 0,1 0,-1 0,1 0,0 1,-1-1,1 1,0-1,0 1,-1 0,1 0,0 0,-1 0,1 1,0-1,2 2,15 2,0 1,-1 1,1 1,30 16,-41-18,354 200,-324-176,-27-18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23.800"/>
    </inkml:context>
    <inkml:brush xml:id="br0">
      <inkml:brushProperty name="width" value="0.1" units="cm"/>
      <inkml:brushProperty name="height" value="0.1" units="cm"/>
      <inkml:brushProperty name="ignorePressure" value="1"/>
    </inkml:brush>
  </inkml:definitions>
  <inkml:trace contextRef="#ctx0" brushRef="#br0">1207 1496,'-21'0,"-174"6,162-3,0 2,0 1,-58 19,40-6,1 4,1 1,1 2,1 3,2 1,1 2,1 3,2 1,2 2,1 1,2 2,2 2,2 1,1 2,3 1,2 0,2 3,2 0,2 1,-19 78,35-112,0 0,2 1,0-1,1 29,1-42,0 0,0 0,0-1,1 1,0 0,0-1,0 1,0 0,1-1,-1 1,1-1,0 0,0 0,0 1,0-1,0 0,1-1,0 1,-1 0,1-1,0 1,0-1,0 0,1 0,-1 0,0-1,7 3,5 0,1-1,0-1,1 0,-1-1,0-1,30-3,102-23,-30-2,-2-6,-2-5,-1-4,-2-6,157-94,-245 129,-1 0,0-2,30-28,-46 37,0 1,0-1,-1 0,0 0,0-1,-1 1,0-1,0 0,-1 0,0-1,0 1,-1-1,0 1,1-15,-4-6,-1 0,-1 0,-2 0,-1 1,-1 0,-1 0,-19-41,16 38,-192-448,-32 13,33 67,154 297,15 30,-2 1,-62-90,145 256,47 85,82 166,156 293,-219-448,172 221,-262-385,48 44,-19-21,-39-34,-6-2</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09.14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148 267,'0'-22,"-1"1,-1-1,0 1,-11-39,11 53,-1-1,0 0,0 1,-1 0,0-1,0 2,0-1,-1 0,0 1,0 0,-1 0,0 0,0 1,0 0,-1 0,-7-4,12 8,1 0,0 0,-1 0,0 0,1 1,-1-1,1 1,-1-1,0 1,0 0,1-1,-1 1,0 0,1 0,-1 0,0 0,0 1,1-1,-1 0,0 1,-2 0,4 0,-1-1,1 0,0 1,0-1,-1 0,1 0,0 1,0-1,0 1,-1-1,1 0,0 1,0-1,0 0,0 1,0-1,0 1,0-1,0 0,0 1,0-1,0 1,0-1,0 0,0 1,0-1,0 0,0 1,1-1,-1 1,17 17,59 28,2-3,2-3,111 38,44 21,-188-77,82 42,-114-55,0 1,-1 0,0 0,0 1,22 26,-33-34,0 1,-1 0,1-1,-1 1,0 0,0 0,-1 0,1 0,-1 0,0 1,0-1,0 0,0 1,-1-1,0 1,0-1,0 0,0 1,-1-1,0 1,0-1,0 0,0 0,-1 1,0-1,1 0,-1 0,-5 6,-6 8,-1 0,-1-1,0 0,-27 22,11-11,-37 39,40-40</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11.85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3737 17,'8'1,"-1"-2,0 1,0-1,0 0,0 0,-1-1,1 0,13-5,-31 4,-14 8,-58 29,-78 47,20-10,-264 107,-7-19,-848 207,928-298,-590 44,909-112,-27 5,33 4,16 8,14 10,-2 0,-1 2,-2 0,0 1,20 50,54 173,-68-181,446 1516,-465-1568,10 47,4-2,51 123,-68-183,0-1,0 0,0 0,1 0,0 0,-1-1,2 1,-1-1,0 1,1-1,-1 0,1 0,0-1,0 1,0-1,0 0,0 0,1 0,-1 0,9 1,-1-2,1-1,-1 0,1-1,-1 0,0-1,23-6,592-129,592-153,-469 48,-28-64,-542 219,178-95,-315 158,0-2,-2-1,-1-3,59-55,-93 77,0 1,-1-1,0 0,0 0,0-1,-1 0,-1 1,0-1,0-1,0 1,-1 0,-1-1,1 1,-2-1,1 1,-1-1,-1 1,0-1,0 1,0-1,-6-13,-2-8,-2 0,-1 1,-2 1,-1 0,-19-27,-341-495,296 440,32 47,18 28,2-2,1-1,2-1,2-1,-28-76,24 20,-19-147,23 112,10 84,12 47,-1-1,1 1,-1 0,1 0,0 0,-1-1,0 1,1 0,-1 0,0 0,0 0,1 0,-1 0,0 0,0 0,0 1,0-1,0 0,0 0,0 1,0-1,-1 1,1-1,0 1,0 0,0-1,-1 1,1 0,0 0,0-1,-1 1,1 0,-2 1,-10 5</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13.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1828,'2'-5,"-1"1,2-1,-1 0,0 1,1 0,0 0,0 0,0 0,0 0,1 0,4-3,9-11,536-724,169-243,-711 968,-5 5</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14.12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3879 1,'-248'4,"-271"41,-1501 365,1329-245,580-148,70-12,-52 13,64-11,1-2,-45 3,48-7</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14.75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1746 1,'-2'5,"1"-1,-1 1,0 0,-1 0,1-1,-1 1,1-1,-1 0,-1 0,1 0,0 0,-5 3,-4 7,-107 127,-101 127,-299 337,-38-31,363-378,109-105,83-90,3-4</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16.3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94 1,'1'18,"1"1,0 0,1 0,2-1,8 26,42 90,-27-72,558 1455,-396-924,64 161,-226-696,-20-46,-1 1,-1 0,0 0,-1 1,0-1,-1 1,3 20,-7-33,-1 1,1-1,0 0,-1 0,1 1,-1-1,0 0,1 0,-1 0,0 0,1 0,-1 0,0 0,0 0,0 0,0 0,0 0,0 0,0-1,0 1,-1 0,1-1,0 1,0-1,0 1,-1-1,1 0,0 1,-1-1,1 0,0 0,-1 0,1 0,-2 0,-58-3,48 2,-129-8,0 7,0 6,-251 40,368-38,1 2,0 0,1 2,0 1,0 1,1 0,1 2,-31 25,33-26,1-1,-2 0,0-2,-28 12,29-16</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18.3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3934 1,'3'1,"0"1,0-1,0 1,0-1,-1 1,1 0,-1 0,1 1,-1-1,0 0,0 1,0 0,2 3,3 2,68 82,-4 3,91 157,-161-248,4 7,0-1,-1 1,0 0,0 1,3 12,-7-19,1-1,-1 0,0 0,0 0,0 1,0-1,0 0,0 0,-1 0,1 1,-1-1,0 0,1 0,-1 0,0 0,0 0,0 0,0 0,-1-1,1 1,-1 0,1-1,-1 1,1-1,-1 1,0-1,1 1,-1-1,0 0,-3 1,-280 168,-51 47,-392 189,614-354,-3-5,-2-5,-197 43,202-55,-202 84,281-100,19-8,-24 11,-1-1,-1-3,-78 15,57-15,1 2,0 3,-97 42,53-18,-104 35,-341 177,503-226,7-4,0-1,-2-2,0-1,-60 16,88-32</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20.09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1737 274,'-17'3,"1"0,-1 1,1 1,0 0,0 1,0 1,1 0,-26 17,-15 6,-20 7,29-12,-1-2,-1-3,-57 16,90-31,0-2,0 0,0-1,-1-1,1-1,0 0,-1-1,1 0,0-2,0 0,0 0,0-2,0 0,-22-11,-741-416,767 424,0 1,-1 0,0 1,0 0,-1 1,1 0,-18-3,10 6</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2:59.8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 45,'6'-37,"0"30,1 25,-1 33,-3 0,-4 90,-1-51,-27 445,10-281,19-250,-1 0,1 0,0 0,0-1,1 1,-1 0,1 0,0 0,0-1,0 1,0 0,1-1,-1 1,4 4,-3-6,0 0,1 0,-1 0,1 0,-1 0,1 0,0-1,0 0,0 1,0-1,0 0,0 0,0 0,0-1,0 1,0-1,0 0,5 0,79 2,156-18,85-35,-157 22,-117 21</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0.73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6 193,'-5'0,"4"-4,10-1,7-4,9-5,10-4,10 1,10-1,5-1,4-2,-1 3,-6 4,-6 5,-6 0,-7 1,-6 2,-8 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28.454"/>
    </inkml:context>
    <inkml:brush xml:id="br0">
      <inkml:brushProperty name="width" value="0.1" units="cm"/>
      <inkml:brushProperty name="height" value="0.1" units="cm"/>
      <inkml:brushProperty name="ignorePressure" value="1"/>
    </inkml:brush>
  </inkml:definitions>
  <inkml:trace contextRef="#ctx0" brushRef="#br0">756 356,'0'-2,"0"0,0 1,0-1,-1 0,1 0,0 1,-1-1,1 0,-1 0,0 1,1-1,-1 1,0-1,0 1,0-1,0 1,-1-1,1 1,0 0,0 0,-3-2,0 1,1 0,0 1,-1-1,1 1,-1 0,0 0,1 0,-1 1,0-1,-3 1,-7 0,1 0,-1 2,1 0,-26 6,13 1,1 1,1 1,0 2,1 0,0 1,1 1,0 1,1 1,1 1,1 1,-17 21,3 1,1 1,3 1,1 2,-37 83,39-67,3 1,2 1,3 1,-12 82,25-113,1 0,2 0,2 0,0 0,2 0,2-1,1 1,2 0,0-1,19 46,-18-61,0 0,2 0,0-1,1-1,0 1,1-2,1 0,0 0,30 23,-22-22,2-1,0-1,0-1,1 0,1-2,36 10,2-6,0-2,1-4,1-2,-1-3,67-5,-53-1,0-4,-1-3,0-4,0-3,-2-3,-1-3,0-4,81-42,-117 48,-1-1,-1-2,-1-2,-1-1,-2-2,57-62,-68 64,-1-1,-2 0,0-1,-2-1,-1-1,-2 0,-1-1,-1-1,11-55,-18 62,0 0,-2 0,-1-1,-1 1,-1 0,-1 0,-2 0,-8-34,7 43,0 0,-1 1,-1 0,-1 0,0 0,-1 1,-1 0,0 1,-1 0,-1 1,0 0,0 1,-19-14,28 24,0-1,-1 0,1 1,-1 0,0 0,0 0,0 0,0 1,0 0,0-1,-1 1,-7 0,10 1,1 0,-1 1,0-1,1 1,-1 0,0 0,1-1,-1 1,1 0,-1 0,1 0,-1 1,1-1,0 0,-1 0,1 1,0-1,0 1,0-1,0 1,0-1,1 1,-1 0,0-1,1 1,-1 0,1 0,0-1,-1 1,1 0,0 0,0 3,0 6,0 0,0 0,1 0,1 0,0 0,0 0,1 0,1-1,-1 1,2-1,-1 0,2 0,6 10,9 11,1 0,41 43,-23-34,2-1,2-2,1-2,93 54,-70-52,2-3,1-3,80 23,-99-39,0-2,79 9,-102-20,-1 0,0-2,1-1,-1-1,0-1,38-10,-62 12,-1 1,0-1,0 0,0 0,0 0,0-1,-1 1,1-1,0 0,0 0,-1 0,1 0,-1 0,0 0,0 0,0-1,0 1,3-6,-4 5,0 0,0 0,-1 0,1 0,-1 0,0 0,0-1,0 1,0 0,-1 0,1 0,-1 0,0 0,0 0,0 0,-1-2,-7-12,-1 1,0 0,-1 1,0 0,-15-14,24 26,-85-91,-4 3,-4 4,-169-118,221 177,0 1,-2 3,-1 1,-1 3,0 1,-59-13,102 31,-22-8,25 2,14-3,63-26,2 2,0 4,3 4,86-17,122-3,-245 43,1 1,-1 3,0 1,70 13,-100-12,1 1,0 0,-1 1,0 1,0 0,-1 1,0 0,0 1,0 1,-1 0,-1 0,1 1,-2 1,1 0,-1 0,-1 1,0 0,-1 1,0 0,-1 0,0 1,-1 0,-1 0,0 0,-1 1,-1-1,3 25,-2 5,-3 75,-3-88,1 1,2 0,2-1,11 60,-7-75,-1-16,-5-2,0 0,0 0,-1 0,1 0,-1 0,1 0,-1 0,0 0,0 0,0 0,0-4,-43-359,-1-18,39 331,2 32,1 0,1 1,1-1,0 0,2 0,4-27,-5 45,0 0,0 0,0 1,0-1,0 1,0-1,1 0,-1 1,0 0,1-1,-1 1,1 0,-1 0,1 0,0 0,-1 0,1 0,0 0,0 0,0 1,0-1,0 1,0 0,-1-1,1 1,0 0,0 0,0 0,0 0,0 1,0-1,0 0,0 1,0-1,2 2,10 2,-1 0,1 1,19 10,-31-14,101 57,-3 4,139 112,-145-103,-11-8,-3 4,-4 3,112 130,-148-159,-25-31</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1.42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0 156,'1'-2,"-1"0,1 0,0 0,0 0,0 0,0 0,1 0,-1 0,0 0,1 1,-1-1,1 0,0 1,-1-1,1 1,0 0,0 0,0-1,0 1,3-1,44-18,11 4,0 2,1 3,1 3,76 0,-66 3,-50 4,-4 0,-1 0,0 0,1-2,-1 0,0-1,-1-1,17-7,-20 5</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2.21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576 0,'-1'3,"-1"0,1-1,-1 1,0-1,0 1,0-1,0 0,0 0,0 1,-1-1,1-1,-1 1,1 0,-1-1,-3 2,-10 8,-68 66,4 4,-98 128,150-175,-1 0,2 2,1 0,-38 72,63-106,0 0,0 0,1 0,-1 0,0 0,1 0,-1 0,1 0,0 1,0-1,0 0,0 0,0 0,0 1,0-1,1 0,-1 0,1 0,0 0,-1 0,1 0,0 0,1 2,1-1,0 0,-1-1,1 1,0-1,0 1,0-1,1 0,-1 0,0-1,1 1,-1-1,5 2,11 2,0-1,1-1,37 1,197-1,-209-6,0-1,-1-2,73-20,-95 19,-1-1,0-1,0-1,34-23,-30 16</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2.98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99 248,'-3'1,"1"0,-1 1,1 0,0-1,-1 1,1 0,0 0,0 0,0 0,1 1,-1-1,0 0,1 1,-1 0,1-1,-2 6,-1 0,-6 9,2-1,0 1,2 0,-1 1,2 0,0 0,-4 36,8-45,1-1,-1 0,1 0,1 1,-1-1,2 0,-1 0,1 0,0 0,0 0,1 0,0 0,1-1,0 0,0 1,0-1,1-1,0 1,1-1,7 8,-6-9,1 0,0 0,1 0,-1-1,1-1,0 1,0-2,0 1,0-1,11 1,17 2,44-1,-65-4,41 2,-6 1,1-2,0-3,-1-1,68-14,-100 11,0 0,-1-1,0-1,-1 0,1-2,-2 0,1 0,-2-2,1 0,-1-1,-1 0,-1-1,15-19,-25 29,0 0,-1 0,0-1,0 1,0-1,0 1,0-1,-1 1,0-1,0 0,0 0,-1 1,1-1,-1 0,0 0,-1-6,-1 2,0 1,-1 0,0 0,0 0,0 0,-1 0,0 1,-9-12,-5-4,-2 1,-1 0,-1 1,-27-19,3 3,-3 2,-59-33,85 56,-1 0,0 2,-1 0,-1 2,1 1,-1 0,-33-2,53 9,1 0,-1 0,0 0,0 1,0 0,1 0,-1 0,0 1,1 0,0 0,-1 0,1 1,0 0,0 0,0 0,0 1,-6 5,-5 7,1 1,1 0,-16 26,-11 12,13-22</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4.2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0 114,'8'1,"0"0,1 0,-1 1,0 0,-1 0,1 1,0 0,-1 0,0 1,1 0,-1 0,-1 1,1 0,8 9,9 8,-2 2,25 33,-37-44,-2-3,-2 0,1 1,-1 0,-1 0,0 1,4 13,-9-149,-2 88,1 19,1-1,0 1,1-1,4-23,-4 36,0 0,1 1,-1-1,1 1,0-1,0 1,1 0,0 0,-1 0,1 0,0 0,1 0,-1 1,1 0,0 0,-1 0,1 0,0 0,1 1,5-3,3 0,0 1,0 1,0 0,0 0,0 2,1 0,-1 0,1 1,-1 1,0 0,1 1,-1 0,0 1,0 0,0 1,-1 1,1 0,17 11,-1 0,0 2,-1 1,-1 1,-1 1,-1 1,29 35,-47-50,0 1,-1 0,-1 1,1-1,-1 1,-1 0,0 1,0-1,0 1,-2 0,1-1,-1 1,1 17,-2-5</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5.1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252 85,'-4'2,"0"1,0-1,0 1,0 0,1 0,-1 0,1 0,0 1,0-1,0 1,0 0,-3 8,3-8,-16 27,2 0,1 1,-16 46,30-74,1 1,-1-1,1 1,0-1,0 1,1 0,-1-1,1 1,0 0,1 0,-1-1,1 1,0 0,0-1,0 1,0-1,1 1,0-1,0 0,0 1,5 5,-3-5,1 0,0 0,1 0,-1 0,1-1,0 0,0 0,0-1,1 1,-1-1,1-1,-1 1,15 2,14 3,0-1,1-1,0-2,43-1,-77-3,1-1,-1 1,1-1,-1 1,1-1,-1 0,0 0,1 0,-1 0,0 0,0-1,0 1,0-1,0 1,0-1,0 0,0 0,-1 0,1 0,-1 0,1 0,-1 0,0 0,0-1,0 1,0 0,0-1,-1 1,1-1,-1 1,1-4,1-9,-1-1,0 0,-3-31,0 23,2-27,0 16,-6-56,4 82,1 0,-1 0,-1 1,1-1,-2 0,1 1,-1 0,0 0,-1 0,0 0,-7-8,7 11,0 1,-1 0,0 0,0 1,0-1,0 1,0 1,-1-1,1 1,-1 0,1 0,-1 1,0 0,0 0,0 1,-8 0,-16 0,0 2,-35 7,35-5,8-1,0 0,-30 10,49-12,0 0,0 0,0 1,0-1,0 1,0 0,0 1,1-1,-1 0,1 1,0 0,-1 0,1 0,1 0,-1 0,0 1,1 0,-4 6,1 7</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7.2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1 369,'0'-1,"0"0,1 0,-1 0,1 0,-1 0,1 0,-1 1,1-1,0 0,-1 0,1 1,0-1,0 0,0 1,0-1,-1 1,1-1,0 1,0-1,0 1,0 0,0-1,0 1,0 0,0 0,2-1,33-3,-31 3,16 0,0 1,-1 1,1 1,-1 0,1 2,-1 0,0 1,0 2,33 14,-40-15,1 1,-1 1,0 0,0 0,-1 2,0-1,-1 2,0-1,-1 2,0-1,-1 1,0 1,14 26,-12 1,-10-39,-1 0,0 0,0 0,1 1,-1-1,0 0,0 0,0 0,0 0,0 0,-1 0,1 0,0 0,0 0,-1 0,1 0,-1 0,1 0,-1 0,1 0,-1 0,1-1,-1 1,0 0,0 0,1 0,-1-1,0 1,0-1,0 1,0 0,0-1,0 1,0-1,-2 1,2-1,-1 0,1-1,-1 1,1-1,-1 1,1-1,-1 1,1-1,-1 0,1 0,0 0,-1 0,1 0,0 0,0 0,0 0,0 0,0 0,0-1,0 1,0-1,0 1,1 0,-1-1,0-1,-17-45,17 45,-7-26,1-1,1-1,2 1,-1-38,4 54,1 0,1 1,0-1,1 1,0 0,1-1,1 1,0 0,0 0,2 1,-1 0,9-13,-8 19,-1 0,1 0,0 1,0 0,1 0,0 1,-1 0,2 0,-1 0,0 1,1 0,-1 1,1 0,0 0,0 0,0 1,0 0,0 1,0 0,12 1,7 0,-1 2,1 1,-1 1,48 17,-48-13,0 1,-1 2,0 0,-1 2,34 26,-49-34,-2 0,1 1,-1 0,0 0,0 0,-1 1,1 0,-2 0,0 1,0 0,0 0,-1 0,0 0,-1 1,0-1,-1 1,1 0,0 13,-3-23,0 0,0 0,0 0,0 0,0 0,1-1,-1 1,0 0,0 0,0 0,0 0,1 0,-1 0,0 0,0 0,0 0,1 0,-1 0,0 0,0 0,0 0,0 0,1 0,-1 0,0 0,0 0,0 0,0 0,1 0,-1 0,0 0,0 1,0-1,0 0,1 0,-1 0,0 0,0 0,0 0,0 1,0-1,0 0,0 0,1 0,-1 0,0 0,0 1,0-1,0 0,0 0,0 0,0 1,0-1,0 0,0 0,0 0,0 0,0 1,0-1,0 0,16-25,14-38,6-28,-22 53,1 0,3 1,29-49,-45 82,0 1,1 0,-1 0,1 0,-1 0,1 1,0-1,0 1,0-1,1 1,-1 0,0 1,1-1,-1 0,1 1,0 0,-1 0,1 0,0 0,0 1,0-1,0 1,-1 0,1 0,0 0,0 1,0-1,0 1,-1 0,1 0,0 1,-1-1,1 1,-1-1,5 4,12 7,-2 1,0 0,0 2,27 28,-37-35,18 18,-2 1,33 46,-48-60,-1 1,0 0,-1 0,0 1,-1-1,-1 1,-1 1,4 19,-5-13</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7.9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0,'0'5,"0"4,4 6,6 5,1 2,2 2,0 1,-3 1,1-1,-1 0,2-4,-2-2,-1 1,-4 0,-1 2,-7-4,-2-4</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8.27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25,'0'-4,"0"-6,0-1</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09.54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513 1,'-30'1,"0"2,1 0,0 2,-40 13,-114 46,118-39,60-24,1 1,-1 0,0 0,1 1,0 0,-1-1,1 1,0 1,0-1,1 0,-1 1,1 0,-1 0,1 0,1 0,-1 1,0-1,-1 7,2-7,1 0,1 0,-1 0,1 0,0 1,0-1,0 0,0 0,1 1,-1-1,1 0,0 0,0 0,1 0,-1 0,1 0,0 0,0-1,1 1,-1-1,0 1,6 4,34 35,2-2,2-2,57 38,-99-75,6 5,0 0,0-1,1 0,-1-1,1 0,1-1,-1 0,1-1,0 0,-1-1,1 0,0-1,0 0,0-1,0 0,0-1,0-1,0 0,18-5,-8 1,1 1,-1 1,1 1,0 1,0 2,-1 0,1 1,35 6,-42-2</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0.9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989 0,'-26'2,"0"0,0 1,1 2,0 1,-37 13,-121 57,154-63,-24 11,1 2,1 3,1 1,2 3,-86 77,114-91,2 0,0 2,1 0,1 1,2 0,0 1,1 1,1 0,1 1,2 0,0 1,2 0,1 0,1 0,-2 30,5-33,1 0,1 1,1-1,7 37,-6-50,1-1,0 0,0-1,1 1,0 0,0-1,1 0,0 0,0 0,1-1,0 0,1 0,-1 0,11 7,6 2,1 0,0-2,1-1,32 12,109 30,-60-27,3-5,-1-5,2-5,181-1,-263-12,-1-2,1-2,0 0,-1-1,0-2,0-1,-1-1,45-22,-58 24,-1 0,1-1,-2-1,1 0,-1 0,-1-1,0 0,0-1,-1 0,0-1,-1 0,0 0,-1-1,-1 0,0 0,0 0,-1-1,4-21,1-13,-1-2,-3 1,-2-1,-3 0,-1 0,-2 1,-16-87,11 113,-1 1,-1-1,-1 1,-1 1,-1 0,-1 0,-1 2,0-1,-1 2,-1 0,-1 1,-1 0,-26-19,1 6,-1 1,-1 1,-2 3,0 2,-53-17,66 28,0 2,-61-9,76 16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28.989"/>
    </inkml:context>
    <inkml:brush xml:id="br0">
      <inkml:brushProperty name="width" value="0.1" units="cm"/>
      <inkml:brushProperty name="height" value="0.1" units="cm"/>
      <inkml:brushProperty name="ignorePressure" value="1"/>
    </inkml:brush>
  </inkml:definitions>
  <inkml:trace contextRef="#ctx0" brushRef="#br0">25 24,'0'-1,"0"-1,-1 1,1-1,-1 1,1 0,-1-1,1 1,-1 0,0 0,0 0,0-1,1 1,-1 0,0 0,-2-1,3 2,0-1,-1 1,1 0,0 0,0 0,-1 0,1-1,0 1,-1 0,1 0,0 0,-1 0,1 0,0 0,-1 0,1 0,0 0,0 0,-1 0,1 0,0 0,-1 0,1 0,0 0,-1 0,1 0,0 0,-1 0,1 0,0 1,0-1,-1 0,1 0,0 0,-1 1,1-1,0 0,0 0,0 1,-1-1,1 0,0 0,0 1,0-1,0 0,0 1,-1-1,1 0,0 0,0 1,0-1,0 0,0 1,0-1,0 0,0 1,0-1,0 0,0 1,0-1,0 0,1 1,-1-1,0 0,0 1,0-1,0 0,0 0,1 1,1 12,1 0,1 1,-1-2,2 1,0-1,1 1,12 20,0 0,299 580,-204-416,144 189,-245-370,83 101,-84-105,0-1,0-1,1 0,1 0,0-1,0-1,21 10,-24-15,0 0,1-1,-1 0,1 0,0-1,-1 0,1-1,0-1,0 1,-1-2,17-3,2-2,0-2,52-22,-42 12,-1-1,-2-1,0-2,51-44,-42 26</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1.91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1 249,'9'-1,"1"0,0 0,-1-1,12-4,31-5,-33 10,0 2,0 0,0 1,-1 0,1 2,-1 0,0 2,0-1,0 2,-1 1,0 0,0 1,-1 1,0 0,-1 1,0 1,-1 0,0 1,18 23,-10-10,-1 2,-2 0,-1 2,-1 0,-1 0,-2 2,-1 0,-2 0,14 63,-18-57,-1 0,-1 1,-3-1,-3 73,0-109,1 1,0-1,-1 0,1 1,-1-1,1 0,-1 0,0 1,0-1,0 0,0 0,-1 0,1 0,-1 0,1 0,-2 1,1-2,1 0,0-1,0 1,-1 0,1-1,0 0,-1 1,1-1,0 1,-1-1,1 0,-1 0,1 0,0 0,-1 0,1 0,-1 0,1-1,0 1,-2-1,-1 0,0-1,0 0,0 0,0-1,0 1,0-1,1 0,0 0,-1 0,1 0,0-1,0 1,1-1,-1 1,-1-5,-7-16,2 0,0 0,2-1,0 0,-3-29,-6-129,13 129,3 0,3-1,2 2,12-58,-10 78,2 1,1 0,1 1,2 0,1 0,1 2,36-51,-35 58</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3.2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26 643,'-1'17,"-1"1,-7 28,-2 21,10-43,0 0,1 0,1 0,2 0,0 0,2-1,10 33,-13-49,1 0,-1 0,2-1,-1 0,1 1,-1-1,2 0,-1-1,1 1,0-1,0 0,0 0,1 0,0-1,0 0,0 0,0 0,0-1,1 0,0 0,0-1,-1 0,1 0,1 0,-1-1,0 0,0 0,14-2,-17 1,0-1,0 1,0-1,0-1,0 1,-1 0,1-1,0 0,-1 0,1 0,-1 0,0-1,0 1,0-1,0 0,0 1,-1-1,1-1,-1 1,0 0,1-1,-2 1,1-1,0 1,-1-1,0 0,2-8,2-7,-1-1,-1 0,0 1,-2-25,0-12,-2-1,-3 0,-2 1,-3 0,-3 0,-30-90,22 89,3 0,3-1,-12-93,24 139,0 1,-1-1,0 1,-1 0,0 0,-1 0,0 0,-11-17,16 28,0-1,-1 1,1 0,0-1,0 1,0-1,0 1,-1-1,1 1,0 0,0-1,-1 1,1 0,0-1,0 1,-1 0,1-1,0 1,-1 0,1 0,-1 0,1-1,0 1,-1 0,1 0,-1 0,1 0,-1 0,1-1,0 1,-1 0,1 0,-1 0,1 0,-1 0,1 0,0 1,-1-1,1 0,-1 0,-2 21,12 32,8-3,2 0,33 62,63 93,-95-172,41 62,-39-64,-1 1,-2 0,-1 2,-2 0,17 48,-28-63</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3.96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0,'4'0,"2"0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5.72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75 1003,'6'-1,"1"0,0-1,0 1,-1-1,1-1,-1 0,0 1,0-2,0 1,0-1,0 0,-1 0,0-1,5-4,10-10,-2-1,19-25,-23 28,-9 12,0 0,-1 0,1-1,-1 0,0 0,-1 0,1 0,-1 0,-1-1,4-10,-6 16,-1 0,1 0,-1-1,1 1,-1 0,0 0,1 0,-1 0,0 0,0 0,0 0,0 0,0 0,0 0,0 0,0 1,0-1,0 0,0 1,-1-1,1 1,0-1,0 1,-1 0,1-1,0 1,0 0,-1 0,1 0,0 0,-3 0,-42 3,34 0,1 1,0 1,0-1,0 2,1-1,-1 2,1-1,1 1,0 1,0 0,0 0,-9 12,8-9,1 1,0 1,0-1,1 1,1 1,0-1,1 1,1 1,-5 16,9-27,0 0,1 1,-1-1,1 0,0 0,0 1,0-1,0 0,1 0,-1 1,1-1,1 0,-1 0,0 0,3 5,-2-7,0 1,0 0,0-1,1 0,-1 0,1 1,-1-1,1-1,0 1,-1 0,1-1,0 1,0-1,0 0,0 0,1 0,-1 0,0-1,0 1,5-1,69 9,-41-4,0-1,0-2,0-1,47-6,-73 4,0-1,0 0,0-1,0 0,0-1,-1 0,0 0,1-1,-1 0,-1-1,1 0,-1 0,0-1,-1 0,0 0,0-1,0 0,-1 0,10-17,6-20,-1 0,-3-2,-1 0,-3-1,16-94,-14 18,1-145,-16 237,1-21,-6-54,4 105,0-1,-1 1,1 0,-1-1,1 1,-1 0,0 0,0-1,0 1,0 0,0 0,-3-3,3 4,0 0,1 0,-1 1,0-1,0 1,0-1,0 1,0-1,0 1,0-1,0 1,0 0,0 0,0-1,0 1,0 0,0 0,0 0,0 0,-2 0,1 1,-1 0,1 0,-1 0,1 1,-1-1,1 0,0 1,0 0,0-1,0 1,0 0,0 0,0 0,0 0,1 0,-1 1,1-1,0 0,-3 6,-1 7,1 1,0 0,1 0,0 0,2 1,0-1,1 1,0-1,3 17,6 27,16 60,-24-117,9 37,3 1,1-2,2 1,1-2,2-1,2 0,40 53,-55-82,1-1,0-1,1 1,11 6,-12-8,1 1,-1-1,-1 1,13 14,-17-18,-1 1,1-1,-1 1,1 0,-1 0,0 0,0 0,0 0,-1 0,1 0,-1 0,1 0,-1 0,0 0,0 0,0 0,-1 0,0 6,-58 187,53-169,-6 27,-7 73,17-112,2-1,0 0,0 1,1-1,1 0,0 0,1 0,1 0,0 0,9 19,-11-29,1 0,0 0,0-1,1 1,-1-1,1 1,-1-1,1 0,0-1,1 1,-1-1,0 1,1-1,-1-1,1 1,-1 0,1-1,0 0,6 0,12 2,1-1,40-2,-43-1,28 0,-28 1</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7.09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594 368,'-46'-9,"-1"3,-90-1,13 1,64-2,40 5,-1 0,0 1,0 1,-36 4,54-3,1 1,0-1,0 1,0 0,0 0,1 0,-1 0,0 0,0 0,0 0,1 1,-1-1,1 1,-1-1,1 1,0-1,-1 1,1 0,0 0,0 0,0 0,0 0,1 0,-1 0,1 0,-1 0,1 0,-1 0,1 0,0 0,0 0,0 0,0 1,1-1,0 3,1 10,0 0,2 0,8 26,-10-36,33 97,4-1,4-3,4-1,67 99,-92-164,2-1,0-1,2-2,35 30,-44-43,2-1,0-1,0 0,1-2,0 0,1-2,0 0,30 7,-18-7,0-1,0-2,1-1,0-2,1-2,40-2,-57-1,0-1,0-1,-1 0,1-1,-1-1,0 0,0-2,-1 0,0-1,0 0,-1-1,-1-1,19-17,-6 0,-1-1,-2-1,-1-1,-1-1,-2-1,27-59,-17 22,-3-1,24-104,-40 131,-1 0,-3-1,-1 0,-3 0,-2-49,-2 78,0 1,-2-1,1 1,-2 0,0 0,-1 0,0 0,-1 1,-1 0,-1 0,1 0,-2 1,0 0,-1 1,0 0,0 1,-2 0,-12-10,7 9,0 0,-1 2,0 0,-1 1,0 1,0 0,-1 2,0 0,-36-5,-4 5,-121 4,99 3,71-1,-1 0,1 1,-1 0,1 1,0 0,-1 0,1 1,0 1,-12 5,-1 6</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8.1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76,'8'-7,"-1"0,1 0,1 0,-1 1,1 0,0 1,1 0,-1 1,1 0,0 0,0 1,0 0,1 1,-1 0,0 0,1 1,0 1,-1 0,1 0,-1 1,1 0,-1 1,0 0,1 1,-1 0,0 1,-1 0,14 7,-11-4,0 0,0 1,-1 0,0 1,-1 1,0-1,0 2,-1-1,0 1,9 17,-7-10,-2 1,0 0,-1 1,-1 0,-1 1,4 23,-1 24,-3 1,-3 0,-8 85,3-88,2-52,0 0,1 0,1 0,0 0,1 0,0-1,1 1,1-1,10 21,2-5,0 0,43 49,-59-77,110 128,-95-113,1 0,0-1,1-1,1 0,28 15,-29-21</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19.2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48,'1'23,"2"0,0 0,1 0,1-1,1 1,1-1,12 25,3 0,3-1,32 47,-39-66,0-1,2-1,34 33,-48-52,1 0,-1 0,2 0,-1-1,0 0,1-1,0 0,0 0,1 0,-1-1,1 0,-1-1,1 0,0 0,0-1,0 0,11-1,-16-1,0 0,0 0,0-1,0 1,0-1,0 0,0 0,0 0,-1-1,1 1,-1-1,1 0,-1 0,0 0,0 0,-1-1,1 1,-1-1,0 0,1 0,-2 1,1-1,1-6,6-12,-2 0,-1-1,3-23,-7 34,29-159,21-103,-48 292,2-1,-1-1,2 1,17 30,-20-39,79 146,168 233,-217-345,-22-28</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0.34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304 18,'-70'-8,"64"5,-1 2,1-1,-1 1,0 0,0 0,0 1,0 0,1 0,-1 0,0 1,0 0,0 1,1-1,-1 1,1 1,-1-1,1 1,0 0,-8 5,5 1,1-1,0 1,0 1,1-1,0 1,0 0,1 1,1 0,0 0,0 0,1 0,0 1,1 0,1 0,0-1,0 1,1 1,1-1,0 0,0 0,1 0,1 0,6 23,-6-30,0 0,1 1,-1-1,1 0,0-1,1 1,-1-1,1 1,0-1,0 0,0 0,9 6,5 2,1-1,21 9,-16-8,-21-10,-1-1,1 0,-1 0,1 0,-1 0,1 0,0 0,-1-1,1 1,0-1,0 0,-1 0,1 0,3 0,-4-1,-1 1,1-1,-1 0,1 0,-1 0,1 0,-1 0,0 0,1-1,-1 1,0 0,0-1,0 1,0-1,0 1,0-1,0 1,0-1,-1 0,1 1,-1-1,1-2,0 2,-1 0,1 0,-1 0,1 0,0 0,0 0,0 0,0 0,0 1,0-1,1 0,-1 1,1-1,2-2,-3 4,0-1,0 1,0 0,-1 0,1 0,0-1,0 1,0 0,0 0,0 0,-1 0,1 1,0-1,0 0,0 0,0 0,-1 1,1-1,0 0,0 1,0-1,-1 1,1-1,1 1,4 6,1-1,-1 1,0 0,-1 1,7 10,-4-6,135 243,-30-45,-102-192</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1.24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1 199,'5'1,"1"0,0 0,0 0,-1 1,1 0,-1 0,1 1,-1-1,0 1,0 1,0-1,6 5,4 5,0 1,18 20,1 6,-1 1,-1 2,-3 1,-2 1,-1 2,29 75,-53-114,0 0,-1 0,0 0,0 1,-1 7,0-14,0-1,0 0,0 0,0 1,0-1,-1 0,1 0,0 1,-1-1,1 0,-1 0,1 0,-1 0,0 0,0 0,1 0,-2 1,1-1,0-1,0 0,0 0,0 0,1 0,-1 0,0 0,0 0,0 0,0 0,0 0,0 0,0 0,0-1,0 1,1 0,-1-1,0 1,0-1,0 1,1-1,-1 1,0-1,0 1,1-1,-1 0,0-1,-6-5,0 0,1 0,0-1,0 0,0 0,2-1,-1 1,-6-17,-23-82,28 85,-3-11,1-1,2 0,2 0,1-1,1-52,3 69,1 1,0-1,1 1,1-1,1 1,0 0,1 1,1 0,1-1,0 2,1 0,18-24,-26 37,2-1,-1 0,0 1,1 0,-1 0,1-1,-1 1,1 1,0-1,0 0,0 1,0-1,0 1,0 0,1 0,-1 0,0 1,0-1,6 1,-5 0,1 1,0 0,-1 0,1 0,-1 1,0-1,1 1,-1 0,0 0,0 1,0-1,5 6,9 8,-1 1,-1 2,0-1,18 30,-24-33,28 43,-2 1,43 99,37 135,-104-259,-4-8</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2.22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0,'3'39,"1"0,2 0,2-1,16 49,-11-38,203 612,-206-635,-5-12,0-1,1 0,1 0,1 0,0-1,0 0,1 0,0-1,1 0,1-1,0 0,0 0,0-2,1 1,1-1,0-1,0 0,0-1,0-1,1 0,0 0,17 2,5 0,43 14,-55-13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0.605"/>
    </inkml:context>
    <inkml:brush xml:id="br0">
      <inkml:brushProperty name="width" value="0.1" units="cm"/>
      <inkml:brushProperty name="height" value="0.1" units="cm"/>
      <inkml:brushProperty name="ignorePressure" value="1"/>
    </inkml:brush>
  </inkml:definitions>
  <inkml:trace contextRef="#ctx0" brushRef="#br0">1346 469,'-62'3,"2"3,-67 16,32-6,-815 168,898-181,-2 0,1 1,0 0,-24 11,34-11,13-4,17-7,46-29,2 3,78-24,163-32,-149 49,272-28,-326 60,0 4,1 5,162 23,-211-14,-1 3,0 3,0 3,-2 3,-1 2,0 3,-2 2,-2 3,0 3,-3 2,-1 2,-1 3,55 59,-73-68,29 33,-59-61,0 0,0 1,-1-1,0 1,0 0,0 0,0 0,-1 0,0 0,2 12,-6 0,-5-21,5-1,0 1,1 0,-1-1,0 1,1-1,0 1,0-1,-1-4,-4-54,3 0,2 0,3 0,3 0,14-70,-1 43,5 1,63-160,-83 241,5-14,2 1,15-27,-23 43,1 1,-1-1,0 1,1-1,0 1,0 0,0 0,0 0,0 1,1-1,-1 1,1-1,0 1,-1 0,1 1,0-1,0 1,0 0,7-2,-8 4,-1-1,1 0,-1 1,0 0,1 0,-1 0,0 0,1 0,-1 0,0 0,0 1,0-1,0 1,0-1,-1 1,1 0,0 0,-1 0,1 0,-1 0,0 0,0 0,0 1,0-1,2 4,1 7,1 0,-2 0,4 18,0 28,-3 1,-6 114,1 24,1-194,0 0,1 0,0 0,-1 0,2 0,-1 0,0 0,1 0,0 0,-1-1,2 1,-1-1,0 1,1-1,-1 0,1 0,0 0,0 0,0-1,1 1,-1-1,0 1,1-1,0-1,-1 1,1 0,0-1,0 0,0 0,0 0,0 0,0 0,7-1,14 1,1-1,-1-1,1-1,34-7,-31 4,19-2,0-2,-1-2,0-2,-1-2,78-37,-109 43,1 0,-2-1,1 0,-1-1,-1-1,0 0,0-1,13-19,-19 22,0 0,-1-1,-1 0,0-1,0 1,-1-1,-1 0,0 1,0-2,-1 1,-1 0,0 0,-1-16,-1 15,-1 0,-1 0,0 0,-1 0,0 1,-1-1,0 1,-1 1,0-1,-1 1,-1 0,0 0,0 1,-1 0,-11-10,12 12,0 0,-1 1,0 0,0 1,-1 0,1 0,-1 1,-1 0,1 0,-1 2,0-1,0 1,0 1,0 0,0 0,0 1,-23 1,14 5,5 2</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2.7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1 175,'4'0,"10"0,10-4,15-6,12 0,6-4,10 1,10-5,0 0,-4-1,-11-2,-7 4,-9 3,-9 5,-6 4,-4 3,-6 1</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3.27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0,'0'4,"0"6,4 1,2 2,3 13,5 5,4 5,3 6,7 8,-2 3,3 1,0 1,1-2,-7-6,-1-6,-5-6,-6-5,-4-7</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3.61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11,'0'-5,"0"0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4.23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0,'56'63,"80"113,30 81,-135-206,216 354,-244-399,1 0,0 0,0-1,0 0,1 0,-1 0,1 0,1-1,-1 1,0-1,1-1,9 5,-11-6,0-2,0 1,0 0,1-1,-1 1,0-1,0-1,1 1,-1 0,0-1,0 0,0 0,0 0,0-1,0 1,0-1,0 0,0 0,-1 0,6-4,10-8,-3 1</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4.69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1 186,'4'0,"5"0,6-4,4-1,3-1,2 2,5-3,7-4,4-5,9 0,3 0,3-3,3-2,-4 3,-2 0,-7 4,-10 3</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5.9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1 262,'4'1,"1"1,-1-1,0 0,1 1,-1 0,0 0,0 1,0-1,0 1,3 3,15 7,-1-1,-1-1,0-1,2 0,39 12,-56-21,0 1,0-1,0 0,0-1,0 1,0-1,0 0,0-1,0 1,0-1,0 0,0 0,0 0,0-1,-1 0,1 0,0 0,-1 0,0-1,1 0,-1 1,0-2,4-3,4-7,-1 0,0-1,-1 0,0-1,13-32,27-91,-25 64,5 152,160 322,-78-180,-66-125,91 204,-112-234,-3 0,25 119,-45-173,-1 0,0 0,0 0,-1-1,-1 1,1 0,-2 0,-2 11,4-18,-1 0,0 0,0 0,-1-1,1 1,0 0,-1-1,1 1,-1-1,0 0,0 1,0-1,0 0,0 0,-1 0,1-1,-1 1,1 0,-1-1,0 0,1 0,-1 1,0-2,0 1,0 0,0 0,1-1,-1 0,0 1,0-1,-3-1,-6 0,1 0,-1-2,1 1,0-1,0-1,0 0,0-1,1 0,-12-7,-87-64,92 64,-10-9,1 0,1-2,1 0,-34-44,44 46,0 1,2-2,0 0,2 0,0-1,-12-48,9 14,3-1,3 0,2 0,2-1,3 1,3-1,2 1,3 0,16-60,-24 114,1 0,0 1,0-1,0 1,0-1,0 0,1 1,0 0,-1-1,1 1,0 0,1 0,-1 0,1 0,-1 1,1-1,0 1,0-1,3-1,6 2</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7.98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147 0,'-9'13,"0"0,1 0,1 0,0 1,0 0,1 1,1-1,1 1,-4 18,-1 1,-10 32,4 1,2 1,4 0,-2 99,11-121,2 0,3 1,1-1,2-1,3 0,1 0,27 65,-24-77,1-1,2 0,1-1,1-1,2-1,1-1,1-1,1-1,2-1,0-2,2 0,50 30,-40-31,-12-6,0 0,38 31,-49-31</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29.29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0,'2'17,"1"-1,1 0,0 0,1 0,9 22,-9-25,63 161,72 214,-102-196,-2-6,-36-183,1 0,0 0,0 0,0 0,0-1,0 1,1 0,-1 0,1-1,0 1,-1-1,1 1,1-1,-1 0,0 0,0 0,1 0,-1 0,1-1,0 1,-1-1,1 1,0-1,6 2,-4-3,1 0,0 0,0 0,-1-1,1 1,0-1,0-1,-1 1,1-1,-1 0,1 0,7-5,-1 0,0 2,1-1,0 2,-1 0,2 0,-1 1,0 1,19-2,-11 4</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30.3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84,'4'0,"6"-4,5-1,4 0,-1-4,1 1,1 1,1 2,2-3,0 1,1 0,0 3,1 1,-4-3,-6 0</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31.51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1 167,'0'-3,"1"1,0-1,0 1,0 0,0-1,1 1,-1 0,1 0,-1 0,1 0,0 0,0 0,-1 0,1 0,1 1,-1-1,0 1,0 0,1-1,-1 1,0 0,1 0,2 0,61-19,68 1,-92 16,72-17,-32 5,-63 12,0 0,0-1,0 0,0-2,32-14,-42 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1.547"/>
    </inkml:context>
    <inkml:brush xml:id="br0">
      <inkml:brushProperty name="width" value="0.1" units="cm"/>
      <inkml:brushProperty name="height" value="0.1" units="cm"/>
      <inkml:brushProperty name="ignorePressure" value="1"/>
    </inkml:brush>
  </inkml:definitions>
  <inkml:trace contextRef="#ctx0" brushRef="#br0">0 0,'5'1,"0"1,0-1,0 1,0 0,-1 0,1 0,-1 1,0 0,1 0,-1 0,0 0,6 7,-1-2,67 64,131 160,-187-208,301 409,-29 22,-100-151,-180-284,-6-9,1 0,1-1,-1 0,2 0,9 10,-8-13</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32.88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0 112,'0'-4,"4"-2,6-3,5-1,4-2,3 0,2 3,1 3,0 2,1 2,-1-3,-4-5,-1 0,-1 1,-7 6,-6 4</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34.4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44,'4'0,"5"-4,6-1,5 0,2 1,2 1,1 1,0-3,-7-1,-12 0,-7 2</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36.35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1029 163,'-2'-3,"1"-1,-1 1,0 0,0 0,0 0,0 1,-1-1,1 0,-1 1,0 0,1-1,-1 1,0 0,-4-1,-2-4,-3-3,-8-6,0 1,-35-19,45 29,1 1,-1 0,-1 1,1 0,0 1,-1 0,1 0,-1 1,-12 1,-86-7,87 4,0 1,-1 0,1 2,-1 1,1 1,0 0,-1 2,-25 7,18 1,0 1,1 1,1 2,0 1,1 1,1 1,1 1,1 1,0 2,-32 40,43-45,0 1,2 1,0 0,1 1,1 0,-7 25,13-36,0-1,1 1,0 0,1 0,0-1,0 1,1 0,1 0,-1 0,2 0,-1 0,1 0,1-1,0 1,0-1,7 14,1-8,0 0,0 0,1-2,1 1,1-2,23 18,96 58,-56-46,2-2,125 42,175 27,-365-106,67 14,-75-16,1-1,-1 1,0-1,1 0,-1-1,0 1,0-1,1 0,-1-1,7-2,-11 2,1 1,-1-1,1 0,-1 0,0 0,0 0,0-1,0 1,0-1,0 1,-1-1,1 1,-1-1,0 0,0 0,2-4,10-57,-6 25,15-34,-8 25,12-61,-24 92,0 0,-1-1,-1 1,0 0,-1-1,-1 1,-6-24,-1 6,1-4,-2 1,-2 0,-2 1,-29-59,38 90,0 0,-1 0,0 0,0 0,0 1,-1 0,0 0,0 1,0 0,0 0,-1 1,1-1,-1 2,-11-3,-2-1</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38.09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180 250,'-8'0,"0"0,0 0,0 1,0 0,0 0,0 1,1 0,-1 0,1 1,-10 5,12-5,0 1,1-1,-1 1,1 1,0-1,0 1,0-1,1 1,0 0,-1 0,2 1,-1-1,1 1,-3 8,-3 18,1 0,2 0,1 1,2 0,1 0,4 41,-1-11,-2-26,2 0,1-1,3 0,0 0,2 0,2-1,2 0,0 0,3-2,1 0,25 40,-39-69,101 146,-90-135,0 0,0-2,1 1,1-2,0 0,1 0,22 11,-8-7,-17-8,1 0,0-1,0-1,30 9,-39-14,0 0,0-1,0 0,-1 1,1-2,0 1,0 0,0-1,-1 0,1 0,0-1,-1 1,1-1,-1 0,0 0,1 0,-1-1,0 1,0-1,6-6,6-9,-1 0,0-1,-1-1,-1-1,-1 1,-1-2,-1 0,8-27,21-40,0 10,-4-2,44-158,-70 191,-2 1,1-70,-4 45,4-35,-9-142,1 245,-1-1,0 1,0-1,0 1,0-1,-1 1,0 0,0 0,0 0,0 0,-1 0,1 0,-1 0,0 1,0 0,0-1,-1 1,1 0,-1 1,1-1,-1 0,0 1,0 0,-1 0,1 0,0 1,0 0,-1-1,-7 0,-13-2,0 2,0 0,0 2,-33 3,14-1,4-2,-14 1,-64 8,99-6,1 1,-1 0,1 2,0 0,0 1,0 1,-17 10,-162 87,154-83,30-11</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39.49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27,'61'-19,"-42"16,0 1,1 0,-1 2,0 0,1 2,19 3,-27-2,1 0,0 1,-1 1,0 0,0 1,0 0,-1 0,0 2,18 14,-17-13,-2 0,1 1,-2 1,13 16,-18-22,-1 1,1 0,-2 1,1-1,-1 0,0 1,0 0,0-1,-1 1,0 0,0 10,8 245,2 120,-11-372,0 0,1 0,0 0,1-1,0 1,0 0,1-1,0 0,6 11,-6-15,0 0,0 0,1 0,-1 0,1-1,0 1,1-1,-1 0,1-1,0 1,-1-1,2 0,-1 0,0 0,0-1,9 3,2-1</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40.66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1,'9'10,"-1"0,0 1,-1 0,0 0,0 1,-1 0,5 16,26 93,-31-101,33 121,10 27,50 335,-94-416,-7 98,-1-52,4-95,0-25,0 0,-1 0,0 0,-1 0,0 0,-1 0,-1-1,0 1,-9 22,2-19</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44.76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48.31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1489,'1'2,"-1"-1,1 1,0-1,0 1,0 0,0-1,0 0,0 1,0-1,1 0,-1 1,0-1,1 0,-1 0,1 0,2 1,28 16,6-3,1-2,0-1,0-2,50 6,165 8,-252-24,1431 15,-1320-17,669-17,617-3,-101 81,-14 1,580-110,-949 17,-430 21,-239 8,252-18,-433 12,0-3,-1-3,-1-3,91-39,232-136,-101 46,169-51,826-244,-963 357,528-73,-618 134,0 11,1 10,270 28,-126 23,40 4,5-35,0-36,333-1,-245 53,110 3,-29-7,317 79,-642-75,181 25,-330-44,194-3,112-31,-338 16,140-18,-120 10,193 1,57 49,-103-8,-207-26,0-3,0-1,0-1,0-3,0-1,-1-2,54-18,551-118,-505 119,1922-284,-378 227,-1066 115,-440-12,251 63,-350-62,-1 3,-2 4,93 50,-146-67,0-1,1-1,0-2,1 0,0-1,0-1,0-2,47 4,320 28,24 1,-392-37,31 2,0-2,0-3,75-13,-110 12,1 1,-1 1,1 0,0 1,0 2,-1 0,1 1,0 0,-1 2,0 1,0 0,0 1,0 1,18 10,5 0,-20-11</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3:50.69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31045 1,'-1072'65,"585"-23,390-35,-1616 76,1493-84,-883 28,497 68,214-25,-9-6,-128 17,-6-32,-720-11,819-26,-1065 44,11 95,230 113,1169-243,44-9,-197 38,200-44,-1-1,0-3,-74-6,-355-56,-40-5,-795 25,-5 90,1129-41,-771 65,-377 10,-295-84,691-2,-38-23,-3 0,623 13,-372-62,-120 12,345 43,-427 1,606 27,-804 39,-57-17,954-16,118-5,55-5,18 0,-1-3,0-1,-63-7,10-15,92 24,4 4</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4:54.76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227 240,'1'-22,"1"1,1 0,2 0,0 0,1 0,1 1,0-1,18-29,-25 48,1 1,0 0,-1-1,1 1,0 0,0 0,-1-1,1 1,0 0,0 0,1 0,-1 0,0 0,0 1,0-1,1 0,-1 0,2 0,-2 1,0 0,-1 1,1-1,0 0,-1 1,1-1,-1 1,1-1,-1 1,1-1,-1 1,1-1,-1 1,0-1,1 1,-1 0,0-1,1 1,-1-1,0 1,0 0,0-1,1 1,-1 0,0-1,0 2,1 7,0 1,0-1,-1 1,-1 12,-38 199,13-87,-137 874,128-780,9-50,-5 313,31-486,0-1,0 1,0-1,1 1,-1-1,1 0,0 1,0-1,1 0,-1 1,4 5,-4-9,-1 0,1-1,0 1,-1-1,1 1,0-1,0 1,0-1,-1 1,1-1,0 0,0 1,0-1,0 0,-1 0,1 1,0-1,0 0,0 0,0 0,0 0,1-1,2 0,-1 0,1 0,-1 0,1 0,-1-1,0 0,0 0,5-3,388-268,528-272,-880 522,-22 10,1 1,0 1,1 2,36-11,-42 18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7.1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0,'4'0,"6"4,4 6,6 5,6 8,4 5,0-3,-4-1,-3-1,-1-4,-1-1,-3 0,-5-2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2.104"/>
    </inkml:context>
    <inkml:brush xml:id="br0">
      <inkml:brushProperty name="width" value="0.1" units="cm"/>
      <inkml:brushProperty name="height" value="0.1" units="cm"/>
      <inkml:brushProperty name="ignorePressure" value="1"/>
    </inkml:brush>
  </inkml:definitions>
  <inkml:trace contextRef="#ctx0" brushRef="#br0">1 0,'2'11,"0"0,0 0,1 0,0 0,1-1,1 0,0 0,10 17,-5-9,45 71,3-2,101 113,-134-170,711 779,-631-711,-88-84</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4:55.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1 612,'0'-8,"2"1,-1-1,1 1,0 0,0-1,1 1,0 0,1 1,-1-1,1 1,0-1,1 1,0 0,0 1,0-1,11-8,4-3,2 1,0 0,32-16,291-124,-130 66,-121 48,141-70,-221 103</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4:56.3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0 687,'1'-3,"-1"0,1 1,0-1,0 0,0 0,0 1,0-1,1 0,-1 1,1-1,0 1,0 0,3-4,32-29,-31 30,34-28,2 2,74-41,103-41,-72 40,97-66,-27 15,-172 106,-27 15</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4:57.26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1110 90,'-37'-1,"-1"2,0 1,1 1,0 3,-70 19,60-7,0 2,2 2,0 2,-79 58,52-27,-120 124,163-148,1 1,2 2,1 0,1 2,-28 60,41-73,1 0,2 1,0 0,2 0,1 1,0 0,2 0,1 0,1 0,4 46,1-52,0-1,1 1,1-1,1 0,1-1,0 0,1 0,1-1,1 0,0 0,1-1,25 24,16 10,2-2,64 41,-77-58,31 24,217 147,-245-174,0-3,2-1,1-2,87 24,-108-39,-1-1,1-1,1-1,-1-2,0-1,0-1,42-7,-32 1,0-3,0 0,-1-3,61-29,-28 4,-3-3,-1-3,-2-3,91-88,-116 99,0-2,-3-1,-1-2,-2-2,27-46,-48 68,0 0,-2 0,0-1,-1 0,-2 0,0 0,-1-1,-1 0,-2 0,0-1,-1 1,-1 0,-7-46,-2 28,-1 0,-3 1,-1 0,-2 1,-1 0,-2 1,-2 2,-2 0,-1 1,-1 1,-2 2,-37-36,20 27,-3 1,-1 3,-1 2,-2 2,-1 2,-2 2,-110-40,126 53,-61-34,57 27,38 21,-1 0,1 0,-1 1,1 0,-1 0,1 0,-1 0,0 1,0-1,1 1,-1 1,0-1,0 1,1 0,-1 0,-8 2,6 0,-1 1,0-1,1 1,0 0,0 1,0 0,0 0,-9 10,4-1</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4:58.2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880 20,'-77'-19,"61"18,0 1,0 1,0 1,1 0,-1 1,1 0,-1 2,1-1,1 2,-23 11,-8 6,-81 58,87-51,1 0,2 3,1 1,1 1,3 2,1 2,1 0,2 2,-40 84,53-93,1 2,2 0,1 0,2 1,1 0,-2 39,8-47,1 1,1 0,1 0,1 0,2 0,1-1,1 0,14 36,-1-19,2-2,1 0,3-1,1-2,1 0,3-2,1-2,49 44,-19-27,2-2,1-4,3-2,86 41,-80-51,2-3,2-4,0-3,1-3,115 14,-57-20,0-6,194-12,-269-1,0-2,72-18,-108 18,0-2,-1 0,0-1,-1-2,0-1,-1 0,38-28,-51 32,-1-2,0 1,0-1,-1 0,0-1,-1 0,0 0,-1-1,0 0,0 0,-2 0,1 0,-2-1,0 0,0 0,-1 0,-1 0,0 0,-1 0,-1-14,-2-15,-2 0,-2 0,-2 1,-26-77,12 59,-2 2,-2 1,-3 0,-73-98,34 66,-153-150,148 170,-2 3,-4 4,-115-68,140 97,-2 3,0 2,-2 3,-1 3,0 2,-89-16,86 28,-89 2,52 3,75 2,6 3</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4:59.05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1 297,'1'-19,"0"0,2 1,0-1,1 1,1 0,14-33,-15 41,0 1,1-1,0 1,0 1,1-1,0 1,0 0,1 0,0 1,1 0,-1 0,1 0,1 1,8-5,-12 9,-1 0,1 1,-1 0,1-1,-1 2,1-1,0 0,-1 1,1 0,0 0,0 0,-1 1,1 0,0-1,-1 2,1-1,-1 0,1 1,-1 0,0 0,0 0,0 1,0-1,0 1,0 0,-1 0,6 6,7 8,-1 1,-1 1,-1 0,15 28,-20-34,153 291,-130-235,-3 0,29 119,-45-122,-4 1,-2 0,-6 110,-2-103,3-1,18 123,-16-178,1 0,0 0,2 0,0 0,0-1,10 17,-12-28,0-1,0 1,1-1,-1 0,1 0,0-1,0 1,1-1,-1 0,1-1,0 1,0-1,0 0,0-1,1 1,-1-1,1 0,-1-1,12 2,26 0,0-1,0-2,-1-2,1-2,-1-1,85-24,-7-8,128-59,-129 43,-17 4</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4:59.59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0 630,'44'-4,"1"0,-1-3,-1-2,65-22,-74 22,701-251,-170 54,-461 168,-56 20,91-23,-138 41,14-2,-15 2,1 0,-1 0,0 0,0 0,0 0,0 0,1 0,-1 0,0 0,0 0,0 0,1 0,-1 0,0 0,0 0,0 0,0 0,1 0,-1 0,0 0,0 0,0 0,0 0,1 0,-1 1,0-1,0 0,0 0,0 0,0 0,0 0,1 1,-1-1,0 0,0 0,0 0,0 0,0 1,0-1,0 0,0 0,0 0,0 0,0 1,0-1,0 0,0 0,0 0,0 1,0-1,0 0,0 0,0 0,0 0,0 1,-7 8</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0.3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0 518,'1'1,"-1"-1,1 1,0 0,-1-1,1 1,-1-1,1 1,0-1,-1 1,1-1,0 1,0-1,0 1,-1-1,1 0,0 0,0 1,0-1,0 0,-1 0,1 0,0 0,0 0,0 0,0 0,0 0,-1 0,1-1,0 1,0 0,0 0,0-1,38-7,-35 7,341-101,-180 50,1144-292,-1283 338,-15 3,-1 0,1 1,0 0,-1 1,15 0,-22 4,-8 3</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1.37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900 1,'0'21,"-1"100,20 151,95 475,130 485,-231-1175,375 1419,-126-521,-254-923,3 4,-2 1,-2 0,-2 0,2 40,-7-75,0 0,0 0,0 0,0 0,-1 0,1 0,0-1,-1 1,0 0,1 0,-1 0,0 0,0-1,0 1,0 0,0-1,0 1,-1-1,1 1,0-1,-1 1,1-1,-1 0,0 0,1 0,-1 0,0 0,0 0,1 0,-1-1,0 1,0-1,0 1,-2-1,-8 1,0 0,1-1,-1-1,-22-4,8 2,-1410-48,1187 62,124-3,99-11,26 2,-1 1,1-1,0 0,0 1,0-1,0 1,0-1,0 1,-1-1,1 0,1 1,-1-1,0 1,0-1,0 0,0 1,0-1,0 1,1-1,-1 1,0-1,1 1,-1-1,0 1,1-1,-1 1,0-1,1 1,-1 0,1-1,-1 1,1 0,-1-1,1 1,0-1,15-13</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2.9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1501,'1'2,"1"-1,-1 0,1 0,-1 1,1-1,0 0,0 0,-1-1,1 1,0 0,0-1,0 1,0-1,0 1,0-1,0 0,0 0,2 0,0 1,93 7,0-4,142-11,-124 1,943-86,-4-59,-1041 149,1412-240,-167 25,-781 145,821-151,-1018 153,-155 35,2 5,189-19,-97 38,293-34,13-76,-122 23,-336 87,0 2,73 0,138 12,-85 1,-114-5,120-16,-163 13,19-3,-40 1</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5.8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1156,'0'-15,"-1"-10,1 0,1-1,1 1,1 0,1 1,1-1,17-47,-3 34,2 1,1 0,2 2,1 1,35-36,156-142,69-24,-244 206,2 3,0 1,2 3,1 1,62-20,-84 35,-1 2,1 0,0 1,0 2,0 0,0 2,0 1,0 0,0 2,0 1,-1 1,1 1,42 16,-49-14,0 0,0 1,0 1,-1 1,-1 0,0 1,0 0,-1 1,-1 1,0 1,-1-1,0 2,-2 0,0 0,0 1,-2 0,13 33,-13-18,-1 1,-1 0,-2 0,-1 0,-2 1,-1-1,-1 0,-2 1,-2-1,-1 0,-18 57,-11 14,-5-2,-65 118,43-106,-5-4,-5-3,-159 181,102-141,118-125,11-22,0 0,1 1,-1-1,1 0,-1 0,0 1,1-1,-1 0,1 0,-1 0,1 0,-1 1,1-1,-1 0,0 0,1 0,-1 0,1 0,-1 0,1 0,-1 0,1-1,-1 1,1 0,-1 0,1 0,-1 0,0-1,1 1,56-25,-36 15,54-20,148-53,-194 73,0 1,1 2,0 1,0 1,56-2,-61 9,0-1,0-1,0-2,0-1,0 0,-1-2,1-1,44-17,7-15,-35 15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2.819"/>
    </inkml:context>
    <inkml:brush xml:id="br0">
      <inkml:brushProperty name="width" value="0.1" units="cm"/>
      <inkml:brushProperty name="height" value="0.1" units="cm"/>
      <inkml:brushProperty name="ignorePressure" value="1"/>
    </inkml:brush>
  </inkml:definitions>
  <inkml:trace contextRef="#ctx0" brushRef="#br0">1 0,'4'0,"5"0,10 8,6 8,7 4,6 3,5 3,3 4,-1-3,-1 3,-3-4,-5-6,-4-3,-8 0,-7-3</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6.3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674 1,'0'8,"-5"7,-4 10,-14 12,-16 21,-13 21,-10 19,-8 16,-4 11,3-9,9-10,6-12,13-17,10-18,6-15,8-10,3-7,4-8</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7.0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15,'0'-1,"0"1,0-1,0 0,1 1,-1-1,0 0,0 1,1-1,-1 0,1 1,-1-1,0 0,1 1,0-1,-1 1,1-1,-1 1,1-1,-1 1,1-1,0 1,-1 0,1-1,0 1,-1 0,1 0,0 0,0-1,-1 1,1 0,0 0,0 0,-1 0,1 0,0 0,0 0,-1 1,1-1,0 0,0 0,-1 0,1 1,0-1,-1 0,2 1,36 15,24 21,-1 2,81 70,101 112,-196-177,-8-6,42 53,-73-80</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7.6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1 323,'12'-9,"1"0,0 1,1 0,0 1,0 1,1 0,25-7,-17 5,545-177,-478 166,-66 15,-1-1,1-1,33-13,-37 8</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08.41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1,'1'13,"0"0,1 0,0-1,1 1,0 0,1-1,8 18,49 82,-19-36,-31-56,10 21,15 43,-30-69,-2 1,0 0,0 0,-2 0,0 0,0 25,-3 6,-2-10,2 1,2-1,2 0,1 0,17 70,-14-86</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24.26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202 46,'6'-15,"2"-10,-12 20,-12 9,5 3,0 0,0 1,1 0,0 0,0 1,1 1,0-1,1 1,0 1,1 0,0 0,-10 22,5-7,2-1,0 2,2-1,1 1,-4 31,7-30,1 1,1 0,2-1,1 1,1 0,1 0,2-1,10 35,-10-47,2 0,-1 0,2 0,0-1,1-1,0 1,1-1,1-1,0 0,1 0,1-1,-1-1,2 0,0-1,15 9,8 2,1-3,1-1,0-1,2-3,-1-1,2-2,-1-2,1-1,0-3,1-1,-1-2,0-2,1-2,77-15,-114 17,0 0,1-1,-1 1,0-1,0 0,0-1,-1 0,1 0,-1 0,1 0,-1-1,0 0,0 0,-1 0,1-1,-1 0,0 0,0 0,-1 0,1 0,-1-1,0 1,-1-1,1 0,-1 0,0 0,1-11,-1 10,1 1,0-1,0 1,0 0,0 0,1 0,0 0,0 1,1 0,0 0,0 0,6-5,2-2</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25.30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76 227,'-2'1,"0"-1,0 1,-1 0,1 0,0 0,0 0,0 0,0 0,0 0,0 1,0-1,0 1,1 0,-1-1,0 1,1 0,-1 0,1 0,0 0,-2 4,-18 43,17-31,0 1,1 0,1-1,0 1,2 0,0 0,2 0,-1-1,2 1,1 0,0-1,2 0,13 33,-13-38,-1-1,2-1,0 1,0-1,1 0,1-1,0 1,0-2,1 1,0-2,0 1,1-1,0-1,1 0,0 0,0-1,0-1,1 0,-1-1,16 3,20 0,0-3,0-2,65-6,-69 2,-39 2,0 0,-1 0,1-1,0 0,-1 1,1-2,0 1,-1 0,1-1,-1 0,0 0,0 0,0-1,0 0,0 1,4-5,-4 2,-1 1,0-1,0 0,-1 1,1-1,-1 0,0-1,-1 1,1 0,-1 0,0-1,0 1,0-11,0-30,-1 1,-3 0,-1 0,-14-61,11 75,-2 0,-1 0,-1 1,-2 0,-1 1,-33-52,39 70,-1 1,0 0,0 0,-1 1,0 0,-1 1,0 0,0 1,-1 0,0 1,0 0,0 1,-1 0,-23-5,18 6,0 1,0 1,-1 1,1 1,-1 0,1 2,0 0,0 1,0 0,-24 9,39-11,0 0,0 0,-1 1,1-1,0 1,0 0,0 0,1 0,-5 4,-3 7</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27.5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774 0,'-2'1,"-1"-1,1 1,-1 0,1-1,-1 1,1 0,0 0,-1 1,1-1,0 0,0 1,0-1,0 1,0 0,-3 4,-26 34,30-38,-565 846,443-646,109-182,16-28,17-37,-14 35,23-72,-14 35</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28.03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0,'37'22,"-3"-3,171 158,-42-32,380 268,-327-255,-142-100,-53-39</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28.57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1 164,'61'-3,"1"-4,-1-2,74-22,12 0,176-46,-301 71</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29.0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1,'1'29,"1"1,2-1,1 0,16 55,53 107,-34-93,153 351,-91-219,-81-169,-16-39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3.191"/>
    </inkml:context>
    <inkml:brush xml:id="br0">
      <inkml:brushProperty name="width" value="0.1" units="cm"/>
      <inkml:brushProperty name="height" value="0.1" units="cm"/>
      <inkml:brushProperty name="ignorePressure" value="1"/>
    </inkml:brush>
  </inkml:definitions>
  <inkml:trace contextRef="#ctx0" brushRef="#br0">193 440,'-4'-4,"-6"-10,-5-7,-4-7,1-8,-1-7,0 1,1 3,6 4,-1 0,2 1,0 3,0 2,4 2,1 6</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29.7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 5,'0'-1,"0"1,0 0,-1 0,1-1,0 1,0 0,0 0,-1 0,1-1,0 1,0 0,-1 0,1 0,0-1,0 1,-1 0,1 0,0 0,-1 0,1 0,0 0,-1 0,1 0,0 0,0 0,-1 0,1 0,0 0,-1 0,1 0,0 0,-1 0,1 0,0 0,0 1,-1-1,1 0,0 0,-1 0,1 1,-6 14,5 23,4-13,1 0,1-1,1 1,18 42,50 92,-47-103,151 279,-27-53,-144-267</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30.8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1 396,'1'-22,"1"-1,7-26,1-9,-8 37,1 1,1 0,0 0,10-25,-11 39,-1 0,1 0,0 1,1-1,-1 1,1-1,0 1,1 1,-1-1,1 1,0-1,0 1,0 0,1 1,-1 0,1-1,10-2,7-2,1 2,0 0,0 2,46-2,104 6,-123 2,26 1,-1 4,-1 3,110 28,-128-22,-1 3,-1 2,-1 3,0 2,51 34,-81-45,-1 2,0 1,-1 1,-1 0,-1 2,-1 0,-1 2,-1 0,-1 0,18 35,-24-36,-1-1,-1 1,0 1,-2-1,-1 1,-1 0,-1 1,0-1,-2 1,-1-1,-1 1,-8 45,-6-1,-3-1,-3-1,-58 124,75-182,-1-1,0 1,0-1,-1 0,0-1,0 1,-1-1,1 0,-1-1,-1 0,1 0,-17 8,-6 1,-2-2,-36 10,25-9,-141 43,-338 55,476-105,11-2</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33.9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1102,'32'-2,"0"-1,40-10,17-1,595-44,-186 17,1220-148,-1508 162,525-42,-483 64,715-43,-527-8,276-30,-166 10,-87 9,-337 46,-1-6,122-44,-135 38,138-29,-184 48,31-15,16-4,-25 15,-34 5,0 3,1 2,67-1,-96 9,-5 1</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41.17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981 0,'-11'1,"0"0,0 1,1 0,-1 0,1 1,-1 0,1 1,-12 6,-77 49,72-41,-69 45,3 4,-105 100,148-120,3 2,3 2,1 2,3 1,-39 71,70-108,0-1,2 1,0 1,1-1,1 1,0 0,-3 31,7-42,1 1,0-1,0 1,1 0,0-1,0 1,1-1,0 0,0 1,1-1,-1 0,2 0,-1-1,1 1,0-1,0 1,1-1,0 0,0-1,0 1,8 5,4 1,1-1,0 0,1-1,0-1,0-1,40 11,-15-8,0-2,56 4,-33-9,0-2,0-3,87-13,-108 6,-1-1,0-2,0-2,-1-3,66-31,-108 45,0 1,-1 0,1 0,0 1,0-1,0 0,0 1,0-1,0 1,0 0,0-1,0 1,0 0,3 0,2 4</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42.0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1,'0'8,"0"7,4 6,6 2,0 6,4 11,3 3,-2 6,6-1,-1 3,0-1,-4-7,1-5,-4-6,-3-4,-4-6</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43.15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0,'3'2,"0"-1,0 1,0 0,0 0,0 0,-1 0,1 0,-1 0,0 1,1 0,-1-1,0 1,-1 0,1 0,0 0,1 4,0-2,182 339,-57-99,-96-188,58 113,-82-150</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44.2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1 235,'5'-1,"-1"-1,1 1,0-1,-1 0,1 0,-1 0,1 0,6-6,11-4,6 1,1 2,-1 0,40-5,-41 10,0-2,0-1,-1-1,37-17,-23 5,-15 9,0-2,0-1,26-20,-50 34,-1 0,1-1,-1 1,1 0,-1 0,0-1,1 1,-1 0,1-1,-1 1,0 0,1-1,-1 1,0-1,1 1,-1-1,0 1,0-1,0 1,1-1,-1 1,0-1,0 1,0-1,0 1,0-1,0 1,0-1,0 1,0-1,0 1,0-1,-1 0,1 1,-1 0,0 0,1 0,-1-1,1 1,-1 0,0 0,1 0,-1 0,1 0,-1 0,0 0,1 1,-1-1,1 0,-1 0,0 0,1 1,-1-1,1 0,-1 1,1-1,-1 0,1 1,-1 0,-12 8</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45.24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0,'-1'39,"1"0,2-1,2 1,1-1,21 74,-14-79,121 301,-110-289,32 75,-48-99</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46.1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5:46.88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3.952"/>
    </inkml:context>
    <inkml:brush xml:id="br0">
      <inkml:brushProperty name="width" value="0.1" units="cm"/>
      <inkml:brushProperty name="height" value="0.1" units="cm"/>
      <inkml:brushProperty name="ignorePressure" value="1"/>
    </inkml:brush>
  </inkml:definitions>
  <inkml:trace contextRef="#ctx0" brushRef="#br0">1 326,'8'2,"0"1,0-1,0 1,0 0,0 1,-1 0,1 0,-1 1,0 0,-1 0,10 9,-6-6,194 158,121 93,-324-259,-1 0,0 1,0-1,0 0,0 0,0 0,0 0,0 0,0 0,0 1,0-1,0 0,0 0,0 0,0 0,1 0,-1 0,0 0,0 0,0 0,0 1,0-1,0 0,0 0,1 0,-1 0,0 0,0 0,0 0,0 0,0 0,1 0,-1 0,0 0,0 0,0 0,0 0,0 0,0 0,1 0,-1 0,0 0,0 0,0 0,0 0,0-1,0 1,1 0,-1 0,0 0,0 0,0 0,0 0,0 0,0 0,0-1,0 1,0 0,0 0,1 0,-1 0,0 0,0 0,0-1,-6-14,-23-40,1 2,-6-28,-38-130,60 161,1-1,3-1,-3-102,11 150,-1-1,2 0,-1 0,1 1,-1-1,1 0,1 1,-1-1,1 1,3-8,-3 9,0 1,0 0,0-1,0 1,0 0,0 1,1-1,-1 0,1 1,0-1,-1 1,1 0,0 0,0 0,-1 0,1 0,0 1,4-1,11-1,1 1,-1 1,0 0,0 2,0 0,0 1,0 1,25 8,16 9,58 31,-115-51,144 72,-4 8,-3 5,-3 6,235 212,-351-286</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35.241"/>
    </inkml:context>
    <inkml:brush xml:id="br0">
      <inkml:brushProperty name="width" value="0.1" units="cm"/>
      <inkml:brushProperty name="height" value="0.1" units="cm"/>
      <inkml:brushProperty name="ignorePressure" value="1"/>
    </inkml:brush>
  </inkml:definitions>
  <inkml:trace contextRef="#ctx0" brushRef="#br0">1 52,'41'2,"1"2,40 10,35 3,282 9,183 19,-331-15,484 67,-344-18,-46-8,-304-63,114 21,1-7,176 2,-229-24,171-4,-166-8,40 0,-100 12,-1-1,1-3,-1-2,49-12,698-244,-705 234,137-26,-20 7,-143 29,1 2,1 3,0 2,102-2,-82 14,3-2,0 4,0 3,97 21,33 27,-186-49,0-1,0-1,61-4,-57 1,-16-1</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28.170"/>
    </inkml:context>
    <inkml:brush xml:id="br0">
      <inkml:brushProperty name="width" value="0.1" units="cm"/>
      <inkml:brushProperty name="height" value="0.1" units="cm"/>
      <inkml:brushProperty name="ignorePressure" value="1"/>
    </inkml:brush>
  </inkml:definitions>
  <inkml:trace contextRef="#ctx0" brushRef="#br0">1 1362,'6'-7,"0"0,0 0,-1-1,0 0,0 0,3-10,11-18,266-455,-40-23,-235 491,0 0,-2-1,-1-1,-1 1,-2-1,4-46,-8 69,1 0,-1 1,0-1,0 0,-1 0,1 1,0-1,0 0,-1 1,1-1,-1 1,0-1,1 0,-1 1,0-1,0 1,0 0,0-1,0 1,0 0,0 0,0-1,-1 1,1 0,-3-1,2 1,-1 1,1-1,-1 1,0 0,1 0,-1 0,1 0,-1 0,0 0,1 1,-1-1,1 1,-1 0,-3 2,-10 4,1 1,1 0,-26 19,4 2,0 1,2 2,2 1,-51 68,80-99,1 1,0 0,0 0,0 1,0-1,1 0,-1 0,1 1,0-1,0 1,0-1,0 1,1 0,-1-1,1 1,0 0,0-1,0 1,2 5,-1-6,1 0,0 0,0 0,0 0,0 0,0-1,1 1,-1-1,1 0,0 1,-1-1,1 0,0-1,0 1,0 0,1-1,-1 0,0 0,1 0,3 1,60 14,71 8,51 12,-165-30,0 2,-1 0,0 1,0 2,33 20,-48-26,0 1,0 0,-1 1,0-1,0 2,0-1,-1 1,0-1,-1 2,0-1,0 1,0-1,2 12,-3-8,-1 0,0 1,-1 0,0-1,-1 1,-1 0,0 0,-3 25,-4-5,-1-1,-2 0,0 0,-3-1,0-1,-32 52,-6 4,-90 141,115-190,-115 146,125-167</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29.435"/>
    </inkml:context>
    <inkml:brush xml:id="br0">
      <inkml:brushProperty name="width" value="0.1" units="cm"/>
      <inkml:brushProperty name="height" value="0.1" units="cm"/>
      <inkml:brushProperty name="ignorePressure" value="1"/>
    </inkml:brush>
  </inkml:definitions>
  <inkml:trace contextRef="#ctx0" brushRef="#br0">78 612,'-14'30,"1"0,2 1,1 0,2 1,1 0,1 1,2-1,1 1,2 0,3 43,-2-72,0 0,1 0,-1 0,1 0,0 0,0-1,0 1,0 0,1-1,0 1,0-1,0 1,0-1,0 0,1 0,-1 0,1 0,0 0,5 3,-3-2,1-1,-1-1,1 1,0-1,0 0,0-1,0 1,0-1,0 0,1-1,7 0,14-1,1-2,-1-1,0-2,33-10,-54 14,74-22,-1-3,-1-3,81-46,-154 73,0 0,0-1,-1 0,1 0,-1 0,5-6,-10 10,1-1,-1 1,0-1,1 1,-1-1,0 1,1-1,-1 1,0-1,0 1,0-1,1 1,-1-1,0 1,0-1,0 1,0-1,0 1,0-1,0 0,0 1,0-1,0 1,0-1,-1 1,1-1,0 1,0-1,-2-1,1 1,0 1,-1-1,1 0,0 0,-1 0,1 1,-1-1,1 1,-1-1,1 1,-1-1,1 1,-1 0,-2 0,-42-3,-1 2,1 3,-1 1,-83 17,-49 5,173-25,0 1,0-1,0 0,0-1,0 1,0-1,0-1,0 1,-8-4,12 4,1 0,-1 0,1 0,0 0,-1 0,1 0,0 0,0-1,0 1,0-1,0 1,0-1,0 1,0-1,1 1,-1-1,0 0,1 1,0-1,-1 0,1 1,0-1,0 0,0 0,0 1,0-1,0 0,1 0,-1 1,0-1,1 0,-1 1,1-1,0 1,0-1,1-2,13-26,1 1,2 0,1 1,37-42,8-14,-42 53,-1-1,-2-1,-1 0,-2-2,13-38,-25 61,0 0,-1 0,0 0,-1-1,-1 1,0-1,0 1,-1-1,-1 1,0-1,-1 1,0 0,-1-1,0 1,-1 0,0 1,-1-1,-1 1,-7-13,6 13,3 5,1 1,-1-1,0 1,0 0,0 0,-1 0,0 1,0 0,-11-8,16 12,0 0,-1 0,1-1,0 1,0 0,-1 0,1 0,0 0,-1 0,1 0,0-1,-1 1,1 0,0 0,-1 0,1 0,0 0,-1 0,1 0,0 0,-1 0,1 1,0-1,-1 0,1 0,0 0,-1 0,1 0,0 1,-1-1,1 0,0 0,0 0,-1 1,1-1,0 0,0 0,-1 1,1-1,0 0,0 1,0-1,0 0,-1 1,2 21,15 24,34 45,5-2,114 142,-118-165,169 198,-187-233,-23-22,0 0,0 1,-1 0,10 15,-8-7</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30.034"/>
    </inkml:context>
    <inkml:brush xml:id="br0">
      <inkml:brushProperty name="width" value="0.1" units="cm"/>
      <inkml:brushProperty name="height" value="0.1" units="cm"/>
      <inkml:brushProperty name="ignorePressure" value="1"/>
    </inkml:brush>
  </inkml:definitions>
  <inkml:trace contextRef="#ctx0" brushRef="#br0">1 1058,'3'0,"0"-1,0 0,0 0,0-1,0 1,-1 0,1-1,0 0,-1 0,4-3,4-2,1247-739,-765 470,-469 266,-26 15</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31.117"/>
    </inkml:context>
    <inkml:brush xml:id="br0">
      <inkml:brushProperty name="width" value="0.1" units="cm"/>
      <inkml:brushProperty name="height" value="0.1" units="cm"/>
      <inkml:brushProperty name="ignorePressure" value="1"/>
    </inkml:brush>
  </inkml:definitions>
  <inkml:trace contextRef="#ctx0" brushRef="#br0">1 671,'1'-2,"1"0,-1 0,1 0,0 0,0 0,0 0,0 0,0 0,0 1,1-1,-1 1,0 0,1-1,-1 1,1 0,-1 1,5-2,5-3,464-225,-293 144,68-56,-164 88,-80 50,-1-1,0 0,-1 0,1-1,-1 1,0-1,0 0,-1-1,5-8,-4 7,0 0,1 0,0 0,12-11,-8 10</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47.025"/>
    </inkml:context>
    <inkml:brush xml:id="br0">
      <inkml:brushProperty name="width" value="0.1" units="cm"/>
      <inkml:brushProperty name="height" value="0.1" units="cm"/>
      <inkml:brushProperty name="ignorePressure" value="1"/>
    </inkml:brush>
  </inkml:definitions>
  <inkml:trace contextRef="#ctx0" brushRef="#br0">37 553,'2'12,"0"0,0 0,1 0,0-1,1 1,1-1,7 15,4 11,335 914,-325-873,24 123,-50-199,1 0,-1-1,1 1,-1 0,0 0,0-1,0 1,0 0,0 0,0 0,0-1,-1 1,1 0,-1 2,0-4,1 0,-1 0,0 0,1 0,-1 0,1 0,-1-1,0 1,1 0,-1 0,1 0,-1-1,1 1,-1 0,1-1,-1 1,1 0,-1-1,1 1,0-1,-1 1,1-1,-1 1,1-1,0 1,0-1,-1 0,-38-59,32 48,-73-124,6-2,7-4,-89-272,135 343,4-1,-14-117,27 140,1 0,3 0,2 1,17-94,-16 128,1 1,0-1,1 1,0 0,1 0,1 1,0 0,1 0,0 1,11-12,-5 8,1 0,1 1,0 1,1 1,1 0,19-9,19-5,1 3,1 2,92-20,-147 40,10-2,0 0,0 0,0 1,18 1,-29 0,1 1,-1 0,1 1,0-1,-1 0,1 1,-1 0,1-1,-1 1,1 0,-1 0,0 0,1 1,-1-1,0 1,0-1,0 1,0 0,0-1,0 1,-1 0,1 0,0 1,-1-1,0 0,1 0,-1 1,0-1,0 3,4 14,-2 1,0-1,-1 1,-2-1,-1 23,-12 98,7-107,0 1,-3-1,0-1,-2 1,-2-1,-1-1,-1-1,-1 0,-27 36,12-26,-1-2,-2-1,-2-1,-1-2,-70 48,11-12,79-55</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47.707"/>
    </inkml:context>
    <inkml:brush xml:id="br0">
      <inkml:brushProperty name="width" value="0.1" units="cm"/>
      <inkml:brushProperty name="height" value="0.1" units="cm"/>
      <inkml:brushProperty name="ignorePressure" value="1"/>
    </inkml:brush>
  </inkml:definitions>
  <inkml:trace contextRef="#ctx0" brushRef="#br0">560 0,'-16'1,"-1"1,1 0,0 2,0-1,0 2,0 0,1 1,0 1,0 0,0 1,1 0,1 1,-1 1,-18 17,3 2,0 0,2 2,1 1,-37 61,41-57,2 1,1 0,3 2,1 0,1 1,3 0,-8 48,17-80,1 0,0 0,1 0,0 1,1-1,-1 0,1 0,1 0,0 0,0 0,0-1,7 16,-5-17,0-1,0 1,1-1,-1 0,1 0,0-1,1 1,-1-1,1 0,-1 0,1-1,1 0,-1 0,0 0,11 2,29 8,0-3,0-1,92 4,143-16,-244 0,-1-2,1-2,-1-1,-1-2,0-1,0-2,-1-1,-1-2,0-1,-1-2,40-30,-65 43,0 1,0-2,0 1,-1-1,0 0,0 0,-1-1,7-12,-3-2</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48.272"/>
    </inkml:context>
    <inkml:brush xml:id="br0">
      <inkml:brushProperty name="width" value="0.1" units="cm"/>
      <inkml:brushProperty name="height" value="0.1" units="cm"/>
      <inkml:brushProperty name="ignorePressure" value="1"/>
    </inkml:brush>
  </inkml:definitions>
  <inkml:trace contextRef="#ctx0" brushRef="#br0">1 330,'16'-17,"1"1,1 1,1 1,35-22,56-20,2 5,209-67,-298 111</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48.809"/>
    </inkml:context>
    <inkml:brush xml:id="br0">
      <inkml:brushProperty name="width" value="0.1" units="cm"/>
      <inkml:brushProperty name="height" value="0.1" units="cm"/>
      <inkml:brushProperty name="ignorePressure" value="1"/>
    </inkml:brush>
  </inkml:definitions>
  <inkml:trace contextRef="#ctx0" brushRef="#br0">1 323,'21'-2,"0"-2,-1 0,1-1,-1-1,0-1,32-16,1 2,-35 14,501-208,-509 210,0 1,1 0,-1 0,1 1,13-3,-6 4</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49.835"/>
    </inkml:context>
    <inkml:brush xml:id="br0">
      <inkml:brushProperty name="width" value="0.1" units="cm"/>
      <inkml:brushProperty name="height" value="0.1" units="cm"/>
      <inkml:brushProperty name="ignorePressure" value="1"/>
    </inkml:brush>
  </inkml:definitions>
  <inkml:trace contextRef="#ctx0" brushRef="#br0">1 1,'15'20,"0"1,-1 1,-2 0,0 1,-1 0,-2 0,11 37,0-3,83 260,-30-81,-66-212,-1-6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4.952"/>
    </inkml:context>
    <inkml:brush xml:id="br0">
      <inkml:brushProperty name="width" value="0.1" units="cm"/>
      <inkml:brushProperty name="height" value="0.1" units="cm"/>
      <inkml:brushProperty name="ignorePressure" value="1"/>
    </inkml:brush>
  </inkml:definitions>
  <inkml:trace contextRef="#ctx0" brushRef="#br0">1009 156,'-11'-4,"0"1,0 0,0 0,0 1,0 1,-1-1,1 2,-13 0,-9 0,0-2,-244-7,220 10,0 3,-103 20,134-18,0 1,0 2,1 0,0 2,-36 21,53-27,0 0,1 1,-1 0,1 1,1-1,-1 2,1-1,-7 11,10-13,0 0,1 1,-1-1,1 0,1 1,-1-1,1 1,0 0,0-1,1 1,-1 0,1 0,1-1,1 12,-1-12,0-1,1 0,0 0,0 1,0-1,0-1,0 1,1 0,0-1,0 1,0-1,0 0,0 0,1 0,-1 0,1 0,0-1,0 0,0 0,0 0,0 0,5 1,10 3,0 0,1-2,30 4,-2-4,0-2,1-1,-1-3,0-2,63-14,-47 4,-1-3,-1-3,84-39,-130 52,0-2,0 0,0-1,-1 0,-1-1,0-1,0 0,16-21,-26 29,-1 0,1-1,-1 0,0 0,-1 0,1 0,-1-1,0 1,0-1,0 1,-1-1,0 0,0 1,0-1,-1 0,0 0,0 1,0-1,-1 0,0 0,0 1,-1-1,1 0,-1 1,0-1,-1 1,1 0,-1 0,0 0,-5-5,-10-11,15 19,0 0,0-1,0 0,1 1,-1-1,1 0,0 0,0 0,0-1,0 1,0 0,1-1,0 1,-2-7,3 10,0-1,0 1,0 0,1-1,-1 1,0-1,0 1,1 0,-1-1,0 1,0 0,1-1,-1 1,0 0,1-1,-1 1,1 0,-1 0,0-1,1 1,-1 0,1 0,-1 0,0 0,1-1,-1 1,1 0,-1 0,1 0,-1 0,1 0,-1 0,1 0,-1 0,0 0,1 1,-1-1,1 0,-1 0,1 0,-1 0,0 1,1-1,-1 0,1 1,26 12,-23-10,3 1,71 39,-3 2,101 82,-42-7,-6 5,-5 6,170 236,-156-166,-9 6,116 255,-173-308,81 262,-128-330,-4 1,-3 0,-4 1,2 161,-15-230,-2 0,0 0,-1-1,-1 0,0 1,-14 31,16-45,0 0,-1-1,1 1,-1-1,0 0,0 0,-1 0,1 0,-1-1,0 1,0-1,0 0,-5 3,6-5,-1 1,0-1,1 0,-1 0,0-1,0 1,0-1,0 0,1 0,-1 0,0 0,0-1,0 1,0-1,1 0,-1 0,0-1,1 1,-7-4,-30-18,1-2,1-1,2-2,-36-35,62 54,-61-56,4-4,3-2,2-2,4-4,4-2,3-2,3-2,4-2,4-2,4-2,4-2,-22-98,45 150,1 1,3-2,1 1,1-49,3 73,1 1,1-1,0 0,1 1,1-1,0 1,1 0,1 1,0-1,0 1,2 0,-1 0,2 1,15-18,1 5,2 2,1 1,1 0,1 3,0 0,46-20,205-70,-253 99,1 1,1 1,-1 2,1 1,0 1,39 0,-49 6</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0.572"/>
    </inkml:context>
    <inkml:brush xml:id="br0">
      <inkml:brushProperty name="width" value="0.1" units="cm"/>
      <inkml:brushProperty name="height" value="0.1" units="cm"/>
      <inkml:brushProperty name="ignorePressure" value="1"/>
    </inkml:brush>
  </inkml:definitions>
  <inkml:trace contextRef="#ctx0" brushRef="#br0">265 1,'-3'0,"-1"1,1-1,0 1,0 0,0 0,0 0,0 1,0-1,0 1,1-1,-1 1,0 0,1 0,-1 0,1 1,0-1,0 0,-3 6,-32 53,34-55,-28 62,3 0,3 2,3 1,4 0,2 2,-9 107,22-136,1 0,6 44,-3-68,2-1,0 0,1 0,1 0,1-1,0 1,10 17,-11-29,-1 0,0 0,1-1,0 0,1 0,0 0,0 0,0-1,0 0,1-1,-1 1,11 4,-5-4,1 0,0 0,-1-2,2 1,-1-2,26 3,-16-4,1-2,-1 0,0-1,0-1,0-2,0 0,0-1,25-11,-16 4,0-2,-1 0,0-2,38-29,-66 43,0 1,0-1,0 0,-1 0,1 0,-1 0,1 0,-1 0,0-1,-1 1,1-1,0 1,-1-1,0 0,0 0,0 0,0 1,-1-1,1 0,-1-5,-1 3,0 0,0 0,-1 0,0 0,0 1,0-1,-1 0,0 1,0 0,0-1,0 1,-5-4,-1-1,0 0,0 1,-1 0,0 1,0 0,-1 1,0 0,-1 0,1 1,-1 1,-22-7,17 9,0 1,-1 1,-25 2,22-1</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1.735"/>
    </inkml:context>
    <inkml:brush xml:id="br0">
      <inkml:brushProperty name="width" value="0.1" units="cm"/>
      <inkml:brushProperty name="height" value="0.1" units="cm"/>
      <inkml:brushProperty name="ignorePressure" value="1"/>
    </inkml:brush>
  </inkml:definitions>
  <inkml:trace contextRef="#ctx0" brushRef="#br0">133 467,'-10'-18,"6"15,8 12,220 322,63 101,-276-415,29 54,-38-66,1 0,-1 0,-1 0,1 0,-1 0,1 0,-2 1,1-1,-1 0,1 1,-2 8,1-13,0 1,0-1,-1 0,1 0,0 0,-1 0,1 0,-1 0,1 0,-1 0,1 0,-1 0,0 0,0 0,1 0,-1 0,0 0,0-1,0 1,0 0,0-1,0 1,0-1,0 1,-2 0,1-1,0 1,-1-1,1 0,0 0,-1-1,1 1,0 0,-1-1,1 1,0-1,0 0,-3-1,-6-3,0-1,0-1,-16-13,-28-27,2-2,2-2,2-2,3-3,3-1,2-3,2-1,3-2,4-1,1-1,-32-106,51 129,1 0,2 0,2-1,-1-50,7 78,1 0,0 1,1-1,1 0,0 0,1 1,1-1,0 1,1 0,1 0,0 1,0-1,2 1,0 1,14-19,-17 26,0 0,0 0,0 1,1-1,-1 1,1 0,0 1,0 0,1 0,-1 0,1 0,-1 1,1 0,0 1,0 0,0 0,7 0,-9 1,1 0,0 1,0 0,-1 0,1 1,-1-1,1 1,-1 0,1 1,-1-1,0 1,0 0,-1 0,1 1,-1-1,1 1,-1 0,0 0,0 1,5 8,0 0,0 1,-2-1,0 2,0-1,-1 1,-1 0,0 0,-1 0,-1 1,-1-1,0 1,-1 0,0-1,-1 1,-1 0,-1 0,0-1,-1 1,0-1,-2 1,0-1,-11 23,-12 17,-3-2,-2 0,-63 75,16-22,78-105,1 1,0-1,0 1,-1-1,1 1,0-1,1 1,-1 0,0-1,0 1,1 0,-1 0,1-1,0 1,-1 0,1 0,0 0,0-1,0 1,0 0,0 0,1 0,-1 0,1 2,1-2,0-1,-1 0,1 1,0-1,0 0,-1 0,1 0,0-1,0 1,0 0,0-1,0 1,0-1,0 0,1 1,-1-1,0 0,0 0,0-1,0 1,0 0,2-1,133-16,-19 1,176-1,-257 18,-1 1,1 2,-1 1,0 2,-1 2,0 1,0 2,-1 1,40 21,-58-24,1 1,19 16,-12-6</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2.858"/>
    </inkml:context>
    <inkml:brush xml:id="br0">
      <inkml:brushProperty name="width" value="0.1" units="cm"/>
      <inkml:brushProperty name="height" value="0.1" units="cm"/>
      <inkml:brushProperty name="ignorePressure" value="1"/>
    </inkml:brush>
  </inkml:definitions>
  <inkml:trace contextRef="#ctx0" brushRef="#br0">493 0,'-10'1,"-1"0,1 1,0 0,0 1,0 0,0 1,0 0,1 0,0 1,-13 8,-11 10,-38 33,70-56,-42 38,-62 67,88-86,2 0,0 1,2 0,0 2,1-1,-12 33,22-50,0 0,1 1,-1-1,1 1,1-1,-1 1,0 0,1-1,0 1,0 0,1-1,1 9,-1-11,0 1,0-1,0 0,1 0,-1 0,1 0,0 0,-1 0,1 0,0 0,0-1,0 1,1-1,-1 0,0 1,0-1,1 0,-1 0,1-1,-1 1,1 0,-1-1,5 1,45 7,91 1,3-1,-129-5,0 0,0 1,-1 0,1 2,-1 0,0 1,24 13,-35-17,-1-1,1 1,-1 0,0 0,0 1,0-1,0 1,-1 0,0-1,1 2,-1-1,0 0,-1 1,1-1,-1 1,0 0,0 0,-1 0,1 0,-1 0,0 0,-1 0,1 0,-1 0,0 1,0-1,0 0,-1 0,-1 6,0-6,0 0,0 0,0-1,0 1,-1-1,0 0,0 0,0 0,0 0,-1 0,1 0,-1-1,0 0,0 0,-8 5,-5 1,0-1,-34 11,32-12,3-1</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6.254"/>
    </inkml:context>
    <inkml:brush xml:id="br0">
      <inkml:brushProperty name="width" value="0.1" units="cm"/>
      <inkml:brushProperty name="height" value="0.1" units="cm"/>
      <inkml:brushProperty name="ignorePressure" value="1"/>
    </inkml:brush>
  </inkml:definitions>
  <inkml:trace contextRef="#ctx0" brushRef="#br0">16 96,'-1'-15,"0"-1,-1 0,-1 1,-5-18,26 89,3 0,51 96,-46-101,84 155,13 26,-116-216</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7.024"/>
    </inkml:context>
    <inkml:brush xml:id="br0">
      <inkml:brushProperty name="width" value="0.1" units="cm"/>
      <inkml:brushProperty name="height" value="0.1" units="cm"/>
      <inkml:brushProperty name="ignorePressure" value="1"/>
    </inkml:brush>
  </inkml:definitions>
  <inkml:trace contextRef="#ctx0" brushRef="#br0">2 1053,'0'-21,"-1"-8,0-1,2 1,2 0,0 0,2 0,1 1,19-52,-8 44,3 0,0 2,3 0,0 2,3 0,0 2,2 1,1 1,1 1,46-30,-12 14,1 3,3 3,1 3,112-39,-52 34,1 6,1 6,2 5,0 7,0 5,182 9,-76 23,-209-17,0 1,-1 2,0 1,0 1,46 24,-64-28,0 0,-1 1,0 0,0 1,-1 1,0-1,-1 1,1 1,-2-1,1 1,-2 1,9 15,-9-11,0 0,-1 0,-1 0,0 0,-2 1,1-1,-2 1,0 26,-6 6,-1 0,-3 0,-1-1,-3-1,-25 61,0-12,-5-1,-4-2,-3-2,-102 135,66-117,-5-2,-198 176,175-189,97-81,0 0,-1-2,-1 0,-32 13,49-22,1 0,-1-1,0 1,0 0,0-1,0 0,0 1,0-1,0 0,0 0,0 0,0 0,0 0,0 0,0-1,0 1,0-1,0 0,0 1,-3-3,-4-7</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7.559"/>
    </inkml:context>
    <inkml:brush xml:id="br0">
      <inkml:brushProperty name="width" value="0.1" units="cm"/>
      <inkml:brushProperty name="height" value="0.1" units="cm"/>
      <inkml:brushProperty name="ignorePressure" value="1"/>
    </inkml:brush>
  </inkml:definitions>
  <inkml:trace contextRef="#ctx0" brushRef="#br0">1 612,'8'0,"11"-4,11-10,17-6,17-9,14-11,18-12,19-9,10-7,0 4,-4 5,-14 4,-18 11,-15 5,-16 9,-14 9,-15 9</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8.252"/>
    </inkml:context>
    <inkml:brush xml:id="br0">
      <inkml:brushProperty name="width" value="0.1" units="cm"/>
      <inkml:brushProperty name="height" value="0.1" units="cm"/>
      <inkml:brushProperty name="ignorePressure" value="1"/>
    </inkml:brush>
  </inkml:definitions>
  <inkml:trace contextRef="#ctx0" brushRef="#br0">1 387,'17'-2,"1"0,-1-2,0 0,0-1,0-1,29-14,-17 7,65-25,530-207,-501 212,-81 23,-24 6</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8:59.418"/>
    </inkml:context>
    <inkml:brush xml:id="br0">
      <inkml:brushProperty name="width" value="0.1" units="cm"/>
      <inkml:brushProperty name="height" value="0.1" units="cm"/>
      <inkml:brushProperty name="ignorePressure" value="1"/>
    </inkml:brush>
  </inkml:definitions>
  <inkml:trace contextRef="#ctx0" brushRef="#br0">0 665,'63'-76,"-12"23,2 3,3 2,108-73,-79 68,2 5,116-48,-127 66,110-29,-147 50,0 1,1 2,0 2,74 1,-107 3,0 0,0 1,0 0,0 1,0-1,-1 1,1 0,-1 1,1 0,-1 0,0 0,6 5,-8-4,0-1,-1 1,0 0,0 0,0 0,0 0,0 0,-1 1,0-1,0 1,0-1,-1 1,1 0,-1 0,0 0,0 0,-1 6,1 7,-1 0,-1 1,-1-1,-1 0,0 1,-1-1,-1-1,-1 1,-11 24,-12 16,-47 73,56-99,-420 638,432-660,4-4,0-1,0 1,0 0,1 0,-6 13,9-18,0-1,0 0,0 1,0-1,0 0,0 1,0-1,1 0,-1 1,0-1,0 0,0 0,0 1,0-1,1 0,-1 0,0 1,0-1,0 0,1 0,-1 1,0-1,0 0,1 0,-1 0,0 0,0 1,1-1,-1 0,0 0,1 0,-1 0,0 0,0 0,1 0,-1 0,0 0,1 0,-1 0,0 0,1 0,-1 0,0 0,1 0,-1 0,0 0,0 0,1-1,-1 1,0 0,1 0,-1 0,0 0,0-1,0 1,1 0,-1 0,0-1,0 1,1 0,26-14,-23 12,1018-506,-853 439,50-26,-200 83</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0.440"/>
    </inkml:context>
    <inkml:brush xml:id="br0">
      <inkml:brushProperty name="width" value="0.1" units="cm"/>
      <inkml:brushProperty name="height" value="0.1" units="cm"/>
      <inkml:brushProperty name="ignorePressure" value="1"/>
    </inkml:brush>
  </inkml:definitions>
  <inkml:trace contextRef="#ctx0" brushRef="#br0">633 53,'0'-2,"0"-1,0 1,0-1,0 1,0-1,-1 1,1-1,-1 1,0-1,1 1,-1 0,0-1,-1 1,1 0,-2-3,1 4,0-1,0 1,0 0,0 0,0 0,0 0,0 1,0-1,0 0,0 1,-1-1,1 1,0 0,0 0,0 0,-1 0,1 0,-3 1,-23 3,0 0,0 2,-49 17,-82 42,67-26,57-25,10-5,0 1,1 1,-25 16,49-27,-1 1,1-1,-1 0,1 0,-1 1,1-1,-1 1,1-1,-1 0,1 1,-1-1,1 1,0-1,-1 1,1-1,0 1,-1-1,1 1,0-1,0 1,0-1,0 1,-1-1,1 1,0 0,0-1,0 1,0-1,0 1,0 0,0-1,0 1,1-1,-1 1,0-1,0 1,0 0,1-1,-1 1,0-1,1 1,-1-1,0 1,1-1,-1 0,0 1,1-1,-1 1,1-1,-1 0,1 1,-1-1,1 0,-1 0,2 1,41 17,-26-11,6 6,0 2,0 0,-2 1,0 2,22 22,86 107,-94-103,-33-42,-1 0,0 0,1-1,0 1,-1 0,1 0,0-1,0 1,0-1,0 0,0 1,0-1,0 0,1 0,-1-1,0 1,5 1,-6-3,1 1,0-1,0 0,-1 0,1 0,-1 0,1 0,-1 0,1 0,-1 0,0 0,1-1,-1 1,0-1,0 1,0-1,0 1,0-1,0 1,-1-1,1 0,-1 1,1-1,0-3,0 1,1 0,0 0,0 0,0 0,0 1,1-1,0 0,-1 1,1 0,1-1,-1 1,0 1,1-1,-1 0,1 1,0 0,7-4,-5 4,1 0,-1 1,1-1,0 1,-1 1,1-1,0 1,-1 1,1-1,12 3,-6 0,0 0,-1 1,0 1,0 0,0 0,-1 1,1 1,-1 0,-1 0,1 1,15 17,-21-21,-1 1,0 0,-1 0,1 0,-1 0,0 1,0-1,-1 1,1 0,-1-1,-1 1,1 0,-1 1,0-1,0 0,-1 0,0 9,-1-8,-1 0,0 0,0 0,0 0,-1-1,0 1,-1-1,1 0,-1 0,0 0,-1 0,1-1,-1 0,-10 9,-9 8,0-2,-1-1,-2-1,1 0,-2-3,0 0,-1-2,-55 18,-22 2,85-28</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2.205"/>
    </inkml:context>
    <inkml:brush xml:id="br0">
      <inkml:brushProperty name="width" value="0.1" units="cm"/>
      <inkml:brushProperty name="height" value="0.1" units="cm"/>
      <inkml:brushProperty name="ignorePressure" value="1"/>
    </inkml:brush>
  </inkml:definitions>
  <inkml:trace contextRef="#ctx0" brushRef="#br0">220 602,'-5'1,"0"0,1-1,-1 2,0-1,1 0,-1 1,1 0,-1 0,1 0,0 1,0-1,0 1,0 0,1 0,-1 1,1-1,-1 1,1-1,0 1,1 0,-1 0,1 1,0-1,-3 6,-4 12,1 0,1 0,-8 39,12-47,0 0,2 1,-1-1,2 1,0-1,1 1,0-1,1 0,6 26,-6-34,0-1,1 1,-1-1,1 1,0-1,1 0,-1 0,1 0,0-1,0 1,0-1,1 0,-1 0,1-1,0 1,0-1,0 0,1 0,-1-1,1 1,-1-1,1-1,0 1,0-1,10 1,12 1,1-1,-1-2,1-1,-1-1,50-10,-63 8,0 0,0 0,0-2,0 0,-1 0,0-1,0-1,-1-1,0 0,0 0,20-21,-31 28,0 0,0 0,-1 0,1 0,-1-1,1 1,-1 0,0-1,0 1,0-1,0 0,0 1,0-1,-1 1,0-1,1 0,-1 0,0 1,0-1,0 0,-1 1,1-1,-1 0,1 1,-1-1,0 0,0 1,0-1,0 1,-1 0,1-1,-1 1,1 0,-1 0,0 0,-2-3,-8-6,0 1,0 0,-1 1,-27-15,-36-18,-2 4,-1 3,-159-47,236 81,-40-13,41 13,0 1,0 0,1 0,-1 0,0-1,1 1,-1 0,0-1,1 1,-1 0,1-1,-1 1,0-1,1 1,-1-1,1 1,-1-1,1 0,0 1,-1-1,1 1,0-1,-1 0,1 1,0-1,0 0,-1 0,1 1,0-1,0 0,0 0,0 1,0-1,0 0,0 1,0-1,0 0,1 0,-1 1,0-1,0 0,1 1,-1-1,0 0,1 1,-1-1,1 0,-1 1,1-1,0 0,21-17,1 1,1 2,1 0,46-20,-32 16,36-21,1 4,2 4,110-31,-180 61,0 0,0 0,0 1,1 0,-1 1,0 0,1 0,-1 1,12 2,-18-2,1 0,0 0,-1 1,1-1,-1 0,0 1,1 0,-1 0,0 0,0 0,0 0,0 0,0 0,0 0,-1 1,1-1,-1 1,0-1,0 1,0 0,0-1,0 1,0 0,-1 0,1 0,-1 0,0-1,0 1,0 0,-1 4,-2 41,-3 0,-2-1,-26 87,16-69,-10 67,28-130,-1 0,1 1,-1-1,1 0,0 0,0 1,0-1,0 0,0 0,0 1,1-1,-1 0,1 0,0 1,-1-1,1 0,0 0,0 0,1 0,-1 0,0 0,0-1,1 1,0 0,-1-1,1 1,0-1,-1 1,1-1,0 0,0 0,0 0,0 0,0 0,1 0,-1 0,0-1,0 1,0-1,1 0,3 1,8-1,1-1,0 0,0-1,0-1,16-4,-21 4,1 1,51-13,62-23,-108 32,0 0,0-2,-1 0,0 0,0-2,-1 0,0 0,-1-1,13-14,-24 22,1 0,0 0,-1 0,0 0,0-1,0 1,0-1,-1 1,1-1,-1 0,0 0,0 0,0 1,-1-1,1 0,-1 0,0 0,0 0,0 0,-1 0,0 0,1 0,-1 0,0 0,-1 1,1-1,-1 0,0 1,0-1,0 1,0-1,0 1,-4-3,-8-10,-1 0,-1 2,-1 0,-32-22,33 24,-52-33,-1 3,-2 3,-2 3,-79-27,126 49,25 13,1 1,0 0,0 0,0 0,0-1,-1 1,1 0,0 0,0-1,0 1,0 0,0 0,0-1,0 1,0 0,0-1,0 1,0 0,0 0,0-1,0 1,0 0,0 0,0-1,0 1,0 0,0 0,0-1,0 1,0 0,1 0,-1-1,0 1,0 0,0 0,0-1,1 1,-1 0,0 0,0 0,0 0,1-1,-1 1,45-13,-27 9,578-181,-589 183,2-1,-1 0,0 0,-1 1,1 0,0 0,16-1,-23 3,1 0,-1 0,1 1,-1-1,1 0,-1 1,1-1,-1 1,0-1,1 1,-1 0,0 0,1-1,-1 1,0 0,0 0,0 0,0 0,0 0,0 1,0-1,0 0,0 0,0 1,-1-1,1 1,-1-1,1 0,-1 1,1-1,-1 1,0-1,1 1,-1-1,0 1,0-1,-1 3,-2 104,1-80,1 0,1 0,3 29,-1-48,0 0,0 0,0 0,1 0,1 0,0 0,0-1,0 1,1-1,0 0,1-1,0 1,7 6,-2-4,0-1,1-1,0 0,0 0,1-1,0-1,0 0,1-1,-1 0,1-1,0-1,0 0,23 2,-9-3,1-2,0 0,-1-2,1-1,52-12,-72 12,-1 0,1 0,-1 0,0-1,0-1,0 1,-1-1,0-1,0 1,0-1,0 0,-1-1,0 0,0 0,-1 0,5-9,-7 11,0 0,-1 0,0-1,0 1,0-1,0 1,-1-1,0 0,0 1,-1-1,1 0,-1 0,-1 0,1 1,-1-1,0 0,0 0,-1 1,1-1,-1 1,-1-1,1 1,-1 0,0 0,-6-9,-10-6,0 1,-1 0,-1 1,-1 2,-47-29,59 40,0 0,0 0,0 1,-1 0,-15-3,4 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5.519"/>
    </inkml:context>
    <inkml:brush xml:id="br0">
      <inkml:brushProperty name="width" value="0.1" units="cm"/>
      <inkml:brushProperty name="height" value="0.1" units="cm"/>
      <inkml:brushProperty name="ignorePressure" value="1"/>
    </inkml:brush>
  </inkml:definitions>
  <inkml:trace contextRef="#ctx0" brushRef="#br0">0 0,'5'0,"9"9,14 14,12 12,27 21,20 22,23 18,19 18,7 18,6 8,-4-7,-10-6,-18-17,-23-17,-23-18,-22-20</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3.274"/>
    </inkml:context>
    <inkml:brush xml:id="br0">
      <inkml:brushProperty name="width" value="0.1" units="cm"/>
      <inkml:brushProperty name="height" value="0.1" units="cm"/>
      <inkml:brushProperty name="ignorePressure" value="1"/>
    </inkml:brush>
  </inkml:definitions>
  <inkml:trace contextRef="#ctx0" brushRef="#br0">1 103,'-1'10,"1"-1,1 1,0 0,0-1,6 18,-5-22,0-1,0 1,1 0,0-1,0 1,0-1,0 0,1 0,0 0,0 0,8 6,4 0,-1-1,2 0,-1-1,1-1,0-1,1 0,0-1,28 4,149 9,-183-18,30 3,0 0,51-4,-83 1,-1-1,0 0,1-1,-1 0,0 0,0-1,0 0,0-1,0 0,-1 0,10-7,-14 9,-1-1,0 1,0-1,0 0,0 0,-1 0,1 0,-1 0,1 0,-1-1,0 1,-1-1,1 1,-1-1,1 0,-1 0,0 0,0 0,-1 0,1 0,-1 0,0 0,0 0,0 0,-1 0,1 0,-1 0,0 0,0 1,0-1,-1 0,1 0,-1 1,0-1,0 1,-5-6,-8-11,-1 0,-1 2,-1 0,-37-28,19 16,35 28,7 4,19 10,33 19,7 8,-2 3,106 91,-139-106</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4.120"/>
    </inkml:context>
    <inkml:brush xml:id="br0">
      <inkml:brushProperty name="width" value="0.1" units="cm"/>
      <inkml:brushProperty name="height" value="0.1" units="cm"/>
      <inkml:brushProperty name="ignorePressure" value="1"/>
    </inkml:brush>
  </inkml:definitions>
  <inkml:trace contextRef="#ctx0" brushRef="#br0">0 155,'12'1,"0"1,-1-1,1 2,-1-1,0 2,0-1,0 2,0-1,0 2,11 7,14 11,46 39,-64-48,0-1,-1 2,25 27,-37-38,-1 0,0 1,-1-1,1 1,-1-1,0 1,0 0,-1 0,0 0,0 1,0-1,-1 0,1 13,-2-18,0-1,0 1,0 0,0-1,0 1,0-1,0 1,0 0,0-1,0 1,0 0,-1-1,1 1,0-1,-1 1,1 0,0-1,-1 1,1-1,0 1,-1-1,1 1,-1-1,1 0,-1 1,1-1,-1 1,0-1,1 0,-1 0,1 1,-1-1,0 0,1 0,-1 0,0 0,1 1,-1-1,1 0,-1 0,0 0,1 0,-1-1,0 1,1 0,-1 0,0 0,1 0,-1-1,1 1,-1 0,0-1,1 1,-1 0,1-1,-1 1,1-1,-1 1,1-1,-1 0,-33-27,23 17,1-1,0 0,1-1,0 0,1-1,0 0,1 0,1-1,0 1,-4-21,4 11,1 0,2 0,0 0,2 0,0-1,4-23,-3 44,0 0,1 1,0-1,0 0,0 1,0-1,0 1,1-1,0 1,-1 0,1 0,1 0,-1 0,0 0,1 0,-1 0,4-2,-1 1,0 1,0 0,1 0,-1 1,1-1,-1 1,1 1,0-1,11-1,4 1,0 1,-1 1,1 1,0 1,23 5,-17-1,-1 1,1 0,-1 2,-1 2,1 0,-2 1,0 2,0 0,-1 2,-1 0,25 24,-43-35,1-1,-1 1,0 0,0 0,-1 0,4 8,4 9</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4.573"/>
    </inkml:context>
    <inkml:brush xml:id="br0">
      <inkml:brushProperty name="width" value="0.1" units="cm"/>
      <inkml:brushProperty name="height" value="0.1" units="cm"/>
      <inkml:brushProperty name="ignorePressure" value="1"/>
    </inkml:brush>
  </inkml:definitions>
  <inkml:trace contextRef="#ctx0" brushRef="#br0">0 1,'8'4,"3"6,4 5,-1 4,1-1,-1-3</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4.939"/>
    </inkml:context>
    <inkml:brush xml:id="br0">
      <inkml:brushProperty name="width" value="0.1" units="cm"/>
      <inkml:brushProperty name="height" value="0.1" units="cm"/>
      <inkml:brushProperty name="ignorePressure" value="1"/>
    </inkml:brush>
  </inkml:definitions>
  <inkml:trace contextRef="#ctx0" brushRef="#br0">102 131,'-5'-8,"-4"-7,-6-6,-5-2,2-2,0 3,2 5</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5.505"/>
    </inkml:context>
    <inkml:brush xml:id="br0">
      <inkml:brushProperty name="width" value="0.1" units="cm"/>
      <inkml:brushProperty name="height" value="0.1" units="cm"/>
      <inkml:brushProperty name="ignorePressure" value="1"/>
    </inkml:brush>
  </inkml:definitions>
  <inkml:trace contextRef="#ctx0" brushRef="#br0">0 1,'82'100,"-25"-37,213 225,-178-198,109 82,-184-160,0 0,0-2,1 0,1-1,0-1,0-1,0 0,1-2,0 0,0-1,0-1,1-1,-1-1,32-2,-46 1,0-1,1 0,-1-1,0 0,0 0,1 0,-2 0,1-1,0 0,0-1,-1 1,0-1,0 0,0 0,0 0,0-1,-1 0,0 0,0 0,0 0,5-12,-3 1</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5.969"/>
    </inkml:context>
    <inkml:brush xml:id="br0">
      <inkml:brushProperty name="width" value="0.1" units="cm"/>
      <inkml:brushProperty name="height" value="0.1" units="cm"/>
      <inkml:brushProperty name="ignorePressure" value="1"/>
    </inkml:brush>
  </inkml:definitions>
  <inkml:trace contextRef="#ctx0" brushRef="#br0">420 0,'-4'0,"-6"0,-9 4,-14 6,-5 5,-5 0,-4 6,3-1,4-4,1 0,7 1,5-2,2-4,6-3</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06.986"/>
    </inkml:context>
    <inkml:brush xml:id="br0">
      <inkml:brushProperty name="width" value="0.1" units="cm"/>
      <inkml:brushProperty name="height" value="0.1" units="cm"/>
      <inkml:brushProperty name="ignorePressure" value="1"/>
    </inkml:brush>
  </inkml:definitions>
  <inkml:trace contextRef="#ctx0" brushRef="#br0">0 700,'2'-1,"0"0,0 0,0 1,0-1,-1 0,1-1,0 1,-1 0,1 0,-1-1,1 1,-1-1,0 1,1-1,-1 0,0 1,0-1,1-3,18-37,-18 39,23-60,-3-1,-3-1,-2-1,-4-1,-2 0,2-69,-15 80,2 54,0 0,0 0,0 1,-1-1,1 0,0 0,-1 0,1 1,-1-1,0 0,0 0,1 1,-1-1,0 1,0-1,-1 0,1 1,0 0,0-1,-1 1,1 0,-1 0,1 0,-1 0,1 0,-4-1,5 2,-1 0,0 0,1 0,-1 0,0 0,0 1,1-1,-1 0,0 0,1 1,-1-1,1 1,-1-1,0 0,1 1,-1-1,1 1,-1-1,1 1,-1 0,1-1,0 1,-1-1,1 1,0 0,-1-1,1 1,0 0,0-1,0 1,0 0,-1-1,1 1,0 0,0 0,0-1,1 1,-1 0,0-1,0 1,0 0,1 0,7 33,-2-24,0-1,0-1,1 1,0-1,1 0,0 0,0-1,12 8,81 46,-49-31,-14-8,0 0,64 49,-94-65,0 1,0 0,-1 1,0 0,0 0,-1 0,0 1,0 0,-1 0,-1 0,1 1,-1-1,3 13,-7-16,1 0,-1 0,0 0,-1 0,0 0,0-1,0 1,0 0,-1 0,0-1,0 1,-1-1,0 1,0-1,-6 8,-2 3,-1 0,-1-1,-20 18,-184 136,119-97,78-56,4-2</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19.244"/>
    </inkml:context>
    <inkml:brush xml:id="br0">
      <inkml:brushProperty name="width" value="0.1" units="cm"/>
      <inkml:brushProperty name="height" value="0.1" units="cm"/>
      <inkml:brushProperty name="ignorePressure" value="1"/>
    </inkml:brush>
  </inkml:definitions>
  <inkml:trace contextRef="#ctx0" brushRef="#br0">515 0,'-7'2,"0"1,1-1,-1 1,1 0,-1 1,1-1,0 1,0 0,-7 7,-2 0,-22 19,1 1,2 2,1 1,2 1,1 2,1 1,3 1,1 2,2 0,-25 64,32-67,3-1,1 2,2 0,1 0,2 1,2 0,0 68,6-97,1-1,0 1,0-1,1 0,0 0,1 0,0 0,1-1,0 1,0-1,1 0,0-1,1 0,0 0,0 0,1-1,0 0,0 0,0-1,1 0,0 0,17 7,4 0,0-1,0-1,1-2,0-1,1-2,42 4,7-5,0-3,1-4,-1-3,86-18,315-88,-468 108,-1-1,0 0,0-1,0-1,-1 0,18-12,-27 16,0 0,0-1,0 1,-1-1,1 0,-1 0,0 0,0 0,0 0,0 0,-1 0,1-1,-1 1,0-1,0 1,0-1,0 1,0-1,-1 0,0 1,0-1,0 0,0 1,0-1,-1 0,0 1,1-1,-4-5,-1-7</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19.807"/>
    </inkml:context>
    <inkml:brush xml:id="br0">
      <inkml:brushProperty name="width" value="0.1" units="cm"/>
      <inkml:brushProperty name="height" value="0.1" units="cm"/>
      <inkml:brushProperty name="ignorePressure" value="1"/>
    </inkml:brush>
  </inkml:definitions>
  <inkml:trace contextRef="#ctx0" brushRef="#br0">0 1,'4'4,"6"9,5 8,4 7,7 12,4 8,8 4,3 5,-2 1,-3 0,0-7,-6-7,-3-7,-3-6,-5-4,-6-2,-1-6,-3-6</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0.324"/>
    </inkml:context>
    <inkml:brush xml:id="br0">
      <inkml:brushProperty name="width" value="0.1" units="cm"/>
      <inkml:brushProperty name="height" value="0.1" units="cm"/>
      <inkml:brushProperty name="ignorePressure" value="1"/>
    </inkml:brush>
  </inkml:definitions>
  <inkml:trace contextRef="#ctx0" brushRef="#br0">1 0,'12'14,"-1"1,0 0,-1 1,11 22,13 20,32 37,132 148,-149-203,-40-33,0-1,0 1,-1 1,0 0,0 0,10 15,-11-9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6.253"/>
    </inkml:context>
    <inkml:brush xml:id="br0">
      <inkml:brushProperty name="width" value="0.1" units="cm"/>
      <inkml:brushProperty name="height" value="0.1" units="cm"/>
      <inkml:brushProperty name="ignorePressure" value="1"/>
    </inkml:brush>
  </inkml:definitions>
  <inkml:trace contextRef="#ctx0" brushRef="#br0">1 1,'36'31,"180"191,218 234,-327-332,165 251,-216-269,-38-66,-17-39,0 1,-1 0,1-1,0 1,0-1,0 1,0-1,0 1,0-1,0 0,1 0,-1 1,1-1,-1 0,0 0,1 0,0-1,2 2,-3-2,0 0,0 0,0 0,1 0,-1 0,0 0,0-1,0 1,1 0,-1-1,0 1,0-1,0 1,0-1,0 0,0 1,0-1,0 0,0 0,1-1,5-6,0-1,-1 0,1-1,7-17,-7 13,321-505,-243 390,-74 113,28-44,2 2,51-55,-90 110,0 1,1-1,-1 1,1-1,0 1,0 0,0 0,0 0,0 0,0 1,0-1,1 1,-1 0,0 0,1 0,-1 0,1 1,-1 0,1-1,0 1,-1 0,1 1,5 0,-1 2,-1 0,0 0,1 1,-1 0,0 0,-1 0,1 1,-1 0,9 9,19 23,-1 0,49 76,-9-11,-53-76,145 172,-143-175,2-1,0 0,2-2,0 0,51 27,-44-32</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0.776"/>
    </inkml:context>
    <inkml:brush xml:id="br0">
      <inkml:brushProperty name="width" value="0.1" units="cm"/>
      <inkml:brushProperty name="height" value="0.1" units="cm"/>
      <inkml:brushProperty name="ignorePressure" value="1"/>
    </inkml:brush>
  </inkml:definitions>
  <inkml:trace contextRef="#ctx0" brushRef="#br0">1 204,'8'-4,"7"-6,5-4,8-1,6-2,3-2,3-2,-5-1,-5 2,-3 1,-2 4,-1 0,-5 3</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1.157"/>
    </inkml:context>
    <inkml:brush xml:id="br0">
      <inkml:brushProperty name="width" value="0.1" units="cm"/>
      <inkml:brushProperty name="height" value="0.1" units="cm"/>
      <inkml:brushProperty name="ignorePressure" value="1"/>
    </inkml:brush>
  </inkml:definitions>
  <inkml:trace contextRef="#ctx0" brushRef="#br0">0 438,'2'-4,"0"0,0 0,1-1,-1 2,1-1,0 0,0 0,0 1,1 0,-1 0,1 0,6-5,-4 4,40-32,1 3,88-46,114-39,-213 102,135-63,-126 58</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1.608"/>
    </inkml:context>
    <inkml:brush xml:id="br0">
      <inkml:brushProperty name="width" value="0.1" units="cm"/>
      <inkml:brushProperty name="height" value="0.1" units="cm"/>
      <inkml:brushProperty name="ignorePressure" value="1"/>
    </inkml:brush>
  </inkml:definitions>
  <inkml:trace contextRef="#ctx0" brushRef="#br0">17 362,'-6'5,"-5"9,12-14,-1 1,1-1,-1 1,1-1,-1 1,1-1,0 1,-1-1,1 0,0 1,-1-1,1 0,0 0,-1 0,1 1,0-1,0 0,-1 0,1 0,0 0,0 0,-1 0,1 0,0 0,-1-1,1 1,0 0,0-1,23-2,-1-1,1-1,-1-1,0-2,-1 0,0-1,31-18,-12 8,182-99,57-25,-185 113,-76 25</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2.625"/>
    </inkml:context>
    <inkml:brush xml:id="br0">
      <inkml:brushProperty name="width" value="0.1" units="cm"/>
      <inkml:brushProperty name="height" value="0.1" units="cm"/>
      <inkml:brushProperty name="ignorePressure" value="1"/>
    </inkml:brush>
  </inkml:definitions>
  <inkml:trace contextRef="#ctx0" brushRef="#br0">537 0,'-7'1,"-1"0,1 0,0 0,0 1,0 0,0 1,0-1,1 1,-1 1,1-1,0 1,0 0,0 1,0-1,1 1,-9 10,-6 9,1 0,-26 44,34-50,-39 65,4 1,4 3,4 2,3 1,5 1,3 2,-18 124,40-183,2 0,1 1,2-1,2 1,0-1,15 63,-14-80,2 0,0-1,2 0,-1 0,2 0,0-1,1 0,0 0,1-1,1 0,0-1,1-1,0 1,1-2,21 15,-20-18,0-1,0-1,0-1,1 0,-1 0,1-2,0 1,1-2,-1 0,0-1,1-1,-1 0,16-3,11-2,-1-2,-1-2,64-22,-72 20,0-1,-1-2,0-1,-1-2,-1 0,48-39,-69 49,0-1,0 0,-1 0,0-1,-1 0,0 0,0 0,-1-1,0 1,6-21,-9 21,-1 1,1-1,-2 0,1 1,-1-1,0 0,-1 0,0 1,-1-1,0 1,0-1,0 1,-1-1,-1 1,-5-11,-4-2,0 0,-1 1,-1 1,-1 0,0 1,-1 0,-2 2,1 0,-39-24,38 28,0 1,-1 1,0 0,0 2,-1 0,-1 1,1 1,-1 1,0 2,-44-3,55 6,1-1,0 1,0 0,0 0,0 1,0 1,1 0,-1 0,0 1,1 0,-16 8,10 0</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3.154"/>
    </inkml:context>
    <inkml:brush xml:id="br0">
      <inkml:brushProperty name="width" value="0.1" units="cm"/>
      <inkml:brushProperty name="height" value="0.1" units="cm"/>
      <inkml:brushProperty name="ignorePressure" value="1"/>
    </inkml:brush>
  </inkml:definitions>
  <inkml:trace contextRef="#ctx0" brushRef="#br0">0 11,'0'-4,"0"-2</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4.105"/>
    </inkml:context>
    <inkml:brush xml:id="br0">
      <inkml:brushProperty name="width" value="0.1" units="cm"/>
      <inkml:brushProperty name="height" value="0.1" units="cm"/>
      <inkml:brushProperty name="ignorePressure" value="1"/>
    </inkml:brush>
  </inkml:definitions>
  <inkml:trace contextRef="#ctx0" brushRef="#br0">0 0,'2'18,"2"0,-1 0,2-1,1 0,0 0,1 0,0-1,11 17,8 20,-6-8,210 451,-218-472,-9-17,1 1,-1-1,1-1,1 1,-1 0,7 6,-9-12,0 1,0 0,0-1,0 1,1-1,-1 0,1 0,-1 0,1 0,-1 0,1-1,-1 1,1-1,0 1,-1-1,1 0,0 0,-1 0,1-1,0 1,-1 0,4-2,11-3,-1-1,0 0,0-1,0-1,-1 0,15-12,82-66,-79 59,-1-1,-2-2,34-42,-55 61,-1 0,-1-1,1 0,-2 0,0 0,0-1,-1 0,-1 0,0 0,-1 0,0-1,-1 0,0 1,-1-16,-2 25,0 0,0 0,0 0,-1 0,0 0,1 0,-1 1,0-1,-1 1,-4-7,6 9,1 1,-1-1,1 0,0 1,-1-1,0 0,1 1,-1-1,1 1,-1-1,0 0,1 1,-1 0,0-1,0 1,1-1,-1 1,0 0,0 0,0-1,1 1,-1 0,0 0,0 0,0 0,0 0,1 0,-1 0,0 0,0 0,0 0,1 1,-1-1,0 0,0 1,0-1,1 0,-1 1,0-1,1 1,-1-1,0 1,1-1,-1 1,0 0,1-1,-1 1,1 0,0-1,-1 1,1 0,-1 0,1-1,0 1,0 0,-1 1,0 4,1 0,-1 0,1 0,0 0,1 0,-1 0,1-1,0 1,1 0,0 0,0-1,0 1,6 10,-2 1,238 488,-226-470,239 386,-241-397</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8.527"/>
    </inkml:context>
    <inkml:brush xml:id="br0">
      <inkml:brushProperty name="width" value="0.1" units="cm"/>
      <inkml:brushProperty name="height" value="0.1" units="cm"/>
      <inkml:brushProperty name="ignorePressure" value="1"/>
    </inkml:brush>
  </inkml:definitions>
  <inkml:trace contextRef="#ctx0" brushRef="#br0">1053 24,'-1'-1,"1"-1,-1 1,0 0,1 0,-1 0,0 0,0 0,0 0,0 0,1 0,-1 0,-1 0,1 0,0 0,0 1,0-1,0 0,0 1,-1-1,1 1,0-1,-1 1,1 0,0-1,-1 1,1 0,-3 0,-40-3,32 4,-1 1,1 0,-1 0,1 1,0 1,0 0,1 1,-1 0,-15 10,-9 8,-47 38,76-55,-73 63,4 3,2 3,4 4,4 2,-96 154,123-171,-41 95,66-127,2 0,1 0,2 1,1 1,-4 45,11-70,0-1,1 1,0-1,1 0,0 1,0-1,1 0,0 1,0-1,1 0,0 0,1-1,0 1,0-1,7 10,-5-9,2-1,-1 1,1-1,0-1,1 1,0-2,0 1,0-1,0 0,1-1,18 6,14 2,0-3,1-1,-1-1,69 0,-35-7,128-18,-124 7,0-4,-1-4,-1-3,-1-3,-1-4,75-40,-143 65,1-1,-1 1,0-2,-1 1,1-1,-1 0,-1 0,1-1,-1 0,0 0,0-1,-1 0,0 0,0 0,-1 0,0-1,-1 0,0 1,0-1,-1 0,0-1,1-14,6-26,-5 34,-1 0,-1 1,0-1,-1-21,-4 20</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9.212"/>
    </inkml:context>
    <inkml:brush xml:id="br0">
      <inkml:brushProperty name="width" value="0.1" units="cm"/>
      <inkml:brushProperty name="height" value="0.1" units="cm"/>
      <inkml:brushProperty name="ignorePressure" value="1"/>
    </inkml:brush>
  </inkml:definitions>
  <inkml:trace contextRef="#ctx0" brushRef="#br0">101 74,'-17'33,"4"-10,1 0,1 1,1 0,1 0,2 1,-9 47,13-53,1 0,2 0,0-1,0 1,7 31,-6-43,1-1,0 1,0-1,1 1,-1-1,1 0,1 0,-1-1,1 1,0-1,1 1,-1-1,1 0,0-1,0 1,1-1,-1 0,1-1,7 4,5 1,2-1,-1 0,1-2,0-1,0 0,1-1,-1-1,1-1,36-3,-7-3,-1-2,91-25,-87 17,-1-2,-1-2,0-3,-2-2,54-34,-96 53,0 0,0-1,0 0,0 0,-1-1,0 0,0 0,-1 0,8-15,-11 18,0 0,-1 0,0 0,0 0,0 0,0 0,0 0,-1-1,0 1,0 0,0 0,0 0,-1 0,0-1,0 1,0 0,0 0,0 0,-1 0,0 1,0-1,0 0,-3-3,-5-6,-1 0,0 1,-1 1,-1 0,0 0,0 1,-1 1,0 0,0 1,-1 0,-18-6,-13-3,0 2,-73-13,57 15,15 2,1 2,-2 2,-87-2,113 12,6 3</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29.635"/>
    </inkml:context>
    <inkml:brush xml:id="br0">
      <inkml:brushProperty name="width" value="0.1" units="cm"/>
      <inkml:brushProperty name="height" value="0.1" units="cm"/>
      <inkml:brushProperty name="ignorePressure" value="1"/>
    </inkml:brush>
  </inkml:definitions>
  <inkml:trace contextRef="#ctx0" brushRef="#br0">1 281,'4'0,"6"0,0-4,4-2,7-4,9-8,7-1,5-2,13-5,14-3,2 0,3-4,-3 4,-6-1,-14 4</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0.128"/>
    </inkml:context>
    <inkml:brush xml:id="br0">
      <inkml:brushProperty name="width" value="0.1" units="cm"/>
      <inkml:brushProperty name="height" value="0.1" units="cm"/>
      <inkml:brushProperty name="ignorePressure" value="1"/>
    </inkml:brush>
  </inkml:definitions>
  <inkml:trace contextRef="#ctx0" brushRef="#br0">1 328,'20'-2,"0"-1,1-1,-2-1,1-1,0-1,21-10,12-3,181-70,28-9,-111 34,-131 55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6.918"/>
    </inkml:context>
    <inkml:brush xml:id="br0">
      <inkml:brushProperty name="width" value="0.1" units="cm"/>
      <inkml:brushProperty name="height" value="0.1" units="cm"/>
      <inkml:brushProperty name="ignorePressure" value="1"/>
    </inkml:brush>
  </inkml:definitions>
  <inkml:trace contextRef="#ctx0" brushRef="#br0">819 524,'1'-7,"1"0,0 0,0 0,0 0,1 1,0-1,5-8,3-7,100-193,-40 85,-68 124,0 1,0-1,-1 0,1 0,1-12,-4 17,0-1,0 1,0-1,0 1,0 0,0-1,0 1,0 0,-1-1,1 1,0 0,-1 0,0-1,1 1,-1 0,0 0,1 0,-1 0,0-1,0 1,0 0,0 1,0-1,0 0,0 0,0 0,0 1,0-1,-1 0,1 1,0-1,-1 1,1-1,-2 1,-18-4,1 1,-1 1,0 1,0 0,-27 4,0-1,-171 9,181-6,0 1,0 2,-62 21,64-15,1 1,1 2,0 1,1 1,1 2,-43 37,63-47,0 0,1 1,1 1,0-1,1 2,0-1,-12 29,16-32,2 0,0 1,0 0,1-1,0 1,1 0,0 0,1 0,0 0,0 0,1 0,5 18,-1-13,0 0,1-1,1 0,1 0,0-1,0 0,2 0,0-1,0 0,1-1,1 0,20 16,11 5,0-3,75 40,-32-25,2-4,2-4,1-4,2-3,0-5,2-4,188 17,-271-37,-8 0,0-1,0 1,0-1,0 0,0 0,0 0,0 0,0 0,0-1,0 0,-1 0,1 0,0 0,0-1,-1 0,1 1,-1-1,5-3,-1-7</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1.484"/>
    </inkml:context>
    <inkml:brush xml:id="br0">
      <inkml:brushProperty name="width" value="0.1" units="cm"/>
      <inkml:brushProperty name="height" value="0.1" units="cm"/>
      <inkml:brushProperty name="ignorePressure" value="1"/>
    </inkml:brush>
  </inkml:definitions>
  <inkml:trace contextRef="#ctx0" brushRef="#br0">1 817,'0'-12,"2"-1,-1 0,2 1,0-1,0 1,1 0,1 0,0 0,8-12,6-9,42-54,-12 29,3 2,2 3,3 2,1 2,3 3,2 3,1 2,100-46,-126 70,0 2,53-15,-74 26,-1 0,1 1,0 1,-1 0,1 2,0 0,0 0,23 5,-36-4,0 0,-1 0,1 0,-1 1,0-1,1 1,-1 0,0 0,0 0,0 0,0 0,0 1,0 0,-1-1,0 1,1 0,-1 0,2 4,0 0,-2 0,1 0,-1 0,0 1,0-1,-1 1,0-1,1 13,-3 6,-1 0,-1 0,-1-1,-9 33,-6 5,-2-1,-36 70,-71 115,95-185,32-61,0 0,0 0,0 1,0-1,1 0,-1 0,0 1,1-1,-1 1,1-1,0 0,-1 1,1-1,0 1,0-1,0 1,0-1,0 1,0-1,1 2,0-2,0-1,-1 0,1 1,0-1,0 0,0 0,0 0,0 0,0 0,0 0,0 0,0 0,0 0,0-1,-1 1,1 0,0-1,0 1,0 0,0-1,0 1,0-2,62-38,-61 39,55-41,248-163,-270 186,0 1,0 2,1 1,1 2,1 2,0 1,52-6,-80 15,0-1,1 2,-1-1,1 2,-1-1,1 1,-1 1,0 0,0 0,0 1,0 1,0-1,0 2,-1-1,0 1,0 1,0-1,-1 1,0 1,0 0,0 0,-1 1,0-1,-1 2,1-1,-2 1,1 0,-1 0,6 14,-5-8,-1 1,0 0,0 0,-2 0,0 1,-1-1,0 1,-2 0,-2 33,-1-27,-2 0,0 0,-2 0,0-1,-1 0,-17 31,3-14,-2-1,-2-1,-2-2,-1 0,-1-2,-68 57,61-60,-2-1,-1-2,-74 36,90-51,-2-2,1-1,-1 0,-1-2,1-1,-1-2,-54 3,57-7</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2.566"/>
    </inkml:context>
    <inkml:brush xml:id="br0">
      <inkml:brushProperty name="width" value="0.1" units="cm"/>
      <inkml:brushProperty name="height" value="0.1" units="cm"/>
      <inkml:brushProperty name="ignorePressure" value="1"/>
    </inkml:brush>
  </inkml:definitions>
  <inkml:trace contextRef="#ctx0" brushRef="#br0">0 601,'338'-288,"-280"243,-9 6,10-10,2 3,2 3,72-37,-132 78,0 0,0 1,1 0,-1 0,0 0,1 0,-1 0,1 1,-1-1,1 1,-1 0,1 0,-1 0,1 1,-1-1,1 1,-1 0,6 2,-5-1,0 1,0-1,0 1,0 0,0 1,0-1,-1 1,0-1,0 1,0 0,5 8,2 9,-1 0,0 0,-2 1,8 35,1 8,-4 2,-2-1,1 71,-10-111,-1 0,-2 0,0 0,-2 0,-1 0,-1-1,-1 1,-1-1,-1-1,-24 45,28-63,1 0,-1-1,0 1,0-1,-1 0,0-1,0 1,-11 5,-25 22,41-32,1 0,0 0,0 0,-1 1,1-1,0 0,0 0,0 0,0 0,-1 1,1-1,0 0,0 0,0 0,0 1,0-1,-1 0,1 0,0 0,0 1,0-1,0 0,0 0,0 1,0-1,0 0,0 0,0 1,0-1,0 0,0 0,0 1,0-1,0 0,0 0,0 0,0 1,1-1,-1 0,0 0,0 1,0-1,0 0,0 0,1 0,-1 0,0 1,0-1,0 0,1 0,-1 0,0 0,0 0,0 0,1 1,-1-1,0 0,0 0,1 0,25 1,30-7,57-14,-1-4,-1-6,-2-4,133-61,-217 82,38-25,-47 27</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3.457"/>
    </inkml:context>
    <inkml:brush xml:id="br0">
      <inkml:brushProperty name="width" value="0.1" units="cm"/>
      <inkml:brushProperty name="height" value="0.1" units="cm"/>
      <inkml:brushProperty name="ignorePressure" value="1"/>
    </inkml:brush>
  </inkml:definitions>
  <inkml:trace contextRef="#ctx0" brushRef="#br0">1 1,'7'187,"8"-1,9 0,52 204,-64-338,-5-15,1 1,3-1,0 0,3-1,25 49,-36-80,1 0,-1-1,1 1,1-1,-1 0,0 0,1 0,0 0,0-1,0 0,0 0,1-1,-1 1,1-1,0 0,-1 0,1-1,0 0,0 0,0 0,0-1,6 0,13-1,0-2,1 0,47-13,32-14,-1-5,135-65,188-124,48-63,-341 196,173-152,-253 191</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4.358"/>
    </inkml:context>
    <inkml:brush xml:id="br0">
      <inkml:brushProperty name="width" value="0.1" units="cm"/>
      <inkml:brushProperty name="height" value="0.1" units="cm"/>
      <inkml:brushProperty name="ignorePressure" value="1"/>
    </inkml:brush>
  </inkml:definitions>
  <inkml:trace contextRef="#ctx0" brushRef="#br0">1 722,'3'0,"0"-1,1-1,-1 1,0 0,0-1,0 0,0 1,0-1,0 0,-1-1,1 1,3-5,10-6,286-210,303-201,-573 404,-10 5</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4.825"/>
    </inkml:context>
    <inkml:brush xml:id="br0">
      <inkml:brushProperty name="width" value="0.1" units="cm"/>
      <inkml:brushProperty name="height" value="0.1" units="cm"/>
      <inkml:brushProperty name="ignorePressure" value="1"/>
    </inkml:brush>
  </inkml:definitions>
  <inkml:trace contextRef="#ctx0" brushRef="#br0">1 653,'2'-5,"-1"1,1 0,1 1,-1-1,1 0,-1 1,1-1,0 1,0 0,0 0,1 0,5-4,0-1,188-159,258-170,-434 322,67-50,-75 54</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5.559"/>
    </inkml:context>
    <inkml:brush xml:id="br0">
      <inkml:brushProperty name="width" value="0.1" units="cm"/>
      <inkml:brushProperty name="height" value="0.1" units="cm"/>
      <inkml:brushProperty name="ignorePressure" value="1"/>
    </inkml:brush>
  </inkml:definitions>
  <inkml:trace contextRef="#ctx0" brushRef="#br0">324 301,'-9'0,"0"0,0 0,0 1,0 0,0 0,0 1,0 1,0-1,1 1,-1 1,1 0,0 0,0 0,0 1,1 0,-1 1,1 0,1 0,-1 0,1 1,0 0,-9 14,-2 4,2 0,1 2,0 0,3 0,0 1,1 1,-9 51,11-36,2 0,2 1,2-1,6 72,-3-102,1-1,0 0,1-1,0 1,1 0,1-1,0 0,0 0,2 0,-1-1,1 0,1 0,15 17,-11-16,1-1,1 0,-1-1,2-1,-1 0,1-1,1 0,0-1,24 7,0-4,1-2,0-1,0-3,0-1,0-2,0-1,82-13,-39-2,-1-4,-1-3,-2-4,0-3,-2-4,83-47,-138 67,-1-1,0 0,-1-2,-1-1,24-25,-37 35,0-1,-1 1,-1-1,1-1,-1 1,0-1,-1 0,0 0,-1 0,0 0,0-1,-1 0,0 1,-1-1,0 0,0 0,-2-13,-2 1,-1 1,-1 0,-1 0,-1 1,-1-1,-1 2,-1-1,-14-22,-15-17,-54-62,58 78,-2 2,-2 1,-87-69,103 93,-1 0,0 2,-1 0,-1 2,0 0,-1 2,0 1,0 2,-47-8,12 10,0 4,-64 5,115-3,-13 0</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7.026"/>
    </inkml:context>
    <inkml:brush xml:id="br0">
      <inkml:brushProperty name="width" value="0.1" units="cm"/>
      <inkml:brushProperty name="height" value="0.1" units="cm"/>
      <inkml:brushProperty name="ignorePressure" value="1"/>
    </inkml:brush>
  </inkml:definitions>
  <inkml:trace contextRef="#ctx0" brushRef="#br0">99 1,'0'6,"-1"1,-1-1,1 1,-1-1,0 0,0 0,-6 9,-3 14,-6 27,3 1,2 1,-4 63,6 179,12-219,16 101,-12-145,2 0,1-1,2 0,1 0,18 34,-22-56,1 0,-1-1,2 0,0 0,1-2,0 1,0-1,1-1,1 0,0 0,0-1,1-1,0-1,0 0,1 0,0-1,0-1,0-1,25 4,6-2,-1-1,1-3,0-2,0-1,73-13,-23-5,-1-4,-1-3,-1-5,-2-4,-1-4,113-67,-172 89,-1-2,0-1,-1-1,-2-1,43-45,-62 59,-1-1,0 0,0 0,-1-1,-1 1,1-1,-2-1,1 1,-1-1,-1 0,0 0,0 0,-1 0,-1 0,0 0,0-1,-1 1,-1 0,0-1,0 1,-6-21,-1 9,-1 1,-1-1,-1 1,-1 1,-1 0,-1 1,-26-30,-9-4,-72-60,67 68,-2 1,-121-71,150 101,0 1,-1 1,0 2,-1 1,0 1,-1 1,0 2,0 1,-47-2,-187 19,241-11,0 1,0 2,0 0,1 1,-23 9,27-7</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7.939"/>
    </inkml:context>
    <inkml:brush xml:id="br0">
      <inkml:brushProperty name="width" value="0.1" units="cm"/>
      <inkml:brushProperty name="height" value="0.1" units="cm"/>
      <inkml:brushProperty name="ignorePressure" value="1"/>
    </inkml:brush>
  </inkml:definitions>
  <inkml:trace contextRef="#ctx0" brushRef="#br0">1 106,'3'-6,"1"-1,1 0,-1 1,1 0,0 0,0 0,0 0,1 1,0 0,0 0,1 1,-1-1,1 2,0-1,10-4,-5 4,0 1,1 0,-1 0,1 2,-1-1,1 1,0 1,-1 0,15 3,-11-1,-1 0,0 1,0 1,-1 0,1 1,-1 1,0 0,0 1,-1 0,0 1,0 1,-1 0,0 1,-1 0,0 1,14 17,-14-14,-2 1,0 0,0 1,-1 0,-1 0,-1 0,-1 1,0 0,-1 0,0 1,-2-1,0 1,-1 0,-1-1,0 1,-1 0,-1-1,-5 20,-11 27,7-30,1 2,2-1,1 1,-3 72,11-102,-1-1,1 0,1 1,-1-1,1 0,0 0,0 0,0 0,1 0,-1 0,1-1,0 1,1-1,-1 0,1 0,0 0,0 0,0-1,0 1,1-1,0 0,-1-1,1 1,0-1,0 0,7 2,14 4,1 0,-1-2,52 5,-67-10,72 5,-49-4</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8.745"/>
    </inkml:context>
    <inkml:brush xml:id="br0">
      <inkml:brushProperty name="width" value="0.1" units="cm"/>
      <inkml:brushProperty name="height" value="0.1" units="cm"/>
      <inkml:brushProperty name="ignorePressure" value="1"/>
    </inkml:brush>
  </inkml:definitions>
  <inkml:trace contextRef="#ctx0" brushRef="#br0">1 738,'4'-4,"6"-1,9-9,22-5,21-8,21-13,20-10,11-11,18-11,11-5,-1-3,-8 9,-15 7,-19 7,-23 13,-16 10,-22 19,-18 12</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39.340"/>
    </inkml:context>
    <inkml:brush xml:id="br0">
      <inkml:brushProperty name="width" value="0.1" units="cm"/>
      <inkml:brushProperty name="height" value="0.1" units="cm"/>
      <inkml:brushProperty name="ignorePressure" value="1"/>
    </inkml:brush>
  </inkml:definitions>
  <inkml:trace contextRef="#ctx0" brushRef="#br0">1 700,'0'-1,"1"0,0 0,-1-1,1 1,0 0,0 0,0 0,0 0,0 1,0-1,1 0,-1 0,0 1,0-1,0 0,1 1,-1-1,2 1,5-4,336-166,-115 62,20-13,273-146,-517 264,-4 2,0 0,0 0,0 0,0 0,0 0,1 1,-1-1,0 0,1 1,-1-1,0 1,1-1,-1 1,1 0,-1-1,1 1,-1 0,1 0,-1 0,1 0,-1 0,1 1,-1-1,1 0,-1 1,1-1,1 2,2 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7.368"/>
    </inkml:context>
    <inkml:brush xml:id="br0">
      <inkml:brushProperty name="width" value="0.1" units="cm"/>
      <inkml:brushProperty name="height" value="0.1" units="cm"/>
      <inkml:brushProperty name="ignorePressure" value="1"/>
    </inkml:brush>
  </inkml:definitions>
  <inkml:trace contextRef="#ctx0" brushRef="#br0">1617 0,'-4'0,"-9"0,-12 5,-21 4,-33 14,-40 20,-33 15,-19 5,-15 1,-4-2,13-8,21-9,28-7,28-11,30-10</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40.326"/>
    </inkml:context>
    <inkml:brush xml:id="br0">
      <inkml:brushProperty name="width" value="0.1" units="cm"/>
      <inkml:brushProperty name="height" value="0.1" units="cm"/>
      <inkml:brushProperty name="ignorePressure" value="1"/>
    </inkml:brush>
  </inkml:definitions>
  <inkml:trace contextRef="#ctx0" brushRef="#br0">0 438,'43'-44,"72"-66,-64 70,1 3,3 2,0 2,2 3,2 2,0 3,77-21,-129 44,1 0,0 0,-1 1,1 0,0 0,0 1,0 0,0 0,-1 1,1 0,14 4,-18-3,0 0,0 0,0 0,-1 0,1 1,-1 0,1 0,-1 0,0 0,0 0,0 0,-1 1,1 0,-1-1,0 1,0 0,0 0,0 0,-1 0,0 1,0-1,1 7,2 14,-1 0,-2 0,0 0,-2 0,-1 0,-6 30,-41 147,18-107,-66 138,-63 78,18-37,137-264,0 0,1 1,0 0,0 0,2 0,-3 16,4-24,1 1,0 0,0 0,0 0,1-1,0 1,-1 0,1 0,0-1,1 1,-1-1,1 1,-1-1,1 0,0 1,0-1,1 0,-1 0,1 0,-1-1,1 1,5 3,5 3,1-2,0 0,0 0,1-2,0 1,0-2,21 4,-19-4,0 0,0 1,0 1,0 0,18 11,-19-6</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40.773"/>
    </inkml:context>
    <inkml:brush xml:id="br0">
      <inkml:brushProperty name="width" value="0.1" units="cm"/>
      <inkml:brushProperty name="height" value="0.1" units="cm"/>
      <inkml:brushProperty name="ignorePressure" value="1"/>
    </inkml:brush>
  </inkml:definitions>
  <inkml:trace contextRef="#ctx0" brushRef="#br0">1 1</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42.542"/>
    </inkml:context>
    <inkml:brush xml:id="br0">
      <inkml:brushProperty name="width" value="0.1" units="cm"/>
      <inkml:brushProperty name="height" value="0.1" units="cm"/>
      <inkml:brushProperty name="ignorePressure" value="1"/>
    </inkml:brush>
  </inkml:definitions>
  <inkml:trace contextRef="#ctx0" brushRef="#br0">145 859,'-1'0,"0"1,0-1,0 1,0 0,0-1,0 1,0 0,1 0,-1 0,0-1,1 1,-1 0,0 0,1 0,-1 0,1 0,0 0,-1 0,1 1,0-1,-1 0,1 0,0 0,0 0,0 1,-3 32,3-33,0 22,1-1,1 1,2 0,0-1,1 1,1-1,1 0,10 21,90 162,-94-184,353 543,-288-451,-65-94,-2-4,-1 1,0 0,10 24,-20-40,0 0,0 0,0 0,1 0,-1 1,0-1,0 0,0 0,0 0,0 0,0 0,0 0,0 0,0 0,0 1,0-1,0 0,0 0,0 0,0 0,1 0,-1 0,0 1,0-1,0 0,0 0,-1 0,1 0,0 0,0 0,0 0,0 1,0-1,0 0,0 0,0 0,0 0,0 0,0 0,0 0,0 0,0 1,0-1,0 0,-1 0,1 0,0 0,0 0,0 0,0 0,0 0,0 0,0 0,-1 0,1 0,0 0,0 0,0 0,0 0,0 0,0 0,-1 0,1 0,0 0,0 0,-12-6,-12-15,-70-85,-141-213,215 291,-44-71,3-2,5-4,5-1,4-3,-50-174,86 243,2-1,2 1,2-1,1 0,3-70,4 80,0 0,3 0,0 1,2-1,1 2,2-1,1 1,17-31,-21 46,6-14,0 2,2-1,1 2,1 0,1 2,39-38,-55 58,1 0,0 0,0 1,0-1,1 1,-1 0,1 1,-1-1,1 1,-1 0,1 0,0 0,-1 0,1 1,0 0,0 0,-1 0,1 1,0 0,0-1,-1 2,1-1,-1 0,1 1,-1 0,0 0,1 0,-1 1,0 0,-1-1,5 5,3 2,-1 0,-1 1,0 0,0 0,-1 1,0 0,-1 1,-1-1,1 1,4 14,1 12,-2 1,-1 0,-2 1,-2 0,-2 0,-1 0,-2 0,-2 0,-1 0,-12 51,-3-10,-3-1,-4 0,-69 149,-4-22,97-206,1 0,0 0,-1 0,1-1,0 1,0 0,0 0,-1 0,1 0,0 0,0 0,0 0,0-1,1 1,-1 0,0 0,0 0,0 0,1 0,-1-1,0 1,1 0,-1 0,1 0,-1-1,1 1,-1 0,1-1,0 1,-1 0,1-1,0 1,-1-1,1 1,0-1,0 1,0-1,-1 0,1 1,1-1,46 9,-17-5,46 23,-1 4,-1 3,106 66,-55-30,-74-44,63 20,4 2,-100-38,-5 0</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43.508"/>
    </inkml:context>
    <inkml:brush xml:id="br0">
      <inkml:brushProperty name="width" value="0.1" units="cm"/>
      <inkml:brushProperty name="height" value="0.1" units="cm"/>
      <inkml:brushProperty name="ignorePressure" value="1"/>
    </inkml:brush>
  </inkml:definitions>
  <inkml:trace contextRef="#ctx0" brushRef="#br0">360 1,'-6'2,"-1"1,1 0,0 0,0 0,0 1,0 0,1 0,0 1,-1 0,-6 8,10-11,-34 34,0 2,3 2,1 1,2 2,2 1,2 1,-29 67,53-107,0 0,1 0,-1 0,1 0,0 0,1 1,-1-1,1 0,0 0,0 1,0-1,3 8,-2-10,0-1,0 1,0-1,0 0,1 0,-1 1,1-1,0 0,0 0,0 0,0-1,0 1,0 0,0-1,0 1,1-1,-1 0,0 0,1 0,-1 0,1 0,0 0,-1-1,1 1,-1-1,5 0,22 2,54-4,-50 0,46 3,-69 0,-1 1,1-1,-1 1,1 1,-1 0,0 0,0 1,0 0,9 6,-15-8,0-1,0 1,0 0,-1 0,1 0,-1 0,1 1,-1-1,0 0,0 1,0 0,0 0,-1-1,1 1,-1 0,1 0,-1 0,0 1,0-1,-1 0,1 0,-1 1,1-1,-1 0,0 0,0 1,-1-1,1 0,-1 1,0 2,-2 0,1 0,-1 0,0-1,-1 1,1-1,-1 0,0 0,-1 0,1 0,-1-1,0 0,0 0,0 0,-10 5,-47 30,-67 55,110-79,6-4,3 0</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1.161"/>
    </inkml:context>
    <inkml:brush xml:id="br0">
      <inkml:brushProperty name="width" value="0.1" units="cm"/>
      <inkml:brushProperty name="height" value="0.1" units="cm"/>
      <inkml:brushProperty name="ignorePressure" value="1"/>
    </inkml:brush>
  </inkml:definitions>
  <inkml:trace contextRef="#ctx0" brushRef="#br0">76 223,'0'-222,"-41"1207,9-400,31-572,1-5,-1-1,1 0,0 1,1-1,2 13,-3-19,0 0,0-1,1 1,-1 0,1 0,-1 0,0-1,1 1,-1 0,1 0,0-1,-1 1,1-1,0 1,-1 0,1-1,0 1,-1-1,1 0,0 1,1 0,-1-1,1 0,0 0,0 0,-1 0,1 0,0-1,-1 1,1 0,0-1,-1 1,1-1,-1 1,1-1,-1 0,3-1,242-160,-153 96,256-197,-281 210,-37 30,-9 9</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1.874"/>
    </inkml:context>
    <inkml:brush xml:id="br0">
      <inkml:brushProperty name="width" value="0.1" units="cm"/>
      <inkml:brushProperty name="height" value="0.1" units="cm"/>
      <inkml:brushProperty name="ignorePressure" value="1"/>
    </inkml:brush>
  </inkml:definitions>
  <inkml:trace contextRef="#ctx0" brushRef="#br0">0 410,'0'-4,"5"-6,0-5,8 0,3-1,5-3,5-2,1-2,9-4,3-7,2-2,3 2,-2 2,0-2,-2 1,-5 2,-8 5</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2.579"/>
    </inkml:context>
    <inkml:brush xml:id="br0">
      <inkml:brushProperty name="width" value="0.1" units="cm"/>
      <inkml:brushProperty name="height" value="0.1" units="cm"/>
      <inkml:brushProperty name="ignorePressure" value="1"/>
    </inkml:brush>
  </inkml:definitions>
  <inkml:trace contextRef="#ctx0" brushRef="#br0">1 626,'1'-4,"0"0,1-1,0 1,0 0,0 0,0 0,1 0,-1 0,1 0,0 1,0 0,4-4,0-1,39-38,2 1,2 3,2 3,57-35,-73 53,63-28,20-11,-91 41,-2-1,26-24,-31 24,1 2,0 1,36-21,-36 27</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3.463"/>
    </inkml:context>
    <inkml:brush xml:id="br0">
      <inkml:brushProperty name="width" value="0.1" units="cm"/>
      <inkml:brushProperty name="height" value="0.1" units="cm"/>
      <inkml:brushProperty name="ignorePressure" value="1"/>
    </inkml:brush>
  </inkml:definitions>
  <inkml:trace contextRef="#ctx0" brushRef="#br0">517 321,'-10'1,"-1"1,1 0,-1 0,1 1,0 1,0 0,0 0,1 0,0 1,0 1,0 0,0 0,-13 13,-4 5,2 0,1 1,-20 30,8-6,2 1,3 2,2 1,2 2,-22 67,36-86,2 1,1 0,1 1,3 0,1 0,2 0,1 0,2 0,7 49,-5-74,0 0,1-1,0 0,1 1,0-1,1-1,0 1,1-1,0 0,1-1,9 10,-4-6,1-1,0-1,2 0,-1-1,1 0,32 14,-5-7,0-2,2-2,0-2,0-2,66 6,-30-9,0-3,0-4,0-4,0-3,144-31,-162 22,0-2,-1-3,-1-3,-2-2,0-3,-2-3,88-63,-122 77,-2-1,0 0,-1-2,-1 0,-1-1,-1-1,-1-1,22-42,-31 51,0 0,-1-1,-1 1,-1-1,0 0,-1-1,-1 1,0-1,-1 1,-1-1,0 1,-1-1,-1 1,-1-1,0 1,-7-19,-5 0,0 1,-2 1,-2 1,-1 1,-41-52,8 23,-97-87,86 92,-3 4,-102-61,119 83,-1 2,-2 3,0 2,-80-21,122 40,0 0,0 0,0 1,0 1,-1 0,1 1,0 0,-1 0,1 1,0 1,-1 0,1 0,0 1,0 1,1-1,-1 2,1 0,0 0,0 1,0 0,-14 12,-47 36,-58 48,70-44,-71 87,102-109,2 2,1 0,2 2,-19 44,30-56</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4.443"/>
    </inkml:context>
    <inkml:brush xml:id="br0">
      <inkml:brushProperty name="width" value="0.1" units="cm"/>
      <inkml:brushProperty name="height" value="0.1" units="cm"/>
      <inkml:brushProperty name="ignorePressure" value="1"/>
    </inkml:brush>
  </inkml:definitions>
  <inkml:trace contextRef="#ctx0" brushRef="#br0">225 181,'-5'1,"0"0,0 0,0 0,1 0,-1 1,0 0,1 0,0 0,-1 1,1 0,0-1,0 1,1 1,-1-1,1 0,-1 1,1 0,0 0,0 0,1 0,-1 0,-1 5,-9 16,2 0,-15 44,20-51,-13 42,2 0,-16 123,28-138,2 1,2 0,3-1,12 83,-11-111,1 0,1 0,1 0,0-1,1 0,1 0,0-1,1 0,1 0,0-1,1 0,1-1,0 0,1-1,0-1,0 0,18 11,-7-8,1-1,0-2,0 0,1-1,1-2,0-1,0-1,0-1,1-1,29 0,4-4,0-3,-1-2,1-3,-1-3,-1-2,0-2,-1-4,-1-2,0-2,-2-3,-1-2,-1-2,-2-3,-1-2,88-81,-119 99,-2-2,0 0,-2-1,0 0,-1-2,-1 1,13-31,-22 42,0 0,-1 1,0-1,-1-1,0 1,0 0,-1 0,-1-1,0 1,0-1,-1 1,0 0,-1 0,0-1,-1 1,0 0,0 1,-1-1,0 0,-8-11,-6-5,-1 2,-1 0,-1 1,-1 1,-1 1,-1 1,-1 1,-43-25,-21-6,-123-49,98 51,-179-50,242 85,-1 2,0 3,-1 1,0 3,1 3,-63 5,84 1,10 2</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5.278"/>
    </inkml:context>
    <inkml:brush xml:id="br0">
      <inkml:brushProperty name="width" value="0.1" units="cm"/>
      <inkml:brushProperty name="height" value="0.1" units="cm"/>
      <inkml:brushProperty name="ignorePressure" value="1"/>
    </inkml:brush>
  </inkml:definitions>
  <inkml:trace contextRef="#ctx0" brushRef="#br0">1 98,'0'-2,"1"1,0-1,-1 1,1-1,0 1,0 0,0-1,0 1,0 0,1 0,-1-1,0 1,1 0,-1 0,0 1,1-1,-1 0,1 0,1 0,37-16,-35 15,31-10,-1 1,2 1,-1 2,1 2,0 2,1 1,52 2,-85 1,1 1,-1-1,0 1,1 0,-1 0,0 1,0-1,0 1,0 0,0 1,0-1,-1 1,1 0,-1 0,0 0,0 1,0-1,0 1,0 0,-1 0,0 1,0-1,0 1,0-1,-1 1,1 0,-1 0,-1 0,1 0,-1 0,0 1,0-1,0 0,-1 7,1 13,-2 0,-1 0,0 1,-2-1,-14 47,-71 171,57-167,-28 103,59-176,0 1,0-1,0 1,1 0,-1 0,1-1,0 1,0 0,0 0,1-1,-1 1,1 0,0 0,0-1,0 1,1-1,1 5,0-5,-1-1,0 0,1 1,-1-1,1 0,0-1,0 1,-1 0,1-1,0 0,0 1,1-1,-1 0,0-1,0 1,0-1,1 1,-1-1,0 0,5 0,46-1,0-3,0-2,67-16,154-54,-214 56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8.817"/>
    </inkml:context>
    <inkml:brush xml:id="br0">
      <inkml:brushProperty name="width" value="0.1" units="cm"/>
      <inkml:brushProperty name="height" value="0.1" units="cm"/>
      <inkml:brushProperty name="ignorePressure" value="1"/>
    </inkml:brush>
  </inkml:definitions>
  <inkml:trace contextRef="#ctx0" brushRef="#br0">1119 72,'0'-3,"0"1,-1-1,0 1,0-1,1 1,-1 0,-1-1,1 1,0 0,-1-1,1 1,-1 0,1 0,-1 0,0 0,0 1,0-1,0 1,0-1,0 1,-1-1,1 1,0 0,-1 0,-2-1,-6-2,-1 0,1 1,-23-4,9 5,0 1,0 1,1 1,-1 1,0 2,1 0,-40 13,17-2,0 3,-81 43,85-36,1 2,1 2,2 2,0 1,3 2,1 2,1 1,2 1,2 2,1 1,2 2,3 0,1 2,-31 84,50-116,0 0,0-1,1 1,1 0,0 1,1-1,1 0,1 19,0-27,0 0,0 0,0 0,1-1,0 1,0 0,1-1,-1 0,1 1,0-1,0 0,0 0,0-1,1 1,0-1,-1 0,1 1,1-2,-1 1,0 0,1-1,-1 0,1 0,-1 0,8 1,19 5,0-1,1-2,0-1,0-2,0 0,57-7,191-39,-256 39,1 0,-1-2,0 0,39-19,-56 22,1-1,-1 0,0 0,0 0,-1-1,0 0,0-1,0 1,-1-1,0 0,0 0,0-1,-1 1,-1-1,1 0,-1 0,2-9,2-14,-1 0,-1 0,-2 0,-1-35,-12-125,3 135,3 40,2 0,0 0,1 0,0 0,1 0,1-1,4-21,-4 36,0 0,-1 1,1-1,0 0,0 0,0 0,1 1,-1-1,0 0,1 1,-1-1,1 1,-1 0,1 0,0-1,-1 1,1 0,0 0,0 0,0 1,0-1,0 0,0 1,0-1,0 1,0 0,0 0,0 0,0 0,0 0,0 0,0 0,2 1,9 1,0 1,0 0,24 10,-27-9,28 12,0 1,-1 3,-1 0,-1 3,-1 1,-2 1,0 2,55 60,-1 15,103 160,-144-200,-27-43</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5.827"/>
    </inkml:context>
    <inkml:brush xml:id="br0">
      <inkml:brushProperty name="width" value="0.1" units="cm"/>
      <inkml:brushProperty name="height" value="0.1" units="cm"/>
      <inkml:brushProperty name="ignorePressure" value="1"/>
    </inkml:brush>
  </inkml:definitions>
  <inkml:trace contextRef="#ctx0" brushRef="#br0">1 284,'4'0,"10"-4,7-6,3-5,11-4,7-3,1-2,2-5,0-2,-2 0,0 6,-8 2,-6 1,-3 5,-6 5</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6.301"/>
    </inkml:context>
    <inkml:brush xml:id="br0">
      <inkml:brushProperty name="width" value="0.1" units="cm"/>
      <inkml:brushProperty name="height" value="0.1" units="cm"/>
      <inkml:brushProperty name="ignorePressure" value="1"/>
    </inkml:brush>
  </inkml:definitions>
  <inkml:trace contextRef="#ctx0" brushRef="#br0">1 182,'4'0,"6"-4,9-1,10-1,8-2,6-5,5 1,1-3,-2-2,-2-3,-4 2,-5 0,-4 3,-3 4,-3 0,-6 2</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7.370"/>
    </inkml:context>
    <inkml:brush xml:id="br0">
      <inkml:brushProperty name="width" value="0.1" units="cm"/>
      <inkml:brushProperty name="height" value="0.1" units="cm"/>
      <inkml:brushProperty name="ignorePressure" value="1"/>
    </inkml:brush>
  </inkml:definitions>
  <inkml:trace contextRef="#ctx0" brushRef="#br0">1867 0,'0'128,"-11"995,-63-8,-53-207,20-165,36 0,70-681,2-44,-2 1,1-1,-2 1,-6 26,8-43,-1-1,1 0,-1 1,1-1,-1 1,1-1,-1 0,0 1,0-1,1 0,-1 0,0 0,0 0,0 0,-1 0,1 0,0 0,0 0,0 0,-1 0,1-1,0 1,-1-1,1 1,-1-1,1 1,-1-1,1 0,-1 0,1 1,-1-1,1 0,-1-1,1 1,0 0,-1 0,1-1,-1 1,1 0,-1-1,1 0,0 1,-1-1,1 0,-2-1,-9-4,0-2,0 0,-20-17,22 17,-245-208,-63-50,227 197,-164-94,162 114,-152-60,240 107,0 1,0-1,1 1,-1-1,1 0,0 0,0 0,-1 0,2-1,-1 0,0 0,0 0,1 0,-6-8,2-3</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29:59.863"/>
    </inkml:context>
    <inkml:brush xml:id="br0">
      <inkml:brushProperty name="width" value="0.1" units="cm"/>
      <inkml:brushProperty name="height" value="0.1" units="cm"/>
      <inkml:brushProperty name="ignorePressure" value="1"/>
    </inkml:brush>
  </inkml:definitions>
  <inkml:trace contextRef="#ctx0" brushRef="#br0">1 1314,'0'1,"0"0,0 1,0-1,0 0,0 0,0 0,1 0,-1 0,1 0,-1-1,0 1,1 0,-1 0,1 0,0 0,-1 0,1-1,0 1,0 0,-1 0,1-1,0 1,0-1,0 1,0-1,1 1,33 5,38-17,607-165,281-83,-38 9,133-2,8 43,-809 165,229-35,-254 31,-192 39,3 3,-40 7,1-1,-1 0,1 0,-1 1,1-1,-1 0,0 1,1 0,-1-1,0 1,1 0,-1-1,0 1,0 0,0 0,0 0,1 0,-1 0,-1 1,1-1,0 0,0 0,0 1,0 1,4 12</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2.496"/>
    </inkml:context>
    <inkml:brush xml:id="br0">
      <inkml:brushProperty name="width" value="0.1" units="cm"/>
      <inkml:brushProperty name="height" value="0.1" units="cm"/>
      <inkml:brushProperty name="ignorePressure" value="1"/>
    </inkml:brush>
  </inkml:definitions>
  <inkml:trace contextRef="#ctx0" brushRef="#br0">518 362,'0'0,"0"-1,0 0,-1 0,1 0,0 0,-1 1,1-1,-1 0,1 1,-1-1,1 0,-1 1,0-1,1 0,-1 1,0-1,1 1,-1-1,0 1,0 0,1-1,-1 1,0 0,0-1,0 1,0 0,0 0,1 0,-1 0,0 0,0 0,0 0,0 0,0 0,1 0,-1 0,-1 1,-36 6,7 6,1 2,0 0,2 2,-1 2,-30 26,29-22,-1-1,-2-1,-57 28,87-48,1 0,-1 0,0 0,1 0,-1 0,0 0,0-1,1 1,-1-1,0 0,0 1,0-2,0 1,1 0,-1 0,0-1,-4-1,6 2,1-1,-1 1,0-1,1 0,-1 1,1-1,-1 0,1 1,-1-1,1 0,-1 0,1 1,0-1,-1 0,1 0,0 0,0 0,0 1,-1-1,1 0,0-1,9-32,1 12,2 0,1 1,0 0,28-31,77-73,-51 56,-46 47,92-90,-101 101,0 1,1 1,1 0,-1 1,1 0,1 1,25-8,-36 13,1 1,0 0,0 1,-1-1,1 1,0 0,0 0,0 1,0-1,-1 1,1 0,0 0,-1 1,9 3,-5-1,-1 0,0 1,0 0,0 0,-1 1,1 0,9 12,2 7,-1 0,-1 1,20 47,-35-72,24 59,-2 2,-3 0,-2 1,-4 1,-2 0,-3 1,-2 0,-5 109,-5-134,-1 0,-2 0,-2 0,-2-1,-2 0,-1-1,-1-1,-3 0,-1-1,-1 0,-2-2,-2 0,-1-2,-1-1,-2 0,-1-2,-1-1,-34 24,51-43,-101 74,101-75,-1 0,-1-1,1-1,-1 0,0-1,0 0,-17 2,29-6,0-1,0 0,0 0,0 0,0 0,0 0,0-1,0 1,0-1,0 1,0-1,0 0,0 1,0-1,1 0,-1 0,0-1,0 1,1 0,-1 0,1-1,-1 1,1-1,0 1,-1-1,1 0,0 0,0 1,0-1,1 0,-1 0,0 0,1 0,-1 0,1 0,-1 0,1 0,0-4,-2-10,1-1,1 0,4-30,-3 30,10-69,33-131,-43 211,1 0,0-1,0 1,0 0,1 0,-1 0,1 0,1 1,-1-1,1 1,6-7,-6 9,0 0,0 0,0 1,1 0,-1-1,1 2,-1-1,1 0,-1 1,1 0,0 0,0 0,-1 1,1 0,9 0,27 3,0 2,-1 2,65 19,-33-8,24 8,-55-14,1-1,0-3,55 5,-77-12</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2.990"/>
    </inkml:context>
    <inkml:brush xml:id="br0">
      <inkml:brushProperty name="width" value="0.1" units="cm"/>
      <inkml:brushProperty name="height" value="0.1" units="cm"/>
      <inkml:brushProperty name="ignorePressure" value="1"/>
    </inkml:brush>
  </inkml:definitions>
  <inkml:trace contextRef="#ctx0" brushRef="#br0">277 0,'-4'5,"-6"9,0 6,-4 5,-7 9,0 9,-5 4,-2 3,-1 1,1 4,1-2,5-7,2-7,8-10,7-10</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3.492"/>
    </inkml:context>
    <inkml:brush xml:id="br0">
      <inkml:brushProperty name="width" value="0.1" units="cm"/>
      <inkml:brushProperty name="height" value="0.1" units="cm"/>
      <inkml:brushProperty name="ignorePressure" value="1"/>
    </inkml:brush>
  </inkml:definitions>
  <inkml:trace contextRef="#ctx0" brushRef="#br0">1 0,'4'0,"6"9,5 2,4 8,7 9,4 3,0 2,4 2,0 1,3 5,-6 1,-3-7,-2-6,-6-3,-2-6,-4-2,-4-5</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4.058"/>
    </inkml:context>
    <inkml:brush xml:id="br0">
      <inkml:brushProperty name="width" value="0.1" units="cm"/>
      <inkml:brushProperty name="height" value="0.1" units="cm"/>
      <inkml:brushProperty name="ignorePressure" value="1"/>
    </inkml:brush>
  </inkml:definitions>
  <inkml:trace contextRef="#ctx0" brushRef="#br0">1 167,'4'-4,"10"-2,7-4,3-4,3 1,0 1,0-5,3 1,2 3,-2-1,4-2,-1 2,-2 3,-5 4</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4.897"/>
    </inkml:context>
    <inkml:brush xml:id="br0">
      <inkml:brushProperty name="width" value="0.1" units="cm"/>
      <inkml:brushProperty name="height" value="0.1" units="cm"/>
      <inkml:brushProperty name="ignorePressure" value="1"/>
    </inkml:brush>
  </inkml:definitions>
  <inkml:trace contextRef="#ctx0" brushRef="#br0">738 0,'-19'1,"-1"0,0 2,1 0,-1 1,1 1,0 1,1 0,-1 2,1 0,-22 14,-6 4,1 1,1 3,2 2,1 1,1 2,2 2,2 1,1 2,-55 84,82-109,1 1,0 0,1 0,1 1,1-1,0 1,1 0,0 0,2 1,0-1,1 0,1 0,0 1,1-1,1 0,1 0,0 0,1-1,1 0,1 0,15 28,-13-28,0-1,1 0,1-1,0 0,0-1,2 0,0-1,0 0,1-1,0 0,1-2,0 1,1-2,0 0,0-1,1 0,0-2,0 0,0-1,1 0,19 1,10-4,-1-2,0-1,1-3,-2-2,81-22,-95 19,1-1,-2-1,0-2,0-1,-1-1,-1-2,-1 0,45-40,-57 41,-9 6</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5.948"/>
    </inkml:context>
    <inkml:brush xml:id="br0">
      <inkml:brushProperty name="width" value="0.1" units="cm"/>
      <inkml:brushProperty name="height" value="0.1" units="cm"/>
      <inkml:brushProperty name="ignorePressure" value="1"/>
    </inkml:brush>
  </inkml:definitions>
  <inkml:trace contextRef="#ctx0" brushRef="#br0">126 175,'0'8,"0"0,0 0,1 0,0 0,1 0,0-1,0 1,1-1,-1 1,6 8,-5-12,-1 0,1 0,1 0,-1-1,0 1,1-1,0 0,0 0,0 0,0-1,0 0,0 1,1-1,-1-1,1 1,-1-1,1 1,6 0,-2-1,-1 1,1-1,0 0,0-1,0 0,0-1,-1 1,1-2,0 1,0-1,-1-1,1 0,-1 0,0 0,0-1,15-9,-13 4,0 0,0 0,0-1,-1 0,-1-1,0 0,0 0,-1-1,-1 0,8-18,-14 29,6-11,-1-1,0 0,-1-1,4-19,-7 31,-1-1,0 1,1 0,-1 0,0-1,0 1,0 0,-1-1,1 1,0 0,-1 0,0-1,1 1,-1 0,0 0,0 0,0 0,-1 0,1 0,0 0,-1 0,1 1,-1-1,1 0,-1 1,0-1,0 1,0 0,0-1,0 1,0 0,0 0,0 1,-4-2,-4 0,-1 0,0 1,0 1,0-1,0 2,0 0,0 0,1 1,-1 0,-17 6,-15 7,-49 24,49-19,0-4,26-10,0 1,1 0,0 1,0 0,-17 13,29-14,6-2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7.51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127 111,'-4'-4,"-6"-2,-5-7,-4-6,-3 0,2-1,0 3,4 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39.657"/>
    </inkml:context>
    <inkml:brush xml:id="br0">
      <inkml:brushProperty name="width" value="0.1" units="cm"/>
      <inkml:brushProperty name="height" value="0.1" units="cm"/>
      <inkml:brushProperty name="ignorePressure" value="1"/>
    </inkml:brush>
  </inkml:definitions>
  <inkml:trace contextRef="#ctx0" brushRef="#br0">864 1277,'-32'0,"-1"2,1 0,-42 10,56-7,0 0,0 1,1 1,0 1,1 0,-1 2,-19 14,-9 11,1 2,3 2,1 2,2 1,-39 57,36-40,3 2,2 2,-45 113,74-160,-7 20,-10 41,21-69,1 0,1 0,-1 0,2 0,-1 1,1-1,0 0,1 1,0-1,0 0,3 11,-2-15,0 0,0-1,1 1,-1 0,1-1,0 1,0-1,0 0,0 0,1 0,-1-1,1 1,-1-1,1 0,0 0,0 0,0 0,5 1,10 3,0-2,36 5,-44-7,141 16,0-7,1-6,170-17,-201 0,-1-6,0-5,-2-5,160-60,-256 79,0 0,0-2,-1-1,0-1,-1 0,31-27,-41 29,0-1,0 0,-1 0,-1-1,0 0,-1-1,0 0,-1 0,-1-1,0 0,6-24,-3-1,-1-1,-3-1,-1 1,-1-1,-6-67,-4 48,-2-1,-3 1,-23-68,-18-15,-5 2,-90-155,-45-41,154 279,-2 2,-3 2,-73-73,109 121,0 1,0-1,0 1,-15-8,22 13,0 0,0 0,-1 1,1-1,0 1,0-1,0 1,0-1,-1 1,1 0,0-1,-1 1,1 0,0 0,0 0,-1 0,1 0,0 0,-1 1,1-1,0 0,0 1,-1-1,1 0,0 1,0 0,0-1,0 1,0 0,0-1,0 1,0 0,0 0,0 0,0 0,0 0,1 0,-1 0,0 0,1 0,-1 1,0-1,1 0,0 0,-1 0,1 3,-3 12,0-1,2 1,0 0,0-1,2 1,4 29,3 0,15 49,0-22,3 0,3-2,3-1,57 90,-34-76,3-4,133 141,458 425,-637-633,15 13,44 55,-62-66</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6.625"/>
    </inkml:context>
    <inkml:brush xml:id="br0">
      <inkml:brushProperty name="width" value="0.1" units="cm"/>
      <inkml:brushProperty name="height" value="0.1" units="cm"/>
      <inkml:brushProperty name="ignorePressure" value="1"/>
    </inkml:brush>
  </inkml:definitions>
  <inkml:trace contextRef="#ctx0" brushRef="#br0">355 0,'-4'0,"-5"0,-6 5,-4 4,-4 10,-1 2,-1 5,-4 7,-2 1,0 4,2-5,1 1,1-6,6-3,6-3,1-3,4-7</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7.096"/>
    </inkml:context>
    <inkml:brush xml:id="br0">
      <inkml:brushProperty name="width" value="0.1" units="cm"/>
      <inkml:brushProperty name="height" value="0.1" units="cm"/>
      <inkml:brushProperty name="ignorePressure" value="1"/>
    </inkml:brush>
  </inkml:definitions>
  <inkml:trace contextRef="#ctx0" brushRef="#br0">0 1,'4'0,"6"0,5 4,4 1,3 9,6 6,3 7,4 4,5 0,-1 4,1 0,-1 2,0-1,-2-3,-3-6,-7-9</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7.612"/>
    </inkml:context>
    <inkml:brush xml:id="br0">
      <inkml:brushProperty name="width" value="0.1" units="cm"/>
      <inkml:brushProperty name="height" value="0.1" units="cm"/>
      <inkml:brushProperty name="ignorePressure" value="1"/>
    </inkml:brush>
  </inkml:definitions>
  <inkml:trace contextRef="#ctx0" brushRef="#br0">0 41,'4'0,"6"0,5 0,8 0,5 0,1 0,0-4,4-2,0 1,-2 1,-1 0,-6-2,-3 0,-5 0</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8.161"/>
    </inkml:context>
    <inkml:brush xml:id="br0">
      <inkml:brushProperty name="width" value="0.1" units="cm"/>
      <inkml:brushProperty name="height" value="0.1" units="cm"/>
      <inkml:brushProperty name="ignorePressure" value="1"/>
    </inkml:brush>
  </inkml:definitions>
  <inkml:trace contextRef="#ctx0" brushRef="#br0">0 0,'0'4,"0"6,0 13,4 11,6 13,1 10,3 8,3 6,2 3,4 1,-4-3,-4-2,-1-9,-3-10,-3-10,-3-8,-2-9</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09.650"/>
    </inkml:context>
    <inkml:brush xml:id="br0">
      <inkml:brushProperty name="width" value="0.1" units="cm"/>
      <inkml:brushProperty name="height" value="0.1" units="cm"/>
      <inkml:brushProperty name="ignorePressure" value="1"/>
    </inkml:brush>
  </inkml:definitions>
  <inkml:trace contextRef="#ctx0" brushRef="#br0">0 436,'1'-10,"1"1,-1-1,2 1,-1-1,1 1,1 0,-1 0,1 0,1 1,0-1,0 1,12-13,6-7,2 2,28-25,-26 29,1 0,1 2,2 2,-1 0,2 2,0 2,1 0,0 3,1 0,1 3,-1 0,41-2,-19 5,0 2,1 3,0 2,-1 3,0 2,100 27,-132-28,-1 1,-1 1,34 17,-51-22,0-1,-1 1,1 0,-1 0,1 1,-1-1,0 1,0 0,-1 0,1 0,-1 1,0-1,0 1,0 0,-1-1,0 1,0 1,0-1,0 0,-1 0,1 9,-4 175,-1-74,3-94,0 31,-11 79,9-117,0 0,-2 1,0-1,0-1,-1 1,-1 0,0-1,-1 0,0-1,-13 16,-20 18,-3-1,-1-3,-2-1,-2-3,-1-2,-2-2,-101 50,85-53,-2-3,-121 31,168-53</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1.096"/>
    </inkml:context>
    <inkml:brush xml:id="br0">
      <inkml:brushProperty name="width" value="0.1" units="cm"/>
      <inkml:brushProperty name="height" value="0.1" units="cm"/>
      <inkml:brushProperty name="ignorePressure" value="1"/>
    </inkml:brush>
  </inkml:definitions>
  <inkml:trace contextRef="#ctx0" brushRef="#br0">0 1778,'1'-2,"-1"1,1-1,-1 0,1 1,0-1,0 1,0-1,0 1,0 0,0-1,0 1,0 0,0-1,1 1,-1 0,0 0,1 0,-1 0,3-1,37-18,-31 16,100-43,3 6,179-43,246-18,475-36,338-59,-781 54,-483 118,168-57,348-164,-495 195,120-74,-209 111,1-1,28-29,26-20,35-9,3 5,193-85,-273 139</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3.448"/>
    </inkml:context>
    <inkml:brush xml:id="br0">
      <inkml:brushProperty name="width" value="0.1" units="cm"/>
      <inkml:brushProperty name="height" value="0.1" units="cm"/>
      <inkml:brushProperty name="ignorePressure" value="1"/>
    </inkml:brush>
  </inkml:definitions>
  <inkml:trace contextRef="#ctx0" brushRef="#br0">869 0,'-29'0,"1"2,-1 0,1 2,-1 2,2 0,-1 1,1 2,0 1,0 1,-42 26,15-5,1 2,3 2,0 3,3 2,1 1,3 3,-63 81,97-112,-1 0,2 1,0 0,1 0,0 1,2 0,0 0,-4 19,8-28,0-1,0 0,1 0,0 1,0-1,1 0,-1 0,1 1,1-1,-1 0,1 0,0 0,1 0,-1-1,1 1,0-1,0 1,1-1,0 0,0 0,0 0,0-1,1 0,7 6,9 3,1-1,0-1,1-1,0-1,0 0,1-2,26 4,-41-10,-1 1,1-2,0 1,-1-1,1-1,0 0,-1 0,1 0,-1-1,1 0,11-5,8-6,51-29,-14 6,28-14,-72 42</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4.146"/>
    </inkml:context>
    <inkml:brush xml:id="br0">
      <inkml:brushProperty name="width" value="0.1" units="cm"/>
      <inkml:brushProperty name="height" value="0.1" units="cm"/>
      <inkml:brushProperty name="ignorePressure" value="1"/>
    </inkml:brush>
  </inkml:definitions>
  <inkml:trace contextRef="#ctx0" brushRef="#br0">1 0,'0'185,"28"206,-20-315,-5-41,12 64,-14-96,0 0,0 0,0 1,1-1,-1 0,1 0,0-1,0 1,0 0,0-1,3 4,-5-6,1 1,0-1,-1 1,1-1,0 0,-1 1,1-1,0 0,0 1,0-1,-1 0,1 0,0 0,0 0,0 0,-1 0,1 0,0 0,0 0,0 0,-1 0,1-1,0 1,0 0,0-1,-1 1,1 0,0-1,-1 1,1-1,0 1,-1-1,1 1,-1-1,1 1,-1-1,1 0,-1 1,1-1,-1 0,1 0,-1 1,0-1,0 0,1 0,-1 0,9-21</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4.809"/>
    </inkml:context>
    <inkml:brush xml:id="br0">
      <inkml:brushProperty name="width" value="0.1" units="cm"/>
      <inkml:brushProperty name="height" value="0.1" units="cm"/>
      <inkml:brushProperty name="ignorePressure" value="1"/>
    </inkml:brush>
  </inkml:definitions>
  <inkml:trace contextRef="#ctx0" brushRef="#br0">0 1,'3'41,"2"0,2 0,2 0,24 71,-23-82,-3-11,0-1,-2 1,-1 0,0 1,-1-1,0 27,-5 50,2-75</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6.214"/>
    </inkml:context>
    <inkml:brush xml:id="br0">
      <inkml:brushProperty name="width" value="0.1" units="cm"/>
      <inkml:brushProperty name="height" value="0.1" units="cm"/>
      <inkml:brushProperty name="ignorePressure" value="1"/>
    </inkml:brush>
  </inkml:definitions>
  <inkml:trace contextRef="#ctx0" brushRef="#br0">1 318,'0'-3,"0"1,1-1,0 1,0 0,0-1,0 1,0 0,0 0,0 0,1 0,-1 0,1 0,-1 0,1 0,0 0,3-1,36-27,-34 26,139-85,-96 52,-24 18,1 0,46-24,-32 18,-26 11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0.055"/>
    </inkml:context>
    <inkml:brush xml:id="br0">
      <inkml:brushProperty name="width" value="0.1" units="cm"/>
      <inkml:brushProperty name="height" value="0.1" units="cm"/>
      <inkml:brushProperty name="ignorePressure" value="1"/>
    </inkml:brush>
  </inkml:definitions>
  <inkml:trace contextRef="#ctx0" brushRef="#br0">1 331,'0'-4,"8"-1,7 0,10-4,12-3,26-5,30-3,29-3,35-1,28-5,17-2,6 0,-7 2,-21 1,-33 6,-33 6,-32 2,-30 3</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7.146"/>
    </inkml:context>
    <inkml:brush xml:id="br0">
      <inkml:brushProperty name="width" value="0.1" units="cm"/>
      <inkml:brushProperty name="height" value="0.1" units="cm"/>
      <inkml:brushProperty name="ignorePressure" value="1"/>
    </inkml:brush>
  </inkml:definitions>
  <inkml:trace contextRef="#ctx0" brushRef="#br0">0 383,'3'-1,"1"0,-1-1,0 1,-1-1,1 1,0-1,0 0,4-4,19-11,75-16,2 3,175-25,-173 36,631-165,-712 177,-14 3,0 1,0-1,0 2,1 0,-1 0,0 0,1 2,0-1,-1 1,14 2,-23-2,-1 0,1 0,0 1,-1-1,1 0,0 0,0 1,-1-1,1 0,-1 1,1-1,0 0,-1 1,1-1,-1 1,1-1,-1 1,1-1,-1 1,1-1,-1 1,0 0,1-1,-1 1,0 0,0-1,1 1,-1 0,0-1,0 1,0 0,0 0,0-1,0 1,0 0,0-1,0 1,0 1,-5 12</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7.793"/>
    </inkml:context>
    <inkml:brush xml:id="br0">
      <inkml:brushProperty name="width" value="0.1" units="cm"/>
      <inkml:brushProperty name="height" value="0.1" units="cm"/>
      <inkml:brushProperty name="ignorePressure" value="1"/>
    </inkml:brush>
  </inkml:definitions>
  <inkml:trace contextRef="#ctx0" brushRef="#br0">1 418,'1'-3,"1"0,0 0,0 0,0 0,0 0,0 0,1 0,-1 1,1 0,-1-1,1 1,0 0,0 0,0 0,6-2,-1-1,45-26,0 1,92-35,122-27,-156 56,-14 5,1 3,187-26,-265 52</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19.881"/>
    </inkml:context>
    <inkml:brush xml:id="br0">
      <inkml:brushProperty name="width" value="0.1" units="cm"/>
      <inkml:brushProperty name="height" value="0.1" units="cm"/>
      <inkml:brushProperty name="ignorePressure" value="1"/>
    </inkml:brush>
  </inkml:definitions>
  <inkml:trace contextRef="#ctx0" brushRef="#br0">1 534,'19'-20,"-1"-1,17-26,18-21,3 7,2 2,3 3,117-83,-165 130,1 0,0 1,0 1,1 0,0 1,25-7,-35 12,0 0,-1 0,1 1,0 0,0 0,0 0,0 0,0 1,0 0,0 0,-1 0,1 1,0 0,-1 0,1 0,-1 0,0 0,1 1,-1 0,0 0,-1 0,1 1,-1-1,1 1,3 5,1 3,0 1,-1 0,0 1,-1-1,-1 1,0 1,0-1,-2 1,0-1,-1 1,1 27,-2-11,-2 0,-1 0,-1-1,-14 55,1-33,-2-2,-3 1,-1-2,-3-1,-2-1,-2-1,-2-2,-2-1,-44 45,47-50,30-38,0 1,0-1,-1 0,1 1,0-1,0 0,0 1,-1-1,1 0,0 1,0-1,0 0,0 1,0-1,0 0,0 1,0-1,0 0,0 1,0-1,0 0,0 1,0-1,0 0,0 1,0-1,0 0,1 1,-1-1,0 0,0 1,0-1,1 0,-1 1,0-1,26-5,56-22,2 2,1 5,1 3,0 4,102-3,-181 16,0-1,1 0,-1-1,0 1,0-1,0-1,0 1,12-8,-4 1</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0.349"/>
    </inkml:context>
    <inkml:brush xml:id="br0">
      <inkml:brushProperty name="width" value="0.1" units="cm"/>
      <inkml:brushProperty name="height" value="0.1" units="cm"/>
      <inkml:brushProperty name="ignorePressure" value="1"/>
    </inkml:brush>
  </inkml:definitions>
  <inkml:trace contextRef="#ctx0" brushRef="#br0">560 1,'-4'0,"-6"8,-1 7,-7 6,-4 6,-12 17,-7 16,-6 7,-7 12,-2 10,-1 2,6-6,3-9,5-18,7-10,8-13</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0.799"/>
    </inkml:context>
    <inkml:brush xml:id="br0">
      <inkml:brushProperty name="width" value="0.1" units="cm"/>
      <inkml:brushProperty name="height" value="0.1" units="cm"/>
      <inkml:brushProperty name="ignorePressure" value="1"/>
    </inkml:brush>
  </inkml:definitions>
  <inkml:trace contextRef="#ctx0" brushRef="#br0">1 0,'4'1,"1"1,-1-1,1 1,-1 0,0 0,0 0,0 1,0-1,0 1,0 0,4 6,6 2,357 244,-68-49,-279-190,-4-4</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1.387"/>
    </inkml:context>
    <inkml:brush xml:id="br0">
      <inkml:brushProperty name="width" value="0.1" units="cm"/>
      <inkml:brushProperty name="height" value="0.1" units="cm"/>
      <inkml:brushProperty name="ignorePressure" value="1"/>
    </inkml:brush>
  </inkml:definitions>
  <inkml:trace contextRef="#ctx0" brushRef="#br0">0 586,'6'-1,"0"0,0-1,0 0,-1 0,11-5,7-2,191-66,724-274,-839 310,-43 18,66-35,-104 43,-11 5</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1.978"/>
    </inkml:context>
    <inkml:brush xml:id="br0">
      <inkml:brushProperty name="width" value="0.1" units="cm"/>
      <inkml:brushProperty name="height" value="0.1" units="cm"/>
      <inkml:brushProperty name="ignorePressure" value="1"/>
    </inkml:brush>
  </inkml:definitions>
  <inkml:trace contextRef="#ctx0" brushRef="#br0">0 0,'19'21,"-1"1,0 1,-2 0,22 44,-5-10,60 95,193 300,-226-368,-52-69</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3.177"/>
    </inkml:context>
    <inkml:brush xml:id="br0">
      <inkml:brushProperty name="width" value="0.1" units="cm"/>
      <inkml:brushProperty name="height" value="0.1" units="cm"/>
      <inkml:brushProperty name="ignorePressure" value="1"/>
    </inkml:brush>
  </inkml:definitions>
  <inkml:trace contextRef="#ctx0" brushRef="#br0">7 298,'4'-9,"1"0,0 0,0 0,1 1,0 0,0 0,9-8,11-14,-6 2,1 0,44-47,-59 69,0 0,0 0,1 1,-1 0,1 0,1 1,-1 0,0 0,1 1,0 0,0 0,0 1,10-2,-16 4,0 0,0 0,0 0,0 0,0 0,0 0,0 1,0-1,0 1,0 0,-1-1,1 1,0 0,0 0,-1 0,1 0,0 0,-1 1,1-1,-1 0,0 1,1-1,-1 1,0 0,0-1,0 1,0 0,0 0,0-1,-1 1,1 0,0 0,-1 0,0 0,1 0,-1 2,2 11,-1-1,-1 1,-2 28,1-25,-1 2,-1 0,-1 0,-1 0,-1-1,0 1,-1-1,-2-1,-16 29,-12 14,-49 58,76-106,-39 48,25-33,1 1,-25 43,47-70,1-1,-1 0,0 1,0-1,1 0,-1 1,0-1,1 1,0-1,-1 1,1-1,0 1,0-1,0 1,0-1,0 1,0 0,0-1,0 1,1-1,0 3,0-3,0 0,0 0,0 0,0-1,0 1,0 0,0 0,0-1,0 1,1-1,-1 1,0-1,0 0,1 1,-1-1,0 0,0 0,1 0,2 0,10-1,0-1,-1 0,25-8,-23 7,3-2,86-15,-93 19,1-1,-1 2,0 0,1 0,-1 1,22 4,-30-4,0 0,0 0,-1 0,1 0,0 1,-1-1,1 1,0 0,-1-1,0 1,1 0,-1 0,0 1,0-1,0 0,-1 1,1-1,2 5,-3-2,1 0,0 0,-1 0,0 0,0 0,-1 0,1 0,-1 0,-1 11,-2 4,-1 0,-1 1,-1-1,-10 22,3-9,-80 187,78-190</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4.347"/>
    </inkml:context>
    <inkml:brush xml:id="br0">
      <inkml:brushProperty name="width" value="0.1" units="cm"/>
      <inkml:brushProperty name="height" value="0.1" units="cm"/>
      <inkml:brushProperty name="ignorePressure" value="1"/>
    </inkml:brush>
  </inkml:definitions>
  <inkml:trace contextRef="#ctx0" brushRef="#br0">1 437,'51'-49,"3"2,2 3,2 2,1 3,2 2,2 3,1 3,1 3,104-30,-146 51,0 1,0 1,0 1,0 1,44 1,-62 1,1 2,-1-1,0 1,0-1,1 2,-1-1,0 0,0 1,0 0,0 0,-1 1,1-1,0 1,-1 0,0 0,0 1,0-1,0 1,0 0,-1 0,1 0,-1 0,0 1,-1-1,1 1,-1 0,0 0,0 0,0 0,-1 0,2 7,-1 7,-1 1,-1-1,0 1,-1-1,-1 1,-1-1,-1 0,-1 0,0 0,-14 30,-8 9,-63 104,19-45,-160 248,231-365,0 0,0-1,0 1,0 0,1 0,-1 0,0 0,0 0,0 0,0 0,0 0,1 0,-1 0,0 0,0 0,0 0,0 0,0 0,1 0,-1 0,0 0,0 0,0 0,0 0,1 0,-1 0,0 0,0 0,0 0,0 0,0 0,1 0,-1 0,0 0,0 0,0 0,0 1,0-1,0 0,1 0,-1 0,0 0,0 0,0 0,0 1,0-1,0 0,0 0,0 0,0 0,0 0,0 1,0-1,0 0,0 0,0 0,0 0,0 1,0-1,0 0,0 0,0 0,0 0,0 0,0 1,0-1,0 0,25-7,32-16,-56 22,207-99,-1 0,-169 82,-14 7,1 1,-1 0,38-8,-42 15</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4.825"/>
    </inkml:context>
    <inkml:brush xml:id="br0">
      <inkml:brushProperty name="width" value="0.1" units="cm"/>
      <inkml:brushProperty name="height" value="0.1" units="cm"/>
      <inkml:brushProperty name="ignorePressure" value="1"/>
    </inkml:brush>
  </inkml:definitions>
  <inkml:trace contextRef="#ctx0" brushRef="#br0">107 1,'0'4,"-4"1,-2 5,1 8,1 9,1 9,-3 7,-1 4,-3 6,0 3,-2-4,1-7,2-3,-2-4,2-8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0.521"/>
    </inkml:context>
    <inkml:brush xml:id="br0">
      <inkml:brushProperty name="width" value="0.1" units="cm"/>
      <inkml:brushProperty name="height" value="0.1" units="cm"/>
      <inkml:brushProperty name="ignorePressure" value="1"/>
    </inkml:brush>
  </inkml:definitions>
  <inkml:trace contextRef="#ctx0" brushRef="#br0">0 1,'0'4,"0"5,9 6,10 8,10 9,10 7,9 10,10 4,3 2,-4-1,-5-4,-6-4,-2-4,-10-6,-5-5,-9-7</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5.399"/>
    </inkml:context>
    <inkml:brush xml:id="br0">
      <inkml:brushProperty name="width" value="0.1" units="cm"/>
      <inkml:brushProperty name="height" value="0.1" units="cm"/>
      <inkml:brushProperty name="ignorePressure" value="1"/>
    </inkml:brush>
  </inkml:definitions>
  <inkml:trace contextRef="#ctx0" brushRef="#br0">1 1,'4'2,"0"0,0 0,-1 1,1-1,-1 1,1 0,-1 0,0 1,0-1,0 1,4 6,-1-3,23 32,-1 1,-2 1,37 81,-44-87,29 40,-47-74,9 14</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6.393"/>
    </inkml:context>
    <inkml:brush xml:id="br0">
      <inkml:brushProperty name="width" value="0.1" units="cm"/>
      <inkml:brushProperty name="height" value="0.1" units="cm"/>
      <inkml:brushProperty name="ignorePressure" value="1"/>
    </inkml:brush>
  </inkml:definitions>
  <inkml:trace contextRef="#ctx0" brushRef="#br0">1 293,'12'-2,"1"0,-1-1,0-1,0 0,0 0,0-1,19-12,15-5,364-141,-400 159,1-1,-1 0,0-1,0 0,-1 0,13-12,-6 2</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6.880"/>
    </inkml:context>
    <inkml:brush xml:id="br0">
      <inkml:brushProperty name="width" value="0.1" units="cm"/>
      <inkml:brushProperty name="height" value="0.1" units="cm"/>
      <inkml:brushProperty name="ignorePressure" value="1"/>
    </inkml:brush>
  </inkml:definitions>
  <inkml:trace contextRef="#ctx0" brushRef="#br0">0 1,'5'0,"4"8,2 7,7 5,4 12,-1 4,5 5,-4 3,0-1,0-4,-4-5,-5-4,0-2,-3-2,-3-6</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29.263"/>
    </inkml:context>
    <inkml:brush xml:id="br0">
      <inkml:brushProperty name="width" value="0.1" units="cm"/>
      <inkml:brushProperty name="height" value="0.1" units="cm"/>
      <inkml:brushProperty name="ignorePressure" value="1"/>
    </inkml:brush>
  </inkml:definitions>
  <inkml:trace contextRef="#ctx0" brushRef="#br0">0 540,'2'-8,"1"0,-1 0,1 0,1 1,0-1,5-8,-3 6,6-11,2 1,0 1,1 0,1 0,35-30,104-68,-97 78,101-49,-127 73,0 2,0 2,1 0,1 2,45-6,-72 14,0 1,0-1,0 1,0 0,1 1,-1-1,0 2,0-1,0 1,0 0,-1 0,1 1,11 6,-13-6,-1 1,1-1,-1 1,0 0,-1 1,1-1,-1 1,0-1,0 1,0 0,-1 0,0 0,0 0,0 1,0-1,-1 1,2 10,0 8,-1 1,0-1,-2 1,-1-1,-1 1,-1-1,-1 1,-1-1,-1-1,-1 1,-1-1,-2 0,0-1,-1 0,-1 0,-1-1,-1-1,-1-1,0 0,-2 0,0-2,-1 0,-1-1,0-1,-35 21,-23 15,87-55,0 0,0 1,0 0,13-2,7-2,73-17,108-10,-184 29,-6-1</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30.561"/>
    </inkml:context>
    <inkml:brush xml:id="br0">
      <inkml:brushProperty name="width" value="0.1" units="cm"/>
      <inkml:brushProperty name="height" value="0.1" units="cm"/>
      <inkml:brushProperty name="ignorePressure" value="1"/>
    </inkml:brush>
  </inkml:definitions>
  <inkml:trace contextRef="#ctx0" brushRef="#br0">324 0,'-13'1,"1"0,0 1,0 0,0 1,0 0,1 1,-1 0,-18 11,-8 6,-38 29,40-26,32-21,1 0,-1 1,1-1,-1 1,1 0,0 0,1 0,-1 0,1 0,0 0,0 1,0-1,0 1,1 0,0-1,0 1,-1 6,0 11,1 0,2 35,0-26,2 328,2-332,-5-27,0 0,0 0,0 0,1 0,-1 1,0-1,0 0,1 0,-1 0,0 0,0 0,1 0,-1 0,0 0,1 1,-1-1,0 0,0 0,1 0,-1-1,0 1,1 0,-1 0,0 0,0 0,1 0,-1 0,0 0,0 0,1 0,-1-1,0 1,0 0,1 0,-1 0,0-1,0 1,0 0,1 0,-1 0,0-1,28-42,-19 27,2-2,1 0,1 1,1 0,0 1,1 1,1 0,0 1,1 1,1 0,0 2,0 0,1 1,1 0,38-12,-55 21,1 0,0 0,-1 0,1 1,0-1,0 1,0 0,-1 0,1 0,0 0,0 1,-1 0,1-1,0 1,-1 1,1-1,-1 0,1 1,-1 0,0 0,1 0,-1 0,3 3,-4-1,1-1,-1 1,1 0,-1 0,0 1,-1-1,1 0,-1 0,1 1,-1-1,-1 1,1-1,-1 1,0 0,0-1,0 1,0-1,-2 9,-2 5,-1-1,-1 0,0 0,-1 0,0-1,-2 0,0 0,-14 18,-96 109,75-94,-3-2,-84 67,109-99</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34.109"/>
    </inkml:context>
    <inkml:brush xml:id="br0">
      <inkml:brushProperty name="width" value="0.1" units="cm"/>
      <inkml:brushProperty name="height" value="0.1" units="cm"/>
      <inkml:brushProperty name="ignorePressure" value="1"/>
    </inkml:brush>
  </inkml:definitions>
  <inkml:trace contextRef="#ctx0" brushRef="#br0">77 340,'-6'9,"0"0,1 1,0-1,0 1,1 1,1-1,-1 0,-1 17,-1-8,-2 18,0 0,3 0,1 1,2 0,3 48,-1-79,1 1,1 0,-1 0,1 0,1-1,-1 1,2-1,-1 1,1-1,-1 0,2-1,-1 1,1-1,0 0,1 0,-1 0,1-1,0 1,0-2,1 1,0-1,0 0,0 0,0-1,0 1,14 2,5 2,0-2,1-1,-1 0,1-3,0 0,47-3,-69 1,-1 0,1-1,-1 1,0-1,0 0,1 0,-1 0,0-1,0 0,0 1,0-1,-1-1,1 1,0 0,-1-1,0 0,1 0,-1 0,0 0,-1 0,1-1,-1 1,1-1,-1 0,0 0,0 0,-1 0,1 0,-1 0,0 0,0 0,0-1,0 1,-1-7,1-12,-2 0,0-1,-2 1,0 0,-7-24,9 45,-1-10,-2 1,1-1,-1 1,-1 0,0 0,-1 1,0-1,0 1,-1 1,0-1,-1 1,0 1,-1-1,0 1,-14-10,-8-2,-1 2,-1 2,-57-22,87 37,1 1,-1-1,0 0,1 0,0-1,-1 1,1-1,0 1,0-1,-1 0,1 1,1-1,-4-3,5 4,0-1,0 1,0 0,1 0,-1-1,0 1,0 0,1 0,-1-1,1 1,-1 0,1 0,-1 0,1 0,0 0,0 0,-1 0,1 0,0 0,0 0,0 0,0 0,0 1,0-1,0 0,0 1,1-1,-1 1,2-1,80-48,117-50,-175 87,-23 11,0 0,0-1,0 1,1 1,-1-1,0 0,1 0,-1 1,0 0,1-1,-1 1,1 0,-1 0,0 0,1 0,-1 1,1-1,-1 1,0-1,5 3,-6-2,1 1,-1 0,1-1,-1 1,1 0,-1 0,0 0,0 0,0 0,0 1,0-1,-1 0,1 0,-1 1,1-1,-1 0,0 0,0 1,0-1,0 0,0 1,-1 2,-15 80,12-74,0 1,1 0,1 0,0 0,1 0,0 0,1 0,0 0,1 0,0 0,5 19,-5-28,0 0,1 0,0 0,-1 0,1 0,0 0,1-1,-1 1,0-1,1 1,-1-1,1 0,0 0,0 0,0-1,0 1,0 0,0-1,0 0,0 0,1 0,-1 0,0-1,1 1,-1-1,0 0,6 0,-5 0,1 0,-1-1,0 1,1-1,-1 0,0-1,0 1,0-1,0 1,0-1,0-1,0 1,-1 0,1-1,-1 0,0 0,0 0,0 0,0 0,0 0,2-5,-2 3,0 0,0 0,-1-1,0 1,0-1,0 1,0-1,-1 1,0-1,0 0,-1 0,0 0,0 0,0 1,-2-10,-1 6,0-1,-1 2,0-1,-1 0,0 1,0 0,-1 0,-10-11,-49-46,42 44,21 19,0 0,0 0,-1 0,1 0,1-1,-1 1,0-1,1 1,-1-1,1 0,0 0,0 0,0 1,0-1,0 0,1 0,-1 0,1 0,0 0,0-1,0 1,0 0,0 0,1 0,-1 0,1 0,0 1,0-1,0 0,0 0,1 0,-1 1,1-1,0 1,0-1,-1 1,1 0,1-1,-1 1,0 0,3-2,3-2,0 0,0 0,0 0,1 1,-1 0,1 1,0 0,1 1,-1-1,1 2,14-3,-22 4,0 1,0 0,1-1,-1 1,0 0,1 1,-1-1,0 0,1 1,-1-1,0 1,0-1,0 1,1 0,-1 0,0 0,0 1,0-1,0 0,-1 1,1-1,0 1,-1-1,1 1,-1 0,1 0,1 3,14 15,-15-18,0-1,0 1,0-1,0 0,1 0,-1 0,0 0,1-1,-1 1,1 0,-1-1,0 0,1 1,-1-1,1 0,4-1,45-7,-35 4,166-36,51-8,-225 47,0 0,0 0,0 1,1 0,-1 0,14 4,-22-4,1 0,0 1,0-1,-1 1,1 0,0 0,-1-1,1 1,-1 0,1 0,-1 0,0 1,1-1,-1 0,0 0,0 1,0-1,0 1,0-1,0 1,0-1,0 1,-1 0,1-1,-1 1,1 0,-1 0,0-1,1 1,-1 0,0 0,0-1,0 1,0 0,-1 0,1 0,0-1,-1 1,0 0,0 1,-5 14,-1 0,-1-1,0 0,-2 0,1-1,-2-1,0 1,-20 19,16-18,1 0,1 2,0-1,1 2,-11 22,22-39,0-1,1 1,-1 0,0-1,1 1,-1 0,1-1,-1 1,1 0,0 0,0 0,-1-1,1 1,1 0,-1 0,0 0,0-1,1 1,-1 0,1 0,-1-1,1 1,0 0,0-1,0 1,0-1,0 1,0-1,0 1,0-1,0 0,1 0,-1 0,1 1,-1-1,1 0,-1-1,1 1,-1 0,1 0,0-1,0 1,-1-1,1 1,0-1,2 0,13 3,0-1,-1-1,1-1,20-2,-14 1,12-2,0-1,0-1,-1-2,0-1,0-2,64-29,-94 38,0-1,0 1,-1-1,1-1,-1 1,1 0,-1-1,1 0,-1 0,0 0,-1 0,1 0,0 0,-1-1,0 1,0-1,0 0,0 0,2-5,-4 4,1 0,-1 0,0 0,0 0,-1 0,0 0,0 0,0 0,0 0,-1 0,0 0,1 1,-2-1,1 1,-6-8,-1-4,-2 1,0 0,0 0,-27-24,32 33,0 1,-1 1,1-1,-1 1,0 0,0 1,-1 0,1 0,-1 0,1 1,-1 0,0 1,0-1,-9 1,-6 1,2 0</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36.589"/>
    </inkml:context>
    <inkml:brush xml:id="br0">
      <inkml:brushProperty name="width" value="0.1" units="cm"/>
      <inkml:brushProperty name="height" value="0.1" units="cm"/>
      <inkml:brushProperty name="ignorePressure" value="1"/>
    </inkml:brush>
  </inkml:definitions>
  <inkml:trace contextRef="#ctx0" brushRef="#br0">0 2687,'1'-3,"-1"-1,1 1,-1 0,1-1,0 1,0-1,1 1,-1 0,1 0,0 0,-1 0,1 0,1 0,-1 0,0 1,1-1,-1 1,1-1,0 1,-1 0,1 0,0 0,4-1,10-5,1 0,0 1,22-6,-10 4,141-50,819-248,-784 260,290-27,-401 65,296-37,-258 22,530-75,-569 86,146-38,-143 27,-23 7,216-55,-218 51,135-62,202-102,752-230,-75 148,-804 205,129-16,139-35,13-61,-368 104,186-97,-336 147,-32 15,-1 0,0-1,0 0,-1 0,13-11,-24 17,1 0,-1-1,1 1,-1 0,1-1,-1 1,1 0,-1-1,1 1,-1-1,1 1,-1-1,0 1,1-1,-1 1,0-1,0 1,1-1,-1 0,0 1,0-1,0 1,0-1,0 1,0-1,0 0,0 1,0-1,0 0,0 1,0-1,0 1,0-1,0 1,-1-1,1 0,0 1,-1-1,1 1,0-1,-1 1,1-1,0 1,-1-1,1 1,-1 0,1-1,-1 1,1 0,-1-1,1 1,-1 0,1-1,-1 1,1 0,-1 0,0 0,1 0,-2-1,-12-2</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38.964"/>
    </inkml:context>
    <inkml:brush xml:id="br0">
      <inkml:brushProperty name="width" value="0.1" units="cm"/>
      <inkml:brushProperty name="height" value="0.1" units="cm"/>
      <inkml:brushProperty name="ignorePressure" value="1"/>
    </inkml:brush>
  </inkml:definitions>
  <inkml:trace contextRef="#ctx0" brushRef="#br0">290 0,'-2'1,"1"-1,-1 1,1-1,-1 1,1-1,0 1,-1 0,1 0,0 0,0 0,-1 0,1 0,0 0,0 0,0 0,0 0,0 1,0 1,-18 30,13-21,-20 31,-93 170,96-167,2 1,-25 86,45-129,0 0,0 0,0 0,1 0,-1 0,1 0,0 0,0 1,0-1,1 0,0 0,1 6,-1-8,0 0,1 0,-1 0,1 0,-1 0,1 0,0 0,-1 0,1-1,0 1,0-1,1 1,-1-1,0 0,0 0,0 0,1 0,-1 0,1 0,-1-1,4 1,21 4,1-2,-1-1,51-2,85-16,-130 12,141-13,-169 16,-1 0,0 0,-1 0,1-1,0 0,0 1,-1-1,1-1,-1 1,1 0,-1-1,0 0,0 1,0-1,0-1,-1 1,1 0,-1-1,0 1,0-1,0 1,-1-1,1 0,-1 0,0 0,0 0,1-5,0-1,0-1,-1 1,0 0,-1-1,0 1,-1-1,0 1,-1 0,-5-20,6 27,-1 0,0 0,0 0,0 0,0 0,-1 1,1-1,-1 1,1-1,-1 1,0 0,0 0,0 0,0 0,0 1,-1-1,1 1,0 0,-1 0,1 0,-1 0,1 1,-1-1,0 1,1 0,-1 0,-5 1,-14 0,1 1,-1 2,-24 6,32-7,-6 4,0 0,0 1,0 2,1 0,-31 21,17-10,18-13</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39.415"/>
    </inkml:context>
    <inkml:brush xml:id="br0">
      <inkml:brushProperty name="width" value="0.1" units="cm"/>
      <inkml:brushProperty name="height" value="0.1" units="cm"/>
      <inkml:brushProperty name="ignorePressure" value="1"/>
    </inkml:brush>
  </inkml:definitions>
  <inkml:trace contextRef="#ctx0" brushRef="#br0">1 1</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40.699"/>
    </inkml:context>
    <inkml:brush xml:id="br0">
      <inkml:brushProperty name="width" value="0.1" units="cm"/>
      <inkml:brushProperty name="height" value="0.1" units="cm"/>
      <inkml:brushProperty name="ignorePressure" value="1"/>
    </inkml:brush>
  </inkml:definitions>
  <inkml:trace contextRef="#ctx0" brushRef="#br0">2 1,'-2'140,"5"151,-3-287,0 0,0-1,0 1,1 0,0 0,0-1,0 1,0 0,0-1,1 1,0-1,-1 0,1 1,0-1,1 0,-1 0,1 0,-1-1,6 5,-3-4,0-1,0 0,1 0,-1 0,0-1,1 1,0-1,-1-1,1 1,-1-1,1 0,0 0,5-2,23-2,0-3,0 0,-1-3,0 0,-1-2,0-2,-1-1,35-22,-57 32,0-1,-1 0,0-1,0 1,0-2,-1 1,0-1,0 0,-1-1,0 1,-1-1,0-1,6-13,-7 9,0 1,-1-1,0 1,-1-1,0 0,-2 0,1 0,-2 0,-3-23,4 37,0-1,1 0,-1 0,0 0,0 0,0 0,0 0,0 0,-1 0,1 0,0 0,0 0,-1 1,1-1,0 0,-1 0,1 0,-1 0,1 1,-1-1,1 0,-1 0,0 1,1-1,-1 0,0 1,0-1,1 1,-1-1,0 1,-1-1,1 2,0 1,1-1,-1 0,0 0,0 1,1-1,-1 1,1-1,-1 1,1-1,0 1,0-1,-1 1,1-1,0 1,0-1,1 1,-1-1,0 1,1 1,14 95,4 0,59 172,-51-182,-12-43,-6-19,-1 0,-1 0,6 54,-12-59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0.881"/>
    </inkml:context>
    <inkml:brush xml:id="br0">
      <inkml:brushProperty name="width" value="0.1" units="cm"/>
      <inkml:brushProperty name="height" value="0.1" units="cm"/>
      <inkml:brushProperty name="ignorePressure" value="1"/>
    </inkml:brush>
  </inkml:definitions>
  <inkml:trace contextRef="#ctx0" brushRef="#br0">0 11,'0'-5,"0"0</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42.696"/>
    </inkml:context>
    <inkml:brush xml:id="br0">
      <inkml:brushProperty name="width" value="0.1" units="cm"/>
      <inkml:brushProperty name="height" value="0.1" units="cm"/>
      <inkml:brushProperty name="ignorePressure" value="1"/>
    </inkml:brush>
  </inkml:definitions>
  <inkml:trace contextRef="#ctx0" brushRef="#br0">456 0,'1'12,"1"1,0-1,1 0,0 0,1-1,1 1,10 20,-1-2,375 1097,-232-507,25 83,-130-525,33 98,-84-275,-1 1,1-1,0 0,-1 1,1 0,-1-1,1 1,-1-1,0 1,0 0,0-1,0 1,0-1,0 1,0 0,0-1,-1 1,1-1,0 1,-1 0,0-1,1 1,-3 2,2-3,0-1,-1 1,1 0,-1 0,0-1,1 1,-1-1,0 1,1-1,-1 0,0 0,1 0,-1 0,0 0,1 0,-1 0,0 0,-2-1,-12-3,1-1,-1-1,-22-10,36 14,-915-484,618 319,278 155,10 5</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45.564"/>
    </inkml:context>
    <inkml:brush xml:id="br0">
      <inkml:brushProperty name="width" value="0.1" units="cm"/>
      <inkml:brushProperty name="height" value="0.1" units="cm"/>
      <inkml:brushProperty name="ignorePressure" value="1"/>
    </inkml:brush>
  </inkml:definitions>
  <inkml:trace contextRef="#ctx0" brushRef="#br0">1 3487,'255'1,"319"-3,1-41,-269-4,-2-14,-3-12,-4-14,369-161,518-212,-1101 429,-58 21,1 0,0 2,1 1,0 1,0 1,55-2,-68 7,0-1,0 0,1-1,-2-1,1 0,24-9,77-40,-51 20,1334-624,-1295 609,25-14,236-75,-308 122,63-5,-4 1,98-21,275-65,-415 85,4-1,-2-3,128-57,-174 65,-1-2,-1 0,0-2,-2-1,0-2,24-25,-25 25,1 2,1 1,0 2,2 0,36-16,-21 10,45-30,-76 44,1-1,-1 0,-1-1,0 0,0 0,-1-2,13-20,-21 28,1-1,0 0,0 1,1 0,0 0,0 0,0 0,0 0,1 1,0 0,-1 0,2 0,-1 1,0-1,1 1,-1 0,1 1,0 0,0 0,8-2,283-48,-21 5,-274 47,42-10,-1-1,50-19,551-255,-559 244,-70 32</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46.779"/>
    </inkml:context>
    <inkml:brush xml:id="br0">
      <inkml:brushProperty name="width" value="0.1" units="cm"/>
      <inkml:brushProperty name="height" value="0.1" units="cm"/>
      <inkml:brushProperty name="ignorePressure" value="1"/>
    </inkml:brush>
  </inkml:definitions>
  <inkml:trace contextRef="#ctx0" brushRef="#br0">12 655,'-11'10,"10"-12,23-20,82-50,4 5,2 4,161-65,524-167,-784 292,-5 0,1 1,-1 0,1 1,0-1,0 1,10 0,-17 1,1 0,-1 0,1 1,-1-1,1 0,-1 0,1 0,-1 1,1-1,-1 0,0 1,1-1,-1 0,0 1,1-1,-1 1,0-1,1 0,-1 1,0-1,0 1,0-1,1 1,-1-1,0 1,0-1,0 1,0-1,0 1,0-1,0 1,0-1,0 1,0-1,0 1,0-1,0 1,0-1,-1 1,1-1,0 1,0-1,-1 1,1-1,0 1,-1-1,1 0,0 1,-1-1,1 0,0 1,-2 0,-18 26,19-26,-29 34,-3 1</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47.414"/>
    </inkml:context>
    <inkml:brush xml:id="br0">
      <inkml:brushProperty name="width" value="0.1" units="cm"/>
      <inkml:brushProperty name="height" value="0.1" units="cm"/>
      <inkml:brushProperty name="ignorePressure" value="1"/>
    </inkml:brush>
  </inkml:definitions>
  <inkml:trace contextRef="#ctx0" brushRef="#br0">0 519,'14'-11,"0"0,0 0,18-9,4-3,32-21,2 4,1 2,84-30,236-68,-289 103,-61 19,9-3,1 1,1 3,62-8,-86 19</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51.068"/>
    </inkml:context>
    <inkml:brush xml:id="br0">
      <inkml:brushProperty name="width" value="0.1" units="cm"/>
      <inkml:brushProperty name="height" value="0.1" units="cm"/>
      <inkml:brushProperty name="ignorePressure" value="1"/>
    </inkml:brush>
  </inkml:definitions>
  <inkml:trace contextRef="#ctx0" brushRef="#br0">1400 0,'-9'2,"1"-1,0 1,0 0,0 1,0 0,0 0,1 1,-1 0,-7 6,-6 1,-687 412,213-120,408-252,86-50,1-1,0 0,0 1,0-1,0 1,0-1,0 1,0-1,0 1,0-1,0 1,0-1,0 1,0-1,0 1,0-1,0 1,1-1,-1 1,0-1,0 1,0-1,1 1,-1-1,0 0,1 1,-1-1,0 0,1 1,0-1,18 24,-3-6,9 21,-2 1,29 69,24 96,-40-105,-25-70,0 0,-2 0,-2 1,7 49,-5-95,9-30,-3 9,17-35,4 2,3 2,73-98,-42 77,149-144,-182 197,83-58,-102 81,0 1,0 1,1 1,1 1,-1 0,1 1,30-5,-42 11,0 0,-1 1,1 0,0 0,-1 1,1 0,0 0,-1 1,1 0,-1 0,0 1,0 0,0 0,0 1,0 0,-1 0,1 1,-1-1,0 1,-1 1,1-1,-1 1,0 0,7 12,7 11,-2 1,-1 1,-1 1,11 36,-19-49,13 30,-7-19,-1 1,12 53,-24-79,0 0,0 0,-1 0,1 0,-1 0,0 0,0-1,-1 1,1 0,-1 0,0-1,-1 1,1-1,-1 0,0 0,-3 4,-11 13,-34 33,34-37,-710 628,406-376,278-231,52-47</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0:52.670"/>
    </inkml:context>
    <inkml:brush xml:id="br0">
      <inkml:brushProperty name="width" value="0.1" units="cm"/>
      <inkml:brushProperty name="height" value="0.1" units="cm"/>
      <inkml:brushProperty name="ignorePressure" value="1"/>
    </inkml:brush>
  </inkml:definitions>
  <inkml:trace contextRef="#ctx0" brushRef="#br0">132 342,'-1'0,"0"1,0-1,1 0,-1 1,0-1,0 1,1 0,-1-1,0 1,1-1,-1 1,1 0,-1-1,1 1,-1 0,1 0,-1 0,1-1,0 1,-1 0,1 0,0 0,0 0,0 0,-1 1,-4 30,4-24,-11 64,-4 128,16-174,1-1,1 0,1 1,1-1,1 0,1 0,2-1,16 39,-19-53,1-1,0 1,0-1,1-1,0 1,0-1,1 0,0-1,0 0,1 0,0-1,0 0,18 9,-13-10,0 0,0 0,1-2,0 1,-1-2,1 0,0-1,1 0,16-2,-4-2,0-1,0-2,-1 0,0-2,0-1,-1-1,0-1,0-1,-2-1,29-21,-42 27,-1-1,0 0,0-1,-1 0,0-1,-1 0,0 0,11-19,-16 24,-1 0,0 0,0 0,0-1,-1 1,0 0,0-1,0 1,-1-1,0 1,0-1,0 1,-1-1,1 1,-2-1,1 1,0-1,-1 1,0 0,0 0,-1 0,-4-8,-4-3,-1 2,0-1,-1 2,0 0,-1 0,-1 1,0 1,-24-15,-17-5,-65-27,65 32,-1 4,-1 1,-1 3,0 3,-122-15,146 24,30-1,20-6,28-9,59-22,-14 7,33-20,-27 11,2 3,191-56,-277 97,-1-1,1 2,0-1,17 1,-24 1,-1 1,1-1,-1 0,1 1,-1-1,0 1,1 0,-1 0,0 0,1 0,-1 0,0 1,0-1,0 1,0-1,0 1,-1 0,1 0,0-1,-1 1,1 0,-1 1,0-1,2 2,8 25,0 0,11 55,-13-45,15 40,15 20,64 117,-101-212,1 1,-1-1,1-1,1 1,-1 0,0-1,1 1,0-1,-1 0,1 0,1-1,-1 1,0-1,0 0,1 0,0 0,5 1,-1-1,-1-1,1 0,-1-1,1 0,0 0,-1-1,1 0,-1 0,12-4,-4 1,-1-2,1 0,-1 0,-1-1,1-1,-2-1,1 0,-1-1,0 0,13-14,-21 19,-1 1,0-1,0 0,0 0,0-1,-1 1,0-1,0 0,-1 0,0 0,0 0,0 0,0 0,-1 0,0-1,-1 1,1 0,-1-1,-1 1,1-1,-1 1,0 0,0 0,-1-1,0 1,0 0,0 0,-1 0,0 1,0-1,0 1,-1-1,0 1,0 0,0 1,0-1,-7-5,-53-56,21 21,-76-63,116 106,0-1,0 1,-1 0,1 1,-1-1,0 0,1 1,-1 0,0 0,0 0,1 0,-1 1,0-1,0 1,0 0,0 0,0 1,0-1,0 1,1 0,-1 0,-7 2,-5 2</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1:03.96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4922 1227,'-1'-4,"-1"1,1 0,-1 0,1-1,-1 1,0 0,0 1,0-1,-1 0,1 1,0-1,-1 1,0 0,0 0,-5-3,1-1,-208-144,96 72,-146-97,-302-148,358 222,-5 9,-263-76,393 143,0 4,-129-14,180 32,-1 1,0 2,0 1,1 2,-1 1,1 1,0 2,0 2,-48 19,-40 30,2 5,3 6,-204 159,-278 302,236-182,28 24,323-358,0 0,1 1,0 0,2 0,-10 22,16-32,1-1,-1 0,1 1,0-1,1 1,-1-1,1 1,0-1,0 1,0 0,0-1,1 1,0-1,0 1,0-1,1 0,-1 1,1-1,0 0,0 0,1 0,-1 0,1-1,0 1,6 5,157 132,-59-55,-4 3,238 197,-187-164,531 379,-601-450,3-4,1-3,2-4,2-4,1-5,156 33,-143-49,0-5,0-4,1-5,147-17,-47-12,257-69,85-76,-366 110,87-33,372-187,-611 267,-1-1,-1-2,-1-1,44-38,-56 42,-1-1,0-1,-1 0,-1-1,-1 0,0-1,-2 0,9-25,9-29,-4-2,23-127,-38 150,-3-1,-2 0,-2 0,-10-97,6 137,0 0,-1 0,-1 0,0 1,-7-16,8 24,0-1,0 1,0 0,-1 0,0 0,0 0,0 0,0 1,-1 0,0 0,0 0,0 1,0-1,-8-2,-79-43,2-4,-132-102,25 16,107 77,48 30,-2 3,-81-41,107 64,0 2,-1 0,1 1,-1 0,0 2,0 0,0 2,-37 4,-16-1,34-3,5-1</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1:08.24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1311 1,'-10'1,"0"1,0 0,0 0,0 1,1 1,-1 0,1 0,0 1,0 0,-8 7,-1-2,-500 306,62-36,413-255,-109 71,151-96,0 1,0-1,0 1,1 0,-1 0,1-1,-1 1,0 0,1 0,-1 0,1 0,0 0,-1-1,1 1,0 0,-1 0,1 0,0 0,0 0,0 0,0 0,0 0,0 0,0 0,0 0,0 0,1 0,-1 0,0 0,1 0,-1 0,0 0,1 0,-1 0,1-1,0 1,-1 0,1 0,0 0,0 0,40 38,-18-20,135 158,125 129,-280-302,1-1,-1 1,1-1,0 0,0 0,0-1,0 1,0-1,1 0,-1 0,7 2,-8-4,0 0,-1 0,1 0,0 0,-1-1,1 1,0-1,-1 1,1-1,-1 0,1 0,-1 0,1 0,-1-1,0 1,0-1,1 1,-1-1,0 0,0 0,2-4,23-25,38-59,-40 53,38-43,-35 51,1 2,2 2,0 0,2 2,0 2,2 1,0 1,60-22,-44 23,0 3,1 1,1 3,-1 2,101-4,-129 13,0 0,1 2,-1 0,0 2,0 1,0 0,-1 2,36 15,-46-16,-1 1,-1 0,1 1,-1 0,-1 0,1 1,-2 1,1 0,-1 0,-1 1,1 0,-2 0,0 1,0 0,-1 0,7 21,-8-15,0 1,-2 0,0 0,0 0,-2 1,-1-1,0 1,-2-1,0 0,-1 0,0 0,-2 0,0 0,-16 34,-1-5,-3-1,-1-2,-3 0,-42 50,55-75</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1:09.46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108 673,'-3'1,"0"-1,0 1,-1-1,1 1,0 0,0 0,0 0,0 1,0-1,0 1,0 0,0 0,0 0,1 0,-1 0,1 0,0 1,0-1,-1 1,1-1,1 1,-1 0,0 0,1 0,0 0,-1 0,1 0,1 1,-1-1,0 0,1 0,-1 5,-1 4,1 0,0 1,1-1,1 0,0 1,0-1,5 18,-1-16,1 0,1 0,0 0,1-1,0 0,1-1,0 1,1-2,1 1,0-2,0 1,1-1,0-1,18 10,1 0,1-1,0-2,2-1,68 20,-55-24,0-1,0-3,1-1,0-3,64-3,-105-1,0 1,0-1,0 0,0-1,0 0,12-4,-17 5,0 0,-1 0,1 0,-1 0,1 0,-1 0,1 0,-1-1,0 1,0 0,0-1,0 1,0-1,0 0,0 1,0-1,0 1,-1-1,1 0,-1 0,1 1,-1-1,0 0,0 0,1 0,-1 0,-1 1,1-1,0 0,0 0,-1-2,-4-11,1 1,-2 0,0 1,0-1,-2 1,1 0,-17-19,-77-85,74 87,-115-114,-305-241,442 381,-4-3,-1 0,2-1,-1 0,1 0,-13-17,20 23,0 0,0 0,0 0,0 0,0 0,0 0,1 0,-1 0,1 0,-1 0,1 0,0 0,0-1,0 1,0 0,1 0,-1 0,0 0,1 0,-1-1,1 1,0 0,0 0,0 0,0 1,0-1,0 0,0 0,1 1,-1-1,1 0,-1 1,1-1,0 1,-1 0,1 0,4-2,40-26,2 2,0 3,2 2,0 1,2 3,105-22,-154 39,1 0,-1 1,0-1,1 1,-1-1,0 1,1 0,-1 0,0 1,1-1,-1 0,0 1,1 0,-1 0,0 0,0 0,0 1,0-1,0 1,0 0,0 0,-1 0,1 0,-1 0,4 4,0 3,-1 0,0 1,-1-1,0 1,-1 0,5 19,-7-26,10 40,56 175,-55-187,1-1,1 0,2 0,34 48,-43-71,0 0,0 0,1 0,0-1,1 0,-1 0,1-1,0 0,0-1,1 0,-1-1,1 0,0 0,0-1,0 0,0 0,19-1,-7 0,1-2,0-1,-1 0,1-2,-1 0,43-15,-51 14,-1 0,1-2,-1 1,0-1,14-11,-25 17,0-1,0 1,0-1,0 0,0 1,-1-1,1 0,0 0,-1 0,1-1,-1 1,0 0,0 0,0-1,0 1,0-1,-1 1,1-1,-1 1,1-1,-1 1,0-1,0 0,0 1,0-1,-1 1,1-1,-1 1,1-1,-1 1,0-1,0 1,0 0,0-1,-1 1,1 0,-2-3,-8-8,0 0,-1 1,0 0,0 0,-2 2,-14-11,-92-50,111 65,-41-20,-2 1,0 3,-1 1,-60-13,87 29</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2:28.31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 0,'0'5,"-4"4,-1 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1.484"/>
    </inkml:context>
    <inkml:brush xml:id="br0">
      <inkml:brushProperty name="width" value="0.1" units="cm"/>
      <inkml:brushProperty name="height" value="0.1" units="cm"/>
      <inkml:brushProperty name="ignorePressure" value="1"/>
    </inkml:brush>
  </inkml:definitions>
  <inkml:trace contextRef="#ctx0" brushRef="#br0">0 470,'17'15,"0"-1,1-1,22 12,-7-4,83 56,3-6,3-4,3-7,166 57,-277-112,15 4,-28-9,0 0,-1 0,1 0,0-1,0 1,0 0,0 0,-1 0,1-1,0 1,0-1,-1 1,1 0,0-1,-1 1,1-1,-1 0,1 1,0-1,-1 1,1-1,-1 0,0 1,1-1,-1 0,1 0,-1 1,0-1,0 0,1 0,-1 0,0-1,9-53,-2-1,-3 0,-5-105,0 59,0-367,1 423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1.918"/>
    </inkml:context>
    <inkml:brush xml:id="br0">
      <inkml:brushProperty name="width" value="0.1" units="cm"/>
      <inkml:brushProperty name="height" value="0.1" units="cm"/>
      <inkml:brushProperty name="ignorePressure" value="1"/>
    </inkml:brush>
  </inkml:definitions>
  <inkml:trace contextRef="#ctx0" brushRef="#br0">38 118,'0'-4,"0"-6,0-5,-4-4,-6-3,0-2,0 7,7 11,4 14,5 11,7 6,4 2,5 6,6 5,-2-4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2.440"/>
    </inkml:context>
    <inkml:brush xml:id="br0">
      <inkml:brushProperty name="width" value="0.1" units="cm"/>
      <inkml:brushProperty name="height" value="0.1" units="cm"/>
      <inkml:brushProperty name="ignorePressure" value="1"/>
    </inkml:brush>
  </inkml:definitions>
  <inkml:trace contextRef="#ctx0" brushRef="#br0">1 25,'0'-4,"0"-6,0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3.054"/>
    </inkml:context>
    <inkml:brush xml:id="br0">
      <inkml:brushProperty name="width" value="0.1" units="cm"/>
      <inkml:brushProperty name="height" value="0.1" units="cm"/>
      <inkml:brushProperty name="ignorePressure" value="1"/>
    </inkml:brush>
  </inkml:definitions>
  <inkml:trace contextRef="#ctx0" brushRef="#br0">0 1,'31'43,"-8"-7,204 233,-55-69,491 692,-660-888,0-1,0 0,1 0,-1-1,0 1,1 0,0-1,0 0,0 0,0 0,0-1,0 1,0-1,0 0,1 0,-1 0,0-1,1 1,-1-1,6-1,7 1,1-2,-1 0,31-8,3-6,84-40,-106 44,4-3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3.485"/>
    </inkml:context>
    <inkml:brush xml:id="br0">
      <inkml:brushProperty name="width" value="0.1" units="cm"/>
      <inkml:brushProperty name="height" value="0.1" units="cm"/>
      <inkml:brushProperty name="ignorePressure" value="1"/>
    </inkml:brush>
  </inkml:definitions>
  <inkml:trace contextRef="#ctx0" brushRef="#br0">6 319,'-4'0,"3"0,5-5,7-4,17-6,18-4,16-7,19-8,16-2,17-3,14-4,2 6,-13 5,-27 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3.951"/>
    </inkml:context>
    <inkml:brush xml:id="br0">
      <inkml:brushProperty name="width" value="0.1" units="cm"/>
      <inkml:brushProperty name="height" value="0.1" units="cm"/>
      <inkml:brushProperty name="ignorePressure" value="1"/>
    </inkml:brush>
  </inkml:definitions>
  <inkml:trace contextRef="#ctx0" brushRef="#br0">0 1,'9'8,"6"12,13 14,11 18,7 9,3 6,2 4,1-1,-4-5,-3-4,-8-10,-3-8,-2-8,-3-10,-2-8,-6-9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9.6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269 242,'-12'20,"-2"0,0-1,-1 0,0-1,-32 27,-15 19,50-51,1 0,0 1,1 0,1 1,0 0,-11 28,18-38,1 0,0 0,0 0,0 0,0 0,1 1,0-1,0 0,0 0,1 1,0-1,0 0,0 0,0 0,1 0,0 0,0 0,0-1,1 1,-1-1,1 1,0-1,1 0,-1 0,1 0,6 5,10 8,1-1,1-1,0-1,1 0,1-2,36 13,-25-12,0-2,2-2,-1-1,40 3,-13-5,-1-3,99-8,-135 2,0 0,-1-2,1-1,-1-1,0-1,-1-1,0-1,44-26,-62 30,1 0,-1 0,0-1,0 0,-1 0,0 0,0-1,0 0,-1 0,-1 0,1 0,-1-1,-1 1,1-1,-2 0,1 1,-1-1,0 0,-1-9,1-4,-2 0,0 0,-1 1,-1-1,-1 1,-13-38,9 38,-1 1,0 0,-2 1,-1 0,0 1,-1 0,-1 1,0 1,-2 0,1 1,-2 0,0 1,-1 1,0 1,-1 1,-1 0,1 1,-30-9,4 4,-59-12,64 18,1-2,-46-18,84 29,0 0,1 0,-1 0,0 0,0 0,1-1,-1 1,0 0,1 0,-1-1,0 1,1 0,-1-1,0 1,1-1,-1 1,1-1,-1 1,1-1,-1 1,1-1,-1 1,1-1,0 0,-1 1,1-1,0 0,0 1,-1-1,1 0,0 0,0 1,0-1,0-1,1 1,0 0,1-1,0 1,-1 0,1 1,-1-1,1 0,0 0,0 1,0-1,-1 1,5-1,70-9,-75 10,97-3,0 3,194 28,187 77,-405-85,0 4,-2 3,121 63,-165-73,-1 0,-1 2,0 0,-2 2,0 1,-1 1,-1 1,-2 1,0 0,-2 2,25 47,-23-28,-2 1,-3 0,11 55,-3-9,-22-92,-1-1,1 1,-1 0,1 0,-1 0,0 0,1 0,-1 0,0 0,0 0,1 0,-1-1,0 1,0 0,0 0,0 0,-1 0,1 0,0 0,0 0,0 0,-1 0,1 0,-1 0,1 0,0-1,-1 1,0 0,1 0,-1 0,1-1,-1 1,0 0,0-1,1 1,-1-1,0 1,0-1,0 1,1-1,-1 1,0-1,0 0,0 0,0 1,0-1,0 0,0 0,0 0,0 0,0 0,0 0,0 0,0 0,0 0,-1-1,-5-1,0 0,0 0,0 0,0-1,1 0,-10-5,-12-12,0-2,1 0,2-1,-39-46,-75-117,122 162,1-1,2 0,0-2,2 1,-11-35,21 54,0-1,0 0,0 0,1 1,0-1,1 0,0 0,0 0,1 0,0 0,0 1,1-1,-1 0,2 1,-1-1,1 1,1 0,-1 0,1 0,0 0,1 1,-1-1,1 1,6-6,7-5,1 0,1 2,0 0,1 1,0 1,1 1,0 1,1 0,0 2,1 1,0 1,0 1,1 1,0 1,0 1,0 2,34 1,-49 1,-1 1,0 0,0 1,0 0,0 0,0 1,-1 0,1 1,-1 0,0 0,12 11,6 8,43 49,-39-38,5 8,-2 2,-2 1,48 96,-67-119,1-1,1 0,0-1,32 35,-31-42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4.290"/>
    </inkml:context>
    <inkml:brush xml:id="br0">
      <inkml:brushProperty name="width" value="0.1" units="cm"/>
      <inkml:brushProperty name="height" value="0.1" units="cm"/>
      <inkml:brushProperty name="ignorePressure" value="1"/>
    </inkml:brush>
  </inkml:definitions>
  <inkml:trace contextRef="#ctx0" brushRef="#br0">1 45,'0'-5,"0"-4,0-6,0-1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45.706"/>
    </inkml:context>
    <inkml:brush xml:id="br0">
      <inkml:brushProperty name="width" value="0.1" units="cm"/>
      <inkml:brushProperty name="height" value="0.1" units="cm"/>
      <inkml:brushProperty name="ignorePressure" value="1"/>
    </inkml:brush>
  </inkml:definitions>
  <inkml:trace contextRef="#ctx0" brushRef="#br0">605 1687,'5'-1,"1"0,-1 0,0 0,1-1,-1 0,0 0,0 0,0 0,-1-1,7-4,49-38,-37 27,31-25,-1-3,-2-2,-3-2,-2-2,53-78,-87 113,-1-1,-1 0,-1-1,10-27,-17 42,0 0,-1 0,0 0,0 0,0 0,0 0,-1-1,1 1,-1 0,0 0,-1-1,1 1,-1 0,0 0,0 0,0 0,0 0,-1 0,1 0,-1 0,0 0,0 1,-1-1,1 1,-1-1,0 1,0 0,-4-4,-3 1,-1 1,1-1,-1 2,0 0,0 0,0 1,-1 0,1 1,-1 0,1 1,-1 1,-22 1,2 1,1 2,0 1,-49 15,29-3,1 3,0 1,2 3,0 1,2 3,1 2,-80 70,88-67,2 2,2 2,1 1,2 1,2 1,1 2,3 1,-36 84,55-114,0 0,1 1,1 0,0-1,1 1,-1 17,3-26,0 0,0 0,1 0,0 0,0-1,0 1,0 0,1 0,0-1,0 1,0-1,1 0,-1 1,1-1,0 0,0-1,0 1,1 0,-1-1,7 5,7 2,0 0,0-1,1 0,0-2,0 0,25 6,120 19,-158-31,130 18,0-6,262-8,-358-9,1-1,-1-2,0-2,0-1,-1-2,-1-2,0-1,-1-2,-1-2,0-1,-1-1,-2-2,0-1,-2-2,0-1,-2-1,-1-2,38-54,-12 7,-3-3,-4-1,-4-3,-3-1,-5-2,-2-1,-5-2,-4 0,-4-2,-3 0,4-144,-18 193,-3 0,-1 0,-13-72,13 103,-1-1,0 1,-1 0,0 1,-1-1,-1 1,1 0,-2 0,1 0,-2 1,1 0,-1 0,-1 1,0 0,0 1,-1 0,-11-8,18 14,0 1,0-1,-1 1,1-1,0 1,0 0,-1 0,1 0,-1 1,1-1,-1 1,1 0,-1 0,1 0,0 1,-1-1,1 1,-1-1,-3 3,2-1,0 1,0 0,0 0,0 0,0 1,1-1,-1 1,1 0,0 0,-5 8,-3 7,0 1,1-1,1 2,-13 39,11-25,2 0,2 1,1 1,1-1,3 1,0 0,3 0,1 0,7 45,-3-54,1 0,1-1,2 0,1 0,0-1,2 0,1-1,2 0,0-1,1-1,1-1,33 34,10-4,2-3,2-2,98 53,4 4,-132-82,-12-8,0 1,0 1,-1 1,21 23,-36-33,-1-1,0 1,0 0,-1 0,0 1,0-1,-1 1,0 0,0 0,-1 0,0 0,0 1,-1-1,0 0,0 1,-1-1,-1 14,-2-9,1 0,-2 0,0 0,0-1,-1 1,-1-1,0 0,-1-1,0 1,-1-1,0 0,0-1,-1 0,-1-1,-13 12,-13 8,-1-2,-1-2,-47 24,9-10,-130 48,183-80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0.566"/>
    </inkml:context>
    <inkml:brush xml:id="br0">
      <inkml:brushProperty name="width" value="0.1" units="cm"/>
      <inkml:brushProperty name="height" value="0.1" units="cm"/>
      <inkml:brushProperty name="ignorePressure" value="1"/>
    </inkml:brush>
  </inkml:definitions>
  <inkml:trace contextRef="#ctx0" brushRef="#br0">1516 1512,'-68'-15,"8"11,0 2,0 3,0 2,0 3,1 3,0 2,1 3,0 2,1 3,1 2,1 3,-59 34,61-28,2 2,0 3,3 1,1 3,2 2,2 1,1 3,3 1,1 2,3 2,-56 104,83-136,-1 0,2 1,1 0,0 0,-4 27,9-42,0 0,1 1,0-1,-1 1,1-1,1 0,-1 1,1-1,0 1,0-1,0 0,0 0,1 0,-1 1,1-2,0 1,1 0,-1 0,1-1,-1 1,1-1,0 1,1-1,-1 0,0-1,1 1,-1-1,1 1,0-1,6 2,3 1,1 0,1-1,-1-1,0-1,1 0,17 0,91-6,-104 3,89-11,0-4,-1-5,119-40,301-128,-486 172,23-6,-2-4,118-68,-174 91,1-1,-1 0,1 0,-1 0,-1-1,1 0,4-7,-9 11,1 1,-1-1,0 0,0 0,-1 0,1 0,0-1,-1 1,1 0,-1 0,1 0,-1-1,0 1,0 0,0 0,0 0,-1-1,1 1,-1 0,1 0,-1 0,0 0,0 0,0 0,0 0,0 0,0 0,-2-2,-3-4,-1 1,0 0,0 1,0 0,-1 0,1 0,-2 1,-9-5,-76-30,73 33,-76-27,-2 5,-1 4,-132-16,-313 6,510 30,35 5,0 0,-1 0,1 0,0 0,0 0,-1 0,1-1,0 1,0 0,-1 0,1 0,0 0,0-1,0 1,0 0,-1 0,1-1,0 1,0 0,0 0,0-1,0 1,0 0,0 0,-1-1,1 1,0 0,0 0,0-1,0 1,0 0,0-1,0 1,0 0,1 0,-1-1,0 1,0 0,0 0,0-1,0 1,0 0,0 0,1-1,-1 1,0 0,0 0,1-1,4-3,0 0,1 0,0 1,0-1,0 1,13-4,933-434,-929 430,-12 5,411-217,-356 182,-1-2,-2-4,-2-2,60-63,-102 93,-2-1,0 0,-2-1,0-1,-1-1,19-42,-30 56,1 0,-1 0,-1-1,0 1,0 0,-1-1,0 1,-1-1,0 1,0-1,-1 1,-1-1,1 1,-1-1,-1 1,0 0,0 0,-1 0,0 1,0-1,-10-13,-2 2,-1 0,-1 1,-1 2,0 0,-1 0,-1 2,-1 1,-24-13,-3 2,-2 2,-89-28,136 49,-31-7,25 12,17 10,26 19,2-1,38 26,4 3,63 63,-6 5,190 236,184 334,-13-13,-492-682,-1-1,0 1,0-1,0 1,0 0,0 0,-1 0,1 0,-1 0,0 0,0 0,0 0,0 1,0-1,-1 0,1 1,-1 4,-2-4,1 0,-1-1,1 1,-1 0,-1-1,1 1,0-1,-1 0,1 0,-1 0,0 0,0 0,-1-1,-4 4,-84 60,-103 55,116-74,-637 355,390-225,282-152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1.106"/>
    </inkml:context>
    <inkml:brush xml:id="br0">
      <inkml:brushProperty name="width" value="0.1" units="cm"/>
      <inkml:brushProperty name="height" value="0.1" units="cm"/>
      <inkml:brushProperty name="ignorePressure" value="1"/>
    </inkml:brush>
  </inkml:definitions>
  <inkml:trace contextRef="#ctx0" brushRef="#br0">1 1178,'0'-2,"1"0,0 1,0-1,0 0,0 1,0-1,0 1,0-1,1 1,-1-1,0 1,1 0,-1 0,1 0,0 0,2-2,4-2,89-60,195-96,-176 102,1190-690,-1266 724,-22 16,0-2,-2-1,1 0,-1 0,14-17,-33 27,-11 6,-17 8,-14 11,25-15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3.041"/>
    </inkml:context>
    <inkml:brush xml:id="br0">
      <inkml:brushProperty name="width" value="0.1" units="cm"/>
      <inkml:brushProperty name="height" value="0.1" units="cm"/>
      <inkml:brushProperty name="ignorePressure" value="1"/>
    </inkml:brush>
  </inkml:definitions>
  <inkml:trace contextRef="#ctx0" brushRef="#br0">81 1262,'5'-4,"6"10,8 11,287 331,-15-15,-260-302,-17-18,-1 0,0 1,-1 0,0 1,17 31,-29-46,1 1,-1 0,1 0,-1-1,0 1,1 0,-1 0,0 0,1 0,-1 0,0 0,0-1,0 1,0 0,0 0,0 0,0 0,0 0,-1 0,1 0,0-1,-1 2,-14-1,-27-23,-45-44,3-3,4-4,2-3,-126-163,169 193,1-2,3-1,2-2,2-1,-33-91,52 120,2 0,0 0,2-1,0 1,1-1,2 0,0 0,2 1,0-1,2 0,1 0,0 1,2 0,1 0,0 0,19-35,-4 19,3 1,1 2,1 0,2 2,59-54,185-132,-235 192,-21 16,151-109,-133 98,1 2,72-30,-101 48,0 0,0 1,1 0,-1 1,1-1,13 1,-19 1,0 0,0 0,0 0,0 0,0 1,0-1,0 1,-1 0,1-1,0 1,0 0,0 0,-1 0,1 0,0 1,-1-1,1 0,-1 1,0-1,1 1,-1-1,0 1,0-1,0 1,0 0,0 0,0 0,-1-1,2 5,1 10,0 0,-1 1,0 0,-1 0,-1-1,-4 31,-2-5,-19 65,-21 30,-89 182,10-77,100-201,-2-1,-2-1,-55 57,81-93,-20 19,22-21,1-1,-1 1,1-1,-1 1,1-1,-1 1,1-1,-1 1,0-1,1 0,-1 1,0-1,1 0,-1 1,0-1,1 0,-1 0,0 0,1 0,-1 0,0 0,0 0,1 0,-1 0,0 0,0 0,1 0,-1 0,0 0,0-1,1 0,-1 0,1 1,0-1,0 0,0 0,0 1,1-1,-1 0,0 1,0-1,0 0,0 0,1 1,-1-1,0 0,1 1,-1-1,1 0,-1 1,0-1,1 1,-1-1,1 1,0-1,-1 1,1-1,-1 1,1 0,0-1,-1 1,1 0,0-1,-1 1,1 0,0 0,1-1,29-10,-6 6,1 1,0 1,0 2,45 3,106 19,-111-11,-39-6,797 134,-822-138,37 8,0 2,-1 1,0 2,0 1,35 20,-69-31,-1 0,0-1,1 1,-1 0,-1 0,1 1,0-1,-1 1,1-1,-1 1,0 0,-1 0,1 0,0 0,-1 0,0 0,1 6,-2-8,1 1,-1 0,0-1,0 1,0-1,0 1,0 0,-1-1,1 1,-1-1,0 1,1-1,-1 1,0-1,-1 0,1 0,0 1,-1-1,1 0,-1 0,0 0,1 0,-1 0,0-1,0 1,0-1,-1 1,1-1,-3 2,5-3,-1 0,0 0,0 0,0 0,0 0,1 0,-1-1,0 1,0 0,0 0,1-1,-1 1,0 0,0-1,1 1,-1-1,0 1,1-1,-1 1,0-1,1 1,-1-1,1 0,-1 1,1-1,-1 0,1 0,0 1,-1-1,1 0,0 0,0 1,-1-1,1 0,0 0,0 0,0 1,0-1,0 0,0-1,-5-41,5 41,-1-38,2 1,2-1,2 1,2-1,1 1,18-52,100-223,-99 252,37-83,-55 123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4.540"/>
    </inkml:context>
    <inkml:brush xml:id="br0">
      <inkml:brushProperty name="width" value="0.1" units="cm"/>
      <inkml:brushProperty name="height" value="0.1" units="cm"/>
      <inkml:brushProperty name="ignorePressure" value="1"/>
    </inkml:brush>
  </inkml:definitions>
  <inkml:trace contextRef="#ctx0" brushRef="#br0">320 0,'-6'1,"0"-1,0 1,0 0,0 0,0 0,0 1,1 0,-1 0,1 1,-1 0,1 0,0 0,0 0,0 1,1-1,-1 1,1 1,-7 7,-3 7,1 0,1 1,-15 34,11-23,1 0,-16 27,-22 65,46-106,1 0,2 1,-1-1,2 1,0 0,2 1,0-1,2 32,0-45,-1 0,1 0,1 0,-1 0,1-1,0 1,0 0,0-1,0 1,1-1,0 0,0 0,0 0,0 0,1-1,0 1,-1-1,1 0,0 0,1 0,-1 0,0-1,1 0,0 0,-1 0,9 2,8 1,1-2,0 0,0-1,40-2,-40 0,27 1,1-3,0-2,-1-1,0-3,48-15,-94 23,0-1,0 0,0 0,0 0,0 0,0 0,-1-1,1 1,0-1,-1 0,1 0,-1 0,0 0,1 0,-1 0,0-1,0 1,-1-1,1 1,0-1,-1 0,0 1,1-1,-1 0,0 0,1-5,-3 0,1 0,-1 1,0 0,0-1,-1 1,0 0,-1-1,0 1,-6-13,-18-31,-1 1,-3 1,-2 2,-1 1,-59-59,88 101,0-1,0 1,-1 1,1-1,-1 1,0 0,0 0,0 0,-1 1,1 0,-10-2,-4-1,6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6.022"/>
    </inkml:context>
    <inkml:brush xml:id="br0">
      <inkml:brushProperty name="width" value="0.1" units="cm"/>
      <inkml:brushProperty name="height" value="0.1" units="cm"/>
      <inkml:brushProperty name="ignorePressure" value="1"/>
    </inkml:brush>
  </inkml:definitions>
  <inkml:trace contextRef="#ctx0" brushRef="#br0">790 1311,'-7'-5,"1"2,-1-1,0 1,0 0,0 0,0 1,0 0,-1 0,1 1,-11-1,-5-2,-8-2,-1 1,-51-2,75 6,0 1,0 0,1 1,-1 0,0 0,0 0,1 1,-1 1,1-1,0 1,0 0,0 1,0-1,0 1,0 1,-10 9,3 3,1 0,0 1,2 1,0 0,1 1,-11 30,15-35,1 2,1-1,0 0,1 1,0 0,2 0,0 0,3 33,-1-44,0 0,1-1,0 1,0-1,1 0,-1 0,1 0,0 0,1 0,-1 0,1-1,0 1,0-1,0 0,1-1,-1 1,1-1,0 0,0 0,0 0,0 0,1-1,-1 0,1 0,-1-1,7 2,18 3,-1-2,1 0,53-1,-69-3,-8 0,-1 0,0 0,1 0,-1-1,0 1,1-1,-1-1,0 1,0-1,0 0,0 0,0 0,0-1,-1 0,8-5,-8 4,-1 0,0-1,0 1,0-1,0 1,-1-1,1 0,-1 0,-1 0,1 0,-1 0,0-1,0 1,0 0,0-1,-1-5,0-24,-2 1,-1 0,-1-1,-10-36,-47-138,57 193,-203-544,151 435,-6 3,-106-156,154 257,5 6,-1 0,0 1,-2 0,1 0,-2 1,-20-16,33 29,0 0,0 0,0 0,0 0,0 1,0-1,1 0,-1 0,0 0,0 0,0 0,0 0,0 1,-1-1,1 0,0 0,0 0,0 0,0 0,0 0,0 0,0 1,0-1,0 0,0 0,0 0,0 0,0 0,0 0,0 0,-1 0,1 0,0 0,0 1,0-1,0 0,0 0,0 0,0 0,0 0,-1 0,1 0,0 0,0 0,0 0,0 0,0 0,0 0,-1 0,1 0,0 0,0 0,0 0,0 0,0 0,0 0,0 0,-1 0,1-1,0 1,0 0,0 0,0 0,0 0,0 0,0 0,5 17,14 21,37 43,122 135,89 56,-208-214,205 192,-203-197,3-3,104 61,-156-103,0-1,1 0,-1-1,2 0,-1-1,1 0,-1-1,1-1,17 2,-29-5,0 0,0 0,0-1,0 1,-1 0,1-1,0 1,0-1,-1 0,1 0,0 1,-1-1,1 0,-1-1,1 1,-1 0,1 0,-1 0,0-1,0 1,1-1,-1 1,0-1,0 0,-1 1,1-1,0 0,-1 1,1-1,-1 0,1 0,-1 0,0 0,1-2,0-9,-1 1,0-1,-3-23,3 35,-19-113,-63-208,71 285,1 1,1-1,-2 1,-1 0,-2 0,-1 2,-27-44,23 59,19 18,-1 1,1 0,-1-1,1 1,-1 0,0 0,1 0,-1-1,1 1,-1 0,1 0,-1 0,1 0,-1 0,0 0,1 0,-1 0,1 0,-1 0,1 1,-1-1,1 0,-1 0,0 1,0 0,0 0,0 1,1-1,-1 1,0-1,1 1,-1-1,1 1,-1-1,1 1,0-1,0 1,-1-1,1 1,0 0,1-1,-1 1,0-1,0 1,1-1,-1 1,1-1,0 3,4 10,1 0,1 0,0-1,1 1,0-2,1 1,0-1,1-1,0 0,1 0,0-1,1 0,17 11,17 8,1-2,69 30,-12-12,143 41,-182-68,0-3,0-3,110 7,-171-19,0 0,1 0,-1 0,0 0,1-1,-1 1,0-1,1 0,-1-1,0 1,0-1,5-2,-8 3,0 0,1-1,-1 1,0-1,0 1,0-1,0 0,0 1,-1-1,1 0,0 0,-1 0,1 1,-1-1,0 0,0 0,0 0,0 0,0 0,0 0,0 1,0-1,-1 0,1 0,-1 0,1 0,-1 1,0-1,-1-2,-16-35,-1 1,-3 0,0 2,-35-42,20 27,-295-370,327 415,1 1,-1 0,-1 0,1 0,-1 0,-6-3,37 45,24 9,1-4,2-1,81 48,-43-30,904 586,-991-644,30 20,2-2,50 20,-55-28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6.606"/>
    </inkml:context>
    <inkml:brush xml:id="br0">
      <inkml:brushProperty name="width" value="0.1" units="cm"/>
      <inkml:brushProperty name="height" value="0.1" units="cm"/>
      <inkml:brushProperty name="ignorePressure" value="1"/>
    </inkml:brush>
  </inkml:definitions>
  <inkml:trace contextRef="#ctx0" brushRef="#br0">122 2,'-4'-1,"-1"1,1 0,0 0,-1 0,1 1,0-1,0 1,0 0,-1 0,1 1,0-1,0 1,1 0,-1 0,0 0,1 1,-1-1,1 1,0 0,-1 0,1 0,1 0,-1 0,0 1,1-1,0 1,0 0,0 0,0 0,1 0,-1 0,1 0,-1 7,-2 5,1 0,1 1,0 0,2-1,0 1,0 0,2 0,0-1,1 1,1-1,0 0,1 0,1 0,0 0,1-1,1 0,0-1,21 27,-10-17,2 0,0-2,2 0,1-2,0 0,1-2,1 0,1-2,40 18,-10-10,2-2,0-2,1-3,1-3,0-2,1-3,104 1,-145-10,-1-1,1-1,0-1,-1-1,0-1,0-1,0 0,-1-2,0 0,0-1,-1-1,0 0,-1-2,0 0,29-28,-3-3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7.323"/>
    </inkml:context>
    <inkml:brush xml:id="br0">
      <inkml:brushProperty name="width" value="0.1" units="cm"/>
      <inkml:brushProperty name="height" value="0.1" units="cm"/>
      <inkml:brushProperty name="ignorePressure" value="1"/>
    </inkml:brush>
  </inkml:definitions>
  <inkml:trace contextRef="#ctx0" brushRef="#br0">1 1,'15'16,"0"1,-2 1,13 20,20 26,32 27,5-4,136 112,208 126,339 166,-745-479,-7-4,0-1,27 12,-39-18,1 0,0 0,0-1,0 1,0 0,0-1,0 0,0 0,0 0,0 0,0 0,0-1,0 1,0-1,0 0,0 1,0-1,-1-1,1 1,4-3,120-106,-14 10,-60 59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7.768"/>
    </inkml:context>
    <inkml:brush xml:id="br0">
      <inkml:brushProperty name="width" value="0.1" units="cm"/>
      <inkml:brushProperty name="height" value="0.1" units="cm"/>
      <inkml:brushProperty name="ignorePressure" value="1"/>
    </inkml:brush>
  </inkml:definitions>
  <inkml:trace contextRef="#ctx0" brushRef="#br0">0 443,'0'-4,"0"-6,9-5,6 0,9-2,13-6,17-7,24-12,24-10,19-6,10-4,-4-1,-25 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11.849"/>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2670 815,'-2'-32,"-1"0,-1 0,-2 1,-1 0,-2 0,-1 1,-18-40,-113-194,128 243,0 0,-2 0,0 2,-1 0,-1 0,-1 2,-29-23,32 30,0 0,-1 1,-1 0,0 2,0 0,0 1,-1 0,1 2,-1 0,-33-2,-8 1,0 3,1 3,-1 2,0 3,1 2,0 3,1 3,-83 30,-16 23,3 7,4 7,-223 159,308-194,2 4,3 1,1 4,-80 99,107-114,3 1,1 2,2 1,2 0,2 2,2 0,2 2,-15 68,12 4,6 0,5 1,5 1,15 145,-2-170,5 0,4-1,4-1,5-1,3-1,4-2,5-1,3-2,4-2,4-2,100 129,-116-173,1-2,2-1,2-2,1-1,1-3,73 43,-51-41,1-2,2-2,0-4,91 21,-28-19,1-6,2-5,-1-6,241-14,-240-6,-1-6,168-42,-281 53,0-1,-1-1,1-1,-2 0,1-1,-1-1,0-1,26-22,2-10,55-65,-85 92,81-99,157-250,-231 329,-2 0,-1-2,-2 0,-2 0,-2-2,-1 0,-2 0,-1-1,-3 1,-1-2,-2 1,-2 0,-1 0,-3-1,-1 1,-2 1,-19-64,-20-21,-5 1,-5 4,-5 1,-135-193,138 230,-97-105,122 153,-1 1,-3 1,0 3,-2 0,-47-25,43 31,-98-60,128 73,3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8.319"/>
    </inkml:context>
    <inkml:brush xml:id="br0">
      <inkml:brushProperty name="width" value="0.1" units="cm"/>
      <inkml:brushProperty name="height" value="0.1" units="cm"/>
      <inkml:brushProperty name="ignorePressure" value="1"/>
    </inkml:brush>
  </inkml:definitions>
  <inkml:trace contextRef="#ctx0" brushRef="#br0">0 10,'0'-4,"5"-1,4 8,6 8,9 6,4 9,5 4,2 9,3 2,-5-5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6:58.673"/>
    </inkml:context>
    <inkml:brush xml:id="br0">
      <inkml:brushProperty name="width" value="0.1" units="cm"/>
      <inkml:brushProperty name="height" value="0.1" units="cm"/>
      <inkml:brushProperty name="ignorePressure" value="1"/>
    </inkml:brush>
  </inkml:definitions>
  <inkml:trace contextRef="#ctx0" brushRef="#br0">667 689,'-12'-8,"-25"-20,-27-21,-11-11,-10-8,3 0,1-6,15 2,11 9,14 7,10 9,11 7,8 8,6 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00.001"/>
    </inkml:context>
    <inkml:brush xml:id="br0">
      <inkml:brushProperty name="width" value="0.1" units="cm"/>
      <inkml:brushProperty name="height" value="0.1" units="cm"/>
      <inkml:brushProperty name="ignorePressure" value="1"/>
    </inkml:brush>
  </inkml:definitions>
  <inkml:trace contextRef="#ctx0" brushRef="#br0">118 733,'-1'139,"2"155,0-275,0 0,1 0,1-1,1 1,10 31,-12-45,0 0,0 0,1 0,-1 0,1 0,1-1,-1 1,0-1,1 0,0 0,0 0,0-1,0 1,1-1,0 0,-1 0,1-1,0 0,0 1,0-1,1-1,-1 1,0-1,7 1,14-1,0 0,0-2,0 0,0-2,0-1,41-12,-7-3,90-41,-133 53,-1-1,-1 0,1-2,-1 0,-1 0,0-1,21-21,-31 27,0 1,-1-1,1 0,-1 0,0 0,-1 0,1-1,-1 1,0-1,0 0,-1 1,1-1,-1 0,-1 0,1 0,-1 0,0 0,0 0,-1 0,0 0,0 0,0 1,-1-1,1 0,-1 1,-6-11,-4-5,0 0,-2 1,-1 0,0 1,-2 0,0 2,0 0,-2 1,0 1,-1 0,-1 2,-23-12,-1 2,-1 2,-2 2,0 2,-90-19,56 22,-91-2,163 16,-1-4,25 0,27-3,69 4,0 4,0 5,114 21,318 91,-398-78,-2 6,-2 6,181 95,-316-144,34 21,-38-24,1 1,-1 0,0 0,1 0,-1 1,0-1,0 0,0 0,0 1,0-1,0 0,0 1,-1-1,1 1,0-1,-1 1,1-1,-1 1,0 0,1-1,-1 4,0-5,-1 1,1 0,-1 0,1 0,0-1,-1 1,0 0,1-1,-1 1,1 0,-1-1,0 1,1-1,-1 1,0-1,0 1,1-1,-1 1,0-1,0 0,0 0,0 1,1-1,-1 0,0 0,0 0,0 0,0 0,0 0,0 0,1 0,-1 0,0 0,0-1,0 1,-1-1,-33-10,3-6,0-2,1-1,1-1,1-2,-43-43,16 15,14 14,1-1,2-3,-67-89,92 110,2-1,0 0,1 0,1-1,1-1,1 0,1 0,1 0,1-1,1 1,-1-48,6 54,1 0,0 0,1 1,1-1,1 1,0 0,1 1,1-1,0 1,1 0,1 1,0-1,12-12,-13 17,1 0,0 0,1 1,0 0,0 0,1 1,0 1,0 0,1 0,0 1,0 0,1 1,-1 1,1 0,0 1,25-3,-1 5,0 2,0 2,-1 2,1 1,-1 2,0 1,-1 2,0 1,-1 2,0 1,-2 2,1 1,-2 2,-1 1,30 26,-51-39,-1 1,0 0,-1 0,0 1,-1 0,0 0,0 0,-1 1,0 0,-1 0,0 1,-1-1,0 1,-1-1,0 1,-1 0,0 15,-3 16,-2 0,-2 0,-16 63,11-55,-7 61,18-105,0-1,0 1,0-1,1 0,0 1,0-1,0 0,3 8,2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27.65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1328 235,'-1'-2,"1"0,-1-1,0 1,0-1,0 1,0 0,0 0,0 0,-1 0,1-1,-1 2,1-1,-1 0,0 0,-2-1,-36-29,29 25,-17-14,-1 2,0 1,-2 2,0 1,-1 1,0 2,-1 1,0 1,-54-7,59 13,-1 2,0 1,1 1,-1 1,0 2,1 1,0 1,-1 1,2 2,-1 1,-50 23,43-13,0 2,1 1,1 2,2 1,0 2,2 0,1 2,1 2,1 0,-29 48,35-46,2 0,1 1,2 0,1 1,2 1,2 0,1 1,1 0,3 0,0 1,2 48,4-72,0 1,0-1,1 0,1 0,1 0,0 0,0 0,2-1,0 0,0 0,1 0,0-1,1 0,10 11,-5-10,0 0,0-1,1 0,1-1,0-1,0 0,1-1,1-1,-1-1,31 10,8-2,1-2,1-2,0-3,74 1,232-24,-274 6,146-33,-207 35,-1-1,1-1,-2-2,1 0,-2-2,1-1,-2-1,0-1,30-26,-46 35,-1-1,0-1,0 1,0-1,-1 0,-1 0,0-1,0 0,0 0,-1 0,-1 0,4-16,-5 10,0 1,-1-1,-1 1,0-1,-1 1,-1-1,-7-28,-3 5,-2-1,-1 1,-3 1,-1 1,-35-52,19 38,-2 2,-2 2,-2 1,-69-59,71 80,24 19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28.8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0,'4'2,"0"0,0 1,-1-1,1 1,-1-1,0 1,0 0,0 1,0-1,0 0,-1 1,4 6,5 5,37 44,-3 1,-2 3,-3 1,-4 2,35 84,-38-66,-3 1,-5 2,-3 0,11 94,-26-98,-3 97,-4-76,7-65,-6-38,-1 0,0-1,1 1,-1-1,0 1,1-1,-1 1,1-1,-1 1,1-1,-1 0,1 1,-1-1,1 1,-1-1,1 0,0 0,-1 1,1-1,-1 0,1 0,0 0,-1 0,1 0,0 0,-1 0,1 0,0 0,-1 0,1 0,0 0,-1 0,1 0,-1-1,1 1,0 0,-1 0,1-1,-1 1,1 0,-1-1,1 1,-1-1,1 1,-1-1,1 1,-1-1,0 1,1-1,-1 1,0-1,1 1,-1-2,6-4,-1-1,0 0,0 0,-1 0,0-1,0 0,-1 0,4-11,14-72,-13 49,74-280,-56 239,67-145,-85 211,1 0,1 0,0 1,2 0,-1 1,2 0,0 1,18-16,-23 24,0 1,0 0,0 1,0-1,0 2,1-1,0 1,0 0,0 1,0 0,0 1,0 0,1 0,-1 1,0 0,1 0,-1 1,0 1,11 2,1 2,1 1,-1 1,-1 1,0 1,0 1,-1 0,0 2,-1 0,-1 1,0 0,-1 2,0 0,21 29,-12-12,-3 2,0 0,-2 1,-2 1,-2 0,19 62,-31-85,0 0,-1 0,0 1,-1 0,0 25,-3-34,1 0,-1 0,0 0,-1-1,1 1,-1 0,0-1,-1 1,1-1,-1 0,0 0,0 0,-1 0,1 0,-1-1,0 0,-5 5,-10 5,0 0,-1-2,0 0,0-1,-32 12,4-5,-69 15,19-15,1-5,-135 1,114-8,37-3,50-2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29.6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72 1,'1'4,"1"1,-1-1,1 0,0 0,0 0,1 0,-1 0,1-1,0 1,0-1,0 1,6 4,5 6,94 116,-5 5,118 205,-183-268,-3 1,41 123,-60-141,-2 1,-2 0,-3 1,2 82,-11-100,-1 0,-2-1,-2 0,-1 0,-13 41,14-60,-2 0,0-1,-1 1,0-2,-2 1,0-1,-1-1,0 0,-2 0,0-2,-25 24,33-34,0 0,0-1,0 0,0 0,-1 0,1 0,-1-1,1 0,-1 0,0-1,0 0,0 0,0 0,0 0,0-1,0 0,0 0,-11-3,7 1,0-2,0 1,1-1,-1-1,1 1,0-2,0 1,1-1,-1 0,-7-8,-180-189,159 162,-68-84,80 94</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0.19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44,'0'-4,"0"-6,0-5,0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1.30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75 591,'220'-100,"-188"87,17-5,0-1,-1-3,-2-2,51-35,-93 56,1-1,-1 1,0-1,0 0,-1 0,1-1,-1 1,0-1,0 0,0 1,-1-1,0-1,0 1,0 0,0 0,-1-1,0 1,0-1,0 1,-1-1,0 1,0-1,0 1,-1-1,0 1,0-1,-2-6,0 2,-1 1,0 0,0 1,-1-1,0 1,0 0,-1 0,0 0,0 1,-1 0,0 0,-1 1,1 0,-15-10,2 6,1 0,-1 2,-1 0,1 1,-1 1,-1 1,1 0,-1 2,0 1,0 1,-29 1,38 1,0 0,1 1,-1 0,0 1,1 0,-1 1,1 0,0 1,1 1,-1 0,1 0,0 1,0 1,1 0,0 0,1 1,0 0,0 0,1 1,-9 13,11-11,-1 0,2 1,0-1,0 1,1 1,1-1,0 1,1-1,0 1,1 27,4 5,16 88,-6-59,-10-51,-1-2,1 0,0-1,2 1,1-1,0 0,2 0,16 32,-18-46,0 0,0-1,1 1,0-1,0-1,0 0,1 0,0 0,11 5,81 30,-90-37,42 13,1-2,0-3,1-2,1-2,66-1,275-24,-243 11,-128 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1.8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228 0,'-17'10,"0"0,1 1,0 1,1 0,1 1,0 1,0 0,1 1,1 1,1 0,-11 17,15-21,1 1,0-1,1 1,0 0,1 0,0 0,1 0,1 1,0-1,1 1,0 0,1 0,0-1,1 1,1 0,6 22,-5-27,1-1,0 1,1-1,0 0,0 0,1 0,0-1,0 0,1 0,0 0,0-1,0 0,1 0,0-1,0 0,1-1,-1 1,18 4,7 3,2-2,-1-2,61 8,142-4,-195-12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2.45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0,'3'25,"0"1,1-1,2-1,0 1,13 30,-6-15,244 582,-225-553,63 123,-39-80,53 146,-105-249,-1 1,2-1,-1 1,1-1,0-1,1 1,0-1,1 0,0 0,0-1,0 1,1-2,0 1,0-1,1-1,0 1,0-1,0-1,0 0,1 0,0-1,0 0,0 0,0-1,0-1,0 0,13 0,-2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15.85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2547,'6'-5,"1"0,-1 0,1 1,0 0,0 1,0-1,1 1,11-3,68-13,-61 14,986-144,-566 92,1372-163,-1240 181,-7 0,-387 19,785-94,-809 85,202-65,-68 14,1246-188,-571 207,-875 57,1072-31,-541 11,-500 13,-2-6,184-49,-93 17,144-19,-239 52,124-2,-69 15,-50 4,0-6,162-27,-220 20,2 4,-1 2,0 3,87 7,-54 2,1-6,115-13,830-15,-705 31,-182-1,174-4,-301-2,44-10,10-1,-85 14,168-18,251-64,-416 83,-1-1,1 0,-1 0,1-1,-1 1,1-1,-1 0,0 0,0 0,0 0,5-5,-7 6,-1 1,0-1,1 1,-1-1,0 0,0 1,1-1,-1 0,0 1,0-1,0 1,0-1,0 0,0 1,0-1,0 0,0 1,0-1,0 0,-1 1,1-1,0 0,0 1,-1-2,-21-18,-8 3,-1 0,0 3,-1 0,-1 2,0 2,-1 1,-66-9,10 9,-164 7,351 1,1 4,-1 5,108 22,-63-1,250 61,-376-85,-7-3,0 0,0 0,0 1,0 1,0 0,-1 0,0 0,0 1,0 0,0 1,7 6,-14-11,0 1,-1 0,1 0,0 0,-1-1,1 1,-1 0,1 0,-1 0,0 0,0 0,0 0,0 0,0 0,0-1,-1 1,1 0,-1 0,1 0,-1 0,0 0,1-1,-1 1,0 0,0-1,0 1,-1-1,1 1,0-1,-3 3,-6 6,0 0,-1 0,-14 8,11-6,-259 229,6-4,-61 0,232-168,76-52,-1-1,0-1,-1 0,-1-2,0-1,-1-1,-35 12,57-22,0 0,1-1,-1 0,0 1,0-1,1 0,-1 0,0 0,0 0,0 0,1-1,-1 1,0 0,0-1,1 1,-1-1,-2-1,4 2,-1-1,0 0,0 0,0 0,1 0,-1 0,0 0,1 0,-1 0,1 0,-1 0,1 0,0 0,-1 0,1 0,0-1,0 1,0 0,0 0,0-1,1-9,0 1,1 0,1 0,0 0,4-10,0-3,29-110,23-183,-49 232,-3-1,-5 1,-11-123,3 166,-2 1,-1 0,-24-64,-60-109,74 165,2 1,2-2,-14-80,28 125,0-1,0 1,1 0,-1-1,1 1,0-1,0 1,1-1,-1 1,1 0,0-1,0 1,1 0,1-6,-1 8,0 0,0 0,-1 1,1-1,0 1,1-1,-1 1,0-1,0 1,0 0,1 0,-1 0,1 0,-1 1,1-1,-1 1,1-1,-1 1,1 0,-1 0,1 0,-1 0,1 1,0-1,-1 1,3 0,11 3,0 2,0-1,-1 2,0 0,0 1,0 0,-1 1,18 16,4 0,389 312,-165-120,-247-208,2 0,-1-1,1 0,0-1,24 7,-14-4,-11-5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3.0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50,'9'0,"6"0,9-4,10-2,6 1,9 1,5 1,5 1,6-3,-1-1,-2 1,-8 0,-9 3,-8 0,-10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3.6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 12,'0'-5,"-4"0,2 4,7 6,6 7,5 9,8 6,1 2,4 5,-4 0,0-1,-2-7,-4-3,-1-1,-4-1,-4-3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3.97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 11,'-4'-5,"-2"0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4.85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0 128,'208'212,"-99"-113,190 188,-278-264,48 46,-68-69,0 1,-1-1,1 1,-1-1,1 1,0-1,0 1,-1-1,1 1,0-1,0 0,-1 0,1 1,0-1,0 0,0 0,-1 0,1 0,0 0,0 0,0 0,0 0,-1 0,1 0,0 0,0-1,0 1,-1 0,1-1,0 1,0 0,-1-1,1 1,0-1,-1 1,1-1,-1 1,1-1,0 0,-1 1,1-1,-1 0,0 1,1-1,-1 0,1 0,-1 1,0-1,0-1,11-43,-10 44,19-216,-8-305,-12 498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6.2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418 1278,'26'-29,"-1"-2,29-46,-4 7,-23 33,9-10,44-75,-77 117,-1 1,0-1,0 0,0 0,0 0,-1 0,1 0,-1 0,-1-1,1 1,-1-6,0 9,0 0,-1 0,0 1,1-1,-1 0,0 0,0 1,0-1,0 0,0 1,0-1,0 1,-1-1,1 1,-1 0,1-1,-1 1,1 0,-1 0,0 0,1 0,-1 1,0-1,0 0,0 1,0-1,1 1,-1 0,0-1,0 1,0 0,-2 0,-27-2,0 0,0 2,1 1,-1 2,0 1,1 1,0 2,0 1,1 1,0 1,-47 25,56-24,1 1,0 0,0 2,2 0,0 1,0 1,2 0,0 2,1-1,0 2,2 0,0 0,1 1,1 1,1-1,-9 31,13-34,1 0,0 0,1 1,1-1,1 1,0-1,2 1,0-1,4 26,-2-32,0-1,0 1,1-1,1 0,0 0,0 0,1-1,0 0,1 0,0 0,0-1,1 0,0 0,0-1,18 12,-15-12,0-1,0-1,1 0,0 0,0-1,0 0,0-2,1 1,22 1,11-3,64-5,-27 0,-59 3,0 0,-1-2,0 0,0-2,0-1,0 0,-1-2,0 0,0-2,-1 0,-1-1,1-2,-2 0,20-16,9-14,-2-2,-1-2,-3-2,-2-2,-2-1,61-113,-60 86,-3-2,-3-1,-4-2,28-135,-28 37,-26 157,-2-1,0 1,-2 0,-1 0,-6-30,8 52,-1 0,1 0,-1 1,0-1,0 0,0 0,0 1,0-1,0 1,-1-1,1 1,-1-1,0 1,0 0,0 0,0 0,0 0,0 0,0 0,-1 0,1 1,-1-1,1 1,-1 0,1 0,-1 0,0 0,0 0,0 0,1 1,-1 0,-5-1,3 2,1 0,0 0,0 0,0 0,0 1,0 0,0 0,0 0,0 0,1 0,-1 1,1 0,0 0,-1 0,1 0,1 0,-1 0,0 1,1 0,0-1,-3 5,2 1,-1-1,1 0,0 1,0 0,1 0,1 0,-1 0,1 0,1 0,0 0,0 0,1 0,0 0,0 0,1 0,0 0,1-1,0 1,0-1,1 1,0-1,9 14,10 9,0-1,2-1,1-1,35 28,-21-18,151 124,-121-106,-61-47,-1-1,0 1,0 0,-1 1,-1-1,1 1,-2 1,1-1,-2 1,1 0,-1 0,-1 1,0-1,-1 1,0 0,1 21,-2-7,-1 0,-2 0,0 0,-2 0,-1-1,-12 41,14-59,1-1,-1 0,0 1,-1-1,1-1,-1 1,-1 0,1-1,-1 0,0 0,0 0,0-1,-1 1,1-1,-1 0,0-1,0 0,-12 5,-3-1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7.8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1522 909,'-66'2,"0"4,1 2,1 3,-1 2,-89 33,9 9,-155 82,14 20,241-127,0 1,3 2,0 2,-36 42,70-69,1 0,0 1,0 0,1 1,0-1,-5 15,10-22,0 1,0-1,0 1,0-1,1 1,-1 0,1-1,0 1,0 0,0 0,0-1,0 1,1 0,-1-1,1 1,-1 0,1-1,0 1,0-1,1 1,-1-1,0 1,1-1,-1 0,1 0,0 0,0 0,0 0,0 0,3 2,13 6,0 0,1-2,0 0,0-1,1-1,0-1,0-1,28 3,-28-4,77 12,0-5,1-4,139-9,-157-4,-1-3,1-4,-2-3,122-44,-177 53,0-1,0-2,-1 0,-1-1,31-23,-45 29,-1 1,0-1,0 0,0 0,-1-1,0 0,0 0,-1 0,0 0,0-1,0 0,-1 0,-1 0,1 0,-1 0,0 0,-1 0,0-1,0-11,-1 8,0 0,-1 0,-1 1,1-1,-2 0,0 1,0-1,-1 1,0 0,-1 0,0 1,-1 0,0-1,-1 2,0-1,0 1,-1 0,0 1,-1-1,0 2,0-1,0 1,-20-10,-60-33,-152-62,204 97,20 4,17 11,0 0,-1 0,1 0,0 0,0 0,0-1,0 1,0 0,0 0,0 0,0 0,0 0,0-1,0 1,0 0,0 0,0 0,0 0,0 0,0-1,0 1,0 0,0 0,0 0,0 0,0 0,0-1,0 1,0 0,0 0,0 0,0 0,1 0,-1 0,0-1,0 1,0 0,0 0,0 0,0 0,0 0,1 0,-1 0,0 0,0 0,0 0,0 0,0 0,1 0,-1-1,0 1,35-4,-18 3,82-16,-2-5,129-46,-142 42,-8 2,295-100,-306 98,0-3,-2-3,88-60,-141 85,0 0,0-1,-1 0,0-1,0 0,-1 0,0-1,9-16,-14 21,-1 0,0 0,0 0,-1 0,1 0,-1 0,0-1,-1 1,1 0,-1-1,0 1,0-1,-1 1,0 0,0-1,0 1,0 0,-1 0,0 0,0 0,-5-8,-12-21,-2 1,-1 2,-1 0,-1 1,-2 1,-1 2,-1 1,-2 1,-34-23,62 46,1 1,-1 0,0 0,1 1,-1-1,0 0,1 1,-1-1,0 1,0-1,0 1,0 0,1-1,-1 1,-3 1,3-1,1 0,0 1,0-1,0 1,1-1,-1 1,0 0,0-1,0 1,0 0,0 0,1-1,-1 1,0 0,1 0,-1 0,1 0,-1 0,0 2,-1 5,0 0,0 0,1 0,0 1,0 13,1-20,3 136,36 241,-21-266,6-1,54 157,-20-114,85 161,-124-274,-1 0,-3 1,-1 0,-3 1,-1 1,-2 0,-3 0,-1 0,-3 49,0-88,-1 0,-1 0,1 0,-1 0,0-1,0 1,-1 0,0 0,0 0,0-1,-1 0,0 1,0-1,0 0,0 0,-1 0,0-1,0 1,0-1,-1 0,1 0,-1-1,0 1,0-1,0 0,-1 0,1-1,-1 1,1-1,-1-1,0 1,0-1,0 0,-8 1,-14 2,-1-2,0 0,1-2,-50-6,43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38.46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0 221,'5'-1,"0"-1,0 1,0-1,-1 0,1 0,-1 0,1-1,7-5,5-3,13-3,1 1,0 1,47-10,102-15,-114 25,39-8,210-34,-287 51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1.45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1 574,'1'8,"2"1,-1-1,1 0,0 1,1-1,0-1,0 1,1 0,-1-1,8 8,7 13,691 1259,-690-1245,-12-28,-1-1,-1 1,0 1,-1-1,0 1,3 21,-31-73,-34-61,-207-365,32-14,193 379,-46-177,69 206,4-1,2 0,0-107,10 153,1 0,1 1,1-1,1 1,10-34,-12 50,1 0,0 0,0 0,1 0,0 0,0 1,0-1,1 1,0 0,0 1,1-1,0 1,0 0,0 1,0-1,1 1,-1 0,1 1,0-1,11-2,13-1,1 2,1 1,-1 2,0 0,1 3,-1 0,0 3,60 12,-81-13,0-1,0 1,0 1,0 0,-1 0,0 1,0 1,0-1,-1 2,18 14,-20-14,-1 0,0 1,0 0,0 1,-1-1,-1 1,1 0,-2 0,1 1,-1-1,0 1,2 16,-1-4,-1-1,-1 1,0 0,-2-1,0 1,-2 0,0-1,-2 1,0-1,-1 0,-14 36,13-49,1-1,-1-1,0 1,0-1,-1 0,0-1,0 1,0-1,-1-1,0 1,-14 5,-13 9,-53 33,-147 97,209-128,8-2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2.38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0 313,'34'1,"-1"2,0 2,1 0,-2 2,49 18,151 72,-194-79,318 166,-305-153,-2 3,-1 1,-2 3,71 74,-112-106,1 0,-1 0,-1 1,1 0,-1 0,0 0,0 1,-1-1,0 1,2 8,-5-11,1-1,-1 0,0 0,0 0,0 1,0-1,-1 0,0 0,0 0,0 0,0 0,-1 0,0 0,1 0,-1-1,-1 1,1 0,0-1,-1 0,0 0,-4 4,-17 16,-1-1,-1-1,0-2,-2-1,0-1,-1-1,-1-1,0-2,-1-1,-37 9,65-20,1-1,-1 1,1 0,-1-1,1 0,-1 1,1-1,-1 0,1 0,-1-1,1 1,-1 0,1-1,-1 1,1-1,-1 0,1 0,0 0,-1 0,1-1,0 1,0 0,0-1,0 0,0 1,0-1,1 0,-1 0,0 0,1 0,-1 0,1 0,0-1,0 1,0 0,0-1,0 1,1 0,-2-5,0-9,1 0,0 0,1-1,1 1,3-20,-1 11,10-84,5 0,33-113,85-206,-128 404,-1-1,2 1,0 0,1 0,2 1,27-41,-27 51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3.20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982 0,'-12'1,"1"0,-1 1,1 0,0 0,-1 2,1-1,-17 9,-72 44,-16 18,-173 145,231-167,2 2,2 3,4 1,-65 97,110-147,-1 1,2-1,-1 1,1 0,-5 17,8-24,1 0,-1 0,1 0,0 0,0 0,0 0,0-1,0 1,0 0,0 0,1 0,-1 0,1 0,-1 0,1-1,0 1,0 0,0-1,0 1,0 0,0-1,0 1,0-1,1 0,-1 1,0-1,1 0,0 0,-1 0,1 0,-1 0,1 0,0 0,0-1,0 1,-1 0,3-1,40 10,1-2,0-2,0-2,90-3,-76-2,591-29,-636 29,0 0,-1 0,1-1,-1 0,0-1,18-7,-29 10,0-1,0 0,0 0,0-1,0 1,0 0,-1 0,1-1,0 1,-1-1,1 0,-1 1,0-1,1 0,-1 0,0 0,0 0,0 0,0 0,-1 0,1 0,0 0,-1 0,0 0,1-1,-1 1,0 0,0 0,0 0,-1-1,1 1,0 0,-1 0,1 0,-1 0,0 0,0 0,0 0,-2-4,-56-101,39 73,-19-41,-52-161,82 202,1 0,1 0,2 0,1-1,2-43,3 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19.20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968 0,'-21'3,"0"0,0 1,0 0,1 2,-1 1,-19 9,-4 1,-502 208,393-157,151-67,-5 1,1 1,0 0,-1 0,1 1,-10 8,15-11,0 0,0 0,0 0,0 0,1 0,-1 1,0-1,1 0,-1 0,1 0,-1 1,1-1,0 0,0 0,-1 1,1-1,0 0,0 0,0 1,0-1,0 0,1 1,-1-1,0 0,1 0,-1 1,0-1,1 0,0 0,-1 0,1 0,0 0,-1 1,1-1,0 0,0-1,0 1,2 1,52 61,-3 1,-2 3,-4 1,43 84,108 291,-135-273,105 312,-156-446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5.2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809 1262,'-76'-24,"-1"3,0 4,-1 3,-120-6,185 20,0 0,0 0,0 1,0 1,0 0,0 1,0 1,1 0,0 0,-1 1,2 1,-1 0,1 0,0 1,-14 12,16-11,1 1,0 0,0 0,1 1,0 0,1 0,0 1,0-1,2 1,-1 1,1-1,1 1,0-1,0 1,1 0,0 21,2-24,0 0,0 0,1 0,1 0,0 0,0-1,0 1,1-1,1 1,-1-1,8 12,-3-8,1 0,0 0,0-1,1-1,0 1,20 13,-10-9,0-2,1-1,0 0,1-2,1 0,-1-2,2 0,32 6,-12-7,0-2,55-1,-76-4,1-1,0-1,-1-2,1 0,41-14,-59 16,0-2,-1 1,1-1,-1 1,1-2,-1 1,-1 0,1-1,-1 0,0 0,0 0,0-1,0 1,-1-1,0 0,-1 0,1 0,-1 0,0-1,0 1,1-11,1-15,0 0,-2-1,-3-36,1 49,-6-105,-5 1,-6 1,-41-156,-136-351,152 510,32 95,28 85,216 615,-93-341,-116-284,2-1,2-2,3-1,54 63,-79-102,0 0,1 0,-1-1,1 0,0-1,1 1,-1-2,1 1,0-1,0-1,1 1,-1-2,0 1,1-1,0-1,0 0,-1 0,1-1,0 0,0 0,0-1,-1-1,19-4,-24 4,0 0,-1 0,1 0,0 0,-1 0,0-1,1 1,-1-1,0 0,0 0,-1 0,1 0,-1-1,1 1,-1-1,0 1,0-1,-1 0,1 0,-1 0,1-5,5-14,-2 0,4-35,-7 46,7-64,-3 0,-3 0,-4 0,-3 0,-3 1,-18-76,24 145,0-1,-1 2,0-1,0 0,-1 0,1 1,-6-8,9 25,7 12,20 30,2-1,55 72,-34-53,-19-22,2-3,2-1,2-1,2-3,45 39,-83-79,1 0,-1-1,1 1,0 0,-1-1,1 0,0 1,0-1,0 0,0 0,0-1,0 1,0-1,0 1,0-1,0 0,0 0,0-1,0 1,1 0,-1-1,0 0,0 0,-1 0,1 0,0 0,0-1,0 1,-1-1,1 0,-1 1,1-1,-1-1,0 1,0 0,0 0,0-1,3-3,8-12,-1-1,-1-1,0 1,10-29,-12 27,14-39,-3-2,-2 0,-3-1,-3 0,-3-1,2-104,-10 160,-1 4,1 0,-1 1,0-1,1 0,-2 1,1-1,0 0,-1 0,0 1,0-1,0 1,0-1,0 1,-4-7,5 10,-1 1,1-1,0 0,-1 0,1 0,0 0,0 0,-1 0,1 0,0 1,-1-1,1 0,0 0,0 0,-1 1,1-1,0 0,0 0,0 1,-1-1,1 0,0 1,0-1,0 0,0 1,-1-1,1 0,0 1,0-1,0 0,0 1,0-1,0 0,0 1,0-1,0 0,0 1,0-1,0 0,1 0,-1 1,0-1,0 0,0 1,0-1,0 0,1 1,1 22,8 20,1 0,3-1,27 58,-3-7,-27-63,121 306,-113-280,-14-35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6.25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444 0,'-12'0,"0"0,-1 1,1 0,-1 1,1 0,0 1,0 0,0 1,1 1,-1-1,1 2,0 0,0 0,1 1,0 0,-18 17,-2 2,1 2,2 1,1 1,-25 39,42-56,1 0,0 0,1 1,1-1,0 2,1-1,0 1,2 0,-1 0,2 0,0 0,1 0,1 29,1-40,0 1,0-1,0 0,0 0,1 0,0 0,0 0,0 0,0 0,1 0,-1-1,1 1,0-1,0 0,0 0,1 0,-1 0,1-1,-1 1,1-1,0 0,0 0,0 0,0 0,6 1,11 2,1 0,-1-1,43 2,-34-3,191 8,298-24,-278 2,-204 10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6.9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1,'1'2,"0"0,-1 0,1 0,0 0,0 0,1 0,-1 0,0-1,1 1,-1 0,4 2,3 5,26 45,-2 2,-2 0,29 79,16 32,-9-38,155 228,-217-351,1-1,-1 1,1-1,0 0,0 0,1 0,-1-1,1 1,0-1,0-1,10 5,-12-7,0 0,1 0,-1 0,1-1,-1 0,1 0,0 0,-1 0,1-1,-1 1,1-1,-1 0,1-1,-1 1,0-1,0 0,0 0,7-4,37-31,-35 27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7.5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84,'0'-4,"5"-1,4 0,6 0,4 2,3-3,11 0,3-4,4 0,4 2,2 2,-2 3,-5 0,-4 2,-1 1,-1 1,-2-5,-7-1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8.20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1,'0'4,"4"10,10 2,2 8,7 2,4 2,1 5,4 0,2 3,-2 0,-2-3,-6-2,-11-7,-8-7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8.5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49.35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155 0,'-7'2,"-1"1,1 0,-1 0,1 1,0 0,0 0,1 0,-1 1,1 0,0 0,-6 8,4-5,2 1,-1 0,2 0,-1 1,1-1,0 1,1 1,0-1,1 0,0 1,1 0,-2 15,2-7,0 1,1 0,1 0,1 0,1 0,5 21,-1-24,0-1,1 0,1-1,0 0,2 0,-1 0,2-1,0-1,0 0,1 0,1-2,0 1,1-1,0-1,0-1,23 12,-18-14,0 0,0-1,1 0,27 3,-46-9,0 0,0 0,0 1,0-1,0 0,0 0,0 0,0 0,0-1,0 1,0 0,0 0,-1-1,1 1,0 0,0-1,0 1,0-1,0 1,0-1,-1 1,1-1,0 0,0 1,-1-1,1 0,0 0,-1 1,1-1,-1 0,1 0,-1 0,1 0,-1 0,0 0,0 0,1 0,-1 0,0 0,0 0,0 0,0 0,0 0,0 0,0 0,0 0,0 0,-1 1,1-1,-1-2,-2-9,-1 0,0 0,-9-16,4 9,-13-39,-89-268,106 302,5 18,-1 0,0 0,-1 0,0 0,1 1,-2-1,1 0,-1 1,0-1,0 1,-5-6,-4 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50.48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1 185,'4'2,"0"0,0 0,0 0,0 0,0 0,0 1,-1 0,6 5,3 1,25 20,-1 2,-1 1,-1 2,-3 1,0 1,26 43,-48-64,-1-1,-1 1,0 1,-2-1,1 1,-2 0,0 0,-1 1,0-1,-1 1,-1 0,-1-1,-2 23,1-164,-1 15,29-258,-26 358,1 0,0 0,1 1,0-1,1 1,-1 0,2 0,-1 0,9-11,-10 17,-1 0,1 0,-1 1,1 0,0-1,0 1,0 0,1 0,-1 1,0-1,1 1,-1-1,0 1,1 0,0 0,-1 1,1-1,0 1,-1 0,1 0,0 0,-1 0,1 1,0-1,-1 1,1 0,5 2,5 2,0 1,0 1,0 0,0 1,-1 0,-1 1,1 0,-1 1,-1 1,0 0,-1 0,0 1,0 0,11 20,-3-1,-2 1,-1 0,-2 1,-1 0,10 44,-13-8,2 3,-7-56</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56.48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58.67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108 1053,'4'1,"0"0,0 0,-1 1,1-1,0 1,0 0,-1 0,1 0,-1 0,5 4,3 2,15 11,0 1,-2 1,-1 1,0 1,-2 1,-1 1,0 0,-2 2,24 47,-9-6,-2 2,40 142,-55-156,-2 1,-3 0,-3 1,3 86,-11-144,0 1,0-1,0 1,0-1,0 0,0 1,0-1,0 0,0 1,0-1,0 1,0-1,0 0,0 1,0-1,0 0,0 1,0-1,0 0,-1 1,1-1,0 0,0 1,0-1,-1 0,1 1,0-1,0 0,-1 0,1 1,0-1,-1 0,1 0,0 0,-1 1,1-1,0 0,-1 0,-12-11,-12-30,24 39,-103-193,9-4,9-4,9-3,-52-224,79 198,42 185,3 0,2 0,3-48,1 87,-1 1,1-1,1 0,-1 1,2-1,-1 1,1-1,6-12,-7 17,0 0,0 0,0 0,1 0,-1 1,1-1,0 1,0-1,0 1,0 0,0 0,0 0,1 0,-1 1,0 0,1-1,0 1,-1 0,1 1,5-2,41 1,0 2,-1 2,1 2,-1 2,-1 3,1 1,-2 3,80 34,-64-20,-2 4,-1 2,-1 2,105 89,-97-65,-2 2,-4 3,74 101,-101-117,-1 1,-3 1,34 81,-49-93,-1 0,-3 0,0 2,-3-1,6 73,-13-96,-2-23,-2-31,-50-361,19 167,2-4,-2-332,34 563,0 1,0 0,1 0,-1-1,1 1,-1 0,1 0,0 0,1 0,-1 0,0 0,4-5,-4 7,0-1,1 1,-1 0,1 0,-1 0,1 0,-1 0,1 0,0 1,-1-1,1 0,0 1,0-1,-1 1,1 0,0 0,0 0,0-1,-1 2,1-1,0 0,0 0,0 1,3 0,11 4,0 0,0 1,0 1,-1 1,0 0,19 14,87 71,-114-87,75 67,-3 2,-4 5,77 104,163 291,-277-411,-3 2,-3 2,-3 1,-4 1,21 88,-38-118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11.85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1170,'1'-1,"-1"0,0-1,1 1,-1 0,1 0,0 0,-1 0,1 0,0 0,0 0,-1 0,1 0,0 0,0 0,0 0,0 1,0-1,0 0,0 1,1-1,-1 1,0-1,0 1,2-1,37-10,-28 9,1193-226,-903 181,1664-191,9 177,-1718 75,454 86,-87 4,4-53,-284-49,0-16,451-76,-687 71,789-103,-630 108,595-36,-659 29,312-72,186-96,-639 172,527-115,-218 66,-347 62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19.81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0 222,'5'0,"4"-8,10-3,6-4,7-3,6-3,5-2,-1-1,1 3,2 2,-8-1,-1 3,-2 5,-4 4,-6 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7:59.50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789 36,'-41'0,"1"1,-1 3,0 1,-41 12,61-11,0 0,1 2,0 1,0 0,1 2,0 0,0 1,2 1,-24 21,12-4,0 2,2 1,1 1,2 1,2 2,1 0,-24 60,23-42,3 2,2 0,2 1,-12 108,25-147,1-1,0 1,2 0,0-1,1 1,5 23,-6-36,2 0,-1 1,0-1,1 0,0 0,1 0,-1-1,1 1,0-1,1 0,-1 0,1 0,0-1,0 1,1-1,-1 0,1-1,-1 0,1 1,11 2,1 0,0-2,0 0,0-1,1-1,-1-1,1-1,-1 0,0-1,1-1,-1-1,0-1,27-8,-38 9,-1 0,0 0,0-1,0 0,0 0,-1 0,1-1,-1 0,-1 0,1 0,0-1,-1 1,0-1,-1 0,1 0,-1 0,4-13,3-10,-1-1,9-53,-12 49,30-182,14-364,-48 491,-2 88,0 1,0 0,0-1,0 1,0 0,0-1,0 1,0 0,0 0,0-1,0 1,0 0,0-1,1 1,-1 0,0 0,0-1,0 1,1 0,-1 0,0-1,0 1,0 0,1 0,-1 0,0-1,0 1,1 0,-1 0,0 0,1 0,-1 0,0 0,1 0,-1 0,0-1,1 1,12 7,9 17,29 47,44 81,-43-65,14 22,50 116,-104-199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00.30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1 211,'81'88,"-3"3,131 201,-202-282,-1 0,1 1,-2 0,0-1,0 2,-1-1,0 1,-1-1,0 1,1 13,-4-171,7 0,43-244,-47 349,-3 32,1 0,-1 1,1-1,1 1,0-1,0 1,6-14,-8 21,1 0,0 0,0 0,0 0,0 0,0 1,0-1,0 0,0 1,0-1,1 1,-1-1,0 1,0-1,0 1,1 0,-1 0,0-1,0 1,1 0,-1 0,0 1,0-1,1 0,-1 0,0 0,0 1,1-1,-1 1,0-1,0 1,0-1,0 1,2 1,44 31,-38-26,50 38,477 396,-463-369,-22-20,95 76,-128-116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01.1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600 22,'-30'0,"19"-1,0 0,0 1,0 0,0 1,0 0,0 1,0 0,1 1,-1 0,1 1,-1 0,-14 8,3 4,-1 2,2 0,0 2,-21 26,-67 94,7 19,88-134,1 1,1 0,2 1,-11 43,20-68,0 0,1 0,-1 0,1 0,-1 0,1 0,0 0,0 1,0-1,0 0,0 0,0 0,1 0,-1 1,1-1,-1 0,1 0,0 0,0 0,0 0,0 0,0-1,1 1,-1 0,0 0,1-1,-1 1,1-1,0 1,0-1,-1 0,1 0,0 0,0 0,0 0,0 0,0 0,0-1,0 1,0-1,1 1,-1-1,3 0,6 1,0-1,0-1,0 0,0 0,0-1,0-1,12-4,48-19,0-3,-3-4,0-2,-2-4,-3-2,67-55,-115 84,0-1,-2 0,1-1,-2 0,22-31,-28 34,0 1,-1-1,-1 0,0 0,0 0,-1-1,0 0,-1 1,-1-1,1-19,-2 22,-3-63,3 66,-1 1,0 0,0 0,-1 0,0 0,0 1,0-1,0 0,-1 1,1-1,-6-5,104 129,21-8,215 158,-289-237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02.76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541 2,'-24'0,"-19"-1,0 2,-76 12,105-10,0 1,-1 0,1 1,1 1,-1 0,1 1,0 0,0 1,1 0,0 1,-20 20,18-15,-6 6,1 0,1 1,-17 26,32-43,0 1,0 0,0 0,0 0,1 0,0 0,0 1,1-1,-1 1,1-1,0 1,1-1,-1 1,1 0,0-1,1 1,-1 0,1-1,0 1,0-1,4 10,-2-10,1 0,0 0,0-1,0 1,0-1,1 0,0 0,0 0,0-1,0 1,0-1,1 0,0-1,-1 0,1 1,0-2,10 3,10 1,0 0,43 1,-60-5,0 0,1-1,-1-1,0 1,0-1,1-1,-1 0,0 0,0-1,-1 0,1 0,-1-1,1 0,-1 0,0-1,-1 0,1-1,-1 0,0 0,0 0,-1-1,0 0,0-1,9-13,-6 4,0-1,10-25,-13 27,1 0,18-30,-25 45,0 1,0-1,1 1,-1-1,0 1,1-1,-1 1,0 0,1-1,-1 1,1 0,-1-1,1 1,-1 0,1 0,-1-1,1 1,-1 0,1 0,-1 0,1-1,-1 1,1 0,-1 0,1 0,-1 0,1 0,-1 0,1 0,-1 0,1 1,-1-1,2 0,14 17,8 37,-22-48,319 778,-30-75,-152-320,-116-307,-3 0,17 156,-35-215,-1-1,-1 1,-1-1,-1 1,-1-1,-1 0,-8 24,8-34,-1 0,0 0,-1 0,0-1,-1 0,0 0,-1-1,0 0,-1 0,0-1,0 0,-1 0,-15 9,-1-1,1-2,-2-1,0-1,0-2,-1 0,-1-2,0-1,0-1,-38 3,46-8,-1-1,1 0,0-2,0-1,-1 0,1-2,0 0,1-2,-1 0,1-1,0-1,1-1,-35-21,22 6,2-1,0-1,2-2,0-1,2-1,2-1,-37-60,18 14,2-2,-41-116,47 97,3-2,5 0,5-2,3-1,-8-203,27 279,2 0,0 0,2 0,1 0,1 0,2 1,0 0,2 1,0 0,2 0,20-32,136-216,-160 261,1 0,1 0,0 1,0 0,1 0,23-16,-16 14,-1-2,16-17,23-33,2 4,3 2,3 2,75-50,-128 100,2-3,0 2,1-1,0 2,0 0,15-5,-25 11,0 0,1 0,-1 0,0 1,0-1,0 1,0 0,0 0,1 1,-1-1,0 1,0 0,0 0,0 1,0-1,-1 1,1-1,0 1,-1 1,1-1,-1 0,1 1,-1-1,3 4,14 17,0 0,31 49,6 9,0 4,-26-36,-18-30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04.1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177 325,'7'-2,"0"0,0 0,0-1,0 1,-1-2,1 1,-1-1,0 0,0 0,0-1,0 1,8-11,8-3,-9 7,1-1,-2 0,1 0,-2-1,0-1,0 0,-1 0,-1-1,0 0,-2-1,1 0,4-17,-11 31,-1 1,1-1,-1 1,0-1,0 1,1-1,-1 1,0-1,0 0,0 1,-1-1,1 1,0-1,-1 1,1-1,-1 1,1-1,-1 1,1 0,-1-1,0 1,0 0,0 0,0-1,-1 0,-1 0,0 0,1 0,-1 1,0-1,0 1,-1 0,1 0,0 0,0 0,0 0,-5 0,-11 0,0 1,0 1,-24 3,36-3,1 0,0 1,0 0,0 0,1 0,-1 1,1 0,-1 0,1 0,0 1,0-1,0 1,0 1,1-1,0 1,0-1,-5 9,-7 10,2 0,-16 35,23-44,-17 35,3 0,-26 89,40-110,1 0,2 0,0 1,2 0,1-1,5 55,0-66,0 0,1 0,0 0,2-1,0 0,0 0,2-1,0 0,0-1,2 1,-1-2,2 0,0 0,24 19,-8-10,1 0,1-3,0 0,2-2,0-1,43 14,26 6,126 26,-187-54,0-1,1-3,-1-1,1-1,0-3,59-8,-90 8,-1-1,1 0,-1-1,1 0,-1 0,0-1,0 0,-1-1,17-11,-21 12,0 0,0 0,-1 0,1 0,-1-1,0 0,0 0,0 0,-1 0,0 0,0 0,0 0,0-1,-1 1,0-1,0 1,-1-1,1-8,-2-35,0 27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05.37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0 156,'5'0,"0"1,0 0,0 0,0 1,0 0,0-1,-1 2,1-1,-1 0,1 1,4 3,49 42,-40-32,363 356,-333-313,-45-55,-1 0,1 0,-1 1,0-1,0 1,0 0,0 0,-1-1,0 1,0 0,0 0,0 6,-1-10,0-1,0 0,0 1,0-1,0 0,0 0,1 1,-1-1,0 0,0 0,0 1,0-1,0 0,0 1,0-1,0 0,-1 1,1-1,0 0,0 0,0 1,0-1,0 0,0 0,0 1,-1-1,1 0,0 0,0 1,0-1,-1 0,1 0,0 0,0 1,0-1,-1 0,1 0,0 0,-1 0,1 0,0 0,-1 1,-6-14,-5-25,10 17,2-1,0 1,2 0,0-1,1 1,2 0,0 0,15-38,-3 19,1 1,2 1,37-53,-55 88,0 0,0 0,1 0,-1 0,1 1,-1-1,1 1,0 0,0-1,-1 1,2 0,-1 1,0-1,0 1,1-1,-1 1,0 0,1 0,-1 1,1-1,0 1,-1-1,1 1,-1 0,1 1,0-1,-1 0,1 1,-1 0,1 0,-1 0,0 0,1 1,3 2,10 5,-1 2,0 0,-1 0,0 2,15 15,-17-15,19 16,93 93,-107-103,-2 1,0 1,-1 0,20 39,-25-32,-9-27,-1 0,0 0,1 0,-1 0,0 0,1 1,-1-1,0 0,0 0,0 0,0 0,0 0,0 0,-1 1,1-1,0 0,0 0,-1 0,1 0,-1 0,0 1,-7-30,0-38,2-125,8 152,2-1,1 1,2 0,18-57,-21 83,1 0,0 0,1 0,0 1,1 0,13-17,-18 27,1-1,-1 0,0 1,1 0,0-1,-1 1,1 0,0 1,0-1,0 0,1 1,-1 0,0-1,0 1,1 0,-1 1,0-1,1 1,-1-1,1 1,-1 0,1 0,-1 1,1-1,-1 1,0 0,1 0,-1 0,0 0,1 0,3 3,15 9,-1 1,-1 1,-1 1,0 0,19 22,14 12,57 59,-96-94,0 1,-1 0,-1 1,-1 0,14 31,-18-33</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07.76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1 788,'5'-2,"1"0,-1-1,0 1,0-1,0 0,0 0,-1-1,1 1,-1-1,0 0,4-5,3-1,13-11,0-2,23-29,-41 44,0 0,0 0,-1-1,0 1,0-1,-1 0,-1-1,1 1,-1-1,-1 1,2-16,-3 23,-1 0,1 0,-1-1,0 1,0 0,0 0,-1-1,1 1,-1 0,1 0,-1-1,1 1,-1 0,0 0,0 0,0 0,0 0,-1 0,1 0,-1 1,1-1,-1 0,1 1,-1-1,0 1,0-1,0 1,1 0,-4-1,3 1,0 1,-1 0,0-1,1 1,-1 0,1 1,-1-1,1 0,-1 1,1-1,0 1,-1 0,1 0,0 0,-1 0,1 0,0 0,0 1,0-1,0 1,0 0,0-1,0 1,1 0,-1 0,-1 3,-1 1,0 1,0-1,0 1,1 1,0-1,1 0,0 1,0-1,0 1,1 0,0-1,1 1,-1 0,1 0,1-1,0 1,0 0,0-1,1 1,0 0,1-1,0 0,4 8,2 7,2-1,1-1,1 0,0 0,2-1,23 24,-14-20,1 0,0-2,2-1,47 27,-54-36,0-1,1-1,0-1,0 0,1-2,0-1,41 5,-61-9,1-1,0 0,-1 0,1 0,0-1,0 1,-1-1,1 1,-1-1,1 0,0 0,-1 0,1 0,-1 0,0-1,1 1,-1-1,0 1,0-1,0 0,0 0,0 0,-1 0,1 0,-1 0,1-1,1-2,1-7,1 0,-2 1,1-2,-2 1,2-12,11-42,-14 63,0-1,1 0,-1 1,1 0,0-1,0 1,0 0,1 0,-1 0,1 0,-1 1,1-1,0 1,0-1,0 1,0 0,1 0,-1 1,0-1,1 0,-1 1,1 0,0 0,-1 0,1 1,0-1,0 1,-1 0,1 0,0 0,0 0,0 1,-1-1,1 1,0 0,-1 0,1 0,5 4,10 3,0 2,-1 1,0 0,-1 1,27 23,-19-11,0 0,-1 1,-2 1,0 1,-2 2,-1 0,-1 0,-2 2,-1 0,20 62,-27-63,-2 0,-1 1,2 42,-22-126,8-29,3 0,13-152,-7 210,2-1,0 1,2 0,15-43,-18 60,1 0,-1 0,1 1,0-1,1 1,0 0,0 0,10-9,-12 13,0-1,1 1,0-1,0 1,-1 1,1-1,0 0,1 1,-1 0,0 0,0 0,0 0,1 1,-1 0,0 0,8 0,-2 3,-1 0,1 1,-1 0,0 1,0 0,0 0,-1 0,1 1,-1 1,9 9,6 2,337 285,-305-254,-48-44,-1-1,1 0,0 0,0 0,0-1,0 0,1 0,0-1,-1 0,1 0,0-1,0 0,-1-1,1 1,15-2,-16 0,0 0,0 0,1 0,-1-1,0 0,0 0,-1-1,1 0,0 0,-1 0,0-1,0 0,0-1,0 1,0-1,-1 0,6-7,1-7,0-1,-2 0,0-1,-1 0,-2 0,0-1,-1 0,-1 0,-1 0,2-31,-3 3,-3 0,-1 0,-14-82,5 85,-1 0,-3 0,-1 2,-3 0,-1 0,-3 2,-1 1,-2 0,-2 2,-1 1,-49-50,77 88,0 1,0-1,-1 1,1-1,0 1,-1-1,1 1,0 0,-1-1,1 1,-1-1,1 1,-1 0,1-1,-1 1,1 0,-1 0,1-1,-1 1,1 0,-1 0,0 0,1 0,-1 0,1 0,-1 0,1 0,-1 0,0 0,0 0,-1 17,13 28,116 291,166 469,-292-800,1 0,0-1,0 1,0 0,1-1,0 1,-1-1,2 0,-1 1,0-2,1 1,5 4,-7-7,1 0,0 0,0 0,0 0,0 0,0-1,0 1,0-1,0 0,0 0,0 0,0 0,0 0,0-1,0 0,0 1,0-1,0 0,0-1,-1 1,6-3,128-74,-87 48,-41 25,0 0,-1 0,1-1,-1 0,-1 0,11-13,-4 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08.5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1 172,'11'-2,"0"1,0-1,-1-1,1 0,10-4,26-7,133-21,281-60,-435 89,-4 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11.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18331 0,'-96'5,"-137"23,99-8,-1717 305,17 105,369-82,-825 77,457-260,-9-152,1338-21,-731 0,-91 14,865 13,1 19,3 21,-462 121,916-180,-527 110,-1 13,236-47,263-68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16.5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10424 1,'-1'0,"0"0,0 1,0-1,0 1,0-1,0 1,0-1,0 1,1-1,-1 1,0 0,0 0,1-1,-1 1,0 0,1 0,-1 0,1 0,-1 0,1 0,0 0,-1 0,1 0,0 0,-1 1,-7 36,5-21,-13 36,-3-1,-1-1,-3 0,-3-2,-53 79,36-69,-3-2,-3-2,-100 88,50-65,-3-4,-3-5,-3-4,-211 91,151-90,-4-6,-190 38,-368 44,471-96,-1324 276,5 40,1194-273,-1271 301,558-98,1077-287,0 2,0 0,1 1,0 1,0 1,-25 18,-72 41,76-40,0 2,2 2,2 1,-40 48,64-67,2 0,-1 1,2 0,0 1,1 0,1 0,1 0,0 1,1 0,1 0,1 0,0 1,1 0,2 33,2-28,1 0,2 0,0-1,12 33,43 93,-7-22,-27-58,-7-22,-2 1,-3 0,12 63,-25-95,-1-1,0 1,-1-1,0 1,-1-1,-7 23,-33 94,14-52,11-18,2 0,3 1,2 1,4 0,1 80,4-98,0-27,1 1,1-1,0 0,5 22,-6-41,0 1,0-1,0 1,0-1,0 1,0-1,0 1,0 0,1-1,-1 0,0 1,0-1,0 1,1-1,-1 1,0-1,1 1,-1-1,0 0,1 1,-1-1,0 1,1-1,-1 0,1 0,-1 1,1-1,-1 0,1 0,-1 1,1-1,-1 0,2 0,10-13,3-28,-15 36,0 1,0 0,-1-1,1 1,-1 0,0 0,-1-1,1 1,-1 0,1 0,-1 0,-1 1,1-1,-3-3,-46-52,29 35,-340-346,113 123,208 202,82 91,-1 2,51 84,60 128,9 16,-156-270,-1-1,1 1,0-1,1 0,-1 0,1 0,0-1,1 0,-1 0,0 0,12 5,-9-6,1 0,-1-1,1 0,0-1,-1 0,1 0,0-1,12-1,-8 1,-1-1,1 0,-1-1,1-1,-1 0,0 0,16-8,-21 8,-1-1,0 0,0 0,0 0,0-1,-1 1,1-1,-1-1,-1 1,1-1,-1 0,0 0,0 0,4-10,36-83,3-9,72-117,-99 191,142-211,-147 228,5-8,-24 17,-16 6,-784 75,792-72,-82 7,-123-5,214-3,7-1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0.28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0,'4'0,"6"0,5 9,0 6,6 5,-1 4,0 1,2 1,0 0,1 0,-3 0,-1-1,-4-5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19.97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55 0,'-1'6,"0"1,0-1,-1 0,0-1,0 1,-1 0,-5 9,-9 28,9 10,2 1,2 0,7 93,-1-49,0 146,-1-233,1 0,1 0,0 0,0-1,1 1,1-1,0 1,0-1,1-1,0 1,0-1,1 0,1-1,8 9,-2-3,0-2,1 1,1-2,-1 0,2 0,0-2,24 11,168 55,4-10,365 65,451-9,-311-81,1-31,759-90,-942 13,595-153,502-222,-652 220,-521 178,-439 45,1 1,0 1,-1 0,1 2,-1 0,0 2,0 0,-1 1,0 2,0 0,28 18,42 25,-3 4,-2 4,-3 3,-2 4,-4 3,-3 4,-3 2,-4 4,-3 3,-4 2,85 162,-20 8,153 277,-277-532,2 4,1 0,-1 0,0-1,1 1,0-1,0 0,0 1,5 2,-7-5,0-1,1 0,-1 0,0 1,0-1,1 0,-1 0,0 0,0-1,1 1,-1 0,0 0,0-1,0 1,1-1,-1 1,0-1,0 1,0-1,0 0,0 1,0-1,0 0,0 0,0 0,-1 0,1 0,0 0,0 0,-1 0,1 0,-1 0,2-2,36-58,60-126,-38 65,-42 89,92-185,-89 171,-3-1,22-86,-37 119,0-1,-2 0,0 1,-2-22,1 37,0 0,0 0,0 1,0-1,0 0,0 0,0 0,0 0,0 0,-1 0,1 0,0 0,0 0,0 0,0 0,0 1,0-1,0 0,0 0,0 0,-1 0,1 0,0 0,0 0,0 0,0 0,0 0,0 0,0 0,0 0,-1 0,1 0,0 0,0 0,0 0,0 0,0 0,0 0,0 0,0 0,-1 0,1-1,0 1,0 0,0 0,0 0,0 0,0 0,0 0,0 0,0 0,0 0,0 0,-1 0,1-1,0 1,0 0,0 0,0 0,0 0,-10 16,-8 25,-126 505,18-58,109-436,-100 347,117-396,-1 0,0 1,0-1,1 0,-2 0,1 0,0 0,-1 0,1 0,-1-1,0 1,0 0,0-1,-3 4,3-6,0 1,0 0,0-1,0 1,0-1,0 0,-1 0,1 0,0 0,0 0,0 0,0 0,0-1,0 1,0-1,0 1,0-1,0 0,0 0,0 0,0 0,-3-2,-63-37,-76-58,32 20,-23-7,-3 6,-4 7,-190-70,229 115,39 11,63 16,1 0,0 0,0 0,0 0,0 0,-1 0,1 0,0 0,0 0,0 0,0 0,-1-1,1 1,0 0,0 0,0 0,0 0,0 0,0 0,-1 0,1-1,0 1,0 0,0 0,0 0,0 0,0-1,0 1,0 0,0 0,0 0,0 0,0-1,0 1,0 0,0 0,0 0,0 0,0-1,0 1,0 0,0 0,0 0,0 0,0-1,0 1,0 0,0 0,0 0,0 0,1-1,-1 1,0 0,0 0,0 0,0 0,0 0,0 0,1 0,-1-1,0 1,0 0,0 0,1 0,19-12,31-10,992-412,-694 284,-129 52,346-129,-474 204,-78 18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25.50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0 246,'1'27,"2"-1,0 0,2 0,1 0,14 40,59 120,-63-150,7 14,109 218,-109-227,2-1,2-1,2-1,41 42,-51-62,1 0,0-1,34 20,-46-32,1 0,0 0,0-1,0 0,1 0,-1-1,1 0,0-1,0 0,0-1,0 0,12-1,-19 0,0-1,0 0,0 0,0 0,0 0,-1-1,1 1,0-1,0 0,-1 1,1-1,-1-1,0 1,0 0,0 0,0-1,0 1,0-1,0 0,-1 0,1 1,-1-1,0 0,0 0,0 0,1-5,2-10,-1 0,0 0,0-24,-3 34,-4-706,-3 607,-40-195,37 240,10 62,0 0,0 0,0 0,0 0,1 0,-1 0,0 0,0 0,0 1,0-1,0 0,0 0,0 0,0 0,0 0,0 0,0 0,0 0,0 0,0 0,1 0,-1 0,0 0,0 0,0 0,0 0,0 0,0 0,0 0,0 0,0 0,0 0,1 0,-1 0,0 0,0 0,0 0,0 0,0 0,0 0,0 0,0 0,0 0,0 0,1 0,-1 0,0 0,0 0,0 0,0 0,0-1,0 1,0 0,0 0,0 0,0 0,0 0,0 0,0 0,0 0,0 0,0 0,0-1,9 14,8 19,99 226,48 96,-110-250,88 128,-115-195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26.0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0,'2'17,"1"0,0 0,1-1,1 0,0 1,15 28,1 6,136 401,27 73,31-16,-201-479,42 78,-48-94,1-1,-1-1,2 0,0 0,18 16,-24-25,0 0,1 0,-1 0,0-1,1 0,-1 0,1 0,7 2,8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26.5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0,'1'4,"0"-1,0 0,0 0,0 1,1-1,-1 0,1 0,0 0,0-1,3 5,5 9,331 658,10 20,-337-668,1-1,1 0,23 26,-34-45,0 0,1-1,-1 1,2-1,-1 0,0-1,1 0,0 0,0 0,0-1,0 0,1 0,-1 0,1-1,-1-1,15 2,-3-2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27.36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0 304,'31'-14,"0"2,58-14,-51 15,150-34,-116 31,-1-4,122-47,-137 38,56-36,-100 54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28.05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1,'4'0,"6"0,5 4,4 6,3 5,2 4,-3 3,-5-2</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28.4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29.5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1 363,'11'1,"1"0,0 1,0 0,-1 1,0 1,19 7,64 35,-71-34,29 15,0 3,-2 2,-1 2,87 79,-135-112,0 1,1-1,-1 0,1 1,-1-1,1 0,0 0,0 0,-1 0,1 0,0 0,2 0,-3-1,-1 0,1 0,-1 0,1 0,-1 0,1 0,-1 0,1 0,-1 0,0-1,1 1,-1 0,1 0,-1-1,0 1,1 0,-1 0,1-1,-1 1,0 0,1-1,-1 1,0-1,0 1,1 0,-1-1,0 1,0-1,0 1,0-1,1 0,0-6,0 0,-1 0,1 0,-1 0,-2-10,2 2,-1-14,-2-18,3 0,1 0,16-92,-17 137,0 1,0-1,0 0,1 1,-1-1,1 1,-1 0,1-1,-1 1,1-1,0 1,0 0,-1-1,1 1,0 0,0 0,0 0,1 0,-1 0,0 0,0 0,0 0,1 0,-1 1,1-1,-1 0,0 1,1-1,-1 1,1-1,-1 1,1 0,-1 0,1 0,-1 0,1 0,0 0,-1 0,1 0,-1 1,1-1,-1 0,0 1,1-1,-1 1,1 0,-1 0,0-1,3 3,9 5,0 1,0 1,-1 0,12 13,-7-8,81 81,8 7,-105-103,-1 1,0-1,1 0,-1 1,0-1,1 0,-1 1,0-1,1 0,-1 0,1 1,-1-1,1 0,-1 0,0 0,1 0,-1 0,1 1,-1-1,1 0,-1 0,1 0,-1 0,1 0,-1-1,1 1,-1 0,0 0,1 0,-1 0,1 0,-1-1,1 1,5-17,-6-31,-1 44,-13-140,6 83,3-1,5-124,0 185,0-1,0 0,1 1,-1-1,0 0,1 1,-1-1,1 0,0 1,0-1,-1 1,1-1,0 1,0 0,0-1,0 1,1 0,-1-1,0 1,0 0,1 0,-1 0,1 0,-1 1,1-1,-1 0,1 1,-1-1,1 0,0 1,-1 0,1-1,0 1,0 0,-1 0,1 0,0 0,-1 0,1 1,0-1,-1 0,3 2,9 1,0 1,-1 0,1 1,15 9,-21-11,96 55,-2 5,127 103,-116-82,-22-18,138 132,-202-170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1.1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322 1248,'-6'0,"-1"1,0 1,0-1,1 1,-1 0,1 0,0 1,-1 0,1 0,1 1,-1 0,0 0,1 0,0 0,0 1,0 0,0 0,1 0,0 1,0-1,-3 8,-10 16,1 1,-23 63,29-67,-20 52,-31 125,54-172,1 0,2 0,1 0,1 1,2-1,1 1,7 40,-7-67,0 1,1-1,-1 0,1 0,1 0,-1 0,1 0,-1 0,6 5,-7-9,0 0,0 0,0 0,-1 0,2 0,-1-1,0 1,0 0,0-1,0 1,0-1,0 1,1-1,-1 1,0-1,0 0,1 0,-1 0,0 0,1 0,-1 0,0 0,0 0,1 0,-1-1,0 1,0 0,1-1,-1 1,0-1,0 1,0-1,0 0,0 1,0-1,0 0,0 0,0 0,0 0,0 0,0 0,-1 0,1 0,1-2,8-13,-1-1,0 1,-1-2,-1 1,0-1,7-37,-6 28,20-82,-5-1,-5-1,-4 0,-2-151,-10 243,4 17,10 29,-8-12,10 14,2-2,0 0,2-1,1-1,32 27,-2-8,92 60,-130-95,-1 0,1-1,0-1,1 0,-1-1,1-1,1 0,-1-1,1-1,-1 0,1-2,0 0,25-1,-38-1,-1 0,0 0,0 0,0 0,0 0,0-1,0 1,-1-1,1 0,0 0,-1 0,1 0,-1 0,0-1,0 1,0-1,0 1,0-1,0 0,-1 0,1 0,1-5,3-7,-1-1,-1 0,3-21,-4 19,13-84,-5-2,-4 0,-5 0,-5 0,-4 1,-21-103,12 118,-40-129,40 169,-3 1,-1 0,-2 1,-33-47,7 31,44 58,0 0,0 1,0-1,0 1,-1 0,1 0,-1 0,0 1,0-1,0 1,0 0,-6-1,10 3,-1 0,1 0,0 0,-1 0,1 1,0-1,-1 0,1 1,0-1,-1 1,1-1,0 1,0-1,-1 1,1 0,0 0,0-1,0 1,0 0,0 0,0 0,0 0,0 1,0-1,1 0,-1 0,0 0,1 1,-1-1,1 0,0 1,-1-1,1 0,0 1,-1 1,-3 59,4-51,1 60,3 0,4-1,25 113,84 197,-52-220,-55-141,0-1,1 0,0 0,2-1,0-1,19 18,-26-30,1 0,0-1,0 1,0-2,0 1,0-1,0 0,1 0,-1-1,1 0,-1 0,1-1,-1 0,9-1,35 4,143 33,-173-34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1.7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0 215,'23'-2,"1"-1,-1-1,38-11,7-1,71-14,0-6,162-66,-285 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0.622"/>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11,'0'-4,"0"-2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3.0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269 397,'11'-1,"0"0,0-1,0 0,0-1,-1 0,1 0,14-8,72-41,-71 37,6-4,-1-1,52-45,-71 54,0 0,-1-1,0-1,-1 1,0-2,-1 0,-1 0,12-27,-19 40,0-1,-1 1,1-1,-1 1,1-1,-1 1,1-1,-1 0,0 1,0-1,0 0,0 1,0-1,0 1,-1-1,1 0,0 1,-1-1,1 1,-1-1,0 1,1-1,-1 1,0-1,0 1,0 0,0 0,0-1,0 1,-1 0,1 0,0 0,0 0,-1 0,1 0,-1 1,1-1,-1 0,1 1,-1-1,1 1,-1-1,1 1,-1 0,0 0,1 0,-3 0,-8-1,-1 0,0 1,1 0,-22 5,5 1,2 1,-1 1,1 2,0 1,1 1,1 1,0 1,-43 33,16-6,1 3,-75 84,112-112,0 1,1 1,1-1,1 2,0 0,-13 34,22-47,0 0,0 0,0 0,0 0,1 0,0 0,1 0,-1 0,1 0,0 0,1 1,-1-1,1 0,0 0,1 0,0 0,0 0,0 0,0-1,1 1,0-1,0 1,1-1,0 0,-1-1,2 1,5 5,6 3,1-1,1 0,0-1,1-2,0 1,0-2,1-1,0 0,0-1,35 4,10-3,1-2,69-6,-58 0,-28-3,-32-1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5.27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2580 0,'-41'39,"-477"498,380-385,-1620 1698,1645-1732,101-106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6.92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278 767,'-2'-37,"1"26,0 0,1 0,0 0,1 0,0 0,0 0,5-14,-6 25,0-1,1 0,-1 1,0-1,1 0,-1 1,1-1,-1 1,0-1,1 1,-1-1,1 1,0-1,-1 1,1-1,-1 1,1 0,0-1,-1 1,1 0,0-1,-1 1,1 0,0 0,-1 0,1 0,0 0,0-1,-1 1,1 1,0-1,-1 0,1 0,0 0,-1 0,1 0,0 1,0-1,-1 0,1 1,-1-1,1 0,1 1,26 23,7 16,-2 2,51 82,43 106,-88-156,-28-54,62 115,107 278,-174-397,-2 0,1 1,-2-1,0 1,0 23,-3-39,1-1,-1 0,0 0,0 1,0-1,0 0,0 0,0 1,0-1,0 0,0 0,0 1,0-1,0 0,0 0,0 1,0-1,-1 0,1 0,0 1,0-1,0 0,0 0,0 1,0-1,-1 0,1 0,0 0,0 1,0-1,-1 0,1 0,0 0,0 0,-1 0,1 1,0-1,0 0,-1 0,1 0,0 0,0 0,-1 0,1 0,-12-10,-12-22,23 31,-183-272,-364-598,447 666,86 170,2 0,1-1,2-1,-5-38,14 72,0-1,0 1,1-1,0 0,0 0,0 1,0-1,0 0,1 0,-1 1,1-1,0 1,0-1,1 0,-1 1,1 0,2-5,0 5,-1 1,0-1,1 1,-1 0,1 0,-1 1,1-1,0 1,0 0,0 0,0 0,0 0,0 1,0-1,0 1,4 1,22-1,0 1,0 2,0 1,0 1,-1 1,51 19,-2 6,84 46,-68-23,-3 3,-3 5,-3 3,-2 4,-3 3,-4 4,70 89,-111-122,-2 2,-2 1,-2 2,40 89,-62-119,-6-13,0-1,1 0,-1 1,1-1,0 0,0 0,1 0,-1 0,1 0,-1 0,1-1,6 5,-9-8,0 0,0 0,1 0,-1 1,0-1,0 0,1 0,-1 0,0 0,0-1,1 1,-1 0,0 0,0 0,1 0,-1 0,0 0,0 0,0 0,1 0,-1-1,0 1,0 0,0 0,1 0,-1 0,0-1,0 1,0 0,0 0,1 0,-1-1,0 1,0 0,0 0,0-1,0 1,0 0,0 0,0-1,3-18,-4-16,-20-72,-52-165,41 162,-13-40,-95-399,140 546,-1 1,0-1,1 0,0 1,-1-1,1 0,0 1,0-1,1 0,-1 1,0-1,1 1,0-1,0 0,-1 1,2-1,-1 1,0 0,0-1,1 1,-1 0,1 0,0 0,2-2,-2 2,1 1,0 0,-1 1,1-1,0 0,0 1,-1-1,1 1,0 0,0 0,0 0,0 1,-1-1,1 0,0 1,0 0,-1 0,1 0,0 0,-1 0,1 0,-1 1,3 1,19 12,0 1,-1 0,-1 2,25 26,77 91,-107-116,236 320,-28 23,-210-338,49 81,98 221,-151-295,-5-7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7.98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285 33,'0'-1,"0"-1,0 1,0 0,0-1,0 1,-1 0,1-1,-1 1,1 0,-1 0,1-1,-1 1,0 0,0 0,1 0,-1 0,0 0,0 0,0 0,0 0,0 0,0 0,-1 1,1-1,0 0,0 1,0-1,-1 1,1-1,0 1,-1 0,-2-1,2 1,-1-1,1 1,-1 0,1 0,-1 0,1 1,-1-1,1 1,-1-1,1 1,-1 0,1 0,0 0,-1 0,1 0,-4 3,-4 6,1 0,0 0,0 1,1 0,1 0,-11 21,4-1,-20 60,8 2,5 1,3 2,5 0,4 0,3 100,6-168,2-1,1 1,8 36,-10-58,1 1,0-1,0 0,0 0,1 0,0 0,0 0,0 0,1-1,0 0,0 1,0-1,1-1,-1 1,1-1,0 0,1 0,-1 0,1-1,6 4,-10-6,1-1,0 1,0 0,-1-1,1 1,0-1,0 0,0 0,-1 0,1 0,0-1,0 1,0-1,-1 0,1 1,0-1,-1-1,1 1,-1 0,1 0,-1-1,1 0,-1 1,0-1,0 0,0 0,0 0,0 0,-1-1,1 1,0 0,-1-1,0 1,1-1,0-4,5-10,0 0,-2-1,0 1,3-22,1-34,-2 0,-6-119,-3 119,4 0,15-112,-17 182,0 1,1-1,-1 1,1 0,-1-1,1 1,0 0,0-1,0 1,0 0,1 0,-1 0,1 0,-1 0,1 0,-1 0,1 0,0 1,0-1,4-2,-4 4,1-1,-1 1,1 0,-1 0,0 0,1 0,-1 0,0 1,1-1,-1 1,0-1,1 1,-1 0,0 0,0 0,0 0,0 0,0 1,0-1,0 0,3 4,17 15,0 1,34 46,-13-15,143 170,-176-213,0 0,0-1,20 12,-18-12,4 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8.70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0,'8'5,"7"8,6 8,6 3,0 7,3 1,0 5,-4-1,-3-6,-5-4,-2-2,1-6,-2-1,-4 1,-4-4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39.1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11,'0'-4,"0"-2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0.44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80,'22'1,"0"0,-1 2,1 1,0 1,-1 0,0 2,0 0,-1 2,0 0,35 23,5 4,-3 3,-1 2,58 56,-93-70,-10-15,-17-33,-18-55,-14-79,16 63,22 90,-1 0,0 0,1 0,-1 0,1 0,0 0,-1 0,1 0,0 0,0 0,0 0,1 0,-1 0,0 0,1 0,-1 0,1 0,0 0,0 0,0 1,0-1,0 0,0 0,0 1,0-1,1 1,-1-1,1 1,-1-1,3-1,2 1,0 0,0 0,0 0,0 1,0 0,0 0,0 1,0 0,8 0,30 1,0 1,0 2,0 2,0 2,-1 2,53 20,-80-25,-1 0,-1 2,1 0,-1 0,0 1,0 1,-1 0,-1 1,18 17,50 40,-70-56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1.87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543 49,'0'-2,"0"1,0-1,-1 0,1 0,0 0,-1 1,1-1,-1 0,1 0,-1 1,0-1,0 0,0 1,0-1,0 1,0-1,0 1,0 0,0-1,-1 1,1 0,-3-2,0 2,1-1,-1 0,0 1,0 0,0 0,0 0,1 0,-1 1,0-1,-5 1,-2 1,-1-1,1 2,-1-1,1 2,-1 0,-17 6,13 0,1 0,0 0,0 2,1 0,0 0,1 1,-19 23,-73 104,87-113,1 1,1 1,1 0,2 1,1 1,1 0,2 1,1-1,1 2,2-1,1 1,1 0,3 48,1-66,2-1,0 0,1 0,0 0,1 0,0-1,1 1,0-1,1-1,1 1,0-1,0-1,1 1,0-1,1-1,0 0,0 0,20 11,-2-2,1-1,1-2,1-1,0-1,0-2,48 11,-66-19,0 0,0-1,1-1,-1 0,27-2,-33 0,1 0,-1-1,1 0,-1 0,0-1,0 0,0 0,0-1,0 0,-1 0,10-9,14-14,-1-1,-1-2,-2-1,-1-1,-1-1,-2-1,-1-1,-2-1,-2-1,-1-1,-2 0,12-51,-24 80,0-1,0 0,-1 0,0 0,-1 0,0 0,-3-18,1 21,0 0,-1 1,0-1,0 1,0-1,-1 1,0 0,0 1,0-1,-1 1,-9-9,-208-198,219 208,-13-13,0 0,-1 0,-1 2,-1 0,0 2,-25-16,27 23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3.3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0,'1'10,"0"0,0 0,1 0,0-1,1 1,0-1,0 0,1 0,1 0,4 9,10 11,33 40,-36-49,185 226,138 185,-269-315,-70-116,0 0,0 1,0-1,0 1,0-1,1 0,-1 1,0-1,0 0,0 1,1-1,-1 0,0 1,0-1,1 0,-1 0,0 1,1-1,-1 0,0 0,1 1,-1-1,0 0,1 0,-1 0,1 0,-1 0,0 0,1 0,-1 1,0-1,1 0,-1 0,1 0,-1-1,0 1,1 0,-1 0,1 0,-1 0,0 0,1 0,-1 0,0-1,1 1,-1 0,0 0,1-1,-1 1,0 0,1 0,-1-1,0 1,0 0,1-1,-1 1,0 0,0-1,0 1,0 0,1-1,-1 1,0-1,0 1,0 0,0-1,7-33,-6 30,97-505,-95 497,3-16,1 0,2 0,0 0,2 1,18-32,-26 55,0 0,1 1,-1 0,1-1,0 1,0 0,0 1,0-1,0 1,1-1,-1 1,1 1,-1-1,1 1,0-1,8 0,8 0,1 0,31 2,-33 0,34 3,0 3,0 2,-1 3,0 2,-1 2,92 40,-141-54,0 1,0-1,0 0,-1 1,1-1,0 1,-1 0,1 0,-1 0,1 0,-1 0,0 1,0-1,0 1,-1-1,1 1,0 0,-1-1,0 1,1 0,0 5,-2-3,1 0,-1 0,-1 0,1-1,-1 1,1 0,-1 0,-1-1,1 1,-1 0,1-1,-5 8,-8 10,0 0,-1-2,-2 1,-20 20,30-34,6-6,-25 27,-35 29,50-49,1 0,-1-1,0 0,-1 0,0-2,0 1,-17 4,-302 77,-91 28,395-108,26-7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4.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0,'12'2,"0"0,0 0,0 1,0 1,-1 0,1 1,-1 0,0 0,0 1,-1 1,0-1,10 10,5 1,301 216,-250-171,-2 2,71 83,-122-120,-1 1,-1 1,-2 1,0 1,-3 0,0 2,-2 0,17 58,42 132,6 18,-67-196,-2 1,-3 0,4 65,-11-103,1 0,-2 0,1 0,-1 0,-1 0,1 0,-1 0,-1 0,1-1,-1 1,-1-1,1 0,-1 0,-7 9,7-11,-1-1,1 1,-1-1,0 0,0-1,0 1,-1-1,1 0,-1-1,0 1,1-1,-1 0,0-1,-1 1,1-1,0 0,0-1,0 0,-10 0,-12-2,1-1,-1-2,1 0,0-2,0-1,1-1,-39-19,-167-106,206 117,-20-12,-67-57,99 75,2-1,-1 0,2-1,0-1,0 0,1 0,1-1,0 0,-7-19,15 32,1 0,-1 1,1-1,-1 0,1 0,0 0,-1 1,1-1,0 0,0 0,0 0,0 0,1 0,-1 1,0-1,1 0,0 0,-1 1,1-1,0 0,0 1,0-1,0 1,0-1,0 1,0-1,0 1,1 0,-1-1,3 0,3-3,0 1,1 0,0 0,0 1,11-3,-4 1,4-2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1.50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51,'194'217,"-174"-196,101 111,-102-110,-2 2,-1 0,-1 1,14 29,-24-34,-16-29,-19-28,18 18,1-1,1 0,1 0,1-2,1 1,1-1,0 1,2-2,-2-25,2-7,2 1,9-90,-7 141,0 1,0-1,1 1,-1-1,0 1,1-1,0 1,0 0,-1-1,1 1,0 0,1-1,-1 1,0 0,1 0,-1 0,1 0,0 1,-1-1,1 0,3-2,-3 4,1-1,-1 0,1 1,-1-1,1 1,-1 0,1 0,-1 0,1 0,-1 0,1 0,-1 1,0-1,1 1,-1 0,1 0,2 1,5 3,1 1,-2 0,1 0,-1 1,0 0,0 1,14 16,61 81,83 98,-151-186,-2-1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5.2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 1,'-4'0,"-1"0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6.67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443 937,'0'-9,"1"1,1-1,-1 1,2 0,-1-1,1 1,0 0,1 1,0-1,0 1,9-13,10-9,37-39,-13 16,138-190,-154 195,-2-2,-2 0,28-74,-52 116,0 0,-1 0,0 0,0-1,-1 1,0-1,0 0,-1 1,0-1,-1-13,0 18,0 0,0-1,-1 1,1 0,-1 0,0-1,0 1,0 0,0 1,0-1,-1 0,1 1,-1-1,0 1,0 0,0 0,0 0,0 0,0 1,0-1,0 1,-1 0,1-1,-6 0,-10-2,0 1,1 0,-1 2,0 0,-1 1,1 1,0 0,1 2,-20 4,1 3,0 1,1 1,-52 26,42-14,2 3,0 1,2 1,1 3,2 1,1 3,-64 76,88-94,0 0,2 1,-20 40,30-54,-1 0,1 0,1 1,-1-1,1 1,0 0,0-1,0 1,1 0,0 0,0-1,1 1,-1 0,1 0,1-1,-1 1,1-1,0 1,0-1,5 9,7 8,1-1,1-1,1 0,1-1,0-1,2-1,0-1,0 0,2-2,0 0,24 10,-15-6,-1 1,44 36,-51-36,0-2,1 0,1-2,43 21,-31-22,0-1,0-1,1-2,0-2,1-2,72 3,-96-10,0-1,0-1,-1 0,1-1,-1-1,0 0,22-12,-2-1,55-41,-72 46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7.4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371 0,'-9'1,"-1"-1,1 1,0 1,0-1,0 2,0-1,0 1,1 1,-1-1,1 1,-14 10,9-5,2 0,-1 1,1 1,1 0,0 0,-14 21,5 0,1 0,2 1,1 1,1 1,-10 42,9-22,2 0,3 2,-4 57,13-92,0-1,2 1,0 0,2-1,0 1,1-1,1 1,1-2,1 1,1-1,11 22,-12-32,1 1,0-1,0-1,1 0,0 0,1 0,0-1,0-1,1 0,0 0,0-1,0 0,1-1,0 0,0-1,22 4,-5-2,-1-1,1-2,0-1,0-1,0-2,38-5,-43 3,-1 0,0-2,0-1,-1-1,0-1,0 0,0-2,-1-1,-1 0,20-15,71-66,-78 62,-6 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8.32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 4,'0'0,"0"0,0 0,0 0,0 0,0-1,0 1,0 0,0 0,0 0,0 0,0-1,0 1,-1 0,1 0,0 0,0 0,0 0,0 0,0 0,0-1,-1 1,1 0,0 0,0 0,0 0,0 0,0 0,-1 0,1 0,0 0,0 0,0 0,0 0,-1 0,1 0,0 0,0 0,0 0,0 0,-1 0,1 0,0 0,0 0,0 0,0 0,0 0,-1 0,1 0,0 1,0-1,0 0,0 0,0 0,-1 0,3 13,7 17,21 33,56 87,-1-5,-52-83,162 291,-176-325,1 0,1-1,2-1,0-1,2-1,36 27,-50-44,0 0,1-2,-1 1,1-1,18 4,-25-7,1 0,-1-1,1 0,-1 0,1 0,-1-1,1 0,0 0,-1 0,1-1,-1 0,1 0,-1 0,9-4,0-5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49.3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250 171,'-37'0,"-1"2,-52 11,67-11,18-2,0 1,0-1,1 1,-1 0,0 0,0 0,1 0,-1 1,1 0,-1 0,-4 4,14-6,1 1,0 0,-1-1,1 0,0 0,-1-1,7-1,36-7,1-2,-2-2,0-2,79-37,-95 39,38-8,-58 19,0 0,-1-1,1 0,-1-1,0 0,0-1,0 0,13-9,-19 10,1 1,0 0,0 0,0 0,0 1,1 0,6-2,5-1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50.51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1,'4'8,"6"7,1 6,2 2,0 2,1 1,3 4,2 2,3 3,-3 0,-1-6,-3-4,-3-2,-5-5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50.89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10,'0'-4,"0"-2</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52.1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1 177,'2'8,"0"-1,1 0,0 1,1-1,-1 0,2 0,-1-1,1 1,-1-1,2 0,8 8,-5-4,93 98,5-5,146 109,-229-192,-16-12,1 0,0-1,0 0,1-1,0 0,0 0,0-1,1 0,-1-1,15 4,-23-8,0 0,0-1,0 1,0-1,0 1,0-1,0 0,0 1,0-1,0 0,0 0,-1-1,1 1,0 0,-1 0,1-1,-1 1,1-1,-1 0,0 1,0-1,0 0,0 0,0 1,0-1,0 0,0 0,-1 0,1-2,4-12,-1 1,4-29,-5 28,7-68,-3 1,-5-118,1-13,5 157,-2 36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53.71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83 1090,'2'-5,"0"0,1 1,0-1,0 1,0 0,0-1,1 2,-1-1,7-5,3-5,188-245,-181 228,-1 0,-1-2,-2 0,-2-1,-1 0,17-69,-29 101,-1-1,1 1,-1-1,0 0,1 0,-1 1,0-1,0 0,-1 0,1 1,-1-1,1 0,-1 1,0-1,0 1,0-1,0 1,0-1,-1 1,-1-3,1 3,0 1,0-1,-1 1,1-1,0 1,-1 0,1 0,-1 0,1 0,-1 0,1 1,-1-1,0 1,1 0,-1-1,-4 2,-4 0,0 0,1 1,-1 0,1 1,0 0,0 0,0 2,0-1,-9 7,-5 6,0 2,2 1,0 1,2 1,0 1,1 0,2 2,0 0,2 0,1 2,-18 43,22-40,0 2,2-1,1 1,1 0,2 1,0 50,5-58,0-1,2 1,1 0,0-1,2 0,1 0,1-1,1 0,14 28,-15-38,81 133,-80-132,1-1,1-1,0 1,1-2,0 0,1 0,0-1,17 9,-22-15,0-1,1 0,-1 0,1-1,-1-1,1 1,0-1,0-1,-1 1,1-2,0 1,0-1,-1 0,1-1,0 0,-1-1,0 1,1-2,-1 1,8-6,15-8,-1-1,-1-2,45-38,-23 13,-2-1,-2-3,-3-2,-1-1,-3-3,-3-1,-1-1,-4-2,34-84,-48 97,-2-2,-3 0,-1-1,-2 0,-3 0,-2-1,-1 0,-4 0,-1 0,-2 0,-3 0,-2 1,-17-61,4 60,20 48,0 0,0-1,-1 1,1 0,-1 0,1 0,-1 0,0 1,0-1,0 0,0 1,0-1,0 1,0 0,-1 0,1 0,0 0,-3-1,4 2,0 0,0 0,0 0,0 0,0 0,0 1,0-1,0 0,0 1,0-1,0 0,0 1,0-1,0 1,0-1,1 1,-1 0,0-1,0 1,1 0,-1 0,0-1,1 1,-1 0,1 0,-1 0,1 0,-1 0,1 0,0 0,0 0,-1 0,1 0,0 0,0 0,0 1,0 40,4-18,1 0,2-1,0 0,2 0,0-1,2 0,0-1,1 0,1-1,26 30,-13-20,3-2,0-1,1-2,2-1,59 35,18 9,123 101,-224-164,-1 1,-1 0,1 0,-1 0,0 1,-1 0,1 0,-1 1,-1-1,0 1,0 0,0 0,-1 1,4 14,-7-21,-1 1,1-1,-1 0,0 1,0-1,0 0,0 1,0-1,0 0,-1 0,1 0,-1 0,0 0,1 0,-1-1,0 1,0 0,0-1,0 0,0 1,-5 1,-54 26,52-25,-104 34,81-26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58.7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70 0,'1'26,"1"-1,1 0,1 0,2 0,13 39,58 115,-39-95,59 131,147 365,-240-569,0-1,0 1,-1 0,0 1,2 18,-5-27,0 0,0 0,0 0,0 0,-1 0,1 0,-1 0,0 0,0 0,0-1,0 1,0 0,-1 0,1-1,-1 1,0-1,0 1,0-1,0 0,0 0,0 0,-4 3,-167 132,-50 34,150-131,52-30,0 1,-22 16,181-137,-67 50,4 3,91-54,12 26,-113 57,99-60,-144 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2.18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1,'4'8,"6"7,1 5,7 4,4 5,3 11,2-2,3 2,-2-3,-2-3,-2-3,-4-3,-2-6,-4-3,-4-4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8:59.53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0 612,'1'-4,"1"1,0-1,-1 1,1 0,0 0,1 0,-1 0,1 0,-1 0,1 1,0-1,0 1,0 0,0 0,0 0,0 0,5-2,9-7,312-212,-162 114,-108 71,-20 13,0-2,68-60,-104 83,0 1,1-1,0 1,0 0,0 0,0 0,0 1,1-1,-1 1,1 0,-1 0,1 1,0-1,0 1,0 0,-1 1,1-1,0 1,0 0,0 0,0 0,0 1,0 0,0 0,5 1,10 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0.6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0,'25'0,"-1"1,1 2,0 0,-1 1,0 2,0 0,0 2,-1 0,0 2,-1 0,32 21,4 8,-2 3,-2 2,-2 3,-2 2,-2 2,-2 2,47 72,-77-92,-11-23,-7-31,-3-24,1-2,4-79,21-93,-20 216,-1-1,0 1,0 0,1-1,0 1,0 0,0-1,0 1,0 0,0 0,1 0,0 0,-1 0,1 1,0-1,1 0,-1 1,0 0,1-1,-1 1,1 0,0 0,0 0,-1 1,1-1,0 1,4-2,0 2,-1 0,1 0,-1 0,1 1,-1 0,1 0,-1 1,1 0,-1 0,1 0,-1 1,12 5,17 7,-1 3,-1 1,61 43,86 84,-99-77,-70-58,-1-3,-1 0,-1 1,1 0,-2 0,10 13,-7-3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1.3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1,'1'18,"1"1,1-1,1 0,0 0,1 0,1 0,1-1,0 0,16 26,13 15,53 66,-64-92,334 431,-341-439,6 9,1-1,1-1,2-2,55 47,-78-73,0 1,1-1,-1-1,1 1,0-1,-1 0,1 0,0-1,0 1,1-1,-1-1,0 1,0-1,0 0,0-1,0 1,0-1,1 0,-1-1,11-3,-8 1,0-1,0 1,-1-1,1-1,-1 1,0-1,0-1,-1 0,0 0,0 0,-1-1,6-9,7-13,-2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1.8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883 0,'-33'1,"0"2,0 1,1 2,-38 11,-125 49,111-35,-51 21,65-23,-105 27,152-51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3.4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448 1300,'1'-5,"0"0,1 1,0-1,0 1,0 0,1-1,-1 1,1 0,0 0,0 1,6-6,7-11,66-96,-5-4,83-172,-158 288,0 0,0 1,-1-1,1 0,-1 0,0 0,0 0,-1 0,1 0,-1 0,0 0,0 0,0 0,-1-5,0 7,-1 1,1-1,0 0,0 1,-1-1,1 1,-1-1,1 1,-1 0,1 0,-1-1,0 1,0 0,1 1,-1-1,0 0,0 0,0 1,0-1,0 1,0 0,0 0,0-1,0 1,0 1,0-1,0 0,0 0,0 1,-3 0,-8 1,-1 1,1 1,0 0,-1 1,2 1,-1 0,1 0,0 1,-22 17,-94 86,127-109,-248 261,206-208,2 1,2 2,-39 78,76-132,-5 12,0-1,1 1,0 0,-4 22,9-34,0 0,1-1,-1 1,1 0,0 0,0-1,0 1,0 0,0 0,1 0,-1-1,1 1,0 0,0-1,0 1,0 0,0-1,1 0,-1 1,1-1,-1 0,1 1,0-1,0 0,0 0,0 0,0-1,0 1,1-1,-1 1,1-1,3 2,22 5,0-2,0 0,0-3,1 0,45-2,-3 2,-29-1,41 5,0-5,1-2,89-14,-149 11,0-2,-1 0,1-2,-1-1,-1 0,1-2,-2 0,1-2,-1 0,-1-1,0-1,-1-2,-1 1,0-2,21-25,-16 10,-2 0,-1-2,-1 0,16-41,46-149,-56 147,-4 0,-3-1,-3-1,-4 0,-3-1,-4 0,-7-94,1 158,0 0,-1 0,-1 0,0 0,-11-27,12 38,1 0,-1 0,1 0,-1 0,-1 0,1 1,-1 0,0 0,1 0,-2 0,1 0,0 1,-1-1,0 1,0 1,0-1,0 1,0 0,-11-3,15 4,-1 1,0-1,0 1,1 0,-1-1,0 1,0 0,1 0,-1 1,0-1,0 0,0 0,1 1,-1-1,0 1,1 0,-1-1,0 1,1 0,-1 0,1 0,-1 0,1 0,0 1,-1-1,0 2,0 0,0 0,1 1,0-1,-1 1,1-1,0 1,1-1,-1 1,1 0,-1-1,1 1,1 4,0 7,1 1,0-1,1 0,1 0,6 15,0-9,0 0,2-1,0-1,1 0,2-1,-1 0,2-1,26 22,7 2,96 61,-106-79,0-2,1-1,70 23,-108-43,0 0,0 1,0-1,0 1,0 0,0-1,0 1,-1 0,1 0,0 0,0 0,-1 0,1 1,-1-1,1 0,-1 1,0-1,0 1,1 0,-1-1,0 1,0 0,-1 0,1-1,0 1,0 0,-1 0,1 0,-1 0,0 3,-1 2,0 0,-1-1,0 0,-1 1,0-1,1 0,-8 10,1 0,-76 122,18-32,67-105,-73 132,64-113,0 0,2 1,0 0,-6 39,12-57,0 0,1 0,0-1,-1 1,1 0,0 0,0 0,1 0,-1 0,1-1,-1 1,1 0,0 0,0-1,0 1,1 0,-1-1,0 1,1-1,0 0,-1 1,5 3,-2-4,-1 0,1 0,0 0,0-1,0 0,-1 1,1-1,0 0,1-1,-1 1,0-1,0 0,0 0,5 0,7-2,0-1,-1 0,1-1,-1 0,0-2,0 1,20-12,26-21,-2-3,92-82,90-114,-210 204,-2-1,29-42,-44 54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4.86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0 849,'9'0,"1"2,-1-1,0 1,0 1,0 0,0 0,0 1,-1 0,0 0,1 1,11 9,12 11,39 38,-50-44,5 9,-20-21,0 0,1 0,0 0,10 6,-17-13,0 0,0 0,1 0,-1 0,0 0,0 0,1 0,-1 0,0 0,0 0,1 0,-1 0,0 0,0 0,0 0,1 0,-1 0,0 0,0 0,0-1,1 1,-1 0,0 0,0 0,0 0,0 0,1-1,-1 1,0 0,0 0,0 0,0-1,0 1,0 0,0 0,1 0,-1-1,0 1,0 0,0 0,0-1,0 1,0 0,0 0,0 0,0-1,0 1,0 0,0 0,-1-1,1 1,0 0,0 0,0 0,0-1,0 1,0 0,0 0,-1 0,-2-22,2 17,-11-92,4-2,8-168,3 213,9-60,-8 91,1 0,1 0,1 1,1 0,13-25,-20 46,-1-1,1 1,0-1,0 1,0 0,0-1,0 1,1 0,-1 0,0 0,0 0,1 0,-1 0,1 0,-1 0,1 0,-1 1,1-1,-1 1,1-1,0 1,-1-1,3 1,0 0,-1 0,1 1,0-1,-1 1,1 0,-1 0,1 0,-1 1,0-1,5 3,5 5,0 0,0 0,-1 1,12 13,23 30,-2 2,-2 2,59 106,-81-118,-19-37,1 0,1 0,0 0,0-1,0 1,10 11,-14-20,1 0,0 0,0 0,-1 0,1 0,-1-1,1 1,-1 0,1 0,-1 0,0-1,1 1,-1 0,0 0,0-1,0 1,0 0,-1-2,2 0,12-118,6 0,5 1,46-138,-64 237,-5 14,1 1,0-1,1 1,-1-1,7-10,-9 16,1 0,0 0,0 0,0 0,0 0,0 0,0 0,0 1,0-1,0 0,0 1,1-1,-1 0,0 1,0 0,1-1,-1 1,0 0,1-1,-1 1,0 0,1 0,-1 0,1 0,-1 0,0 1,1-1,-1 0,0 1,0-1,1 1,-1-1,0 1,2 0,28 18,0 1,-1 1,-1 2,-2 0,42 46,-35-36,-23-24,-1 0,0 0,-1 1,0 0,-1 1,0 0,-1 0,7 14,-8-7</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6.9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326 1503,'0'-13,"1"0,1 0,1 0,-1 1,2-1,0 1,6-14,45-81,-31 63,25-34,-33 55,-2 0,0-1,10-26,-23 49,-1 0,1-1,0 1,-1 0,1-1,-1 1,0-1,1 1,-1-1,0 1,0-1,0 1,0-1,0 1,0-1,0 1,-1-1,1 1,0-1,-1 1,0-2,0 2,0 0,0 1,0-1,0 1,0-1,0 1,0 0,0-1,0 1,0 0,0 0,0 0,0 0,0 0,-1 0,1 0,0 0,0 0,0 0,0 0,-2 1,-6 3,0-1,0 1,0 0,0 1,-8 5,-33 27,2 2,2 2,1 2,2 2,2 2,2 2,-35 58,62-88,1 0,1 1,1 0,0 0,2 1,-8 32,14-46,0-1,0 1,0-1,1 1,0 0,0-1,1 1,0 0,0-1,0 1,1-1,0 0,1 1,-1-1,1 0,0 0,0 0,1-1,0 1,0-1,0 0,1 0,-1 0,1-1,7 5,6 3,1-2,0 0,0-1,1-1,0-1,1 0,0-2,0 0,0-2,39 3,15-5,130-13,-157 6,0-1,-1-3,1-2,-2-1,0-3,-1-2,0-2,-2-1,0-3,-2-1,51-40,-73 47,-1 0,0-1,-2-1,0 0,-1-1,-1-1,-1 0,-1-1,-1-1,-1 0,11-37,-12 23,-1 0,-2 0,-1-1,-2 0,-2 1,-2-1,-5-39,6 76,0-1,0 1,0 0,-1-1,1 1,-1 0,0 0,1-1,-1 1,0 0,0 0,0 0,0 0,-1 0,1 0,-1 0,1 1,-1-1,1 0,-1 1,0-1,0 1,-2-2,2 3,-1-1,0 1,0-1,1 1,-1 0,0 0,0 0,0 0,1 1,-1-1,0 1,0 0,1-1,-1 1,1 0,-4 2,-9 6,0 0,0 0,1 2,-22 20,10-8,2 2,1 1,1 0,1 2,2 0,-23 44,32-53,2 0,0 1,2 0,0 1,1-1,1 1,1 0,0 0,2 1,1-1,3 35,-2-52,0 1,1 0,-1-1,1 1,0-1,0 1,0-1,1 0,-1 0,1 0,0 0,0 0,1-1,-1 1,1-1,0 0,0 0,0-1,0 1,0-1,0 1,1-2,-1 1,1 0,-1-1,8 2,-5-1,1-1,-1 0,0 0,1-1,-1 0,1 0,-1 0,1-1,-1 0,0-1,0 0,1 0,-1 0,-1-1,1 0,11-6,-8 0,0-1,0 1,-1-2,0 1,-1-1,0-1,0 1,-2-1,1-1,-1 1,-1-1,7-25,-2-4,-1-1,7-77,-13 62,-2-1,-3 1,-2 0,-3 0,-2 0,-25-81,12 71,-3 1,-3 1,-3 1,-74-114,-37-62,134 222,8 18,0 1,0 0,0 0,0 0,0 0,0 0,0 0,0 0,0-1,0 1,0 0,0 0,0 0,1 0,-1 0,0 0,0 0,0 0,0-1,0 1,0 0,0 0,0 0,0 0,0 0,1 0,-1 0,0 0,0 0,0 0,0 0,0 0,0 0,0 0,0 0,1 0,-1 0,0 0,0 0,0 0,0 0,0 0,0 0,1 0,-1 0,0 0,0 0,0 0,0 0,0 0,0 0,0 0,0 0,1 0,-1 0,0 0,0 1,0-1,0 0,0 0,0 0,0 0,0 0,27 27,41 58,-3 3,-5 2,-4 3,-3 3,-5 1,-5 3,46 153,-63-116,-13-61,-9-54</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7.4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1,'0'8,"4"7,6 6,0 6,4 4,3 4,3 5,2 0,2 1,-4-2,0-8,-5-4,-4-4,0-5,-2-6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7.82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40,'0'-8,"0"-7,0-2</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08.6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1 284,'0'-5,"8"0,3-5,8 1,0-8,6 0,2-6,2-3,3-1,1 0,-2-1,-1 2,-2 5,-5 1,-3 5,-9 8,-7 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2.53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10,'0'-4,"0"-1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0.44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1536 1241,'-16'0,"1"-2,0 0,-26-7,-13-2,-9 3,0 2,0 4,0 2,0 3,0 3,-92 20,105-14,2 2,0 3,0 2,2 1,1 3,0 2,2 1,-63 51,43-23,-73 79,104-98,3 1,1 2,-42 74,65-105,2 0,-1 1,1-1,1 1,-1 0,-2 13,5-20,0 1,0 0,0-1,0 1,1-1,-1 1,0-1,1 1,-1-1,1 1,-1-1,1 1,0-1,0 1,-1-1,1 0,0 1,0-1,0 0,0 0,1 0,-1 0,0 0,0 0,1 0,-1 0,1-1,-1 1,0 0,1-1,-1 1,1-1,-1 0,1 1,0-1,-1 0,1 0,-1 0,1 0,1 0,32-1,1-1,-1-2,0-2,-1-1,48-15,-52 14,57-17,-1-2,87-43,-140 55,0-2,-1-2,0 0,-2-3,-1 0,0-2,47-51,-63 58,-1 1,-1-2,0 1,-2-1,0-1,-1 0,10-34,-4-4,8-83,-21 127,3-8,0 1,1 0,1 0,0 1,2 0,0 0,1 0,22-31,-29 48,-1 0,0 1,0-1,1 1,-1 0,1-1,0 1,-1 0,1 0,0 0,-1 0,1 0,0 0,0 0,0 1,0-1,0 1,0-1,0 1,0 0,0 0,0 0,0 0,0 0,0 0,0 1,0-1,0 1,0-1,0 1,0 0,0 0,-1 0,1 0,0 0,-1 0,1 0,2 3,9 6,-1 1,1 0,18 24,-14-16,58 66,41 41,-57-70,45 44,212 159,-311-255,5 3,1-1,-1 0,22 10,-31-16,0 1,1 0,-1-1,0 1,1-1,-1 1,0-1,1 0,-1 0,1 1,-1-1,0 0,1 0,-1 0,1-1,-1 1,1 0,-1 0,0-1,1 1,-1-1,0 1,1-1,-1 0,0 0,0 1,0-1,1 0,-1 0,0 0,0 0,0 0,-1 0,1 0,0-1,0 1,0 0,-1 0,1-1,-1 1,1 0,0-3,3-25,-1 0,-1 0,-2 0,-4-44,1 18,-6-81,-5 0,-7 1,-53-187,24 161,-6 3,-109-213,160 359,4 9,0-1,-1 1,1-1,-1 1,1 0,-1-1,0 1,-1 0,1 0,0 1,-1-1,1 0,-1 1,0-1,-4-1,6 4,0 1,0-1,0 1,1-1,-1 1,0 0,0 0,1-1,-1 1,0 0,1 0,-1 0,1 0,-1 0,1 0,0 0,-1 0,1 0,0 0,0 0,-1 0,1 0,0 0,0 0,0 0,0 0,0 0,1 0,-1 1,2 35,10 33,4 0,45 127,74 125,-107-258,27 59,6-2,150 223,-209-341,13 17,0 0,1-1,23 20,-33-34,-1-1,1 1,0-1,0-1,0 1,1-1,-1 0,1-1,-1 1,1-1,0-1,0 1,0-1,0 0,14-1,66-4,-1 1,117-19,-176 17,-1-1,0-1,-1-1,0-2,0 0,-1-2,0 0,38-28,-55 34,1 0,-1-1,0 0,0-1,-1 0,0 0,0 0,-1 0,0-1,-1 0,1 0,2-11,-2 2,-1 0,-1 0,0-1,-1 1,-2-29,-1 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0.85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581 0,'-5'0,"-8"0,-12 0,-9 4,-11 2,-11-1,-4 4,-1 3,-1 1,5 2,8-2,4 1,6-2,9-2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1.7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308 738,'8'0,"0"-1,0-1,-1 1,1-1,0-1,9-4,8-2,227-67,230-83,-423 135,-2-3,0-3,-2-2,-1-2,93-79,-138 104,0 0,-1 0,0-1,0 0,-1 0,8-17,-12 22,-1 1,0-1,0 0,-1 1,1-1,-1 0,0 0,-1 0,1 0,-1 0,0 0,0 0,0 0,-1 0,1 0,-1 0,-1 0,-2-7,3 9,-1 1,1-1,-1 1,0 0,0 0,0 0,0 0,0 0,-1 1,1-1,0 1,-1-1,1 1,-1 0,0 0,1 0,-1 0,0 0,1 1,-1-1,-3 1,-67 0,49 1,-242 13,213-8,0 3,0 2,-51 17,36-2,1 2,1 4,2 2,1 3,-83 64,71-41,2 3,3 4,-98 120,157-173,-44 61,51-69,1-1,0 1,0 0,1 0,0-1,0 2,0-1,0 0,1 0,0 0,0 11,2-14,0 0,0 1,0-1,0 0,1 0,-1 0,1 0,0 0,0 0,0 0,0 0,1-1,-1 1,1-1,-1 0,1 1,0-1,0-1,0 1,3 2,12 5,0-1,25 8,-30-11,68 21,1-3,155 22,173-10,140-29,-525-7,1-2,-1 0,0-2,0-1,0-1,24-11,-14 3,-1-3,0-1,38-28,-48 30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2.63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653 53,'0'-1,"-1"0,1 0,-1 0,1-1,-1 1,0 0,0 0,0 0,1 0,-1 0,0 0,0 1,0-1,0 0,-1 0,1 1,0-1,0 0,0 1,0 0,-1-1,1 1,0 0,-1-1,1 1,0 0,-2 0,-40-3,33 5,-1 1,1-1,0 1,0 1,0 0,1 1,-1 0,1 0,0 1,-11 9,-12 12,-36 37,51-46,-170 183,160-167,2 1,1 0,1 2,-22 52,42-84,1 0,0 0,0 1,1-1,-1 1,1-1,0 1,1-1,0 11,0-14,0 0,1 0,0 0,-1 0,1-1,0 1,0 0,0-1,0 1,0-1,0 1,1-1,-1 1,1-1,-1 0,0 0,1 0,0 1,-1-2,1 1,0 0,0 0,-1 0,1-1,0 1,0-1,0 0,0 1,0-1,3 0,30 1,0-1,0-2,0-1,0-2,-1-1,40-13,5 0,-67 17,1-2,-1 0,0 0,0-1,0-1,-1 0,0 0,0-1,-1 0,16-14,-9 3,0-1,-1 0,-1-1,18-31,-26 40,72-130,-71 125,-1 0,-1 0,0-1,-1 0,-1 0,-1-1,1-17,-4 29,0 0,-1 0,1 0,-1 0,-1 0,1 1,-1-1,0 0,0 1,-1 0,1-1,-1 1,-1 0,1 0,-1 1,1-1,-1 1,-1 0,-6-7,2 5,-1-1,1 1,-1 1,0 0,0 0,0 1,-1 0,1 1,-18-4,5 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3.81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1,'1'8,"1"0,0-1,1 1,0 0,0-1,0 1,1-1,0 0,1 0,0 0,5 6,8 12,350 592,-336-558,-3 2,-3 1,-3 1,26 108,-47-162,-2-5,1 0,-1 0,1 0,0 0,1 0,-1 0,1-1,-1 1,4 3,1-39,-5-6,-1-21,16-96,-14 140,1-1,1 1,1 0,0 0,1 0,0 1,1 0,1 0,0 1,1 0,13-16,-17 25,0 1,1-1,-1 1,1 0,-1 0,1 1,0 0,0 0,0 0,0 0,0 1,0 0,0 1,1-1,-1 1,0 1,11 0,8 2,0 1,47 14,-45-10,55 18,-78-24,1 0,-1 0,0 0,-1 0,1 1,0-1,-1 1,1 0,-1 0,0 1,0-1,0 1,0-1,-1 1,3 4,-4-5,-1 0,1 0,-1 0,0 0,0-1,0 1,0 0,0 0,-1 0,1 0,-1 0,0 0,0 0,0-1,0 1,0 0,-1-1,1 1,-1-1,1 1,-1-1,0 0,0 0,-4 3,-8 9,-1-1,-26 18,19-15,-123 87,134-98,1-1,-1 0,1-1,-1-1,0 1,0-1,0-1,0 0,-1-1,1 0,-15-2,8 1,1 0,-1 2,-26 4,20 0,2-1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4.5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1,'6'0,"0"1,0 0,1 0,-1 1,0 0,0 0,0 0,0 1,-1 0,1 0,-1 1,1-1,8 9,5 6,0 0,16 23,-18-21,30 32,-3 1,-2 3,-3 1,44 84,-29-29,-5 2,58 204,-104-307,1 5,0 0,-1 0,-1 0,1 22,-3-35,0-1,0 1,0 0,-1 0,1 0,-1-1,1 1,-1 0,0-1,0 1,0 0,-1-1,1 1,-1-1,1 0,-1 1,0-1,1 0,-1 0,0 0,-1 0,1-1,0 1,0 0,-1-1,1 0,-1 1,1-1,-1 0,0 0,-4 0,-16 3,-1-1,0-2,1 0,-1-2,0-1,-31-5,-141-41,149 35,-5-1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5.04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6.0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319 734,'14'-1,"1"-1,-1 0,0-1,0-1,0 0,0-1,-1 0,0-1,0 0,0-1,16-13,-4 2,-1 0,-1-2,-1-1,27-34,-37 41,-1-1,-1 0,-1-1,0 1,-1-2,-1 1,0-1,-1 0,-1-1,5-29,-9 37,0 0,-1 0,0 0,0-1,-1 1,0 0,-1 0,0 0,-1 0,0 1,0-1,-1 1,-1-1,1 1,-1 1,-1-1,0 1,0-1,0 2,-11-10,0 3,0 0,-1 1,-1 1,-1 1,1 1,-1 0,-1 2,0 0,0 2,-1 0,-40-5,55 11,-1 0,1 0,-1 1,1 0,-1 1,1 0,-1 0,1 0,0 1,0 0,0 1,1-1,-1 1,-11 10,-4 4,1 0,-30 36,29-28,0 2,2 0,2 2,-19 36,28-46,0 0,1 0,1 0,1 1,1 0,1 1,-3 41,8-54,0 1,0-1,1 1,1-1,-1 1,1-1,1 0,0-1,0 1,1 0,0-1,0 0,1 0,0-1,1 0,-1 0,1 0,1-1,-1 0,12 7,16 9,0-1,2-2,50 19,-86-37,52 21,-9-2,1-2,1-2,85 19,-92-29,-18-2,-1-1,36 1,-47-4,-1-1,1 0,0-1,-1 0,0 0,0-1,1 1,-2-2,16-7,54-35,-1-4,-3-2,120-112,-171 139,-5 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7.1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225 1269,'-7'0,"0"0,-1 0,1 1,0-1,0 2,0-1,0 1,0 0,0 0,1 1,-1 0,1 0,-1 1,1 0,0 0,0 0,1 1,-1-1,1 1,0 1,1-1,-8 11,3-1,0 0,0 1,2 0,0 1,1 0,1 0,0 0,1 0,-3 31,3 17,4 85,1-106,-1-30,1 0,0 0,1-1,1 1,0 0,0-1,10 22,-11-30,1 0,0-1,0 1,0 0,0-1,1 0,0 0,0 0,0 0,1 0,-1-1,1 0,-1 0,1 0,0-1,0 1,1-1,-1 0,0-1,1 1,8 0,0-1,0 0,0-1,0 0,0-2,0 1,0-2,0 0,0 0,0-2,-1 1,0-2,0 0,0 0,-1-1,12-9,15-13,-1-1,-2-2,35-40,-27 23,-3-2,-1-2,-3-1,59-117,-53 76,-3-1,38-145,-46 103,-7-1,-5-1,-6 0,-6-152,-8 278,-2-43,2 53,-1 1,1 0,-1 0,0 0,0 0,0 0,0 0,-1 0,1 0,-1 0,1 0,-1 1,-4-5,5 6,1 1,0-1,-1 1,1 0,-1 0,1-1,-1 1,1 0,-1 0,1-1,-1 1,1 0,-1 0,0 0,1 0,-1 0,1 0,-1 0,1 0,-1 0,0 0,1 0,-1 0,1 0,-1 1,1-1,-1 0,1 0,-1 1,1-1,-1 0,1 1,-1-1,1 0,0 1,-1-1,1 1,0-1,-1 0,1 1,0-1,-1 1,1-1,0 1,0-1,-1 1,1-1,0 1,0 0,0-1,0 2,-7 30,3 18,2 1,3 0,2-1,2 1,2-1,26 94,2-37,3-1,54 102,-76-178,1-1,28 38,-31-49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7.81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0 452,'6'-2,"-1"1,1-1,-1-1,0 1,1-1,-1 1,8-8,0 2,191-124,-45 27,-113 77,129-89,-145 91,-17 15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3.36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440 880,'1'-7,"0"0,0 0,1 0,0 0,0 0,4-7,7-26,-2-23,-3-1,-3 0,-3-1,-11-119,7 162,-1 1,-1 0,-1-1,-1 2,-1-1,0 1,-2 0,-11-19,14 28,-2 0,1 1,-1 0,-1 1,1-1,-2 2,1-1,-1 1,0 1,-1 0,0 0,0 1,-1 0,-23-7,27 11,0 1,0 0,-1 0,1 1,0 0,0 1,-1-1,1 2,0-1,0 1,0 0,0 1,0 0,1 0,-1 1,1 0,0 0,0 0,0 1,1 0,-1 1,-5 6,5-5,0-1,1 1,0 0,0 0,1 1,0 0,0 0,0 0,1 0,1 1,0 0,0-1,0 1,1 0,0 1,1-1,0 0,1 0,0 15,2-19,0 1,0-1,0 1,1-1,0 0,0 0,0 0,1-1,-1 1,1-1,0 1,1-1,-1-1,1 1,-1 0,8 3,11 7,1-2,29 13,61 16,215 49,-206-60,-10-3,-45-13,-1 3,-1 2,122 56,-185-74,1 1,-1 0,-1 0,1 0,0 0,0 1,-1-1,0 1,1-1,-1 1,0 0,0 0,0 0,-1 0,1 0,-1 1,0-1,0 0,0 1,0-1,0 1,-1-1,1 1,-1-1,0 1,0-1,-1 1,1-1,-2 4,-2 10,-1 1,0-2,-2 1,-13 26,6-14,-6 12,-3-1,-1-1,-1-2,-2 0,-39 40,-170 149,199-190,-2-3,-1-1,-2-2,-76 41,86-56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8.90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0,'0'4,"4"2,5 7,2 7,6 7,2 8,4 2,4 3,1 3,-1-1,-4-5,-2-7,-5-6,-4-2,-6-5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19.2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20.0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0 385,'19'48,"1"-2,35 57,9 22,-21-55,-32-54,-1 0,13 26,-12-15,-7-16,0 0,1 0,0-1,1 0,0 0,0 0,14 15,-20-25,1 1,-1-1,1 1,-1-1,0 0,1 1,-1-1,1 1,-1-1,1 0,-1 0,1 1,0-1,-1 0,1 0,-1 0,1 1,-1-1,1 0,0 0,-1 0,1 0,-1 0,1 0,0 0,-1-1,1 1,-1 0,1 0,0-1,9-16,-5-37,-5 44,72-809,-61 758,-6 43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21.6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1272,'1'0,"1"-1,-1 1,1-1,0 0,-1 1,1-1,-1 0,0 0,1 0,-1 0,0 0,1-1,-1 1,0 0,0 0,0-1,1-1,19-32,-16 26,36-60,108-196,-129 221,-1-1,-2 0,-2-2,11-60,-25 104,0 0,-1 0,1-1,-1 1,0 0,0 0,0 0,0-1,0 1,-1 0,1 0,-1 0,0 0,0 0,0 0,-1 0,-2-4,2 4,0 1,-1 1,1-1,-1 0,1 1,-1-1,0 1,0 0,0 0,0 0,0 0,0 0,0 1,0-1,0 1,0 0,0 0,-4 1,-1-2,-1 1,1 0,0 1,0 0,0 0,0 1,0 0,0 0,1 1,-1 0,1 1,-1-1,1 1,0 1,1-1,-1 1,1 0,0 1,0 0,0 0,1 0,0 0,0 1,1 0,0 0,0 0,0 0,1 1,-3 11,-2 5,1 0,1 0,1 0,1 1,0 27,4 127,3-103,-4-66,1-1,1 0,0 0,0 0,0 0,1 0,1 0,-1 0,2-1,-1 1,1-1,0 0,1 0,0 0,0 0,1-1,0 0,0 0,0-1,11 9,-13-11,1 0,-1-1,1 1,-1-1,1 0,0 0,0 0,1-1,-1 0,0 0,1 0,-1-1,1 1,0-1,-1-1,1 1,0-1,0 0,-1 0,1-1,0 0,0 0,-1 0,1 0,-1-1,1 0,-1 0,0-1,0 0,0 0,9-6,3-5,0 0,0-2,-2 0,0 0,-1-2,-1 0,15-24,66-144,-53 88,-4-2,-5-1,-4-2,20-148,-44 225,1-4,2-59,-7 82,0 1,-1-1,1 1,-1-1,0 1,-1-1,0 1,0-1,0 1,-1 0,1 0,-2 0,1 1,-8-11,10 14,-1 1,1-1,-1 0,1 1,-1-1,0 1,1 0,-1 0,0-1,0 1,0 0,0 1,0-1,0 0,0 0,0 1,0 0,0-1,0 1,-1 0,1 0,0 0,0 0,0 0,0 1,0-1,-1 0,1 1,0 0,0 0,0-1,-3 3,3-1,0 0,1 0,-1 0,0 0,1 0,-1 0,1 1,0-1,0 1,0-1,0 1,0-1,0 1,1-1,-1 1,1 0,0-1,0 1,0 0,0-1,0 1,0 0,1-1,-1 1,1 0,1 2,14 35,1 0,2-2,2 0,2-2,40 52,-25-35,42 74,-66-100,-1 1,-1 0,-2 1,0 0,6 38,-13-49,-1 1,-1-1,-1 1,0-1,-2 1,0-1,-1 1,-1-1,-11 34,9-35,3-7,1 0,-2-1,1 0,-1 1,-1-1,0-1,0 1,-1-1,0 1,0-2,-1 1,0-1,-15 13,-4-1,20-13,-1-1,0 0,0-1,0 1,-1-1,-10 4,0-3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43.81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1 635,'0'-2,"1"-1,-1 1,1 0,0-1,-1 1,1-1,1 1,-1 0,0 0,0 0,1 0,-1 0,1 0,0 0,3-3,32-24,-32 26,45-30,2 2,105-44,120-26,-6 17,4 12,2 13,3 11,294-10,-189 55,-315 7,-1 4,1 3,100 29,-134-28,1 2,-2 2,0 1,-1 2,-1 1,0 2,-2 1,40 38,-29-20,-2 3,-2 1,-1 2,54 94,-57-74,-3 2,-2 2,-4 0,31 146,-37-111,9 192,-24 111,-5-320,0-72,0 0,-2 1,0-1,-1 0,-1 0,-13 31,16-43,0 2,0 1,1 0,0 0,0 0,0 0,1 0,0 0,1 0,0 0,0 0,0 0,1 0,1-1,-1 1,5 8,4 8,1-1,1 0,21 27,-29-43,0-1,1 0,0-1,0 1,0-1,1 0,-1-1,1 1,0-1,1-1,-1 1,1-1,15 3,6 1,0-2,45 2,-36-4,-7 0,-7 0,0-1,46-3,-63 0,0 0,0 0,0-1,0 1,0-2,0 1,-1-1,1 0,-1-1,0 1,0-1,0 0,0-1,6-6,-7 7,-1-1,1 0,-1 0,0 0,0-1,-1 0,1 1,4-13,-8 15,1 1,-1-1,0 1,0-1,0 0,0 1,0-1,0 0,-1 1,1-1,-1 1,0-1,0 1,0-1,0 1,0-1,-1 1,1 0,-1 0,1 0,-1 0,0 0,0 0,0 0,-3-2,-70-57,-117-72,68 51,97 64,17 12,1 0,-1 0,1-1,1 0,-1 0,1-1,0 0,-11-17,18 25,1-1,-1 0,1 0,-1 0,1 0,0 0,-1 1,1-1,0 0,0 0,0 0,0 0,-1 0,1 0,0 0,1 0,-1 0,0 0,0 0,0 0,0 0,1 0,-1 0,1 1,-1-1,0 0,1 0,-1 0,1 0,0 1,-1-1,1 0,0 1,-1-1,2 0,33-14,-30 14,81-21,0 5,1 4,0 3,152 3,-236 6,1 1,-1 0,1 0,-1 1,0-1,1 1,-1-1,1 1,-1 0,0 0,1 1,-1-1,0 1,0 0,0-1,0 1,4 4,-5-2,0-1,0 1,-1-1,1 1,-1 0,1 0,-1 0,0 0,-1 0,1 0,-1 0,0 0,0 0,0 0,-1 5,-23 201,-1 4,20-1,-12 132,13-315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45.22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178 1630,'1'8,"0"0,0 0,1 0,0 0,0 0,1-1,0 1,0-1,8 13,48 63,-44-63,197 221,-94-112,-114-124,0-1,-1 0,0 1,0 0,0 0,2 6,-4-10,-1 0,0 0,1-1,-1 1,0 0,0 0,0 0,1 0,-1 0,0 0,0 0,0 0,0-1,-1 1,1 0,0 0,0 0,-1 0,1 0,0 0,-1-1,1 1,-1 0,1 0,-1 0,1-1,-1 1,1 0,-1-1,0 1,1-1,-1 1,0 0,0-1,1 0,-1 1,0-1,0 1,0-1,0 0,0 0,1 1,-1-1,0 0,0 0,-2 0,-1 0,0 0,0-1,0 1,1-1,-1 1,0-1,0-1,0 1,1 0,-1-1,1 0,-1 0,1 0,-1 0,1 0,-5-5,-47-51,16 8,3-1,2-2,2-2,-37-88,21 23,-39-153,-14-148,82 311,-9-212,27 286,2-1,2 1,1-1,1 1,3 0,0 1,3 0,0 0,3 1,1 0,1 2,1 0,43-58,-58 87,1 0,-1 0,1 1,-1-1,1 1,0-1,0 1,0 0,0 0,1 0,-1 0,0 1,1-1,0 1,4-1,-6 2,0 0,-1 0,1 1,0-1,0 0,0 1,-1 0,1-1,0 1,-1 0,1 0,0 0,-1 0,1 0,-1 0,0 1,1-1,-1 0,0 1,0-1,0 1,0-1,0 1,0 0,0-1,0 1,-1 0,1 0,-1 0,1-1,-1 5,5 13,-1 1,-1 0,-1 0,0 1,-3 27,-14 105,9-106,-81 369,72-357,-15 43,15-57,-11 65,25-108,1-1,0 1,0 0,0 0,0-1,0 1,0 0,0-1,0 1,1 0,-1-1,1 1,-1-1,1 1,0 0,-1-1,1 1,0-1,0 0,0 1,0-1,0 0,0 1,1-1,-1 0,0 0,1 0,-1 0,1 0,1 0,4 2,1 0,0-1,1 0,-1 0,10 1,18 3,110 44,162 80,-222-91,-66-30,43 18,-1 3,59 39,-106-59</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45.72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1,'4'4,"6"10,4 7,10 7,-1 13,5 2,2 3,-1 2,0 0,-6-3,-2-5,-5-5,-1-5,-3-3,-3-6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46.952"/>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30 0,'-5'0,"0"4,-5 2,1-1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49.472"/>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538 1928,'-155'7,"135"-4,1 0,-1 2,1 0,-1 1,-29 15,26-10,2 1,0 1,0 1,1 1,-26 24,38-31,0 1,0 0,1 0,0 0,1 1,0 0,0 0,1 1,1-1,-1 1,2 0,-1 1,-2 20,6-28,-1 1,1 0,1-1,-1 1,1-1,-1 1,1-1,1 1,-1-1,0 0,1 1,0-1,0 0,0 0,1 0,0 0,-1-1,1 1,0-1,1 0,-1 1,0-1,1-1,0 1,0-1,7 5,9 2,0-1,0-1,0-1,32 6,-29-7,19 5,210 39,-250-48,0-1,0 0,1 1,-1-1,0-1,0 1,0 0,0 0,1-1,-1 1,0-1,0 0,0 1,0-1,0 0,0 0,-1 0,1-1,0 1,0 0,-1-1,1 1,-1-1,1 0,-1 1,0-1,0 0,1 0,-1 0,0 0,-1 0,1 0,0 0,-1 0,1 0,-1 0,1 0,-1 0,0 0,0-3,0-12,0-1,-1 1,0 0,-6-21,3 8,-14-97,5 38,-3-132,18 230,1 1,0-1,1 0,0-1,1 1,8 12,5 10,257 408,-120-205,339 642,-429-725,-59-135,-1 1,-1 0,0 0,-2 0,0 0,-1 0,-1 26,-1-37,0 0,-1 0,0 0,0 0,-1 0,0 0,0 0,0-1,-1 1,1-1,-1 0,0 0,-1-1,1 1,-10 6,-9 7,0-2,-31 16,35-21,-257 142,214-124,-1-2,-106 30,158-54,1-1,-1 1,1-2,-1 0,0 0,1-1,-20-2,26 2,1-1,0 0,0 0,-1 0,1-1,0 1,0-1,0 0,0 1,0-1,1-1,-1 1,1 0,-1-1,1 1,0-1,0 0,0 0,0 1,0-1,1-1,-1 1,1 0,0 0,0 0,0-1,1 1,-1-4,-1-8,0 0,2 0,0 1,1-1,0 0,4-19,28-90,-29 111,44-131,75-155,88-129,59-134,-225 453,-6-2,-4-1,26-149,-48 180,-4-1,-4 0,-9-159,-3 179,-2 0,-3 0,-3 1,-3 1,-43-100,-11 13,-132-200,196 335,6 7,-1 0,1 0,-1 1,-1-1,1 1,-1 0,1 0,-1 0,0 0,-1 1,1 0,-1 0,-4-3,8 6,1 0,-1 0,1 0,-1 0,1 0,-1 0,1 0,-1 0,1 0,0 0,-1 1,1-1,-1 0,1 0,-1 0,1 1,0-1,-1 0,1 0,0 1,-1-1,1 0,0 1,-1-1,1 0,0 1,0-1,-1 1,1-1,0 0,0 1,0-1,0 1,-1-1,1 1,0-1,0 1,0-1,0 1,0-1,0 0,0 1,0-1,0 1,1-1,-1 1,0-1,0 1,0-1,0 0,1 1,7 33,-7-29,44 129,100 207,-105-255,507 1081,-533-1138,-3-7,-1 1,-1 1,-1 0,8 36,-17-36,0-23,1-1,0 0,-1 1,1-1,0 0,-1 0,1 1,0-1,-1 0,1 0,0 1,-1-1,1 0,-1 0,1 0,0 0,-1 0,1 0,-1 1,1-1,-1 0,1 0,-1 0,1 0,0-1,-1 1,1 0,-1 0,0 0,-2-2,0 1,0-1,0 0,0 0,0 0,0 0,1 0,-1-1,1 1,-4-5,-8-13,0-1,1-1,1 0,-16-43,-24-100,47 147,-7-19,3-2,1 1,1-1,-1-76,7 112,1-1,0 1,1 0,-1 0,0 0,1 0,0 0,-1 0,1 0,0 0,1 0,-1 0,1 0,-1 0,1 1,0-1,0 1,0-1,0 1,0 0,0 0,1 0,-1 0,1 0,0 0,-1 1,1-1,0 1,0 0,5-2,-2 3,-1-1,1 1,-1 0,1 0,-1 1,1-1,-1 1,1 1,-1-1,0 1,1 0,-1 0,0 0,0 1,-1-1,1 1,4 4,32 28,-2 2,-2 2,-1 1,50 74,-29-28,-35-51,1-1,49 54,-71-86,0-1,0 1,1-1,-1 1,0-1,1 1,-1-1,1 0,-1 0,1 0,0 0,-1 0,1 0,0 0,0-1,0 1,0-1,0 1,-1-1,1 0,0 1,0-1,0 0,0 0,0-1,0 1,0 0,0-1,0 1,0-1,0 1,-1-1,1 0,0 0,0 0,-1 0,1 0,-1 0,1 0,-1-1,1 1,-1-1,0 1,1-1,-1 1,0-1,0 0,1-2,4-8,0 0,0-1,-1 0,-1 0,5-23,3-37,-2 0,-4-1,-3 0,-9-96,-56-294,36 328,-84-250,77 298,-4 1,-4 2,-88-136,127 218,-18-27,-29-32,44 56,-1 0,1 1,-1-1,-1 1,1 0,-1 0,0 1,0 0,0 0,0 1,-11-4,17 7,0-1,0 1,-1 0,1 0,0 0,0 0,0 0,-1 0,1 0,0 0,0 1,-1-1,1 0,0 1,0-1,0 1,0-1,0 1,0 0,0-1,0 1,0 0,0 0,0 0,0-1,0 1,1 0,-1 0,0 0,1 1,-1-1,0 0,1 0,0 0,-1 0,1 0,0 1,-1-1,1 0,0 0,0 1,0-1,0 2,0 9,0-1,1 0,3 19,-4-28,7 36,3 0,1-1,29 66,63 104,-79-162,209 352,-167-299,151 169,-209-259,1 1,0-1,0 0,1-1,0 0,0-1,1 0,0-1,0 0,0 0,0-1,13 3,-7-5,-1 0,0 0,0-2,1 0,-1-1,0 0,1-2,20-5,-29 7,-1-1,1 1,-1-2,0 1,0-1,0 0,0-1,0 1,-1-1,0-1,0 1,0-1,0 0,-1-1,1 1,-1-1,-1 0,1 0,-1-1,0 1,-1-1,1 0,-1 0,-1 0,4-14,-3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49.908"/>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710 3,'-61'0,"-17"-3,0 5,1 3,-153 29,194-25,9-3,1 1,-45 19,45-13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4.48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739 703,'-1'-21,"0"0,-2 0,0 0,-1 1,-1-1,-1 1,-1 0,0 1,-2 0,-11-21,3 14,-1 0,0 1,-2 1,-1 1,-1 1,-29-23,-7 2,-1 3,-1 3,-3 2,-1 4,-85-31,133 55,-16-6,27 13,15 10,137 108,-6 8,188 213,-257-253,-4 3,-4 2,90 174,-117-188,-3 1,-4 1,-3 2,-4 1,20 129,-40-187,0 0,-2 1,-1 25,-12-191,-9-564,21 695,0 0,0 1,1-1,0 1,1 0,4-14,-5 21,0-1,1 1,-1-1,1 1,-1 0,1 0,0 0,0 0,0 0,0 0,0 0,0 0,0 1,1-1,-1 1,1 0,-1-1,1 1,0 1,-1-1,1 0,0 0,-1 1,1 0,0-1,3 1,13 1,0-1,0 2,0 1,0 0,0 2,32 11,103 50,-93-36,-2 2,-1 2,-2 4,-2 1,-1 3,52 54,-97-88,-1 0,1 1,-2 1,1-1,-1 1,-1 0,0 0,4 13,-3-5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1.723"/>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591 222,'-20'-21,"16"15,-1 1,1 0,-1 0,-1 0,1 1,-12-8,14 11,1 0,-1 1,0-1,0 0,1 1,-1-1,0 1,0 0,0 0,0 0,1 1,-1-1,0 0,0 1,0 0,1 0,-1 0,0 0,1 0,-1 0,-3 3,-11 9,1-1,1 2,0 0,1 1,0 1,1 0,1 1,-20 35,13-22,-36 57,-68 147,98-175,2 2,2 1,-20 105,39-158,1 1,0 0,0-1,1 1,0 0,1 10,0-17,-1-1,1 1,0-1,0 1,0-1,0 0,0 1,0-1,1 0,-1 0,1 0,-1 0,1 0,0 0,0-1,0 1,0 0,0-1,0 1,0-1,1 0,-1 0,0 0,1 0,-1 0,1-1,2 1,8 2,0-1,1 0,-1-1,0-1,1 0,-1-1,0 0,1-1,-1-1,0 0,0-1,-1 0,1-1,-1 0,0-1,0 0,-1-1,13-10,-8 4,0-1,-1-1,-1 0,0 0,-1-2,-1 0,-1 0,0-1,-1 0,-1-1,7-20,-4 4,-2-2,-1 1,6-63,-3-113,-12 183,0 26,6-59,-6 60,0 0,0-1,0 1,1 0,-1 0,1 0,-1 0,1 0,0 0,0 0,0 0,0 0,0 0,0 0,1 1,-1-1,1 0,-1 1,1-1,-1 1,1 0,0 0,2-2,-3 3,1 0,-1 0,0 1,0-1,1 0,-1 0,0 1,0-1,1 1,-1-1,0 1,0 0,0-1,0 1,0 0,0 0,0 0,0 0,0 0,0 0,-1 0,1 0,0 0,0 2,16 29,-17-30,78 197,29 68,579 1063,-674-1308,-1 0,2-1,0 0,1-1,30 33,-41-51,0 0,0 0,0 0,1-1,-1 0,1 1,-1-1,1 0,-1-1,1 1,0-1,-1 1,1-1,0 0,-1-1,1 1,-1 0,1-1,0 0,-1 0,7-3,2 0,-1 0,0-1,0-1,0 0,13-10,-14 7,0-1,0 0,-1 0,-1-1,0 0,0 0,-1-1,0 0,-1 0,-1-1,0 0,0 0,-2 0,1 0,2-28,-2 3,-2-1,-1 1,-3-1,-8-57,-6 5,-4 0,-4 2,-55-133,-146-242,212 440,2-1,1 0,1 0,1-1,-5-30,-9-133,19 150,-31-172,19 136,-5-90,19 141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2.81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1 635,'0'0,"0"-1,0 1,0-1,0 1,0-1,1 0,-1 1,0 0,0-1,1 1,-1-1,0 1,1-1,-1 1,0 0,1-1,-1 1,1-1,-1 1,1 0,-1 0,1-1,-1 1,1 0,-1 0,1 0,-1-1,1 1,-1 0,1 0,-1 0,1 0,-1 0,1 0,0 0,-1 0,1 0,-1 1,1-1,-1 0,1 0,-1 0,1 1,-1-1,1 0,0 1,27 11,18 15,61 32,-95-53,1-1,0 0,1-1,-1 0,1-1,22 1,-34-3,0-2,1 1,-1 0,0 0,1-1,-1 1,0-1,0 0,1 0,-1 0,0 0,0 0,0 0,0 0,0-1,0 1,0-1,-1 0,1 1,-1-1,1 0,-1 0,1 0,-1 0,0 0,0 0,0 0,0 0,0-1,-1 1,1 0,-1-1,1 1,-1 0,0-1,0-3,1-12,-1 0,-1 0,-5-32,4 35,-24-129,-75-240,92 353,5 11,13 38,4 7,59 97,167 214,-222-315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3.85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371 49,'1'-2,"-1"0,-1 0,1 0,0 0,0 0,-1 0,1 0,-1 0,1 0,-1 1,0-1,0 0,0 0,0 1,0-1,0 1,-1-1,1 1,0-1,-1 1,1 0,-1 0,1-1,-1 1,0 0,1 0,-1 1,0-1,0 0,0 1,1-1,-1 1,0-1,0 1,0 0,0 0,0 0,0 0,0 0,0 0,0 1,0-1,-3 2,-2-1,1 0,-1 1,1 0,0 1,-1-1,1 1,0 0,1 1,-1-1,1 1,-1 0,-6 7,-6 12,2 1,0 0,2 1,-15 34,-38 113,55-136,1-9,1-1,2 2,1-1,1 1,1 1,-1 37,6-63,0-1,1 0,-1 1,1-1,-1 0,1 1,0-1,0 0,0 0,0 0,0 0,1 0,-1 0,1 0,-1 0,1 0,0-1,-1 1,1-1,0 1,0-1,0 0,0 1,0-1,1 0,-1-1,0 1,1 0,-1-1,0 1,1-1,-1 1,0-1,1 0,-1 0,5-1,-2 1,0 0,0-1,0 0,0 0,0 0,0 0,0-1,0 0,-1 0,1 0,-1 0,1-1,-1 0,0 0,0 0,0 0,3-5,0-2,0-1,-1 0,-1 0,0 0,0-1,5-20,11-81,-5 24,27-173,-43 261,0 0,0-1,0 1,0 0,0 0,0-1,0 1,0 0,1 0,-1-1,0 1,1 0,-1 0,1 0,-1 0,1-1,0 1,-1 0,1 0,0 0,0 0,-1 1,1-1,0 0,0 0,0 0,0 1,0-1,1 0,-1 1,0-1,0 1,0 0,0-1,1 1,-1 0,0 0,0-1,1 1,-1 0,0 0,0 1,1-1,-1 0,0 0,0 0,0 1,1-1,-1 1,0-1,0 1,0-1,0 1,0 0,0 0,0-1,1 2,10 6,-1 0,0 1,17 18,-26-25,207 248,-136-156,-39-42,-25-31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4.482"/>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1,'2'22,"0"-1,1 1,1 0,1-1,1 0,1 0,17 35,83 134,-87-158,349 523,-368-555,36 45,-35-43,0 0,1 0,-1 0,1 0,-1 0,1-1,0 1,-1-1,1 0,0 1,0-1,0-1,0 1,0 0,6 0,4-4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5.01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11,'0'-4,"5"-2,0 5,5 7,4 5,4 7,3 7,-2 4,4 6,2 0,-3-1,-1-2,-4-3,-1-1,-3-7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5.35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62 116,'0'-4,"-4"-6,-6-5,-1-4,-2-4,0-1,3 3</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6.02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0,'345'357,"-190"-192,109 153,-133-152,-113-144,1 0,0-1,38 30,-54-49,0 0,0 0,0-1,1 1,-1-1,0 0,0 0,1 0,-1 0,1-1,-1 1,1-1,-1 0,0 0,1 0,-1-1,1 1,-1-1,1 0,-1 0,0 0,5-2,-2 0,0 0,-1 0,1-1,-1 0,0 0,0 0,0-1,0 1,-1-1,8-11,-1-2</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6.45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1 562,'22'-1,"0"-1,0-1,-1-1,1-1,23-8,105-46,-119 45,349-173,-305 142,-2-3,122-106,-167 127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7.50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0 396,'5'1,"0"0,0 0,0 0,-1 1,1-1,0 1,6 4,11 4,93 35,-83-30,2-1,0-2,0-1,60 9,-92-19,1-1,-1 0,0 0,1 0,-1 0,0-1,1 1,-1 0,0-1,1 0,-1 0,0 0,0 0,0 0,0 0,0 0,0 0,0-1,0 1,1-3,1 1,-2-1,1 0,0 0,-1 0,0-1,0 1,0 0,0-1,1-7,1-10,-1 0,-1 0,-1-34,-1 39,2-50,0 28,-1-1,-2 1,-2 0,-11-57,9 83,0 13,2 22,8-4,0 0,1 0,1-1,0 0,2 0,11 18,1 2,284 573,-222-423,77 264,-95-230,41 264,-104-477,-1 1,0 0,-1-1,1 1,-2-1,1 1,-4 16,3-23,0 1,-1-1,1 1,0-1,-1 1,1-1,-1 0,0 0,0 0,0 0,0 0,0 0,0 0,0 0,-1-1,1 1,0-1,-1 0,0 0,1 0,-1 0,0 0,1-1,-1 1,0-1,0 1,-4-1,-49 2,0-1,-1-3,1-3,-62-13,79 9,0-2,1-2,0-1,1-2,1-1,0-2,2-2,-63-48,73 49,2 0,0-1,1-2,1 0,1-1,1-1,1 0,2-1,0-1,2-1,1 0,-12-42,18 45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9:59.72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1645,'1'-5,"1"-1,0 1,0-1,0 1,1 0,0 0,0 0,0 1,1-1,-1 1,6-6,11-16,52-89,149-232,24 19,-209 289,2 2,2 1,1 2,1 2,2 2,1 2,1 1,99-39,-49 31,1 4,2 5,173-24,-243 45,0 2,0 1,0 2,1 0,-1 2,0 2,0 0,0 2,-1 1,0 1,42 18,28 19,125 50,-178-79,1-1,0-3,50 7,383 83,-94-15,-325-75,-18-4,58 6,-99-14,0 0,0 0,-1 1,1-1,0 0,0 0,0 0,0 0,-1 0,1 0,0 0,0 0,0 0,0-1,-1 1,1 0,0 0,0-1,0 1,-1-1,1 1,0-1,-1 1,1-1,0 1,-1-1,1 1,-1-1,1 0,0 1,-1-1,0 0,1 0,-1 1,1-1,-1 0,0 0,0 0,1 1,-1-1,0 0,0 0,0 0,0 0,0 1,0-1,0 0,0 0,-1 0,1 0,0 1,0-1,-1 0,0-1,-2-7,-1 1,-1-1,1 1,-8-9,6 8,-57-88,-124-146,150 202,-1 2,-2 2,-2 2,-1 1,-82-48,78 58,-24-15,71 39,1 0,-1 0,0-1,0 1,0 0,0 0,0 0,0 0,0 0,0 0,0 0,0 0,0-1,0 1,0 0,0 0,1 0,-1 0,0 0,0 0,0 0,0-1,0 1,0 0,0 0,-1 0,1 0,0 0,0 0,0-1,0 1,0 0,0 0,0 0,0 0,0 0,0 0,0 0,0-1,0 1,0 0,-1 0,1 0,0 0,0 0,0 0,0 0,0 0,0 0,0 0,-1 0,1 0,0 0,0 0,0 0,0 0,0 0,0 0,0 0,-1 0,1 0,0 0,15 2,26 11,589 242,-25-10,-600-243,-1-1,0 1,0 0,0 0,0 0,0 0,0 1,0-1,-1 1,4 4,-6-7,-1 1,1 0,-1-1,0 1,0 0,1 0,-1-1,0 1,0 0,0 0,0-1,0 1,0 0,0 0,0 0,0-1,0 1,0 0,0 0,0-1,-1 2,-18 21,-23 20,1 1,2 2,3 1,-52 87,18-26,59-94,1-4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6.40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166 1389,'9'-8,"0"1,1 0,0 0,0 1,1 1,20-9,12-6,-29 12,343-192,-270 146,157-129,-224 165,-1-1,0-1,21-30,-35 43,1 0,-2-1,1 0,-1 0,0 0,-1 0,0-1,0 1,-1-1,0 0,0 0,-1 0,0-16,-2 21,1 0,-1 0,0 1,0-1,0 0,0 1,-1-1,1 1,-1-1,0 1,0 0,0 0,-1 0,1 0,-1 0,-5-5,2 4,0 1,0-1,0 1,0 0,0 0,-1 0,0 1,-11-2,-2 1,0 0,-1 2,1 0,-1 2,-28 4,6 2,0 2,1 2,0 1,1 3,0 1,1 2,1 2,1 1,1 2,1 2,1 1,1 2,2 1,1 2,1 1,1 1,2 1,2 2,1 0,-22 47,13-18,-32 91,56-131,1 0,2 0,0 1,2 0,1 0,1 1,1 30,2-47,0 1,1 0,0-1,1 1,0-1,0 0,1 0,0 0,1 0,1-1,-1 0,1 0,1 0,8 9,-4-7,0-2,1 1,0-2,1 1,0-2,0 0,1 0,-1-1,18 5,23 2,1-2,1-2,-1-3,77-1,-121-5,148 2,-1-8,0-7,-1-6,-1-7,200-61,-303 71,0-3,-1-2,-1-2,-1-2,50-34,-83 47,0 0,-1-1,0-1,-1 0,-1-1,0-1,-1 0,0-1,-2 0,0-1,-1 0,0-1,-2 0,0 0,-1-1,6-34,-7 22,-3-1,0 1,-3-1,-3-41,2 64,0-1,-1 0,0 1,0 0,-1-1,-1 1,0 0,0 0,-1 1,0 0,-1-1,0 2,0-1,-1 1,0 0,-16-14,22 20,-1 1,0 0,0-1,0 1,0 0,0 0,0 0,0 1,0-1,-1 0,1 1,0-1,0 1,-1 0,1 0,0 0,0 0,-1 0,1 0,0 0,0 1,-1-1,1 1,0 0,0 0,0 0,0 0,0 0,0 0,0 0,0 1,0-1,1 1,-1-1,1 1,-1 0,1-1,-2 4,-6 7,1 1,1 0,0 1,-8 24,8-21,-45 108,5 3,-45 202,91-326,-1 7,0 0,0 0,1 0,1 18,0-27,0-1,0 1,0 0,1-1,-1 1,0-1,1 1,-1-1,1 1,-1-1,1 1,0-1,-1 0,1 1,0-1,0 0,0 0,0 0,0 1,1-1,-1 0,0 0,0-1,1 1,-1 0,0 0,1-1,-1 1,1 0,-1-1,1 0,-1 1,1-1,-1 0,1 0,0 0,-1 0,1 0,-1 0,1 0,1-1,20-5,-1 0,0-2,-1-1,0 0,39-25,-38 22,24-13,-2-3,0 0,-2-3,42-39,-72 58,0-1,0 0,-1 0,-1-1,0-1,-1 0,-1 0,0 0,-1-1,0 0,-2-1,0 1,0-1,-2 0,0 0,0-24,-4 4,-2 0,-2 0,-1 1,-2-1,-1 1,-2 1,-24-52,-130-229,157 302,-223-351,221 348,8 15,1-1,0 0,-1 0,1 1,-1-1,0 1,0 0,0-1,0 1,0 0,-1 0,1 0,-4-1,6 3,-1 0,1 1,-1-1,1 1,-1-1,1 1,-1-1,1 0,-1 1,1 0,-1-1,1 1,0-1,-1 1,1-1,0 1,0 0,-1-1,1 1,0 0,0-1,0 1,0 0,0-1,0 1,0 0,0-1,0 1,0 0,0-1,0 1,1 0,-1-1,0 1,0-1,1 1,0 1,6 30,7 4,2 0,1-1,2 0,29 39,103 124,-139-183,103 115,140 122,-80-85,-128-121,47 50,-84-84,0 1,-1 0,-1 1,0 0,-1 1,8 19,-8-11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03.81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304 824,'-6'-22,"4"18,5 13,137 286,-62-138,-62-124,30 63,60 178,-105-272,0 0,0-1,-1 1,1 0,-1 0,1 0,-1 0,0 0,0 0,0 0,0 0,0 0,-1 0,1 0,0 0,-2 3,1-4,1-1,-1 1,1-1,-1 0,0 1,1-1,-1 0,0 1,0-1,1 0,-1 0,0 0,0 1,1-1,-1 0,0 0,0 0,1 0,-1 0,0-1,0 1,1 0,-1 0,0 0,0-1,1 1,-1 0,0-1,-9-4,1 0,-1-1,1 0,-13-12,-46-42,2-3,3-2,3-3,3-3,-61-100,92 130,3-1,2-2,1 0,3 0,1-2,3 0,1-1,3 0,1-1,3 0,1-81,7 102,0 0,2 1,1 0,1 0,2 0,0 1,1 0,2 1,20-33,-13 28,1 1,1 1,2 1,1 1,0 0,53-38,-74 61,1-1,0 0,0 1,0 0,0 0,0 0,0 1,0-1,1 1,-1 0,1 0,-1 0,1 1,-1 0,1 0,-1 0,1 0,7 2,-6 0,0 0,0 1,0-1,-1 1,1 1,-1-1,1 1,-1 0,0 0,0 1,6 7,5 9,-1 0,-1 1,-1 0,-1 1,12 32,-11-22,-1 1,-1 0,-2 1,-2 0,-1 0,2 59,-8-72,0 0,-2 0,-1 0,-1 0,0 0,-2-1,0 0,-2 0,0 0,-1-1,-23 36,4-17,-3 0,-43 43,73-82,0 0,1 1,-1-1,1 1,-1-1,0 0,1 1,-1 0,1-1,-1 1,1-1,0 1,-1-1,1 1,0 0,-1-1,1 1,0 0,0 0,-1-1,1 1,0 0,0-1,0 1,0 0,0 0,0-1,0 1,0 0,0 0,1-1,-1 1,0 0,0-1,1 1,-1 0,0-1,1 1,-1 0,0-1,1 1,-1-1,1 1,-1-1,1 1,0-1,-1 1,1-1,-1 1,1-1,0 0,-1 1,1-1,0 0,-1 0,1 1,0-1,0 0,-1 0,1 0,1 0,62 7,-41-6,23 7,-1 1,0 2,56 21,121 67,-166-78,-35-16</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04.48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0,'0'4,"4"6,2 5,3 0,1 2,-2 2,3-3,-2 1,-1-3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04.80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07.65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391 985,'-12'-13,"2"-1,-18-28,-16-21,43 62,-8-10,-1 0,0 1,-1 0,0 1,-15-10,24 18,0-1,-1 1,1 0,-1 0,1 0,-1 0,1 0,-1 0,0 1,1-1,-1 1,0 0,1 0,-1 0,0 0,0 0,1 1,-1-1,0 1,1 0,-1-1,1 1,-1 0,1 1,-1-1,1 0,0 1,-1-1,1 1,0 0,0 0,0 0,0 0,-2 4,-14 20,1 1,2 0,1 1,1 1,1 0,1 1,2 0,1 0,-3 34,10-58,0 0,0 1,1-1,0 0,0 0,1 0,0 0,0 0,0 0,3 7,-3-11,0-1,0 1,0-1,0 1,0-1,0 0,0 1,0-1,1 0,-1 0,1 0,-1 0,0 0,1 0,0 0,-1-1,1 1,-1 0,1-1,0 0,0 1,-1-1,1 0,0 0,0 0,-1 0,1 0,0 0,-1 0,1-1,0 1,0 0,-1-1,1 0,-1 1,1-1,0 0,2-2,2-1,1 0,-1 0,0-1,0 0,-1 0,1-1,-1 0,0 0,-1 0,8-13,-9 14,0 0,0-1,0 1,1 0,0 1,0-1,0 1,1 0,-1 0,1 0,0 0,0 1,0 0,1 0,-1 0,12-3,-13 6,0 0,0 0,0 0,0 1,0-1,0 1,0 0,0 1,0-1,-1 0,1 1,-1 0,1 0,-1 0,1 1,4 3,53 54,-42-39,335 359,-72-73,-259-283,39 43,-57-62,-1 1,0 0,0 0,0 0,-1 1,0-1,0 1,-1 0,3 11,-5-15,0 0,-1 0,1 0,-1 0,1 0,-1 0,0 0,0 0,0 0,-1-1,1 1,-1 0,1-1,-1 1,0-1,0 0,-3 4,-47 39,34-30,-50 45,23-18,-73 51,117-92,-1 0,1 0,-1 0,1 0,-1 0,1 0,-1-1,0 1,1 0,-1-1,0 0,1 1,-1-1,0 0,0 0,0 0,1 0,-1 0,0 0,0 0,1 0,-1-1,-2 0,2-1,0 1,0-1,1 1,-1-1,0 0,1 1,0-1,-1 0,1 0,0 0,0 0,0 0,0-1,0 1,0-4,-3-10,1-2,1 1,0-32,2 39,11-392,-2 307,5 2,32-117,-25 130,-3-2,-4 0,-3-1,-1-102,-9 142,0-5,-7-63,5 99,-1-1,-1 1,0 0,0 0,-1 0,0 1,-1-1,-1 1,0 0,-9-12,12 19,-1 0,0 1,0 0,0 0,0 0,-1 0,-5-2,9 4,0 1,0-1,1 1,-1 0,0 0,0-1,0 1,1 0,-1 0,0 0,0 0,0 0,0 0,1 0,-1 0,0 0,0 0,0 1,1-1,-1 0,-1 1,2 0,-1 0,1-1,-1 1,1 0,-1 0,1 0,0 0,-1 0,1 0,0 0,0 0,0 0,0 0,0 0,0 0,0 0,0 0,0 0,0 0,1 0,-1 0,1 2,6 16,1 0,0-1,1 0,1 0,1-1,14 16,11 21,55 86,-46-75,-3 2,53 115,4 84,-57-151,-29-91,-13-24,0 0,0 0,0 0,1 0,-1 0,0 0,0 0,1 0,-1 0,0 0,0 0,1 0,-1 0,0 0,0 0,1 0,-1 0,0 0,0 0,0 0,1 0,-1-1,0 1,0 0,0 0,1 0,-1 0,0 0,0-1,0 1,0 0,0 0,1 0,-1-1,0 1,0 0,0 0,0 0,0-1,0 1,0 0,0 0,0-1,0 1,0 0,0-1,5-47,-8-146,4-118,-1 309,0 1,0-1,0 0,0 0,0 1,1-1,-1 0,1 0,0 1,0-1,0 1,0-1,0 1,1-1,-1 1,1 0,-1-1,1 1,0 0,0 0,0 0,0 0,0 1,0-1,5-2,-3 3,0 1,0-1,0 1,0 0,0 0,0 1,1-1,-1 1,-1 0,1 0,0 0,0 0,0 1,0 0,-1-1,1 1,3 4,50 31,-3 2,63 59,-2-1,-108-91,1-1,-1 1,2-2,-1 1,0-1,1 0,0 0,0-1,13 3,-18-6,-1 1,1-1,-1 0,1 0,0 0,-1-1,1 1,-1-1,1 0,-1 0,0 0,1 0,-1-1,0 1,0-1,0 0,0 0,0 0,0 0,-1-1,1 1,-1-1,1 0,-1 1,0-1,0 0,3-7,7-13,-2-2,0 0,-1 0,-2 0,-1-1,-1 0,3-32,0-190,-9 224,-1-74,-19-125,12 165,-3 1,-3 0,-31-81,41 125,-1 0,0 1,-1 0,-1 0,-10-13,16 22,1 1,-1 0,0 0,0 0,-1 0,1 0,0 0,-1 0,1 1,-1-1,0 1,1 0,-1-1,0 1,0 1,0-1,0 0,1 1,-1-1,0 1,0 0,0 0,0 0,0 1,0-1,0 1,0-1,0 1,0 0,-4 2,4-1,0 0,1 0,-1 1,1-1,0 1,-1-1,1 1,0 0,1 0,-1 0,0 0,1 0,0 0,0 0,0 1,0-1,0 0,0 1,1-1,0 0,0 1,0-1,0 1,0-1,1 0,0 4,2 14,1-1,12 37,-15-54,23 67,3-1,3-2,3-1,3-1,3-2,2-2,3-1,3-3,2-1,2-3,3-2,2-3,84 57,-135-102,-1 0,1 0,0-1,0 1,0-1,1 0,-1-1,0 1,1-1,-1 0,1 0,-1-1,7 1,-8-2,-1 0,0 1,0-1,0 0,0 0,0-1,-1 1,1 0,0-1,0 0,-1 0,1 0,-1 0,0 0,0 0,0-1,0 1,0-1,0 1,0-1,-1 0,1 1,-1-1,1-4,17-45,-3 0,18-108,-30 134</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08.21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0 407,'0'-2,"1"1,-1-1,1 0,0 0,-1 0,1 0,0 1,0-1,0 0,0 1,0-1,0 1,0-1,1 1,-1 0,1-1,-1 1,1 0,-1 0,1 0,2-1,46-20,-34 16,566-266,-450 211,-110 50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09.45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604 201,'0'-1,"0"-17,0-1,-1 0,-1 1,-7-30,8 44,-1 0,1 0,-1 0,1 0,-1 0,-1 0,1 0,0 0,-1 1,0-1,0 1,0 0,0 0,0 0,-1 0,1 1,-1-1,0 1,0 0,0 0,0 0,0 1,0-1,0 1,-6-1,1 2,-1-1,1 1,0 1,0 0,0 0,0 1,0 0,0 1,1 0,-1 0,1 1,0 0,0 0,0 1,0 0,1 0,0 1,-12 11,-5 7,1 1,1 1,-32 50,17-18,2 2,-52 123,76-154,0 2,2-1,2 1,0 0,3 1,0 0,2-1,3 55,1-74,-1 1,2-1,0 0,0 0,1 0,1 0,0 0,0-1,1 0,9 13,-10-17,1-1,0 0,0 0,0 0,1 0,-1-1,2 0,-1-1,0 1,1-1,0-1,-1 0,1 0,1 0,13 2,-19-4,1-1,-1 0,1 0,0 0,-1 0,1 0,0-1,-1 1,1-1,-1 0,1 0,-1 0,0-1,1 1,-1-1,0 0,0 0,0 0,0 0,0 0,0-1,-1 1,1-1,-1 0,0 0,0 0,0 0,0 0,0 0,-1-1,0 1,1 0,-1-1,1-3,4-16,-1 0,-1-1,-1 1,1-29,-2 23,33-454,-34 482,4-37,-5 37,0 1,0-1,0 0,1 1,-1-1,0 1,0-1,0 1,0-1,1 1,-1-1,0 1,0-1,1 1,-1-1,0 1,1-1,-1 1,0 0,1-1,-1 1,1 0,-1-1,1 1,-1 0,1-1,-1 1,1 0,-1 0,1 0,-1-1,1 1,-1 0,1 0,0 0,-1 0,1 0,-1 0,1 0,-1 0,1 0,-1 1,1-1,-1 0,1 0,-1 0,1 1,-1-1,1 0,-1 0,1 1,-1-1,1 0,-1 1,1-1,-1 1,0-1,1 0,-1 2,14 14,-2 1,0 1,0 0,-2 0,0 1,6 21,5 5,70 145,262 511,-156-367,-133-238,101 117,-163-210,-1-1,1 0,0 0,0 0,0 0,0 0,0 0,1 0,-1 0,0-1,1 1,-1-1,1 0,0 0,-1 0,1 0,0 0,0-1,-1 1,1-1,0 0,0 1,0-2,0 1,4-1,-4 0,1-1,-1 0,0-1,1 1,-1-1,-1 1,1-1,0 0,-1 0,1 0,-1 0,0-1,0 1,0-1,0 1,-1-1,0 1,2-6,12-39,-2-1,11-81,-2-104,-19 198,16-563,-23 526,-2-1,-4 1,-3 0,-4 1,-2 0,-32-76,41 125,-2 1,0 0,-1 0,-1 1,-1 1,-1 1,-24-24,31 33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0.38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0 264,'3'40,"1"1,1-1,3 0,1-1,2 0,2-1,1 0,2-1,1 0,23 34,-31-58,0 0,0-1,2 0,-1-1,1 0,1-1,0 0,22 14,-25-18,0-1,1 0,-1-1,1 0,0 0,0-1,0-1,0 1,1-2,-1 1,1-2,-1 1,19-3,-24 1,-1 0,0-1,1 0,-1 0,0 0,0 0,0-1,-1 1,1-1,-1 0,1 0,-1-1,0 1,0 0,0-1,-1 0,1 0,-1 0,0 0,0 0,0 0,-1-1,0 1,2-6,3-14,-1 1,-2-1,2-29,-1-1,-2-1,-3 0,-2 1,-3 0,-2 0,-2 0,-3 1,-35-94,45 139,0 1,0-1,-1 1,0-1,0 1,-1 0,0 1,0-1,-1 1,-11-11,17 17,0 0,-1-1,1 1,0 0,-1 0,1 0,0-1,-1 1,1 0,0 0,-1 0,1 0,0 0,-1 0,1 0,-1 0,1 0,0 0,-1 0,1 0,0 0,-1 0,1 0,-1 0,1 0,0 0,-1 0,1 0,0 1,-1-1,1 0,0 0,-1 0,1 1,0-1,-1 1,-2 16,11 21,3-12,1 0,2-1,24 34,-10-15,91 140,193 233,-298-401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1.408"/>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651 201,'6'-60,"-4"51,0 0,-1-1,0 0,0 1,-1-1,-1 1,1-1,-2 1,-3-18,4 25,0 0,-1 1,1-1,0 0,-1 0,0 0,1 1,-1-1,0 1,0-1,1 1,-1 0,0 0,-1 0,1 0,0 0,0 0,0 0,0 1,-1-1,1 1,0 0,-1 0,1 0,0 0,-1 0,1 0,0 0,0 1,-1-1,1 1,0 0,-3 1,-7 2,0 0,0 1,1 1,-20 12,-10 11,2 1,-68 70,-56 86,155-176,-23 27,-44 71,69-98,0 0,1 0,0 0,1 0,0 1,0 0,1 0,1 0,0 0,1 0,0 0,0 0,2 17,1-23,-1 1,1-1,1 1,-1-1,1 0,0 0,0 0,1 0,-1-1,1 0,0 1,0-1,0 0,1-1,0 1,-1-1,1 0,0 0,1-1,-1 1,0-1,1 0,8 2,15 4,0-2,1 0,34 1,-57-6,18 1,-1 2,0-2,0-1,0-1,37-4,-56 3,1 0,-1-1,1 1,-1-1,1 0,-1 0,0-1,0 1,0-1,0 0,0-1,-1 1,1-1,-1 0,0 0,0 0,-1-1,1 1,-1-1,0 0,0 0,-1 0,1 0,2-8,16-64,-4 1,-2-2,-5 0,2-91,-11 78,-1 92,0-1,0 0,1 0,-1 1,0-1,0 0,0 0,0 1,1-1,-1 0,0 0,0 0,0 0,1 1,-1-1,0 0,0 0,1 0,-1 0,0 0,0 0,1 1,-1-1,0 0,1 0,-1 0,0 0,0 0,1 0,-1 0,0 0,1 0,-1 0,0-1,0 1,1 0,-1 0,0 0,0 0,1 0,-1 0,0-1,0 1,0 0,1 0,-1 0,0 0,0-1,0 1,1 0,-1 0,0-1,0 1,0 0,0 0,0-1,0 1,0 0,1 0,-1-1,0 1,0 0,0-1,0 1,0 0,0 0,0-1,-1 1,16 19,218 416,-131-232,-76-152,52 75,-65-108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2.642"/>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1 233,'7'1,"1"0,-1 1,1 0,-1 0,0 0,0 1,0 0,0 0,10 8,55 41,-61-45,-1 1,0 1,-1-1,0 2,0-1,-1 1,0 1,-1-1,0 1,-1 1,0-1,-1 1,8 24,-6-5,-1 1,-2-1,1 35,-8-208,0 41,17-174,-13 273,0-11,1 1,0 0,1 0,1 1,6-16,-9 25,0 0,0 0,0 0,0 0,1 0,-1 0,0 1,1-1,0 1,-1-1,1 1,0-1,0 1,0 0,0 0,0 0,0 0,0 0,0 0,0 1,1-1,-1 1,0-1,0 1,1 0,-1 0,0 0,1 0,-1 0,0 1,0-1,0 1,1-1,-1 1,2 1,18 8,-1 1,0 1,-1 1,-1 1,0 1,-1 0,26 28,-8-9,13 9,-2 2,-2 2,-3 2,39 56,-68-85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3.90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1,'2'10,"-1"-1,2 1,-1-1,1 1,1-1,0 0,0 0,9 13,9 21,69 163,174 287,-241-449,-20-35,1 1,-1-1,1 0,1-1,0 1,0-1,1 0,-1-1,2 1,-1-1,11 6,-3-5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7.848"/>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13 496,'3'2,"0"-1,-1 1,0-1,1 1,-1 0,0 0,0 0,0 0,0 0,0 0,0 0,-1 1,3 4,2 2,339 456,14 18,-196-278,8-8,231 205,-367-363,-34-38,-1 0,1-1,-1 1,1 0,-1 0,0-1,1 1,-1 0,0 0,1 0,-1 0,0 0,0-1,0 1,0 0,0 0,0 0,0 0,0 0,0 1,-1-2,0 1,0-1,1 1,-1-1,0 1,0-1,0 1,0-1,0 0,0 0,0 1,0-1,0 0,0 0,0 0,0 0,0 0,1 0,-1 0,0 0,0-1,0 1,0 0,-1-1,-19-4,1 0,0-2,0 0,1-1,-28-17,-92-64,98 61,-99-69,6-7,-150-146,197 162,4-4,4-3,-118-188,171 240,2-2,2 0,2-2,2 0,2-1,3-1,1 0,3-1,1 0,3 0,3-84,3 100,11-178,-8 184,1 1,1-1,1 1,1 0,18-37,-23 60,-1-1,1 1,0 0,1 0,-1 1,1-1,-1 1,1-1,0 1,0 0,1 1,-1-1,1 1,-1 0,1 0,0 0,0 0,-1 1,1 0,0 0,8 0,11-1,0 2,0 0,31 5,-26-2,132 13,239 56,-342-57,63 24,-104-33,-1 1,1 1,-2 1,1 0,-1 1,0 1,-1 0,16 17,-26-25,-1 1,0 0,0 1,0-1,-1 0,1 1,-1-1,0 1,-1 0,1 0,-1 0,0 0,0 0,0 0,-1 9,0-6,-1 1,-1-1,1 1,-2-1,1 0,-1 0,0 0,-7 12,-4 5,-2-2,-1 0,-1-1,-31 31,-34 31,-3-4,-141 100,199-160,6-4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4.44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0 191,'5'0,"0"-4,5-2,4 1,-1-4,3 1,-3-3,6-4,4 1,1-2,2-2,4-1,1-3,0-2,-6 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4.95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0,'0'5,"0"4,0 6,4 4,6 8,1 2,-2 6,3 0,2 3,0 3,-3-1,-3-3,-4-9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5.30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1 167,'0'-4,"0"-5,0-7,0-3,0-3,0-2,0-1,0-1,0 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5.90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10,'0'0,"0"0,0-1,0 1,0 0,0-1,0 1,0 0,0-1,0 1,0 0,0-1,1 1,-1 0,0-1,0 1,0 0,0-1,0 1,1 0,-1-1,0 1,0 0,1 0,-1-1,0 1,0 0,1 0,-1-1,0 1,1 0,-1 0,0 0,1 0,-1 0,0-1,1 1,-1 0,0 0,1 0,-1 0,19 7,13 18,14 17,-3 3,-1 1,-3 2,-1 2,-3 1,30 59,-27-34,-3 2,-3 2,39 153,-68-222,2 11,1 1,1-2,0 1,12 21,-9-26</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6.34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0 199,'4'-4,"6"-2,5 1,8 1,5-3,1-5,9-4,2-3,2-4,2 3,-6-3,-1 1,-7 2,-9 3</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18.42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98,'0'0,"0"-1,0 1,1-1,-1 0,0 1,0-1,1 1,-1-1,0 1,0-1,1 1,-1-1,1 1,-1-1,1 1,-1 0,0-1,1 1,-1-1,1 1,-1 0,1 0,0-1,-1 1,1 0,-1 0,1 0,0 0,-1-1,1 1,-1 0,1 0,0 0,-1 0,1 1,-1-1,1 0,0 0,-1 0,1 0,-1 0,1 1,-1-1,1 0,-1 1,1-1,-1 0,1 1,31 15,0 6,54 50,-56-45,56 39,-84-64,1 0,0-1,0 1,0-1,-1 1,2-1,-1 0,0 0,0 0,0 0,0-1,1 1,-1-1,0 0,0 0,4-1,-5 1,0-1,-1 0,1 0,-1 0,1 0,-1-1,1 1,-1 0,0-1,1 1,-1 0,0-1,0 0,0 1,0-1,0 0,-1 1,1-1,0 0,-1 0,0 0,1 1,-1-1,0 0,0 0,0 0,0 0,0-3,-1-29,-2 0,-1 0,-1 0,-19-60,11 65,13 29,0 0,-1-1,1 1,0 0,0 0,-1 0,1 0,0 0,0 0,-1 0,1 0,0 0,0 0,-1 0,1 0,0 0,0 0,-1 0,1 0,0 0,0 0,-1 0,1 0,0 0,0 0,-1 0,1 1,0-1,0 0,0 0,-1 0,1 0,0 1,0-1,0 0,0 0,-1 0,1 1,0-1,0 0,0 0,0 1,0-1,0 0,0 0,0 1,-1-1,1 0,0 1,-2 7,0 0,1 0,0 1,0-1,1 13,33 388,-1-59,-32-342,0 1,0 0,-1 0,0-1,-1 1,0 0,0-1,0 1,-5 8,6-15,0 0,-1 1,1-1,-1 0,1 0,-1 0,0 0,0 0,0 0,0-1,0 1,0-1,0 1,-1-1,1 0,0 0,-1 0,1 0,-1 0,1 0,-1-1,0 1,1-1,-1 0,0 0,1 0,-1 0,1 0,-1-1,0 1,1-1,-1 1,-3-3,4 3,1 0,-1-1,1 1,-1-1,1 1,0-1,-1 1,1-1,0 0,-1 0,1 0,0 0,0 0,0 0,-1 0,1 0,1 0,-1 0,0-1,0 1,0 0,0-3,1 3,0-1,0 1,0 0,1-1,-1 1,0 0,1 0,-1-1,1 1,0 0,-1 0,1 0,0 0,0 0,0 0,0 0,-1 0,1 0,1 0,-1 0,0 1,0-1,0 0,0 1,2-2,14-7</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20.47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146 130,'-6'-1,"0"0,0-1,0 1,-1-1,1-1,-10-5,10 5,1 0,-1 0,0 1,0 0,-1 0,1 0,-12-1,17 3,0 1,0-1,0 0,-1 0,1 0,0 1,0-1,0 0,0 1,0 0,0-1,0 1,0-1,0 1,0 0,0 0,0-1,-1 3,0 0,1-1,-1 1,1-1,0 1,0 0,0 0,1-1,-1 1,0 0,1 6,1 14,1 0,1-1,2 1,0-1,1 1,17 38,-14-34,-7-22,2 7,0-1,1 1,0-1,0 0,1 0,8 10,-12-19,-1 0,1-1,0 1,0 0,0-1,0 1,1-1,-1 1,0-1,0 0,1 0,-1 0,1 0,-1-1,1 1,-1-1,1 1,-1-1,1 0,0 0,-1 0,1 0,-1-1,1 1,-1-1,1 1,-1-1,1 0,-1 0,0 0,1 0,-1-1,0 1,4-3,22-17,-1 0,-1-2,-1-1,24-30,-26 29,170-194,-167 180,-25 38,0 0,0 0,0 0,-1 0,1 0,-1 0,1 0,-1 0,1 0,-1 0,0 0,1-1,-1 1,0 0,0 0,0 0,0-1,0 1,0 0,0 0,0-1,-1 1,1 0,0 0,-1 0,1 0,-1 0,1-1,-1 1,0 0,1 0,-1 0,-1-1,1 2,0 1,0-1,1 0,-1 0,0 1,1-1,-1 1,0-1,1 1,-1-1,1 1,-1-1,1 1,-1-1,1 1,-1 0,1-1,0 1,-1 0,1-1,0 1,-1 0,1-1,0 1,0 0,0 0,0-1,0 1,-1 0,2 0,-1 1,-5 30,5 16,3-1,2 1,1-1,23 80,-4-17,135 820,-126-650,-2 380,-32-641,1-12,-1 0,0 1,0-1,-1 0,0 0,0 0,-1 0,0 0,-4 12,5-18,1-1,0 1,-1-1,1 1,-1-1,1 1,0-1,-1 0,1 1,-1-1,1 0,-1 0,1 1,-1-1,1 0,-1 0,1 0,-1 1,0-1,1 0,-1 0,1 0,-1 0,1 0,-1 0,0 0,1 0,-1-1,1 1,-1 0,1 0,-1 0,1 0,-1-1,1 1,-1 0,1-1,-1 1,1 0,-1-1,1 1,-1-1,1 0,-20-21,19 21,-64-93,-88-172,111 186,4-2,4 0,4-3,-36-156,60 196,3-1,3-84,1 65,-1 40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25.62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396 753,'1'6,"1"-1,0 1,0-1,0 0,1 1,0-2,0 1,0 0,8 8,0 3,49 80,-5 2,-4 3,-4 2,-5 1,37 143,-77-241,-1 1,1-1,-1 0,-1 1,1 0,-1-1,-1 8,1-13,0-1,0 1,0 0,0 0,-1 0,1 0,0-1,-1 1,1 0,-1 0,1-1,0 1,-1 0,0-1,1 1,-1 0,1-1,-1 1,0-1,1 1,-1-1,0 1,-1 0,1-1,-1 0,0 0,0 0,1 0,-1 0,0-1,1 1,-1 0,0-1,1 1,-1-1,0 1,1-1,-1 0,1 0,-3-2,-15-11,0-2,1 0,0-1,2-1,0 0,1-2,-14-23,13 21,-79-117,-133-258,171 278,5-3,-61-221,108 322,-1 3,2-1,0 1,1-1,0-19,2 34,1 0,0-1,1 1,-1 0,1 0,0 0,0 0,0 0,1 0,-1 0,1 0,0 0,0 1,0-1,1 1,-1-1,1 1,0 0,0 0,0 0,0 0,0 1,6-4,38-18,85-28,-72 30,-50 18,1 0,-1 1,1 1,0-1,0 2,0 0,0 0,0 1,0 0,0 1,0 0,0 1,0 0,0 1,-1 0,1 1,-1 0,0 1,0 0,0 0,13 10,-20-13,0 1,0-1,-1 0,1 1,-1 0,1 0,-1 0,0 0,0 0,0 0,0 1,-1-1,1 1,-1-1,2 7,-2-2,0 0,0 0,-1 0,0 0,0 0,-1 0,-1 8,-4 9,-1 0,-1-1,-17 37,-2-8,-1-1,-3-2,-48 61,77-110,1 1,-1 0,1 0,0 0,0 0,0 0,0 0,0 0,0 0,0 0,1 1,-1-1,1 0,0 0,0 1,0-1,0 0,0 1,0-1,0 0,1 0,-1 1,1-1,0 0,-1 0,1 0,0 0,0 0,1 0,-1 0,0 0,1 0,-1 0,1-1,-1 1,1 0,0-1,3 3,9 6,1-1,0-1,1 0,22 8,-7-2,88 37,-78-36,-1 2,73 44,-70-39,-22-15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26.32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0,'0'9,"0"6,0 5,5 4,0 5,4 3,5-1,4 3,3-4,-2 1,0-1,-3-1,-5-1,-4-6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26.69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13.07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13799 1,'-1280'53,"5"64,127-10,-1166 105,1049-143,-3-64,788-7,-1055 48,924 19,404-39,65-16,102-10,0 3,0 1,0 2,-40 11,-323 78,-8-31,247-40,9-5,-1-7,-214-11,340-3,0 0,0-3,0 0,-38-13,52 12,-1 0,1-1,0-1,1 0,0-2,0 1,1-2,-24-22,19 4,14 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8.52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1 408,'2'0,"79"-1,0 3,1 4,115 23,-171-23,-1 2,1 1,-2 1,1 1,-1 1,23 16,-31-17,0 1,-1 1,-1 0,0 1,0 1,-2 0,0 1,0 0,10 22,-11-16,-2 0,0 1,-2 0,0 0,-2 1,0 0,-2 0,0 0,-2 0,-3 45,1-53,-1-1,0 0,-1 0,0 0,-1-1,-1 1,0-1,-1 0,-1 0,0-1,-1 0,0 0,-1-1,-1 0,0 0,0-1,-1-1,-16 13,22-20,0 1,-1-1,1 0,-1-1,0 1,0-1,0 0,0-1,0 1,0-1,0-1,-1 1,1-1,0 0,-1 0,1-1,0 0,0 0,-1 0,1-1,0 0,1 0,-1-1,0 1,0-1,1 0,0-1,-8-6,-7-6,1-2,0-1,2 0,0-1,-23-36,-3-9,4-1,2-2,3-1,3-2,3-1,3-2,4 0,3-1,-14-124,31 176,0 0,2 1,0-1,5-23,-4 36,0 1,0 0,1-1,0 1,1 1,0-1,0 0,1 1,0 0,1 0,12-14,-2 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29.45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929 1953,'-63'-1,"-1"3,1 2,0 4,-95 23,63-3,1 5,2 3,-115 65,179-82,26-10,18-5,79-4,0-4,135-24,-87 8,-132 19,-1 0,1-1,-1-1,1 0,-1 0,0-1,13-7,-17 8,-1-1,1 0,-1-1,1 0,-1 0,0 0,-1 0,1-1,-1 1,0-1,-1 0,4-7,-6 10,0 0,0 1,0-1,0 0,1 1,0-1,-1 1,1 0,0-1,0 1,0 0,1 0,-1 0,0 1,1-1,-1 0,1 1,-1 0,1 0,0-1,0 1,0 1,-1-1,1 0,0 1,0-1,0 1,0 0,0 0,0 0,0 1,0-1,0 1,0-1,0 1,-1 0,1 0,3 2,5 3,0 0,-1 1,0 0,-1 1,1 0,-2 0,1 1,8 11,31 41,-3 2,-3 1,-3 2,-3 2,53 140,-86-201,-1 0,0 0,0 1,0-1,-1 1,0-1,-1 1,0 0,0-1,0 1,-1 0,-3 12,1-12,-1 0,0 0,0 0,-1-1,0 0,0 0,-1 0,1 0,-2-1,-12 10,-211 162,92-76,128-94,-114 81,123-88,0 0,0 0,-1 0,1 0,-1-1,1 1,-1-1,1 1,-1-1,1 1,-1-1,0 0,1 1,-1-1,-1 0,2-1,1 1,-1 0,1 0,-1-1,1 1,0 0,-1-1,1 1,0-1,-1 1,1-1,0 1,-1 0,1-1,0 1,0-1,0 1,-1-1,1 1,0-1,0 1,0-1,0 1,0-1,0 0,0 1,0-1,0 1,0-1,16-52,-16 52,181-537,-72 199,96-218,-155 443,4 2,121-185,-132 240,3 3,77-71,-3 3,-114 116,-1 0,0-1,0 1,-1-1,0 0,0-1,0 1,-1-1,-1 1,1-1,-1 0,0 0,1-14,-3 19,0-1,0 0,-1 0,1 0,-1 0,0 1,0-1,-1 0,1 1,0-1,-1 1,0-1,0 1,0 0,-1 0,1-1,-1 2,1-1,-1 0,0 1,0-1,0 1,0 0,-1 0,1 0,-1 0,1 1,-1-1,1 1,-6-1,5 0,1 1,-1 0,1 0,-1 0,1 0,-1 1,1-1,-1 1,0 0,1 0,-1 0,0 1,1-1,-1 1,1 0,-1 0,1 0,-1 1,1-1,-6 4,6-2,1 0,-1 1,1-1,-1 1,1-1,0 1,1 0,-1 0,1 0,-1 0,1 0,0 0,1 0,-1 1,1-1,0 0,0 0,0 7,5 36,1 0,2 0,3 0,18 50,-13-42,93 305,82 314,-189-664,5 23,7 59,-14-83,0 0,0 0,0 0,-1-1,0 1,-1 0,0 0,0-1,-1 1,0-1,-8 15,11-22,0-1,-1 1,1-1,0 1,0 0,0-1,-1 1,1-1,0 1,-1-1,1 0,0 1,-1-1,1 1,-1-1,1 0,-1 1,1-1,-1 0,1 1,-1-1,1 0,-1 0,1 0,-1 1,1-1,-1 0,0 0,1 0,-1 0,1 0,-1 0,0 0,-7-19,3-38,5 53,27-703,-21 656,2 1,21-73,-29 122,0 0,0 0,1-1,-1 1,0 0,1 0,-1 0,0 0,1 0,-1 0,1 0,0 0,-1 0,1 0,0 0,0 0,0 0,0 0,-1 1,1-1,0 0,0 1,0-1,1 0,-1 1,0-1,0 1,0 0,0-1,0 1,1 0,-1 0,0 0,0 0,0 0,0 0,1 0,-1 0,0 0,0 1,0-1,0 0,1 1,-1-1,0 1,0-1,0 1,0 0,0-1,0 1,0 0,-1 0,3 1,6 6,0 1,0 0,15 20,-20-24,185 269,29 37,-213-306,-1 0,1-1,0 1,0-1,1 0,-1 0,1-1,0 1,0-1,0-1,0 1,12 2,-15-4,1-1,-1 1,0-1,1 0,-1 0,0 0,1 0,-1 0,0-1,1 0,-1 0,0 0,0 0,1 0,-1 0,0-1,0 0,-1 1,1-1,0 0,0 0,-1-1,0 1,1-1,-1 1,4-6,7-18,0-1,-2 0,0-1,-2 0,-2 0,6-35,-6 34,27-148,16-261,-35-183,-15 554,-2-1,-4 1,-2 1,-30-114,36 174,0-1,-1 1,0 0,0 0,0 0,-6-7,8 12,1 0,-1 1,0-1,1 0,-1 1,0-1,1 1,-1-1,0 1,0-1,0 1,1-1,-1 1,0 0,0-1,0 1,0 0,0 0,0 0,-1 0,0 0,1 1,0-1,0 1,0-1,0 1,0 0,-1 0,1 0,0-1,1 1,-1 0,0 0,0 0,0 1,1-1,-1 0,0 0,1 0,-1 2,-6 13,1 0,1 0,1 0,0 1,1-1,-1 23,1 110,3-91,0-46,5 333,0-284,3 0,2 0,30 96,-8-53,-10-30,2-2,54 109,-75-176,48 78,-48-78,0-1,1 0,-1 1,1-1,0-1,0 1,0-1,0 1,1-1,-1 0,1-1,0 1,0-1,9 3,-13-5,1 0,-1 0,1 1,-1-2,1 1,-1 0,1 0,-1 0,1-1,-1 1,1-1,-1 1,0-1,1 1,-1-1,0 0,1 0,1-1,6-9</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30.44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153 246,'-152'-4,"210"-24,-1-2,70-49,-63 38,-34 20,-22 15,0 0,0 1,0 0,1 0,0 1,10-4,-2 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31.54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34 7,'-13'-3,"12"2,1 1,-1 0,1-1,0 1,-1 0,1 0,-1-1,1 1,-1 0,1 0,-1 0,1 0,-1-1,1 1,-1 0,1 0,-1 0,1 0,-1 0,1 0,-1 0,1 1,-1-1,1 0,-1 0,1 0,-1 0,1 1,-1-1,1 0,-1 1,1-1,0 0,-1 0,1 1,0-1,-1 1,1-1,0 0,-1 1,1-1,0 1,0-1,-1 1,1-1,0 1,0-1,0 1,0-1,0 1,0-1,0 1,0-1,0 1,0-1,0 1,0-1,0 1,0-1,0 1,0-1,0 1,1 0,1 18,1 0,1-1,0 1,2-1,0 0,1 0,14 26,6 20,48 120,34 98,-102-259</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32.10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0 449,'1'-1,"-1"-1,1 1,0-1,-1 0,1 1,0-1,0 1,0 0,0-1,0 1,1 0,-1 0,0-1,0 1,1 0,1-1,32-20,-21 13,442-265,-376 237,-51 25,-2 0,51-33,-61 32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32.85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16,'0'-4,"5"-2,4 1,2 5,3 2,-2 6,-2 9,2 6,2 3,-1 2,1 0,-1-1,-3 0,0-6,0-1,-3-5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33.24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34.57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93,'0'9,"1"0,0-1,1 1,0 0,1-1,0 1,0-1,0 0,7 10,49 71,-27-43,21 42,-52-88,-1 1,0-1,0 0,0 1,0-1,0 0,1 1,-1-1,0 0,0 1,0-1,1 0,-1 0,0 1,1-1,-1 0,0 0,1 1,-1-1,0 0,1 0,-1 0,0 0,1 1,-1-1,0 0,1 0,-1 0,0 0,1 0,-1 0,1 0,-1 0,0 0,1 0,-1 0,1 0,-1-1,0 1,1 0,-1 0,0 0,1 0,-1-1,0 1,1 0,6-23,-4-34,-3 56,0-17,0-1,1 1,1 0,0 0,2 0,0 1,8-23,-10 38,0-1,0 0,0 1,0 0,1-1,-1 1,1 0,-1 0,1 1,0-1,0 0,-1 1,1 0,0 0,1 0,-1 0,0 0,0 0,0 1,0 0,1-1,-1 1,0 0,6 1,1 0,1 1,-1-1,1 1,-1 1,0 0,12 6,7 7,-1 1,0 1,-2 2,37 33,-14-10,-31-29,3 3,-1 0,0 1,-1 1,22 28,-51-67,2 0,0-1,1 0,1 0,-5-33,6 26,1 0,1 0,1-1,2 1,4-33,-4 57,1 1,0-1,0 0,1 0,-1 0,1 0,0 1,0-1,0 1,0 0,1-1,-1 1,1 0,0 0,0 1,0-1,0 1,1-1,-1 1,0 0,1 0,0 0,-1 1,1-1,7-1,9-1,-1 1,1 1,0 0,24 1,8 0,-35-1,20-1,55 1,-82 2,0 1,-1 0,1 1,0 0,-1 1,1-1,-1 2,0-1,0 1,15 10,-19-10,-1-1,-1 1,1 0,-1 0,1 0,3 8,4 6</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35.59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276 518,'1'-3,"0"0,0 0,0 0,0 0,1 0,-1 0,1 0,0 0,2-2,5-11,-5 9,34-72,52-160,-89 234,1-1,-1 0,0 0,-1 0,0 0,1-1,-2 1,1 0,-1 0,0 0,0 0,-1 0,1 1,-2-1,-4-10,5 13,0 0,0 0,0 0,-1 1,1-1,-1 1,0-1,0 1,0 0,0 0,0 1,0-1,0 0,0 1,-1 0,1 0,-1 0,1 0,-1 1,1-1,-1 1,1 0,-1 0,1 0,-1 0,1 1,-1 0,-6 1,-15 7,1 0,1 2,-1 0,2 2,0 0,0 1,2 2,-1 0,2 1,-22 25,34-34,1-1,0 1,0 0,1 1,0-1,0 1,1 0,0 1,1-1,0 0,0 1,1 0,1 0,-1 10,2-4,0-1,1 0,1 0,1 0,0 0,1 0,1-1,8 20,10 11,2 0,2-2,2 0,44 50,-69-89,20 27,2-1,1-1,54 44,-73-67,0 0,0 0,1-1,0 0,0-1,0 0,1 0,-1-1,1 0,0-1,0 0,0 0,0-1,0-1,0 0,0 0,0-1,0 0,0 0,11-4,-14 2,-1 0,0-1,1 1,-2-1,1-1,0 1,-1-1,0 0,0 0,0 0,-1-1,0 1,0-1,5-10,4-9,-1-1,11-31,-9 10,-1-1,6-56,-15 78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54.3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571 20,'-1'-1,"1"0,0 0,0 1,0-1,0 0,0 0,0 0,0 0,0 1,0-1,1 0,-1 0,0 0,0 1,1-1,-1 0,0 0,1 1,-1-1,1 0,-1 0,1 1,0-1,13 10,18 42,-25-39,161 319,-25 15,-102-243,194 529,-232-627,-1 1,0 0,-1 0,0 1,0-1,0 0,0 9,-2-14,1 1,0-1,-1 1,1-1,-1 0,1 1,-1-1,0 0,0 0,1 1,-1-1,0 0,0 0,0 0,0 0,0 0,-1 0,1-1,0 1,0 0,-1 0,1-1,0 1,-1-1,1 1,0-1,-1 0,1 1,-1-1,1 0,-1 0,1 0,0 0,-1 0,-2-1,-370-10,192 8,-319 10,455-2,30-2,0-1,-30-1,41-5,14-1,16-5,60-18,-7 2,122-25,-113 35,13-3,2 5,104-2,-191 17,0 0,0-2,0 0,1 0,-1-2,0 0,-1 0,1-1,-1-1,24-11,-4 0,1 2,0 2,1 1,73-12,1-1,-84 19,1 1,52 0,-48 3,51-8,-48 3,12-2,0-2,82-28,-115 30,-8 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55.1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1 703,'15'-12,"0"1,1 1,0 1,1 0,0 1,1 1,34-9,11-6,1039-368,-586 216,-490 164,29-10,-52 19,1 0,-1 0,0 1,1-1,-1 1,1 0,-1 0,1 0,-1 0,0 0,1 1,3 1,1 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29.25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584 119,'-103'95,"-32"34,-49 100,150-179,3 0,-49 107,77-150,0 0,1 0,0 0,0 0,0 1,1-1,0 1,0 12,2-18,-1 1,1 0,-1 0,1-1,0 1,0-1,0 1,0-1,0 1,1-1,-1 0,1 1,0-1,-1 0,1 0,0 0,0 0,0-1,1 1,-1 0,0-1,1 0,-1 1,1-1,-1 0,6 1,22 5,0-2,1-1,-1-1,1-2,0-1,32-4,4 2,-27 1,0-2,0-2,0-1,-1-2,58-20,-79 22,1-2,-1 0,0-1,-1-1,0 0,-1-1,0-1,0-1,-2 0,1-1,-2 0,0-1,12-19,-19 25,-2 0,1 0,-1-1,0 0,-1 1,0-1,-1-1,0 1,0 0,-1 0,0-1,-1 1,-1-1,1 1,-1 0,-1-1,0 1,-1 0,0 0,0 0,-1 1,0-1,-10-15,-10-12,-1 1,-1 1,-2 2,-41-39,57 60,-242-241,253 251,0 1,0-1,-1 1,1 0,-1 0,1 0,-1 0,0 0,1 0,-1 0,0 0,1 1,-1-1,-3 0,-5 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56.09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48,'0'-1,"1"0,-1 0,0 1,1-1,-1 0,0 0,1 0,-1 1,1-1,-1 0,1 0,-1 1,1-1,0 0,-1 1,1-1,0 1,0-1,-1 1,1-1,0 1,0 0,0-1,-1 1,1 0,0 0,0-1,0 1,0 0,0 0,1 0,29 1,-23 2,1 0,-2 0,1 1,0 0,-1 1,0 0,0 0,9 8,52 55,-49-47,76 86,-4 4,-6 4,89 156,-120-161,-52-104,-4-7,-10-17,-17-29,2-4,2-2,3 0,2-2,2 0,3-2,2 1,3-2,2 1,3-1,4-114,1 165,1-1,0 1,0 0,1 0,0 0,0 0,0 1,5-9,-6 13,0 0,0 1,1-1,-1 1,0-1,1 1,0-1,-1 1,1 0,0-1,0 1,-1 0,1 1,0-1,0 0,0 0,0 1,0-1,0 1,0 0,1-1,-1 1,0 0,0 0,0 0,0 1,0-1,0 0,0 1,0 0,3 0,29 13,0 1,-1 1,-1 2,56 40,-43-25,-2 3,-1 1,-1 3,-3 1,-1 1,-2 2,-2 2,-2 1,-2 1,22 53,-40-75</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56.95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1,'1'6,"0"0,1 0,-1 0,2 0,-1-1,1 1,-1-1,1 0,7 9,5 12,110 207,160 316,-281-541,-1 0,1-1,1 1,-1-1,1 0,1 0,-1-1,9 8,-11-12,0 0,1 0,-1 0,1-1,-1 1,1-1,-1 0,1 0,0 0,0 0,-1-1,1 0,0 1,0-2,0 1,-1 0,1-1,0 1,0-1,6-2,202-76,-55 18,-135 54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57.55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838 1,'-78'5,"1"4,0 3,-131 38,150-34,4-2,1 3,1 2,-76 40,123-56,2-1,0 0,-1 0,1-1,0 1,-1-1,1 0,0 0,-1 0,-4 0,-1-3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0:59.3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0 967,'32'-26,"1"1,1 2,0 1,59-26,-27 14,-31 14,74-37,-2-6,142-110,-242 168,0-1,-1 0,0 0,0-1,0 0,-1 0,0 0,-1-1,7-14,-10 20,0 0,-1 0,1-1,-1 1,0 0,0-1,1 1,-1 0,-1-1,1 1,0 0,-1 0,1-1,-1 1,1 0,-3-3,2 2,-1 0,0 1,0-1,0 1,-1-1,1 1,-1 0,1 0,-1 0,0 0,1 1,-1-1,0 1,-6-2,-13-5,-1 2,0 0,-1 2,1 1,-1 0,0 2,0 0,1 2,-1 1,0 1,-33 8,20-2,0 2,1 2,0 1,1 2,0 1,-40 28,62-36,1 1,0 0,0 1,1 0,0 1,1 0,1 0,0 1,0 1,1-1,1 1,0 0,1 1,1 0,-7 30,7-20,2 1,1-1,1 1,1-1,1 1,1-1,2 1,0-1,9 27,-8-37,0 0,0 0,2-1,0 0,1 0,0-1,1 0,0-1,1 1,15 13,-9-11,1-2,1 1,0-2,0-1,2 0,31 13,10-4,1-1,1-4,126 14,-72-15,1-5,221-13,-313 2,0-2,-1 0,1-1,-1-2,0-1,0 0,-1-2,36-20,-49 22,1 0,-2 0,1-1,-1 0,-1-1,1 0,-2 0,1-1,-2 0,1-1,-1 0,-1 0,0 0,-1-1,-1 0,0 0,0 0,1-15,2-28,-2 1,-3-1,-3 0,-2 0,-2 0,-3 0,-2 1,-3 1,-2 0,-2 1,-3 0,-38-72,46 104,0 1,-2 0,0 2,-1-1,-23-20,27 29,-1 0,0 1,0 0,-1 1,0 1,0 0,-1 0,0 2,-21-7,33 12,0-1,0 1,1 0,-1-1,0 1,0 0,0 0,0 0,0 0,0 1,0-1,1 0,-1 1,0-1,0 1,0 0,1 0,-1-1,0 1,1 0,-1 0,1 1,-1-1,-1 2,0 0,1 1,0 0,-1 0,1-1,1 1,-1 0,1 0,-1 1,1-1,-1 6,0 6,1-1,0 0,1 0,1 0,4 22,0-16,2 0,0 0,2-1,0 0,1 0,1-1,1 0,1-1,0-1,1 0,1-1,23 20,6 2,2-2,1-2,75 41,-63-45,1-3,2-2,88 24,-136-46,-1 2,1-1,-1 2,22 12,-33-17,1 1,-1-1,0 1,0-1,0 1,0 0,0 0,0 0,0 0,-1 0,1 0,-1 0,1 1,-1-1,0 0,0 1,0-1,0 1,-1 0,1-1,-1 1,1-1,-1 1,0 0,0-1,0 1,-1 0,1-1,0 1,-1 0,0-1,-1 5,-29 60,-57 92,14-29,60-104,-25 52,36-73,1 1,0 0,0 0,0 0,1 1,0-1,0 0,1 0,0 1,1 9,-1-14,1-1,0 1,-1 0,1 0,0-1,0 1,1 0,-1-1,0 1,0-1,1 0,-1 1,1-1,-1 0,1 0,-1 0,1 0,0 0,0 0,0 0,-1-1,1 1,0-1,0 1,0-1,0 0,4 1,63-2,-51-1,80-1,-42 4,-1-4,0-1,-1-3,82-21,-113 19,-7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0.6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1 118,'10'1,"0"0,-1 0,1 1,0 1,-1 0,1 0,-1 1,17 9,67 47,-80-51,26 18,5 3,-1 2,-1 1,45 48,-84-78,0-1,-1 1,0 0,0 1,0-1,0 0,0 1,-1-1,0 1,2 3,-11-16,-4-14,-1-17,2 0,1-1,2-1,2 1,2-1,1 0,5-59,-2 100,0-1,0 0,0 1,1-1,-1 1,0-1,1 1,-1-1,1 0,-1 1,1 0,0-1,0 1,0-1,0 1,0 0,0 0,0-1,0 1,0 0,0 0,1 0,-1 0,0 1,1-1,-1 0,1 0,-1 1,1-1,-1 1,1-1,-1 1,1 0,0 0,-1 0,1 0,-1 0,1 0,0 0,-1 0,1 0,-1 1,1-1,-1 1,1-1,-1 1,3 1,10 3,-1 2,1 0,-1 0,14 11,-14-10,33 23,-1 1,71 66,-92-74,0 1,-2 1,-1 1,-1 1,27 51,-15 10,-32-88,0-1,0 0,0 1,0-1,0 0,0 0,0 1,0-1,0 0,1 0,-1 1,0-1,0 0,0 0,0 0,1 1,-1-1,0 0,0 0,1 0,-1 0,0 1,0-1,1 0,-1 0,0 0,0 0,1 0,-1 0,0 0,0 0,1 0,-1 0,0 0,1 0,-1 0,0 0,1 0,7-11,4-29,-8 28,12-45,8-63,-14 67,26-85,-35 136,-1 0,1 0,0 0,-1 0,1 0,0 0,0 0,1 0,-1 0,0 1,1-1,-1 0,1 1,-1-1,1 1,0-1,0 1,0 0,-1 0,1 0,0 0,0 0,1 0,-1 0,0 1,0-1,0 1,0 0,1 0,-1-1,0 1,0 1,0-1,1 0,-1 0,0 1,0-1,0 1,0 0,4 1,7 5,1 0,-1 0,0 2,21 17,-28-22,80 72,139 156,-158-158,-51-56,0 0,-2 1,18 31,-24-35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2.78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94 767,'13'-3,"0"0,0 0,0-1,0-1,-1 0,1 0,-1-2,-1 1,21-16,0 2,37-20,229-142,-210 123,104-92,-187 147,1-1,0 0,0-1,-1 0,0 0,7-10,-11 15,-1 0,1 0,-1 0,1 0,-1 0,0 0,1 0,-1-1,0 1,0 0,0 0,0 0,0 0,0 0,0-1,0 1,-1 0,1 0,0 0,-1 0,1 0,0 0,-1 0,0 0,1 0,-1 0,0 0,1 0,-1 0,0 0,0 1,0-1,0 0,1 1,-1-1,0 0,0 1,0-1,-1 1,1-1,0 1,0 0,0 0,0-1,0 1,-2 0,-20-5,-1 1,0 1,1 1,-1 1,0 1,-24 4,26-3,-19 3,0 1,1 2,0 2,0 2,1 1,0 2,-57 30,62-26,1 2,0 1,2 1,0 1,2 2,0 1,2 2,-29 37,50-58,1 1,0-1,0 1,0 1,1-1,1 1,-1 0,1 0,1 0,0 0,0 0,0 0,1 1,1 11,1-13,0 1,1-1,0 1,1-1,-1 0,2 0,-1 0,1 0,0-1,1 0,0 1,0-1,0-1,1 1,12 9,7 6,2-2,1 0,0-2,1-1,1-2,57 22,-4-9,121 25,-87-28,1-5,1-6,0-4,148-8,-237-5,-1 0,1-2,-1-2,0 0,0-2,-1-1,0-2,-1 0,0-2,-1-1,-1-1,0-1,-1-1,-1-1,-1-1,-1-1,0-1,-2-1,-1-1,26-42,-44 65,1 1,-1-1,1 0,-1 1,0-1,1 1,-1-1,0 0,0 1,1-1,-1 0,0 0,0 1,0-1,0 0,0 1,0-1,0 0,0 0,0 1,0-1,0 0,0 1,-1-1,1 0,0 1,0-1,-1 0,1 1,0-1,-1 0,0 0,-1 0,1 0,-1 1,1-1,-1 0,0 1,0-1,1 1,-1 0,0 0,0 0,1-1,-5 2,-55 10,2 10,1 3,1 2,-59 36,-149 117,265-179,-43 30,3 2,0 1,2 2,-50 60,85-92,1 1,0-1,0 0,0 1,0 0,0-1,0 1,1 0,0 0,0 0,0 0,0 0,0 5,2-7,-1 0,1 0,-1 0,1 0,0 0,0 0,0 0,0 0,0 0,0 0,1-1,-1 1,0-1,1 1,-1-1,1 1,0-1,-1 0,1 0,0 0,0 0,0 0,0 0,0 0,0-1,3 2,39 9,0-2,0-2,1-2,58 0,-64-4,2 1,90 6,1-6,140-17,-257 13,-1 0,0-2,1 1,-1-2,-1 0,1 0,-1-2,1 1,-2-2,1 1,12-12,-15 10,-1 0,0-1,-1 0,0 0,0-1,-1 1,-1-2,0 1,0-1,-1 0,-1 0,6-23,-3-2,-2 0,-1-1,-2 1,-2 0,-5-46,-5-1,-26-100,3 69,-76-180,47 140,59 148,1 0,-1 0,0 1,0-1,0 1,-6-7,9 13,0 0,0 0,0 0,0 0,0 0,0 0,0 0,0 0,0 0,0 0,0 1,0-1,0 0,0 0,0 0,0 0,0 0,0 0,0 0,0 0,0 0,0 0,-1 0,1 0,0 0,0 0,0 0,0 0,0 0,0 0,0 0,0 0,0 0,0 0,0 0,0 0,-1 0,1 0,0 0,0 0,0 0,0 0,0 0,0 0,0 0,0 0,0 0,0 0,0 0,0 0,-1 0,4 15,9 18,41 59,-40-72,-1 0,0 0,-2 1,0 1,12 39,-5-7,2-1,2-1,45 76,-24-46,-17-31,190 347,-206-383,0 1,-1 0,0 0,9 30,-11-21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3.2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1,'4'0,"2"4,3 6,5 9,8 9,5 9,1 11,5 9,5 3,0 0,2-2,-2-2,-3-11,-3-5,-3-5,-7-9</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3.55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10,'0'-4,"0"-1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5.0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423 1049,'-27'2,"-1"2,1 0,0 2,0 1,1 1,0 1,0 1,1 1,0 2,-42 28,60-36,-1 1,2 0,-1 0,0 0,1 1,1-1,-1 1,1 1,0-1,0 1,1 0,0 0,1 0,-4 14,4-11,2 0,-1 0,1 1,1-1,0 0,1 1,0-1,1 0,0 0,4 14,3 0,1-1,0 0,2-1,1 0,1-1,0-1,2 0,0-1,24 22,-25-27,0-2,0 0,1-1,26 15,-41-26,0-1,0 1,-1-1,1 0,0 1,0-1,0 0,0 0,0 1,-1-1,1 0,0 0,0 0,0 0,0 0,0 0,0 0,0 0,-1-1,1 1,0 0,0 0,0-1,0 1,-1-1,1 1,0 0,0-1,-1 0,1 1,0-1,-1 1,1-1,0 0,-1 1,1-1,-1 0,1 0,-1 0,0 1,1-1,-1 0,0 0,1 0,-1 0,0 0,0-1,4-51,-4 43,-4-214,4-118,0 338,0-1,1 0,0 0,0 1,0-1,0 1,1-1,-1 1,5-8,-5 11,0 0,-1 0,1 1,0-1,0 0,0 0,0 0,0 1,0-1,0 1,0-1,0 1,0-1,0 1,0-1,0 1,1 0,-1 0,0-1,0 1,0 0,1 0,-1 0,0 1,0-1,0 0,0 0,1 1,-1-1,0 0,0 1,0-1,0 1,0-1,0 1,0 0,0 0,0-1,0 1,-1 0,1 0,1 1,13 12,0 1,-2 1,1 0,18 32,7 7,13 11,79 76,-96-109,1-1,2-2,72 44,-103-69,1-2,-1 1,1-1,0 0,-1 0,1-1,1 0,-1 0,0-1,0 0,1-1,-1 0,0 0,1 0,-1-1,0-1,0 1,0-1,14-6,-10 2,0 0,-1-1,0-1,0 0,0 0,-1-1,-1 0,0-1,0 0,0 0,11-21,31-55,-3-1,-5-3,-3-2,46-162,-66 176,12-97,-27 131,-2 0,-1 0,-9-81,3 104,-1 0,0 0,-2 0,0 1,-2 0,0 0,-1 1,-1 0,0 1,-2 0,0 1,-1 0,-1 1,0 1,-1 0,-1 2,-34-23,49 34,1 1,-1 0,0-1,0 1,0 0,0 0,0 1,0-1,0 0,0 1,0-1,0 1,0-1,0 1,-1 0,1 0,0 0,0 0,0 0,0 1,0-1,-1 1,1-1,0 1,0 0,0 0,0 0,1 0,-1 0,-2 2,1 1,0 0,1 0,0 0,0 0,0 0,0 1,0-1,1 1,0-1,0 1,0-1,1 1,-1 5,-4 110,16 191,-5-243,3 1,2-2,4 0,26 73,-32-112,2 0,1-1,1-1,2 0,0-1,2 0,0-2,2 0,1-1,0 0,2-2,27 21,-30-30,1 0,1-1,0 0,0-2,0-1,1 0,0-2,30 4,2-3,0-2,72-4,-113-1,0 0,1-1,-1-1,0 0,0-1,-1 0,1-1,-1 0,0-1,0-1,-1 1,12-10,-8 3,0 0,-1-1,0 0,-1-1,-1-1,0 0,14-27,-15 24,0-1,14-41,-21 44</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5.6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0 135,'5'0,"4"-4,10-2,10 1,9-3,9-1,10-2,16 0,3-2,2-3,-4 2,-7 2,-10 4,-7 3,-7 3,-11-3,-12-1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1.05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737 1131,'-30'-7,"0"1,-1 2,1 0,-1 2,0 2,-40 3,54-2,1 1,-1 1,0 0,1 1,0 0,0 2,0 0,1 0,0 2,0 0,-26 19,23-13,2 2,0-1,0 2,2 0,0 1,1 1,1 0,-14 28,5-6,3-1,1 2,2 0,2 1,2 1,2 0,1 0,-1 51,9-87,0 0,0-1,1 1,0 0,1-1,-1 1,4 6,-4-11,0 0,0-1,1 1,-1-1,1 1,0-1,0 0,0 1,0-1,0 0,0 0,0-1,1 1,-1 0,1-1,-1 1,1-1,0 0,-1 0,1 0,4 1,18 2,1-1,0 0,1-2,30-3,105-17,-97 7,-1-3,0-2,-2-4,0-2,83-44,-131 60,0-2,0 0,-1 0,0-1,0-1,-2 0,1-1,-1 0,13-19,-18 20,1 0,-2 0,1-1,-2 0,0 0,0 0,-1 0,0-1,-1 1,-1-1,0 1,-1-23,-3-1,-3 0,-1 0,-1 0,-2 1,-1 0,-2 1,-31-57,-149-217,182 291,-61-87,-4 2,-4 4,-5 4,-110-96,179 176,-27-21,2-2,-51-58,92 95,-1-1,1 1,-1-1,1 1,-1-1,1 1,-1-1,1 0,-1 1,1-1,0 0,-1 1,1-1,0 0,0 0,0 1,-1-1,1 0,0 0,0 0,0 1,0-1,0 0,0 0,1-1,0 2,-1 0,1 0,0 0,0 0,0 0,-1 0,1 0,0 0,0 0,0 0,0 0,-1 0,1 1,0-1,0 0,-1 0,1 1,0-1,0 1,-1-1,1 1,0-1,-1 1,2 0,21 19,-1 1,-1 1,-1 0,-1 2,28 44,-5-9,196 274,296 373,-502-669,2-2,64 52,-84-76,1 0,-1-2,2 0,0 0,0-2,0 0,1 0,0-2,0 0,29 4,-43-8,0-1,0 0,0 0,0 0,-1 0,1 0,0 0,0-1,0 1,0-1,-1 0,1 0,0 0,-1 0,1-1,-1 1,1-1,-1 1,0-1,0 0,0 0,1 0,-2 0,4-3,-1-3,0-1,0 1,-1-1,0 0,0 0,1-11,-3 16,12-64,-3-1,-3-1,-4 1,-9-135,2 165,-1 1,-21-74,21 93,-2 1,-1-1,0 1,-1 1,-1 0,-1 0,-19-24,6 26,20 17,13 11,8 1,1 0,0-2,1 0,1-1,-1 0,41 13,-39-15,363 122,-160-61,-217-68,28 6,-34-8,0 0,0-1,0 1,0 0,0-1,0 1,0-1,0 1,0-1,0 0,-1 1,1-1,0 0,0 0,-1 1,1-1,-1 0,1 0,-1 0,1 0,-1 0,1 0,-1 0,0 0,1 0,-1 0,0 0,0 0,0 0,0 0,0 0,0-2,1-21,-1-1,-2 1,0-1,-1 1,-2 0,-12-40,-60-138,75 199,-33-77,-5 2,-89-134,114 185,13 22,-1 0,1 0,0 1,-1-1,0 1,0 0,-1 0,1 0,-1 0,-6-5,10 9,0 0,-1 0,1 0,0 1,-1-1,1 0,0 0,-1 0,1 0,0 0,-1 1,1-1,0 0,0 0,-1 1,1-1,0 0,0 0,-1 1,1-1,0 0,0 1,0-1,0 0,0 1,-1-1,1 0,0 1,0-1,0 0,0 1,0-1,0 0,0 1,0-1,0 1,0-1,0 0,1 1,-1-1,0 0,0 1,0-1,0 0,0 0,1 1,-1-1,0 0,0 1,1-1,-1 0,7 21,2-4,0-2,1 1,1-2,0 1,1-2,1 1,0-1,16 11,20 13,55 31,-61-41,119 53,-151-72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7.31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192 590,'10'-1,"0"-1,0-1,0 1,0-2,0 1,-1-1,1-1,-1 0,0 0,13-11,7-2,69-40,399-257,-493 312,11-7,0-1,-1-1,0 0,23-27,-36 39,0-1,-1 0,1 0,0 0,0 0,-1 0,1 0,-1 0,1 0,-1-1,1 1,-1 0,1 0,-1 0,0 0,0-1,0 1,0 0,0 0,0-1,0 1,0 0,0 0,-1 0,1-1,0 1,-1 0,1 0,-2-2,0 1,0 0,0 0,0 1,0-1,-1 1,1-1,-1 1,1 0,-1 0,1 0,-1 0,-4 0,-11-2,0 0,-36 1,51 2,-2 0,-224 5,192-2,1 2,0 2,0 1,-44 15,65-14,0 0,0 0,0 2,2-1,-1 2,1 0,1 1,-19 24,-10 9,-9 6,-55 73,88-102,1 0,2 1,0 1,2 0,0 1,-10 38,20-57,1-1,0 1,0 0,1 1,-1-1,2 0,-1 0,1 0,0 0,1 0,-1-1,1 1,1 0,-1-1,1 1,0-1,1 0,-1 0,1 0,0 0,9 8,8 7,0-2,2 0,0-1,25 14,-29-20,67 45,3-5,2-3,180 69,-203-99,1-2,0-3,0-4,87 3,-127-11,-11 0,0-2,33-2,-43 1,-1 0,1-1,-1 0,0-1,0 0,0 0,0 0,0-1,10-8,-5 3,-1-2,0 1,0-1,-1-1,-1 0,0 0,13-23,-20 31,11-14,-1 2</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8.51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1909 260,'-74'-43,"-1"3,-2 4,-1 3,-137-38,169 59,0 3,0 2,-1 2,0 2,0 2,0 2,1 2,-1 2,0 2,-46 14,36-4,1 3,1 1,1 3,1 3,1 2,2 2,1 2,1 2,-46 45,69-56,1 2,0 0,2 1,2 2,0 0,2 1,1 0,1 2,2 0,1 1,2 0,1 0,1 2,3-1,0 1,-1 56,7-74,1 0,0 0,1 1,1-1,0 0,1 0,1-1,1 1,1-1,11 21,-11-25,1-1,0 0,1-1,0 0,1 0,0-1,1 0,0 0,0-1,0-1,1 0,0-1,23 9,12 0,1-1,1-3,0-2,1-2,-1-3,59-1,300-29,-217 4,-1-8,-2-8,290-99,-312 69,-142 56,-1-1,0-1,-1-1,30-27,-45 35,-1 0,-1 0,1-1,-2 0,1 0,-1 0,0-1,0 1,-1-1,0 0,-1 0,0 0,-1-1,1 1,-2 0,0-18,-2-12,-1 0,-14-61,16 95,-1-6,0 0,-1 0,0 0,-1 0,0 0,0 1,-2 0,1 0,-1 0,0 0,-1 1,0 0,-1 1,0-1,0 1,-1 1,0 0,0 0,0 1,-12-6,8 4,2 0,-1-1,1 0,0-1,1 0,1 0,-1-1,1-1,1 0,-12-21,-30-40,47 70,0 0,0 0,0 0,0 1,0-1,-1 1,1 0,-1 0,0 0,1 0,-1 1,0-1,0 1,0 0,0 0,0 1,0-1,0 1,0 0,0 0,-1 0,1 1,0-1,0 1,0 0,0 0,0 0,1 1,-7 2,-11 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09.6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0,'2'16,"0"-1,1 1,1-1,1 0,0-1,1 1,0-1,11 16,-13-20,229 410,5 14,36 237,-268-653,-5-12,1 0,0 0,0 0,0 0,0-1,1 1,0-1,0 0,1 1,0-1,7 7,-10-11,0-1,0 0,0 1,0-1,0 0,0 1,0-1,0 0,0 0,0 0,0 0,0 0,0 0,0 0,0-1,0 1,0 0,0-1,0 1,0 0,-1-1,1 1,0-1,0 1,0-1,0 0,-1 1,1-1,0 0,0 0,-1 1,1-1,-1 0,1 0,-1 0,1 0,-1 0,1 0,-1 0,0 0,1-1,15-45,1-56,-11 59,1 0,19-55,-16 69,2 1,1 1,1 0,1 0,2 2,0 0,2 0,1 2,32-30,-38 41,2 0,0 1,0 1,1 0,0 1,1 1,0 1,0 1,1 0,0 1,0 1,1 1,-1 1,1 0,38 1,-35 4,0 0,1 1,-1 1,-1 2,1 0,-1 1,0 2,0 0,-1 1,20 13,-26-14,-1 1,-1 0,0 1,0 0,-1 1,0 1,-1-1,-1 2,0 0,0 0,-2 1,0-1,0 2,7 25,-13-36,-1 1,0-1,0 1,0-1,-1 1,0-1,0 1,-1-1,1 1,-1-1,0 1,-1-1,1 0,-1 1,0-1,-1 0,1 0,-1 0,0-1,0 1,0-1,-7 7,-6 5,-2 0,0-1,0-1,-25 14,8-5,-79 54,-3-5,-3-5,-178 71,291-135,-1 0,1-1,0 0,-1 0,0-1,1 0,-1 0,0-1,-8 0,-9-4</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0.46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1,'5'0,"0"1,0 0,0 0,0 0,0 1,-1 0,1 0,-1 0,1 0,-1 1,8 5,43 41,-45-40,86 92,124 171,-146-176,-28-36,-3 2,-3 2,-2 2,29 73,-46-88,-3 1,-2 0,-2 2,-3-1,-2 1,3 74,-11-54,-4-1,-3 0,-3-1,-4 0,-2 0,-45 123,59-191,0 0,-1 0,0 0,1 0,-1-1,0 1,-1-1,1 0,-1 1,0-1,1 0,-1 0,-1-1,1 1,0-1,-1 1,-6 3,3-5,1 1,0-1,0 0,0 0,-1-1,1 0,-1 0,1 0,0-1,0 0,-7-2,-23-5,1 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0.9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1.7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201 761,'12'-1,"-1"-1,1-1,-1 1,0-2,0 0,16-8,-12 6,609-281,-310 138,-278 133,10-5,-1-1,54-37,-96 57,0 0,0 0,0 0,0 0,-1 0,1-1,-1 1,0-1,0 0,0 0,0 0,0 0,0 0,-1 0,1 0,-1-1,1-2,-2 3,-1 1,1-1,0 1,-1 0,0-1,1 1,-1 0,0 0,0 0,0 0,-1-1,1 2,0-1,-1 0,1 0,-1 0,0 1,0-1,0 0,1 1,-1 0,0-1,-1 1,1 0,-3-1,-14-7,0 0,-1 2,-1 0,1 1,-1 1,-29-4,-133-4,151 12,-72-4,0 4,1 5,-131 22,195-18,0 2,0 2,1 1,-64 32,78-32,1 0,1 2,1 1,0 1,1 1,0 0,2 1,-19 26,26-30,1 0,0 1,1 0,1 0,1 1,0 0,1 1,-5 24,9-32,1 0,0 0,0 0,1 0,0 0,1 0,0 0,1 0,0 0,0 0,1-1,0 1,1-1,0 0,0 0,11 16,4-2,1 0,0-2,2 0,0-2,1 0,1-2,1 0,48 24,-7-11,1-3,104 28,-43-26,244 22,-203-32,-141-16,0-1,1 0,-1-3,0 0,1-2,-1-1,0-1,-1-1,42-15,51-24,-70 25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2.7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791 1410,'-14'2,"-1"0,1 1,0 1,0 0,0 1,0 0,1 1,0 1,-20 12,3-2,-22 12,1 1,2 3,1 2,2 2,1 3,2 1,2 1,2 3,2 1,2 2,-35 64,68-108,-4 5,0 1,1 0,0 0,1 0,0 1,0-1,1 1,1 0,0 0,0 0,1 16,1-25,1 0,-1 0,1 0,0-1,-1 1,1 0,0-1,0 1,0 0,0-1,1 1,-1-1,0 1,1-1,-1 0,1 0,-1 0,1 0,-1 0,1 0,0 0,0 0,-1 0,1-1,0 1,4 0,58 4,-42-4,757 6,-662-12,-1-5,135-28,-188 24,-1-2,-1-3,-1-3,0-2,87-51,-131 66,-1-2,0 0,-1 0,0-2,-1 0,0 0,-1-1,0-1,-1 1,-1-2,0 0,13-31,-13 20,-2 0,0-1,-2 0,-1 0,-2 0,0-1,-3-48,-5-9,-4 1,-4 1,-4 0,-38-116,-4 34,-89-178,-65-81,190 391,10 25,13 9,-1 0,1 1,-1-1,1 0,0 0,-1 1,1-1,-1 0,1 1,0-1,-1 0,1 1,0-1,0 0,-1 1,1-1,0 1,0-1,-1 1,1-1,0 0,0 1,0-1,0 1,0-1,0 1,0-1,0 1,0-1,0 1,0-1,0 2,1 18,1 1,1 0,0-1,2 0,0 0,12 29,-2-2,162 423,36-12,5-45,-159-316,5-3,82 95,-134-177,1 1,0-2,1 1,25 15,-20-15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3.23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1 230,'8'-1,"0"-1,1 0,-1 0,0-1,0 0,-1 0,1-1,-1 0,9-6,32-15,54-10,0 5,2 3,1 6,121-10,430 12,-572 16,-61-2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3.85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7,'0'-1,"0"1,0 0,0 0,0 0,0 0,0-1,0 1,0 0,0 0,0 0,0-1,0 1,0 0,0 0,0 0,0 0,0-1,0 1,0 0,0 0,0 0,0 0,0-1,1 1,-1 0,0 0,0 0,0 0,0 0,0 0,1-1,-1 1,0 0,0 0,0 0,0 0,1 0,-1 0,0 0,0 0,0 0,0 0,1 0,-1 0,0 0,0 0,0 0,1 0,-1 0,0 0,0 0,0 0,0 0,1 0,12 10,12 19,192 292,-79-106,-92-142,-36-61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4.1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1.619"/>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176 0,'-1'4,"0"-1,0 0,0 0,-1-1,1 1,-1 0,0 0,0-1,0 1,0-1,0 1,-3 1,-5 7,-7 11,2 0,0 1,1 1,1 0,1 1,1 0,1 1,2 0,1 0,0 1,2 0,1 0,2 0,1 50,1-69,1-1,0 0,0 0,0 0,1 0,0 0,1 0,0-1,0 1,0-1,1 0,0 1,0-2,0 1,6 5,-2-3,1-1,0 0,0-1,0 0,1 0,-1-1,2 0,19 6,10-1,0-2,1-1,0-2,46-1,-80-4,76 4,135-11,-194 4,0 0,-1-1,0-2,0 0,0-1,-1-2,0 0,0-1,-1-1,31-22,-46 27,0 1,0-1,-1 0,1-1,6-10,3-8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5.3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1 316,'0'-1,"0"0,0-1,0 1,0 0,0 0,0-1,0 1,0 0,1-1,-1 1,0 0,1 0,-1 0,1-1,-1 1,1 0,-1 0,1 0,0 0,0 0,0 0,-1 0,1 0,0 0,0 0,0 1,0-1,1 0,-1 1,0-1,0 1,0-1,1 1,-1-1,0 1,0 0,1 0,-1-1,0 1,0 0,1 0,-1 0,0 1,2-1,4 1,-1 1,0 0,0 0,0 0,0 1,0 0,-1 0,8 5,472 381,-129-65,-356-323,1 0,0 0,0 0,0 0,0 0,0 0,0-1,0 1,0 0,0-1,0 1,0 0,1-1,-1 0,0 1,0-1,1 0,-1 1,0-1,0 0,1 0,-1 0,2 0,-2-1,0 0,0 0,0 0,0 0,0 0,0 0,0 0,-1 0,1 0,0 0,-1 0,1 0,-1 0,1-1,-1 1,1 0,-1 0,0-1,0 0,2-14,-1 0,0 1,-3-19,2 19,11-269,0 43,-9 222,0 0,1 1,1-1,1 1,9-24,8-30,-15 40,-1 0,2-65,-8 76</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6.58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149 1569,'27'-14,"170"-93,-149 78,154-102,-171 108,-2-1,0-1,-2-1,31-39,-52 59,-2-1,1 0,-1 0,0 0,-1-1,1 1,-2-1,1 0,2-13,-4 18,-1 1,0 0,0 0,0 0,0-1,0 1,-1 0,1 0,-1 0,1 0,-1-1,0 1,0 0,0 0,0 0,0 1,0-1,0 0,-1 0,1 1,-1-1,1 0,-1 1,0 0,1-1,-1 1,0 0,0 0,0 0,0 0,0 0,0 0,0 1,0-1,-1 1,1 0,0-1,0 1,-3 0,-26-2,0 1,0 1,0 1,1 2,-1 1,0 2,1 1,1 1,-1 2,1 0,1 2,0 2,1 0,0 2,1 1,1 1,0 1,2 1,0 1,1 1,2 1,0 0,-23 39,25-33,1 1,2 0,2 1,0 1,2 1,-7 35,15-54,1-1,0 0,1 1,1-1,0 1,1-1,0 1,1-1,1 0,0 0,1 0,0 0,1 0,0-1,1 0,0 0,1 0,11 13,-3-8,1-1,1-1,0 0,1-1,0-1,1-1,1 0,0-2,0 0,1-1,0-1,1-2,30 7,1-3,0-2,1-3,-1-2,85-5,-114 0,-1-1,1-1,-1-1,0-1,0-1,0-1,-1-1,0-1,33-20,-27 10,-1 0,-1-1,-1-2,-1-1,-1-1,25-35,-2-3,-4-3,-3-1,59-139,-60 106,-4-1,26-140,-47 174,-3-1,-4 0,-3-128,-6 152,-2 1,-2 0,-1 0,-3 0,-1 1,-3 1,-20-44,29 73,-1 0,0 0,-1 0,0 1,0 0,-11-9,17 18,0 0,0 1,0-1,0 1,0-1,0 1,0 0,0 0,-1 0,1 0,0 0,-1 1,1-1,-1 1,1-1,-5 1,5 1,-1-1,1 1,0 0,-1 0,1 0,0 0,0 1,0-1,0 0,0 1,0 0,1-1,-1 1,0 0,1 0,-1 0,1 0,0 0,0 0,-2 5,-3 7,0 0,2 0,-1 0,2 1,0 0,1 0,0 0,1 0,1 0,0 0,1 0,6 29,0-13,1 0,1 0,2-1,1 0,17 30,0-11,1-1,3-1,1-2,67 67,-24-39,135 99,-201-164,0 0,-1 1,1 1,-2 0,1 0,14 23,-20-25,1 0,-1 1,-1 0,1 0,-2 0,1 0,-1 0,-1 1,1-1,-1 18,-2-2,-1 0,-1 0,-1-1,-2 1,0-1,-1 0,-2-1,0 0,-2 0,0-1,-1 0,-2-1,-18 24,-1-6,-2 0,-2-2,-1-2,-1-2,-61 40,82-60,6-2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18.0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20406 0,'-6'5,"0"-2,0 1,-1-1,1 0,-1 0,0-1,0 1,0-2,0 1,-8 0,-14 4,-1017 229,522-128,-1139 237,781-210,-7-42,816-84,-741 87,-89 8,-99-82,352-20,-1628 137,1560-61,116-10,-3-34,315-32,-735 35,444 52,57-7,9-16,-283 32,270-34,-74 7,-2-32,-309 15,701-29,-446 59,613-78,-67-1,83-5,-1 1,1 2,-1 1,1 1,-45 13,56-10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54.688"/>
    </inkml:context>
    <inkml:brush xml:id="br0">
      <inkml:brushProperty name="width" value="0.1" units="cm"/>
      <inkml:brushProperty name="height" value="0.1" units="cm"/>
      <inkml:brushProperty name="ignorePressure" value="1"/>
    </inkml:brush>
  </inkml:definitions>
  <inkml:trace contextRef="#ctx0" brushRef="#br0">6 694,'-1'1,"1"-1,-1 1,1 0,-1 0,1-1,-1 1,1 0,0 0,-1 0,1 0,0 0,0 0,-1 0,1-1,0 1,0 0,0 0,0 0,0 0,1 0,-1 0,0 0,0 0,0 0,1-1,-1 1,1 0,0 1,14 51,-6-23,4 20,70 297,-63-245,10 147,-28-172,-2-64,0-51,-36-691,5 249,28 418,-1-214,4 273,0 0,0 0,0 0,1 1,-1-1,1 0,0 0,0 0,0 1,0-1,0 0,0 1,1-1,0 1,-1 0,3-3,-2 4,0 0,-1 0,1 0,0 0,0 1,0-1,0 1,-1-1,1 1,0 0,0 0,0 0,0 0,0 0,0 0,0 0,0 1,0-1,0 1,0-1,-1 1,1 0,0 0,1 1,32 15,-2 1,0 2,-1 1,37 33,107 110,-96-76,-3 2,-5 4,94 160,-72-83,99 250,-170-357,-16-41,1 0,12 22,-11-36,-4-17,-1-23,-4 30,1-495,-4 252,-13-312,15 537,0 0,0-1,1 1,5-35,-5 53,0 0,0 1,0-1,1 0,-1 0,0 0,0 0,1 0,-1 0,0 0,1 0,-1 1,1-1,-1 0,1 0,0 0,-1 1,1-1,0 0,-1 1,1-1,0 1,0-1,0 1,-1-1,3 0,-1 1,-1 0,1 1,-1-1,0 0,1 1,-1-1,1 1,-1-1,0 1,1-1,-1 1,0 0,1 0,-1 0,2 1,7 8,0 1,17 22,-22-26,396 553,-308-409,138 309,-224-443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3.206"/>
    </inkml:context>
    <inkml:brush xml:id="br0">
      <inkml:brushProperty name="width" value="0.1" units="cm"/>
      <inkml:brushProperty name="height" value="0.1" units="cm"/>
      <inkml:brushProperty name="ignorePressure" value="1"/>
    </inkml:brush>
  </inkml:definitions>
  <inkml:trace contextRef="#ctx0" brushRef="#br0">1065 585,'-3'-4,"1"1,0 0,0-1,0 1,0-1,1 0,0 1,-2-7,-4-12,-14-21,-2 0,-1 1,-3 2,-33-41,36 52,-1 2,-2 1,0 1,-1 1,-62-39,82 58,0 1,1 0,-2 0,1 0,0 2,0-1,-1 1,0 0,1 0,-1 1,0 0,-12 1,13 1,1 1,-1 0,1 0,0 0,-1 1,1 0,1 1,-1 0,0 0,1 0,0 1,0-1,0 1,-9 11,-40 46,3 2,3 2,3 3,3 1,-41 90,66-122,2 0,1 1,2 1,2 0,1 1,3 0,-4 51,10-86,1 1,0-1,0 1,1-1,-1 1,2-1,-1 1,0-1,1 0,0 0,1 0,0 0,0 0,0-1,0 1,1-1,0 0,0 0,0 0,1 0,-1-1,1 1,0-1,1-1,-1 1,1-1,-1 0,1 0,0 0,11 2,14 3,0-1,1-2,-1-1,42-1,130-11,-148 3,0-2,-1-2,-1-3,83-29,-112 32,-1-1,0-1,0-1,-1-1,-1-1,0 0,-1-2,-1-1,0 0,-1-1,-1-1,17-25,-13 8,-2 0,-1-1,-2-1,-2-1,-1 0,-2 0,-2-2,7-67,-8 10,-4 0,-14-146,10 244,0 0,0 0,0 0,0-1,0 1,0 0,-1 0,1 0,0 0,0-1,0 1,0 0,0 0,0 0,0-1,0 1,0 0,0 0,0 0,0 0,0-1,0 1,0 0,0 0,0 0,0-1,0 1,1 0,-1 0,0 0,0 0,0-1,0 1,0 0,0 0,0 0,1 0,-1 0,0 0,0 0,0-1,0 1,1 0,-1 0,0 0,0 0,0 0,0 0,1 0,-1 0,0 0,0 0,11 11,18 35,-17-26,328 451,-130-190,-168-223,-7-12,-2 1,28 56,-49-75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4.209"/>
    </inkml:context>
    <inkml:brush xml:id="br0">
      <inkml:brushProperty name="width" value="0.1" units="cm"/>
      <inkml:brushProperty name="height" value="0.1" units="cm"/>
      <inkml:brushProperty name="ignorePressure" value="1"/>
    </inkml:brush>
  </inkml:definitions>
  <inkml:trace contextRef="#ctx0" brushRef="#br0">0 0,'4'1,"0"0,-1 0,1 0,-1 0,1 0,-1 0,1 1,-1 0,0 0,1 0,-1 0,0 0,3 4,35 37,-3 7,-2 3,-2 1,-2 1,-3 2,-3 0,23 75,-9 1,40 242,-74-333,-2-18,-4-60,-1-59,4-1,21-136,-14 174,3 0,3 0,1 2,4 0,30-60,-48 111,-1 0,1 0,0 1,0-1,0 1,1 0,0 0,0 0,0 0,0 1,0-1,1 1,-1 0,1 1,0-1,0 1,0 0,10-3,-5 4,-1 0,1 1,-1-1,0 2,1 0,-1 0,1 0,-1 1,0 1,12 4,5 3,-1 2,0 0,0 2,-1 1,-1 1,-1 1,39 37,-7 1,74 101,-114-138,0 0,-2 2,0-1,-1 2,-1-1,-1 1,-1 1,-1 0,-1 0,-1 0,0 1,-2-1,-1 1,-1 36,-3-29</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5.055"/>
    </inkml:context>
    <inkml:brush xml:id="br0">
      <inkml:brushProperty name="width" value="0.1" units="cm"/>
      <inkml:brushProperty name="height" value="0.1" units="cm"/>
      <inkml:brushProperty name="ignorePressure" value="1"/>
    </inkml:brush>
  </inkml:definitions>
  <inkml:trace contextRef="#ctx0" brushRef="#br0">1074 1074,'-5'-3,"1"-1,-1 1,0 0,-1 1,1-1,0 1,-1 0,0 1,-6-2,-12-4,-5-4,-1 2,-1 1,1 1,-33-2,45 8,0 0,0 2,0 0,0 1,0 1,1 0,-1 1,-28 12,9 0,2 2,0 1,1 2,1 1,1 2,1 1,-32 34,15-9,2 3,3 1,-45 74,76-109,-5 7,1 1,-17 39,30-61,1 1,0-1,0 1,0 0,1 0,0-1,0 1,0 0,1 0,0 0,0 0,0 0,1 0,0 0,0 0,0 0,1 0,4 10,-3-12,1 0,-1 0,1 0,0 0,0-1,0 0,0 0,0 0,1 0,-1 0,1-1,9 3,66 18,-61-19,42 8,0-2,67 2,126-8,-222-4,-28 0,16 1,1-2,-1 0,41-8,-54 7,-1 0,1 0,-1-1,0 0,0 0,0-1,0 1,-1-1,1 0,-1-1,0 1,0-1,-1 0,1-1,-1 1,4-7,1-4,-1-1,-1 1,0-1,-1-1,-1 1,3-23,11-115,-16 122,10-99,-6 0,-13-167,1 250,-1 0,-3 1,-2 0,-2 1,-2 0,-2 1,-2 1,-2 0,-39-60,28 57,-3 2,-2 1,-1 2,-2 2,-2 1,-73-52,71 70,43 22,1-1,-1 1,1 0,-1 0,0-1,1 1,-1 0,1 0,-1 0,0 0,1 0,-1 0,0-1,1 2,-1-1,0 0,1 0,-1 0,1 0,-1 0,0 0,1 1,-1-1,1 0,-1 1,0-1,1 0,-1 1,1-1,-1 1,1-1,0 0,-1 1,1-1,-1 1,1 0,0-1,-1 1,1-1,0 1,0-1,-1 1,1 0,0-1,0 1,0 0,0-1,0 1,0-1,0 1,0 0,0-1,0 1,0 0,0-1,1 1,-1 0,0-1,0 1,1-1,-1 1,0-1,1 1,0 0,5 17,1 0,1 0,1-1,20 29,56 66,-51-69,816 996,-769-952,-69-73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7.050"/>
    </inkml:context>
    <inkml:brush xml:id="br0">
      <inkml:brushProperty name="width" value="0.1" units="cm"/>
      <inkml:brushProperty name="height" value="0.1" units="cm"/>
      <inkml:brushProperty name="ignorePressure" value="1"/>
    </inkml:brush>
  </inkml:definitions>
  <inkml:trace contextRef="#ctx0" brushRef="#br0">908 953,'19'-17,"1"1,24-16,-26 19,0 0,-1-1,29-29,-19 11,-1-1,38-66,-54 79,0 0,-1 0,-1-1,-1 0,0-1,-2 0,2-22,-6 39,0-1,-1 1,0-1,0 1,0 0,-1-1,0 1,0 0,0-1,0 1,-1 0,0 0,0 0,-1 0,1 0,-1 1,0-1,0 1,-1-1,1 1,-6-4,2 3,0 0,-1 0,0 1,0 0,0 0,-1 1,1 0,-1 1,0 0,1 0,-1 0,-13 1,-5 0,-1 2,1 1,0 1,-1 1,1 2,1 0,-1 2,1 1,1 1,-38 20,7 2,1 2,1 2,-67 61,64-47,2 3,2 1,4 3,1 3,3 1,3 2,-59 120,93-166,1 0,1 0,0 1,1 0,2 0,-1 0,2 1,0 23,2-33,1-1,0 1,0 0,1-1,1 1,-1-1,1 0,1 0,-1 0,1 0,1 0,0-1,0 0,0 0,1 0,0 0,0-1,0 0,12 7,8 5,1-2,1 0,0-2,1-2,43 14,160 31,-86-30,1-6,153 1,-193-21,1-5,-1-4,164-34,-223 31,0-2,-1-2,0-2,-2-2,0-2,70-44,-91 48,-1-1,0-1,-2 0,0-2,-1 0,-1-2,-1 0,-1-1,-1 0,-2-2,0 0,16-43,-16 26,-2-1,-3 0,-1-1,-2 0,-2 0,-2-1,-1 1,-3 0,-2 0,-2 0,-12-46,9 52,-2 1,-2 0,-1 1,-2 0,-1 2,-2 0,-2 0,-1 2,-1 1,-2 1,-1 1,-56-50,66 67,0 2,-1 0,-1 0,0 2,0 0,-1 2,1 0,-2 0,-33-5,51 11,0 1,0 0,1 0,-1-1,0 1,0 1,0-1,1 0,-1 0,0 1,0-1,1 0,-1 1,0 0,1-1,-1 1,1 0,-1 0,1 0,-1 0,1 0,-1 1,1-1,0 0,0 0,0 1,0-1,0 1,0-1,0 1,0 0,0-1,1 1,-1 0,1-1,-1 1,1 0,0 0,0-1,-1 1,1 0,0 0,1 3,-1 2,1 0,0 0,1 0,-1 0,1 0,1 0,-1 0,1-1,0 1,5 6,6 6,1-1,1-1,1 0,0-1,1-1,22 14,127 73,566 241,-660-313,-48-19,0 0,-1 2,0 1,-1 1,-1 1,0 0,36 38,-46-41,-1 1,-1 0,0 0,-1 1,-1 0,0 1,-1 0,0 0,-2 1,0-1,-1 1,0 0,1 26,-5 14,-2 1,-3-1,-2-1,-20 76,8-38,-11 51,10-55,4 0,-5 96,21-182,-1 0,1 1,0-1,1 0,-1 1,1-1,0 0,0 0,0 0,0 1,1-1,-1 0,1 0,0-1,1 1,-1 0,4 4,-1-5,-1 0,0 0,1 0,-1-1,1 1,0-1,0 0,0-1,0 1,0-1,0 0,0 0,0-1,8 0,-10 1,12 0,1 0,-1-1,1 0,-1-1,28-6,-38 6,-1-1,1 0,-1 0,0 0,1 0,-1-1,0 0,0 0,-1 0,1 0,-1 0,1-1,-1 0,0 0,0 0,-1 0,1 0,-1 0,0-1,0 1,0-1,-1 1,1-6,7-34,-3-1,-2 1,-2-1,-2 0,-6-57,3 52,-24-284,-76-366,90 631,-3 0,-3 0,-2 2,-4 0,-40-75,32 74,23 42</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7.848"/>
    </inkml:context>
    <inkml:brush xml:id="br0">
      <inkml:brushProperty name="width" value="0.1" units="cm"/>
      <inkml:brushProperty name="height" value="0.1" units="cm"/>
      <inkml:brushProperty name="ignorePressure" value="1"/>
    </inkml:brush>
  </inkml:definitions>
  <inkml:trace contextRef="#ctx0" brushRef="#br0">0 121,'1'16,"0"0,2-1,0 1,0-1,1 1,1-1,1 0,11 23,9 8,38 53,-50-80,11 17,2 0,1-2,2-1,1-2,2-1,1-1,68 43,-99-69,1-1,0 0,1 0,-1 0,0 0,1 0,-1-1,1 0,-1 0,1 0,-1-1,9 1,-10-2,-1 1,0-1,1 0,-1 0,0 0,0 0,1-1,-1 1,0 0,0-1,0 0,-1 1,1-1,0 0,-1 0,1 0,-1 0,1 0,-1 0,0-1,0 1,0 0,0-1,1-4,14-47,-1-1,-4 0,7-73,-6-171,-12 284,0 0,-1-1,0 1,-1 0,-1 0,-7-24,29 76,45 67,83 92,-131-172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8.473"/>
    </inkml:context>
    <inkml:brush xml:id="br0">
      <inkml:brushProperty name="width" value="0.1" units="cm"/>
      <inkml:brushProperty name="height" value="0.1" units="cm"/>
      <inkml:brushProperty name="ignorePressure" value="1"/>
    </inkml:brush>
  </inkml:definitions>
  <inkml:trace contextRef="#ctx0" brushRef="#br0">1 0,'0'4,"4"2,1 3,5 1,0 3,2 2,4 4,3 3,2 1,-2 6,4 1,-2 0,-4-1,-2-1,-2-1,-5-6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2.26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0,'2'28,"1"0,1 0,1-1,1 1,2-1,0-1,22 44,101 166,-129-234,39 64,94 114,-109-152,1 0,1-2,1-1,1-1,62 36,-63-43,1-1,0-2,1-1,1-1,0-2,0-1,1-2,64 6,-92-13,1-1,-1 1,1-1,-1-1,1 1,-1-1,0 0,0 0,0-1,0 1,0-1,0 0,-1-1,1 1,-1-1,0 0,0 0,0 0,-1 0,0-1,1 1,2-8,10-14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8.826"/>
    </inkml:context>
    <inkml:brush xml:id="br0">
      <inkml:brushProperty name="width" value="0.1" units="cm"/>
      <inkml:brushProperty name="height" value="0.1" units="cm"/>
      <inkml:brushProperty name="ignorePressure" value="1"/>
    </inkml:brush>
  </inkml:definitions>
  <inkml:trace contextRef="#ctx0" brushRef="#br0">1 0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40.538"/>
    </inkml:context>
    <inkml:brush xml:id="br0">
      <inkml:brushProperty name="width" value="0.1" units="cm"/>
      <inkml:brushProperty name="height" value="0.1" units="cm"/>
      <inkml:brushProperty name="ignorePressure" value="1"/>
    </inkml:brush>
  </inkml:definitions>
  <inkml:trace contextRef="#ctx0" brushRef="#br0">220 604,'2'0,"1"1,-1 0,1 0,-1 0,1 0,-1 0,1 0,-1 1,0-1,0 1,0 0,0 0,0-1,0 1,0 0,0 1,-1-1,1 0,1 5,24 48,37 142,44 227,-33-113,-62-265,-3-15,-2-1,-1 1,-2 0,4 60,-9-90,0-1,0 1,0-1,0 0,0 1,0-1,0 1,0-1,0 1,0-1,0 1,0-1,0 1,0-1,0 1,0-1,-1 1,1-1,0 1,0-1,-1 0,1 1,0-1,-1 1,1-1,0 0,-1 1,1-1,-1 0,1 1,0-1,-1 0,1 0,-1 0,1 1,-1-1,1 0,-1 0,1 0,-1 0,1 0,-1 0,1 0,-1 0,1 0,-1 0,1 0,0 0,-1 0,1 0,-1 0,1-1,-1 1,1 0,-1 0,1 0,-1-1,1 1,0 0,-1-1,-28-23,28 23,-36-41,1-2,2-1,-32-58,33 51,-32-50,-94-206,137 258,3-2,2-1,2 0,2-1,3 0,-5-79,15 110,1 1,1 0,0 0,2 0,0 1,2-1,0 1,2 0,10-22,-4 15,2 1,1 1,1 0,1 1,40-39,-3 14,2 3,2 2,2 3,107-55,-165 95,-1 0,1 0,0 1,0 0,-1 0,1 0,0 0,0 1,0-1,0 1,0 0,0 0,0 1,0-1,0 1,5 1,-1 1,-1-1,0 2,-1-1,1 1,-1 0,1 0,-1 1,6 5,9 12,-2 0,0 0,23 39,-34-50,29 51,-3 1,31 79,-61-135,-1 0,0 0,0 0,-1 0,0 0,-1 0,1 1,-1-1,-1 1,1-1,-1 1,0-1,-1 1,0-1,0 1,-1-1,0 0,0 1,-1-1,0 0,0 0,0-1,-1 1,0-1,0 0,-1 0,0 0,0 0,0-1,-1 0,-9 7,-35 25,-2-3,-1-2,-2-3,0-2,-99 34,116-48,0-2,-1-1,0-2,-56 5,76-13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42.135"/>
    </inkml:context>
    <inkml:brush xml:id="br0">
      <inkml:brushProperty name="width" value="0.1" units="cm"/>
      <inkml:brushProperty name="height" value="0.1" units="cm"/>
      <inkml:brushProperty name="ignorePressure" value="1"/>
    </inkml:brush>
  </inkml:definitions>
  <inkml:trace contextRef="#ctx0" brushRef="#br0">1 507,'10'0,"0"1,0 0,0 1,0 0,-1 1,1 0,0 0,-1 1,0 0,0 0,0 1,-1 1,1-1,-1 1,0 1,-1 0,12 12,30 29,52 64,-84-90,-1 0,-1 1,-1 0,-1 2,20 50,-26-38,-9-19,2-18,0 0,0 0,0 1,-1-1,1 0,0 0,0 1,0-1,-1 0,1 0,0 0,0 0,-1 0,1 1,0-1,0 0,-1 0,1 0,0 0,0 0,-1 0,1 0,0 0,-1 0,1 0,0 0,0 0,-1 0,1 0,0 0,-1 0,1 0,0 0,0 0,-1-1,1 1,0 0,0 0,-1 0,1 0,0-1,0 1,0 0,-1 0,1-1,-5-4,1-1,0 1,0-1,1 0,0-1,0 1,0-1,1 1,-1-1,2 0,-2-9,-2 0,-5-24,1 1,1-1,3-1,-1-75,7 92,1 1,0 0,2 0,0 0,2 1,1 0,0 0,2 0,0 1,13-21,-20 39,1-1,-1 1,1 0,-1 0,1 0,0 0,0 0,0 0,1 1,-1 0,0 0,1 0,0 0,0 0,-1 1,1-1,8 0,-4 1,-1 0,1 1,-1 0,1 0,-1 1,1 0,-1 1,1-1,7 4,5 2,-2 1,1 1,-2 1,1 0,-1 1,22 19,-18-12,-2 1,0 0,17 24,-29-35,-1 1,-1-1,0 1,0 0,-1 1,0-1,0 1,-1 0,-1-1,1 2,0 11,-8-32,0 0,1 0,-5-19,4-8,1 0,2 0,2 0,1 0,10-58,-7 72,1 1,1-1,1 1,0 0,2 1,1-1,1 2,0 0,2 0,15-19,-27 37,1 0,-1 0,1 0,-1 0,1 0,0 0,0 1,0-1,0 1,0-1,1 1,-1 0,0 0,1 0,-1 0,0 0,1 0,-1 1,1-1,-1 1,1-1,0 1,-1 0,1 0,-1 0,1 1,-1-1,5 2,-1 1,-1 0,1 1,-1 0,0 0,0 0,-1 0,1 1,-1 0,0 0,5 7,53 64,-46-58,0 0,-1 1,0 0,-2 1,-1 1,0 0,-2 0,10 27,-15-27</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44.124"/>
    </inkml:context>
    <inkml:brush xml:id="br0">
      <inkml:brushProperty name="width" value="0.1" units="cm"/>
      <inkml:brushProperty name="height" value="0.1" units="cm"/>
      <inkml:brushProperty name="ignorePressure" value="1"/>
    </inkml:brush>
  </inkml:definitions>
  <inkml:trace contextRef="#ctx0" brushRef="#br0">127 667,'5'-2,"0"0,0 0,0-1,0 0,-1 0,1 0,-1 0,0-1,0 1,6-8,2 0,40-33,-3-3,-2-2,-1-1,-3-3,50-80,-84 116,0 0,-2-1,0 0,6-21,-12 34,1 1,-1-1,0 1,0-1,-1 0,1 1,-1-1,0 0,-1 1,1-1,-1 0,0 1,0-1,0 1,-1-1,1 1,-1-1,0 1,0 0,-1 0,1 0,-6-6,4 7,-1 0,0 1,1-1,-1 1,0 0,0 0,-1 1,1 0,0-1,0 2,-1-1,1 1,0-1,-1 2,-9 0,-7 1,1 2,-32 8,31-6,1 1,-1 1,2 1,-1 1,1 1,1 0,0 2,0 0,-30 29,36-28,0 0,2 1,-1 0,2 1,0 1,1-1,1 1,0 1,1-1,1 1,1 1,-4 21,6-20,0-1,1 1,1 0,0 1,2-1,0 0,7 31,-4-38,0-1,0 0,1 0,1 0,0-1,0 0,1 0,1 0,0-1,0 0,1-1,19 17,24 14,1-2,2-3,1-2,2-2,1-3,1-3,96 27,-147-49,0-1,-1 0,1-1,0 0,0 0,12-1,-19 0,1-1,-1 1,0-1,1 1,-1-1,0 0,1 0,-1 0,0 0,0 0,0 0,0-1,0 1,0-1,0 1,-1-1,1 0,0 0,-1 0,0 0,1 0,-1 0,0 0,0 0,0-1,0 1,1-4,25-107,22-67,-18 86,-19 51,3 0,33-66,-47 106,1 1,-1-1,1 1,0-1,0 1,0 0,0 0,0 0,0 0,1 0,-1 0,1 0,0 1,-1 0,1-1,0 1,0 0,4-1,-2 1,0 1,0 0,1 0,-1 0,0 0,0 1,0 0,0 0,0 0,6 3,3 2,0 1,0 0,0 1,-1 0,0 1,13 13,-8-6,-2 0,0 0,0 2,-2 0,0 1,-1 0,-1 1,14 31,-25-48,-1 0,1 0,-1 0,1 0,-1 1,0-1,0 0,0 0,0 0,-1 0,-1 5,2-8,0 0,0 1,0-1,0 0,0 1,0-1,0 1,-1-1,1 0,0 1,0-1,0 0,-1 1,1-1,0 0,-1 0,1 1,0-1,-1 0,1 0,0 1,-1-1,1 0,0 0,-1 0,1 0,0 0,-1 1,1-1,-1 0,1 0,-2-1,1 1,0-1,0 0,0 0,0 1,0-1,0 0,0 0,0 0,0 0,1 0,-1 0,0 0,1 0,-2-3,-10-23,2 0,0-1,2 0,1 0,2-1,-3-29,2 20,4 20,-4-15,1 0,2 0,2-41,1 67,0 0,1 0,0 0,0 0,1 0,-1 0,1 0,1 1,0-1,-1 1,2 0,-1-1,1 1,0 1,0-1,1 1,-1-1,1 1,1 1,-1-1,9-5,-10 8,-1 0,0 1,0-1,1 1,-1 0,0 0,1 1,-1-1,1 1,-1-1,1 1,-1 0,1 0,-1 1,1-1,-1 1,5 1,-2 0,0 1,0-1,-1 2,1-1,-1 0,0 1,0 0,0 0,4 5,9 12,-2 0,0 1,21 40,-25-40,15 29,-3 2,-2 1,-2 1,20 97,-39-148,18 53,-11-36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44.858"/>
    </inkml:context>
    <inkml:brush xml:id="br0">
      <inkml:brushProperty name="width" value="0.1" units="cm"/>
      <inkml:brushProperty name="height" value="0.1" units="cm"/>
      <inkml:brushProperty name="ignorePressure" value="1"/>
    </inkml:brush>
  </inkml:definitions>
  <inkml:trace contextRef="#ctx0" brushRef="#br0">1 0,'1'45,"3"-1,2 0,2 0,1-1,26 72,102 198,-96-230,4-1,3-3,96 120,-107-151,-28-33,2-1,-1-1,2 0,0 0,0-1,1-1,21 15,-18-18,-1-3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45.338"/>
    </inkml:context>
    <inkml:brush xml:id="br0">
      <inkml:brushProperty name="width" value="0.1" units="cm"/>
      <inkml:brushProperty name="height" value="0.1" units="cm"/>
      <inkml:brushProperty name="ignorePressure" value="1"/>
    </inkml:brush>
  </inkml:definitions>
  <inkml:trace contextRef="#ctx0" brushRef="#br0">739 1,'-8'0,"-8"0,-4 0,-8 0,-7 4,-10 1,-18 5,-7 4,-4 4,3 3,4-2,6 0,9 0,9-2,8-4,6-5,7-3</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46.270"/>
    </inkml:context>
    <inkml:brush xml:id="br0">
      <inkml:brushProperty name="width" value="0.1" units="cm"/>
      <inkml:brushProperty name="height" value="0.1" units="cm"/>
      <inkml:brushProperty name="ignorePressure" value="1"/>
    </inkml:brush>
  </inkml:definitions>
  <inkml:trace contextRef="#ctx0" brushRef="#br0">53 667,'1'-14,"1"0,1-1,1 1,0 0,7-17,-1 2,-7 22,17-51,-3 0,-2-1,-3-1,6-70,-18 120,-1 1,0 0,0 0,-1-1,0 1,0 0,-1 1,-1-1,1 0,-1 1,-7-11,9 16,0 0,0 0,0 0,-1 0,1 0,-1 1,1-1,-1 1,0-1,0 1,0 0,0 0,-1 0,1 1,-1-1,1 1,-1 0,1 0,-1 0,1 0,-1 1,0-1,0 1,1 0,-1 0,0 0,1 1,-1-1,0 1,-5 2,7-2,0 0,0 0,-1 0,1 0,0 1,1-1,-1 1,0 0,0-1,1 1,-1 0,1 0,-1 0,1 0,0 0,0 0,0 0,0 1,0-1,0 0,1 0,-1 1,1-1,0 1,0-1,-1 0,1 1,1-1,-1 1,0-1,1 0,-1 1,2 1,1 10,0-1,2 0,0 0,7 15,21 35,2-2,76 98,104 96,-119-146,-89-101,2 2,0 1,0 0,-1 1,9 18,-15-28,-1 1,0-1,0 1,0 0,0-1,-1 1,1 0,-1 0,1 0,-1-1,0 1,0 0,0 0,-1 0,1 0,-1-1,1 1,-1 0,0 0,0-1,0 1,-1-1,1 1,-1-1,1 1,-1-1,0 0,-2 2,-28 22,14-16</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47.822"/>
    </inkml:context>
    <inkml:brush xml:id="br0">
      <inkml:brushProperty name="width" value="0.1" units="cm"/>
      <inkml:brushProperty name="height" value="0.1" units="cm"/>
      <inkml:brushProperty name="ignorePressure" value="1"/>
    </inkml:brush>
  </inkml:definitions>
  <inkml:trace contextRef="#ctx0" brushRef="#br0">1 288,'0'-4,"1"0,-1 0,1 1,0-1,1 0,-1 1,0-1,1 1,0 0,0-1,0 1,0 0,1 0,-1 0,1 1,-1-1,1 0,0 1,0 0,0 0,1 0,-1 0,5-2,11-5,-1 1,2 1,21-4,-27 7,111-33,282-71,-279 84,-112 19</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24.113"/>
    </inkml:context>
    <inkml:brush xml:id="br0">
      <inkml:brushProperty name="width" value="0.1" units="cm"/>
      <inkml:brushProperty name="height" value="0.1" units="cm"/>
      <inkml:brushProperty name="ignorePressure" value="1"/>
    </inkml:brush>
  </inkml:definitions>
  <inkml:trace contextRef="#ctx0" brushRef="#br0">1 125,'0'-3,"1"0,-1 0,1 0,0 1,0-1,0 0,1 1,-1-1,0 1,1-1,0 1,0-1,-1 1,1 0,1 0,-1 0,0 0,0 1,1-1,-1 1,1-1,-1 1,1 0,0 0,5-2,11-3,1 0,33-5,-26 6,18-3,67-4,-13 3,-25 2,87 4,-138 3</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25.555"/>
    </inkml:context>
    <inkml:brush xml:id="br0">
      <inkml:brushProperty name="width" value="0.1" units="cm"/>
      <inkml:brushProperty name="height" value="0.1" units="cm"/>
      <inkml:brushProperty name="ignorePressure" value="1"/>
    </inkml:brush>
  </inkml:definitions>
  <inkml:trace contextRef="#ctx0" brushRef="#br0">102 469,'2'1,"0"0,0 0,0 1,0-1,0 1,0-1,0 1,0-1,-1 1,1 0,0 0,-1 0,0 0,1 0,-1 0,1 4,3 1,33 50,-3 1,-3 2,-2 1,34 97,-60-143,0 1,2 29,-52-124,7 4,-153-326,175 358,6 21,2-1,0 0,2 0,1-1,-7-48,13 70,0 0,0 0,0 1,0-1,0 0,1 0,-1 1,1-1,-1 0,1 1,0-1,-1 0,1 1,0-1,0 1,0-1,0 1,0 0,1-1,-1 1,0 0,1 0,-1 0,1 0,-1 0,1 0,-1 0,1 1,-1-1,1 0,0 1,0-1,-1 1,1 0,0 0,0-1,-1 1,1 0,0 1,2-1,7 1,0 0,1 0,-1 2,0-1,11 5,14 6,-1 2,0 2,-1 1,49 35,117 102,-186-143,28 23,-1 3,-2 1,-1 2,-2 2,-3 1,55 94,-88-138,0 1,0-1,1 1,-1 0,0-1,0 1,0-1,1 1,-1-1,0 1,1-1,-1 1,0-1,1 1,-1-1,1 1,-1-1,0 0,1 1,-1-1,1 0,-1 1,1-1,0 0,-1 0,1 0,-1 1,1-1,-1 0,1 0,0 0,-1 0,1 0,7-19,-3-36,-5 53,-14-320,5 219,7-186,2 288,0-1,0 0,0 0,1 0,-1 0,1 0,-1 0,1 0,-1 0,1 0,0 0,0 1,0-1,0 0,0 1,0-1,1 1,-1-1,0 1,1-1,-1 1,1 0,0 0,-1 0,4-2,-1 2,0 1,0-1,0 1,-1-1,1 1,0 0,0 1,0-1,0 1,-1 0,1 0,5 2,10 4,-1 1,-1 1,1 1,17 12,47 42,146 145,-65-52,-21-10,-73-87,-46-43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2.78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829 1,'-30'1,"0"1,0 2,1 1,-37 11,-113 45,49-14,-178 46,282-85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26.407"/>
    </inkml:context>
    <inkml:brush xml:id="br0">
      <inkml:brushProperty name="width" value="0.1" units="cm"/>
      <inkml:brushProperty name="height" value="0.1" units="cm"/>
      <inkml:brushProperty name="ignorePressure" value="1"/>
    </inkml:brush>
  </inkml:definitions>
  <inkml:trace contextRef="#ctx0" brushRef="#br0">414 0,'-4'1,"0"-1,-1 1,1 0,0 0,0 1,0-1,-1 1,2 0,-1 0,0 1,0-1,1 1,-1-1,1 1,-5 5,-44 55,45-53,-35 49,2 3,3 1,3 2,3 1,2 1,3 2,-17 78,41-139,1 0,0 0,0 0,1 1,0-1,1 0,-1 0,3 8,-3-14,1 0,-1-1,1 1,0-1,-1 1,1 0,0-1,0 1,0-1,0 0,0 1,0-1,0 0,1 0,-1 0,0 0,4 2,-4-2,1-1,0 1,0-1,0 0,0 0,1 0,-1 0,0 0,0 0,0 0,0-1,0 1,0-1,-1 1,1-1,0 0,0 0,0 0,2-1,3-3,0 0,-1 0,0 0,1-1,-2 0,1 0,-1-1,0 1,0-1,-1 0,6-11,5-14,14-47,-12 32,-3 10,-3 7,0 1,2 1,23-38,-35 64,1 0,-1 1,1-1,-1 0,1 1,-1-1,1 0,0 1,0 0,-1-1,1 1,0 0,0 0,0 0,1 0,-1 1,0-1,0 1,0-1,1 1,-1-1,0 1,0 0,1 0,-1 0,0 1,0-1,1 1,-1-1,0 1,0-1,0 1,0 0,0 0,0 0,2 2,8 5,0 0,0 1,-1 0,16 19,-12-13,29 28,124 110,-147-137</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27.753"/>
    </inkml:context>
    <inkml:brush xml:id="br0">
      <inkml:brushProperty name="width" value="0.1" units="cm"/>
      <inkml:brushProperty name="height" value="0.1" units="cm"/>
      <inkml:brushProperty name="ignorePressure" value="1"/>
    </inkml:brush>
  </inkml:definitions>
  <inkml:trace contextRef="#ctx0" brushRef="#br0">497 746,'-5'0,"0"1,1-1,-1 1,1 1,-1-1,1 0,0 1,-1 0,1 0,0 1,0-1,0 1,-3 3,-47 46,44-41,-23 27,3 0,1 2,-35 65,23-28,-33 90,53-112,2 0,3 1,2 1,3 0,-5 70,16-118,-1 0,2 0,-1 0,1 0,0 0,1 0,0 0,1 0,0 0,5 12,-4-15,0 0,0 0,0-1,1 1,0-1,0 0,0 0,1-1,-1 0,1 1,0-2,0 1,13 4,16 6,1-2,0-2,1-1,57 6,155 1,-220-15,312-5,-267-3,0-2,114-31,-177 37,1 0,-1-1,0 0,-1-1,1 0,-1-1,15-11,-19 12,-2 1,1-1,0-1,-1 1,0-1,0 1,-1-1,0 0,0-1,0 1,-1 0,1-1,-2 1,3-10,0-17,-1 0,-1 0,-1 0,-3-1,0 1,-9-42,-7-10,-34-97,4 47,-104-204,-96-112,143 266,98 174,-1-3,1 1,0-1,-10-30,17 44,-1-1,1 1,0-1,0 1,0-1,0 1,-1-1,1 0,0 1,0-1,0 1,0-1,0 1,0-1,0 1,1-1,-1 0,0 1,0-1,0 1,0-1,1 1,-1-1,0 1,1-1,-1 1,0-1,1 1,-1 0,1-1,15 4,21 23,-3 10,0 1,39 59,52 98,-102-157,113 197,-10 6,-11 6,100 308,-200-504,-10-32,0 0,2-1,0 1,14 24,-21-42,0 0,0 0,0 1,0-1,0 0,0 0,0 0,0 1,0-1,0 0,1 0,-1 0,0 0,0 1,0-1,0 0,1 0,-1 0,0 0,0 0,0 1,0-1,1 0,-1 0,0 0,0 0,1 0,-1 0,0 0,0 0,0 0,1 0,-1 0,0 0,0 0,0 0,1 0,-1 0,0 0,0 0,1 0,-1 0,0 0,0-1,0 1,1 0,4-13,-2-19,1-78,36-213,-33 285,-5 23,1-1,0 0,2 1,-1 0,11-21,-14 34,0 0,0 1,1-1,-1 0,1 1,-1-1,1 1,0-1,-1 1,1 0,0 0,0 0,0 0,0 0,0 0,0 0,0 1,0-1,0 1,0 0,1-1,-1 1,0 0,0 0,0 0,0 1,1-1,3 1,6 3,1-1,-1 2,22 10,-9-4,-18-8,44 16,-1 3,60 36,-96-49,0 0,-1 1,0 1,-1 0,0 0,-1 1,0 1,-1 0,0 0,-1 1,0 0,6 17,-4-6,0 1,2-2,0 0,2 0,32 38,-32-46</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28.382"/>
    </inkml:context>
    <inkml:brush xml:id="br0">
      <inkml:brushProperty name="width" value="0.1" units="cm"/>
      <inkml:brushProperty name="height" value="0.1" units="cm"/>
      <inkml:brushProperty name="ignorePressure" value="1"/>
    </inkml:brush>
  </inkml:definitions>
  <inkml:trace contextRef="#ctx0" brushRef="#br0">1 0,'4'0,"6"0,5 0,4 0,-1 4,0 6,2 1,1 7,2 0,0 2,2-3,-5 0,-5-3</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28.783"/>
    </inkml:context>
    <inkml:brush xml:id="br0">
      <inkml:brushProperty name="width" value="0.1" units="cm"/>
      <inkml:brushProperty name="height" value="0.1" units="cm"/>
      <inkml:brushProperty name="ignorePressure" value="1"/>
    </inkml:brush>
  </inkml:definitions>
  <inkml:trace contextRef="#ctx0" brushRef="#br0">1 10,'4'0,"1"-4,0-2</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29.692"/>
    </inkml:context>
    <inkml:brush xml:id="br0">
      <inkml:brushProperty name="width" value="0.1" units="cm"/>
      <inkml:brushProperty name="height" value="0.1" units="cm"/>
      <inkml:brushProperty name="ignorePressure" value="1"/>
    </inkml:brush>
  </inkml:definitions>
  <inkml:trace contextRef="#ctx0" brushRef="#br0">0 360,'5'3,"0"-1,1 0,-1 1,-1 0,1 1,0-1,-1 1,0-1,0 1,0 1,5 6,4 2,0 0,-9-8,0 0,1-1,0 0,-1 0,2 0,7 5,-11-9,-1 1,0-1,1 1,-1-1,0 0,1 0,-1 0,1 0,-1 0,0 0,1 0,-1 0,0 0,1-1,-1 1,0-1,1 1,-1-1,0 1,1-1,-1 0,0 0,0 1,0-1,0 0,0 0,0 0,0 0,0 0,0 0,0-1,-1 1,1 0,1-3,29-52,35-84,-1 0,-56 122,-4 8,0 0,1 0,0 0,0 1,1 0,11-12,-16 20,0-1,1 0,-1 1,1-1,-1 1,1 0,-1 0,1 0,0 0,0 0,-1 1,1-1,0 1,0 0,0-1,0 2,-1-1,1 0,0 0,0 1,0-1,-1 1,1 0,0 0,-1 0,1 0,0 1,-1-1,0 1,5 2,29 24,0 2,-2 1,-1 1,32 41,-20-23,108 119,-140-155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1.206"/>
    </inkml:context>
    <inkml:brush xml:id="br0">
      <inkml:brushProperty name="width" value="0.1" units="cm"/>
      <inkml:brushProperty name="height" value="0.1" units="cm"/>
      <inkml:brushProperty name="ignorePressure" value="1"/>
    </inkml:brush>
  </inkml:definitions>
  <inkml:trace contextRef="#ctx0" brushRef="#br0">183 883,'5'-1,"0"-1,-1 1,1-1,0 0,-1 0,1-1,-1 1,0-1,7-5,7-4,7-3,0-1,31-26,-47 34,1-1,-2 0,1 0,-1-1,0 0,-1 0,-1-1,7-12,-12 21,0 1,-1-1,1 0,0 1,-1-1,1 0,-1 1,0-1,1 0,-1 1,0-1,0 0,0 0,0 1,-1-1,1 0,0 0,-2-2,2 3,-1 0,0 0,0 1,1-1,-1 0,0 0,0 1,0-1,0 0,0 1,0-1,0 1,0-1,0 1,0 0,0-1,-1 1,1 0,0 0,-2 0,-2 0,0 0,0 0,1 1,-1 0,0 0,1 0,-1 1,0-1,1 1,0 0,-8 5,-15 14,2 1,0 1,1 1,2 1,0 1,-23 38,14-14,2 2,-39 95,61-128,0 0,1 0,1 1,1-1,-3 28,7-39,-1-1,2 1,-1-1,1 0,0 1,0-1,1 0,0 0,1 1,-1-2,1 1,1 0,-1-1,1 1,0-1,1 0,8 10,1-4,0-1,1 0,0-1,1-1,0 0,0-1,1 0,-1-2,2 0,22 5,27 3,93 7,-124-18,68 7,1-6,149-12,-175 0,0-3,-1-4,136-45,-181 48,-1-1,0-1,-1-2,-1-2,-1 0,0-2,27-25,-38 28,-1-1,0-1,-1-1,-1 0,-1 0,-1-2,0 0,-2 0,-1-1,11-34,-8 9,-2 0,-3 0,4-82,-10 42,-11-102,3 124,-18-75,20 122,-1 1,0 0,-2 0,0 0,-1 1,-1 0,0 0,-23-29,26 40,1 0,-2 0,1 1,-1 0,0 0,0 0,0 1,0 0,-1 1,0 0,0 0,1 0,-17-2,21 4,-1 1,0 0,0-1,1 1,-1 1,0-1,0 1,1-1,-1 1,0 0,1 0,-1 1,1-1,-1 1,1 0,0-1,-1 2,1-1,0 0,0 1,1-1,-1 1,0 0,1 0,0 0,0 0,0 0,0 0,0 1,1-1,-3 6,-2 10,1-1,1 0,1 1,0 0,1 0,1 0,1 0,1 0,1 0,0 0,1-1,1 1,1-1,1 0,0 0,1 0,1-1,1 0,17 26,0-13,1-1,2-1,0-2,2-1,1-1,36 20,8 0,134 56,-168-84,-28-12,1 2,-1 0,0 0,-1 1,24 16,-34-20,0 0,0 1,0-1,0 0,0 1,-1 0,0-1,1 1,-1 0,-1 0,1 0,-1 1,1-1,-1 0,0 0,-1 1,1-1,-1 1,0-1,0 0,0 1,-1-1,1 1,-3 7,-12 40,-3-1,-2-1,-2 0,-32 54,20-39,-55 100,-78 167,166-328,-1-1,1 0,0 1,0-1,0 1,0-1,1 1,-1-1,1 1,0 0,0-1,1 6,-1-8,1 1,0-1,0 0,0 1,0-1,0 0,0 0,0 0,1 1,-1-1,0 0,0-1,1 1,-1 0,1 0,-1 0,1-1,-1 1,1-1,0 1,-1-1,1 0,-1 0,1 0,0 0,-1 0,1 0,1 0,33 0,-1-2,0-1,0-2,55-14,132-52,-215 68,115-42,166-87,-225 98,-2-3,-2-2,-2-3,67-62,-107 87,-1 0,-1 0,0-1,-1-1,-1-1,-1 0,-1 0,0-1,-2-1,12-40,-4-19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32.207"/>
    </inkml:context>
    <inkml:brush xml:id="br0">
      <inkml:brushProperty name="width" value="0.1" units="cm"/>
      <inkml:brushProperty name="height" value="0.1" units="cm"/>
      <inkml:brushProperty name="ignorePressure" value="1"/>
    </inkml:brush>
  </inkml:definitions>
  <inkml:trace contextRef="#ctx0" brushRef="#br0">11 493,'1'3,"1"0,0 0,-1 0,1 0,1 0,-1-1,0 1,1-1,-1 1,1-1,0 0,0 0,0 0,0 0,0-1,5 3,-5-3,68 36,2-4,1-3,117 31,-178-58,0 1,0 0,0-2,0 0,20 1,-30-3,0 0,0 0,0 0,0-1,0 0,0 1,0-1,0 0,0 0,-1 0,1-1,0 1,-1-1,1 0,-1 1,1-1,-1 0,0 0,0-1,0 1,0 0,0-1,0 1,-1-1,2-3,4-11,0 0,-2-1,0 0,-1 0,3-37,-3-98,-4 101,1-15,-4-163,-3 201,6 29,0 0,-1 0,1 0,0 0,0 0,-1 0,1 0,0 0,0 0,-1 0,1 0,0 0,0 0,-1 1,1-1,0 0,0 0,-1 0,1 0,0 0,0 1,0-1,-1 0,1 0,0 0,0 1,0-1,0 0,-1 0,1 1,0-1,0 0,0 0,0 1,0-1,0 0,0 0,0 1,0-1,0 0,0 1,0-1,0 0,0 1,-10 59,10-1,2 0,12 77,34 120,-27-157,371 1606,-389-1694,58 262,-50-209,-3 0,0 85,-8-138,0 0,-1 0,0 0,-1-1,0 1,-1 0,-5 13,6-20,0 1,-1-1,1 0,-1 0,0 0,0 0,0-1,-1 1,1-1,-1 0,0 0,0 0,0 0,0-1,-1 1,1-1,0 0,-9 2,-47 14,-2-3,0-2,-80 6,118-17,-1-2,1 0,-1-1,1-2,-1-1,1 0,0-2,0-1,1 0,0-2,-32-17,24 6,1-2,0-1,2-1,1-2,1-1,1 0,1-2,2-1,1-1,1-1,2 0,-27-66,18 26,3-1,3-1,4-1,3 0,-6-99,14 92,4 0,4 0,24-158,-16 190,2-1,2 2,3 0,1 1,3 1,1 1,43-64,-5 29,3 1,4 4,3 3,4 3,111-83,-172 142,0 0,0 2,1 0,1 0,0 1,0 1,0 1,1 0,0 0,0 2,18-3,-13 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59.161"/>
    </inkml:context>
    <inkml:brush xml:id="br0">
      <inkml:brushProperty name="width" value="0.1" units="cm"/>
      <inkml:brushProperty name="height" value="0.1" units="cm"/>
      <inkml:brushProperty name="ignorePressure" value="1"/>
    </inkml:brush>
  </inkml:definitions>
  <inkml:trace contextRef="#ctx0" brushRef="#br0">563 1335,'-1'-6,"0"1,0 0,0 0,-1 0,0 0,0 0,0 0,0 1,-1-1,0 1,1 0,-5-5,-44-46,31 36,0 1,-2 1,0 1,-1 1,-43-20,54 29,0 0,-1 2,0-1,0 2,0 0,0 0,0 1,-1 1,1 0,-1 1,1 1,-1 0,-22 4,31-3,0 1,-1-1,1 1,0 0,0 1,0-1,1 1,-1 0,1 0,0 0,0 0,0 1,0 0,1 0,0 0,0 0,0 0,1 1,0-1,0 1,0-1,0 7,-4 9,2 1,1 0,1 0,0 35,3-49,-1 0,1 0,0 0,1 0,0 0,0-1,1 1,0-1,0 1,0-1,1 0,0-1,1 1,0-1,0 1,0-1,0-1,1 1,0-1,0 0,1 0,12 6,7 3,2-2,-1-1,1-2,52 12,-76-20,1 1,0-1,0-1,-1 1,1-1,0 1,0-2,0 1,0 0,-1-1,1 0,0 0,0 0,-1-1,1 1,-1-1,1 0,-1 0,5-4,-2-1,-1 1,1-1,-2 0,1 0,-1 0,0-1,-1 0,0 0,5-12,17-39,-4 0,-1-1,-4-1,-2-1,8-71,-23 126,1-1,0-1,0 1,0 0,1 0,5-14,-6 22,-1 0,0 0,1 0,-1 0,1 0,-1 0,1 0,-1 0,1 0,-1 0,1 0,-1 0,0 0,1 0,-1 0,1 0,-1 1,1-1,-1 0,0 0,1 0,-1 1,1-1,-1 0,0 1,1-1,-1 0,0 1,0-1,1 0,-1 1,0-1,0 0,1 1,-1-1,0 1,0-1,0 1,0-1,0 1,0-1,13 21,65 159,-46-122,2-1,46 59,-59-88,2-1,1-1,2-1,0-1,49 34,-69-54,0 0,0-1,0 1,1-2,-1 1,1-1,-1 0,1 0,0-1,0 1,0-2,0 1,0-1,0 0,0 0,-1-1,12-2,-10 0,-1 0,0 0,1 0,-1-1,0 0,-1-1,1 1,-1-1,0-1,0 1,-1-1,1 0,-1 0,0-1,3-7,5-8,-1-1,-1 0,-2-1,0 0,-1-1,7-47,10-160,-25 220,9-380,-12 327,-3-1,-3 1,-35-125,39 174,-42-118,41 120,-1 0,0 0,-1 1,-1 0,0 0,-20-22,29 35,-1-1,1 1,0-1,-1 1,1-1,-1 1,1-1,-1 1,1-1,-1 1,1-1,-1 1,1 0,-1-1,1 1,-1 0,1 0,-1-1,0 1,1 0,-1 0,0 0,1 0,-1 0,0 0,1 0,-1 0,0 0,1 0,-1 0,0 0,1 0,-1 0,1 1,-1-1,0 0,1 0,-1 1,1-1,-1 1,1-1,-1 0,1 1,-1-1,1 1,-1-1,1 1,0-1,-1 1,1-1,0 1,-1 0,1-1,0 1,0 0,0-1,-1 1,1-1,0 1,0 0,0-1,0 1,0 1,0 47,17 32,3-1,4 0,55 123,-36-106,99 164,-107-207,2-1,3-3,2-1,61 56,-96-98,0-1,1 1,-1-1,1 0,1-1,-1 0,1 0,0-1,0 0,0 0,0-1,1-1,16 3,0-4</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1:59.674"/>
    </inkml:context>
    <inkml:brush xml:id="br0">
      <inkml:brushProperty name="width" value="0.1" units="cm"/>
      <inkml:brushProperty name="height" value="0.1" units="cm"/>
      <inkml:brushProperty name="ignorePressure" value="1"/>
    </inkml:brush>
  </inkml:definitions>
  <inkml:trace contextRef="#ctx0" brushRef="#br0">659 1,'-4'0,"-10"0,-11 0,-9 0,-12 0,-2 0,-5 0,-2 4,-4 1,0 0,1 4,7 3,3 1,6-2,6-4,9-2</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0.972"/>
    </inkml:context>
    <inkml:brush xml:id="br0">
      <inkml:brushProperty name="width" value="0.1" units="cm"/>
      <inkml:brushProperty name="height" value="0.1" units="cm"/>
      <inkml:brushProperty name="ignorePressure" value="1"/>
    </inkml:brush>
  </inkml:definitions>
  <inkml:trace contextRef="#ctx0" brushRef="#br0">234 783,'2'-1,"1"1,0-1,-1 0,1 0,-1 0,1-1,-1 1,1-1,-1 1,0-1,0 0,0 0,3-3,28-32,-27 30,40-48,-3-2,-3-2,-2-1,-3-2,-3-1,35-96,-64 150,-1 0,0-1,0 0,0 1,-1-15,-1 23,0 0,0-1,0 1,0 0,0 0,0-1,0 1,0 0,-1 0,1 0,0 0,-1-1,1 1,-1 0,1 0,-1 0,0 0,1 0,-1 0,0 0,0 0,0 1,0-1,1 0,-1 0,0 1,-1-1,1 0,0 1,0-1,0 1,0 0,0-1,0 1,-1 0,1 0,0-1,0 1,0 0,-1 0,1 0,0 1,0-1,0 0,-1 0,1 1,0-1,0 0,0 1,0-1,0 1,0 0,0-1,-1 2,-22 11,2 1,-1 0,2 2,0 1,1 0,1 2,-22 26,27-30,-47 53,4 2,3 3,2 2,-75 150,124-219,0 1,0 0,0 0,1 0,0 0,-2 13,4-19,0 1,0 0,0-1,0 1,1 0,-1-1,0 1,1-1,-1 1,1 0,0-1,-1 1,1-1,0 0,0 1,0-1,0 0,0 1,0-1,1 0,-1 0,0 0,1 0,-1 0,1 0,-1 0,1-1,-1 1,1 0,-1-1,1 1,-1-1,1 0,2 1,7 0,0 1,0-1,0-1,0 0,0-1,0 0,16-4,81-25,-69 17,16-4,763-261,-769 259,-1-3,-1-1,79-54,-113 67,-1 0,0-2,0 1,-1-1,0-1,16-26,-21 28,-1 1,0 0,-1-1,0 0,-1 0,0 0,-1 0,0-1,-1 1,0-1,-1-11,0 7,-1 0,-1 0,-6-24,7 36,0 1,0-1,0 1,-1-1,1 1,-1-1,1 1,-1 0,0 0,-1 0,1 0,0 0,-1 0,0 1,0-1,0 1,0 0,0 0,0 0,-7-3,9 4,0 1,0-1,-1 1,1 0,0 0,0-1,-1 1,1 0,0 0,-1 0,1 0,0 1,0-1,-1 0,1 0,0 1,0-1,0 1,-1-1,1 1,0-1,0 1,0 0,0 0,-2 1,2 0,-1 0,1 0,0 1,0-1,0 0,0 1,0-1,1 0,-1 1,1-1,-1 1,1 3,0 6,0-1,1 1,0 0,4 17,19 63,-7-33,-3 1,11 104,-23-146,-2 1,0-1,-1 1,-1-1,-1 1,-1-1,0 0,-1-1,-1 1,-1-1,0 0,-1 0,-15 22,6-17,-2 0,-22 22,21-24,0 1,-15 24,33-43,0 1,0-1,0 1,1 0,-1-1,1 1,0 0,-1 0,1 0,1 0,-1 0,0 0,1 0,0 0,0 0,-1 1,2-1,-1 0,0 0,1 0,0 3,1-2,0-1,0 0,0 0,0 0,1-1,-1 1,1 0,-1-1,1 0,0 1,0-1,0-1,0 1,0 0,5 1,10 4,0-2,1 0,0-1,-1-1,33 2,75 1,0-6,173-21,-282 19,1-1,-1-1,0-1,0 0,22-11,-32 13,-1-1,0 1,0-2,0 1,0-1,-1 1,1-2,-1 1,-1 0,1-1,-1 0,0 0,0-1,-1 1,5-10,2-17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3.93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1 811,'4'-1,"1"0,-1-1,1 0,-1 0,0 0,0 0,0-1,0 0,0 0,0 0,5-7,3 0,118-92,-56 46,-3-2,81-88,-139 132,15-18,47-65,-68 86,-1 0,0-1,0 0,-1 0,0 0,-2 0,1-1,-1 1,-1-1,1-21,-2 30,-2 0,1 0,0 0,-1 0,0 0,0 0,0 0,0 0,0 0,-1 1,0-1,0 1,0-1,0 1,-1-1,1 1,-1 0,0 0,1 1,-1-1,-1 0,1 1,0 0,-1 0,1 0,-5-2,-1 0,0 1,-1 0,1 1,0 0,-1 1,1-1,-1 2,1 0,-1 0,-10 1,19-1,-1 0,0 0,1 0,-1 1,0-1,1 0,-1 1,0-1,1 1,-1-1,1 1,-1 0,1 0,-1 0,1 0,0 0,-1 0,1 0,0 0,0 0,0 1,0-1,-1 2,1-1,1-1,0 1,0 0,0-1,0 1,0 0,0 0,0-1,1 1,-1 0,0 0,1-1,0 1,-1 0,1-1,0 1,2 2,3 5,0-1,1 1,0-1,1 0,13 10,173 129,103 82,-256-195,50 53,-79-74,0 1,-1 0,-1 1,0 0,-1 1,-1-1,12 33,-18-41,-1 1,0 0,0 0,-1 0,0 0,0 0,0 0,-1-1,-1 1,1 0,-1 0,-1-1,1 1,-1-1,-1 0,1 0,-1 0,0 0,-1-1,-10 13,-5 3,0-1,-1-1,-2-1,-30 21,40-30,-1-1,0 0,0-1,-1-1,1 0,-2-1,1 0,-1-2,1 0,-2 0,-26 1,-71 9,76-10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1.361"/>
    </inkml:context>
    <inkml:brush xml:id="br0">
      <inkml:brushProperty name="width" value="0.1" units="cm"/>
      <inkml:brushProperty name="height" value="0.1" units="cm"/>
      <inkml:brushProperty name="ignorePressure" value="1"/>
    </inkml:brush>
  </inkml:definitions>
  <inkml:trace contextRef="#ctx0" brushRef="#br0">1 1,'0'4,"8"10,7 10,10 14,0 10,4 7,2 4,-1 4,-5 4,-7-6,-7-8,-1-10,-1-7,-4-11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1.689"/>
    </inkml:context>
    <inkml:brush xml:id="br0">
      <inkml:brushProperty name="width" value="0.1" units="cm"/>
      <inkml:brushProperty name="height" value="0.1" units="cm"/>
      <inkml:brushProperty name="ignorePressure" value="1"/>
    </inkml:brush>
  </inkml:definitions>
  <inkml:trace contextRef="#ctx0" brushRef="#br0">0 25,'0'-4,"0"-6,0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3.539"/>
    </inkml:context>
    <inkml:brush xml:id="br0">
      <inkml:brushProperty name="width" value="0.1" units="cm"/>
      <inkml:brushProperty name="height" value="0.1" units="cm"/>
      <inkml:brushProperty name="ignorePressure" value="1"/>
    </inkml:brush>
  </inkml:definitions>
  <inkml:trace contextRef="#ctx0" brushRef="#br0">392 1295,'-16'-1,"0"-1,-30-7,-19-2,55 11,0-1,0 1,0 1,0 0,1 0,-1 1,0 0,1 1,-1 0,1 0,0 1,0 1,0-1,1 1,0 1,0-1,0 1,0 1,1 0,0 0,0 0,1 1,0 0,1 0,-1 0,2 1,-1 0,1 0,0 0,1 0,0 0,1 1,-3 17,5-22,0-1,0 0,0 0,0 0,1 0,-1 1,1-1,0 0,1 0,-1 0,1-1,-1 1,1 0,0 0,1-1,-1 1,1-1,-1 0,1 0,0 0,0 0,0 0,1-1,-1 1,1-1,-1 0,1 0,0 0,0-1,0 1,0-1,0 0,0 0,0 0,0-1,0 0,0 1,1-1,-1-1,0 1,0 0,0-1,0 0,0 0,0 0,0-1,0 0,0 1,0-1,-1 0,1-1,-1 1,1-1,-1 1,0-1,0 0,0 0,-1 0,5-7,40-80,-4-2,44-138,-87 229,0 0,0 0,0 0,0 0,0 1,1-1,-1 0,0 0,1 1,-1-1,0 0,1 0,-1 1,1-1,-1 0,1 1,-1-1,1 1,-1-1,1 1,0-1,-1 1,2-1,2 18,-3 51,-2-55,1 0,6 189,-3-180,0 0,1 0,1 0,1-1,1 1,1-2,11 22,-16-38,0 1,0-1,1 0,-1 0,1 0,0 0,0-1,0 1,0-1,0 0,1 0,0-1,-1 0,1 1,0-1,0-1,0 1,1-1,-1 0,0 0,0 0,1-1,-1 0,0 0,1 0,-1-1,6-1,15-3,0-1,-1-1,0-1,27-14,-44 19,30-13,-2-2,0-1,-1-2,-1-1,-1-2,38-35,-50 38,-1 0,0-1,-2 0,-1-2,-1 0,0-1,-2-1,-1 0,14-43,-14 24,-1-1,-3 0,-2-1,-2 1,-2-1,-2 0,-2 0,-2 0,-15-76,2 56,-2 1,-2 2,-4 0,-3 1,-2 1,-39-60,63 114,1-2,-1 1,-1 0,0 0,0 1,-1 0,0 0,0 0,-1 1,0 0,-12-8,19 15,0-1,0 1,0-1,1 1,-1 0,0-1,0 1,0 0,0 0,0 0,0 0,0-1,0 1,0 1,0-1,0 0,0 0,0 0,0 0,0 1,0-1,1 1,-1-1,0 0,0 1,-1 1,0-1,0 1,1 0,0 0,-1 0,1 0,0 0,0 1,0-1,0 0,-1 5,-1 7,1 0,-2 28,4-37,-1 59,3-1,3 1,3-1,21 88,1-39,68 166,-97-277,16 43,2-1,40 65,-51-97,0 1,0-1,1-1,1 0,-1 0,2-1,-1 0,1-1,1 0,0-1,0 0,0-1,19 7,-18-9,1 0,0 0,0-2,1 0,-1 0,0-2,1 1,-1-2,0 0,1-1,-1 0,19-6,-14 2,-1-2,0 0,-1 0,0-2,0 0,-1-1,-1-1,18-16,3-9,-2-1,-2-2,-2-1,-1-1,-2-2,21-48,64-163,-100 220,-1-2,-1 1,-3-1,-1 0,2-51,-8 86,1-1,-1 0,-1 0,1 1,0-1,-1 0,1 1,-1-1,0 0,0 1,0-1,0 1,0-1,0 1,-1 0,1-1,-1 1,0 0,0 0,0 0,0 0,0 1,0-1,-2-1,2 2,0 1,0-1,-1 1,1 0,0-1,0 1,0 0,0 0,0 1,0-1,0 0,0 1,0-1,0 1,0-1,0 1,0 0,0 0,1 0,-1 0,0 0,0 1,1-1,-1 0,1 1,-1-1,1 1,0-1,0 1,-1 0,0 2,-2 2,0 1,0 0,0 0,1 0,0 1,0-1,1 1,-1-1,2 1,-1 0,1 0,0 14,2-8,1-1,-1 0,2 0,0 0,1 0,0 0,6 12,10 15,2-1,1-1,43 51,-65-87,192 225,-38-48,-148-170,0 0,0 1,-1 0,0 0,6 18,-11-26,1 1,-1 0,-1 0,1 0,0 0,-1 0,1 0,-1 0,0 0,0 0,0 0,-1 0,1 0,-1 0,1 0,-1 0,0 0,0 0,0-1,-1 1,1 0,-1-1,1 1,-1-1,0 1,-3 2,-20 15,-1 0,-56 30,-12 8,-104 59,130-80,-74 52,120-72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5.159"/>
    </inkml:context>
    <inkml:brush xml:id="br0">
      <inkml:brushProperty name="width" value="0.1" units="cm"/>
      <inkml:brushProperty name="height" value="0.1" units="cm"/>
      <inkml:brushProperty name="ignorePressure" value="1"/>
    </inkml:brush>
  </inkml:definitions>
  <inkml:trace contextRef="#ctx0" brushRef="#br0">1 1,'33'17,"0"2,-2 2,0 1,-1 1,-2 1,0 2,-2 1,0 1,-2 1,31 49,-37-49,-2 1,-1 0,-1 1,-1 0,-2 1,-1 1,-2-1,-1 1,-2 1,-1 0,-1 64,-4-78,-1 1,-1-1,-1 0,-1 0,0-1,-2 0,0 1,-1-2,-1 0,-1 0,0 0,-17 20,27-37,-1 0,1-1,-1 1,1-1,-1 1,1 0,-1-1,0 0,1 1,-1-1,0 1,1-1,-1 0,0 1,1-1,-1 0,0 0,0 1,1-1,-1 0,0 0,0 0,1 0,-1 0,0 0,0 0,1 0,-1-1,0 1,0 0,1 0,-1-1,0 1,1 0,-2-1,-1-2,1 1,0 0,0-1,0 1,0-1,1 1,-1-1,1 0,-2-4,-19-64,-35-246,52 272,3 0,1 0,2 0,2 0,10-50,-10 82,0 0,1-1,1 1,0 1,1-1,0 1,1 0,0 0,1 1,0 0,1 0,13-12,-14 16,0 0,1 1,0 0,0 1,0 0,1 0,-1 1,1 0,0 1,1 0,-1 0,0 1,1 1,-1 0,1 0,15 2,7 1,1 2,0 2,-1 1,0 2,-1 0,0 3,0 0,-2 3,1 0,-2 2,0 1,-1 1,-1 1,30 30,-35-28,0 1,-1 1,-2 1,0 1,-2 1,-1 0,-1 1,-1 1,-1 0,-2 1,-1 0,-2 1,-1 0,-1 0,2 41,-7-65,-1 1,-1 0,1 0,-1 0,-1 0,0-1,-3 10,5-15,-1-1,1 0,0 0,-1 1,0-1,1 0,-1 0,0 0,0 0,1 0,-1 0,0 0,0 0,0 0,0 0,-1 0,1 0,0-1,0 1,0 0,-1-1,1 1,0-1,0 0,-1 1,1-1,0 0,-1 0,1 0,0 0,-1 0,1 0,0 0,-1 0,1-1,0 1,-1 0,1-1,0 1,-1-1,1 1,0-1,0 0,0 0,0 1,0-1,0 0,0 0,0 0,-1-1,-5-5,1 1,0-1,0 0,1 0,0-1,0 0,0 1,1-2,1 1,-1 0,-2-11,-5-20,-6-46,13 65,-1-6,1 1,1-1,2 1,0-1,2 0,1 0,6-31,-5 45,0 1,0-1,1 1,1 0,0 0,1 0,0 1,0-1,1 2,1-1,-1 1,1 0,1 0,0 1,0 0,1 1,15-10,-19 14,0-1,0 1,0 0,0 0,1 1,-1 0,1 0,0 1,-1-1,8 1,-8 1,-1 1,0 0,0 0,0 0,0 0,0 1,-1 0,1 0,0 0,-1 1,0 0,1 0,-1 0,4 4,35 33,-3 3,-1 1,-2 1,35 58,-51-73,-5-4,-4-5</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6.138"/>
    </inkml:context>
    <inkml:brush xml:id="br0">
      <inkml:brushProperty name="width" value="0.1" units="cm"/>
      <inkml:brushProperty name="height" value="0.1" units="cm"/>
      <inkml:brushProperty name="ignorePressure" value="1"/>
    </inkml:brush>
  </inkml:definitions>
  <inkml:trace contextRef="#ctx0" brushRef="#br0">546 63,'-67'-20,"53"19,-1 1,1 0,0 1,0 0,0 1,0 1,0 0,0 1,1 0,0 1,0 1,0 0,0 1,1 0,0 1,-15 13,1 0,0 3,2 0,1 1,1 1,-33 53,45-64,2 1,-1 1,2-1,0 1,-4 19,9-30,1-1,0 1,-1-1,2 1,-1 0,1 0,0-1,0 1,0 0,1-1,0 1,0 0,1-1,-1 1,1-1,0 1,1-1,-1 0,7 9,-5-10,0-1,0-1,0 1,0 0,0-1,0 0,1 0,-1 0,1-1,0 0,-1 0,1 0,0 0,0-1,-1 1,1-1,0 0,0-1,0 1,6-2,6-1,1-1,-1-1,0 0,18-8,-24 7,1-1,-1 1,-1-2,1 1,-1-2,-1 1,1-1,-2-1,1 1,11-18,4-11,31-67,-47 89,47-119,1-1,-56 135,0 0,0 0,0 1,1-1,-1 0,0 0,1 1,-1-1,1 0,-1 1,1-1,-1 0,1 1,-1-1,1 1,-1-1,1 1,0-1,-1 1,1-1,0 1,0 0,-1-1,1 1,0 0,0 0,-1-1,1 1,0 0,0 0,0 0,-1 0,1 0,0 0,0 0,0 0,-1 1,1-1,0 0,0 0,-1 1,1-1,0 0,-1 1,1-1,0 1,-1-1,1 1,0-1,-1 1,1-1,-1 1,1 0,-1-1,1 1,-1 0,0-1,1 1,-1 1,4 4,0 1,-1-1,0 1,0-1,2 10,63 297,-57-260,-6-29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7.692"/>
    </inkml:context>
    <inkml:brush xml:id="br0">
      <inkml:brushProperty name="width" value="0.1" units="cm"/>
      <inkml:brushProperty name="height" value="0.1" units="cm"/>
      <inkml:brushProperty name="ignorePressure" value="1"/>
    </inkml:brush>
  </inkml:definitions>
  <inkml:trace contextRef="#ctx0" brushRef="#br0">1 1,'15'2,"1"1,-1 1,0 0,0 1,-1 0,0 1,1 1,18 13,10 2,69 35,-3 5,-2 5,-4 4,-3 4,103 101,-183-154,-17-17,1 0,0-1,0 0,0 0,0 0,1-1,-1 1,10 4,-14-8,0 0,1 0,-1 0,0 0,1 0,-1 0,1 0,-1 0,0 0,1 0,-1-1,0 1,1 0,-1 0,0 0,1 0,-1-1,0 1,1 0,-1 0,0-1,0 1,1 0,-1-1,0 1,0 0,0 0,1-1,-1 1,0 0,0-1,0 1,0-1,0 1,0 0,0-1,0 1,0 0,0-1,0 1,0-1,0 1,0 0,0-1,0 1,0 0,0-1,0 1,-1 0,1-1,0 1,0 0,0-1,-1 1,1-1,-8-25,8 26,-16-47,2 0,2-1,2 0,2-1,2 0,3 0,1 0,6-52,-4 99,1 0,-1-1,0 1,1 0,0-1,-1 1,1 0,0 0,0 0,0 0,0 0,1 0,-1 0,0 0,1 0,0 0,-1 1,1-1,0 1,0-1,0 1,0 0,0-1,0 1,0 0,0 1,0-1,1 0,-1 0,0 1,0 0,1-1,-1 1,0 0,1 0,-1 0,0 0,1 1,-1-1,5 2,9 1,0 1,0 1,0 1,20 9,46 26,-1 3,-3 4,-2 3,102 89,-145-109,-9-5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8.608"/>
    </inkml:context>
    <inkml:brush xml:id="br0">
      <inkml:brushProperty name="width" value="0.1" units="cm"/>
      <inkml:brushProperty name="height" value="0.1" units="cm"/>
      <inkml:brushProperty name="ignorePressure" value="1"/>
    </inkml:brush>
  </inkml:definitions>
  <inkml:trace contextRef="#ctx0" brushRef="#br0">1044 93,'-10'-7,"0"1,-1 0,1 0,-1 1,0 0,0 1,-1 0,-16-2,-9-5,13 3,-1 1,1 1,-1 2,-1 0,1 2,-31 0,37 3,0 1,-1 1,1 1,1 1,-1 0,1 1,0 1,-33 18,1 5,2 3,2 2,1 3,1 1,3 1,1 3,2 1,-47 72,81-110,-4 5,1 0,0 1,1 0,-9 24,14-34,0 0,1-1,0 1,-1 0,1-1,0 1,0 0,0 0,0-1,0 1,1 0,-1 0,0-1,1 1,0 0,-1-1,1 1,1 2,0-2,0-1,0 1,-1-1,1 0,0 0,0 0,0 0,0 0,1 0,-1 0,0-1,0 1,0-1,1 1,-1-1,0 0,0 0,5 0,25-2,1-1,-1-1,52-14,93-37,-149 46,229-85,370-192,-625 285,0 0,0 1,0-1,-1 0,1 1,0-1,0 1,0-1,0 1,0 0,0 0,0 0,0 0,0 0,0 1,0-1,0 0,0 1,0 0,-1-1,1 1,0 0,0 0,-1 0,1 0,0 0,-1 0,1 1,2 2,3 4,-1 0,0 1,0 0,7 15,3 5,86 104,-72-97,-20-24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09.944"/>
    </inkml:context>
    <inkml:brush xml:id="br0">
      <inkml:brushProperty name="width" value="0.1" units="cm"/>
      <inkml:brushProperty name="height" value="0.1" units="cm"/>
      <inkml:brushProperty name="ignorePressure" value="1"/>
    </inkml:brush>
  </inkml:definitions>
  <inkml:trace contextRef="#ctx0" brushRef="#br0">125 74,'-16'16,"0"1,1 1,1 0,-12 22,20-30,1 0,0 1,1-1,0 1,0 0,2 0,-1 1,1-1,1 1,0 11,1-19,0 0,1 0,0 0,0 0,0 0,0 0,1 0,-1-1,1 1,0 0,0-1,0 1,1-1,-1 0,1 0,0 0,0 0,0 0,0-1,0 1,1-1,-1 0,1 0,-1 0,1-1,0 1,0-1,0 0,8 2,10 2,0-1,1-2,43 1,-57-2,-1-2,0 1,1-1,-1 0,0 0,0-1,0-1,0 1,0-1,0 0,-1-1,15-9,-13 6,0-2,0 1,0-1,-1 0,-1-1,0 0,0 0,7-15,-6 10,15-25,-1-1,-3-1,25-74,-44 113,1 0,-1 0,1 1,-1-1,0 0,0 0,0 1,-1-1,0-5,1 8,0 0,0 0,0 0,0 0,0 0,0 0,0 0,0 0,-1 1,1-1,0 0,0 0,0 0,0 0,0 0,0 0,0 0,0 0,0 0,0 0,0 0,0 0,0 0,0 0,0 0,0 0,-1 0,1 0,0 0,0 0,0 0,0 0,0 0,0 0,0 0,0 0,0 0,0 0,0 0,0 0,0 0,0 0,-1 0,1 0,0 0,0 0,0 0,0 0,0-1,0 1,0 0,0 0,0 20,9 69,5-1,47 164,83 165,-134-390,99 258,106 309,-211-581,0-3,-1 0,0 0,-1 0,0 0,0 20,-2-27,0 0,0-1,-1 1,0-1,1 1,-1-1,0 1,0-1,-1 1,1-1,0 0,-1 1,1-1,-1 0,0 0,0 0,0 0,0-1,0 1,0 0,0-1,0 1,-1-1,1 0,-1 0,1 0,-4 1,-30 11,0-1,-1-1,0-3,-60 7,85-14,0 0,1-1,-1-1,0 0,0 0,0-1,1 0,-1-1,1-1,0 0,0 0,0-1,1-1,0 0,0 0,0-1,0 0,1 0,-8-10,1-2,2-1,0 0,1-1,1 0,1-1,1-1,1 0,1 0,1 0,1-1,1 0,1-1,1 1,1-25,1 1,3 0,2 1,1-1,3 1,2 0,20-59,1-22,-26 99,1 1,1 1,1-1,1 2,15-29,-22 51,1 0,0 0,1 0,-1 0,1 1,-1-1,1 1,0 0,0 0,1 0,-1 1,0 0,1 0,0 0,-1 0,1 0,0 1,0 0,0 0,0 1,7-1,11 0,0 2,0 0,32 7,-44-6,127 17,297 58,-391-65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10.860"/>
    </inkml:context>
    <inkml:brush xml:id="br0">
      <inkml:brushProperty name="width" value="0.1" units="cm"/>
      <inkml:brushProperty name="height" value="0.1" units="cm"/>
      <inkml:brushProperty name="ignorePressure" value="1"/>
    </inkml:brush>
  </inkml:definitions>
  <inkml:trace contextRef="#ctx0" brushRef="#br0">538 911,'-1'-21,"1"0,1 0,1 1,1-1,0 1,2 0,0-1,15-34,11-3,1 2,75-96,100-91,-158 188,-41 47,-1-2,1 1,-2-1,9-16,-14 25,0 0,0-1,0 1,-1 0,1-1,0 1,-1-1,0 1,1-1,-1 1,0-1,1 1,-1-1,0 1,0-1,0 1,-1-1,1 1,0-1,0 1,-1-1,1 1,-1 0,0-1,1 1,-1 0,0-1,0 1,1 0,-1 0,0-1,0 1,-1 0,1 0,0 0,0 1,0-1,-1 0,1 0,0 0,-1 1,1-1,-1 1,1-1,0 1,-3-1,-14-2,0 1,0 0,0 2,-1 0,1 1,0 0,-28 7,-8 5,-62 22,68-17,0 2,2 2,0 2,2 2,1 1,-46 40,56-40,1 3,2 0,1 2,1 1,2 1,1 2,-34 64,50-80,0 1,1-1,1 2,1-1,1 1,1-1,1 1,1 0,1 45,3-52,-1 1,2-1,0 0,1 0,1 0,0-1,1 0,0 0,1 0,1 0,0-1,1-1,0 1,1-2,12 13,-2-7,1-1,0-1,1-1,1-1,0 0,1-2,0-1,1-1,0-1,0-1,1-1,0-2,0 0,0-2,0-1,0 0,0-2,0-2,1 0,36-10,-19 0,-1-1,-1-3,-1-1,0-2,-2-2,0-1,-1-3,-2 0,-1-3,-1-1,-1-1,53-67,-67 74</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12.271"/>
    </inkml:context>
    <inkml:brush xml:id="br0">
      <inkml:brushProperty name="width" value="0.1" units="cm"/>
      <inkml:brushProperty name="height" value="0.1" units="cm"/>
      <inkml:brushProperty name="ignorePressure" value="1"/>
    </inkml:brush>
  </inkml:definitions>
  <inkml:trace contextRef="#ctx0" brushRef="#br0">1 319,'0'-3,"0"1,0-1,0 0,0 1,1-1,-1 1,1 0,0-1,0 1,0-1,0 1,0 0,0 0,0 0,1 0,-1 0,1 0,0 0,-1 0,1 0,0 1,0-1,0 1,0-1,0 1,1 0,-1 0,0 0,1 0,-1 0,0 0,1 1,-1-1,1 1,-1 0,1 0,-1 0,1 0,4 0,3 1,1 0,-1 1,0 0,0 1,0 0,0 0,-1 1,15 7,-12-5,-1 1,1 0,-1 1,0 0,-1 0,0 2,0-1,-1 1,0 0,-1 1,0 0,12 22,-20-32,0 0,1 0,-1 1,1-1,0 0,-1 0,1 0,0 0,-1 0,1 0,0 0,0 0,0 0,0 0,0-1,0 1,0 0,0-1,2 2,-3-3,1 1,0 0,0 0,-1 0,1 0,0-1,-1 1,1 0,-1-1,1 1,0 0,-1-1,1 1,-1-1,1 1,-1-1,1 1,-1-1,1 1,-1-1,0 0,1 1,-1-1,1 0,18-57,-15 42,78-213,-80 221,1 1,0-1,0 0,1 1,0 0,0 0,1 0,8-10,-11 15,0 1,0-1,1 0,-1 1,0 0,0-1,1 1,-1 0,1 0,0 0,-1 1,1-1,-1 1,1-1,0 1,0 0,-1 0,1 0,0 0,-1 0,1 1,0-1,-1 1,1 0,-1 0,1 0,-1 0,1 0,3 3,30 19,-1 1,-1 1,43 43,7 5,-62-55,0 2,-2-1,0 2,27 37,-47-57,0 0,0-1,1 1,-1-1,0 1,0-1,1 0,-1 1,1-1,-1 1,0-1,1 1,-1-1,1 0,-1 1,1-1,-1 0,1 0,-1 1,1-1,-1 0,1 0,-1 0,1 1,-1-1,1 0,4-13,-5-39,-1 33,3-20,3 0,1 0,1 0,26-74,-32 110,-1 0,1 0,0 1,0-1,1 0,-1 1,1-1,-1 1,1-1,0 1,-1 0,1-1,1 1,-1 0,0 1,0-1,1 0,-1 1,1-1,-1 1,1-1,0 1,-1 0,1 0,0 1,0-1,0 1,0-1,0 1,0 0,0 0,-1 0,1 0,0 1,0-1,0 1,0 0,0-1,-1 1,1 1,0-1,-1 0,4 2,11 7,0 1,0 1,-1 0,28 27,-2 4,-3 1,-1 2,38 61,-65-88,-3-2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6.11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3038,'15'-37,"1"1,38-60,-16 30,38-71,149-287,-125 217,202-482,-142 145,-127 395,24-259,-56 386,0 1,-1-1,-1 1,-7-40,8 56,-1 1,-1-1,1 0,-1 0,1 1,-1-1,-1 1,1 0,0-1,-1 1,0 0,0 1,0-1,-1 0,1 1,-1 0,0 0,0 0,0 0,0 0,-1 1,1 0,0 0,-1 0,0 1,1-1,-7 0,-2 1,-1 1,0 0,0 0,1 2,-1 0,0 0,1 2,0-1,-1 2,2 0,-1 0,-21 13,3 1,0 1,2 1,-44 42,35-28,2 2,2 2,-55 79,76-97,1 0,1 1,0 0,2 1,0 1,2-1,1 1,0 0,2 1,-1 28,5-42,0 1,2-1,-1 0,1 0,1-1,0 1,0 0,1-1,1 0,0 0,0 0,1-1,0 1,0-1,1-1,0 1,1-1,0 0,0-1,1 0,0 0,14 7,4 2,-1-2,1-2,1 0,0-2,1 0,0-2,36 4,188 8,-191-18,0 1,0 4,114 26,-169-31,1 1,-1-1,1 2,-1-1,0 1,0 0,0 0,6 6,-11-8,0 0,0 0,0 1,0-1,-1 0,1 1,-1 0,1-1,-1 1,0 0,0 0,-1-1,1 1,0 0,-1 0,0 0,0 0,0 0,0 0,0 0,0 0,-1 0,1-1,-3 6,-13 38,-2-1,-2-1,-27 44,0 2,16-27,-114 242,112-227,-44 160,75-230,-2 6,1 0,1 0,0 0,0 20,2-32,0 1,0 0,0-1,1 1,-1 0,1-1,-1 1,1-1,0 1,0-1,0 1,0-1,1 0,-1 1,1-1,-1 0,1 0,0 0,0 0,-1 0,2-1,-1 1,0 0,0-1,0 0,1 1,-1-1,1 0,-1 0,3 0,6 1,1 0,-1-1,0-1,0 0,1 0,-1-1,0-1,0 0,11-3,103-38,-78 26,576-231,-500 189,-3-5,210-150,-240 144</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14.976"/>
    </inkml:context>
    <inkml:brush xml:id="br0">
      <inkml:brushProperty name="width" value="0.1" units="cm"/>
      <inkml:brushProperty name="height" value="0.1" units="cm"/>
      <inkml:brushProperty name="ignorePressure" value="1"/>
    </inkml:brush>
  </inkml:definitions>
  <inkml:trace contextRef="#ctx0" brushRef="#br0">1 1850,'13'-2,"1"0,-1-1,0 0,0-1,0 0,24-13,-3 3,90-34,271-120,-381 161,-1 0,-1-2,1 1,-1-2,-1 1,0-2,0 0,14-18,-22 25,0 1,-1-1,0 1,0-1,0 0,0 0,-1 0,1 0,-1-1,0 1,0 0,0 0,-1-1,0 1,0 0,0-1,0 1,-1 0,1-1,-1 1,0 0,0 0,-1 0,1-1,-1 1,0 1,0-1,0 0,-1 0,1 1,-1 0,0-1,-5-4,-2 0,-1-1,0 2,0 0,-1 0,1 0,-1 2,-1 0,1 0,-1 1,0 0,0 1,-15-1,-23-2,-92 2,122 5,6-1,-1 1,0 1,1 1,-1 0,1 1,0 1,0 0,0 1,1 1,0 0,0 0,1 2,0 0,0 0,1 1,0 1,1 0,0 0,1 1,0 1,1 0,1 0,0 1,-9 19,7-11,1 0,1 1,1 1,0-1,2 1,-3 41,7-52,0 0,1 0,0 1,1-1,1 0,0 0,1 0,0-1,1 1,1-1,0 1,0-1,1-1,8 12,10 7,2-1,1-1,1-2,57 42,-14-19,79 39,-69-46,2-4,95 31,-120-51,2-2,-1-3,2-2,63 2,-111-12,-1 0,0-2,0 1,0-2,0 0,16-4,-23 5,-1-1,1 0,-1 0,0-1,1 1,-1-1,0 0,0 0,-1 0,1 0,0-1,-1 0,0 1,0-1,0 0,-1-1,1 1,2-7,3-12,-1 0,0-1,-2 0,4-41,-2-103,-7 141,1 9,-2-37,3-1,3 1,2-1,15-60,-21 113,0 0,0-1,0 1,0 0,1 0,0 0,-1 0,1 0,0 0,0 0,1 0,-1 1,0-1,1 1,0 0,0 0,-1 0,7-3,-4 3,-1 1,1 0,-1 0,1 0,0 1,-1-1,1 1,0 0,-1 0,1 1,0 0,6 1,10 5,1 0,-1 2,-1 1,32 18,-46-24,85 52,160 128,-248-181,0 0,1-1,-1 1,0-1,1 0,-1 0,1 0,0 0,0-1,4 2,-6-3,0 0,-1 0,1 0,0-1,-1 1,1-1,0 1,-1-1,1 0,-1 1,1-1,-1 0,1 0,-1 0,1 0,-1 0,0 0,0-1,0 1,1 0,-1-1,0 1,-1 0,1-1,0 0,0 1,0-2,58-116,49-143,18-36,-123 291,0 0,1 0,0 1,0 0,1-1,8-8,-12 14,1 0,-1 0,0 0,0 0,1 0,-1 1,1-1,-1 0,1 1,-1-1,1 1,-1-1,1 1,0 0,-1 0,1 0,-1 0,1 0,0 0,-1 0,1 0,-1 0,1 1,0-1,-1 1,1-1,-1 1,1 0,-1 0,0-1,1 1,-1 0,0 0,0 0,1 0,0 3,24 23,39 53,-3-2,-28-40,2-1,1-2,2-2,1-1,1-2,64 34,-100-61,0-1,0 1,-1-1,1-1,0 1,1-1,-1 0,0 0,0 0,0-1,1 1,-1-1,0-1,0 1,11-3,-13 1,1 1,0-2,-1 1,0 0,0-1,1 1,-1-1,-1 0,1 0,0 0,-1 0,0 0,1-1,-1 1,0-1,-1 0,1 1,-1-1,0 0,0 0,1-7,16-90,-4 0,0-138,-12 162,-3-1,-4 1,-2-1,-33-133,29 172,-1 1,-2 0,-1 0,-2 2,-2 0,-1 1,-2 1,-1 1,-2 1,-57-56,65 70,-1 1,-1 1,-1 1,0 0,-1 2,0 0,-31-12,51 24,0 1,0 0,0-1,1 1,-1 0,0 0,0 0,0 0,0 0,0 0,0 0,1 0,-1 0,0 0,0 0,0 1,0-1,0 0,1 1,-1-1,0 0,0 1,1-1,-1 1,0-1,0 1,1 0,-2 0,1 2,0-1,0 0,0 0,0 0,0 1,0-1,1 0,-1 1,1-1,0 5,5 57,1-39,0-1,2 0,0-1,14 26,55 89,-34-63,-17-29,159 277,-127-230,98 117,-146-198,1-1,0 0,0-1,1-1,0 1,1-2,0 0,0 0,1-1,0-1,0 0,17 4,-3-4,0-1,1-1,0-2,-1 0,46-5,-51 0,-1 0,1-2,-1-1,1 0,-2-2,1 0,-1-2,0 0,-1-1,0-2,-1 0,-1 0,0-2,30-32,-43 42,-1-1,1 0,-1-1,-1 1,1-1,-1 0,-1 0,1 0,-1 0,0 0,-1 0,2-13,-2-1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15.440"/>
    </inkml:context>
    <inkml:brush xml:id="br0">
      <inkml:brushProperty name="width" value="0.1" units="cm"/>
      <inkml:brushProperty name="height" value="0.1" units="cm"/>
      <inkml:brushProperty name="ignorePressure" value="1"/>
    </inkml:brush>
  </inkml:definitions>
  <inkml:trace contextRef="#ctx0" brushRef="#br0">326 20,'-5'0,"-4"0,-6 0,-9 0,-4 0,-1 0,0 0,0 0,2 0,1 0,0-4,1-2,-3 1,2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2.189"/>
    </inkml:context>
    <inkml:brush xml:id="br0">
      <inkml:brushProperty name="width" value="0.1" units="cm"/>
      <inkml:brushProperty name="height" value="0.1" units="cm"/>
      <inkml:brushProperty name="ignorePressure" value="1"/>
    </inkml:brush>
  </inkml:definitions>
  <inkml:trace contextRef="#ctx0" brushRef="#br0">0 25,'8'0,"7"0,10 0,8 0,11-4,7-1,10-1,13 2,1 1,1 1,-5 1,-5 1,-11 0,-14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3.487"/>
    </inkml:context>
    <inkml:brush xml:id="br0">
      <inkml:brushProperty name="width" value="0.1" units="cm"/>
      <inkml:brushProperty name="height" value="0.1" units="cm"/>
      <inkml:brushProperty name="ignorePressure" value="1"/>
    </inkml:brush>
  </inkml:definitions>
  <inkml:trace contextRef="#ctx0" brushRef="#br0">227 968,'0'0,"0"-1,0 1,0 0,0-1,0 1,0 0,0-1,0 1,0 0,0-1,0 1,0 0,0 0,0-1,0 1,0 0,1-1,-1 1,0 0,0-1,0 1,0 0,1 0,-1-1,0 1,0 0,1 0,-1 0,0-1,1 1,-1 0,0 0,0 0,1 0,-1 0,0 0,1-1,-1 1,0 0,1 0,16 8,14 17,43 58,-3 3,107 168,-118-164,26 38,-6 3,73 162,-137-247,-17-26,1-19,-1-1,1 0,-1 1,1-1,-1 0,1 1,-1-1,1 0,-1 0,1 0,-1 1,1-1,-1 0,0 0,1 0,-1 0,1 0,-1 0,0 0,1 0,-1 0,1 0,-1-1,1 1,-1 0,0 0,1-1,-1 1,1 0,-1 0,1-1,-1 0,-16-9,0-2,1 0,0-1,1 0,0-2,2 0,-18-23,0 1,-87-102,7-5,6-4,7-5,7-5,-92-215,159 315,1-1,4-1,-15-76,33 132,0 0,0 0,1 0,-1 1,1-1,0 0,1 0,-1 0,0 0,1 1,0-1,0 0,0 0,1 1,1-6,-1 8,0-1,0 0,0 1,0-1,0 1,0 0,0 0,1 0,-1 0,0 0,1 0,-1 0,1 1,-1-1,0 1,1 0,-1 0,1 0,-1 0,1 0,-1 0,1 1,-1-1,5 2,32 9,0 1,-1 2,68 36,-69-32,118 64,190 135,-263-160,-3 3,-2 4,73 78,-110-98,-2 1,-2 1,-2 3,-2 0,-2 2,35 82,-60-121,-4-18,-8-21,-279-958,266 899,5-1,3-1,0-153,12 236,0 0,0 1,1-1,0 0,0 0,0 0,0 1,1-1,0 1,4-9,-4 11,0 0,0 0,0 0,0 0,1 0,-1 1,0-1,1 1,-1-1,1 1,-1 0,1 0,-1 0,1 1,0-1,0 1,-1-1,1 1,4 0,18 0,-1 1,0 1,0 1,0 1,0 2,45 15,130 69,-190-86,66 36,-2 3,-2 3,-2 4,-2 2,-3 3,-2 3,-3 2,-2 3,-3 3,-3 2,-3 2,60 117,-79-132,41 91,-63-129,-1 0,-1 0,0 1,-1 0,-2 0,2 30,-4-27</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4.325"/>
    </inkml:context>
    <inkml:brush xml:id="br0">
      <inkml:brushProperty name="width" value="0.1" units="cm"/>
      <inkml:brushProperty name="height" value="0.1" units="cm"/>
      <inkml:brushProperty name="ignorePressure" value="1"/>
    </inkml:brush>
  </inkml:definitions>
  <inkml:trace contextRef="#ctx0" brushRef="#br0">981 0,'-10'1,"0"1,0 0,0 0,0 1,0 0,1 1,-1 0,1 1,0 0,-14 10,2-2,-52 33,2 4,2 2,3 4,-69 73,47-33,4 5,-77 119,158-216,-12 17,1 0,2 0,0 2,1-1,-10 31,20-52,0 0,1 1,-1-1,1 0,-1 0,1 1,0-1,0 0,-1 1,1-1,0 0,0 1,0-1,0 0,0 0,1 1,-1-1,0 0,0 1,1-1,-1 0,1 0,0 1,-1-1,1 0,0 0,-1 0,1 0,0 0,0 0,0 0,0 0,0 0,0-1,0 1,0 0,0-1,1 1,-1 0,2 0,4-1,-1 1,1-1,0 0,0 0,-1-1,1 0,10-2,103-30,-1-4,135-63,-231 90,191-80,341-198,-536 277,0-1,-1-1,0-1,-2 0,31-33,-44 43,1 0,-1-1,0 0,-1 0,1 0,-1 0,0 0,0 0,0-1,-1 1,0-1,0 1,0-1,-1 1,0-1,0 0,0 1,-1-1,1 1,-1-1,-1 1,1-1,-1 1,0 0,0-1,-1 1,1 0,-4-4,-16-20,18 25,0-1,0 1,0-1,1 0,0 0,0-1,-3-6,9 7,5 9,10 11,21 36,-2 2,-3 1,42 89,-54-99,5 7,-2 0,-3 2,-1 1,21 92,-38-117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5.244"/>
    </inkml:context>
    <inkml:brush xml:id="br0">
      <inkml:brushProperty name="width" value="0.1" units="cm"/>
      <inkml:brushProperty name="height" value="0.1" units="cm"/>
      <inkml:brushProperty name="ignorePressure" value="1"/>
    </inkml:brush>
  </inkml:definitions>
  <inkml:trace contextRef="#ctx0" brushRef="#br0">0 222,'3'2,"-1"-1,0 1,1 0,-1 0,0 0,0 0,0 0,0 1,0-1,-1 1,1-1,-1 1,0-1,1 1,0 5,4 4,25 39,-2 1,-3 2,-2 1,26 90,-59-258,-8-13,6 51,2 0,4-132,5 205,0 1,0-1,0 0,0 1,0-1,0 1,1-1,-1 0,1 1,-1-1,1 1,0-1,-1 1,1-1,0 1,0-1,0 1,0 0,0 0,3-2,-3 2,0 1,0 0,1-1,-1 1,0 0,0 0,1 0,-1 0,0 0,1 0,-1 0,0 1,0-1,1 0,-1 1,0-1,0 1,0-1,1 1,0 0,8 6,0 1,0 0,0 0,9 12,-14-15,103 100,115 123,-186-177,-25-30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6.161"/>
    </inkml:context>
    <inkml:brush xml:id="br0">
      <inkml:brushProperty name="width" value="0.1" units="cm"/>
      <inkml:brushProperty name="height" value="0.1" units="cm"/>
      <inkml:brushProperty name="ignorePressure" value="1"/>
    </inkml:brush>
  </inkml:definitions>
  <inkml:trace contextRef="#ctx0" brushRef="#br0">268 784,'0'106,"5"-1,5 1,4-2,39 147,-18-131,6-2,4-1,5-3,6-2,92 141,-61-141,-80-101,-10-11,-17-19,-92-119,5-4,-170-308,76 16,180 375,2 0,2-2,3 1,3-2,-6-103,17 137,1-1,2 1,0-1,2 1,1 1,2-1,0 1,2 0,1 1,1 0,1 1,1 0,25-33,-16 30,1 1,1 1,1 0,2 3,0 0,2 2,0 0,1 3,1 0,36-13,-28 13,1 2,0 1,1 3,0 1,57-7,-94 18,0 0,0-1,0 2,0-1,0 0,0 1,0 0,0 0,0 1,-1-1,1 1,0 0,-1 0,1 1,-1-1,0 1,6 4,-6-1,1-1,-1 1,0-1,0 1,-1 0,0 1,0-1,0 0,-1 1,0 0,2 13,3 20,-2 0,-2 0,-2 1,-2-1,-1 0,-2 0,-2 0,-17 60,5-37,-3-1,-3-1,-2-2,-53 87,57-110,-2-1,-1-2,-53 55,63-73,-1-1,0-1,-1 0,0-1,-1-1,0-1,-1-1,0 0,-31 9,25-12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6.857"/>
    </inkml:context>
    <inkml:brush xml:id="br0">
      <inkml:brushProperty name="width" value="0.1" units="cm"/>
      <inkml:brushProperty name="height" value="0.1" units="cm"/>
      <inkml:brushProperty name="ignorePressure" value="1"/>
    </inkml:brush>
  </inkml:definitions>
  <inkml:trace contextRef="#ctx0" brushRef="#br0">1584 324,'-12'-10,"-1"0,0 2,0 0,-1 0,0 1,-27-9,10 3,4 2,1 1,-2 2,1 0,-1 2,0 1,0 1,-1 2,1 1,-31 2,16 3,0 3,0 1,1 2,0 2,-53 22,34-8,0 3,2 3,1 2,2 3,1 2,-79 74,99-79,1 2,2 1,1 1,2 2,2 1,1 1,3 1,1 1,-27 80,43-105,1 1,0-1,2 1,-3 35,6-50,0 0,0 0,1 0,-1 0,1 0,0 0,1 0,-1 0,1 0,0 0,0 0,0-1,1 1,0-1,0 0,0 0,0 0,0 0,1 0,0-1,0 1,0-1,7 4,8 2,0 0,1-2,-1 0,1-1,25 4,110 10,-108-15,118 12,1-7,290-20,-446 9,18-1,0-2,0-1,52-16,-74 19,1 0,-1 0,-1-1,1 0,0 0,-1-1,1 1,-1-1,0-1,0 1,-1-1,1 1,-1-1,0-1,0 1,-1 0,0-1,0 0,0 0,0 0,-1 0,0 0,1-7,0-14,-1 0,-1-1,-1 1,-2 0,-5-35,-36-131,13 87,-81-182,-74-88,171 349,11 21,1 1,-1 0,-1 0,1 1,-1-1,-6-6,-3 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7.857"/>
    </inkml:context>
    <inkml:brush xml:id="br0">
      <inkml:brushProperty name="width" value="0.1" units="cm"/>
      <inkml:brushProperty name="height" value="0.1" units="cm"/>
      <inkml:brushProperty name="ignorePressure" value="1"/>
    </inkml:brush>
  </inkml:definitions>
  <inkml:trace contextRef="#ctx0" brushRef="#br0">1 634,'1'0,"0"1,0-1,0 0,0 0,0 0,0 1,-1-1,1 0,0 1,0-1,0 1,0-1,0 1,-1 0,1-1,0 1,-1 0,1-1,0 1,-1 0,1 0,0 1,29 27,-25-24,32 29,1-1,1-2,2-1,2-3,0-1,1-2,2-2,0-2,63 17,-100-34,0 0,0-1,0-1,0 0,1 0,-1 0,0-1,16-2,-22 1,1 0,-1-1,1 1,-1-1,0 1,0-1,0 0,0 0,0 0,0-1,0 1,-1-1,1 0,-1 1,0-1,0 0,0 0,0 0,0-1,-1 1,1 0,-1-1,0 1,1-7,4-18,0 0,-3-1,0 1,-3-57,-4 21,-15-71,2 46,-3 0,-63-166,82 252,0 0,0 0,-1 0,1 0,-1 0,0 0,0 0,0 0,0 1,-1-1,-4-3,6 6,1-1,0 1,0 0,-1 0,1 0,0 0,0 0,-1 0,1 0,0 0,0 0,-1 0,1 0,0 1,-1-1,1 0,0 0,0 0,0 0,-1 0,1 0,0 1,0-1,-1 0,1 0,0 0,0 0,0 1,0-1,-1 0,1 0,0 1,0-1,0 0,0 0,0 1,0-1,0 0,0 0,0 1,0-1,-1 29,5-10,0 1,1-1,1 0,1 0,0-1,1 0,20 30,87 112,-108-152,70 88,113 109,-149-167,2-1,1-2,2-3,2-1,54 26,-83-47,-7-4,0 1,0-2,1 0,-1 0,16 2,-26-6,0-1,0 0,1 0,-1 1,0-1,0 0,0-1,0 1,0 0,0-1,0 1,0-1,0 0,0 1,0-1,0 0,0 0,0 0,-1 0,1-1,0 1,-1-1,1 1,-1-1,1 1,-1-1,0 0,0 1,0-1,0 0,0 0,0 0,0 0,0 0,-1 0,1 0,-1 0,0 0,1-3,1-11,-1 0,0-1,-2 1,1 0,-7-32,-25-81,21 89,-169-473,139 408,27 70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29.246"/>
    </inkml:context>
    <inkml:brush xml:id="br0">
      <inkml:brushProperty name="width" value="0.1" units="cm"/>
      <inkml:brushProperty name="height" value="0.1" units="cm"/>
      <inkml:brushProperty name="ignorePressure" value="1"/>
    </inkml:brush>
  </inkml:definitions>
  <inkml:trace contextRef="#ctx0" brushRef="#br0">615 1698,'4'0,"0"-1,0 0,0 0,0 0,0 0,0-1,-1 0,1 0,0 0,-1 0,0 0,1-1,-1 1,0-1,0 0,3-4,42-58,-43 57,-1 3,41-63,54-113,-88 158,-2-1,0 0,-1 0,-2-1,-1 0,0-1,-2 1,-1-1,-1-30,-1 51,-1 1,1-1,-1 1,0-1,0 1,0 0,0-1,-1 1,0 0,1 0,-2 0,1 0,0 0,-1 0,0 1,0-1,0 1,0 0,0 0,-5-3,0 1,0 1,0 1,-1-1,1 1,-1 1,0-1,0 1,-18-1,2 1,0 2,0 0,0 2,0 0,0 2,1 1,-1 1,1 1,0 1,1 0,-34 20,12-3,0 3,3 1,0 2,-55 55,72-62,1 2,1 0,2 2,-27 44,39-58,1 2,0-1,1 1,1 0,1 0,0 1,1 0,1 0,0 0,1 0,1 18,2-26,0-1,0 1,1 0,0 0,1-1,0 1,0-1,1 0,0 0,1 0,7 11,-2-7,0-1,0 0,2 0,-1-1,1 0,15 9,12 3,1-1,1-2,68 21,-63-24,1-2,1-2,79 8,-101-18,-1-1,1-1,0-2,0 0,0-2,-1-1,0 0,40-16,-25 3,-2-1,-1-2,0-1,-2-2,0-2,-2-1,-1-1,-1-2,-2-1,-1-1,43-65,-34 40,-4-2,-1-1,-4-2,-2-1,-3 0,26-116,-39 123,-2-1,-2 0,-3 0,-2 0,-3 0,-10-61,7 81,-2 0,-2 1,-1 0,-2 1,-1 0,-2 1,-1 0,-2 1,-1 1,-32-40,39 58,-1-1,-1 2,0 0,-1 1,0 0,-26-14,37 23,0 1,0-1,0 1,-1 0,1 1,-1-1,1 1,-1 0,0 0,1 0,-1 1,0-1,0 1,1 0,-1 1,0-1,0 1,1 0,-1 0,0 0,1 1,-1 0,1 0,0 0,0 0,0 0,0 1,0 0,0 0,0 0,-3 4,-3 6,1 1,0 0,1 0,0 1,1 0,1 0,1 1,0-1,0 1,2 0,0 1,1-1,0 19,1-1,2 0,1 0,1 0,2-1,13 48,-7-47,2 1,1-2,2 0,1-1,1 0,2-2,1 0,1-2,2 0,44 41,17 3,3-4,112 66,-197-132,0 1,0-1,0 1,-1-1,1 1,-1 0,0 0,0 0,0 0,0 0,-1 0,1 0,-1 1,0-1,0 1,0-1,0 1,0-1,-1 1,0-1,1 1,-2 0,1-1,0 1,-1 0,1-1,-1 1,-2 5,-4 11,0 0,-2 0,-19 33,18-35,-137 280,120-231,2 1,-25 112,47-168,1 0,1 0,0 0,0 0,1-1,0 1,4 19,-2-22,1-1,0 1,0-1,1 0,0 0,1 0,0 0,0-1,0 0,11 11,-5-7,-1-1,2 0,0-1,0-1,0 1,1-2,0 0,1 0,-1-1,1-1,17 4,-10-4,0-2,0 0,0-1,0-2,0 0,0-1,29-5,-20 0,0-1,-1-1,0-2,0-1,-1-1,-1-1,0-1,-1-2,0-1,-2-1,25-22,-29 21,-1-1,-1-1,-1 0,0-1,-2-1,-1-1,0 0,-2-1,11-31,-15 27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6.949"/>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250 700,'-35'70,"-111"247,131-277,2 0,2 2,1-1,3 1,1 0,-1 44,7-81,0-1,0 1,1-1,-1 0,1 1,0-1,0 0,0 0,1 0,-1 1,5 6,-4-9,-1-1,1 1,-1-1,1 1,-1-1,1 0,0 0,0 1,0-1,0-1,0 1,0 0,0 0,0-1,0 1,0-1,0 0,0 1,0-1,0 0,0 0,1 0,-1-1,0 1,0 0,3-2,26-8,-1-1,0-1,-1-2,0-1,-1-1,34-27,-44 31,254-192,-228 165,-1-2,-2-2,61-82,-92 108,0-1,-1 0,-1 0,0 0,-2-1,0 0,-1 0,-1-1,0 0,-2 1,-1-1,0 0,-1 0,-1 0,-1 0,-1 0,-8-31,-6-6,-2 1,-3 0,-2 2,-50-82,50 97,-42-49,46 61,19 27,0-1,0 0,1 1,-1-1,1 0,-1 0,0 1,1-1,0 0,-1 0,1 0,-1 0,1 0,0 0,0 0,0 0,-1 0,1 1,0-1,0-2,14 1,31 18,13 12,0 3,-2 3,-2 2,52 44,184 187,-270-246,29 42,-13-14,-29-42,1 0,-1 0,1-1,1 0,-1-1,1 1,0-2,0 1,13 4,4 2,-4-1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0.552"/>
    </inkml:context>
    <inkml:brush xml:id="br0">
      <inkml:brushProperty name="width" value="0.1" units="cm"/>
      <inkml:brushProperty name="height" value="0.1" units="cm"/>
      <inkml:brushProperty name="ignorePressure" value="1"/>
    </inkml:brush>
  </inkml:definitions>
  <inkml:trace contextRef="#ctx0" brushRef="#br0">1499 803,'-35'-64,"-3"2,-3 1,-2 3,-3 1,-2 2,-3 3,-2 2,-1 2,-3 3,-2 2,-2 3,-1 2,-2 3,-74-28,122 56,0 2,0 0,-1 1,0 0,1 1,-1 1,-18 0,24 3,1-1,-1 2,1 0,-1 0,1 1,0 0,0 0,0 1,0 1,1 0,0 0,-12 9,-3 6,0 1,1 1,1 0,1 2,1 1,1 0,-29 54,22-29,3 0,2 2,-24 89,34-98,1-1,2 1,3 1,1-1,2 46,3-73,0-1,2 1,0-1,0 0,2 0,0 0,11 22,-11-28,0 0,1 0,0 0,1-1,0 0,0 0,1-1,0 0,0 0,1-1,0 0,11 6,12 2,-1-1,2-1,0-2,0-1,0-2,45 4,9-4,112-5,-147-4,1-2,-1-3,0-2,-1-2,93-33,-119 35,0-2,-1-1,0-1,-1-1,0-1,-1-1,-1-1,-1-1,0-1,-1 0,-1-2,-1 0,16-27,-26 34,0 0,-1-1,-1 0,0 0,-1 0,-1-1,3-31,-5 40,-1 6,0-1,0 1,0 0,0 0,0 0,0 0,1 0,-1 0,0 0,1 0,-1 0,1 0,-1 0,1 0,-1 0,1 0,0 0,0 0,-1 1,1-1,2-1,-3 2,1 0,0 0,0 0,0 0,0 0,-1 0,1 0,0 1,0-1,0 0,-1 0,1 1,0-1,0 1,-1-1,1 1,0-1,-1 1,1-1,0 1,0 0,35 48,-29-39,115 202,-51-81,-62-115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1.121"/>
    </inkml:context>
    <inkml:brush xml:id="br0">
      <inkml:brushProperty name="width" value="0.1" units="cm"/>
      <inkml:brushProperty name="height" value="0.1" units="cm"/>
      <inkml:brushProperty name="ignorePressure" value="1"/>
    </inkml:brush>
  </inkml:definitions>
  <inkml:trace contextRef="#ctx0" brushRef="#br0">0 0,'3'27,"1"-1,1 0,2 0,0 0,2-1,15 33,-1 1,163 427,-180-470,147 378,-147-381,0 0,1 0,1-1,0 0,0 0,1-1,16 16,-10-16</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1.750"/>
    </inkml:context>
    <inkml:brush xml:id="br0">
      <inkml:brushProperty name="width" value="0.1" units="cm"/>
      <inkml:brushProperty name="height" value="0.1" units="cm"/>
      <inkml:brushProperty name="ignorePressure" value="1"/>
    </inkml:brush>
  </inkml:definitions>
  <inkml:trace contextRef="#ctx0" brushRef="#br0">25 0,'-1'0,"0"1,0-1,0 0,0 1,0-1,0 1,0-1,0 1,0-1,1 1,-1 0,0-1,0 1,1 0,-1 0,1 0,-1-1,1 1,-1 0,1 0,-1 0,1 0,-1 0,1 0,0 0,0 0,0 0,-1 2,-3 35,4-31,-2 63,4 1,2-1,3 0,18 72,1-31,70 187,-5-93,-79-182,1-1,1-1,1 0,1-1,0-1,35 30,-39-40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2.889"/>
    </inkml:context>
    <inkml:brush xml:id="br0">
      <inkml:brushProperty name="width" value="0.1" units="cm"/>
      <inkml:brushProperty name="height" value="0.1" units="cm"/>
      <inkml:brushProperty name="ignorePressure" value="1"/>
    </inkml:brush>
  </inkml:definitions>
  <inkml:trace contextRef="#ctx0" brushRef="#br0">1057 40,'-7'-5,"0"0,0 1,-1 0,1 0,-1 1,0 0,0 0,-1 1,1 0,0 0,-1 1,1 0,-1 1,-9 0,-9 3,0 2,1 0,-1 2,1 1,1 1,0 1,0 1,1 2,0 0,-27 21,-15 16,2 3,-59 62,-84 111,182-194,1 1,2 1,2 1,1 0,-22 59,39-89,0 1,0 0,1-1,0 1,0 0,1 0,0 0,0 0,0 0,0 0,1 0,0 0,1-1,-1 1,4 7,-1-5,0 0,0 0,1-1,0 0,1 0,0-1,0 1,0-1,11 7,8 5,2-2,0-1,1-1,52 19,43 7,1-6,2-5,1-5,172 9,-288-32,29 2,55-2,-85-2,-1 0,1 0,-1 0,1-1,-1-1,0 0,0 0,0 0,0-1,-1-1,13-7,-18 9,0-1,0 1,0 0,-1-1,1 0,-1 1,0-1,0 0,0 0,0 0,-1-1,0 1,0 0,0 0,0-9,1-8,-2 1,-2-25,1 21,-6-112,-25-143,23 229,-2 0,-3 2,-1-1,-2 2,-3 0,-29-52,47 96,0-1,0 1,-1-1,1 1,0 0,-1 0,0 0,0 0,0 1,0-1,0 1,-1 0,1 0,-1 0,1 0,-1 1,0-1,-3 0,-3 1,1 0,0 1,-1 0,1 1,0 0,-12 3,4-2,-52 11,43-4</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3.488"/>
    </inkml:context>
    <inkml:brush xml:id="br0">
      <inkml:brushProperty name="width" value="0.1" units="cm"/>
      <inkml:brushProperty name="height" value="0.1" units="cm"/>
      <inkml:brushProperty name="ignorePressure" value="1"/>
    </inkml:brush>
  </inkml:definitions>
  <inkml:trace contextRef="#ctx0" brushRef="#br0">759 48,'-6'-5,"-1"0,1 1,-1-1,0 2,0-1,0 1,-1 0,1 0,-1 1,1 0,-1 0,-12 0,-2-1,-1 2,0 1,-25 3,22 0,-1 2,1 1,0 1,0 2,0 0,2 2,-1 0,1 2,1 1,0 0,1 2,-30 28,33-27,2 0,0 1,1 1,1 1,1 0,0 1,2 0,1 1,0 1,2 0,0 0,2 0,-9 47,15-60,1-1,0 1,1 0,0-1,1 1,-1-1,2 0,-1 0,2 1,-1-2,1 1,0 0,1-1,0 0,0 0,1 0,0-1,13 14,11 6,0 0,2-2,39 24,-47-34,68 46,4-5,160 69,-187-97,1-3,1-4,1-2,135 16,-186-33,1-1,0 0,-1-2,1-1,-1 0,1-1,25-9,-17 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4.509"/>
    </inkml:context>
    <inkml:brush xml:id="br0">
      <inkml:brushProperty name="width" value="0.1" units="cm"/>
      <inkml:brushProperty name="height" value="0.1" units="cm"/>
      <inkml:brushProperty name="ignorePressure" value="1"/>
    </inkml:brush>
  </inkml:definitions>
  <inkml:trace contextRef="#ctx0" brushRef="#br0">1450 1,'-191'1,"-223"30,343-21,0 3,0 4,1 2,2 4,0 2,-84 45,127-56,0 1,1 1,1 1,0 1,1 1,2 1,0 0,-18 25,31-36,1 0,1 0,-1 0,1 0,1 1,0 0,0 0,1 0,0 0,1 0,0 1,1-1,0 1,0 0,1-1,1 1,0 0,0-1,1 1,0-1,1 0,0 0,1 0,7 15,1-6,0 0,1-2,0 1,2-2,0 0,0-1,2 0,0-1,0-1,1-1,1 0,0-2,30 13,2-3,0-2,2-2,0-2,65 7,-102-18,8 1,0-1,47 0,-64-4,0 1,0-1,0-1,-1 1,1-1,0 0,-1-1,1 1,-1-1,0 0,0-1,0 0,-1 0,11-9,3-10,0-1,-2-1,-1 0,-1-1,-1-1,-1-1,14-41,5-11,-1 12,-2-2,-4-1,29-136,-49 178,1-1,1 1,14-36,-21 63,1 1,-1 0,1 0,-1 0,1 0,0 0,-1 0,1 0,0 0,0 0,0 0,0 0,0 0,0 1,0-1,0 0,0 1,0-1,0 0,0 1,0-1,0 1,1 0,1-1,-1 1,0 0,0 1,1-1,-1 1,0-1,0 1,0 0,0-1,0 1,0 0,0 1,4 1,6 7,-1 0,0 1,14 16,-13-14,279 281,-279-283,-1 0,-1 1,0 0,0 1,-1 0,-1 0,0 1,-1 0,8 21,-10-17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5.457"/>
    </inkml:context>
    <inkml:brush xml:id="br0">
      <inkml:brushProperty name="width" value="0.1" units="cm"/>
      <inkml:brushProperty name="height" value="0.1" units="cm"/>
      <inkml:brushProperty name="ignorePressure" value="1"/>
    </inkml:brush>
  </inkml:definitions>
  <inkml:trace contextRef="#ctx0" brushRef="#br0">26 0,'-1'1,"0"-1,0 1,0-1,0 1,0 0,0-1,0 1,0 0,0 0,0 0,0-1,0 1,0 0,1 0,-1 0,0 1,1-1,-1 0,1 0,-1 0,1 0,0 1,-1-1,1 0,0 0,0 0,0 3,-4 42,4-39,-3 52,3 1,3-1,13 75,-10-104,1-1,2 0,0-1,2 0,1 0,1-1,2-1,24 35,11 2,2-3,105 95,137 84,-196-163,-79-60,0-1,1-1,0 0,2-2,-1-1,1 0,46 14,-45-21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6.127"/>
    </inkml:context>
    <inkml:brush xml:id="br0">
      <inkml:brushProperty name="width" value="0.1" units="cm"/>
      <inkml:brushProperty name="height" value="0.1" units="cm"/>
      <inkml:brushProperty name="ignorePressure" value="1"/>
    </inkml:brush>
  </inkml:definitions>
  <inkml:trace contextRef="#ctx0" brushRef="#br0">0 51,'9'0,"14"0,21 0,19 0,24-4,17-2,17 1,17-4,1 1,-7 1,-12 1,-15 3,-17 1,-19 1,-18 1,-16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6.655"/>
    </inkml:context>
    <inkml:brush xml:id="br0">
      <inkml:brushProperty name="width" value="0.1" units="cm"/>
      <inkml:brushProperty name="height" value="0.1" units="cm"/>
      <inkml:brushProperty name="ignorePressure" value="1"/>
    </inkml:brush>
  </inkml:definitions>
  <inkml:trace contextRef="#ctx0" brushRef="#br0">1 0,'8'9,"7"2,5 8,8 9,7 3,6 2,-4-2,-5-5,-2-4,-3 0,-6-1,-3-4,-3 0,-2-3,-1 0,-4-3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6.995"/>
    </inkml:context>
    <inkml:brush xml:id="br0">
      <inkml:brushProperty name="width" value="0.1" units="cm"/>
      <inkml:brushProperty name="height" value="0.1" units="cm"/>
      <inkml:brushProperty name="ignorePressure" value="1"/>
    </inkml:brush>
  </inkml:definitions>
  <inkml:trace contextRef="#ctx0" brushRef="#br0">0 141,'0'-4,"0"-6,0-4,0-6,0-2,0-2,0-1,0 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7.668"/>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372 0,'-2'15,"-1"0,0 0,-1-1,-1 1,0-1,-1 0,-1-1,0 1,-12 16,-9 20,-27 60,-147 305,197-401,4-10,0 0,-1 0,1 0,-1 0,0 0,0 0,0 0,-5 5,6-11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8.441"/>
    </inkml:context>
    <inkml:brush xml:id="br0">
      <inkml:brushProperty name="width" value="0.1" units="cm"/>
      <inkml:brushProperty name="height" value="0.1" units="cm"/>
      <inkml:brushProperty name="ignorePressure" value="1"/>
    </inkml:brush>
  </inkml:definitions>
  <inkml:trace contextRef="#ctx0" brushRef="#br0">519 683,'-19'0,"0"1,0 1,0 1,0 0,0 2,1 0,-1 1,1 1,1 0,-1 2,1 0,1 1,-21 15,8-5,2 1,0 1,1 2,-41 48,59-63,1 1,0 0,0 0,1 0,1 1,0 0,0 0,1 0,0 1,1-1,0 1,1 0,1 0,0 0,0 0,1 0,3 21,-2-27,1 0,1 0,-1 1,1-2,0 1,0 0,0-1,1 1,0-1,0 0,1 0,-1 0,1-1,0 0,0 0,1 0,-1 0,1-1,0 0,-1 0,11 3,12 4,1-2,0-1,42 6,-52-10,12 2,1-2,0 0,0-2,0-2,37-5,-50 3,0-1,-1 0,0-2,0 0,0-1,-1-1,0-1,0 0,30-23,-22 12,-1-1,0-1,20-26,-38 42,-1 0,0-1,0 1,-1-1,1 0,-2-1,1 1,-1-1,0 0,0 0,-1 0,0 0,-1 0,0 0,0 0,-1-1,0-9,-2 10,-1 1,0 0,0-1,0 2,-1-1,0 0,0 1,-1-1,1 1,-1 0,-1 1,-8-8,-12-9,-41-27,49 36,-165-96,24 16,156 92,1-1,-1 0,1 1,-1-1,1 0,0-1,0 1,0 0,0-1,0 1,0-1,1 1,-1-1,1 0,0 0,-1-3,2 5,0-1,0 0,0 0,1 1,-1-1,0 0,1 0,0 1,-1-1,1 0,0 1,0-1,0 1,0-1,0 1,0 0,0-1,1 1,-1 0,1 0,-1 0,0 0,1 0,0 0,-1 0,1 0,-1 1,4-2,15-6,1 1,-1 1,1 0,1 2,-1 0,0 2,1 0,0 2,-1 0,1 1,29 6,1 2,0 3,0 2,72 31,-63-19,-1 2,-2 3,-1 2,-1 3,-2 2,-2 3,-1 2,62 69,-72-69,-15-16,33 44,-58-70,0 1,0 0,0 0,0 0,0 0,0 1,0-1,-1 0,1 0,-1 0,1 1,-1-1,0 0,0 0,0 1,0-1,0 0,-1 3,0-4,1-1,0 1,0-1,0 1,-1-1,1 1,0-1,-1 0,1 1,0-1,-1 1,1-1,0 0,-1 1,1-1,-1 0,1 0,-1 1,1-1,-1 0,1 0,0 0,-1 1,1-1,-1 0,0 0,1 0,-1 0,-1 0,0-1,1 1,-1-1,1 0,-1 1,0-1,1 0,-1 0,1 0,0 0,-1 0,1 0,-2-2,-2-2,1-1,0 1,0-1,0 0,1 0,0 0,0 0,0 0,1-1,0 0,-2-10,-7-85,8 56,-3-19,3-1,3 0,3 0,16-93,-11 116,2 0,2 1,2 0,1 1,2 1,3 1,39-63,-55 96,0 0,0 1,0 0,1-1,0 2,0-1,0 0,1 1,-1 0,1 0,0 1,0 0,1 0,-1 0,1 1,12-4,-10 5,0 1,0 0,-1 0,1 1,0 0,0 0,0 1,-1 0,1 1,-1 0,1 0,11 7,32 17,-2 3,-1 1,-2 2,0 3,-3 2,44 47,-60-55,-1 2,-2 0,-1 2,-2 1,-1 0,-2 2,-1 0,-2 1,15 56,-25-67</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39.804"/>
    </inkml:context>
    <inkml:brush xml:id="br0">
      <inkml:brushProperty name="width" value="0.1" units="cm"/>
      <inkml:brushProperty name="height" value="0.1" units="cm"/>
      <inkml:brushProperty name="ignorePressure" value="1"/>
    </inkml:brush>
  </inkml:definitions>
  <inkml:trace contextRef="#ctx0" brushRef="#br0">1 335,'8'-6,"1"0,0 1,0 0,1 0,-1 1,12-3,14-8,282-108,-271 108,-14 6,1 1,1 2,39-2,28-5,71-22,91-15,-260 49,0 1,0 0,-1 0,1-1,-1 1,1-1,-1 0,1 0,-1 0,1 0,2-2,-2-2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47.009"/>
    </inkml:context>
    <inkml:brush xml:id="br0">
      <inkml:brushProperty name="width" value="0.1" units="cm"/>
      <inkml:brushProperty name="height" value="0.1" units="cm"/>
      <inkml:brushProperty name="ignorePressure" value="1"/>
    </inkml:brush>
  </inkml:definitions>
  <inkml:trace contextRef="#ctx0" brushRef="#br0">449 602,'1'21,"1"1,0-1,2 0,1 0,0-1,11 25,58 117,-40-94,168 337,25 55,-226-458,5 11,0 1,-1-1,0 1,3 18,-7-31,-1 1,1-1,-1 1,0-1,1 1,-1-1,0 1,0-1,0 1,-1-1,1 1,0-1,0 1,-1-1,1 1,-1-1,1 1,-1-1,0 1,1-1,-1 0,0 0,0 1,0-1,0 0,0 0,0 0,0 0,-1 0,1 0,0 0,-1-1,1 1,0 0,-1-1,1 1,-1-1,1 1,-1-1,1 0,-1 1,1-1,-1 0,1 0,-1 0,1 0,-1-1,1 1,-1 0,1-1,-1 1,-2-2,-12-3,0 0,-1-2,2 0,-1-1,1-1,0 0,1-1,0 0,-19-20,25 24,-43-40,2-1,3-2,-67-93,-99-184,2-69,177 322,4-1,4-2,-26-124,50 199,0-9,-1 0,1 0,0-1,1-9,0 18,0 1,0 0,0 0,0 0,0 0,0 0,1 0,-1 0,0 0,1 0,-1 0,0 0,1 0,-1 0,1 0,0 0,-1 0,1 0,0 0,-1 0,1 1,0-1,0 0,0 1,0-1,0 0,0 1,0-1,0 1,0-1,0 1,0 0,0 0,0-1,0 1,0 0,0 0,0 0,0 0,0 0,1 0,-1 0,0 1,0-1,0 0,0 0,1 1,33 13,-1 2,0 0,50 35,-54-32,720 494,-173-110,-559-391,-2-1,0 0,1-1,0-1,0-1,37 13,-54-21,1 0,-1 1,1-1,-1 0,1 1,0-1,-1 0,1 0,0 0,-1 0,1 0,0 0,-1 0,1 0,0 0,-1 0,1 0,0 0,-1 0,1-1,0 1,-1 0,1 0,-1-1,1 1,-1-1,1 1,-1 0,1-1,-1 1,1-1,-1 1,1-1,-1 1,1-1,-1 1,0-1,1 0,-1 1,0-1,0 1,0-1,1 0,-1 1,0-1,0 0,0 1,0-1,0 0,0 1,0-1,0 0,-1 0,-11-40,11 38,-48-113,-54-150,-23-185,101 339,6-2,-6-123,24 224,0 2,1-1,0 0,0 1,4-20,-4 29,1 0,-1-1,1 1,0 0,0 0,0 0,0 0,0 0,0 0,0 1,0-1,1 0,-1 1,1-1,0 1,-1-1,1 1,0-1,0 1,0 0,-1 0,1 0,1 0,-1 1,0-1,0 0,0 1,0-1,0 1,4 0,11-1,0 2,0 0,0 1,0 0,0 2,0 0,-1 1,21 8,-12-1,0 0,-2 2,0 0,34 29,1 9,-2 4,77 99,-49-43,-5 4,-5 3,-5 4,79 195,32 71,-176-381,0 0,0-1,1 1,0-1,1 0,-1 0,1-1,1 1,9 6,-4-6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48.017"/>
    </inkml:context>
    <inkml:brush xml:id="br0">
      <inkml:brushProperty name="width" value="0.1" units="cm"/>
      <inkml:brushProperty name="height" value="0.1" units="cm"/>
      <inkml:brushProperty name="ignorePressure" value="1"/>
    </inkml:brush>
  </inkml:definitions>
  <inkml:trace contextRef="#ctx0" brushRef="#br0">999 167,'0'-13,"0"0,0 1,-2-1,1 0,-2 0,-4-16,5 26,1-1,-1 0,0 1,-1-1,1 1,-1 0,1-1,-1 1,0 1,0-1,0 0,-1 1,1-1,0 1,-1 0,0 0,1 1,-1-1,0 1,0-1,0 1,0 1,-8-2,0 1,0 0,0 1,0 1,0 0,-1 0,1 2,1-1,-1 1,0 1,1 0,-14 7,-15 9,-63 44,81-49,-34 25,1 2,3 3,1 2,3 2,2 3,2 1,2 2,3 2,-35 69,61-103,1 0,1 1,2 1,0 0,-9 47,16-64,1 0,1 0,-1 0,1 0,1-1,-1 1,1 0,1 0,0 0,0-1,0 1,1-1,0 1,0-1,1 0,0 0,0-1,1 1,-1-1,1 0,1 0,-1 0,11 7,2-1,0-1,0-1,1 0,1-1,-1-2,1 0,0-1,32 5,18 0,81 2,76-9,-196-6,0-1,0-1,0-2,-1-1,38-15,-62 20,-1-1,0 0,1 0,-2 0,1-1,0 0,-1 0,1 0,-1 0,0-1,-1 0,1 0,-1 0,0 0,0 0,-1-1,1 1,-1-1,2-10,2-9,-2 0,-1 0,0-37,-2 30,2-152,-5 111,4 1,3 0,16-82,-21 150,1 1,0-1,0 0,0 1,0-1,1 1,-1-1,1 1,0 0,0 0,5-6,-6 8,0 1,-1-1,1 1,0 0,-1-1,1 1,0 0,0-1,0 1,-1 0,1 0,0 0,0 0,0 0,-1 0,1 0,0 0,0 0,0 0,-1 0,1 0,1 1,23 19,135 182,-37-44,-120-154,251 278,-224-254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48.906"/>
    </inkml:context>
    <inkml:brush xml:id="br0">
      <inkml:brushProperty name="width" value="0.1" units="cm"/>
      <inkml:brushProperty name="height" value="0.1" units="cm"/>
      <inkml:brushProperty name="ignorePressure" value="1"/>
    </inkml:brush>
  </inkml:definitions>
  <inkml:trace contextRef="#ctx0" brushRef="#br0">1 122,'6'2,"-1"0,1 0,0 0,-1 1,0 0,1 0,-1 0,0 0,-1 1,1 0,-1 0,1 0,3 6,7 5,103 100,105 135,-197-212,-23-31,1-1,0 0,1 0,-1 0,1 0,0-1,11 10,-15-15,-1 0,0 1,1-1,-1 0,0 0,1 0,-1 0,0 0,1 0,-1 0,0-1,1 1,-1 0,0 0,1 0,-1 0,0 0,1 0,-1-1,0 1,1 0,-1 0,0-1,0 1,1 0,-1 0,0-1,0 1,1 0,-1 0,0-1,0 1,0 0,0-1,0 1,1 0,-1-1,0 1,0-1,0 1,0 0,0-1,0 1,0 0,0-1,0 0,2-21,-2 21,-3-170,0 118,1-1,4 1,1-1,20-96,-22 144,1 1,-1 0,1-1,1 1,-1 0,1 0,0 0,0 0,0 0,8-7,-9 10,0 1,0 0,0-1,0 1,0 0,0 0,1 0,-1 0,0 0,1 1,-1-1,1 1,-1 0,1-1,-1 1,1 0,-1 1,1-1,-1 0,1 1,-1-1,0 1,1 0,-1 0,0 0,1 0,1 2,26 13,0 2,-2 1,0 1,-2 2,0 1,23 26,125 164,-147-176,-2 1,-2 1,31 71,-45-89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49.824"/>
    </inkml:context>
    <inkml:brush xml:id="br0">
      <inkml:brushProperty name="width" value="0.1" units="cm"/>
      <inkml:brushProperty name="height" value="0.1" units="cm"/>
      <inkml:brushProperty name="ignorePressure" value="1"/>
    </inkml:brush>
  </inkml:definitions>
  <inkml:trace contextRef="#ctx0" brushRef="#br0">1 312,'0'0,"0"-1,0 1,0 0,0-1,0 1,0-1,0 1,0-1,0 1,0-1,0 1,0-1,0 1,0-1,1 1,-1 0,0-1,0 1,0-1,1 1,-1 0,0-1,1 1,-1-1,0 1,1 0,-1 0,0-1,1 1,-1 0,1 0,-1-1,0 1,2 0,16 8,30 37,-28-25,16 10,1-1,2-2,0-1,2-2,1-2,0-2,55 18,-95-37,1 0,-1-1,0 1,1 0,-1-1,1 0,-1 1,0-1,1 0,-1 0,1-1,-1 1,1 0,-1-1,0 0,1 1,-1-1,0 0,0 0,1 0,-1 0,0-1,0 1,3-3,-3 1,0 0,0 0,-1 0,1-1,-1 1,0 0,0-1,0 1,0 0,-1-1,1 1,-1-1,0 0,0 1,0-1,-1-6,-7-49,-1 0,-4 0,-1 1,-4 1,-2 0,-39-77,40 108,15 22,12 16,48 57,3-2,121 106,-116-115,70 61,-117-102</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0.992"/>
    </inkml:context>
    <inkml:brush xml:id="br0">
      <inkml:brushProperty name="width" value="0.1" units="cm"/>
      <inkml:brushProperty name="height" value="0.1" units="cm"/>
      <inkml:brushProperty name="ignorePressure" value="1"/>
    </inkml:brush>
  </inkml:definitions>
  <inkml:trace contextRef="#ctx0" brushRef="#br0">1 978,'21'-18,"1"2,0 0,1 1,1 1,36-15,12-7,45-29,-3-5,-4-4,114-100,-211 163,0-2,-1 1,0-2,-1 1,15-25,-24 34,0 1,0-1,0 0,-1 0,1 0,-1 0,0 0,0 0,-1 0,1 0,-1 0,0 0,0 0,0 0,-1 0,1 0,-1-1,0 1,0 0,0 1,-1-1,0 0,1 0,-1 1,0-1,-1 1,1-1,-1 1,-4-5,-11-9,-2 0,0 1,0 1,-2 1,-23-12,0 4,-73-27,63 32,-108-18,162 34,1 1,0 0,0 0,-1 0,1 0,0 0,-1 0,1 0,0 0,-1 0,1 0,0 0,-1 0,1 0,0 0,-1 0,1 0,0 1,-1-1,1 0,0 0,0 0,-1 0,1 1,0-1,0 0,-1 0,1 0,0 1,0-1,-1 0,1 1,0-1,0 0,0 0,0 1,-1-1,4 17,18 24,-15-31,257 496,175 315,-318-618,93 166,-209-362,-1-3,-1 0,1 0,-1 1,-1-1,1 1,0-1,0 8,-2-10,0 0,0 0,0 0,-1 0,1 0,-1 0,1 0,-1-1,0 1,0 0,0 0,0 0,0-1,0 1,0-1,-1 1,1-1,-1 1,1-1,-1 0,-1 2,-28 20,-1-1,-1-1,-41 18,-110 42,179-79,-441 159,386-142</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1.405"/>
    </inkml:context>
    <inkml:brush xml:id="br0">
      <inkml:brushProperty name="width" value="0.1" units="cm"/>
      <inkml:brushProperty name="height" value="0.1" units="cm"/>
      <inkml:brushProperty name="ignorePressure" value="1"/>
    </inkml:brush>
  </inkml:definitions>
  <inkml:trace contextRef="#ctx0" brushRef="#br0">1 494,'4'-4,"6"-2,9-3,10-5,12-8,24-5,27-10,25-7,19-8,2-4,-5 3,-13 3,-19 10,-22 7,-20 9,-17 9,-14 7</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2.261"/>
    </inkml:context>
    <inkml:brush xml:id="br0">
      <inkml:brushProperty name="width" value="0.1" units="cm"/>
      <inkml:brushProperty name="height" value="0.1" units="cm"/>
      <inkml:brushProperty name="ignorePressure" value="1"/>
    </inkml:brush>
  </inkml:definitions>
  <inkml:trace contextRef="#ctx0" brushRef="#br0">1049 147,'-1'-5,"0"-1,0 1,0 0,-1 0,0 0,1 0,-2 0,1 0,-1 0,0 1,0-1,0 1,0 0,-1 0,1 0,-1 0,0 1,-1-1,1 1,0 0,-1 1,0-1,0 1,-6-3,-8-3,0 1,0 1,0 0,-1 2,-23-3,12 5,1 1,-1 2,1 1,0 1,-1 2,2 1,-1 1,1 1,0 2,0 1,1 2,-36 21,18-6,1 1,2 3,1 1,1 2,2 2,-40 49,70-76,1 1,0 0,0 0,1 0,1 1,0 0,0 0,-3 15,8-23,0 0,0-1,1 1,0 0,0 0,0 0,0 0,0-1,1 1,0 0,0 0,0-1,0 1,0 0,1-1,0 1,0-1,0 0,0 1,0-1,0 0,1 0,0-1,-1 1,1-1,0 1,0-1,1 0,-1 0,0 0,1 0,6 2,24 10,0-1,1-2,1-1,41 6,149 12,-223-28,255 15,-229-16,0-1,0-1,0-1,0-2,-1 0,49-20,-70 23,0 0,0-1,0 0,-1-1,0 1,0-1,0 0,0-1,-1 1,0-1,0 0,0-1,-1 1,0-1,0 0,-1 0,1 0,-2 0,1-1,-1 1,2-11,0-12,-1 0,-2 0,-1-1,-4-35,0 0,3 41,0-55,3 54,-2 26,0 0,0 0,0 0,0 1,1-1,-1 0,0 0,0 0,0 0,0 0,0 0,0 1,0-1,0 0,0 0,0 0,1 0,-1 0,0 0,0 0,0 0,0 1,0-1,1 0,-1 0,0 0,0 0,0 0,0 0,0 0,1 0,-1 0,0 0,0 0,0 0,0 0,1 0,-1 0,0 0,0 0,0 0,0 0,0-1,1 1,-1 0,0 0,0 0,0 0,0 0,0 0,0 0,0 0,1 0,-1-1,0 1,0 0,0 0,0 0,0 0,0 0,0-1,0 1,17 28,1-1,2-1,0-1,1 0,2-2,31 26,-16-19,0-1,2-3,68 35,-79-48</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3.228"/>
    </inkml:context>
    <inkml:brush xml:id="br0">
      <inkml:brushProperty name="width" value="0.1" units="cm"/>
      <inkml:brushProperty name="height" value="0.1" units="cm"/>
      <inkml:brushProperty name="ignorePressure" value="1"/>
    </inkml:brush>
  </inkml:definitions>
  <inkml:trace contextRef="#ctx0" brushRef="#br0">314 984,'-7'0,"0"1,-1 0,1 1,0-1,0 1,0 1,0-1,1 1,-1 0,1 1,0 0,0 0,0 0,0 1,0-1,1 1,0 1,-7 9,-7 10,2 1,0 1,-13 32,13-26,9-17,-48 101,51-106,1 0,1 0,0 1,0-1,2 1,-1 0,1 0,1 19,2-24,-1 0,1-1,0 1,1-1,-1 1,1-1,1 0,-1 0,1-1,0 1,0-1,1 1,-1-1,1-1,1 1,-1-1,0 0,8 5,10 4,-1-1,2-1,34 12,344 94,-216-69,-178-45,0-1,1 0,-1 0,1-1,0 0,-1-1,14 0,-20-1,0 1,0-1,0 0,0 0,0 0,0 0,0 0,0 0,0 0,0-1,0 1,-1-1,1 1,-1-1,1 0,-1 0,0 0,1 1,-1-1,0-1,0 1,0 0,-1 0,1 0,0 0,-1 0,0-1,1 1,-1 0,0-1,0 1,-1-4,-4-277,-1 153,0 3,-6 0,-54-245,40 277,-4 1,-4 1,-4 2,-68-119,103 205,-5-10,0 1,0 0,-2 0,1 1,-2 1,0-1,0 2,-14-11,25 21,-1 0,0 0,0 0,0 1,1-1,-1 0,0 1,0-1,0 1,0-1,0 1,0-1,0 1,0 0,0-1,0 1,-1 0,1 0,0 0,0 0,0 0,0 0,0 0,0 0,0 0,0 1,0-1,-1 0,1 1,0-1,0 1,0-1,1 1,-1 0,0-1,0 1,0 0,0-1,0 1,1 0,-1 0,0 0,1 0,-1 0,1 0,-1 0,1 0,-1 0,1 0,0 0,0 0,-1 2,-1 8,0 0,1 0,0 0,1 14,1-15,0 26,2 1,2-1,1 1,2-1,1-1,2 0,1 0,2-1,1-1,2 0,35 50,21 16,4-4,104 100,-16-17,-147-158,1-1,1 0,1-2,38 26,-43-33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29.4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1,'68'158,"88"312,-77-211,164 388,-91-258,-87-211,-54-152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38.77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1237,'17'0,"0"2,1 0,-1 1,-1 0,32 12,76 40,-68-29,319 157,175 76,-545-256,8 2,-1 1,1-2,1 1,-1-2,23 4,-34-7,1 0,-1 0,0 0,0 0,0-1,1 1,-1-1,0 1,0-1,0 0,0 0,0 0,0 0,0 0,0 0,0 0,2-2,-3 0,1 1,0-1,-1 1,1-1,-1 0,0 1,0-1,0 0,0 0,-1 0,1 0,-1 0,1 0,-1 0,0 0,-1-4,-2-24,-1 0,-1 1,-2-1,-1 1,-18-44,-74-141,94 202,-247-425,239 416,-1 1,0 0,-21-21,75 78,1-3,2-1,1-2,79 41,214 88,-315-149,303 121,-264-110,2-4,0-1,93 9,-149-24,1-1,-1 1,1-1,-1-1,0 1,1-1,-1 0,0-1,1 1,8-5,-12 4,0 1,-1-1,1 0,-1 0,1 0,-1-1,0 1,1 0,-1-1,0 0,-1 1,1-1,0 0,-1 0,0 0,0 0,0 0,0 0,0 0,0-1,-1 1,1-5,0-14,-1 0,-1 0,-1 0,-1 0,-7-26,-36-110,46 155,-36-97,-5 3,-3 1,-4 2,-5 3,-4 1,-105-127,55 79,96 121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3.670"/>
    </inkml:context>
    <inkml:brush xml:id="br0">
      <inkml:brushProperty name="width" value="0.1" units="cm"/>
      <inkml:brushProperty name="height" value="0.1" units="cm"/>
      <inkml:brushProperty name="ignorePressure" value="1"/>
    </inkml:brush>
  </inkml:definitions>
  <inkml:trace contextRef="#ctx0" brushRef="#br0">0 26,'9'0,"22"0,28 0,28 0,17-5,6 0,-2 0,-8 1,-12 1,-13 1,-15 1,-13 1,-11-1,-12 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5.294"/>
    </inkml:context>
    <inkml:brush xml:id="br0">
      <inkml:brushProperty name="width" value="0.1" units="cm"/>
      <inkml:brushProperty name="height" value="0.1" units="cm"/>
      <inkml:brushProperty name="ignorePressure" value="1"/>
    </inkml:brush>
  </inkml:definitions>
  <inkml:trace contextRef="#ctx0" brushRef="#br0">1 992,'9'2,"1"-1,-1 2,0 0,0 0,0 0,15 9,-4-3,20 9,-15-5,1-2,-1-1,2-1,-1-2,38 7,-62-14,0 0,1 0,-1 0,1 0,-1 0,0 0,1-1,-1 1,0-1,1 1,-1-1,0 0,0 0,0 0,0 0,1-1,-2 1,1-1,0 1,0-1,0 1,-1-1,1 0,-1 0,1 0,-1 0,0 0,0 0,0 0,0 0,0-1,0-2,3-8,-1-1,-1 0,-1 0,1-22,-1 3,9-187,-10 218,0-1,0 1,1 0,-1 0,0 0,1 0,-1-1,1 1,0 0,0 0,-1 0,1 0,1 0,-1 1,2-4,-2 5,0-1,0 1,-1-1,1 1,0 0,0 0,0-1,-1 1,1 0,0 0,0 0,0 0,0 0,0 0,0 0,-1 0,1 0,0 1,0-1,0 0,0 0,-1 1,1-1,0 1,0-1,0 1,8 5,-1 1,1 0,-2 1,14 15,-10-10,-6-7,26 27,66 57,-88-83,0 0,1 0,0-1,0 0,1-1,-1 0,1-1,0 0,1-1,-1 0,0-1,23 2,-30-4,-1 0,0-1,0 0,0 1,0-1,0-1,0 1,0 0,0-1,0 1,0-1,-1 0,1 0,-1 0,1 0,-1-1,0 1,0 0,0-1,0 0,0 1,-1-1,1 0,-1 0,1 0,0-4,4-11,-1 0,0 0,2-26,-4 28,20-128,-7-1,-2-214,-14 350,0 1,0-1,0 1,-1-1,-1 1,1 0,-2-1,1 1,-1 0,0 0,0 1,-8-13,10 19,1 1,0-1,-1 0,1 1,-1-1,1 1,-1-1,1 1,-1-1,0 1,1-1,-1 1,0 0,1-1,-1 1,0 0,0-1,1 1,-1 0,0 0,0 0,1 0,-2 0,-6 12,8 27,5-23,0-1,1 0,1 0,0 0,1-1,0 0,1 0,12 12,95 99,-85-94,4 2,-21-21,0 1,21 27,-31-35,-1 1,0-1,0 1,0-1,-1 1,1 0,-1 0,-1 0,1 0,-1 1,0-1,0 9,-2 73,0-41,1 0,3 0,9 49,-9-81,1-1,0 0,1 0,0 0,1 0,1-1,0 0,1 0,0-1,1 0,0-1,1 0,0 0,12 9,-7-7,1-2,0 1,30 14,-41-23,0 0,1-1,0 0,0-1,-1 1,1-1,0 0,0 0,0-1,0 0,0 0,0 0,0-1,0 0,0 0,6-2,4-3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5.722"/>
    </inkml:context>
    <inkml:brush xml:id="br0">
      <inkml:brushProperty name="width" value="0.1" units="cm"/>
      <inkml:brushProperty name="height" value="0.1" units="cm"/>
      <inkml:brushProperty name="ignorePressure" value="1"/>
    </inkml:brush>
  </inkml:definitions>
  <inkml:trace contextRef="#ctx0" brushRef="#br0">0 1,'0'8,"4"3,2 4,-1 3,3 3,5 2,0 1,-3 1,-2 0,-3 0,-3-4</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6.091"/>
    </inkml:context>
    <inkml:brush xml:id="br0">
      <inkml:brushProperty name="width" value="0.1" units="cm"/>
      <inkml:brushProperty name="height" value="0.1" units="cm"/>
      <inkml:brushProperty name="ignorePressure" value="1"/>
    </inkml:brush>
  </inkml:definitions>
  <inkml:trace contextRef="#ctx0" brushRef="#br0">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7.527"/>
    </inkml:context>
    <inkml:brush xml:id="br0">
      <inkml:brushProperty name="width" value="0.1" units="cm"/>
      <inkml:brushProperty name="height" value="0.1" units="cm"/>
      <inkml:brushProperty name="ignorePressure" value="1"/>
    </inkml:brush>
  </inkml:definitions>
  <inkml:trace contextRef="#ctx0" brushRef="#br0">1 0,'5'0,"-1"1,1 0,0 0,-1 0,1 1,-1-1,1 1,-1 0,0 1,0-1,7 6,44 39,-36-29,15 16,49 61,-82-94,-1 0,1 0,0 0,-1 0,1 0,0 0,-1 0,1-1,0 1,0 0,0 0,0-1,0 1,0 0,0-1,0 1,0-1,0 0,0 1,0-1,0 0,1 1,-1-1,0 0,0 0,0 0,0 0,1 0,-1 0,0-1,0 1,0 0,0 0,0-1,1 1,-1-1,0 1,0-1,1 0,3-4,0 0,0-1,0 1,-1-1,7-11,-9 13,0 0,1 0,0 0,-1 0,1 0,1 1,-1-1,1 1,-1 0,1 0,0 0,5-3,-5 6,1 0,-1-1,1 2,-1-1,1 0,-1 1,1 0,-1 0,0 0,0 0,1 1,-1 0,0 0,0 0,5 4,63 47,-47-33,166 150,-112-95,-27-38,-37-27,-1-1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8.843"/>
    </inkml:context>
    <inkml:brush xml:id="br0">
      <inkml:brushProperty name="width" value="0.1" units="cm"/>
      <inkml:brushProperty name="height" value="0.1" units="cm"/>
      <inkml:brushProperty name="ignorePressure" value="1"/>
    </inkml:brush>
  </inkml:definitions>
  <inkml:trace contextRef="#ctx0" brushRef="#br0">676 634,'1'-16,"1"0,6-28,3-21,-8 46,-2 0,0-1,-1 1,-1 0,-1-1,-1 1,-1 0,0 0,-1 1,-1-1,-10-20,2 12,-2 1,-1 1,-30-37,37 51,0 0,-1 0,0 1,-1 0,0 1,-1 1,1 0,-2 1,-16-8,25 14,-1 0,1 0,0 0,0 1,0 0,-1 0,1 1,0-1,0 1,-1 0,1 0,0 1,0-1,0 1,1 0,-1 1,0-1,1 1,0 0,-1 0,1 0,0 1,0-1,1 1,-1 0,-3 6,2-5,1 1,0 0,0-1,0 1,1 1,0-1,0 0,0 1,1 0,0 0,0-1,1 1,0 0,0 0,1 0,0 1,0-1,0 0,3 9,-1-10,1-1,0 0,1 0,-1 0,1 0,0-1,0 1,1-1,-1 0,1 0,0-1,0 1,0-1,11 5,-6-4,-1 1,1-1,0 0,0-1,0-1,1 1,19 1,11-10,-37 5,0-1,0 1,-1 1,1-1,0 1,0-1,0 1,0 0,0 0,0 1,0-1,0 1,-1 0,1 0,0 0,0 0,-1 1,1 0,-1 0,4 2,8 10,0 1,-1 0,-1 1,-1 0,17 29,-5-8,511 827,-478-767,-29-50,225 389,-29 14,-214-426,1-1,-1 1,12 44,-21-63,0 0,0-1,0 1,0 0,-1 0,0 0,0 0,0 0,-1 0,0 0,1 0,-2 0,1 0,-1 0,1-1,-1 1,-1-1,1 1,0-1,-5 6,-5 1,0 0,-1-1,0-1,0 0,-1 0,-28 11,-97 32,127-47,-113 34,-146 26,200-52,-2-3,1-4,-121-5,162-3,0-1,0-2,1-1,0-2,0-1,0-1,1-1,1-2,0-1,1-1,0-1,1-1,1-2,1-1,1 0,0-2,2 0,1-2,-22-30,17 15,2-1,2-1,1-1,2-1,2 0,2-1,2-1,2 0,1-1,3 1,2-1,2-1,2 1,2 0,1 0,3 0,2 0,2 1,2 0,2 1,1 1,43-82,-18 58,3 1,3 3,73-78,184-147,-123 145,-153 125,0 0,1 2,1 2,0 0,35-10,-43 18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2:59.768"/>
    </inkml:context>
    <inkml:brush xml:id="br0">
      <inkml:brushProperty name="width" value="0.1" units="cm"/>
      <inkml:brushProperty name="height" value="0.1" units="cm"/>
      <inkml:brushProperty name="ignorePressure" value="1"/>
    </inkml:brush>
  </inkml:definitions>
  <inkml:trace contextRef="#ctx0" brushRef="#br0">736 896,'63'-140,"18"-53,-62 137,-2 0,12-78,-27 120,0 0,0 0,-2 0,1 0,-2-1,0 1,-1 0,0 0,-1 1,-1-1,0 0,0 1,-2 0,0 0,-12-20,13 26,0 1,-1 1,1-1,-1 1,0 0,0 0,-1 0,0 1,0 0,0 1,0-1,-15-4,10 5,1 1,-1 0,0 1,0 0,0 1,0 0,-23 4,12 0,0 2,1 0,0 2,0 0,1 1,0 2,0 0,-26 20,3 3,1 2,2 2,2 2,1 1,3 2,1 1,2 2,2 1,2 2,3 1,-22 59,40-89,1 0,1 1,1 0,1 0,1 1,0-1,2 0,1 1,0-1,2 1,0-1,1 0,1-1,1 1,1-1,1 0,1 0,0-1,2 0,12 17,12 11,2-2,2-1,1-2,3-2,1-1,88 57,314 159,-440-252,133 65,100 56,-237-123,1 0,-1 1,0-1,1 0,-1 1,0 0,0-1,0 1,0 0,-1 0,1 0,0 0,-1 0,0 0,1 1,-1-1,0 0,0 1,0-1,1 6,-3-6,0 1,1-1,-1 1,0-1,-1 1,1-1,0 1,-1-1,1 0,-1 0,0 0,1 0,-1 0,0 0,0 0,-1-1,1 1,0-1,-5 3,-221 120,221-120,-1 0,0-1,0 0,0 0,-1 0,1-1,-1-1,1 0,-1 0,1 0,-1-1,0 0,1-1,-1 0,0 0,1-1,0 0,-1-1,1 1,0-2,-15-7,-1-5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01.390"/>
    </inkml:context>
    <inkml:brush xml:id="br0">
      <inkml:brushProperty name="width" value="0.1" units="cm"/>
      <inkml:brushProperty name="height" value="0.1" units="cm"/>
      <inkml:brushProperty name="ignorePressure" value="1"/>
    </inkml:brush>
  </inkml:definitions>
  <inkml:trace contextRef="#ctx0" brushRef="#br0">0 1363,'1'-5,"0"-1,0 1,0 0,0 0,1-1,0 1,0 0,0 1,1-1,0 0,6-7,44-50,-32 39,138-133,-1 1,-136 129,0 0,-2-2,-1 0,22-43,-38 66,0 0,-1 0,0 0,0-1,0 1,-1-1,0 1,0-1,0 0,-1 0,1 1,-2-9,0 12,0-1,0 1,0 0,0 0,0-1,-1 1,1 0,-1 0,1 0,-1 0,0 1,0-1,0 0,0 1,0-1,0 1,0 0,0 0,-1 0,1 0,0 0,-1 0,1 0,-1 1,1-1,-1 1,1 0,-1 0,-3 0,-8 0,-1 0,1 0,0 2,-1 0,1 0,0 2,0-1,1 2,-1 0,1 0,0 1,0 1,1 0,0 1,0 1,1-1,-15 15,-5 8,1 2,2 1,1 1,-30 52,47-71,0 2,0-1,2 1,0 0,2 1,0 0,0 0,-3 27,9-37,-1-1,1 1,0-1,1 1,0 0,1-1,-1 0,2 1,-1-1,1 0,0 0,1 0,0 0,0-1,1 0,-1 1,2-2,-1 1,1 0,0-1,11 9,8 3,0-2,2 0,-1-2,2 0,0-2,46 13,183 35,-212-51,1-2,0-2,0-2,0-2,55-6,-88 4,-1-1,1 0,0-1,-1-1,0 0,0 0,0-1,0-1,-1 0,0-1,0 0,0 0,-1-1,0-1,-1 0,0 0,0 0,-1-1,0-1,-1 1,0-1,-1-1,6-13,1-11,-2 0,-1-1,-1 0,-3-1,3-57,-8-199,-4 190,2 26,-22-149,18 201,-1-1,-1 1,-2 0,0 1,-2 0,-1 0,0 2,-2-1,-20-25,30 44,-1 0,1 1,-1-1,0 1,-1 1,-6-5,11 7,0 0,0 0,0 1,-1-1,1 0,0 1,0-1,-1 1,1-1,0 1,-1 0,1-1,0 1,-1 0,1 0,0 0,-1 0,1 0,0 1,-1-1,1 0,0 0,-1 1,1-1,0 1,-1-1,1 1,0 0,0-1,0 1,0 0,0 0,0 0,-2 2,3-2,-1 0,1 0,0 0,-1 0,1 0,0 0,0 0,0 1,0-1,0 0,0 0,0 0,0 0,0 1,1-1,-1 0,0 0,1 0,-1 0,1 0,-1 0,1 0,1 1,19 25,-17-22,81 82,4-4,130 96,-4-5,-191-153,-2 0,24 30,-38-41,-1-1,-1 1,1 0,-1 1,-1 0,0 0,-1 0,6 20,-10-26,1-1,-1 0,0 0,0 1,0-1,-1 0,0 0,1 0,-2 1,1-1,0 0,-1 0,0-1,-2 6,-40 50,9-12,25-29,0 1,1 0,1 0,1 1,-7 34,12-48,1 0,-1 0,2 0,-1 1,1-1,-1 0,2 0,-1 0,1 1,0-1,0 0,1 0,-1 0,1 0,1-1,-1 1,1 0,0-1,0 0,1 0,0 0,-1 0,9 7,-4-7,-1 0,1-1,0 0,0-1,1 0,-1 0,1-1,12 2,73 6,-94-10,15 1,-1 0,0-2,0 1,1-2,-1 0,0 0,0-2,-1 1,1-2,-1 0,0-1,0 0,0 0,-1-2,0 0,-1 0,1-1,-2 0,1-1,-1 0,-1 0,0-1,0-1,-1 0,9-17,83-180,-81 168,4-10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02.360"/>
    </inkml:context>
    <inkml:brush xml:id="br0">
      <inkml:brushProperty name="width" value="0.1" units="cm"/>
      <inkml:brushProperty name="height" value="0.1" units="cm"/>
      <inkml:brushProperty name="ignorePressure" value="1"/>
    </inkml:brush>
  </inkml:definitions>
  <inkml:trace contextRef="#ctx0" brushRef="#br0">1 196,'3'1,"0"0,-1 0,1 0,0 0,0 0,-1 1,1 0,-1-1,1 1,-1 0,0 0,3 4,3 1,163 136,624 513,-759-625,-27-22,0 0,1-1,20 13,-29-21,0 1,-1-1,1 0,0 0,-1 0,1 0,0 0,0 0,-1 0,1 0,0 0,-1 0,1 0,0 0,0 0,-1 0,1-1,0 1,-1 0,1-1,0 1,-1 0,1-1,0 1,-1-1,1 1,-1-1,1 1,-1-1,1 1,-1-1,0 0,1 1,-1-1,0 0,1 1,-1-1,0 0,0 1,1-1,-1 0,0 1,0-1,0 0,0 0,0 0,6-48,-6 38,83-858,-79 837,11-54,-3 47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02.954"/>
    </inkml:context>
    <inkml:brush xml:id="br0">
      <inkml:brushProperty name="width" value="0.1" units="cm"/>
      <inkml:brushProperty name="height" value="0.1" units="cm"/>
      <inkml:brushProperty name="ignorePressure" value="1"/>
    </inkml:brush>
  </inkml:definitions>
  <inkml:trace contextRef="#ctx0" brushRef="#br0">0 52,'0'-4,"0"-5,0-6,5 0,4 6,6 10,5 8,2 7,6 5,-1 3,2 5,-3 3,-2 0,-6-2,-1-6,-3-3,-5-4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0.15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0 904,'21'1,"0"1,0 0,0 2,0 0,0 1,-1 2,0 0,21 10,14 12,72 49,16 11,-141-88,0 0,0 0,0 0,0 0,0 0,0 0,1 0,-1-1,0 1,0-1,1 0,-1 1,0-1,1 0,-1 0,3-1,-4 0,0 1,0-1,0 1,0-1,-1 0,1 1,0-1,-1 0,1 0,0 1,-1-1,1 0,-1 0,1 0,-1 0,0 0,1 0,-1 0,0 0,0 0,0 0,1 0,-1 0,0 0,-1-1,1-10,-2 1,0-1,0 1,-8-21,8 26,-62-172,33 97,-26-107,49 154,1 0,1-1,2 1,1-1,3-39,0 72,0 0,1 0,-1 0,0 0,1 1,0-1,-1 0,1 0,0 0,0 1,0-1,0 1,0-1,0 0,0 1,0 0,1-1,-1 1,1 0,-1 0,3-2,-1 2,0-1,1 1,-1 0,0 1,1-1,-1 1,0-1,1 1,-1 0,1 0,3 1,11 2,-1 1,0 0,30 13,-37-14,138 57,-2 7,-3 6,-4 5,211 159,-154-85,-180-146,-12-15,-13-26,8 33,-80-224,-29-87,91 246,2 0,-12-122,27 178,1 0,0 0,1 1,0-1,2-12,-2 22,0-1,0 1,0-1,0 1,1-1,-1 1,1 0,-1-1,1 1,0-1,-1 1,1 0,0 0,0-1,0 1,0 0,0 0,0 0,0 0,0 0,0 0,1 0,-1 1,0-1,0 0,1 1,-1-1,1 1,-1-1,1 1,-1 0,0-1,1 1,-1 0,1 0,2 0,15 4,1 2,-1-1,-1 2,1 1,-1 0,-1 1,21 14,-17-11,260 157,138 73,-375-220,1-2,1-2,53 13,-76-26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03.291"/>
    </inkml:context>
    <inkml:brush xml:id="br0">
      <inkml:brushProperty name="width" value="0.1" units="cm"/>
      <inkml:brushProperty name="height" value="0.1" units="cm"/>
      <inkml:brushProperty name="ignorePressure" value="1"/>
    </inkml:brush>
  </inkml:definitions>
  <inkml:trace contextRef="#ctx0" brushRef="#br0">135 356,'0'-4,"-5"-10,0-6,0-8,-4-4,-3-1,-1-2,-2 0,-2 2,1 2,4 3,4 1,-2 6,2 6</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03.821"/>
    </inkml:context>
    <inkml:brush xml:id="br0">
      <inkml:brushProperty name="width" value="0.1" units="cm"/>
      <inkml:brushProperty name="height" value="0.1" units="cm"/>
      <inkml:brushProperty name="ignorePressure" value="1"/>
    </inkml:brush>
  </inkml:definitions>
  <inkml:trace contextRef="#ctx0" brushRef="#br0">1174 0,'-56'3,"1"1,-1 3,1 3,0 2,1 2,-55 23,21-2,2 4,-141 88,180-97,1 2,-49 45,79-62,1 0,0 1,1 1,0 0,2 1,0 1,1-1,-14 35,23-48,0 0,0 0,1 0,0 0,0 1,0-1,1 0,0 0,-1 1,2-1,-1 0,1 1,0-1,0 0,0 0,1 0,0 0,0 0,0 0,0 0,1 0,0-1,0 1,0-1,1 0,-1 0,1 0,0-1,0 1,8 4,11 6,0-1,0-1,1-2,0 0,27 6,-40-12,80 25,167 29,-202-50,0-3,1-1,-1-4,78-8,-104 3,0-1,0-2,-1-1,0-1,0-1,-1-2,-1 0,43-30,-27 12,-2-1,-1-3,-2-1,40-48,-51 52</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05.079"/>
    </inkml:context>
    <inkml:brush xml:id="br0">
      <inkml:brushProperty name="width" value="0.1" units="cm"/>
      <inkml:brushProperty name="height" value="0.1" units="cm"/>
      <inkml:brushProperty name="ignorePressure" value="1"/>
    </inkml:brush>
  </inkml:definitions>
  <inkml:trace contextRef="#ctx0" brushRef="#br0">346 1306,'0'-9,"1"1,0 0,1 0,0 0,0 0,0 0,1 0,1 1,-1-1,1 1,6-8,8-10,35-39,-15 21,0-3,-2-2,-2-1,-2-2,-2-1,37-91,-66 138,1 0,0 1,-1-1,0 0,0 0,-1 1,1-1,-1 0,0 0,-1-8,0 10,0 1,0 0,0 0,0 0,0 0,0 0,-1 0,1 0,-1 1,1-1,-1 0,0 1,0-1,0 1,0 0,0 0,0 0,0 0,0 0,0 0,0 0,-1 0,1 1,-4-1,-16-3,-1 1,0 0,0 2,-1 1,1 1,0 0,0 2,0 1,-34 10,22-3,1 1,0 2,1 1,1 2,-41 27,56-33,1 1,1 1,0 1,0 0,1 1,1 0,1 1,0 1,-18 34,26-43,0 0,1 0,0 0,1 1,0 0,0-1,1 1,0 0,0 0,1 0,0 0,1-1,0 1,0 0,1 0,0-1,1 1,-1-1,2 1,-1-1,1 0,1 0,-1-1,10 12,6 4,0-1,1-2,2 0,0-1,1-1,40 22,3-4,97 37,-142-64,1-1,-1-2,1 0,1-2,-1 0,1-1,-1-2,1 0,0-2,-1 0,1-2,-1 0,1-2,-1-1,-1 0,1-2,-1-1,0 0,-1-2,0 0,-1-1,31-25,-18 9,-1 0,-1-2,-2-2,-1 0,-1-2,-2-1,-1-1,21-45,-18 26,-3-2,-2 0,-2-1,-3-1,10-70,-20 86,-2-1,-2 1,-5-74,0 94,0 1,-2 0,-1 0,-1 0,-1 0,0 1,-2 0,-20-37,26 53,0 1,0-1,0 0,-1 1,0 0,0-1,0 1,0 1,0-1,-1 1,0 0,0 0,0 0,0 0,0 1,0 0,-1 0,1 1,-1-1,-7 0,12 2,0 0,0 0,0 0,0 0,0 0,0 1,0-1,0 0,0 1,0-1,0 0,0 1,0-1,1 1,-1 0,0-1,0 1,0 0,1-1,-1 1,0 0,1 0,-1-1,1 1,-1 0,1 0,-1 0,1 0,0 0,-1 0,1 0,0 0,0 0,0 0,0 0,0 0,0 0,0 0,0 0,0 0,0 0,0 0,1 0,-1-1,1 3,17 47,11 3,3-2,2-1,53 61,-28-36,-20-25,40 71,-66-97,-1 0,-1 1,-1 0,-2 1,10 43,-13-44,-2 1,0-1,-2 1,-1 0,0 0,-2-1,-2 1,0 0,-11 35,12-51,-1 0,0 0,0-1,-1 1,0-1,-1 0,0 0,-1-1,1 1,-2-1,1-1,-1 0,0 0,-1 0,1-1,-1 0,-1-1,1 0,-1 0,0-1,0-1,0 1,0-2,0 1,-17 1,19-3,-354 46,293-36,10-3</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06.443"/>
    </inkml:context>
    <inkml:brush xml:id="br0">
      <inkml:brushProperty name="width" value="0.1" units="cm"/>
      <inkml:brushProperty name="height" value="0.1" units="cm"/>
      <inkml:brushProperty name="ignorePressure" value="1"/>
    </inkml:brush>
  </inkml:definitions>
  <inkml:trace contextRef="#ctx0" brushRef="#br0">0 1,'27'50,"-16"-33,-2 0,1 1,-2 0,-1 0,0 1,-1 0,-1 0,-1 0,3 39,-8-6,-1-35,2 0,0 0,0 0,2-1,6 32,-3-32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4.186"/>
    </inkml:context>
    <inkml:brush xml:id="br0">
      <inkml:brushProperty name="width" value="0.1" units="cm"/>
      <inkml:brushProperty name="height" value="0.1" units="cm"/>
      <inkml:brushProperty name="color" value="#FF0066"/>
      <inkml:brushProperty name="ignorePressure" value="1"/>
    </inkml:brush>
  </inkml:definitions>
  <inkml:trace contextRef="#ctx0" brushRef="#br0">1225 0,'-826'72,"754"-64,1 3,0 4,-78 25,147-39,0 0,0-1,0 1,0 0,1 0,-1 0,0 1,0-1,1 0,-1 1,0-1,1 1,0-1,-1 1,1 0,0-1,0 1,0 0,0 0,0 0,0 0,0 0,1 0,-1 0,1 0,0 0,-1 0,1 1,0-1,0 0,1 0,-1 0,0 0,1 0,-1 0,1 0,-1 0,1 0,0 0,0 0,1 2,7 13,0-1,1-1,1 0,13 15,-1-1,33 59,-3 2,-4 3,-5 2,-3 1,-5 2,28 120,0 130,-30-147,9 89,-38-266</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4.729"/>
    </inkml:context>
    <inkml:brush xml:id="br0">
      <inkml:brushProperty name="width" value="0.1" units="cm"/>
      <inkml:brushProperty name="height" value="0.1" units="cm"/>
      <inkml:brushProperty name="color" value="#FF0066"/>
      <inkml:brushProperty name="ignorePressure" value="1"/>
    </inkml:brush>
  </inkml:definitions>
  <inkml:trace contextRef="#ctx0" brushRef="#br0">0 406,'0'-4,"5"-5,4-6,6-4,9-4,12-5,9-2,4-5,3 0,5-3,-4 1,-5 3,-4 3,-5 2,-5 7,-8 6</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5.538"/>
    </inkml:context>
    <inkml:brush xml:id="br0">
      <inkml:brushProperty name="width" value="0.1" units="cm"/>
      <inkml:brushProperty name="height" value="0.1" units="cm"/>
      <inkml:brushProperty name="color" value="#FF0066"/>
      <inkml:brushProperty name="ignorePressure" value="1"/>
    </inkml:brush>
  </inkml:definitions>
  <inkml:trace contextRef="#ctx0" brushRef="#br0">0 353,'2'16,"0"0,1 0,1 0,1-1,0 0,13 27,0 2,85 202,-87-214,2 0,1-2,1 0,2-1,33 36,-50-61,1 1,-1-1,1 1,0-1,0-1,0 1,1-1,-1-1,1 1,-1-1,1 0,0 0,0-1,0 0,0 0,0-1,0 0,0 0,0 0,0-1,0 0,0-1,0 1,7-4,14-5,-1-2,-1-1,0 0,33-24,-58 36,58-38,-2-2,-1-3,95-98,-128 117,-1-1,-1-1,-2 0,-1-2,-1 0,-1-1,-2 0,-1-2,-1 1,9-46,-18 62,-1 0,-1 1,0-1,-1 0,-1 0,0 1,-1-1,-1 0,-8-27,7 32,0 0,0 1,-1-1,0 1,-1 0,1 0,-2 0,1 1,-1 0,-1 0,0 1,0 0,0 0,-13-7,20 13,0 0,0 1,0-1,0 0,0 0,-1 1,1-1,0 1,0-1,-1 1,1 0,0-1,-1 1,1 0,0 0,-1 0,1 0,-1 0,1 0,0 0,-1 1,1-1,0 0,-1 1,1-1,0 1,-2 0,1 1,1 0,0 0,0 0,0 0,0 0,0 0,0 0,0 0,1 0,-1 0,1 0,-1 0,1 0,0 1,0 1,0 11,1 0,0-1,7 30,17 32,3 0,3-2,63 109,-55-110,-13-24,70 147,-82-161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6.478"/>
    </inkml:context>
    <inkml:brush xml:id="br0">
      <inkml:brushProperty name="width" value="0.1" units="cm"/>
      <inkml:brushProperty name="height" value="0.1" units="cm"/>
      <inkml:brushProperty name="color" value="#FF0066"/>
      <inkml:brushProperty name="ignorePressure" value="1"/>
    </inkml:brush>
  </inkml:definitions>
  <inkml:trace contextRef="#ctx0" brushRef="#br0">1 306,'8'0,"1"1,-1 1,0-1,0 1,0 1,0 0,0 0,-1 0,1 1,-1 0,0 1,0-1,0 1,-1 1,1-1,-1 1,-1 0,1 1,8 12,-2-2,-1 2,-1 0,0 0,-1 0,-2 1,10 35,-11-25,0 1,-3 1,0-1,-3 45,-1-171,-23-167,-4-70,28 325,0 1,0-1,1 0,0 0,3-10,-3 15,-1 1,1 0,-1 0,1 0,-1-1,1 1,0 0,-1 0,1 0,0 0,0 0,0 0,0 0,0 1,0-1,0 0,0 0,0 1,0-1,0 1,0-1,1 1,-1-1,0 1,0 0,1-1,-1 1,0 0,0 0,1 0,-1 0,0 0,1 0,-1 1,0-1,0 0,2 1,8 3,0 1,0 0,-1 0,1 1,-2 0,18 14,53 54,-45-41,-8-6,-1 1,-1 1,-1 1,-2 2,-1 0,-1 1,-2 1,-1 0,19 59,-21-41,-2 0,-3 1,-1 1,-4-1,-1 1,-4 69,-1-99,0-4</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7.021"/>
    </inkml:context>
    <inkml:brush xml:id="br0">
      <inkml:brushProperty name="width" value="0.1" units="cm"/>
      <inkml:brushProperty name="height" value="0.1" units="cm"/>
      <inkml:brushProperty name="color" value="#FF0066"/>
      <inkml:brushProperty name="ignorePressure" value="1"/>
    </inkml:brush>
  </inkml:definitions>
  <inkml:trace contextRef="#ctx0" brushRef="#br0">300 0,'-7'1,"-1"0,1 0,0 0,0 1,-1 1,1-1,1 1,-1 0,0 0,1 1,-1 0,1 0,0 1,1 0,-1 0,1 0,0 0,-5 7,-9 14,1 0,-28 52,43-73,-13 27,1 0,1 1,-13 50,23-71,1 0,0 0,1 0,1 1,0-1,1 0,0 1,1-1,0 0,1 1,0-1,1 0,7 19,-6-25,0 0,0 0,0 0,1 0,0 0,0-1,1 0,-1 0,1-1,0 1,1-1,-1-1,1 1,-1-1,1 0,0-1,13 4,11 1,0-1,60 2,-72-7,24 2,0-3,1-1,-1-3,48-9,-68 8,-1 0,0-2,0 0,0-1,-1-2,-1 0,0-1,0-1,27-22,-27 15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7.628"/>
    </inkml:context>
    <inkml:brush xml:id="br0">
      <inkml:brushProperty name="width" value="0.1" units="cm"/>
      <inkml:brushProperty name="height" value="0.1" units="cm"/>
      <inkml:brushProperty name="color" value="#FF0066"/>
      <inkml:brushProperty name="ignorePressure" value="1"/>
    </inkml:brush>
  </inkml:definitions>
  <inkml:trace contextRef="#ctx0" brushRef="#br0">1 0,'2'26,"2"-1,0 0,2 0,0-1,2 1,1-1,13 24,10 33,55 132,172 308,-257-516,0 0,1-1,-1 0,1 1,0-1,0 0,0 0,1-1,-1 1,1-1,0 0,0 0,0 0,1 0,-1-1,0 1,1-1,0-1,-1 1,1 0,0-1,0 0,0 0,0-1,0 1,0-1,0 0,0 0,0-1,0 0,0 0,0 0,0 0,7-3,12-5,-1-1,0 0,-1-2,0 0,26-21,-23 15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0.91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350 147,'-179'205,"148"-164,2 2,2 0,-27 58,53-98,-5 10,1-1,0 1,-5 23,9-34,1-1,-1 1,1 0,0 0,-1 0,1 0,0 0,0-1,0 1,0 0,1 0,-1 0,0 0,1 0,-1-1,1 1,0 0,0 0,-1-1,1 1,0 0,1-1,-1 1,0-1,0 1,1-1,-1 0,0 0,1 1,0-1,-1 0,1 0,-1-1,1 1,3 1,17 1,-1 0,1-2,0 0,0-2,30-4,12 1,-58 4,1 0,0 0,0-1,0 1,-1-2,1 1,-1-1,1 0,-1 0,1 0,-1-1,0 0,0 0,0-1,-1 0,1 0,-1 0,0-1,0 1,0-1,-1-1,0 1,0 0,0-1,0 0,-1 0,4-11,6-14,-2 1,-2-2,-1 0,-1 0,5-64,-8 11,-8-92,2 155,-1 0,-7-28,15 64,0 0,2 0,-1 0,17 23,47 63,-58-84,2 4,231 289,-238-302,0 0,0 0,1-1,12 8,-1-4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8.051"/>
    </inkml:context>
    <inkml:brush xml:id="br0">
      <inkml:brushProperty name="width" value="0.1" units="cm"/>
      <inkml:brushProperty name="height" value="0.1" units="cm"/>
      <inkml:brushProperty name="color" value="#FF0066"/>
      <inkml:brushProperty name="ignorePressure" value="1"/>
    </inkml:brush>
  </inkml:definitions>
  <inkml:trace contextRef="#ctx0" brushRef="#br0">1 155,'0'-4,"4"-2,5 1,6-3,8-5,5 0,6-1,1-3,3 1,-1 4,1-1,-1 3,-2-2,-9 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8.458"/>
    </inkml:context>
    <inkml:brush xml:id="br0">
      <inkml:brushProperty name="width" value="0.1" units="cm"/>
      <inkml:brushProperty name="height" value="0.1" units="cm"/>
      <inkml:brushProperty name="color" value="#FF0066"/>
      <inkml:brushProperty name="ignorePressure" value="1"/>
    </inkml:brush>
  </inkml:definitions>
  <inkml:trace contextRef="#ctx0" brushRef="#br0">1 0,'4'0,"6"5,5 0,0 4,2 1,1 7,3 0,2 2,0-3,-3 0,0 2,-1-2,-2 0,-1-3,-3-3</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48.923"/>
    </inkml:context>
    <inkml:brush xml:id="br0">
      <inkml:brushProperty name="width" value="0.1" units="cm"/>
      <inkml:brushProperty name="height" value="0.1" units="cm"/>
      <inkml:brushProperty name="color" value="#FF0066"/>
      <inkml:brushProperty name="ignorePressure" value="1"/>
    </inkml:brush>
  </inkml:definitions>
  <inkml:trace contextRef="#ctx0" brushRef="#br0">0 10,'0'-4,"0"-1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51.122"/>
    </inkml:context>
    <inkml:brush xml:id="br0">
      <inkml:brushProperty name="width" value="0.1" units="cm"/>
      <inkml:brushProperty name="height" value="0.1" units="cm"/>
      <inkml:brushProperty name="color" value="#FF0066"/>
      <inkml:brushProperty name="ignorePressure" value="1"/>
    </inkml:brush>
  </inkml:definitions>
  <inkml:trace contextRef="#ctx0" brushRef="#br0">190 479,'-6'0,"0"1,1 0,-1 1,0 0,1-1,-1 2,1-1,-1 1,1-1,0 2,0-1,1 0,-1 1,0 0,-5 7,-8 8,0 2,-14 23,25-34,4-6,0-1,1 1,0-1,-1 1,1 0,1 0,-1 0,0 0,1 1,0-1,0 0,1 1,-1-1,1 0,0 1,0-1,0 0,0 1,2 7,0-8,0 1,1-1,-1 0,1 0,0 0,0 0,0 0,0 0,1-1,-1 1,1-1,0 0,0 0,0-1,1 1,-1-1,7 3,13 4,0-1,0 0,1-2,0-1,43 4,132-5,-135-5,-5 1,0-3,60-10,-118 13,1 0,-1-1,1 1,-1-1,1 1,-1-1,1 0,-1 0,0 0,1 0,-1 0,0-1,0 1,0-1,0 1,0-1,0 0,0 0,0 0,-1 0,1 0,-1 0,0 0,1 0,1-5,-3 3,0 0,0 1,0-1,-1 1,1-1,-1 0,0 1,0-1,0 1,-1-1,1 1,-1 0,0 0,0 0,0 0,0 0,-4-4,-16-17,-2 1,0 1,-1 2,-1 0,-1 2,-32-17,-64-46,121 80,0 0,0-1,0 1,0-1,1 0,-1 0,0 1,1-1,0 0,-1-1,1 1,0 0,0 0,0 0,0-1,0 1,1 0,-1-1,0-3,2 4,-1 1,1-1,-1 1,1-1,0 1,0-1,-1 1,1-1,0 1,0-1,1 1,-1 0,0 0,0 0,1 0,-1 0,0 0,1 0,-1 0,1 0,-1 0,1 1,0-1,-1 1,1-1,-1 1,1 0,3-1,19-3,1 1,0 1,0 1,0 2,0 0,-1 1,1 2,0 0,-1 2,0 1,0 0,34 17,-16-3,0 1,-1 2,-2 2,0 2,56 53,-91-78,11 11,0 1,21 28,-33-40,-1 0,1 0,-1 1,0-1,0 1,0-1,-1 1,1 0,-1 0,0 0,0 0,0 0,-1 0,1 0,-1 0,0 0,0 0,0 0,-1 0,1 0,-2 4,1-7,1 0,0 0,0 0,-1 0,1 0,0 0,-1-1,1 1,-1 0,1 0,-1-1,1 1,-1 0,0-1,1 1,-1 0,0-1,1 1,-1-1,0 1,0-1,0 0,1 1,-1-1,0 0,0 1,0-1,0 0,0 0,-1 0,1 0,-1-1,0 0,0 0,1 0,-1 1,1-1,-1-1,1 1,-1 0,1 0,0-1,-1 1,-1-3,-29-52,25 39,1 1,1-1,1 0,0 0,-1-29,4 37,0 0,1 0,0 0,1 1,0-1,0 0,1 0,0 1,0-1,1 1,0 0,1 0,4-8,-6 14,-1 0,1 0,-1 0,1 1,0-1,0 0,0 1,-1 0,2-1,-1 1,0 0,0 0,0 0,0 0,1 1,-1-1,0 0,1 1,3-1,-1 1,1 1,-1-1,0 1,0 0,1 0,-1 1,0-1,8 5,5 3,1 2,-1 0,23 20,53 50,-61-51,1-1,75 48,-107-75,1 0,1-1,-1 1,0-1,0 0,0 0,1 0,-1 0,1 0,-1-1,1 1,-1-1,1 0,3-1,-5 1,0-1,1 0,-1 0,0 0,0 0,0-1,0 1,0-1,0 1,-1-1,1 1,0-1,-1 0,1 0,-1 0,0 0,1 0,-1 0,0 0,0-1,-1 1,2-3,12-39,-1-1,-2 0,-3-1,4-53,-8-189,-5 275,-5-65,6 73,-1 1,0-1,0 0,-1 1,1-1,-1 1,0-1,0 1,-1 0,1 0,-1 0,-4-6,7 10,0 1,0-1,0 0,0 1,0-1,0 1,0-1,0 1,0-1,0 0,0 1,-1-1,1 1,0-1,0 0,0 1,0-1,-1 0,1 1,0-1,0 0,-1 1,1-1,0 0,-1 1,1-1,0 0,-1 0,1 1,0-1,-1 0,1 0,0 0,-1 0,1 1,-1-1,1 0,0 0,-1 0,1 0,-1 0,1 0,-1 0,1 0,0 0,-1 0,1 0,-1-1,1 1,0 0,-1 0,1 0,0 0,-1-1,1 1,0 0,-1 0,1-1,0 1,-1 0,1-1,0 1,0 0,-1-1,10 36,0-20,2-1,0-1,0 0,1 0,1-1,0-1,22 16,115 63,-89-56,16 6,-54-30,0 2,-1 0,0 1,20 18,-39-30,-1 1,0 0,0 0,0-1,-1 2,1-1,0 0,-1 0,1 0,-1 1,0-1,0 1,0-1,0 1,0-1,0 1,-1-1,1 1,-1 0,0-1,0 1,0 0,0 0,0-1,-1 1,1 0,-1-1,0 1,1-1,-1 1,0-1,-1 1,1-1,0 1,-4 3,-2 2,0 1,-1-2,1 1,-2-1,1 0,-1 0,-14 6,7-3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54.505"/>
    </inkml:context>
    <inkml:brush xml:id="br0">
      <inkml:brushProperty name="width" value="0.1" units="cm"/>
      <inkml:brushProperty name="height" value="0.1" units="cm"/>
      <inkml:brushProperty name="color" value="#FF0066"/>
      <inkml:brushProperty name="ignorePressure" value="1"/>
    </inkml:brush>
  </inkml:definitions>
  <inkml:trace contextRef="#ctx0" brushRef="#br0">876 932,'-161'6,"137"-3,1 1,0 1,-1 0,-39 17,9 2,1 3,2 2,0 2,2 2,2 3,1 1,-76 81,110-105,1 1,1-1,1 2,0-1,0 1,-9 26,17-39,0 1,0 0,0 1,0-1,0 0,1 0,-1 0,1 0,0 0,0 1,0-1,1 0,-1 0,1 0,0 0,0 0,0 0,0 0,0 0,0 0,1 0,0 0,-1-1,1 1,0-1,0 1,0-1,1 0,-1 0,1 0,-1 0,1 0,0 0,-1-1,1 0,0 1,0-1,0 0,0 0,0 0,0-1,5 1,38 7,0-3,1-2,-1-2,79-7,-34 1,-72 5,-7 0,-1 0,1-1,0 0,-1-1,1 0,18-6,-28 7,0 0,-1 0,1 0,0 0,0 0,0-1,-1 1,1-1,-1 1,1-1,-1 1,0-1,0 0,1 0,-1 0,0 0,0-2,0 1,0-1,-1 0,1 1,-1-1,0 1,0-1,-1 0,1 1,-1-1,1 1,-1-1,0 1,-3-6,-4-15,-2 0,-1 1,-1 0,-1 1,-23-31,28 43,-1 1,0-1,0 1,-1 1,0 0,0 0,-1 1,0 0,-1 1,1 1,-1-1,-21-5,31 11,0 0,0-1,0 1,0-1,0 0,1 0,-1 0,0 0,0 0,0 0,1 0,-1-1,-2-1,4 3,0-1,0 1,0-1,0 1,0-1,-1 1,1-1,0 1,0-1,0 0,0 1,0-1,1 1,-1-1,0 1,0-1,0 1,0-1,0 1,1-1,-1 1,0-1,0 1,1 0,-1-1,0 1,1-1,-1 1,1 0,-1-1,1 1,6-6,1 2,0-1,-1 1,16-5,106-45,-2-5,138-87,8-45,-238 162,-1 0,-2-3,-1 0,-1-2,34-54,-57 78,0-1,-1 0,0-1,-1 0,-1 1,0-1,0-1,-1 1,-1-1,0 1,0-1,-1-12,-2 14,-1 1,1 0,-2 0,1 0,-1 0,-1 1,0-1,0 1,-1 0,0 0,0 0,-1 0,0 1,-1 0,-8-8,6 7,1-1,-1 1,-1 1,0 0,0 0,-1 1,1 0,-2 1,1 0,-1 0,1 2,-21-6,31 9,0 1,0 0,0 0,0 0,0-1,1 1,-1 0,0 0,0 1,0-1,0 0,0 0,0 0,0 1,0-1,0 0,0 1,0-1,0 1,1-1,-1 1,0-1,0 1,0 0,1-1,-1 1,0 0,1-1,-1 1,1 0,-1 0,1 0,-1 0,1 0,0-1,-1 1,1 0,0 0,0 0,0 0,0 0,-1 0,1 0,0 0,1 0,-1 0,0 0,0 0,1 2,16 52,-16-51,113 268,13-5,10-6,198 280,-299-490,-19-31,-2 1,-1 1,0 0,19 48,-32-67,0 0,-1 0,1 0,-1 1,0-1,0 0,-1 0,1 1,-1-1,1 0,-1 0,0 0,0 0,0 0,-1 0,1 0,-1 0,1 0,-1 0,0-1,0 1,0-1,-1 1,-3 2,-8 7,-1 0,0-1,-19 10,24-14,-109 68,-9 7,-169 80,281-155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55.270"/>
    </inkml:context>
    <inkml:brush xml:id="br0">
      <inkml:brushProperty name="width" value="0.1" units="cm"/>
      <inkml:brushProperty name="height" value="0.1" units="cm"/>
      <inkml:brushProperty name="color" value="#FF0066"/>
      <inkml:brushProperty name="ignorePressure" value="1"/>
    </inkml:brush>
  </inkml:definitions>
  <inkml:trace contextRef="#ctx0" brushRef="#br0">0 414,'2'-5,"-1"1,1 0,0 0,1 0,-1 0,1 0,0 0,-1 0,2 1,-1 0,0 0,1 0,3-3,6-6,16-18,15-16,2 2,92-69,-129 108,2 0,-1 0,0 1,1 1,21-5,-19 5,0-1,-1 0,23-10,35-29,-49 27</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55.947"/>
    </inkml:context>
    <inkml:brush xml:id="br0">
      <inkml:brushProperty name="width" value="0.1" units="cm"/>
      <inkml:brushProperty name="height" value="0.1" units="cm"/>
      <inkml:brushProperty name="color" value="#FF0066"/>
      <inkml:brushProperty name="ignorePressure" value="1"/>
    </inkml:brush>
  </inkml:definitions>
  <inkml:trace contextRef="#ctx0" brushRef="#br0">50 40,'-43'-37,"43"37,0 0,0 0,0 0,0-1,0 1,0 0,-1 0,1 0,0 0,0 0,0 0,0 0,0-1,-1 1,1 0,0 0,0 0,0 0,0 0,-1 0,1 0,0 0,0 0,0 0,0 0,-1 0,1 0,0 0,0 0,0 0,0 0,-1 0,1 0,0 0,0 0,0 0,0 0,0 1,-1-1,1 0,0 0,0 0,0 0,0 0,0 0,0 0,-1 1,1-1,0 0,0 13,9 21,-9-32,39 109,57 118,-25-68,26 78,141 326,-234-556,11 24,1-1,29 44,-31-59</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56.707"/>
    </inkml:context>
    <inkml:brush xml:id="br0">
      <inkml:brushProperty name="width" value="0.1" units="cm"/>
      <inkml:brushProperty name="height" value="0.1" units="cm"/>
      <inkml:brushProperty name="color" value="#FF0066"/>
      <inkml:brushProperty name="ignorePressure" value="1"/>
    </inkml:brush>
  </inkml:definitions>
  <inkml:trace contextRef="#ctx0" brushRef="#br0">437 437,'33'-37,"-1"-2,-2-1,39-70,38-53,-104 159,0 1,0-1,0 0,1 1,-1 0,1 0,0 0,-1 0,1 1,1-1,-1 1,0 0,0 1,1-1,-1 1,1-1,0 1,6 0,-2 1,1 1,-1 0,1 0,-1 1,0 1,0-1,0 2,11 4,40 21,-1 3,-1 3,92 72,-145-103,0 0,0-1,0 2,-1-1,0 1,0-1,0 1,0 0,-1 1,0-1,0 0,3 8,-6-10,1 0,-1 1,0-1,0 1,0-1,0 0,0 1,-1-1,0 1,0-1,0 0,0 0,0 1,0-1,-1 0,0 0,1 0,-1-1,0 1,-1 0,1-1,0 1,-5 3,-43 39,-2-2,-59 36,33-23,-278 187,-184 143,522-367,-13 7,32-28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57.687"/>
    </inkml:context>
    <inkml:brush xml:id="br0">
      <inkml:brushProperty name="width" value="0.1" units="cm"/>
      <inkml:brushProperty name="height" value="0.1" units="cm"/>
      <inkml:brushProperty name="color" value="#FF0066"/>
      <inkml:brushProperty name="ignorePressure" value="1"/>
    </inkml:brush>
  </inkml:definitions>
  <inkml:trace contextRef="#ctx0" brushRef="#br0">0 142,'15'2,"0"1,-1 0,1 1,-1 1,0 0,0 1,-1 0,25 17,10 2,43 19,60 27,157 102,-265-145,-9-8,-1 2,-1 1,-1 1,-1 2,35 40,-61-62,-1 1,1 0,-1 0,-1 0,1 1,-1-1,0 1,0-1,1 7,-3-10,1 0,-1 0,0 0,0 0,0 0,0 0,0 0,0 0,-1 0,1 0,0 0,-1 0,0-1,1 1,-1 0,0 0,0 0,0-1,0 1,-1-1,1 1,0-1,0 1,-1-1,1 1,-1-1,0 0,1 0,-1 0,-2 1,2-2,1 1,-1-1,1 0,-1 0,1 0,-1 0,1-1,-1 1,1 0,-1 0,1-1,-1 1,1-1,-1 0,1 1,0-1,-1 0,1 0,0 0,0 0,0 0,0 0,0 0,0 0,0 0,0 0,0-1,0 1,1 0,-2-3,-26-51,23 44,-4-12,0-1,2 0,0 0,2 0,0-1,0-27,2 11,3 1,1 0,8-43,-8 73,1-1,1 1,-1 0,2 0,0 0,0 1,0-1,1 1,7-10,0 5,0 0,1 0,0 1,19-15,-21 19,0-1,-1-1,0 0,-1-1,0 0,-1 0,0-1,-1 0,6-16,-3 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3:58.478"/>
    </inkml:context>
    <inkml:brush xml:id="br0">
      <inkml:brushProperty name="width" value="0.1" units="cm"/>
      <inkml:brushProperty name="height" value="0.1" units="cm"/>
      <inkml:brushProperty name="color" value="#FF0066"/>
      <inkml:brushProperty name="ignorePressure" value="1"/>
    </inkml:brush>
  </inkml:definitions>
  <inkml:trace contextRef="#ctx0" brushRef="#br0">1227 120,'-6'-6,"0"2,-1-1,0 1,1 0,-1 0,-1 1,1 0,-1 0,1 1,-1 0,0 0,-9 0,-17-2,-51 1,57 3,-26 1,1 2,1 2,-1 3,1 1,0 4,1 1,1 2,0 3,1 2,1 2,1 2,2 2,-78 61,96-64,2 0,1 1,-28 38,43-50,0 0,1 0,0 1,1 0,1 0,1 1,0-1,0 1,-3 29,7-40,1 0,1 0,-1 0,1 0,-1 0,1-1,0 1,1 0,-1 0,1 0,-1-1,1 1,0-1,0 0,1 1,-1-1,1 0,-1 0,1 0,0-1,0 1,0-1,1 0,-1 1,4 0,11 7,0-2,0 0,33 9,-41-14,51 14,1-2,101 9,129-9,-271-14,145-5,-150 3,1-1,-1-1,-1-1,1 0,0-1,-1 0,29-16,-40 18,1-1,-1 0,1 0,-1 0,-1 0,1-1,0 1,-1-1,0 0,0 0,-1-1,1 1,-1 0,0-1,-1 0,1 1,-1-1,0 0,-1 1,1-11,-1-11,-1-1,-1 1,-6-29,5 41,-4-27,-3-1,-1 2,-2 0,-1 0,-3 1,-1 1,-41-64,-3-19,49 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1.50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0,'3'18,"-1"0,2-1,0 1,2-1,-1 0,2-1,0 1,12 18,27 45,3-2,4-2,3-3,3-2,3-3,2-3,4-2,87 61,-128-104,0-2,51 25,-64-37,0-1,1 0,0-1,-1-1,1 0,1-1,-1-1,17 0,222-10,-203 4,0-2,95-25,-112 21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0.341"/>
    </inkml:context>
    <inkml:brush xml:id="br0">
      <inkml:brushProperty name="width" value="0.1" units="cm"/>
      <inkml:brushProperty name="height" value="0.1" units="cm"/>
      <inkml:brushProperty name="color" value="#FF0066"/>
      <inkml:brushProperty name="ignorePressure" value="1"/>
    </inkml:brush>
  </inkml:definitions>
  <inkml:trace contextRef="#ctx0" brushRef="#br0">840 1037,'-130'-1,"-151"3,259 0,1 0,-1 2,1 0,0 1,0 1,0 1,1 1,0 1,0 1,1 0,1 2,-23 17,28-19,1 2,1-1,0 1,0 1,1-1,1 2,0 0,1 0,0 0,1 1,1 0,1 0,0 1,0 0,2 0,-3 32,5-44,0 8,0 0,1-1,0 1,4 20,-3-29,-1 0,1 0,0 0,1 0,-1-1,0 1,1 0,0 0,-1-1,1 1,0-1,0 0,1 0,-1 1,0-1,1-1,-1 1,1 0,0 0,0-1,-1 0,5 2,25 7,0 0,1-2,0-2,0-1,1-2,0-1,-1-1,66-8,-86 5,-1-1,1 0,-1-1,0 0,0-1,-1 0,1-1,-1 0,-1-1,1 0,-1-1,0 0,-1-1,0 0,9-11,-7 6,-2-1,1 0,-2 0,0-1,-1 0,-1-1,0 0,-1 0,-1 0,3-25,-1-11,-3 0,-2 0,-2-1,-3 1,-1 0,-4 1,-1-1,-31-88,18 80,-3 1,-2 1,-3 2,-2 1,-3 1,-77-90,79 107,-2 1,-1 2,-82-59,116 91,0 1,-1 0,1 0,0 1,-1-1,0 1,1 0,-1-1,0 2,-6-2,9 2,0 0,-1 1,1-1,0 0,0 1,0-1,0 1,0-1,0 1,0 0,0-1,0 1,0 0,0 0,0 0,0 0,0 0,1 0,-1 0,0 0,1 0,-1 0,1 0,-1 0,1 0,0 0,-1 1,1-1,0 0,0 0,0 0,0 1,0-1,0 0,0 0,0 0,0 1,1 1,1 20,1-1,0 1,2-1,1 0,8 22,51 114,-42-105,29 64,5-3,114 170,-135-232,2-2,3-2,1-2,3-1,1-2,3-3,70 46,-105-77,-1-2,2 1,-1-2,1 0,0-1,0 0,0-1,1-1,-1 0,1-2,0 1,0-2,0 0,-1-1,19-3,-30 3,0-1,0 1,0-1,0 0,-1 0,1 0,0 0,-1-1,0 1,0-1,1 0,-2 0,1 0,0 0,-1-1,1 1,-1-1,0 1,0-1,0 0,-1 0,1 0,0-4,3-12,-1 0,0 0,1-28,-4 40,4-398,-7 279,2 109,-2-47,2 62,0 0,-1 0,1 1,-1-1,1 0,-1 0,0 1,0-1,-1 1,1-1,0 1,-1-1,1 1,-1 0,0-1,0 1,-3-3,5 6,0-1,0 0,0 0,0 0,0 1,0-1,0 0,0 0,0 0,0 0,0 1,0-1,0 0,0 0,0 0,0 0,0 1,0-1,0 0,0 0,0 0,0 0,-1 1,1-1,0 0,0 0,0 0,0 0,0 0,0 0,-1 0,1 1,0-1,0 0,0 0,0 0,-1 0,1 0,0 0,0 0,0 0,-1 0,1 0,0 0,0 0,0 0,0 0,-1 0,1 0,0 0,0 0,0 0,0 0,-1 0,1-1,10 18,11 5,0-1,2 0,0-2,2-1,32 18,139 66,-150-79,-28-12,0-2,1 0,0-1,1 0,-1-2,35 7,-53-13,0 0,0-1,0 1,0 0,0 0,0-1,0 1,0 0,0-1,0 1,0-1,0 1,0-1,-1 1,1-1,0 0,0 1,-1-1,1 0,0 0,-1 0,1 0,-1 1,1-1,-1 0,0 0,1 0,-1 0,0 0,1 0,-1 0,0 0,0 0,0 0,0 0,0 0,0 0,0 0,0 0,-1 0,1 0,-1-2,-11-47,11 48,-29-92,-70-196,73 225,-2 1,-49-79,55 112,19 31,13 19,12 12,1 0,2-1,49 48,-7-8,-21-19,163 174,-191-207,-4-2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1.243"/>
    </inkml:context>
    <inkml:brush xml:id="br0">
      <inkml:brushProperty name="width" value="0.1" units="cm"/>
      <inkml:brushProperty name="height" value="0.1" units="cm"/>
      <inkml:brushProperty name="color" value="#FF0066"/>
      <inkml:brushProperty name="ignorePressure" value="1"/>
    </inkml:brush>
  </inkml:definitions>
  <inkml:trace contextRef="#ctx0" brushRef="#br0">611 1,'-27'1,"0"1,1 2,0 1,0 0,0 2,0 1,1 2,1 0,-39 22,29-11,0 1,1 1,2 2,0 2,-45 51,67-69,1 2,0-1,0 1,1 0,1 1,0 0,0 0,1 0,-4 19,8-26,0 0,0 0,1 0,-1 1,1-1,1 0,-1 0,1 0,0 1,0-1,1 0,-1 0,1 0,0-1,0 1,1 0,-1-1,1 1,0-1,0 0,1 0,-1 0,1-1,0 1,0-1,6 4,2 1,0-1,1 0,0-1,1-1,-1 0,1-1,27 5,105 7,-132-15,565 3,-571-5,0 0,1 0,-1 0,0-1,0-1,9-2,4-6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1.840"/>
    </inkml:context>
    <inkml:brush xml:id="br0">
      <inkml:brushProperty name="width" value="0.1" units="cm"/>
      <inkml:brushProperty name="height" value="0.1" units="cm"/>
      <inkml:brushProperty name="color" value="#FF0066"/>
      <inkml:brushProperty name="ignorePressure" value="1"/>
    </inkml:brush>
  </inkml:definitions>
  <inkml:trace contextRef="#ctx0" brushRef="#br0">20 1,'-1'0,"0"1,0-1,0 0,0 1,0 0,0-1,0 1,0 0,0-1,0 1,0 0,0 0,0 0,1 0,-1 0,0 0,1 0,-1 0,1 0,-1 0,1 0,-1 0,1 0,0 0,0 1,-1-1,1 0,0 0,0 0,0 0,0 1,0-1,1 0,-1 0,0 0,1 2,8 46,10 1,1 0,2-1,3-2,2 0,1-2,66 80,-5-26,159 141,-193-193,118 78,-142-105,2-3,0 0,1-2,0-2,62 16,-68-24,-5-3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2.441"/>
    </inkml:context>
    <inkml:brush xml:id="br0">
      <inkml:brushProperty name="width" value="0.1" units="cm"/>
      <inkml:brushProperty name="height" value="0.1" units="cm"/>
      <inkml:brushProperty name="color" value="#FF0066"/>
      <inkml:brushProperty name="ignorePressure" value="1"/>
    </inkml:brush>
  </inkml:definitions>
  <inkml:trace contextRef="#ctx0" brushRef="#br0">0 308,'0'-4,"9"-6,10-5,15-4,14-4,16-5,9-3,8 1,0-4,-6 4,-8 8,-6 2,-10 6,-10 4,-7 5,-9-2,-10 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3.043"/>
    </inkml:context>
    <inkml:brush xml:id="br0">
      <inkml:brushProperty name="width" value="0.1" units="cm"/>
      <inkml:brushProperty name="height" value="0.1" units="cm"/>
      <inkml:brushProperty name="color" value="#FF0066"/>
      <inkml:brushProperty name="ignorePressure" value="1"/>
    </inkml:brush>
  </inkml:definitions>
  <inkml:trace contextRef="#ctx0" brushRef="#br0">0 1,'0'4,"5"5,4 6,6 0,1 2,5 2,-1 1,5 3,-3 0,1-2,-1-2,-4 0,-4 2,-6 1,-3 1,-3-4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3.378"/>
    </inkml:context>
    <inkml:brush xml:id="br0">
      <inkml:brushProperty name="width" value="0.1" units="cm"/>
      <inkml:brushProperty name="height" value="0.1" units="cm"/>
      <inkml:brushProperty name="color" value="#FF0066"/>
      <inkml:brushProperty name="ignorePressure" value="1"/>
    </inkml:brush>
  </inkml:definitions>
  <inkml:trace contextRef="#ctx0" brushRef="#br0">0 66,'0'-4,"0"-5,0-6,0-5,0 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4.799"/>
    </inkml:context>
    <inkml:brush xml:id="br0">
      <inkml:brushProperty name="width" value="0.1" units="cm"/>
      <inkml:brushProperty name="height" value="0.1" units="cm"/>
      <inkml:brushProperty name="color" value="#FF0066"/>
      <inkml:brushProperty name="ignorePressure" value="1"/>
    </inkml:brush>
  </inkml:definitions>
  <inkml:trace contextRef="#ctx0" brushRef="#br0">474 424,'-27'1,"0"0,0 1,1 2,-1 1,1 1,0 1,0 1,1 2,0 0,-43 26,53-27,0 0,1 1,0 1,0 0,1 1,-16 20,26-29,0 0,0 1,0 0,1-1,0 1,0 0,0 0,0 0,0 1,1-1,0 0,0 0,0 1,1-1,-1 1,1-1,0 1,0-1,0 1,1-1,0 0,0 1,0-1,0 0,1 1,-1-1,1 0,0 0,0 0,5 5,-4-5,1 0,0 0,1 0,-1 0,1-1,0 0,-1 0,1 0,1-1,-1 1,0-1,7 2,71 13,-61-14,460 62,-364-55,0-6,130-12,-232 6,-5 2,-1 0,1-2,0 1,-1-1,1-1,-1 0,0 0,0-1,10-5,-20 9,1-1,0 1,0-1,0 0,0 1,-1-1,1 0,0 1,-1-1,1 0,0 0,-1 0,1 0,-1 0,1 0,-1 1,0-1,1 0,-1 0,0 0,0 0,0 0,0-1,0 1,0-1,0-1,-1 1,0 0,0 0,1 0,-2 0,1 0,0 0,0 0,-1 0,1 1,-3-3,-6-6,0 1,-1 1,-14-9,17 13,-198-120,117 74,-101-75,188 124,0-1,0 1,0-1,0 1,0-1,1 1,-1-1,0 0,1 0,-1 0,1 0,0 0,0 0,0-1,0 1,0 0,-1-4,3 4,-1 1,1-1,0 1,0 0,0-1,-1 1,1-1,1 1,-1 0,0 0,0 0,0 0,1 0,-1 0,0 0,1 0,-1 0,1 0,-1 1,1-1,-1 1,1-1,0 1,-1 0,4-1,17-4,0 1,1 1,-1 1,1 1,-1 1,1 1,-1 1,1 1,-1 1,31 9,-14-1,-1 2,0 1,-2 3,67 40,-20 4,-75-56,-1 0,0 1,0 0,-1 1,0-1,0 1,-1 1,7 13,-12-21,1 0,0 0,-1 0,0 1,1-1,-1 0,0 0,1 1,-1-1,0 0,0 1,0-1,0 0,-1 1,1-1,0 0,-1 2,1-3,-1 1,1-1,0 1,-1-1,1 0,-1 1,1-1,-1 0,1 1,-1-1,1 0,-1 1,1-1,-1 0,1 0,-1 0,0 0,1 0,-1 0,1 0,-1 0,0 0,1 0,-1 0,0 0,-3-1,1 0,-1 0,1 0,0 0,-1-1,1 0,0 1,0-1,0 0,-4-5,-7-8,0-1,2-1,0 0,1 0,0-1,2-1,0 1,1-2,-10-39,10 26,1 0,2-1,1 0,2 0,3-46,0 63,2 1,-1-1,2 1,0-1,7-16,-9 29,-1-1,1 1,0-1,0 1,1 0,-1-1,1 1,0 1,0-1,0 0,1 1,-1-1,1 1,0 0,0 1,0-1,0 0,0 1,1 0,-1 0,8-2,11 2,1 0,0 1,-1 2,1 0,-1 2,0 0,27 8,-15-1,-1 2,0 1,62 34,-49-19,-1 3,-2 1,-1 3,-2 1,-1 2,-2 2,-2 1,-2 2,36 58,-45-47,-19-34</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6.399"/>
    </inkml:context>
    <inkml:brush xml:id="br0">
      <inkml:brushProperty name="width" value="0.1" units="cm"/>
      <inkml:brushProperty name="height" value="0.1" units="cm"/>
      <inkml:brushProperty name="color" value="#FF0066"/>
      <inkml:brushProperty name="ignorePressure" value="1"/>
    </inkml:brush>
  </inkml:definitions>
  <inkml:trace contextRef="#ctx0" brushRef="#br0">1 1051,'42'-1,"-1"2,1 1,0 3,-1 1,71 20,-59-8,94 47,-128-56,-1 2,0 1,0 0,-2 1,1 1,-2 0,0 2,16 19,-29-32,1 1,0 0,-1-1,0 1,0 0,0 0,0 0,-1 1,0-1,1 0,0 8,-2-12,0 0,0 1,0-1,0 0,0 1,-1-1,1 0,0 1,0-1,0 0,0 1,0-1,0 0,0 1,-1-1,1 0,0 0,0 1,0-1,-1 0,1 1,0-1,0 0,-1 0,1 0,0 1,-1-1,1 0,0 0,-1 0,1 0,0 0,-1 0,1 1,0-1,-1 0,1 0,0 0,-1 0,1 0,0 0,-1 0,1 0,0-1,-1 1,1 0,0 0,-1 0,-18-9,-1-6,0 0,1-1,1-1,-29-33,-58-89,81 106,-5-7,-20-25,-44-81,82 127,1-1,1 0,0-1,2 0,1 0,0-1,1 0,2 0,-2-25,5 41,0 0,0 1,1-1,0 0,0 0,0 0,0 1,1-1,0 0,1 1,-1 0,1-1,0 1,0 0,0 1,1-1,5-5,-5 7,0 0,0 0,0 0,1 1,-1 0,1 0,-1 0,1 0,0 1,0-1,-1 1,1 0,0 1,0-1,0 1,0 0,0 1,0-1,0 1,9 2,20 8,0 1,-1 2,0 1,-1 2,45 31,-13-9,437 279,-414-254,-2 4,-4 3,108 121,-171-171,-1 0,-1 1,-1 0,-1 1,-1 1,-1 0,12 35,-22-43,-8-15,-17-23,-64-90,-104-180,-41-142,202 373,-85-182,92 187,3-1,-19-84,37 135,1 1,0-1,0 0,1 1,0-1,0 0,0 0,1 0,-1 1,1-1,1 0,-1 1,1-1,4-9,-3 11,0 0,0 0,0 1,1-1,-1 1,1 0,0 0,0 0,0 0,0 1,0 0,0 0,1 0,-1 0,1 1,0-1,-1 1,6 0,8-2,0 2,0 0,1 1,-1 0,0 2,23 4,109 32,-76-14,-1 3,-2 3,-1 3,-1 3,-2 3,87 67,-75-43,-3 4,-3 3,-2 3,88 121,-105-127,-33-47</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7.208"/>
    </inkml:context>
    <inkml:brush xml:id="br0">
      <inkml:brushProperty name="width" value="0.1" units="cm"/>
      <inkml:brushProperty name="height" value="0.1" units="cm"/>
      <inkml:brushProperty name="color" value="#FF0066"/>
      <inkml:brushProperty name="ignorePressure" value="1"/>
    </inkml:brush>
  </inkml:definitions>
  <inkml:trace contextRef="#ctx0" brushRef="#br0">712 20,'-56'-18,"46"17,0 0,0 1,-1 1,1 0,0 0,0 1,0 0,1 1,-1 0,0 0,1 1,0 0,0 1,0 0,1 1,-1-1,-9 10,-12 13,1 1,-51 64,59-66,-40 50,-64 105,103-145,1 2,2 0,2 2,1 0,-12 54,26-89,1 0,0 0,0 1,0-1,1 0,0 0,0 0,1 1,1 5,-1-10,-1 0,1 0,0 0,0 0,0 0,0 0,1-1,-1 1,0 0,1-1,-1 1,1-1,-1 0,1 1,0-1,0 0,-1 0,1 0,0 0,0 0,0-1,0 1,0 0,0-1,0 0,1 1,2-1,31 0,-1-2,0-1,0-2,0-1,60-19,-86 23,3-1,1-1,-1 0,0-1,0 0,-1-1,1 0,-1-1,11-9,-16 11,-1-1,1 1,-1-2,0 1,-1 0,1-1,-1 0,-1 0,1 0,-1-1,0 1,-1-1,0 1,2-12,3-37,-3-1,-5-96,1-19,0 170,0-1,0 1,0 0,0-1,1 1,-1 0,1 0,0 0,-1-1,1 1,0 0,0 0,1 0,-1 0,0 0,1 1,1-3,-1 3,-1 0,1 0,-1 0,1 1,-1-1,1 0,0 1,-1 0,1-1,0 1,-1 0,1 0,0 0,-1 0,1 0,0 0,0 1,1 0,9 2,-1 2,0-1,-1 1,1 1,12 9,-12-8,189 119,109 66,-279-173,-8-4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8.304"/>
    </inkml:context>
    <inkml:brush xml:id="br0">
      <inkml:brushProperty name="width" value="0.1" units="cm"/>
      <inkml:brushProperty name="height" value="0.1" units="cm"/>
      <inkml:brushProperty name="color" value="#FF0066"/>
      <inkml:brushProperty name="ignorePressure" value="1"/>
    </inkml:brush>
  </inkml:definitions>
  <inkml:trace contextRef="#ctx0" brushRef="#br0">0 176,'6'1,"0"0,0 1,0-1,-1 2,1-1,0 0,-1 1,0 0,0 1,9 6,4 3,48 28,42 25,137 112,-244-177,33 31,-33-31,0 0,0 0,1 1,-1-1,0 0,0 1,0-1,0 1,-1-1,1 1,0 0,-1-1,1 1,-1 0,1-1,-1 1,0 0,0 0,0-1,0 1,0 2,-15-32,3-9,2 0,1 0,2-1,2 0,0-39,5 74,-2-26,1-1,4-36,-2 56,0 0,1-1,0 1,1 0,0 0,1 0,0 0,0 1,11-17,-13 23,1 0,0 0,-1 0,1 0,0 1,1-1,-1 1,0 0,0 0,1 0,0 0,-1 1,1-1,0 1,7-1,-4 1,1 0,-1 1,1 0,-1 1,1-1,-1 1,14 4,3 3,0 2,-1 0,41 24,-34-15,0 2,0 1,-2 1,30 32,-43-39,0 0,-1 1,-2 0,1 1,-2 0,0 1,-2 1,11 28,-14-27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1.95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315 1,'-4'0,"-6"0,-5 0,-4 0,-4 0,-1 0,-5 4,-2 6,-4 5,-8 4,-2 3,8-2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09.227"/>
    </inkml:context>
    <inkml:brush xml:id="br0">
      <inkml:brushProperty name="width" value="0.1" units="cm"/>
      <inkml:brushProperty name="height" value="0.1" units="cm"/>
      <inkml:brushProperty name="color" value="#FF0066"/>
      <inkml:brushProperty name="ignorePressure" value="1"/>
    </inkml:brush>
  </inkml:definitions>
  <inkml:trace contextRef="#ctx0" brushRef="#br0">909 48,'-15'-1,"0"-1,1-1,-1 0,-19-7,-29-5,25 9,0 1,0 3,-59 2,81 2,-1 0,1 1,0 0,0 1,0 1,0 1,1 0,0 1,0 1,-24 17,0 7,2 1,2 2,1 2,2 1,2 1,1 2,-38 72,60-101,1 0,1 1,0 0,0 0,1 0,1 1,1-1,-2 18,4-24,0 0,0 0,1 0,0 0,1 0,-1-1,1 1,0-1,1 1,0-1,0 0,0 0,1 0,0 0,0 0,0-1,1 0,5 5,6 3,0 0,1-1,0-2,0 1,1-2,1 0,-1-2,1 0,1 0,36 5,4-2,0-3,78-2,-77-5,72-9,-105 5,1-1,-1-2,0 0,47-20,-70 25,-1-1,1 1,-1-1,0 0,0 0,0-1,0 1,-1-1,1 0,-1 1,0-2,0 1,0 0,-1-1,1 1,-1-1,0 1,-1-1,1 0,-1 0,0 0,1-6,0-10,-2 0,0-1,-1 1,-4-24,-1-20,3-322,3 385,5-46,-5 47,1 0,-1 0,0 0,1 0,-1 0,1 0,-1 0,1 0,-1 1,1-1,0 0,-1 0,1 0,0 1,0-1,0 0,-1 1,1-1,0 1,0-1,0 1,0 0,0-1,0 1,0 0,0-1,0 1,0 0,0 0,0 0,0 0,0 0,0 0,0 0,0 1,0-1,0 0,0 0,0 1,0-1,0 1,2 0,10 6,-1 1,1 0,-2 1,1 1,-1-1,19 23,6 4,269 232,-267-233</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10.606"/>
    </inkml:context>
    <inkml:brush xml:id="br0">
      <inkml:brushProperty name="width" value="0.1" units="cm"/>
      <inkml:brushProperty name="height" value="0.1" units="cm"/>
      <inkml:brushProperty name="color" value="#FF0066"/>
      <inkml:brushProperty name="ignorePressure" value="1"/>
    </inkml:brush>
  </inkml:definitions>
  <inkml:trace contextRef="#ctx0" brushRef="#br0">615 115,'-18'-1,"0"-1,0-1,1-1,-19-6,-34-6,66 15,-135-15,118 15,0 0,0 2,0 0,-33 7,46-5,0 0,0 0,1 1,-1 0,1 1,0-1,0 1,0 0,1 1,0 0,0 0,0 0,1 1,0 0,0 0,1 0,-6 11,4-5,1-1,-1 1,2 0,0 1,1-1,0 1,1-1,0 1,1 27,1-37,1-1,-1 0,1 1,0-1,0 0,0 0,0 0,1 0,-1 0,1 0,0 0,0 0,0-1,0 1,0 0,0-1,1 0,-1 0,1 0,0 0,0 0,0 0,0-1,0 1,0-1,0 0,0 0,0 0,6 1,9 1,1-1,-1-1,1 0,23-3,-16 1,-3 1,0-1,0-2,0 0,28-8,-43 8,1 0,0 0,-1-1,1 0,-1-1,-1 0,1 0,0 0,-1-1,0 0,-1-1,1 0,8-11,-5 1,0 1,0-2,-2 1,0-1,-2-1,1 1,-2-1,-1 0,0 0,-1-1,-2 1,0-1,-2-38,0 58,1-1,0 1,0-1,0 1,-1 0,1-1,0 1,0-1,0 1,0-1,0 1,0-1,0 1,0-1,0 1,0-1,1 1,-1-1,0 1,0-1,0 1,0 0,1-1,-1 1,0-1,0 1,1 0,-1-1,0 1,1 0,-1-1,1 1,-1 0,0-1,1 1,-1 0,1-1,15 15,18 41,-30-49,518 778,-142-231,-49 29,-313-543,-1 0,18 63,-32-91,0-1,-1 1,0 0,-1 1,0-1,0 0,-2 0,1 0,-1 1,-1-1,0 0,-1 0,0-1,-8 21,7-25,0-1,0 1,-1 0,0-1,0 0,0 0,0-1,-1 1,0-1,0 0,0-1,0 1,-1-1,0-1,1 1,-1-1,0 0,0-1,0 1,0-1,0-1,0 1,-12-2,-11-1,0-1,0-1,1-1,-37-12,13 1,1-2,1-2,0-2,2-2,1-3,1-1,1-3,2-2,1-1,1-3,2-1,2-1,2-3,-43-63,38 40,4-1,2-1,4-2,2-2,3 0,-29-137,45 152,2-1,3 1,2-1,3 0,2 0,2 0,3 1,3 0,29-98,-12 75,4 1,4 1,46-77,-77 149,0 0,0 1,0-1,0 1,1-1,-1 1,1 1,0-1,0 1,1 0,-1 0,1 0,-1 1,1 0,0 0,0 0,0 1,8-1,13-1,0 1,52 4,-54-1,36 5,0 1,-1 4,0 2,0 2,56 24,-112-37,0-1,0 1,0 0,0 0,0 0,-1 0,1 1,-1 0,5 4,1 6</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11.875"/>
    </inkml:context>
    <inkml:brush xml:id="br0">
      <inkml:brushProperty name="width" value="0.1" units="cm"/>
      <inkml:brushProperty name="height" value="0.1" units="cm"/>
      <inkml:brushProperty name="color" value="#FF0066"/>
      <inkml:brushProperty name="ignorePressure" value="1"/>
    </inkml:brush>
  </inkml:definitions>
  <inkml:trace contextRef="#ctx0" brushRef="#br0">81 964,'3'-1,"1"1,-1-1,1 0,-1-1,0 1,1-1,-1 1,0-1,0 0,0 0,3-4,8-3,132-88,-5-7,-4-5,216-225,-329 308,0-1,-2 0,-1-2,-1 0,25-52,-43 78,-1 1,0 0,-1-1,1 1,0-1,-1 1,1-1,-1 1,0-1,0 1,0-1,0 1,0-1,0 1,-1-1,0-2,0 3,0 1,0-1,0 1,0 0,0-1,0 1,0 0,-1 0,1 0,0 0,-1 0,1 0,-1 0,1 0,-1 0,0 1,1-1,-3 0,-8-1,0 1,0 0,0 0,0 1,-20 3,7-1,-55 2,1 4,0 4,0 3,1 3,1 4,1 3,-115 55,173-72,1 1,0 1,0 1,1 0,1 1,0 1,-24 26,34-34,1 0,1 1,-1-1,1 1,0 0,0 0,1 0,-1 0,2 0,-1 0,0 1,1-1,1 1,-1-1,1 1,0-1,0 1,1-1,-1 1,2-1,-1 0,1 1,0-1,0 0,0 0,7 10,4 8,2 0,1-1,1-1,0-1,2 0,0-1,1-1,2-1,33 22,-35-27,0-1,1-2,0 0,1-1,0-1,0-1,1-1,0-1,0-1,0-1,35 0,40-4,135-5,-183-2,-1-2,0-2,65-26,15-3,-8 14,27-9,-123 28</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13.246"/>
    </inkml:context>
    <inkml:brush xml:id="br0">
      <inkml:brushProperty name="width" value="0.1" units="cm"/>
      <inkml:brushProperty name="height" value="0.1" units="cm"/>
      <inkml:brushProperty name="color" value="#FF0066"/>
      <inkml:brushProperty name="ignorePressure" value="1"/>
    </inkml:brush>
  </inkml:definitions>
  <inkml:trace contextRef="#ctx0" brushRef="#br0">0 619,'34'1,"-1"1,-1 2,1 1,0 2,-1 0,61 25,104 57,-165-72,-1 1,-2 2,0 0,28 28,-50-41,0 1,-1 0,-1 0,1 0,5 13,-10-19,0 1,0-1,0 1,0-1,0 1,-1-1,1 1,-1 0,0 0,0-1,0 4,0-5,0 0,-1 0,1 0,-1 0,1 0,-1 0,1 0,-1 0,1 0,-1 0,0-1,1 1,-1 0,0 0,0-1,0 1,1-1,-1 1,0-1,0 1,0-1,0 1,0-1,0 0,0 1,0-1,0 0,-2 0,-2 0,1 0,0 0,-1-1,1 1,0-1,-1 0,1-1,0 1,0-1,0 0,0 0,0 0,0 0,1 0,-1-1,1 0,-7-6,-6-7,1-1,-15-20,25 29,-11-13,1-2,1 1,1-2,1 0,2 0,0-1,1 0,-6-36,11 41,1-1,0 1,2-1,1 1,0-1,1 1,2-1,0 1,1-1,1 1,9-25,-13 42,1 0,-1 0,0 0,1 0,0 0,-1 0,1 1,0-1,0 1,1-1,-1 1,1 0,-1-1,1 1,-1 1,1-1,0 0,0 1,0-1,5-1,-3 2,0 1,0 0,0-1,0 2,-1-1,1 0,0 1,0 0,0 0,-1 1,1-1,6 4,10 6,-1 0,-1 1,0 2,28 23,205 191,-239-216,-1 0,20 29,-29-37,-1-1,0 1,1 0,-1 0,-1 0,1 1,-1-1,1 0,-1 0,0 1,-1-1,1 1,-1-1,0 1,0-1,-1 7,1-11,0 1,0-1,0 1,0-1,0 0,0 1,0-1,-1 1,1-1,0 1,0-1,0 0,-1 1,1-1,0 0,0 1,-1-1,1 0,0 1,-1-1,1 0,0 0,-1 1,1-1,0 0,-1 0,1 0,-1 1,1-1,0 0,-1 0,1 0,-1 0,-14-8,-9-21,16 16,1-1,0 1,1-1,1 0,0-1,1 1,-3-19,-9-111,14 113,-7-70,11-202,-2 301,0 0,0 0,0 0,1 0,-1 0,1 0,-1 0,1 0,0 0,-1 0,1 0,0 0,0 1,0-1,1 0,-1 0,0 1,1-1,-1 1,1-1,-1 1,1 0,0 0,0 0,-1 0,1 0,0 0,0 0,0 0,0 1,0-1,0 1,0-1,0 1,0 0,0 0,0 0,1 0,-1 0,0 0,0 1,0-1,3 2,7 1,-1 1,0 0,0 1,0 0,0 1,12 9,31 23,-3 1,-1 3,-2 2,-2 2,72 94,-108-125</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15.488"/>
    </inkml:context>
    <inkml:brush xml:id="br0">
      <inkml:brushProperty name="width" value="0.1" units="cm"/>
      <inkml:brushProperty name="height" value="0.1" units="cm"/>
      <inkml:brushProperty name="color" value="#FF0066"/>
      <inkml:brushProperty name="ignorePressure" value="1"/>
    </inkml:brush>
  </inkml:definitions>
  <inkml:trace contextRef="#ctx0" brushRef="#br0">469 1693,'16'-42,"2"2,35-59,-29 57,33-78,-49 97,6-11,-2 0,-1-1,-1 0,-2-1,4-57,-12 88,-1 1,1 0,-1-1,0 1,-1 0,1 0,-1 0,0 0,0 0,0 0,0 0,-1 1,0-1,1 1,-1 0,0 0,-1 0,1 0,-1 0,1 1,-1-1,0 1,0 0,-6-2,-11-5,1 1,-2 1,-31-6,51 13,-24-6,1 2,-1 1,0 1,0 1,0 1,0 2,0 0,0 2,1 1,-29 8,42-9,0 1,0 0,0 0,1 1,0 0,0 1,0 1,1 0,0 0,1 1,0 0,0 0,1 1,0 0,0 1,2 0,-1 0,1 0,1 1,0 0,0 0,-2 15,3-11,1 0,1 1,1-1,0 0,1 1,1-1,0 1,1-1,1 0,0 0,2 0,0-1,0 1,1-1,1 0,1-1,0 1,10 12,5 2,1-1,1-1,1-2,1 0,2-2,0-1,33 18,-10-7,75 34,-102-56,1-1,0-1,0-2,1 0,39 3,-47-7,-16-2,0-1,0 1,0-1,1 0,-1 1,0-2,0 1,0 0,5-2,-6 2,-1-1,0 0,0 0,0 0,1 0,-1 0,0-1,0 1,-1 0,1 0,0-1,0 1,-1 0,1-1,0 1,-1-1,0 1,1-1,-1 1,0-1,0 1,1-1,-1 1,-1-3,1-304,-3 135,1 119,0 31,2 0,0 1,2-1,5-29,-7 50,1 0,-1 0,1 0,-1 0,1 0,0 0,0 0,0 0,0 1,0-1,0 0,1 1,-1-1,0 1,1 0,-1-1,1 1,0 0,-1 0,1 0,0 0,0 0,0 0,0 0,0 1,-1-1,1 1,0-1,0 1,0 0,1 0,-1 0,0 0,0 0,0 0,0 1,0-1,0 1,-1-1,1 1,0 0,2 1,10 3,-1 1,0 1,0 0,17 14,-27-19,67 52,70 70,-58-49,-75-69,0 0,1 0,-2 0,1 0,0 1,-1 0,-1 1,1-1,-1 1,0 0,4 11,-23-38,-8-23,9-1,2-1,2 0,2-1,-2-74,7 89,2 22,-4-39,5-78,-1 123,0 0,0 0,0 0,0 0,0 0,1 0,-1 1,1-1,0 0,-1 0,1 0,0 0,0 1,0-1,0 0,1 1,-1-1,0 1,1 0,-1-1,1 1,-1 0,3-2,-1 2,-1 1,1-1,0 1,-1 0,1 0,-1 0,1 0,-1 0,1 1,-1-1,1 1,-1-1,1 1,-1 0,4 2,10 5,0 1,-1 1,27 23,-38-29,89 80,-4 4,80 104,-108-121,-59-68,0-1,-1 0,1 0,1 0,-1 0,0 0,0 0,1 0,-1-1,1 1,0-1,-1 0,1 0,0 0,0 0,-1 0,1-1,0 1,0-1,0 0,4 0,-3 0,0-1,0-1,-1 1,1-1,-1 1,1-1,-1 0,1 0,-1 0,0-1,0 1,0-1,5-6,3-4,-1-2,0 1,-1-1,-1-1,13-32,-13 21,0-1,-2 0,-1 0,-1-1,-2 1,0-1,-2 0,-1 1,-2-1,-1 0,-1 1,-1 0,-1 0,-13-30,-17-33,-4 3,-93-149,-136-152,270 388,0 1,0-1,-1 1,1-1,0 1,0-1,-1 1,1-1,0 1,-1-1,1 1,-1-1,1 1,-1 0,1-1,-1 1,1 0,-1-1,1 1,-1 0,1 0,-1-1,1 1,-1 0,0 0,1 0,-1 0,0 0,1 16,14 30,29 68,5-2,4-2,75 115,-94-173,2 0,3-3,1-1,3-2,1-1,69 53,-104-92,0-1,0 1,0-1,1-1,-1 0,11 3,-16-6,-1 0,1-1,0 1,0-1,-1 0,1 0,0 0,0 0,-1 0,1-1,0 0,0 1,-1-1,1 0,-1 0,1 0,-1 0,1-1,-1 1,1-1,-1 1,0-1,0 0,3-4,13-16,-1-1,-1-1,-1 0,-2-2,0 1,16-47,-18 40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16"/>
    </inkml:context>
    <inkml:brush xml:id="br0">
      <inkml:brushProperty name="width" value="0.1" units="cm"/>
      <inkml:brushProperty name="height" value="0.1" units="cm"/>
      <inkml:brushProperty name="color" value="#FF0066"/>
      <inkml:brushProperty name="ignorePressure" value="1"/>
    </inkml:brush>
  </inkml:definitions>
  <inkml:trace contextRef="#ctx0" brushRef="#br0">791 3,'-92'-1,"-31"-1,0 6,-149 23,241-22,3 0,0 0,0 2,-31 12,52-16</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21.273"/>
    </inkml:context>
    <inkml:brush xml:id="br0">
      <inkml:brushProperty name="width" value="0.1" units="cm"/>
      <inkml:brushProperty name="height" value="0.1" units="cm"/>
      <inkml:brushProperty name="color" value="#FF0066"/>
      <inkml:brushProperty name="ignorePressure" value="1"/>
    </inkml:brush>
  </inkml:definitions>
  <inkml:trace contextRef="#ctx0" brushRef="#br0">14157 2398,'-3'-1,"0"1,1-1,-1 0,0 0,0 0,1-1,-1 1,1-1,-1 1,1-1,0 0,-4-4,-28-28,30 29,-77-87,-99-104,-23 14,-8 8,-7 10,-7 10,-444-227,584 338,-430-203,372 186,-250-70,-55 33,-513-44,-389 64,901 96,2 34,301-34,-34 7,2 8,-211 68,328-82,-70 12,108-28,-1-1,1-1,-1-1,0-1,1-1,-35-7,-243-64,47 9,-91-9,-205-44,405 82,-495-98,588 124,0 3,0 2,0 2,0 2,0 3,0 2,1 2,0 3,-89 30,69-12,2 4,1 2,1 4,2 2,-108 91,-264 290,-214 299,-71 73,614-682,-572 630,655-715,19-22,0 1,1-1,0 1,0 0,0 0,1 1,0-1,0 1,1 0,-4 9,7-15,0 0,1 1,-1-1,0 0,1 1,-1-1,1 0,-1 1,1-1,-1 0,1 0,0 0,0 0,0 0,0 0,1 2,-1-2,1 1,-1 0,1 0,-1 0,0 0,0 0,1 0,-2 0,1 0,0 0,1 4,-2 14,-1-1,0 0,-1 0,-1-1,-1 1,-11 30,1 5,-120 601,113-499,7 0,8 204,20-167,42 213,69 189,-29-149,-50-211,101 468,-20-254,-104-372,19 46,5-1,6-2,119 197,257 300,-412-596,5 9,1-2,27 27,-43-49,0 1,1-1,-1 0,1-1,1 0,-1 0,1-1,0 0,0 0,0-1,0 0,16 2,-24-5,19 2,0 1,0 0,25 9,-37-9,0 1,0 0,0 1,0-1,-1 1,0 1,0-1,0 1,-1 1,7 7,239 331,-118-151,178 221,33-24,-259-307,5-3,126 86,-143-118,2-3,2-4,157 60,-66-50,304 50,-160-41,-112-12,150 29,-315-74,-1-1,1-2,0-2,0-1,-1-2,1-1,34-11,240-85,-258 82,779-313,-201 77,-185 78,693-247,-961 370,374-129,-414 130,254-139,-255 109,110-61,-198 120,1 2,0 2,75-19,19 11,290-17,-136 21,-38-13,505-140,227-165,-80-55,-880 381,-1 2,0-1,-1-2,-1-1,0-1,-2-1,28-27,-48 39,0 0,-1-1,0 0,0 0,-1 0,0 0,5-19,7-17,61-112,133-204,-113 202,455-813,-417 697,-102 199,39-134,-65 188,-2 0,0-1,-2 1,-1-1,0 0,-2 1,0-1,-2 0,0 0,-2 1,0 0,-2-1,0 2,-2-1,0 1,-20-37,-79-109,-14-26,99 153,-3 1,-1 1,-1 2,-39-39,-139-121,116 115,-951-909,1010 963,1-1,2-2,1 0,1-2,-36-61,9-13,32 63,0 1,-3 1,-2 1,-33-41,56 78,0 1,-1-1,1 1,0-1,0 0,0 0,1 0,-1 0,1-1,0 1,-1 0,1 0,1-1,-1 1,0-1,1 1,0-1,0 1,0-1,0 1,1-1,1-5,2-1,0 0,1 1,1 0,-1 0,1 0,10-10,83-107,-5-4,128-238,-219 362,0 1,-1-1,1 0,-1 0,0 0,-1 0,0 0,0-1,0 1,0 0,-1 0,0-1,-1 1,1 0,-1-1,0 1,-1 0,0 0,0 0,-3-7,0 5,0 0,-1 0,0 0,0 1,0 0,-1 1,0-1,-1 1,0 1,1-1,-2 1,-13-6,6 3,-2 2,1 0,-1 0,0 2,0 0,0 1,0 1,0 1,-37 2,-3-5,34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35.187"/>
    </inkml:context>
    <inkml:brush xml:id="br0">
      <inkml:brushProperty name="width" value="0.1" units="cm"/>
      <inkml:brushProperty name="height" value="0.1" units="cm"/>
      <inkml:brushProperty name="ignorePressure" value="1"/>
    </inkml:brush>
  </inkml:definitions>
  <inkml:trace contextRef="#ctx0" brushRef="#br0">0 1348,'316'-279,"-190"175,-40 31,461-359,-525 418,0-2,0-1,23-24,-38 36,-1-1,1 2,0-1,0 1,0 0,13-5,25-15,156-128,-112 83,-80 61,0-1,-1 1,0-2,0 1,-1-1,6-11,-5 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21.740"/>
    </inkml:context>
    <inkml:brush xml:id="br0">
      <inkml:brushProperty name="width" value="0.1" units="cm"/>
      <inkml:brushProperty name="height" value="0.1" units="cm"/>
      <inkml:brushProperty name="ignorePressure" value="1"/>
    </inkml:brush>
  </inkml:definitions>
  <inkml:trace contextRef="#ctx0" brushRef="#br0">31 963,'-1'-1,"1"0,0 0,0 1,0-1,0 0,0 0,0 0,0 1,0-1,0 0,0 0,1 0,-1 1,0-1,0 0,1 1,-1-1,1 0,-1 0,0 1,1-1,-1 1,1-1,0 0,-1 1,1-1,-1 1,1-1,0 1,-1 0,1-1,0 1,0 0,-1-1,1 1,0 0,0 0,-1 0,2-1,0 2,0-1,-1 0,1 1,-1 0,1-1,0 1,-1 0,0 0,1-1,-1 1,0 0,1 1,-1-1,0 0,0 0,0 0,0 1,2 2,48 88,51 129,-43-85,325 750,-382-882,0 1,0 0,-1 1,0-1,0 0,0 0,0 1,-1 6,0-12,0 1,0-1,0 1,0-1,0 0,0 1,0-1,0 0,0 1,-1-1,1 0,0 0,0 1,0-1,-1 0,1 1,0-1,0 0,-1 0,1 1,0-1,-1 0,1 0,0 0,-1 0,1 1,0-1,-1 0,1 0,0 0,-1 0,1 0,0 0,-1 0,1 0,0 0,-1 0,1 0,-1 0,-27-17,6-5,0 0,1-2,1 0,-20-33,-59-113,75 127,-51-97,5-3,-78-238,122 294,3-1,4-1,4 0,4-1,4-1,5-92,3 154,2 1,1 0,0 0,3 1,0-1,1 2,2-1,1 1,1 0,1 1,1 1,1 0,1 1,2 0,0 2,1 0,1 1,1 1,0 1,2 0,41-23,-48 33,0 1,1 0,-1 1,24-4,-32 8,1 0,-1 1,1 0,0 1,0-1,-1 2,1-1,0 1,-1 1,15 3,-19-2,0-1,0 0,0 1,0 0,-1 0,1 0,-1 0,0 1,0-1,0 1,-1 0,1 0,-1 0,0 0,0 0,0 0,-1 1,2 5,2 9,-1-1,-1 1,2 21,-1 21,-3 0,-2 1,-10 63,5-88,-1-1,-2 1,-1-2,-2 1,-2-1,-23 42,18-41,-2-1,-2 0,-1-2,-2-1,0-1,-3-1,-35 30,47-48</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22.607"/>
    </inkml:context>
    <inkml:brush xml:id="br0">
      <inkml:brushProperty name="width" value="0.1" units="cm"/>
      <inkml:brushProperty name="height" value="0.1" units="cm"/>
      <inkml:brushProperty name="ignorePressure" value="1"/>
    </inkml:brush>
  </inkml:definitions>
  <inkml:trace contextRef="#ctx0" brushRef="#br0">0 317,'5'-3,"-1"-1,1 1,0 0,1 1,-1-1,0 1,1 0,-1 0,1 0,8 0,63-9,-66 10,79-6,-1 4,98 10,-133-2,1 2,-1 3,-1 3,87 31,-132-41,0 0,-1 0,0 1,1 0,-1 1,-1 0,1 0,-1 0,0 1,0-1,0 1,-1 1,5 7,-7-9,-1 0,0-1,0 1,0 0,-1 1,0-1,0 0,0 0,-1 1,0-1,0 0,0 1,0-1,-1 0,0 0,0 1,0-1,-1 0,0 0,0 0,-3 5,2-4,-24 44,26-46,-2-1,1 0,0 0,0-1,-1 1,0 0,1-1,-1 0,0 1,0-1,0 0,-6 2,8-4,1 0,-1 0,0 0,0 0,1 0,-1 0,0 0,0 0,1 0,-1 0,0-1,0 1,1 0,-1 0,0-1,1 1,-1-1,0 1,1 0,-1-1,1 0,-1 1,1-1,-1 1,1-1,-1 1,1-1,-1 0,1 1,0-1,-1 0,1 0,0 1,0-1,0 0,-1 0,1 1,0-2,-5-38,4 31,-10-89,-23-267,34 357,-1 2,1-1,-1 1,1-1,0 0,1 1,0-1,0 1,0-1,1 1,0-1,4-7,4-1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3.18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300 1067,'46'-99,"-3"-2,30-114,-56 153,-2-1,-4 0,-2 0,1-124,-10 179,-1 0,1 0,-1 0,-1 0,0 0,0 0,0 1,-1-1,0 1,-6-10,8 15,-1 0,0 0,0 0,1-1,-2 2,1-1,0 0,0 0,0 1,-1-1,1 1,-1 0,1-1,-1 1,0 0,1 1,-1-1,0 0,0 1,0 0,1-1,-1 1,0 0,0 1,0-1,1 0,-1 1,0 0,0-1,1 1,-5 2,-3 2,0 0,0 0,1 1,0 0,0 1,0 0,1 0,0 1,1 0,-10 14,-10 14,-25 48,42-67,-29 52,3 2,-40 110,59-132,3 0,2 1,2 0,-6 101,15-143,1 1,0-1,1 1,0-1,0 0,1 1,0-1,7 16,-7-20,0 0,1 0,-1 0,1-1,0 1,0-1,0 0,1 1,-1-1,1-1,0 1,0-1,0 1,0-1,0 0,0 0,9 2,5 0,0-1,0 0,0-1,1-1,24-1,98-14,-96 8,39-4,132-35,-186 37,0-2,0-1,-1-1,-1-2,0-1,0-1,41-33,-57 39,-2-1,1-1,-2 0,1 0,-2-1,0 0,0-1,-1 0,-1 0,0 0,-1-1,-1 0,0 0,-1 0,0 0,0-30,-3 3,-1 0,-2 0,-2 0,-21-81,16 84,-2 1,-2 0,-35-68,42 91,-2 2,1-1,-2 1,1 0,-2 1,0 0,0 1,-1 0,-1 1,0 0,0 1,-21-11,18 16,23 14,26 19,-32-28,161 113,-115-85,-2 2,-1 2,-2 2,48 50,-83-76,0 1,-1-1,0 1,-1 1,0-1,0 1,-1-1,0 1,-1 0,-1 1,0-1,0 1,-1-1,0 1,-1-1,-1 1,-2 15,-4 18,-3-1,-2 0,-19 48,4-12,11-31,9-32,0 2,2-1,0 1,1 0,1 0,-1 21,5-38,-1 1,0-1,1 0,0 0,-1 0,1 0,0 0,0 0,0 0,0 0,0-1,1 1,-1 0,0-1,1 1,-1-1,1 1,0-1,-1 0,1 1,0-1,0 0,0 0,0 0,0-1,0 1,0 0,0-1,0 1,0-1,0 0,0 0,3 0,11 1,0 0,0-2,23-3,-19 2,83-10,-1-5,121-37,-214 52,5-2,-2 1,1-2,21-10,-31 14,0-1,-1 0,1 0,0 0,-1 0,1 0,-1-1,0 1,1-1,-1 0,-1 1,1-1,0 0,-1 0,1 0,-1-1,0 1,0 0,1-5,0-14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23.429"/>
    </inkml:context>
    <inkml:brush xml:id="br0">
      <inkml:brushProperty name="width" value="0.1" units="cm"/>
      <inkml:brushProperty name="height" value="0.1" units="cm"/>
      <inkml:brushProperty name="ignorePressure" value="1"/>
    </inkml:brush>
  </inkml:definitions>
  <inkml:trace contextRef="#ctx0" brushRef="#br0">420 218,'-10'2,"-1"1,1-1,-1 2,1 0,0 0,0 0,1 1,-1 1,-9 7,11-8,-17 12,2 0,0 2,1 0,0 1,2 2,1 0,0 1,-17 29,23-31,1-1,1 2,1-1,1 2,1-1,0 1,2 0,1 1,1-1,-2 37,6-54,0 1,0 0,0 0,1-1,0 1,0-1,0 1,1-1,0 1,1-1,-1 0,1 0,0 0,1 0,0-1,-1 1,2-1,-1 0,1 0,-1 0,1-1,0 0,1 0,-1 0,1 0,0-1,0 0,0 0,0-1,0 0,1 0,6 1,31 6,0-3,0-1,56-2,-72-4,0-1,0-2,-1-1,1-1,-1-1,35-14,-51 16,1-1,-2 0,1-1,-1 0,0 0,0-1,-1-1,0 0,0 0,-1 0,0-1,-1-1,0 1,-1-1,0 0,-1-1,0 1,0-1,-1 0,-1 0,0 0,-1-1,1-13,-1 2,-1-1,-1 1,-1 0,-1 0,-1 0,-1 0,-2 0,0 1,-1 0,-1 0,-12-23,-20-24,-2 1,-88-107,111 154,4 8</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24.056"/>
    </inkml:context>
    <inkml:brush xml:id="br0">
      <inkml:brushProperty name="width" value="0.1" units="cm"/>
      <inkml:brushProperty name="height" value="0.1" units="cm"/>
      <inkml:brushProperty name="ignorePressure" value="1"/>
    </inkml:brush>
  </inkml:definitions>
  <inkml:trace contextRef="#ctx0" brushRef="#br0">590 26,'-51'-20,"38"18,0 0,0 1,-1 1,1 0,0 1,-1 0,1 1,0 0,0 1,0 1,0 0,1 1,0 0,-20 11,7 0,1 1,1 1,1 1,0 1,-30 37,27-28,2 0,-37 62,53-78,0 0,1 1,0 0,1 0,0 1,2 0,0-1,0 1,1 0,0 16,3-26,-1 0,1 0,0 0,0-1,1 1,-1-1,1 1,0-1,0 1,1-1,-1 0,1 0,0 0,0-1,0 1,1 0,-1-1,1 0,0 0,-1 0,2-1,-1 1,0-1,0 0,1 0,-1 0,1-1,6 2,13 3,0-1,0-1,1-1,26-1,-50-2,311 2,-256-6,0-2,-1-2,82-24,-80 14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25.787"/>
    </inkml:context>
    <inkml:brush xml:id="br0">
      <inkml:brushProperty name="width" value="0.1" units="cm"/>
      <inkml:brushProperty name="height" value="0.1" units="cm"/>
      <inkml:brushProperty name="ignorePressure" value="1"/>
    </inkml:brush>
  </inkml:definitions>
  <inkml:trace contextRef="#ctx0" brushRef="#br0">256 1338,'38'-25,"-8"7,15-19,80-82,-103 94,0-1,-2-1,-1-1,28-55,-45 81,-1 0,0-1,1 1,-1 0,0-1,0 1,-1-1,1 1,0-1,-1 1,0-1,1 1,-1-1,0 0,0 1,-1-1,1 1,0-1,-1 0,0 1,1 0,-1-1,0 1,0-1,-1 1,1 0,0 0,-1-1,1 1,-1 0,0 0,0 1,0-1,0 0,0 1,0-1,0 1,0-1,0 1,-1 0,1 0,-1 0,1 0,-1 1,1-1,-1 1,-4-1,-6-1,0 1,0 0,0 0,0 1,0 1,0 1,0 0,-18 5,1 3,0 2,1 2,1 0,0 2,1 1,1 1,1 2,0 0,1 2,2 0,0 1,1 2,2 0,0 1,2 1,-15 31,29-53,0 1,1-1,-1 1,1 0,1 0,-1 0,1 0,0 0,1 0,-1 0,1 0,0 0,1 0,-1 0,1 0,1 0,-1 0,1 0,0 0,0-1,0 1,1 0,0-1,0 0,1 0,-1 0,1 0,0-1,0 1,1-1,-1 0,1 0,0-1,0 1,7 3,13 7,1-2,0 0,1-1,0-2,0-1,1 0,0-3,1 0,-1-2,1-1,0-1,-1-1,1-2,-1-1,1-1,-1-1,0-2,0-1,26-11,-19 5,-1-1,50-31,-68 35,-1 0,0-2,0 1,-1-2,-1 0,22-29,-14 11,-2-1,-1 0,-2-2,-1 0,-2 0,-1-1,-2-1,-2 0,-1-1,-2 1,1-48,-5 41,-3 1,-1-1,-2 1,-2 0,-2 0,-1 1,-3 0,-1 1,-29-59,34 83,-1 1,0 0,-21-24,29 36,0 1,-1 0,0 0,1 0,-1 1,-1-1,1 1,0-1,0 1,-1 0,1 0,-1 0,0 1,0 0,1-1,-1 1,0 0,0 1,0-1,0 1,0 0,0 0,-7 1,8 0,1 0,-1 0,1 0,0 1,-1-1,1 1,0 0,0-1,0 1,0 0,1 0,-1 0,0 1,1-1,-1 0,1 1,0-1,0 1,0-1,0 1,0-1,1 1,-1 0,1-1,0 1,0 0,-1 0,2-1,-1 1,1 3,0 4,0 0,0 0,2-1,-1 1,1-1,0 1,6 10,4 1,1 0,1-1,1 0,1-1,0-1,1-1,1 0,1-1,1-1,29 16,29 13,124 48,-49-33,-80-33,129 66,-190-84,1 0,-1 1,-1 1,0 0,0 0,-1 1,0 1,-1 0,0 0,14 26,-19-29,-1 1,0 0,0 0,-1 0,0 1,-1-1,0 1,0 0,-1 0,-1-1,0 1,0 0,-1 0,-1-1,0 1,-5 16,-2-2,-1 0,-1-1,-2 0,0 0,-26 33,-93 97,131-152,0 0,-1-1,1 1,0-1,-1 1,0-1,1 0,-1 1,0-1,0 0,1 0,-5 1,6-2,0-1,-1 1,1 0,0-1,-1 1,1 0,0-1,0 1,-1-1,1 1,0 0,0-1,0 1,-1-1,1 1,0-1,0 1,0 0,0-1,0 1,0-1,0 1,0-1,0 1,0-1,0 1,0-1,0 1,1 0,-1-1,0 1,0-1,1 0,20-61,-17 50,19-48,412-1193,-426 1225,10-39,-18 63,0-1,0 0,-1 0,1 0,-1 0,0 0,-1 0,1 0,-3-10,3 15,-1 0,1 1,0-1,0 0,0 0,0 0,0 1,-1-1,1 0,0 0,0 0,0 0,0 0,-1 0,1 1,0-1,0 0,0 0,-1 0,1 0,0 0,0 0,-1 0,1 0,0 0,0 0,0 0,-1 0,1 0,0 0,0 0,-1 0,1 0,0 0,0 0,0-1,-1 1,1 0,0 0,0 0,0 0,-1 0,1 0,0-1,0 1,0 0,0 0,0 0,-1-1,1 1,0 0,0 0,0 0,0-1,0 1,0 0,0 0,0 0,0-1,0 1,0 0,0 0,0-1,0 1,-4 18,6-8,-1 0,2-1,-1 1,2-1,-1 0,1 0,0 0,1-1,6 10,59 73,-56-75,170 185,15 19,-198-218,22 26,39 61,-57-80,0 0,-1 0,0 0,-1 0,0 1,0 0,-1-1,0 1,0 0,-1 0,-1 0,0 13,-1-19,0 1,0-1,-1 0,1 0,-1 0,0 0,0 0,-1 0,1-1,-1 1,1-1,-1 1,0-1,0 0,-1 0,1-1,-1 1,1-1,-1 1,0-1,-7 3,-11 4,-1-1,1-1,-25 4,-7 3,-54 29,1 4,-154 94,230-123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0.963"/>
    </inkml:context>
    <inkml:brush xml:id="br0">
      <inkml:brushProperty name="width" value="0.1" units="cm"/>
      <inkml:brushProperty name="height" value="0.1" units="cm"/>
      <inkml:brushProperty name="ignorePressure" value="1"/>
    </inkml:brush>
  </inkml:definitions>
  <inkml:trace contextRef="#ctx0" brushRef="#br0">277 979,'-10'-25,"9"23,0 1,0 0,0-1,0 1,1-1,-1 1,0-1,1 1,-1-1,1 1,-1-1,1 1,0-1,0 0,-1 1,1-1,1 0,-1 1,0-1,0 1,0-1,2-2,-2 4,1-1,-1 1,1 0,-1-1,1 1,-1 0,1-1,0 1,-1 0,1 0,0-1,-1 1,1 0,0 0,-1 0,1 0,0 0,-1 0,1 0,0 0,-1 0,1 1,-1-1,1 0,0 0,-1 1,1-1,-1 0,1 0,0 1,-1-1,1 1,-1-1,1 1,0 0,21 17,10 16,-3 1,0 1,23 41,62 124,-99-173,4 5,-2 0,-2 2,-1 0,13 48,-26-80,-1-1,1 1,-1 0,0-1,0 1,0 0,0-1,0 1,0-1,-1 1,1 0,-1-1,0 1,-1 2,1-4,0 0,1-1,-1 1,0 0,0-1,0 1,0-1,0 1,0-1,0 0,0 1,0-1,0 0,0 0,0 0,0 1,0-1,0 0,0 0,0 0,0-1,0 1,0 0,0 0,0-1,0 1,0 0,0-1,0 1,1-1,-1 1,0-1,0 1,0-1,0 0,1 0,-1 1,0-1,0-1,-22-18,2-1,0-1,1 0,1-2,-17-28,9 16,-50-82,4-4,-71-165,106 204,-42-135,67 174,2 0,3-1,1 0,2 0,1-52,5 90,-1 0,1 0,0 0,1 0,0 0,0 0,0 0,1 0,0 1,0 0,1-1,8-10,-4 8,-1 1,2 0,-1 0,1 1,0 0,1 1,14-8,8-1,2 2,-1 1,1 1,43-6,-73 16,35-8,74-5,-103 13,-1 1,1 0,-1 0,1 1,0 1,-1-1,0 2,1-1,-1 1,0 1,0-1,0 2,12 7,-16-7,0 0,-1 0,1 1,-1-1,0 1,-1 0,1 1,-1-1,0 0,-1 1,0 0,0-1,0 1,-1 0,0 0,0 0,0 8,0 11,-2 0,0-1,-7 36,-2-16,-2 0,-1-1,-3 0,-35 68,-103 157,-42 26,186-277,20-20,29-26,-36 25,63-47,2 3,2 2,1 4,3 3,1 3,1 3,2 4,93-21,-145 43,0 2,1 0,0 2,-1 1,1 1,0 1,0 2,46 9,-60-8,1 0,-1 1,0 0,-1 1,0 1,0 0,0 0,0 1,-1 1,-1 0,0 0,0 1,0 0,-2 1,1 0,-1 0,-1 1,9 18,-6-3,-1 0,-1 1,-1-1,-2 2,-1-1,-1 0,-1 1,-2 0,-5 49,3-53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1.344"/>
    </inkml:context>
    <inkml:brush xml:id="br0">
      <inkml:brushProperty name="width" value="0.1" units="cm"/>
      <inkml:brushProperty name="height" value="0.1" units="cm"/>
      <inkml:brushProperty name="ignorePressure" value="1"/>
    </inkml:brush>
  </inkml:definitions>
  <inkml:trace contextRef="#ctx0" brushRef="#br0">1 1,'4'0,"6"4,5 5,4 6,3 9,2 7,5 9,7 4,0 4,-1-3,-3 0,-6-4,-5-9,-4-6,-6-6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1.688"/>
    </inkml:context>
    <inkml:brush xml:id="br0">
      <inkml:brushProperty name="width" value="0.1" units="cm"/>
      <inkml:brushProperty name="height" value="0.1" units="cm"/>
      <inkml:brushProperty name="ignorePressure" value="1"/>
    </inkml:brush>
  </inkml:definitions>
  <inkml:trace contextRef="#ctx0" brushRef="#br0">1 10,'0'-4,"0"-2</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3.892"/>
    </inkml:context>
    <inkml:brush xml:id="br0">
      <inkml:brushProperty name="width" value="0.1" units="cm"/>
      <inkml:brushProperty name="height" value="0.1" units="cm"/>
      <inkml:brushProperty name="ignorePressure" value="1"/>
    </inkml:brush>
  </inkml:definitions>
  <inkml:trace contextRef="#ctx0" brushRef="#br0">484 1626,'-12'1,"0"0,0 2,0-1,1 1,-1 1,1 0,-1 1,1 0,1 0,-15 11,-6 5,1 1,-28 27,-66 75,109-105,0 0,0 0,2 2,1-1,-12 27,23-46,0 1,0 0,1-1,-1 1,0 0,1 0,-1-1,1 1,0 0,0 0,-1 0,1 0,0 0,1-1,-1 1,0 0,0 0,1 0,0 3,0-5,1 0,-1 1,0-1,0 0,0 1,0-1,0 0,0 0,0 0,1 0,-1 0,0 0,0-1,0 1,0 0,0 0,0-1,0 1,0-1,0 1,0-1,0 1,0-1,0 0,0 1,0-1,0 0,-1 0,1 0,0 0,0-1,23-18,-8 9,-2-1,0 0,0-1,-1-1,-1 0,0-1,16-28,-26 40,0-1,0 0,0 1,0-1,1 1,0 0,-1 0,1 0,0 0,0 1,1-1,-1 1,0 0,1-1,0 2,-1-1,1 0,6-1,-5 2,0 1,0 0,-1 0,1 0,0 1,0-1,-1 1,1 0,0 1,-1-1,1 1,-1 0,0 0,1 0,-1 0,4 4,51 37,102 97,-100-84,689 685,-742-733,63 78,-66-79,0 1,-1 0,1 0,-2 0,1 0,-1 1,0-1,-1 1,3 14,-5-20,0-1,0 1,0-1,-1 1,1 0,-1-1,1 1,-1-1,0 1,0-1,0 1,0-1,-1 0,1 0,0 1,-1-1,0 0,1 0,-1 0,0-1,0 1,-3 1,-4 4,-1-1,-1 0,-18 7,19-9,-336 130,291-117,0-2,-2-3,1-3,-85 5,136-14,-1 0,1 0,-1 0,1-1,0 1,0-1,-1-1,1 1,0-1,0 0,0 0,0 0,0-1,-8-5,10 5,0-1,1 1,-1-1,1 1,-1-1,1 0,1 1,-1-1,0 0,1-1,0 1,0 0,0 0,0 0,1-1,0 1,0 0,0-9,4-17,1 0,2 0,0 0,2 1,2 0,0 0,18-30,-16 32,343-658,-33 73,-195 319,-110 241,-2 0,-2 0,12-99,-25 139,0 1,-1-1,0 1,-1-1,0 1,-1 0,0 0,-1-1,0 1,-1 1,0-1,-8-14,2 11,1 0,-2 0,0 1,0 0,-1 1,-1 0,-22-15,-17-12,-1 3,-1 3,-69-32,109 64,16 12,20 21,-20-30,176 230,302 432,-413-550,-5 4,46 127,-103-239,-6-20,-8-26,-24-85,4-2,-21-253,49 372,1 1,-1-1,2 1,-1-1,1 1,0 0,4-11,-4 15,0 1,0 0,0 0,1 0,-1 0,1 1,-1-1,1 0,0 1,0-1,0 1,0-1,0 1,0 0,0 0,0 0,0 0,0 0,1 1,-1-1,0 1,1-1,-1 1,0 0,1 0,-1 0,5 0,18 4,0 0,0 1,0 2,0 0,-1 2,37 18,-22-10,147 71,232 150,-358-202,-56-33,5 2,-1 0,1 0,1-1,17 7,-25-11,0 1,-1-1,1 0,0 1,-1-1,1 0,0 0,-1 0,1 0,0 0,-1-1,1 1,0 0,-1-1,1 1,-1-1,1 0,-1 1,1-1,-1 0,1 0,-1 0,0 0,1 0,-1 0,0-1,0 1,0 0,0-1,0 1,0 0,0-1,0 1,-1-1,1 0,0 1,-1-3,6-21,-2-1,-1 0,-1 0,-1 0,-5-48,1 17,-2-76,-6 1,-6 0,-35-135,33 195,-3 1,-2 1,-4 1,-3 2,-3 1,-3 1,-46-61,63 100,-32-33,47 53,-1 0,0 1,-1-1,1 2,-1-1,0 1,-1 0,1 0,0 1,-15-5,21 8,-1 0,1-1,-1 1,1 0,-1 0,0 0,1 0,-1 0,1 1,-1-1,1 0,-1 1,1-1,-1 1,1-1,-1 1,1 0,0-1,-1 1,1 0,0 0,0 0,0 0,-1 0,1 1,0-1,0 0,1 0,-1 1,0-1,0 0,1 1,-1-1,0 1,1-1,0 1,-1-1,1 1,0 2,-2 4,2 0,-1 0,1 1,0-1,1 0,2 12,6 16,2-1,1 0,2 0,1-2,2 0,1 0,2-2,1 0,49 55,-15-28,2-3,2-2,107 73,-104-84,2-3,107 50,-137-75,0-2,0-1,1-1,1-2,-1-2,1-1,52 1,135-17,-220 10,0 1,0-1,0 1,0-1,0 0,0 0,0-1,0 1,0 0,0-1,-1 0,1 1,0-1,-1 0,0-1,1 1,-1 0,0-1,2-3,-1 1,0-1,-1 1,0-1,0 0,0 1,-1-1,0 0,0 0,0-7,0-14</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4.277"/>
    </inkml:context>
    <inkml:brush xml:id="br0">
      <inkml:brushProperty name="width" value="0.1" units="cm"/>
      <inkml:brushProperty name="height" value="0.1" units="cm"/>
      <inkml:brushProperty name="ignorePressure" value="1"/>
    </inkml:brush>
  </inkml:definitions>
  <inkml:trace contextRef="#ctx0" brushRef="#br0">368 1,'-5'0,"-4"4,-10 1,-10 5,-4 4,-5-1,-4 3,0 2,5-2,3 0,3-2,4-4,5-3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6.110"/>
    </inkml:context>
    <inkml:brush xml:id="br0">
      <inkml:brushProperty name="width" value="0.1" units="cm"/>
      <inkml:brushProperty name="height" value="0.1" units="cm"/>
      <inkml:brushProperty name="ignorePressure" value="1"/>
    </inkml:brush>
  </inkml:definitions>
  <inkml:trace contextRef="#ctx0" brushRef="#br0">197 723,'42'46,"-1"2,-2 1,61 104,64 179,-162-328,23 55,-22-45,-20-39,-186-288,-10-16,175 261,3 0,3-2,-25-79,53 137,1 0,0 0,0 0,1-1,1 1,0 0,1-1,0 1,3-24,0 27,-1 0,2 1,-1-1,1 1,0 0,1 0,0 0,0 1,0 0,1 0,0 0,1 0,-1 1,10-6,3-2,2 0,-1 1,2 2,36-15,95-25,-146 49,1-1,0 2,0-1,0 1,0 0,1 1,-1 0,0 0,0 1,0 0,9 2,-13-2,-1 1,1 0,-1-1,0 1,1 0,-1 1,0-1,0 0,-1 1,1 0,0 0,-1 0,0 0,0 0,1 0,-2 0,1 1,0-1,-1 1,0-1,1 1,-2 0,1-1,0 1,0 6,2 28,-1 1,-2-1,-2 1,-1-1,-3 0,0 0,-21 62,-109 254,105-284,-51 90,74-142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6.979"/>
    </inkml:context>
    <inkml:brush xml:id="br0">
      <inkml:brushProperty name="width" value="0.1" units="cm"/>
      <inkml:brushProperty name="height" value="0.1" units="cm"/>
      <inkml:brushProperty name="ignorePressure" value="1"/>
    </inkml:brush>
  </inkml:definitions>
  <inkml:trace contextRef="#ctx0" brushRef="#br0">1 591,'7'-1,"0"-1,0 0,-1 0,1-1,-1 0,1 0,-1 0,10-8,14-6,6 2,1 1,1 2,0 2,0 2,64-7,-20 10,135 8,-204-2,-1 0,1 1,-1 0,1 1,16 6,-28-8,1-1,0 1,-1-1,1 1,-1 0,1-1,-1 1,0 0,1 0,-1 0,0 0,1 0,-1 1,0-1,0 0,0 0,0 1,0-1,0 1,-1-1,1 1,0-1,-1 1,1-1,-1 1,1 0,-1-1,0 1,0-1,0 1,0 0,0-1,0 1,0 0,0-1,-1 1,1 0,-1-1,1 1,-1-1,0 1,1-1,-1 1,0-1,0 0,0 1,0-1,0 0,-1 0,-1 2,-56 57,54-56,1 0,-1-1,0 1,-1-1,1 0,-1 0,1 0,-1-1,0 0,0 0,-6 1,10-3,0-1,0 1,0-1,1 0,-1 1,0-1,0 0,1 0,-1 0,1 0,-1-1,1 1,-1 0,1 0,0-1,0 1,-1-1,1 1,0-1,0 0,1 1,-1-1,0 0,0 0,1 0,-1 1,1-4,-13-53,5-44,8-172,3 119,-3 133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3.53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1,'8'8,"7"3,5 8,8 1,2 4,1 4,4 0,-5 0,1-5,-4-2,-7-1,-8-3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7.777"/>
    </inkml:context>
    <inkml:brush xml:id="br0">
      <inkml:brushProperty name="width" value="0.1" units="cm"/>
      <inkml:brushProperty name="height" value="0.1" units="cm"/>
      <inkml:brushProperty name="ignorePressure" value="1"/>
    </inkml:brush>
  </inkml:definitions>
  <inkml:trace contextRef="#ctx0" brushRef="#br0">490 90,'-10'-10,"0"1,-1 0,0 1,0 0,-1 1,0 0,0 1,-1 0,0 1,-14-4,19 7,1 1,-1 0,0 0,0 1,0 0,0 0,0 1,0 0,0 0,0 1,1 0,-1 0,1 1,-1 0,1 0,0 1,0 0,-11 8,-1 4,2 0,-1 2,2 0,0 0,1 1,2 1,-1 1,2 0,1 1,1 0,1 0,-9 30,17-49,0 0,1 1,-1-1,1 1,-1-1,1 1,0-1,0 0,1 1,-1-1,1 1,-1-1,1 0,0 1,1-1,-1 0,0 0,1 0,0 0,3 6,-1-6,0 1,0-1,0 0,1 0,-1 0,1-1,0 0,-1 0,1 0,0 0,0 0,8 0,9 1,1 0,0-2,0-1,0-1,26-4,-46 5,0 0,1 0,-1-1,0 1,0-1,0 0,0 0,0 0,0 0,0 0,0-1,0 1,0-1,-1 0,1 0,-1 0,1 0,-1 0,0-1,0 1,0-1,0 1,0-1,0 0,-1 1,1-1,-1 0,0 0,0 0,0-1,0 1,-1 0,1 0,-1 0,0 0,0-1,0 1,-1-5,-2-10,-1 0,-1-1,0 2,-2-1,-11-23,7 18,1-5,2 5</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49.894"/>
    </inkml:context>
    <inkml:brush xml:id="br0">
      <inkml:brushProperty name="width" value="0.1" units="cm"/>
      <inkml:brushProperty name="height" value="0.1" units="cm"/>
      <inkml:brushProperty name="ignorePressure" value="1"/>
    </inkml:brush>
  </inkml:definitions>
  <inkml:trace contextRef="#ctx0" brushRef="#br0">627 688,'-10'0,"-37"0,-76 9,106-6,0 0,1 2,-1 0,1 0,0 2,0 0,-27 18,12-2,0 2,2 0,1 3,2 0,0 1,2 2,1 0,-37 69,59-98,0-1,0 1,0-1,0 1,0 0,0-1,0 1,1 0,-1 0,0-1,1 1,0 0,-1 0,1 0,0 0,0-1,0 1,0 0,1 0,-1 0,0 0,1-1,-1 1,1 0,0 0,-1-1,1 1,0 0,0-1,0 1,0-1,1 1,-1-1,0 0,0 1,1-1,-1 0,1 0,-1 0,1 0,0 0,-1 0,1 0,0-1,0 1,-1-1,1 1,2-1,11 3,1 0,0-1,-1-1,26-2,-30 1,10 0,0 0,-1-2,1-1,-1 0,0-2,0 0,0-1,-1-1,28-14,-45 19,1 0,0 0,-1-1,0 1,0-1,1 0,-2 0,1 0,0 0,0 0,-1 0,0 0,0 0,0 0,0-1,0 1,0-6,1-66,-3 50,-2-26,-2 0,-3 0,-1 1,-3 0,-28-75,-116-233,152 349,-37-64,35 69,11 19,14 26,23 20,3-2,3-2,71 66,39 21,-136-127,1-1,0 0,1-2,1-1,42 16,-62-27,0 0,1-1,-1 1,0-1,1 0,-1-1,0 1,1-1,-1 0,1-1,-1 1,0-1,1 0,-1 0,0-1,0 1,9-5,-10 3,1-1,-1 1,0-1,0 0,0 0,0-1,-1 1,0-1,1 1,-2-1,1 0,-1 0,1-1,-1 1,-1 0,1-1,0-5,6-45,-2 0,-2-1,-3 1,-9-84,8 133,-6-51,5 55,1 0,-1 0,0 0,1 0,-1 0,-1 0,1 1,0-1,-1 0,1 1,-1-1,0 1,0-1,-4-3,6 6,0-1,0 1,0 0,-1 0,1 0,0 0,0 0,0 0,0-1,0 1,0 0,-1 0,1 0,0 0,0 0,0 0,0 0,0 0,-1 0,1 0,0 0,0 0,0 0,0 0,-1 0,1 0,0 0,0 0,0 0,0 0,-1 0,1 0,0 0,0 0,0 0,0 0,-1 0,1 0,0 0,0 0,0 0,0 1,0-1,0 0,-1 0,1 0,0 0,0 0,0 0,0 1,0-1,0 0,2 13,12 14,9-7,1-1,0-2,1 0,48 22,-47-25,34 15,-56-27,0 0,-1-1,1 0,0 0,0 0,0 0,0-1,0 1,0-1,0 0,7-1,-8 0,-1 0,0 0,-1-1,1 1,0 0,0-1,0 0,-1 1,1-1,-1 0,0 0,1 0,-1 0,0 0,0 0,0 0,0 0,0 0,-1 0,1 0,-1-1,1 1,-1-4,3-62,-4 56,1-37,-6-117,6 164,0 0,0 0,-1 1,1-1,-1 0,1 0,-1 0,0 1,1-1,-1 0,0 1,-2-4,-1 7,6 14,2-5,-1 0,2-1,-1 1,1-1,1-1,0 1,0-1,1 0,0 0,15 14,5 0,1-1,34 21,25 19,-70-48</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2.333"/>
    </inkml:context>
    <inkml:brush xml:id="br0">
      <inkml:brushProperty name="width" value="0.1" units="cm"/>
      <inkml:brushProperty name="height" value="0.1" units="cm"/>
      <inkml:brushProperty name="ignorePressure" value="1"/>
    </inkml:brush>
  </inkml:definitions>
  <inkml:trace contextRef="#ctx0" brushRef="#br0">372 0,'-5'2,"-1"0,1 0,0 0,0 1,0-1,0 1,0 0,0 1,1-1,-8 9,3-5,-45 41,1 3,-81 101,127-143,0 1,0 0,1 0,0 1,1 0,0 0,1 0,0 1,-3 17,6-25,1 1,-1 0,1 0,0 0,1-1,-1 1,1 0,0 0,0-1,0 1,1-1,-1 1,1-1,0 1,1-1,-1 0,1 0,-1 0,1 0,1-1,-1 1,0-1,1 0,0 0,8 5,3 1,1-1,0-1,0 0,1-1,0-1,0-1,0 0,34 2,13-3,69-5,-102 1,-25 1,1 1,-1-2,1 1,-1-1,0 0,1 0,-1-1,0 0,0 0,0 0,0-1,10-6,-6-1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2.939"/>
    </inkml:context>
    <inkml:brush xml:id="br0">
      <inkml:brushProperty name="width" value="0.1" units="cm"/>
      <inkml:brushProperty name="height" value="0.1" units="cm"/>
      <inkml:brushProperty name="ignorePressure" value="1"/>
    </inkml:brush>
  </inkml:definitions>
  <inkml:trace contextRef="#ctx0" brushRef="#br0">1 0,'1'19,"2"0,0 0,1 0,1-1,1 1,0-1,15 27,5 6,45 65,-41-71,3-2,70 72,-78-92,1 0,2-2,0-1,1-1,48 24,-50-31,0-2,1 0,0-2,0-1,45 5,-10-7,93-5,-132-1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3.644"/>
    </inkml:context>
    <inkml:brush xml:id="br0">
      <inkml:brushProperty name="width" value="0.1" units="cm"/>
      <inkml:brushProperty name="height" value="0.1" units="cm"/>
      <inkml:brushProperty name="ignorePressure" value="1"/>
    </inkml:brush>
  </inkml:definitions>
  <inkml:trace contextRef="#ctx0" brushRef="#br0">1 317,'0'-4,"1"0,-1 0,1 1,0-1,1 0,-1 1,1-1,-1 0,1 1,0 0,0-1,1 1,-1 0,1 0,0 0,-1 1,1-1,5-3,7-5,1 1,25-13,-29 17,273-150,-281 154,21-13,-24 14,0 1,0-1,-1 1,1-1,0 0,0 1,-1-1,1 0,-1 1,1-1,0 0,-1 0,1 1,-1-1,0 0,1 0,-1 0,0 0,1 0,-1 1,0-1,0 0,0 0,0-1,-4-5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4.340"/>
    </inkml:context>
    <inkml:brush xml:id="br0">
      <inkml:brushProperty name="width" value="0.1" units="cm"/>
      <inkml:brushProperty name="height" value="0.1" units="cm"/>
      <inkml:brushProperty name="ignorePressure" value="1"/>
    </inkml:brush>
  </inkml:definitions>
  <inkml:trace contextRef="#ctx0" brushRef="#br0">1 1,'10'0,"-1"1,1 1,0-1,-1 2,1-1,-1 1,0 1,0-1,0 1,-1 1,1 0,-1 0,0 1,0 0,8 8,9 12,-1 0,38 54,-31-37,5-1,-24-28,1 1,-2 0,0 1,0 0,9 21,-13-18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4.694"/>
    </inkml:context>
    <inkml:brush xml:id="br0">
      <inkml:brushProperty name="width" value="0.1" units="cm"/>
      <inkml:brushProperty name="height" value="0.1" units="cm"/>
      <inkml:brushProperty name="ignorePressure" value="1"/>
    </inkml:brush>
  </inkml:definitions>
  <inkml:trace contextRef="#ctx0" brushRef="#br0">50 167,'0'-4,"-4"-6,-1-5,-5-4,0-3,2-2,2-1,2-1,2 5</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6.438"/>
    </inkml:context>
    <inkml:brush xml:id="br0">
      <inkml:brushProperty name="width" value="0.1" units="cm"/>
      <inkml:brushProperty name="height" value="0.1" units="cm"/>
      <inkml:brushProperty name="ignorePressure" value="1"/>
    </inkml:brush>
  </inkml:definitions>
  <inkml:trace contextRef="#ctx0" brushRef="#br0">16 543,'0'23,"1"0,1 0,1 0,2-1,0 1,1-1,1 0,1-1,1 0,1 0,13 20,-15-29,0-1,1 1,1-1,0-1,0 0,1 0,0-1,0 0,1-1,1 0,-1-1,1-1,0 0,1 0,-1-1,1-1,0-1,23 4,54-1,0-3,0-5,131-19,-214 20,1-1,-1 0,0 0,14-6,-22 7,1 1,0 0,-1 0,1 0,-1-1,1 1,0 0,-1-1,1 1,-1-1,1 1,-1-1,1 1,-1-1,0 1,1-1,-1 1,0-1,1 1,-1-1,0 1,0-1,1 0,-1 1,0-1,0 0,0 0,-1 0,0-1,0 1,0 0,0 0,0 0,0 0,0 0,0 0,-1 0,1 0,0 1,-1-1,1 0,-1 1,1-1,-1 1,-2-1,-449-123,441 121,-156-31,-31-9,197 43,0-1,0 1,-1-1,1 0,0 1,0-1,0 0,0-1,0 1,0 0,0 0,0-1,0 1,1-1,-1 0,1 1,-1-1,1 0,-2-3,2 3,1 0,0 1,-1-1,1 0,0 0,0 0,0 0,0 0,0 0,1 0,-1 0,1 0,-1 0,1 0,0 0,-1 0,3-3,5-6,1-1,0 1,0 0,21-18,-28 27,33-31,10-12,2 3,1 2,90-57,-135 95,0 1,1-1,-1 0,1 1,0 0,-1 0,1 0,0 0,0 0,-1 1,1 0,0 0,0 0,0 0,0 0,0 1,-1 0,1 0,0 0,-1 0,1 0,0 1,3 2,4 3,0 1,-1 1,0 0,0 0,10 14,9 8,-23-24,0 0,0 0,-1 1,0-1,0 1,-1 1,4 9,-6-92,-5-2,0 28,2 0,10-91,-8 133,0 1,0 0,1 0,0-1,0 1,0 1,0-1,1 0,0 0,0 1,0 0,1-1,-1 1,1 1,0-1,0 0,0 1,6-3,-6 4,0 0,0 0,0 0,0 1,1 0,-1 0,1 0,-1 0,1 1,-1 0,1 0,-1 0,1 0,-1 1,1 0,-1 0,0 0,1 0,-1 1,0-1,0 1,5 3,-1 1,1 0,-1 0,0 1,0 0,-1 0,0 1,0 0,8 14,43 78,-43-70,13 24,-14-25,1-1,26 37,-31-53</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7.479"/>
    </inkml:context>
    <inkml:brush xml:id="br0">
      <inkml:brushProperty name="width" value="0.1" units="cm"/>
      <inkml:brushProperty name="height" value="0.1" units="cm"/>
      <inkml:brushProperty name="ignorePressure" value="1"/>
    </inkml:brush>
  </inkml:definitions>
  <inkml:trace contextRef="#ctx0" brushRef="#br0">513 4,'-77'-2,"34"0,-80 7,115-3,0 0,1 1,-1 0,1 0,0 1,0-1,0 1,0 1,1 0,0 0,0 0,0 0,0 1,1 0,-7 11,-8 11,1 1,-16 36,34-63,-13 25,2-1,1 2,1 0,1 0,2 0,0 1,-3 50,9-68,1 0,0 0,0 1,1-1,1 0,0 0,0 0,1 0,1 0,0-1,0 1,1-1,0 0,1 0,0-1,0 1,1-2,0 1,1-1,0 0,1 0,15 11,3-3,0-1,1-1,1-1,0-2,0-1,1-1,1-1,-1-2,52 4,-43-8,0-2,-1-2,0-1,1-2,-1-2,-1-1,56-20,448-207,-536 233,0-1,0 0,-1 0,1-1,-1 1,0-1,0 0,5-6,-1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8.443"/>
    </inkml:context>
    <inkml:brush xml:id="br0">
      <inkml:brushProperty name="width" value="0.1" units="cm"/>
      <inkml:brushProperty name="height" value="0.1" units="cm"/>
      <inkml:brushProperty name="ignorePressure" value="1"/>
    </inkml:brush>
  </inkml:definitions>
  <inkml:trace contextRef="#ctx0" brushRef="#br0">427 1,'-42'44,"2"1,2 2,3 2,1 1,-32 66,33-47,3 0,2 2,-30 125,54-178,-13 66,16-76,1-1,-1 1,1-1,1 1,-1 0,1-1,0 1,4 10,-3-14,0-1,0 0,0 0,0 0,1 0,-1 0,1-1,0 1,0-1,0 1,0-1,0 0,0 0,0-1,1 1,-1-1,1 1,0-1,-1 0,1 0,0-1,-1 1,1-1,0 0,0 0,-1 0,7-1,3 0,1-1,-1 0,0 0,1-2,-1 1,17-9,11-8,59-40,-95 55,0 1,0-1,0 0,-1 0,0 0,0 0,0-1,-1 0,0 0,0 0,0 0,-1 0,0 0,0-1,1-8,3-16,-2 1,0-34,-2 25,7-90,32-293,-41 421,0-1,0 0,0 1,0-1,0 1,1-1,-1 0,0 1,1-1,-1 1,1-1,0 1,-1-1,1 1,0-1,0 1,0 0,0 0,0-1,0 1,0 0,1 0,-1 0,0 0,1 0,-1 0,1 1,-1-1,1 0,-1 1,1-1,-1 1,1-1,-1 1,1 0,0 0,-1 0,1 0,-1 0,1 0,0 0,-1 0,1 1,0-1,-1 1,1-1,-1 1,1-1,-1 1,3 1,9 6,0 0,-1 0,0 1,16 15,-19-16,280 269,-197-183,-83-85,-1 0,0 1,0 0,10 20,-12-18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3.868"/>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11 15,'0'-4,"-5"-2,0 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59.737"/>
    </inkml:context>
    <inkml:brush xml:id="br0">
      <inkml:brushProperty name="width" value="0.1" units="cm"/>
      <inkml:brushProperty name="height" value="0.1" units="cm"/>
      <inkml:brushProperty name="ignorePressure" value="1"/>
    </inkml:brush>
  </inkml:definitions>
  <inkml:trace contextRef="#ctx0" brushRef="#br0">0 327,'85'66,"-7"4,462 446,-523-497,-9-12,-1 0,0 1,0 0,-1 0,0 0,-1 1,7 13,-12-22,1 1,-1 0,0-1,1 1,-1-1,0 1,0 0,0-1,1 1,-1-1,0 1,0 0,0-1,0 1,0 0,0-1,0 1,-1 0,1-1,0 1,0 0,0-1,-1 1,1-1,0 1,0 0,-1-1,1 1,-1-1,1 1,-1-1,0 1,-22-3,-25-23,-11-25,-99-107,-37-74,182 216,-34-43,-58-94,93 133,2-1,0 0,1 0,1-1,0 0,2 0,1-1,0 0,-1-35,6 48,1 1,1-1,0 1,0-1,1 1,0 0,0-1,1 1,7-11,-9 14,1 0,0 0,1 0,-1 1,1-1,0 1,0 0,0 0,1 0,-1 1,1-1,0 1,0 0,0 0,7-2,-7 5,-1-1,0 1,0 0,1 1,-1-1,0 1,0 0,1 0,-1 0,0 0,0 1,0-1,0 1,-1 0,5 3,56 44,-47-35,-12-10,18 15,37 39,-54-53,-2 1,1 0,0 0,-1 0,0 1,-1-1,1 1,-1 0,-1 0,1 0,-1 1,2 12,-4-16,-1-1,1 1,-1 0,0-1,1 1,-2-1,1 1,0-1,-1 0,0 0,1 1,-1-1,-3 3,-37 42,22-25,-109 126,110-128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01.625"/>
    </inkml:context>
    <inkml:brush xml:id="br0">
      <inkml:brushProperty name="width" value="0.1" units="cm"/>
      <inkml:brushProperty name="height" value="0.1" units="cm"/>
      <inkml:brushProperty name="ignorePressure" value="1"/>
    </inkml:brush>
  </inkml:definitions>
  <inkml:trace contextRef="#ctx0" brushRef="#br0">373 20,'-1'-1,"1"-1,-1 1,1 0,-1 0,1 0,-1 0,1 0,-1 0,0 1,0-1,1 0,-1 0,0 0,0 1,0-1,0 0,0 1,0-1,0 1,0-1,0 1,0 0,0-1,-1 1,1 0,0 0,0-1,0 1,-2 0,-36 1,29 3,-1 0,1 1,0 1,0-1,1 2,-1-1,1 1,1 1,-1-1,2 1,-8 10,-7 8,1 2,-22 40,20-29,-28 68,46-93,0 0,0 0,2 1,0-1,0 1,1 0,1-1,1 1,1 15,-1-26,1-1,-1 1,1 0,0-1,0 1,1 0,-1-1,1 1,-1-1,1 0,0 0,0 0,1 0,-1 0,1 0,-1 0,1-1,0 1,0-1,0 0,5 3,-6-5,0 1,1 0,-1-1,0 1,1-1,-1 0,1 0,-1 0,0 0,1 0,-1-1,1 1,-1-1,0 1,1-1,-1 0,0 0,0 0,1 0,-1 0,0-1,0 1,0-1,-1 1,1-1,0 0,-1 1,1-1,-1 0,1 0,-1 0,0 0,2-3,22-42,30-78,-46 104,0-5,-7 19,0 0,1 0,0 0,0 1,0-1,6-7,-7 12,-1 1,1-1,0 1,-1-1,1 1,0 0,0 0,0 0,0 0,0 0,0 0,0 0,0 1,0-1,1 1,-1-1,0 1,0 0,0 0,1 0,-1 0,0 0,0 1,0-1,5 2,5 2,1 0,-1 1,1 0,-1 1,-1 0,22 16,56 55,-67-56,-11-10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02.657"/>
    </inkml:context>
    <inkml:brush xml:id="br0">
      <inkml:brushProperty name="width" value="0.1" units="cm"/>
      <inkml:brushProperty name="height" value="0.1" units="cm"/>
      <inkml:brushProperty name="ignorePressure" value="1"/>
    </inkml:brush>
  </inkml:definitions>
  <inkml:trace contextRef="#ctx0" brushRef="#br0">278 0,'-9'2,"1"1,-1 0,1 0,0 0,0 1,1 0,-1 1,1 0,0 0,0 0,-7 8,-1 0,-15 9,13-11,0 1,2 1,-1 1,2 0,-15 18,26-28,0 0,1 0,-1 0,1 1,0-1,0 0,0 1,1-1,0 1,0 0,0 0,0-1,1 1,-1 0,1 0,1 0,-1-1,1 1,-1 0,1 0,1-1,-1 1,1-1,0 1,0-1,0 0,4 6,-2-4,1 0,0 0,1 0,0-1,0 0,0 0,0 0,1-1,-1 0,1 0,0-1,0 0,1 0,-1-1,1 0,-1 0,1 0,14 0,15 1,-1-3,64-5,-73 3,53-3,-1-4,-1-3,100-28,-150 32,-20 7,-1-1,0 0,0 0,0 0,-1-1,1 0,-1 0,1-1,-1 0,9-7,-6-1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03.207"/>
    </inkml:context>
    <inkml:brush xml:id="br0">
      <inkml:brushProperty name="width" value="0.1" units="cm"/>
      <inkml:brushProperty name="height" value="0.1" units="cm"/>
      <inkml:brushProperty name="ignorePressure" value="1"/>
    </inkml:brush>
  </inkml:definitions>
  <inkml:trace contextRef="#ctx0" brushRef="#br0">1 0,'4'0,"6"0,5 0,4 0,8 9,2 2,2 7,7 6,5-1,0 2,6 3,-3-1,-8 1,-2-6,-8-1,-4-5,-7-1,-5-3</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03.574"/>
    </inkml:context>
    <inkml:brush xml:id="br0">
      <inkml:brushProperty name="width" value="0.1" units="cm"/>
      <inkml:brushProperty name="height" value="0.1" units="cm"/>
      <inkml:brushProperty name="ignorePressure" value="1"/>
    </inkml:brush>
  </inkml:definitions>
  <inkml:trace contextRef="#ctx0" brushRef="#br0">0 10,'0'-5,"0"0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04.576"/>
    </inkml:context>
    <inkml:brush xml:id="br0">
      <inkml:brushProperty name="width" value="0.1" units="cm"/>
      <inkml:brushProperty name="height" value="0.1" units="cm"/>
      <inkml:brushProperty name="ignorePressure" value="1"/>
    </inkml:brush>
  </inkml:definitions>
  <inkml:trace contextRef="#ctx0" brushRef="#br0">1 16,'0'-1,"0"1,0-1,0 0,1 0,-1 1,0-1,1 0,-1 1,0-1,1 0,-1 1,1-1,-1 1,1-1,-1 1,1-1,-1 1,1-1,-1 1,1-1,0 1,-1 0,1-1,0 1,-1 0,1 0,0-1,0 1,-1 0,1 0,0 0,0 0,-1 0,1 0,0 0,0 0,-1 0,2 1,31 7,-11 4,-1 1,0 2,0 0,-2 1,32 33,82 107,-82-92,33 44,81 90,-159-193,-1-1,1 1,0-1,0 0,0-1,1 0,-1 0,1 0,0 0,-1-1,1-1,0 1,1-1,-1 0,0 0,0-1,0 0,0-1,10-1,-8 1,0-1,0 0,0 0,0-1,-1-1,1 1,-1-1,0-1,0 1,0-1,-1-1,0 1,0-1,12-14,0-14,-19 33,0 0,1 0,-1 0,0-1,0 1,0 0,0 0,0 0,0-1,0 1,0 0,0 0,-1 0,1 0,0-1,-1 1,1 0,-1 0,0 0,1 0,-1 0,0 0,1 0,-1 0,0 0,0 1,0-1,0 0,-1-1,-12-4</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05.486"/>
    </inkml:context>
    <inkml:brush xml:id="br0">
      <inkml:brushProperty name="width" value="0.1" units="cm"/>
      <inkml:brushProperty name="height" value="0.1" units="cm"/>
      <inkml:brushProperty name="ignorePressure" value="1"/>
    </inkml:brush>
  </inkml:definitions>
  <inkml:trace contextRef="#ctx0" brushRef="#br0">1 230,'2'-3,"0"-1,1 0,-1 1,1-1,0 1,1 0,-1 0,4-3,8-9,-1 1,-1 1,2 1,0 0,0 1,29-15,-4 1,58-34,-80 50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06.995"/>
    </inkml:context>
    <inkml:brush xml:id="br0">
      <inkml:brushProperty name="width" value="0.1" units="cm"/>
      <inkml:brushProperty name="height" value="0.1" units="cm"/>
      <inkml:brushProperty name="ignorePressure" value="1"/>
    </inkml:brush>
  </inkml:definitions>
  <inkml:trace contextRef="#ctx0" brushRef="#br0">0 420,'26'2,"-1"1,1 0,-1 2,0 1,24 10,-14-5,49 8,-82-18,0-1,0 0,0 0,0 0,0 0,0 0,0 0,0-1,0 1,0-1,0 1,0-1,-1 0,1 1,0-1,0 0,-1 0,1-1,0 1,-1 0,2-2,0-1,0 1,-1-1,0 1,1-1,-2 0,1 0,0 0,-1 0,2-6,0-8,0 0,-1 0,-2-29,-3 1,-2 1,-3-1,-13-46,10 44,-7-1,26 52,5 10,463 608,-467-608,129 182,-110-151,-3 1,33 76,-52-103,0 0,-1 1,-1 0,-1 0,-1 0,0 0,-1 0,-2 1,0-1,0 0,-2 0,-1 0,-5 18,8-34,0-1,0 1,-1-1,1 0,-1 1,0-1,1 0,-1 0,0 0,0 0,0-1,0 1,-1-1,1 1,0-1,-1 0,1 1,-5 0,2 0,-1-1,0 0,0 0,-1-1,1 1,0-1,0-1,-6 0,-6-2,1-1,0 0,-1-2,-28-13,-3-5,1-3,2-2,1-2,1-2,2-2,1-1,2-2,2-2,2-2,1-1,2-1,-46-87,71 116,0 0,2 0,-7-24,10 33,1 0,1 0,-1 0,1 0,0-1,0 1,0 0,1 0,0 0,1 0,-1 0,4-7,0 3</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12.673"/>
    </inkml:context>
    <inkml:brush xml:id="br0">
      <inkml:brushProperty name="width" value="0.1" units="cm"/>
      <inkml:brushProperty name="height" value="0.1" units="cm"/>
      <inkml:brushProperty name="ignorePressure" value="1"/>
    </inkml:brush>
  </inkml:definitions>
  <inkml:trace contextRef="#ctx0" brushRef="#br0">1 0,'0'6,"1"-1,0 1,0-1,1 1,-1-1,1 0,1 1,-1-1,6 9,35 46,-24-36,32 47,163 216,-149-208,113 107,194 135,-150-133,-197-165,-2 0,-1 2,-1 0,-1 2,21 36,68 150,-44-79,-25-53,-19-35,2-1,2-2,56 76,-78-116,0 0,0 0,0 0,1 0,-1-1,1 1,-1-1,1 0,0 0,0 0,-1-1,2 1,-1-1,0 0,0 0,0-1,8 1,-12-1,0 0,1 0,-1 0,0 0,0 0,1 0,-1 0,0-1,0 1,0 0,1 0,-1 0,0 0,0-1,0 1,0 0,1 0,-1 0,0-1,0 1,0 0,0 0,0-1,0 1,0 0,1 0,-1-1,0 1,0 0,0 0,0-1,0 1,0 0,0 0,-1-1,1 1,0 0,0-1,0 1,0 0,0 0,0 0,0-1,0 1,-1 0,1-1,-8-15,7 13,-309-702,288 637,17 50,0 0,-1 0,-1 1,-13-24,10 30,7 15,8 21,10 4,1-2,19 27,23 40,31 113,-65-145,-22-58,-1 0,1 0,1 0,-1 0,1 0,-1 0,1-1,4 5,6 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14.425"/>
    </inkml:context>
    <inkml:brush xml:id="br0">
      <inkml:brushProperty name="width" value="0.1" units="cm"/>
      <inkml:brushProperty name="height" value="0.1" units="cm"/>
      <inkml:brushProperty name="ignorePressure" value="1"/>
    </inkml:brush>
  </inkml:definitions>
  <inkml:trace contextRef="#ctx0" brushRef="#br0">0 1055,'2'5,"0"-1,1 1,0 0,-1-1,1 0,1 0,-1 0,1 0,-1 0,1-1,0 0,7 5,-1 0,8 8,311 291,-280-256,-3 3,-2 1,-2 2,45 83,-51-62,-34-73,0 0,0 1,-1-1,1 0,-1 1,-1-1,1 0,-1 1,0-1,0 1,0-1,-1 1,-1 5,2-11,-1 0,1 1,0-1,-1 0,1 0,0 1,-1-1,1 0,-1 0,1 0,0 0,-1 0,1 1,-1-1,1 0,-1 0,1 0,0 0,-1 0,1 0,-1 0,1 0,-1-1,1 1,0 0,-1 0,1 0,-1 0,1-1,0 1,-1 0,1 0,-1-1,1 1,0 0,0 0,-1-1,1 1,0 0,-1-1,1 1,0-1,0 1,-1-1,-17-19,18 19,-83-112,5-3,-68-138,114 195,-5-7,-80-153,96 174,2 0,-26-94,40 115,0 0,1 0,2 0,0 0,2 0,0 0,2-1,1 1,0 0,2 1,1-1,1 1,1 0,0 0,2 1,1 0,1 1,0 1,2-1,0 2,1 0,2 1,-1 0,2 2,19-16,15-5,2 1,0 4,3 1,0 3,2 3,1 2,0 2,2 4,0 2,76-8,-131 22,2-1,0 1,0 1,0-1,1 1,10 2,-18-2,0 1,1-1,-1 1,0 0,0-1,-1 1,1 0,0 0,0 0,0 1,0-1,-1 0,1 1,-1-1,1 1,-1-1,0 1,1 0,-1 0,0 0,0-1,0 1,0 0,-1 0,1 0,0 0,0 4,0 6,0 0,0-1,-1 1,-1 0,0 0,0 0,-2 0,1-1,-1 1,-1-1,0 1,-1-1,0-1,-7 13,-14 19,-1-2,-39 43,34-43,-116 135,123-150,-1 0,-1-2,-1-2,-46 28,-95 44,154-85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5.86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367 1382,'53'9,"-12"0,-22-7,-2 1,0-1,0-1,0 0,1-1,-1-1,26-5,-41 5,0 1,0-1,0 0,0 0,0 0,0 0,0 0,-1 0,1 0,0 0,-1-1,1 1,-1-1,1 1,-1-1,0 0,0 1,1-1,-1 0,0 0,-1 0,2-3,-1 1,-1 0,1 0,-1 0,0 0,0 0,-1 0,1 0,-1 0,0 0,0 0,-1-3,-4-9,-1 1,0 1,-1-1,-16-21,-209-295,222 316,6 6,-1 1,0 1,0-1,-1 1,0 0,-15-11,20 17,-1 0,1 0,-1 0,0 0,1 0,-1 1,0-1,1 1,-1 0,0-1,0 1,1 1,-1-1,0 0,0 1,1-1,-1 1,0 0,1 0,-1 0,1 0,-1 0,1 1,0-1,-1 1,1-1,0 1,0 0,-3 3,-18 18,0 0,1 2,2 0,1 1,0 2,2-1,2 2,0 0,2 1,-11 37,21-56,0 0,0 0,1 0,1 0,0 0,0 1,1-1,1 0,0 0,4 18,-3-21,1 0,1-1,-1 1,1-1,1 1,0-1,0-1,0 1,0-1,1 0,0 0,1 0,-1-1,12 7,-4-2,1 0,0-1,0-1,1-1,0 0,0-1,27 6,-36-11,0 0,0 0,0-1,0 0,0-1,0 1,0-1,0-1,0 1,0-1,0 0,-1-1,1 0,-1 0,0 0,0-1,0 1,0-2,0 1,-1-1,6-5,4-7,0 0,-1 0,-1-2,-1 0,0 0,-1-1,-2 0,0-1,9-31,-10 24,-2-1,-1 0,-1 0,-2 0,-1 0,-4-53,-4 55,6 24,0 0,0-1,0 1,1-1,-1 1,1 0,0-1,0-4,0 8,0 0,0-1,0 1,1 0,-1 0,0-1,1 1,-1 0,0 0,0 0,1-1,-1 1,0 0,1 0,-1 0,0 0,1 0,-1 0,0 0,1-1,-1 1,0 0,1 0,-1 0,0 1,1-1,-1 0,0 0,1 0,-1 0,0 0,1 0,-1 0,0 0,1 1,-1-1,0 0,1 0,-1 0,0 1,0-1,1 0,-1 0,0 1,0-1,0 0,1 1,-1-1,0 0,0 1,0-1,17 18,-16-18,339 360,-260-284,3-4,139 92,-204-153,0-1,1 0,0-2,0 0,1-1,38 8,-49-13,0 0,0-1,0-1,0 1,0-1,0-1,0 0,-1 0,1-1,0 0,0 0,-1-1,1 0,-1-1,0 0,0 0,0 0,8-8,-12 8,0 0,-1 0,0 0,0-1,0 1,0-1,-1 0,0 1,0-1,0 0,0 0,-1-1,0 1,0 0,0 0,-1-9,1-9,-2 0,-5-33,6 56,-12-78,-4 1,-3 1,-4 1,-42-96,10 52,-126-201,141 258,-2 3,-3 1,-2 2,-3 2,-2 3,-2 1,-85-58,139 107,-1 1,1-1,0 1,-1 0,0-1,1 1,-1 0,1-1,-1 1,1 0,-1 0,1-1,-1 1,0 0,1 0,-1 0,0 0,1 0,-1 0,1 0,-1 0,0 0,1 0,-1 0,0 0,1 1,-1-1,1 0,-1 0,1 1,-1-1,0 0,1 1,-1-1,1 1,0-1,-1 0,1 1,-1-1,1 1,0-1,-1 1,1-1,0 1,-1 0,1-1,0 1,0-1,0 1,-1 0,1-1,0 1,0-1,0 1,0 0,0-1,0 1,0 1,2 49,0-36,2 30,2 0,1 0,20 59,53 128,-65-193,21 56,4-3,94 157,-102-199,2-2,2-2,3-1,1-2,2-2,58 44,298 183,-382-257,1-2,0 0,0-1,1-1,0 0,1-1,-1-1,24 3,-17-6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16.906"/>
    </inkml:context>
    <inkml:brush xml:id="br0">
      <inkml:brushProperty name="width" value="0.1" units="cm"/>
      <inkml:brushProperty name="height" value="0.1" units="cm"/>
      <inkml:brushProperty name="ignorePressure" value="1"/>
    </inkml:brush>
  </inkml:definitions>
  <inkml:trace contextRef="#ctx0" brushRef="#br0">0 257,'49'2,"-1"1,90 20,88 38,-225-61,75 23,-1 3,92 47,-134-56,0 2,-1 1,-2 1,0 2,-1 1,-1 1,25 29,-42-39,0 1,-1 0,0 1,-1 0,-1 0,-1 1,-1-1,0 2,-1-1,-1 1,-1-1,0 1,-2 0,0 0,-1 0,-1 0,-1 0,-5 27,7-44,-1 1,1-1,0 0,-1 0,1 0,-1 0,0 0,0 0,0 0,0 0,0-1,0 1,0 0,-1-1,1 1,0 0,-3 1,3-3,0 0,0 1,0-1,0 0,0 0,0 0,0 0,0 0,0 0,0 0,1 0,-1-1,0 1,0 0,0 0,0-1,0 1,0-1,0 1,0-1,1 1,-1-1,0 1,0-1,0 0,-6-6,1 0,0 0,1 0,0-1,-9-15,-2-12,1-1,1-1,2 0,2 0,1-1,-6-68,8-236,7 284,1 21,10-65,-9 89,0 1,1 0,1 0,0 0,1 0,0 1,1 0,0 0,8-10,-1 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17.643"/>
    </inkml:context>
    <inkml:brush xml:id="br0">
      <inkml:brushProperty name="width" value="0.1" units="cm"/>
      <inkml:brushProperty name="height" value="0.1" units="cm"/>
      <inkml:brushProperty name="ignorePressure" value="1"/>
    </inkml:brush>
  </inkml:definitions>
  <inkml:trace contextRef="#ctx0" brushRef="#br0">245 150,'-5'0,"-1"0,1 0,0 0,0 1,0-1,0 1,0 0,0 1,0-1,0 1,0 0,0 0,1 1,-1-1,1 1,0 0,0 0,0 1,0-1,0 1,1 0,0 0,0 0,0 0,0 1,-4 7,-9 18,0 0,2 1,2 0,1 1,-11 48,10-24,3 1,-2 82,10-125,2 1,0 0,0-1,1 1,1 0,0-1,1 0,1 0,0 0,14 25,-14-31,1 1,0-1,0 0,1 0,0-1,1 0,0 0,0 0,0-1,0-1,1 1,0-1,0-1,1 0,-1 0,16 3,7 0,1-2,0-1,60-1,99-18,-178 13,0 0,1-1,-2 0,1-1,0-1,16-8,-25 10,0 0,0 0,-1 0,1 0,-1-1,0 0,0 1,-1-2,1 1,-1 0,1-1,-1 1,-1-1,1 0,-1 0,0 0,0 0,0-1,1-6,-1-4,0-1,-1 1,0 0,-2-1,0 1,0-1,-2 1,-8-31,3 22,-2 1,0 0,-2 0,-28-42,-7 3,-3 3,-97-91,141 145,-210-221,194 208,5 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19.444"/>
    </inkml:context>
    <inkml:brush xml:id="br0">
      <inkml:brushProperty name="width" value="0.1" units="cm"/>
      <inkml:brushProperty name="height" value="0.1" units="cm"/>
      <inkml:brushProperty name="ignorePressure" value="1"/>
    </inkml:brush>
  </inkml:definitions>
  <inkml:trace contextRef="#ctx0" brushRef="#br0">534 1046,'-9'-1,"-1"1,0 0,1 1,-1 0,0 0,1 1,-1 1,1-1,0 1,0 1,0 0,0 0,1 1,0 0,0 0,0 1,0 0,1 0,0 1,0 0,-9 13,-15 20,3 2,-48 88,67-111,0 1,1 0,1 0,1 1,1 0,1 0,1 0,0 0,2 37,1-53,1 0,0 0,0 0,0 0,0-1,1 1,0 0,0-1,0 1,1-1,0 1,0-1,0 0,0 0,0-1,1 1,5 4,-2-3,0 0,0-1,1 0,-1-1,1 1,0-1,0-1,0 0,0 0,10 1,-7-1,0-1,1-1,-1 1,0-2,1 0,-1 0,1-1,-1 0,0-1,0 0,0-1,-1 0,1-1,-1 0,18-13,-21 11,-1 1,0-2,-1 1,0 0,0-1,-1 0,0 0,0-1,-1 1,0-1,0 0,-1 1,0-1,1-17,0-12,-2-1,-4-43,2 75,-6-69,-3 0,-31-114,-62-143,65 226,-4 1,-5 2,-4 2,-77-112,123 207,0 0,-1 0,1 1,-2-1,1 1,-9-6,15 12,-1 0,1-1,0 1,-1 0,1-1,-1 1,1 0,-1-1,1 1,-1 0,1 0,-1 0,0 0,1-1,-1 1,1 0,-1 0,1 0,-1 0,0 0,1 0,-1 1,1-1,-1 0,1 0,-1 0,1 0,-1 1,1-1,-1 0,1 0,-1 1,1-1,-1 1,0-1,1 3,-1-1,0 1,1 0,-1-1,1 1,0 0,0-1,0 1,0 0,0 0,0-1,1 1,0 2,6 27,2 0,0-1,27 57,57 88,-59-115,41 71,130 172,-143-225,3-2,4-3,90 74,-154-144,56 42,-57-44,0 1,0-1,0 0,0 0,0 0,0-1,1 1,-1-1,1 0,-1-1,1 1,-1-1,8 0,-10-1,0 1,0-1,0 0,0-1,0 1,0 0,0-1,0 1,0-1,-1 1,1-1,0 0,-1 0,0 0,1 0,-1 0,0 0,0 0,0 0,0 0,-1 0,1-1,0 1,-1 0,1-4,6-68,-7 62,-1-115,-5 0,-6 1,-50-218,58 326,2 3,-1 1,-1 0,0 0,-1 0,0 0,-15-25,20 39,0 0,0-1,0 1,0 0,0-1,-1 1,1 0,0-1,0 1,0 0,-1-1,1 1,0 0,-1 0,1 0,0-1,0 1,-1 0,1 0,0 0,-1-1,1 1,0 0,-1 0,1 0,0 0,-1 0,1 0,-1 0,1 0,0 0,-1 0,1 0,0 0,-1 0,1 0,0 0,-1 0,0 1,-3 15,6 23,9-7,2 0,0-1,3-1,0 0,2-1,1-1,1-1,1 0,2-2,45 40,-52-50,1-1,0-1,1-1,0 0,1-1,0-1,1-1,0-1,41 11,-58-19,0 1,0-1,0 0,0 0,0-1,0 1,0-1,0 1,0-1,-1 0,1 0,0 0,-1 0,1-1,0 1,-1-1,1 1,-1-1,0 0,0 0,0 0,0 0,0-1,0 1,0 0,-1-1,1 0,-1 1,0-1,0 0,0 1,0-1,1-4,2-10,0 1,-1-1,-1-1,0-22,-2 31,3-225,-5 197,-1 1,-2 0,-2 0,-15-49,19 74,-1 1,0 0,0 0,-1 1,-1-1,0 1,0 0,0 1,-1 0,-13-12,6 13,12 17,16 20,35 30,2-2,3-3,2-2,107 77,-89-75,-58-39</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0.121"/>
    </inkml:context>
    <inkml:brush xml:id="br0">
      <inkml:brushProperty name="width" value="0.1" units="cm"/>
      <inkml:brushProperty name="height" value="0.1" units="cm"/>
      <inkml:brushProperty name="ignorePressure" value="1"/>
    </inkml:brush>
  </inkml:definitions>
  <inkml:trace contextRef="#ctx0" brushRef="#br0">20 0,'-10'125,"5"-91,2 1,1 36,3-59,0 0,0 0,2 0,-1-1,2 1,-1 0,2-1,-1 0,12 19,-9-17,2 1,0-2,0 1,1-1,1 0,0-1,0 0,1-1,1-1,0 0,0 0,21 10,-30-18,-1 0,1 0,-1-1,1 1,0-1,-1 1,1-1,-1 0,1-1,0 1,-1-1,1 1,-1-1,1 0,-1 0,0-1,1 1,4-4,9-5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0.907"/>
    </inkml:context>
    <inkml:brush xml:id="br0">
      <inkml:brushProperty name="width" value="0.1" units="cm"/>
      <inkml:brushProperty name="height" value="0.1" units="cm"/>
      <inkml:brushProperty name="ignorePressure" value="1"/>
    </inkml:brush>
  </inkml:definitions>
  <inkml:trace contextRef="#ctx0" brushRef="#br0">0 0,'3'21,"0"0,2-1,0 0,1 0,1 0,1-1,12 21,0 3,72 158,-74-168,2 0,1-2,45 53,-60-78,-1-1,1 0,1 0,-1-1,1 1,-1-1,1-1,0 0,1 0,-1 0,1-1,-1 0,1 0,0 0,13-1,-3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1.567"/>
    </inkml:context>
    <inkml:brush xml:id="br0">
      <inkml:brushProperty name="width" value="0.1" units="cm"/>
      <inkml:brushProperty name="height" value="0.1" units="cm"/>
      <inkml:brushProperty name="ignorePressure" value="1"/>
    </inkml:brush>
  </inkml:definitions>
  <inkml:trace contextRef="#ctx0" brushRef="#br0">0 104,'5'0,"4"0,10-4,6-2,3 1,0-3,4-1,1-2,-1 0,-2 2,-2 3,-2 2,0 2,-6-2,-1-2,-4-3,-5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2.061"/>
    </inkml:context>
    <inkml:brush xml:id="br0">
      <inkml:brushProperty name="width" value="0.1" units="cm"/>
      <inkml:brushProperty name="height" value="0.1" units="cm"/>
      <inkml:brushProperty name="ignorePressure" value="1"/>
    </inkml:brush>
  </inkml:definitions>
  <inkml:trace contextRef="#ctx0" brushRef="#br0">0 0,'5'4,"0"6,4 5,1 4,3 3,2 2,0 5,1-2,-2-2,-4-5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4.644"/>
    </inkml:context>
    <inkml:brush xml:id="br0">
      <inkml:brushProperty name="width" value="0.1" units="cm"/>
      <inkml:brushProperty name="height" value="0.1" units="cm"/>
      <inkml:brushProperty name="ignorePressure" value="1"/>
    </inkml:brush>
  </inkml:definitions>
  <inkml:trace contextRef="#ctx0" brushRef="#br0">0 337,'1'1,"1"-1,-1 1,0-1,0 1,0-1,0 1,0 0,0-1,0 1,-1 0,1 0,0-1,0 1,0 0,-1 0,1 0,-1 0,1 0,0 0,-1 0,0 1,1-1,-1 0,0 0,1 0,-1 0,0 2,5 38,-5-37,0 9,2-1,-1 1,2-1,0 0,0 1,8 16,-8-22,1 0,0 0,1 0,0-1,0 1,0-1,0-1,1 1,0-1,0 0,11 7,-2-3,50 29,-61-36,0 0,1 0,-1-1,1 1,-1-1,1 0,-1 0,1-1,0 1,0-1,-1 0,8-1,-9 0,-1 0,0-1,0 1,0 0,0-1,0 1,0-1,0 1,-1-1,1 0,0 0,-1 0,1 0,-1 0,0 0,0 0,0 0,0-1,0 1,0 0,-1-1,1 1,-1 0,0-1,1 1,-1-1,0 1,0-1,-1 1,1-3,-1-9,-1 0,0 0,-6-25,4 28,0 0,0 0,-1 0,0 1,-1-1,0 1,-1 1,0-1,-1 1,0 0,0 1,-1 0,0 0,0 1,0 0,-1 1,-1 0,1 0,-1 1,0 0,0 1,0 0,-22-3,31 6,1 1,-1 0,1 0,-1-1,1 1,0-1,-1 1,1-1,0 0,-1 1,1-1,0 0,0 0,0 0,0 0,-2-1,3 1,0 1,0-1,0 1,0-1,0 1,0-1,0 1,1-1,-1 1,0-1,0 1,0-1,0 1,1-1,-1 1,0-1,1 1,-1-1,0 1,1 0,-1-1,0 1,1-1,-1 1,1 0,-1 0,1-1,0 1,53-24,-41 19,7-1,-1 0,1 2,0 0,0 1,1 1,-1 1,1 1,-1 1,0 1,0 0,1 2,-1 0,-1 1,1 1,-1 1,19 10,-29-12,0 1,0 1,-1-1,0 1,-1 0,1 1,-1 0,-1 0,0 1,0-1,0 1,7 17,3 3,-9-19,-6-9,0 0,0 0,0 0,0 1,0-1,0 0,0 1,0-1,0 0,0 1,-1-1,1 1,-1-1,1 1,-1 0,1-1,-1 1,0-1,0 1,0 0,0-1,0 1,0 0,0-1,-1 1,0 1,1-3,-1 1,0-1,1 0,-1 0,0 0,1 0,-1 0,0 0,1 0,-1 0,0 0,1 0,-1 0,0-1,1 1,-1 0,0 0,1-1,-1 1,0 0,1-1,-1 1,1-1,-1 1,1-1,-1 1,1-1,-1 1,1-1,0 1,-1-1,1 1,0-1,-1 0,1 0,-16-26,16 27,-9-21,0-1,2 0,0 0,-5-36,-7-96,18 143,-1-2,1 1,-1 1,2-1,0 1,0-1,3-12,-3 22,0 1,0-1,1 1,-1-1,1 1,0-1,-1 1,1-1,0 1,0 0,0-1,0 1,0 0,0 0,0 0,0-1,0 1,1 0,-1 1,0-1,1 0,-1 0,1 1,-1-1,1 0,-1 1,1 0,-1-1,1 1,-1 0,1 0,-1 0,1 0,0 0,-1 0,1 0,-1 0,1 1,-1-1,1 1,-1-1,1 1,-1 0,3 1,8 2,-1 1,0 0,0 1,0 1,-1-1,0 2,0-1,13 15,-17-16,-1 0,1 0,-2 1,1 0,-1 0,0 0,0 0,-1 1,0 0,0-1,-1 1,0 0,1 16,-1-13,0 0,0-1,0 0,2 1,-1-1,1 0,1-1,0 1,11 16,-6-12</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6.175"/>
    </inkml:context>
    <inkml:brush xml:id="br0">
      <inkml:brushProperty name="width" value="0.1" units="cm"/>
      <inkml:brushProperty name="height" value="0.1" units="cm"/>
      <inkml:brushProperty name="ignorePressure" value="1"/>
    </inkml:brush>
  </inkml:definitions>
  <inkml:trace contextRef="#ctx0" brushRef="#br0">297 567,'0'-1,"0"0,0 1,0-1,1 0,-1 0,0 1,1-1,-1 0,1 0,-1 1,0-1,1 1,0-1,-1 0,1 1,-1-1,1 1,0-1,-1 1,1-1,0 1,-1 0,1-1,0 1,0 0,0 0,-1 0,1-1,0 1,0 0,0 0,-1 0,1 0,0 0,0 0,0 0,1 1,31 7,-14 5,0 1,-2 1,1 0,-2 1,0 1,-1 1,13 20,-12-17,44 57,-4 3,79 151,-124-197,-11-34,0-1,0 0,0 0,0 1,0-1,0 0,0 0,0 1,0-1,0 0,0 0,-1 1,1-1,0 0,0 0,0 0,0 1,0-1,0 0,-1 0,1 0,0 1,0-1,0 0,-1 0,1 0,0 0,0 0,0 1,-1-1,1 0,0 0,0 0,-1 0,1 0,0 0,0 0,-1 0,1 0,-19-11,-60-61,-129-150,-48-106,185 233,35 51,-28-40,58 75,0 0,1 0,0-1,0 0,1 0,1-1,-3-10,6 17,0 1,0-1,0 1,1-1,-1 1,1-1,0 1,0 0,1-1,-1 1,0 0,1 0,0 0,0 0,0 0,0 0,0 1,1-1,-1 1,1-1,-1 1,1 0,0 0,0 0,0 1,5-3,11-6,0 0,41-12,-55 20,70-21,0 4,1 2,0 4,1 3,102 1,-173 8,-1 1,0 0,0 1,1-1,-1 1,0 0,0 1,6 1,-10-2,0-1,-1 1,1-1,0 1,0-1,-1 1,1-1,-1 1,1 0,-1-1,1 1,-1 0,1 0,-1-1,1 1,-1 0,0 0,1 0,-1-1,0 1,0 1,0 0,0 1,0-1,0 0,-1 0,1 0,-1 1,0-1,1 0,-1 0,0 0,-2 3,-31 49,-51 62,24-35,13-11,21-29,-49 57,56-78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6.978"/>
    </inkml:context>
    <inkml:brush xml:id="br0">
      <inkml:brushProperty name="width" value="0.1" units="cm"/>
      <inkml:brushProperty name="height" value="0.1" units="cm"/>
      <inkml:brushProperty name="ignorePressure" value="1"/>
    </inkml:brush>
  </inkml:definitions>
  <inkml:trace contextRef="#ctx0" brushRef="#br0">1 0,'0'17,"2"-1,0 0,1 1,1-1,9 27,39 77,-19-46,16 48,76 163,-122-279,0 0,1 0,0-1,0 1,0-1,0 0,1 0,0-1,0 1,0-1,0 0,7 4,-4-5,1 0,-1 0,0-1,1 0,-1-1,1 0,-1 0,18-1,10 0,111 0,200-24,-313 17,-8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48.60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2 198,'0'-25,"-1"9,1 1,0-1,2 0,-1 1,8-26,-8 38,0 0,0 0,0 0,1 0,-1 0,1 0,0 1,0-1,0 1,0-1,0 1,0 0,1 0,-1 0,1 0,0 0,0 1,-1-1,1 1,0 0,0 0,0 0,0 0,0 0,1 1,-1-1,0 1,0 0,0 0,1 0,-1 0,0 1,5 0,13 3,0 2,0 0,0 1,-1 1,0 0,0 2,-1 1,-1 0,0 1,29 25,-15-9,-1 3,-1 0,-2 2,35 51,-31-29,-2 1,45 117,-24-49,-40-100,0 0,2-1,0-1,2 0,17 20,-25-33,1-1,0-1,0 1,1-2,-1 1,1-1,1 0,-1-1,1 0,0-1,0 0,1 0,-1-1,18 3,15-2,-1-3,1-1,61-8,-96 7,-1-1,0 0,0 0,0-1,0 1,-1-2,1 1,-1-1,0 0,0 0,0-1,-1 0,1 0,8-10,36-28,-47 41,0 1,0-1,0 1,0 0,0 0,0 0,0 0,0 1,1 0,-1-1,0 1,0 0,1 0,-1 1,0-1,0 1,0-1,1 1,-1 0,0 1,0-1,0 0,0 1,-1-1,1 1,0 0,-1 0,4 3,9 9,0 0,-1 1,19 25,-13-15,42 43,42 52,-103-118,1 0,-1-1,1 1,-1 0,0 0,0 0,0 0,0 0,0 0,0 0,0 0,-1 0,1 1,-1-1,0 0,1 0,-1 1,0-1,0 0,0 0,-1 1,1-1,-1 0,1 0,-1 1,0-1,0 0,1 0,-2 0,1 0,0 0,0 0,-1-1,1 1,0 0,-1-1,0 1,1-1,-1 1,0-1,0 0,-2 2,-10 4,-1 0,1-1,-1 0,-31 7,29-9,-225 51,-284 26,359-58,136-19,-35 6,-2-3,-97-2,162-5,0 0,0 0,0-1,0 1,0-1,0 0,0 1,0-2,0 1,0 0,1 0,-1-1,1 0,-1 1,1-1,-1 0,1 0,0 0,0 0,0-1,0 1,0-1,0 1,1-1,0 0,-1 1,1-1,0 0,0 0,0 0,1 0,-1 0,1 0,-1 0,1 0,0 0,0 0,1 0,0-6,1-9,2 1,0 0,0 0,2 0,11-25,10-15,3 2,1 1,4 1,1 3,2 0,63-60,-74 82,1 2,59-42,-70 57,1 1,0 0,1 2,0 0,0 1,1 1,23-5,103-12,-65 11,92-25,-73 7,-2-4,126-61,-218 92,31-18,-35 21,-1-1,0 0,1 0,-1 0,0 0,0 0,0 0,0 0,0 0,0 0,0-1,0 1,0 0,0-1,-1 1,1 0,0-1,-1 1,1-1,-1-2,0 4,0 0,0 0,-1-1,1 1,0 0,-1 0,1-1,0 1,-1 0,1 0,0 0,-1 0,1 0,-1-1,1 1,0 0,-1 0,1 0,-1 0,1 0,0 0,-1 0,1 0,-1 0,1 1,0-1,-1 0,1 0,0 0,-1 0,1 0,0 1,-1-1,1 0,0 0,-1 1,1-1,0 0,0 1,-1-1,1 0,0 0,0 1,-1 0,-15 13,9-5,1 0,0 1,1 0,0 0,1 0,0 1,0 0,1 0,0 0,-1 15,-1 18,1 55,4-77,0-21,1 22,-1 0,-1 0,-2 0,0 0,-1-1,-1 1,-15 38,8-38</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8.193"/>
    </inkml:context>
    <inkml:brush xml:id="br0">
      <inkml:brushProperty name="width" value="0.1" units="cm"/>
      <inkml:brushProperty name="height" value="0.1" units="cm"/>
      <inkml:brushProperty name="ignorePressure" value="1"/>
    </inkml:brush>
  </inkml:definitions>
  <inkml:trace contextRef="#ctx0" brushRef="#br0">296 1,'-3'0,"-15"-1,-1 1,1 1,-1 1,-24 6,36-6,1 0,-1 1,1 0,0 1,-1-1,2 1,-1 0,0 0,1 1,0 0,0 0,0 0,0 0,-5 11,-2 3,0 1,2 1,1 0,0 0,2 0,0 1,2 0,0 0,1 1,2 0,-1 30,3-50,1-1,-1 0,1 1,-1-1,1 0,0 0,0 1,0-1,0 0,0 0,0 0,0 0,1 0,-1 0,1 0,0-1,-1 1,1-1,0 1,0-1,0 1,0-1,0 0,0 0,0 0,1 0,-1-1,0 1,0 0,1-1,4 1,8 0,0 0,0-1,0 0,16-3,-2 0,-24 3,0 0,0 0,0-1,-1 1,1-1,0-1,0 1,-1-1,1 1,-1-1,1-1,-1 1,0-1,0 1,0-1,0 0,0-1,3-3,-2 0,-1 0,0 0,-1 0,1 0,-1-1,-1 1,0-1,0 0,0 0,0-12,0-34,-3 44,1 0,0 0,0 0,2 0,-1 0,4-12,-5 21,1 0,-1 1,1-1,-1 0,1 0,-1 1,1-1,0 0,0 1,-1-1,1 0,0 1,0-1,-1 1,1-1,0 1,0 0,0-1,0 1,0 0,0 0,0-1,-1 1,1 0,0 0,0 0,0 0,0 0,0 0,0 1,0-1,0 0,0 0,0 1,0-1,-1 1,1-1,0 0,1 2,38 23,-35-21,15 11,7 3,-2 1,0 1,-1 1,-1 1,39 50,-20-16,-27-37,-1 0,0 1,16 33,-24-38</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29.709"/>
    </inkml:context>
    <inkml:brush xml:id="br0">
      <inkml:brushProperty name="width" value="0.1" units="cm"/>
      <inkml:brushProperty name="height" value="0.1" units="cm"/>
      <inkml:brushProperty name="ignorePressure" value="1"/>
    </inkml:brush>
  </inkml:definitions>
  <inkml:trace contextRef="#ctx0" brushRef="#br0">1 22,'0'-1,"0"0,0 0,1 0,-1 0,1 0,-1 0,0 0,1 1,0-1,-1 0,1 0,-1 0,1 1,0-1,0 0,-1 1,1-1,0 1,0-1,0 1,0-1,0 1,0-1,0 1,0 0,-1-1,1 1,0 0,0 0,0 0,0 0,0 0,0 0,0 0,0 0,0 0,2 1,38 8,-22 1,0 0,0 2,-2 0,1 1,-2 1,0 0,0 2,-2-1,15 21,18 27,41 77,-83-131,7 15,-1-7,-8-44,-17-106,8 93,-2-71,8 106,1 1,-1-1,1 0,0 1,0 0,1-1,-1 1,1 0,0 0,0-1,1 2,-1-1,1 0,0 0,0 1,0-1,0 1,0 0,1 0,0 0,-1 1,1-1,0 1,0 0,1 0,-1 0,0 1,0 0,7-2,-4 1,0 1,0 0,0 0,1 1,-1-1,0 2,0-1,1 1,-1 0,0 0,0 1,0 0,0 0,0 1,-1 0,1 0,11 8,35 36,-1 2,-3 3,44 59,7 6,-84-98,-4-2</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31.073"/>
    </inkml:context>
    <inkml:brush xml:id="br0">
      <inkml:brushProperty name="width" value="0.1" units="cm"/>
      <inkml:brushProperty name="height" value="0.1" units="cm"/>
      <inkml:brushProperty name="ignorePressure" value="1"/>
    </inkml:brush>
  </inkml:definitions>
  <inkml:trace contextRef="#ctx0" brushRef="#br0">1 132,'4'1,"1"-1,-1 1,1 0,-1 1,1-1,-1 1,0 0,0 0,0 0,7 5,39 33,-39-31,21 21,-1 1,-2 2,-1 0,37 59,-58-63,-9-22,-2-19,-42-214,44 219,-12-83,13 82,1-1,-1 0,2 1,-1-1,1 0,0 1,1-1,3-8,-3 14,0 0,0 1,0-1,0 1,1-1,-1 1,1 0,0 0,-1 0,1 1,0-1,0 1,0-1,0 1,1 0,-1 0,0 0,0 1,1-1,-1 1,0 0,1-1,5 2,4-1,1 1,-1 0,0 0,23 7,-19-4,-1 2,29 13,-38-16,-1 1,0 1,0-1,0 1,-1 0,1 0,-1 1,0 0,4 7,33 53,-28-42,1-1,0-1,28 31,-30-42</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31.706"/>
    </inkml:context>
    <inkml:brush xml:id="br0">
      <inkml:brushProperty name="width" value="0.1" units="cm"/>
      <inkml:brushProperty name="height" value="0.1" units="cm"/>
      <inkml:brushProperty name="ignorePressure" value="1"/>
    </inkml:brush>
  </inkml:definitions>
  <inkml:trace contextRef="#ctx0" brushRef="#br0">1 1,'4'0,"1"8,9 3,1 4,3 3,2 3,2 1,1 7,1 1,1 0,0 0,0-2,-4-1,-6-6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32.079"/>
    </inkml:context>
    <inkml:brush xml:id="br0">
      <inkml:brushProperty name="width" value="0.1" units="cm"/>
      <inkml:brushProperty name="height" value="0.1" units="cm"/>
      <inkml:brushProperty name="ignorePressure" value="1"/>
    </inkml:brush>
  </inkml:definitions>
  <inkml:trace contextRef="#ctx0" brushRef="#br0">1 10,'0'-4,"0"-1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33.378"/>
    </inkml:context>
    <inkml:brush xml:id="br0">
      <inkml:brushProperty name="width" value="0.1" units="cm"/>
      <inkml:brushProperty name="height" value="0.1" units="cm"/>
      <inkml:brushProperty name="ignorePressure" value="1"/>
    </inkml:brush>
  </inkml:definitions>
  <inkml:trace contextRef="#ctx0" brushRef="#br0">0 22,'1'3,"-1"1,1-1,0 0,0 0,0 0,1 0,-1 0,1 0,-1 0,1-1,0 1,0 0,3 2,35 35,-27-29,315 308,-327-319,2 2,0 1,-1-1,1 1,0 0,-1 0,1 0,-1 0,0 1,0-1,0 1,-1-1,1 1,-1-1,2 8,-5-6,-4-14,-2-15,-3-23,2-1,3 0,1 0,3 0,3-48,0 90,-1 0,1 0,1 0,-1 1,1-1,0 1,0-1,1 1,-1 0,1 0,0 0,1 0,-1 0,1 1,0-1,0 1,1 0,-1 1,1-1,-1 1,1-1,0 1,1 1,-1-1,0 1,1 0,-1 0,1 1,0-1,0 1,-1 1,1-1,0 1,0 0,0 0,0 1,0-1,-1 1,1 1,0-1,-1 1,10 4,4 4,1 2,-2 0,1 1,-2 1,0 1,28 31,-24-20,-2 1,0 1,28 59,-27-45,-12-23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35.009"/>
    </inkml:context>
    <inkml:brush xml:id="br0">
      <inkml:brushProperty name="width" value="0.1" units="cm"/>
      <inkml:brushProperty name="height" value="0.1" units="cm"/>
      <inkml:brushProperty name="ignorePressure" value="1"/>
    </inkml:brush>
  </inkml:definitions>
  <inkml:trace contextRef="#ctx0" brushRef="#br0">325 47,'0'-1,"0"-1,0 0,0 0,-1 1,1-1,0 0,-1 0,1 1,-1-1,1 0,-1 1,0-1,0 1,0-1,0 1,0-1,0 1,0-1,0 1,-1 0,1 0,0 0,-1 0,-1-2,0 2,-1 0,1 0,-1 0,0 0,1 0,-1 0,1 1,-1 0,0 0,0 0,-4 1,-2 0,1 1,0 0,0 0,1 1,-1 0,0 1,1 0,0 0,-9 7,3 1,1 1,0 0,1 1,0 0,1 1,1 1,1-1,0 2,1-1,-11 32,12-25,0 1,2 0,1-1,1 1,1 1,1-1,3 43,-2-64,1 1,-1-1,0 0,1 1,0-1,0 0,0 1,0-1,1 0,-1 0,1 0,-1 0,1 0,0-1,0 1,1 0,-1-1,4 4,-3-5,-1 0,1 1,0-1,0 0,0 0,0-1,-1 1,1-1,0 1,0-1,0 0,0 0,0 0,0-1,0 1,6-2,2-2,0 0,0-1,0 0,-1 0,0-1,0-1,0 0,-1 0,11-11,1-4,-2-1,-1-1,-1 0,0-1,12-29,54-139,-83 191,7-16,-8 23,-5 36,7-22,0 1,2-1,0 0,1 0,1-1,1 1,0-1,13 24,85 138,-76-136,326 577,-313-535,-4 3,-3 1,-5 1,-3 2,19 134,-42-204,-1 1,-1 0,-1-1,-1 1,-1-1,-1 1,-9 33,9-47,0 1,-2-1,1 0,-1 0,0-1,-1 1,0-1,-1-1,0 1,0-1,-1 0,0-1,0 1,-1-2,0 1,0-1,0-1,-12 6,4-4,-1 0,0 0,0-2,-1 0,1-1,-1-1,0-1,0-1,0 0,0-1,0-1,0-1,-28-7,25 3,0-1,1-1,0-1,0-1,1 0,0-2,1 0,1-2,0 0,1-1,-18-18,2-4,2-1,2-2,2-1,-44-86,33 45,-48-156,70 183,2-1,2 1,3-2,-3-79,12 110,1-1,1 1,1-1,1 1,1 0,2 0,1 1,1 0,1 0,0 1,24-38,1 12,2 1,62-62,99-77,-124 120,-66 59,-5 4</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39.657"/>
    </inkml:context>
    <inkml:brush xml:id="br0">
      <inkml:brushProperty name="width" value="0.1" units="cm"/>
      <inkml:brushProperty name="height" value="0.1" units="cm"/>
      <inkml:brushProperty name="ignorePressure" value="1"/>
    </inkml:brush>
  </inkml:definitions>
  <inkml:trace contextRef="#ctx0" brushRef="#br0">1 0,'0'8,"0"8,0 4,0 12,0 12,0 12,0 13,0 19,0 16,0 6,0-2,0-8,0-12,0-13,0-15,0-9,0-10,0-11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0.923"/>
    </inkml:context>
    <inkml:brush xml:id="br0">
      <inkml:brushProperty name="width" value="0.1" units="cm"/>
      <inkml:brushProperty name="height" value="0.1" units="cm"/>
      <inkml:brushProperty name="ignorePressure" value="1"/>
    </inkml:brush>
  </inkml:definitions>
  <inkml:trace contextRef="#ctx0" brushRef="#br0">53 602,'1'2,"0"1,-1 0,2-1,-1 1,0 0,0-1,1 0,-1 1,1-1,0 0,0 0,3 3,3 5,196 272,225 413,-387-631,-24-39,-14-20,-5-7,-55-85,-119-141,117 156,-6-8,-125-161,144 178,-69-130,98 159,2 0,-14-50,23 65,0-1,2 0,0 0,1 0,1 0,2-21,1 28,1 0,0 0,1 0,1 0,0 1,0 0,1 0,1 0,0 1,12-15,8-7,59-55,-59 61,0 2,2 2,0 0,2 2,42-22,-71 42,-1 0,1 0,0 1,0-1,-1 1,1-1,0 1,0 0,0 0,0 0,-1 0,1 0,0 0,0 0,0 0,0 1,-1-1,1 1,0-1,0 1,-1 0,4 1,-3 0,1 1,-1-1,1 1,-1 0,0-1,0 1,0 0,0 0,-1 0,1 0,1 6,2 10,0 0,-1 0,2 32,-4-33,17 115,16 185,-34-312,0-1,-1 1,0-1,0 1,0-1,-1 1,0-1,0 0,0 1,0-1,-1 0,0 0,0 1,-1-1,1-1,-1 1,0 0,-1-1,1 1,-8 6,-2-3</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1.707"/>
    </inkml:context>
    <inkml:brush xml:id="br0">
      <inkml:brushProperty name="width" value="0.1" units="cm"/>
      <inkml:brushProperty name="height" value="0.1" units="cm"/>
      <inkml:brushProperty name="ignorePressure" value="1"/>
    </inkml:brush>
  </inkml:definitions>
  <inkml:trace contextRef="#ctx0" brushRef="#br0">0 442,'39'-18,"0"3,0 1,2 2,-1 1,1 3,1 1,69-2,-27 8,-1 3,154 26,-224-26,26 4,66 20,-97-23,1 0,0 0,-1 1,0 0,1 0,-2 1,1 0,0 1,-1 0,0 0,-1 0,1 1,6 10,-11-15,-1 1,1 1,-1-1,0 0,0 0,0 0,0 1,0 5,-6-1,-10-19,3-3,1-1,1 0,1 0,0-1,1 0,1 0,-10-32,-23-129,29 116,-7-43,16 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0.5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1099,'5'-7,"0"0,-1-1,0 1,0-1,-1 0,6-17,3-8,49-108,5 3,134-202,-174 302,3 2,0 0,2 2,2 2,1 1,55-39,-68 57,1 0,0 1,0 1,1 1,1 2,-1 0,1 1,1 1,-1 2,1 0,0 2,0 0,37 4,-43-1,0 2,0 1,-1 0,1 1,-1 1,0 1,0 0,-1 1,0 1,0 1,-1 0,0 2,19 17,-17-12,-1 1,-1 1,0 1,-2 0,0 1,-1 0,-2 1,0 0,15 46,-11-22,-2 0,-3 1,-1 0,-2 1,-3-1,-2 86,-3-119,-2-1,1 1,-2-1,0 1,0-1,-1 0,-1-1,0 1,-1-1,0-1,-1 1,0-1,-1 0,-11 10,-15 11,-1-1,-74 46,2 0,35-18,2 4,3 3,-112 141,170-193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50.007"/>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315 202,'0'-7,"2"1,-1 0,1 0,0-1,0 1,0 1,5-10,8-21,-12 27,-1-1,0 1,0-1,-1 0,-1-12,0 20,0 0,0 1,0-1,0 1,0-1,-1 1,1-1,-1 1,1 0,-1-1,1 1,-1-1,0 1,0 0,0-1,1 1,-1 0,0 0,-1 0,1 0,0 0,0 0,0 0,-1 0,1 0,0 1,-1-1,1 0,-1 1,1 0,0-1,-1 1,1 0,-1-1,0 1,1 0,-1 0,1 0,-1 0,1 1,-1-1,-2 1,-4 1,-1 1,1 0,-1 0,1 1,0 0,1 1,-1 0,1 0,0 1,0-1,0 1,-10 13,-9 11,-31 50,53-75,-15 23,0 1,2 1,1 1,-14 36,27-58,0 1,1-1,0 1,1 0,-1 0,2 0,0 0,1 13,0-17,0 1,1-1,-1 0,2 0,-1 0,0 0,1 0,0-1,1 1,-1-1,1 0,0 0,0 0,6 5,9 5,-1 0,2-2,0 0,0-2,30 13,114 38,-29-23,-86-27,0 2,-1 3,56 27,-101-42,1 0,-1 0,0 1,0-1,0 1,-1 0,1 0,0 0,-1 0,0 0,0 1,0-1,0 1,-1-1,1 1,-1 0,0 0,0 0,0-1,0 1,-1 0,0 0,0 0,0 0,0 0,0 0,-1 0,0 0,0 0,-1 4,-4 13,-1 0,-2 0,0 0,-11 18,17-33,-34 57,-3-2,-55 66,92-123,0 0,-1-1,1 1,-1-1,0 0,0 1,-5 2,9-6,-1 1,0-1,0 0,0 1,0-1,0 0,0 0,0 1,0-1,0 0,0 0,0 0,0 0,0 0,0 0,0-1,0 1,0 0,0 0,1-1,-1 1,0 0,0-1,0 1,0-1,0 0,1 1,-1-1,0 1,0-1,1 0,-1 0,1 1,-1-1,0 0,1 0,-1 0,1 0,0 0,-1 1,1-3,-6-11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2.728"/>
    </inkml:context>
    <inkml:brush xml:id="br0">
      <inkml:brushProperty name="width" value="0.1" units="cm"/>
      <inkml:brushProperty name="height" value="0.1" units="cm"/>
      <inkml:brushProperty name="ignorePressure" value="1"/>
    </inkml:brush>
  </inkml:definitions>
  <inkml:trace contextRef="#ctx0" brushRef="#br0">161 65,'-4'0,"0"1,0 0,1 0,-1 1,0-1,1 1,-1-1,1 1,-1 1,1-1,0 0,0 1,0-1,0 1,0 0,1 0,-1 0,1 0,0 1,0-1,-2 5,-6 12,0-1,-9 30,19-48,-17 42,9-25,1 0,1 0,-7 36,12-52,1 0,0 0,0 0,0 0,0 0,1 0,-1 0,0 0,1 0,-1 0,1 0,0-1,0 1,0 0,0 0,0-1,0 1,0-1,0 1,1-1,-1 1,0-1,1 0,-1 0,1 0,0 0,-1 0,1 0,0 0,0 0,0 0,-1-1,1 1,0-1,0 0,0 1,0-1,0 0,0 0,0 0,3-1,11 1,-1-1,1-1,29-7,-36 7,-4 1,0 0,0 0,0-1,0 1,-1-1,1-1,0 1,-1 0,0-1,1 0,-1 0,0 0,-1-1,1 1,-1-1,1 0,-1 0,0 0,0 0,-1-1,1 1,-1-1,0 1,0-1,-1 0,1 0,-1 0,0 0,0-7,9-36,-4 21,-1 0,-2-1,1-41,-4 67,0 0,0 0,-1-1,1 1,-1 0,0 0,1 0,-1 0,0 0,0 0,-1 0,1 0,0 0,-1 0,1 0,-1 1,1-1,-1 1,0-1,0 1,0 0,0-1,0 1,0 0,0 0,0 1,-4-2,-7-2,0 2,-1 0,-25-1,-11-3,10-8,24 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4.027"/>
    </inkml:context>
    <inkml:brush xml:id="br0">
      <inkml:brushProperty name="width" value="0.1" units="cm"/>
      <inkml:brushProperty name="height" value="0.1" units="cm"/>
      <inkml:brushProperty name="ignorePressure" value="1"/>
    </inkml:brush>
  </inkml:definitions>
  <inkml:trace contextRef="#ctx0" brushRef="#br0">278 556,'-15'0,"-1"0,1 1,-22 4,30-3,1 0,0 0,0 1,1-1,-1 1,0 1,1-1,0 1,0 0,0 0,-5 5,-12 12,-29 30,48-47,0 0,-1 0,2 0,-1 1,0-1,1 1,0-1,0 1,0 0,-1 7,3-12,-1 1,1-1,0 0,0 0,0 0,0 0,0 1,0-1,0 0,0 0,0 0,0 1,0-1,0 0,0 0,0 0,0 0,0 1,0-1,0 0,1 0,-1 0,0 0,0 1,0-1,0 0,0 0,0 0,0 0,0 0,1 0,-1 1,0-1,0 0,0 0,0 0,0 0,1 0,-1 0,0 0,0 0,0 0,1 0,-1 0,0 0,0 0,0 0,0 0,1 0,-1 0,13-6,10-13,-17 12,-1-1,0 0,0 0,-1 0,0 0,0-1,-1 0,0 1,0-1,-1 0,0-1,0-8,1-19,-4-64,0 52,1-14,2 27,-2 1,-2-1,-1 1,-1-1,-18-66,20 98,1 1,-1-1,0 0,0 1,0-1,0 1,-1-1,1 1,-1 0,0 0,0 0,0 1,0-1,-1 1,1-1,-1 1,0 0,1 1,-1-1,0 0,-6 0,10 1,-1 1,1 0,0 0,-1 0,1 0,0 0,-1 0,1 0,-1 0,1 0,0 0,-1 0,1 0,0 0,-1 0,1 1,-1-1,1 0,0 0,-1 0,1 0,0 1,-1-1,1 0,0 0,0 1,-1-1,1 0,0 0,0 1,-1-1,1 0,0 1,0-1,0 0,0 1,-1-1,1 0,0 1,0-1,0 1,0-1,0 0,0 1,0-1,0 0,0 1,0-1,0 1,0-1,0 0,1 1,-1-1,0 0,0 1,0-1,0 0,1 1,-1-1,0 0,0 1,1-1,-1 0,0 0,1 1,16 22,84 88,134 158,-183-197,56 67,-93-124</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5.140"/>
    </inkml:context>
    <inkml:brush xml:id="br0">
      <inkml:brushProperty name="width" value="0.1" units="cm"/>
      <inkml:brushProperty name="height" value="0.1" units="cm"/>
      <inkml:brushProperty name="ignorePressure" value="1"/>
    </inkml:brush>
  </inkml:definitions>
  <inkml:trace contextRef="#ctx0" brushRef="#br0">1 720,'79'45,"-65"-35,0-1,0 0,1-1,0 0,1-2,0 0,0 0,0-2,0 0,21 2,-33-6,-1 0,0-1,1 1,-1-1,1 0,-1 0,0-1,0 1,0 0,0-1,0 0,0 0,0 0,0 0,-1 0,1-1,-1 1,1-1,-1 0,0 1,0-1,0 0,-1 0,1 0,1-7,4-7,0-1,-2 0,5-26,-9 39,12-93,-3 0,-5-1,-9-103,2 95,2 93,1 9,-1 0,0 0,0 0,0 0,-1 0,0 0,0 0,0 0,0 0,-1 0,-2-6,1 12,3 10,4 12,22 32,2-1,2-1,38 50,-45-70,30 47,124 174,-166-239</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5.806"/>
    </inkml:context>
    <inkml:brush xml:id="br0">
      <inkml:brushProperty name="width" value="0.1" units="cm"/>
      <inkml:brushProperty name="height" value="0.1" units="cm"/>
      <inkml:brushProperty name="ignorePressure" value="1"/>
    </inkml:brush>
  </inkml:definitions>
  <inkml:trace contextRef="#ctx0" brushRef="#br0">197 1,'-2'0,"-1"1,1 0,-1 0,1 0,0 0,-1 0,1 0,0 0,0 1,0-1,0 1,0 0,0 0,0 0,-2 3,-27 36,29-37,-14 21,2 0,1 1,2 1,-17 54,14-28,-12 93,24-134,1-1,0 1,0 0,1 0,1-1,0 1,1 0,0-1,0 1,1-1,1 0,0 0,1 0,0 0,0-1,1 0,0 0,1-1,0 1,1-1,0-1,0 1,1-2,0 1,0-1,1 0,0-1,13 7,10 2,-1-1,2-2,0-1,0-1,1-2,47 4,-56-9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6.956"/>
    </inkml:context>
    <inkml:brush xml:id="br0">
      <inkml:brushProperty name="width" value="0.1" units="cm"/>
      <inkml:brushProperty name="height" value="0.1" units="cm"/>
      <inkml:brushProperty name="ignorePressure" value="1"/>
    </inkml:brush>
  </inkml:definitions>
  <inkml:trace contextRef="#ctx0" brushRef="#br0">1 1,'1'6,"0"0,1 0,0 0,0 0,1 0,0 0,0-1,0 1,7 8,4 8,522 842,-486-793,4-2,2-3,98 90,-146-150,0 1,1-1,-1 0,1-1,0 0,1 0,15 5,-18-8,0 0,-1-1,1 0,0-1,0 1,0-1,0-1,0 1,-1-1,1 0,0-1,8-2,5-3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8.224"/>
    </inkml:context>
    <inkml:brush xml:id="br0">
      <inkml:brushProperty name="width" value="0.1" units="cm"/>
      <inkml:brushProperty name="height" value="0.1" units="cm"/>
      <inkml:brushProperty name="ignorePressure" value="1"/>
    </inkml:brush>
  </inkml:definitions>
  <inkml:trace contextRef="#ctx0" brushRef="#br0">0 625,'1'-2,"-1"0,0 0,1 0,0 0,-1 0,1 0,0 1,0-1,0 0,0 0,0 1,1-1,-1 1,0-1,1 1,-1 0,3-2,33-22,-24 16,215-154,-178 122,-2-2,58-66,-66 60,-17 20,1 1,0 2,40-33,-62 58,0-1,0 1,1 0,-1 0,1 0,-1 0,1 0,-1 0,1 1,-1-1,1 1,0 0,-1 0,1 0,0 0,-1 0,1 1,0-1,-1 1,1-1,-1 1,1 0,-1 0,1 0,-1 0,0 1,1-1,-1 1,3 2,7 6,1 1,-1 1,18 22,-8-9,32 33,46 66,47 61,-134-169</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48.672"/>
    </inkml:context>
    <inkml:brush xml:id="br0">
      <inkml:brushProperty name="width" value="0.1" units="cm"/>
      <inkml:brushProperty name="height" value="0.1" units="cm"/>
      <inkml:brushProperty name="ignorePressure" value="1"/>
    </inkml:brush>
  </inkml:definitions>
  <inkml:trace contextRef="#ctx0" brushRef="#br0">1 44,'0'-4,"0"-6,0-5,0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0.591"/>
    </inkml:context>
    <inkml:brush xml:id="br0">
      <inkml:brushProperty name="width" value="0.1" units="cm"/>
      <inkml:brushProperty name="height" value="0.1" units="cm"/>
      <inkml:brushProperty name="ignorePressure" value="1"/>
    </inkml:brush>
  </inkml:definitions>
  <inkml:trace contextRef="#ctx0" brushRef="#br0">58 325,'-2'0,"-1"0,1 0,-1 0,1 0,-1 0,1 1,0-1,-1 1,1 0,-1 0,1 0,0 0,0 0,0 0,-1 0,1 1,0-1,1 1,-1-1,0 1,0 0,1 0,-1 0,-1 3,2-3,1 1,-1-1,1 0,0 0,0 0,0 0,0 0,0 0,0 1,1-1,-1 0,1 0,0 0,-1 0,1 0,0 0,0 0,0 0,0-1,1 1,-1 0,0-1,1 1,-1-1,1 1,0-1,-1 1,5 1,23 15,1 0,0-2,1-2,56 19,-16-7,-32-9,-23-9,-1-1,1-1,1 0,-1-1,1-1,21 2,-36-6,-1 1,1-1,0 0,-1-1,1 1,0 0,-1 0,1-1,0 1,-1-1,1 1,0-1,-1 0,1 0,-1 0,1 0,-1 0,0 0,1 0,-1 0,0 0,0 0,0-1,0 1,0-1,0 1,0-1,0 1,-1-1,1 1,0-1,-1 0,0 1,1-1,-1 0,0 1,0-1,0 0,0 1,0-1,0 0,0 0,-1 1,0-3,-1-9,0 1,-1 0,-1 0,-7-18,-2 4,-1 1,-1 0,-1 1,-1 1,-1 1,-2 0,-25-23,41 41,1 0,-1 0,1 0,0 0,0-1,1 1,-1-1,1 0,0 0,0 0,-1-5,3 8,-1 1,1-1,0 1,0-1,0 1,1 0,-1-1,0 1,0-1,1 1,-1-1,1 1,-1 0,1-1,0 1,-1 0,1-1,0 1,0 0,0 0,0 0,0 0,0 0,0 0,0 0,1 0,-1 1,0-1,1 0,-1 1,0-1,1 0,-1 1,0 0,1-1,-1 1,1 0,-1 0,1 0,-1 0,1 0,2 0,1 1,0-1,1 0,-1 1,0 0,0 0,0 1,1-1,-1 1,-1 0,1 1,0-1,6 5,54 45,-40-30,40 33,-2 2,58 71,-108-117,-18-29,-17-28,15 32,-14-27,-31-84,48 115,1-1,0 0,1-1,0 1,1 0,0 0,1-1,0 1,1 0,0-1,0 1,1 0,6-16,-6 21,1 1,0-1,1 1,-1 0,1 0,0 1,0-1,0 1,1-1,0 1,0 1,0-1,0 1,0 0,1 0,-1 0,1 1,0 0,0 0,0 0,0 1,0 0,0 0,0 1,11 0,-4 0,-1 0,0 1,0 1,0 0,0 0,-1 2,1-1,-1 1,1 1,-1 0,-1 1,15 9,11 12,-2 2,-1 1,-2 1,30 38,-47-50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1.953"/>
    </inkml:context>
    <inkml:brush xml:id="br0">
      <inkml:brushProperty name="width" value="0.1" units="cm"/>
      <inkml:brushProperty name="height" value="0.1" units="cm"/>
      <inkml:brushProperty name="ignorePressure" value="1"/>
    </inkml:brush>
  </inkml:definitions>
  <inkml:trace contextRef="#ctx0" brushRef="#br0">304 17,'0'-1,"-1"1,1-1,0 0,0 0,-1 0,1 1,0-1,-1 0,1 0,-1 1,1-1,-1 0,1 1,-1-1,1 1,-1-1,1 0,-1 1,0 0,0-1,1 1,-1-1,0 1,0 0,1-1,-1 1,0 0,0 0,0 0,1-1,-1 1,0 0,0 0,0 0,0 0,1 1,-1-1,0 0,0 0,0 0,1 1,-1-1,0 0,0 1,1-1,-2 2,-37 16,12 5,1 1,1 2,2 1,0 0,2 2,1 0,1 1,-21 48,38-76,1 0,0 0,0 0,0 0,0 0,0 1,1-1,-1 0,1 1,0-1,-1 0,1 1,0-1,0 0,0 1,1-1,-1 1,0-1,1 0,0 0,1 3,-1-3,1 0,0 0,0-1,0 1,0-1,0 1,1-1,-1 0,0 0,1 0,-1 0,1 0,-1 0,1-1,-1 0,1 1,0-1,-1 0,4 0,33 0,0-1,0-2,-1-2,0-1,49-15,-1 9,-74 12,0-1,-1 0,1 0,0-1,0-1,-1 0,1 0,-1-1,0-1,0 0,14-9,-12 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3.095"/>
    </inkml:context>
    <inkml:brush xml:id="br0">
      <inkml:brushProperty name="width" value="0.1" units="cm"/>
      <inkml:brushProperty name="height" value="0.1" units="cm"/>
      <inkml:brushProperty name="ignorePressure" value="1"/>
    </inkml:brush>
  </inkml:definitions>
  <inkml:trace contextRef="#ctx0" brushRef="#br0">620 53,'-17'1,"-1"1,0 0,1 2,-1 0,-22 8,-86 39,82-31,-16 8,-68 45,24-12,102-60,1-1,-1 1,0 0,1 0,-1 0,1-1,-1 2,1-1,-1 0,1 0,0 0,0 1,0-1,-1 0,1 1,0-1,1 1,-1-1,0 1,0 0,1-1,-1 1,1 0,-1 0,1-1,0 1,-1 2,3-1,-1-1,0 0,0 1,1-1,-1 0,1 0,0 0,-1 0,1 0,0 0,0 0,1 0,-1-1,0 0,0 1,1-1,-1 0,4 1,30 14,1-2,0-2,1-1,0-2,0-2,1-2,61 2,-70-8,0-1,1-1,-2-2,31-8,-41 7,-1 1,0-2,0-1,0 0,-1-1,0-1,20-15,-32 21,0-1,-1 1,0-1,0 0,0 0,0-1,-1 1,0-1,0 1,0-1,-1 0,0 0,0-1,0 1,-1 0,0 0,0-1,-1 1,0-1,0 1,-1-12,-4-7,0 0,-1 1,-1-1,-12-24,18 46,-1-2,0 1,-1-1,1 1,-1-1,0 1,0 0,0 0,0 1,-1-1,1 1,-1-1,0 1,0 0,0 1,-1-1,1 1,-1-1,1 1,-1 1,0-1,1 1,-1 0,0 0,0 0,-6 0,-11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50.81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1,'3'63,"3"-1,24 103,-3-16,-24-130,2 17,16 60,-19-88,1 1,0-1,0 0,0-1,1 1,1-1,-1 1,1-1,0 0,1-1,0 1,0-1,7 5,-12-10,0 0,0 0,0-1,0 1,0 0,0 0,0-1,1 1,-1-1,0 1,0-1,1 0,-1 0,0 1,0-1,1 0,-1 0,0 0,1 0,-1 0,0-1,1 1,-1 0,0 0,0-1,1 1,0-2,0 1,0-1,0 0,-1 0,1 0,-1 0,0 0,0 0,1 0,-1-1,-1 1,1 0,0-1,0-3,2-13,-1 1,0-1,-2-20,0 29,-4-171,5-132,-1 311,0 0,0 1,0-1,0 1,0-1,0 1,1-1,-1 0,0 1,1-1,-1 1,1-1,0 1,-1 0,1-1,0 1,0-1,0 1,0 0,0 0,2-2,-2 3,0 0,0 0,0 0,0 0,1 0,-1 1,0-1,0 0,0 1,0-1,0 0,0 1,0-1,0 1,0 0,0-1,0 1,-1 0,1-1,0 1,0 0,0 1,10 11,-2-1,17 28,-23-35,96 165,93 144,-167-279,-16-23</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4.492"/>
    </inkml:context>
    <inkml:brush xml:id="br0">
      <inkml:brushProperty name="width" value="0.1" units="cm"/>
      <inkml:brushProperty name="height" value="0.1" units="cm"/>
      <inkml:brushProperty name="ignorePressure" value="1"/>
    </inkml:brush>
  </inkml:definitions>
  <inkml:trace contextRef="#ctx0" brushRef="#br0">0 200,'10'0,"10"-2,1 2,0 1,-1 0,1 1,-1 2,1 0,-1 1,-1 1,27 11,-5 1,40 22,-75-36,1 0,0 1,-1-1,0 1,0 1,-1-1,0 1,8 10,-12-16,0 1,-1 0,1 0,-1-1,1 1,-1 0,1 0,-1 0,1-1,-1 1,0 0,1 0,-1 0,0 0,0 0,0 0,0 0,0 0,0 0,0 0,0 0,0 0,0-1,0 1,-1 0,1 0,0 0,-1 0,1 0,0 0,-1-1,1 1,-1 0,0 0,1-1,-1 1,0 0,1-1,-1 1,0 0,1-1,-1 1,0-1,0 1,-1-1,-1 1,0 0,0 0,0-1,0 1,0-1,0 0,-1 0,1 0,0 0,0-1,0 1,-6-2,-3-4,-1 0,1-1,0 0,1-1,0 0,0-1,0-1,1 1,1-1,-15-20,12 14,1-1,0 0,1-1,1 0,1 0,-11-37,17 51,1 0,0 0,0 0,1 0,-1 0,1-1,0 1,0 0,0 0,1 0,-1 0,1 0,0 0,0 0,1 0,-1 0,1 0,0 0,0 1,3-6,-2 6,1 0,0 0,-1 1,1-1,0 1,0 0,0 0,1 0,-1 0,0 1,1-1,-1 1,1 1,-1-1,1 0,0 1,-1 0,7 1,11 0,0 2,0 0,-1 1,1 2,-1 0,0 1,23 12,138 81,-49-24,-123-71,-2-1,1 2,0-1,9 10,-3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5.483"/>
    </inkml:context>
    <inkml:brush xml:id="br0">
      <inkml:brushProperty name="width" value="0.1" units="cm"/>
      <inkml:brushProperty name="height" value="0.1" units="cm"/>
      <inkml:brushProperty name="ignorePressure" value="1"/>
    </inkml:brush>
  </inkml:definitions>
  <inkml:trace contextRef="#ctx0" brushRef="#br0">0 0,'2'5,"-1"-1,1 1,-1-1,1 0,1 0,-1 0,1 0,-1 0,1 0,0-1,0 1,6 4,4 6,112 144,-45-53,151 151,-203-228,-21-19,1-1,-1 0,2-1,-1 0,12 7,-17-12,0-1,0 1,0-1,0 0,0 0,0-1,0 1,0-1,0 1,0-1,0 0,0 0,0 0,0-1,0 1,1-1,-1 1,0-1,-1 0,1 0,0-1,0 1,3-2,2-3,1 0,-1-1,0 1,0-2,0 1,-1-1,-1 0,1-1,-1 1,8-17,-11 17</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6.179"/>
    </inkml:context>
    <inkml:brush xml:id="br0">
      <inkml:brushProperty name="width" value="0.1" units="cm"/>
      <inkml:brushProperty name="height" value="0.1" units="cm"/>
      <inkml:brushProperty name="ignorePressure" value="1"/>
    </inkml:brush>
  </inkml:definitions>
  <inkml:trace contextRef="#ctx0" brushRef="#br0">243 1,'-4'0,"-6"0,-5 0,-4 0,-4 0,-1 0,-1 0,4 4,1 1,0 0,-1 4,-1 3,3 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7.327"/>
    </inkml:context>
    <inkml:brush xml:id="br0">
      <inkml:brushProperty name="width" value="0.1" units="cm"/>
      <inkml:brushProperty name="height" value="0.1" units="cm"/>
      <inkml:brushProperty name="ignorePressure" value="1"/>
    </inkml:brush>
  </inkml:definitions>
  <inkml:trace contextRef="#ctx0" brushRef="#br0">0 366,'45'-1,"-1"3,0 1,-1 2,81 20,-114-22,56 16,124 54,-187-72,0 1,0 0,0 0,0 0,-1 0,1 0,-1 1,1-1,-1 1,0-1,0 1,0 0,0 0,0 0,-1 0,1 0,-1 0,1 4,-2-6,0 0,1 1,-1-1,0 0,0 0,0 0,-1 1,1-1,0 0,0 0,-1 1,1-1,0 0,-1 0,0 0,1 0,-1 0,1 0,-3 2,2-1,-1-1,0 0,0 1,0-1,0 0,0 0,0 0,0 0,0-1,0 1,-1-1,1 1,0-1,-4 1,3-1,0 0,1-1,-1 1,0 0,0-1,1 0,-1 0,0 1,1-2,-1 1,1 0,-1 0,1-1,0 1,0-1,-1 0,1 0,0 0,0 0,1 0,-1 0,0 0,1 0,-1-1,0-2,-6-9,2-1,0 0,-6-20,4 9,-13-40,-19-113,13 50,27 126,-2 1,2-1,-1 0,0 0,1 0,-1 1,1-1,0 0,0 0,0 0,0 0,0 0,1 1,-1-1,1 0,0 0,0 1,2-6,6-2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8.455"/>
    </inkml:context>
    <inkml:brush xml:id="br0">
      <inkml:brushProperty name="width" value="0.1" units="cm"/>
      <inkml:brushProperty name="height" value="0.1" units="cm"/>
      <inkml:brushProperty name="ignorePressure" value="1"/>
    </inkml:brush>
  </inkml:definitions>
  <inkml:trace contextRef="#ctx0" brushRef="#br0">31 7,'-2'0,"1"0,0 0,0 0,0 0,0 0,0 0,0 0,-1 1,1-1,0 0,0 1,0-1,0 1,0-1,0 1,0-1,0 1,0 0,1-1,-1 1,0 0,0 0,0 0,1-1,-1 1,1 0,-1 0,0 0,1 0,0 0,-1 0,1 0,0 1,-1-1,1 0,0 0,0 0,0 0,0 0,0 0,0 0,0 1,0-1,0 0,1 0,-1 0,0 0,2 2,0 3,0 0,0 0,1 0,0 0,0-1,8 11,13 8,0-2,2 0,1-2,50 30,-56-37,-18-10,0-1,0-1,0 1,0 0,1-1,-1 1,0-1,1 0,-1 0,1-1,-1 1,1-1,-1 1,1-1,-1 0,1-1,-1 1,1-1,5-1,-6 1,0-1,0 0,0 0,0 0,0 0,0-1,-1 1,1-1,-1 0,0 1,0-1,0 0,0 0,-1 0,1-1,-1 1,1 0,-1-1,1-6,1-3,2-2,-1-1,-1 0,0 0,-1-1,-1-16,0 30,-2 0,1 0,0 0,-1 0,1 0,-1 0,0 0,0 1,0-1,0 0,0 0,-1 1,1-1,-1 1,0-1,0 1,1 0,-2 0,1 0,0 0,0 0,-1 0,1 1,-1-1,1 1,-1-1,0 1,1 0,-1 0,0 0,0 1,0-1,0 1,-5-1,-23-2,0 2,0 2,1 0,-45 9,54-5</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6:59.442"/>
    </inkml:context>
    <inkml:brush xml:id="br0">
      <inkml:brushProperty name="width" value="0.1" units="cm"/>
      <inkml:brushProperty name="height" value="0.1" units="cm"/>
      <inkml:brushProperty name="ignorePressure" value="1"/>
    </inkml:brush>
  </inkml:definitions>
  <inkml:trace contextRef="#ctx0" brushRef="#br0">1 0,'0'19,"1"0,0-1,2 1,0-1,1 0,1 0,1 0,0-1,10 20,-8-21,29 64,2-3,5-1,59 79,-88-139,0-1,1-1,1 0,33 20,-34-23,-12-9,0 1,0-1,0 1,0-1,0-1,1 1,-1 0,1-1,-1 0,1 0,-1 0,1-1,0 0,-1 0,1 0,-1 0,1-1,0 1,-1-1,1 0,-1-1,1 1,-1-1,7-4,6-4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01.363"/>
    </inkml:context>
    <inkml:brush xml:id="br0">
      <inkml:brushProperty name="width" value="0.1" units="cm"/>
      <inkml:brushProperty name="height" value="0.1" units="cm"/>
      <inkml:brushProperty name="ignorePressure" value="1"/>
    </inkml:brush>
  </inkml:definitions>
  <inkml:trace contextRef="#ctx0" brushRef="#br0">369 1,'18'51,"-13"-18,-2 1,-1 0,-2 0,-1-1,-2 1,-12 56,-66 197,37-148,-32 112,-60 221,126-432,2-15,1 1,2 0,0 0,2 1,1-1,2 47,0-72,0 0,0 0,0 0,0 0,0 0,0 1,0-1,1 0,-1 0,0 0,1 0,-1 0,1 0,-1 0,1 0,-1 0,1 0,0 0,-1 0,1 0,0-1,0 1,0 0,-1 0,1-1,2 2,-2-3,0 1,1 0,-1-1,0 1,0-1,0 1,1-1,-1 0,0 1,0-1,0 0,0 0,0 0,0 0,0 0,0 0,-1 0,2-1,36-61,-37 60,8-15</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15.226"/>
    </inkml:context>
    <inkml:brush xml:id="br0">
      <inkml:brushProperty name="width" value="0.1" units="cm"/>
      <inkml:brushProperty name="height" value="0.1" units="cm"/>
      <inkml:brushProperty name="ignorePressure" value="1"/>
    </inkml:brush>
  </inkml:definitions>
  <inkml:trace contextRef="#ctx0" brushRef="#br0">194 1552,'-4'1,"0"0,0 0,1 0,-1 0,0 1,0-1,1 1,-1 0,1 0,0 1,0-1,0 1,0-1,0 1,0 0,0 0,1 0,0 1,-4 5,-7 12,2 0,-10 24,15-31,-9 16,2 1,1 1,1 0,-11 61,21-91,1 0,0-1,0 1,0 0,0 0,0 0,0-1,1 1,-1 0,1 0,-1-1,1 1,-1 0,1-1,0 1,0-1,0 1,0-1,0 1,0-1,0 0,0 1,1-1,-1 0,0 0,1 0,1 1,-2-2,1 1,-1-1,1 0,-1 0,0 0,1 0,-1 0,1 0,-1 0,1 0,-1 0,1-1,-1 1,0-1,1 1,-1-1,0 1,1-1,-1 0,0 0,0 1,0-1,0 0,0 0,0 0,0 0,0 0,0-1,0 1,0 0,-1 0,1-1,0 0,9-17,0-1,-2 1,0-1,-1-1,-1 1,4-34,-10 52,1 0,-1 0,0 0,1 0,-1 0,1 1,0-1,0 0,0 0,0 0,0 1,0-1,0 0,0 1,3-3,-3 3,0 1,0-1,0 1,0-1,0 1,0-1,1 1,-1 0,0 0,0-1,0 1,1 0,-1 0,0 0,0 0,1 1,-1-1,0 0,1 1,7 2,-1 1,0 0,0 0,0 1,12 10,0-1,-12-9,84 54,176 84,-265-141,0-1,1 1,-1-1,1 0,-1 0,1-1,-1 1,1-1,0 1,-1-1,1 0,0 0,3-1,-5 0,-1 0,1 0,-1 0,1 0,-1 0,0 0,0 0,1 0,-1 0,0-1,0 1,0 0,0-1,0 1,-1-1,1 1,0-1,-1 0,1 1,-1-1,1 0,-1 1,0-1,0 0,0 1,0-1,0 0,0 1,0-1,-1-2,-3-24,-2 0,-1 0,-1 1,-1 0,-21-42,22 50,-59-122,-156-244,178 322,-82-91,104 134,23 20,0 0,-1 1,1-1,0 0,0 0,-1 0,1 0,0 0,0 1,0-1,-1 0,1 0,0 0,0 1,0-1,0 0,-1 0,1 1,0-1,0 0,0 0,0 1,0-1,0 0,0 0,0 1,0-1,0 0,0 1,0-1,0 0,0 0,0 1,0-1,0 0,0 0,0 1,0-1,0 0,1 0,-1 1,0-1,0 0,1 1,21 50,263 415,-187-325,136 152,-226-284,6 7,-1-2,20 16,-30-27,-1-1,1 0,0 0,0 0,0 0,0 0,0-1,0 1,1-1,-1 0,0 0,1 0,-1 0,1-1,-1 0,1 1,-1-1,1 0,6-1,-9 0,1 0,-1 0,1 0,-1 0,1 0,-1 0,0 0,1 0,-1 0,0-1,0 1,0-1,0 1,0 0,0-1,0 0,0 1,-1-1,1 1,-1-1,1 0,-1-2,4-44,-4 38,-5-255,6-117,-2 381,1 0,0 0,0-1,1 1,-1 0,0 0,0-1,1 1,-1 0,0 0,1 0,-1 0,1 0,0-1,-1 1,1 0,0 0,0 1,-1-1,3-1,-3 1,1 1,0 0,0 0,0 0,0 0,0-1,0 1,0 0,0 1,0-1,-1 0,1 0,0 0,0 0,0 1,0-1,0 0,0 1,-1-1,3 2,5 4,1 1,-1 0,14 15,-10-10,38 35,-20-16,2-1,1-1,1-2,1-2,55 30,-89-54,1 0,0 0,-1 0,1 0,-1 0,1 0,0-1,0 1,-1-1,1 1,0-1,0 0,0 0,0 0,-1 0,1 0,0 0,0 0,0 0,0-1,-1 1,1-1,0 1,0-1,-1 0,1 0,0 0,-1 0,1 0,-1 0,0 0,1 0,0-2,0-1,-1 1,1-1,-1 0,0 0,0 0,-1 0,1 0,-1 0,0 0,0 0,0 0,-1 0,1 0,-1 0,-1-4,-8-28,-1 1,-2-1,-19-36,-57-97,87 166,-226-352,170 279,-3 2,-99-92,157 164,1-1,-1 1,1 0,-1 0,0 0,0 0,0 0,0 1,0-1,-1 1,1 0,-6-1,9 1,-1 2,0-1,0 0,1 0,-1 0,0 0,1 0,-1 1,0-1,1 0,-1 0,0 1,1-1,-1 1,0-1,1 0,-1 1,1-1,-1 1,1 0,-1-1,0 2,-6 26,7-11,1 0,0 0,2 0,0 0,0 0,2-1,12 31,61 109,-67-135,18 27,2-1,3-1,1-2,2-2,2-1,1-2,3-1,1-3,1-2,2-1,1-3,61 28,-103-54,0 0,-1 0,1-1,0 0,0 0,0-1,9 2,-13-3,0-1,0 1,0 0,0 0,-1-1,1 1,0-1,0 0,0 1,-1-1,1 0,0 0,-1 0,1 0,-1-1,1 1,-1 0,1-1,-1 1,0-1,0 1,0-1,0 1,0-1,0 0,0 0,0 1,0-4,7-22,0 0,-3 0,0-1,-1 1,-1-39,1 3,18-357,-22 418,0 0,0 1,0-1,0 0,0 0,0 1,0-1,0 0,1 0,-1 1,1-1,0 0,-1 1,1-1,0 1,0-1,0 1,0-1,0 1,0 0,0-1,1 1,-1 0,0 0,1 0,-1 0,1 0,-1 0,1 0,-1 1,1-1,0 1,1-1,4 1,-1 0,1 1,-1 0,0 0,1 0,-1 1,10 4,14 3,8 0,0-2,0-2,1-1,-1-2,72-6,-105 3,0 0,0-1,-1 0,1 0,0 0,-1 0,1-1,-1 1,1-1,-1 0,0-1,-1 1,1-1,0 0,-1 0,0 0,0 0,0 0,-1-1,1 1,-1-1,0 0,0 1,-1-1,3-10,2-12,-1-1,-1 1,0-43,-3 55,0-28,-1 0,-8-64,5 92,1 0,-2 0,0 0,0 0,-1 1,-1 0,-1 0,0 1,-1-1,-14-18,21 31,0-1,-1 1,1-1,-1 1,1 0,-1 0,1 0,-1-1,0 2,0-1,1 0,-4-1,2 6,13 11,25 18,2-1,1-2,2-1,53 29,-12-7,-44-27,622 445,-635-449,-1 1,-1 1,-1 1,-1 0,-1 2,-1 0,16 30,-26-40,-2-1,1 1,-2 1,0-1,0 1,-2 0,0 0,-1 0,0 1,-2-1,0 0,0 1,-2-1,0 0,-5 20,6-30,-1 1,0-1,0 1,0-1,-1 0,0 0,0 0,-1 0,0 0,0-1,0 1,-1-1,1 0,-1-1,0 1,-1-1,1 0,-1 0,0-1,0 1,0-1,0-1,0 1,-1-1,1 0,-1-1,0 1,1-1,-1-1,0 1,0-1,0 0,1-1,-1 1,0-1,-8-3,-34-10,0-3,1-1,-68-38,44 21,31 16,-185-94,191 92,0-1,2-1,1-2,-34-33,63 54,-1-1,2 1,-1-1,0 1,1-1,0 0,0 0,0 0,1 0,0 0,0-1,0 1,1 0,-1-1,1 1,1-8,-4-32,-1 24</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16.391"/>
    </inkml:context>
    <inkml:brush xml:id="br0">
      <inkml:brushProperty name="width" value="0.1" units="cm"/>
      <inkml:brushProperty name="height" value="0.1" units="cm"/>
      <inkml:brushProperty name="ignorePressure" value="1"/>
    </inkml:brush>
  </inkml:definitions>
  <inkml:trace contextRef="#ctx0" brushRef="#br0">477 145,'0'-1,"0"1,0 0,0-1,0 1,0 0,0 0,0-1,0 1,0 0,-1 0,1-1,0 1,0 0,0 0,0-1,0 1,-1 0,1 0,0-1,0 1,-1 0,1 0,0 0,0 0,-1-1,1 1,0 0,0 0,-1 0,1 0,0 0,0 0,-1 0,1 0,0 0,-1 0,1 0,-1 0,-17 4,-13 11,-13 22,1 2,-52 63,-21 20,107-113,3-2,-1-1,1 1,-1-1,0-1,-1 0,1 0,-1 0,0-1,0 0,0 0,-10 2,17-6,1 1,0-1,-1 0,1 0,-1 0,1 0,0 1,-1-1,1 0,-1 0,1 0,-1 0,1 0,0 0,-1 0,1 0,-1-1,1 1,0 0,-1 0,1 0,-1 0,1 0,0-1,-1 1,1 0,-1 0,1-1,0 1,0 0,-1-1,1 1,0 0,-1-1,1 1,0 0,0-1,-1 0,10-17,21-14,229-176,-57 50,-160 116,-35 34,1-1,-1 1,2 1,-1 0,1 0,12-7,-8 8</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16.991"/>
    </inkml:context>
    <inkml:brush xml:id="br0">
      <inkml:brushProperty name="width" value="0.1" units="cm"/>
      <inkml:brushProperty name="height" value="0.1" units="cm"/>
      <inkml:brushProperty name="ignorePressure" value="1"/>
    </inkml:brush>
  </inkml:definitions>
  <inkml:trace contextRef="#ctx0" brushRef="#br0">0 1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53.11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423 1125,'-4'-4,"0"0,0 0,-1 0,1 1,-1-1,0 1,0 0,0 1,0-1,0 1,0 0,-1 0,1 1,-1-1,1 1,-1 1,0-1,1 1,-1 0,0 0,1 0,-1 1,0 0,1 0,-1 1,1-1,-1 1,1 0,0 1,0-1,0 1,0 0,0 1,1-1,-1 1,1-1,-7 10,-9 14,2 1,0 0,-24 59,-27 99,26-32,39-131,0 1,1 0,2-1,2 42,-1-60,0-1,1 0,0 0,0 0,0 0,1 0,-1 0,1 0,0-1,0 1,0 0,0-1,1 1,0-1,-1 0,1 0,0 0,1 0,3 2,-2-2,1 0,0 0,0-1,0 1,0-1,1-1,-1 1,1-1,-1 0,1-1,8 0,-2 0,-1-1,0 0,0-1,0-1,0 0,-1 0,1-1,-1-1,0 0,0 0,0-1,-1 0,10-9,-6 1,0-1,-1 0,-1-1,19-33,33-77,-54 106,24-53,30-95,-52 129,-2 0,-2-2,-1 1,1-54,-7 88,3-38,-4 44,0 0,0 0,0 0,0-1,0 1,0 0,0 0,0-1,0 1,1 0,-1 0,0 0,0-1,0 1,0 0,0 0,1 0,-1 0,0-1,0 1,0 0,0 0,1 0,-1 0,0 0,0 0,1-1,-1 1,0 0,0 0,0 0,1 0,-1 0,0 0,0 0,1 0,-1 0,0 0,0 0,0 0,1 0,-1 0,0 1,0-1,1 0,13 21,76 180,-30-61,538 1076,-594-1209,2 3,1 2,-2-1,1 1,-2 0,5 15,-8-24,-1-1,0 0,1 0,-1 0,0 0,0 0,0 1,0-1,-1 0,1 0,0 0,-1 0,0 0,1 0,-1 0,0 0,0 0,0 0,0 0,-1 0,1-1,0 1,-1 0,1-1,-1 0,0 1,1-1,-1 0,0 1,0-1,0 0,0 0,0-1,0 1,0 0,0-1,0 1,-3-1,-35 9,-1-1,0-3,-64 1,78-7,1 0,0-1,-1-2,1 0,0-2,-41-15,53 15,1-1,-1 0,2-1,-1 0,1-1,0-1,1 0,0 0,0-1,-9-13,8 7,0-1,1 0,1-1,1 0,1-1,-10-31,8 9,2 0,1-1,3 0,1-1,2 1,8-66,2 41,4-1,2 1,3 2,4-1,2 2,3 1,42-73,11 3,6 3,111-130,-164 221,-2-1,-3-1,36-68,-63 106,1 1,-1-1,0 0,0 0,0 0,-1 1,0-1,1 0,-1 0,-1-7,1 10,0 1,0-1,-1 0,1 1,0-1,0 0,-1 1,1-1,0 0,-1 1,1-1,0 0,-1 1,1-1,-1 1,1-1,-1 1,0-1,1 1,-1-1,1 1,-1 0,-1-1,1 1,-1 0,0 0,1 0,-1 0,1 0,-1 0,1 1,0-1,-1 1,1-1,-1 1,1-1,0 1,-1 0,1 0,-2 1,-13 11,2 1,-1 1,2 0,0 1,1 0,-18 32,12-20,-13 20,1 2,3 1,2 2,3 0,2 1,2 2,-20 105,36-146,0 0,2 0,-1 0,2 1,0-1,0 0,2 0,4 14,-5-22,0 0,1-1,0 1,1-1,-1 0,1 0,0 0,1 0,-1-1,1 0,0 0,1 0,-1 0,1-1,0 0,0 0,0 0,12 4,-6-3,1-1,-1 1,1-2,0 0,25 2,-34-4,-1-1,1 0,-1 0,1 0,0-1,-1 1,1-1,-1 0,1 0,-1 0,0 0,1 0,-1-1,0 0,0 1,0-1,0-1,0 1,0 0,-1-1,1 1,-1-1,0 0,1 1,-1-1,2-4,2-10,1 1,-2-1,0-1,-1 1,1-22,5-94,-9 101,3-381,-4 407,0 0,1 0,-1 0,2 0,-1 0,0 0,1 0,3-6,-4 11,0 0,-1-1,1 1,0 0,0 0,0 0,0 0,1 0,-1 0,0 0,0 0,1 1,-1-1,0 0,1 1,-1-1,1 1,-1-1,0 1,1 0,-1 0,1 0,-1 0,1 0,-1 0,1 0,-1 0,1 0,-1 1,1-1,-1 0,1 1,-1-1,0 1,1 0,1 1,24 13,-1 1,0 1,-1 1,-1 1,30 31,24 20,-26-31,1-1,2-3,105 49,-116-65,1-2,1-2,0-2,0-2,88 9,-130-20,0 1,0-1,0 0,0 0,0 0,-1-1,1 0,0 1,0-1,0 0,-1-1,7-2,-9 3,1-1,0 1,-1-1,0 0,1 1,-1-1,0 0,0 0,0 0,0 0,0 0,0 0,-1 0,1 0,-1 0,0-1,1 1,-1 0,0 0,0 0,0 0,0-1,-1 1,0-4,-14-63,-3 0,-3 1,-48-108,54 140,-29-68,-5 1,-4 3,-5 2,-4 3,-132-156,186 242,-4-5,0 0,-1 1,0 0,-1 2,-1-1,-23-13,37 24,0 1,0-1,0 1,0-1,0 1,1-1,-1 1,0 0,0-1,-1 1,1 0,0 0,0 0,0 0,0 0,0 0,0 0,0 0,0 1,0-1,0 0,0 0,0 1,0-1,0 1,-1 0,1 1,0-1,0 0,0 1,1-1,-1 1,0-1,1 1,-1-1,1 1,0-1,-1 1,1 0,0-1,0 1,0 2,1 5,0 1,0 0,1-1,5 18,7 6,0-1,3 0,36 54,76 83,-41-66,148 134,122 71,-300-260,-50-42,-2-1,0 0,0 0,0 1,-1-1,1 1,8 13,-13-16,0 0,0 0,0 0,-1 0,1 0,-1 0,0 1,1-1,-1 0,-1 0,1 0,0 0,-1 0,0 0,1 0,-1 0,0 0,-1 0,1 0,0-1,-3 4,-13 25,2-3,-18 46,30-65,0 1,0 0,1-1,0 1,1 0,0 0,1 0,0 0,2 12,-1-18,0 0,0-1,0 1,1 0,-1-1,1 1,0-1,0 1,1-1,-1 0,1 0,-1 0,1 0,0-1,0 1,0-1,0 0,1 1,-1-2,1 1,-1 0,1-1,0 1,-1-1,1 0,0 0,6 0,13 3,0-2,1 0,34-3,-34 0,15 1,1-2,-1-1,1-3,-1-1,38-12,-62 15,-1-2,0 0,0 0,-1-1,0-1,0 0,0-1,-1 0,-1-1,0 0,0-1,-1 0,0-1,-1 0,0 0,9-19,32-72,-41 86</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07.991"/>
    </inkml:context>
    <inkml:brush xml:id="br0">
      <inkml:brushProperty name="width" value="0.1" units="cm"/>
      <inkml:brushProperty name="height" value="0.1" units="cm"/>
      <inkml:brushProperty name="ignorePressure" value="1"/>
    </inkml:brush>
  </inkml:definitions>
  <inkml:trace contextRef="#ctx0" brushRef="#br0">5769 202,'0'-2,"-1"1,0-1,0 0,0 1,0-1,0 1,0 0,0-1,-1 1,1 0,0 0,-1 0,1 0,-1 0,0 0,1 0,-1 0,1 0,-1 1,-3-1,-36-13,-107-11,43 9,-220-35,-2 13,-1 15,-1 14,0 14,-342 51,-161 37,-5-45,385-61,96-1,291 14,-5 1,0-3,0-3,-74-15,113 11,-39-16,47 16,1 0,-1 2,-35-6,46 11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09.747"/>
    </inkml:context>
    <inkml:brush xml:id="br0">
      <inkml:brushProperty name="width" value="0.1" units="cm"/>
      <inkml:brushProperty name="height" value="0.1" units="cm"/>
      <inkml:brushProperty name="ignorePressure" value="1"/>
    </inkml:brush>
  </inkml:definitions>
  <inkml:trace contextRef="#ctx0" brushRef="#br0">216 387,'0'-5,"-1"0,1-1,-1 1,0 0,-1 0,1 0,-1 0,0 0,0 0,0 1,-1-1,1 1,-1-1,-7-6,9 9,0 1,0 0,-1 0,1 0,0 0,-1 1,1-1,-1 0,1 1,0-1,-1 0,0 1,1 0,-1-1,1 1,-1 0,0 0,1 0,-1 0,-1 0,0 1,1 0,-1 0,1 0,-1 0,1 1,0-1,0 1,-1-1,1 1,0 0,1 0,-1 0,0 0,0 0,1 0,-2 4,-10 16,1 0,1 1,1 0,2 1,-8 30,-19 125,31-144,1-1,1 1,2-1,1 1,2-1,11 49,-10-63,2-1,0 1,2-1,0 0,1-1,1 0,0 0,1-1,1 0,1-1,1-1,17 17,-22-25,1 1,0-1,1-1,0 0,0 0,0-1,0 0,1-1,0-1,0 0,0 0,22 1,-26-3,0-1,1 0,-1 0,1-1,-1 0,0 0,1-1,-1 0,0-1,0 1,0-2,-1 1,1-1,-1 0,0-1,0 0,0 0,0 0,7-8,9-20,-1 0,-2-2,-1 0,-1-1,20-61,-23 59,9-30,-2 0,-4-1,-2-1,-4-1,6-121,-18 178,0-1,-1 0,0 1,-1-1,-1 1,0 0,-1 0,-1 0,0 0,-1 1,0 0,-1 0,0 0,-1 1,-1 0,0 1,0 0,-1 0,-1 1,1 0,-2 1,1 0,-1 1,-1 0,0 1,-18-7,-2-2,22 10,0 1,0 0,-1 1,-20-5,29 9,-1-1,1 1,0 0,-1 0,1 0,0 0,0 1,-1-1,1 1,0 0,0 0,0 0,0 1,0-1,0 1,0-1,0 1,0 0,1 0,-1 0,1 0,-3 3,-5 9,0 0,1 1,0 0,1 0,1 1,-8 26,-6 11,-137 280,143-301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10.794"/>
    </inkml:context>
    <inkml:brush xml:id="br0">
      <inkml:brushProperty name="width" value="0.1" units="cm"/>
      <inkml:brushProperty name="height" value="0.1" units="cm"/>
      <inkml:brushProperty name="ignorePressure" value="1"/>
    </inkml:brush>
  </inkml:definitions>
  <inkml:trace contextRef="#ctx0" brushRef="#br0">0 87,'0'-7,"0"0,1 0,0 1,0-1,0 0,0 1,5-12,-5 16,0 1,0 0,-1-1,1 1,0 0,0 0,0-1,1 1,-1 0,0 0,0 0,0 0,1 1,-1-1,1 0,-1 0,0 1,1-1,-1 1,1-1,0 1,-1 0,1 0,-1-1,1 1,-1 0,1 0,0 1,-1-1,1 0,-1 0,1 1,-1-1,1 1,-1-1,1 1,-1 0,0 0,2 1,8 4,0 0,-1 2,0-1,-1 1,0 0,0 1,0 0,-1 1,-1-1,0 1,0 1,-1 0,6 12,8 23,28 90,-33-89,-3-3,-1 1,4 50,-1-7,-14-85,1 0,-1 0,1 0,-1 0,1 0,0 0,0-1,0 1,1 0,-1-1,1 1,-1-1,1 0,0 1,0-1,0 0,0 0,3 2,8 2</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11.741"/>
    </inkml:context>
    <inkml:brush xml:id="br0">
      <inkml:brushProperty name="width" value="0.1" units="cm"/>
      <inkml:brushProperty name="height" value="0.1" units="cm"/>
      <inkml:brushProperty name="ignorePressure" value="1"/>
    </inkml:brush>
  </inkml:definitions>
  <inkml:trace contextRef="#ctx0" brushRef="#br0">1 247,'1'5,"1"-1,0 0,1 0,-1 1,1-1,-1-1,1 1,0 0,1-1,-1 1,8 4,4 8,9 10,0-1,2-1,1-1,0-1,2-2,1 0,0-3,48 22,-73-37,-1 0,1 0,0-1,0 1,0-1,0 0,0-1,0 1,0-1,0 0,0 0,0-1,0 1,0-1,0 0,0-1,0 1,8-5,-7 2,0 0,-1-1,0 1,0-1,0 0,0-1,-1 1,0-1,0 0,0 0,-1 0,0-1,2-6,8-21,-1-1,-2 0,9-60,1-110,-20 204,6-34,-6 35,1-1,-1 1,0-1,1 1,-1-1,0 1,1-1,-1 1,1-1,-1 1,1 0,-1-1,1 1,-1 0,1-1,-1 1,1 0,-1 0,1-1,0 1,-1 0,1 0,0 0,-1 0,1 0,-1 0,1 0,0 0,-1 0,1 0,-1 0,1 0,0 1,-1-1,1 0,-1 0,1 1,0-1,-1 0,1 1,-1-1,1 0,-1 1,0-1,1 1,-1-1,1 1,0 0,13 13,0 0,-1 1,0 0,-1 1,14 25,17 22,15 16,-49-65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18.705"/>
    </inkml:context>
    <inkml:brush xml:id="br0">
      <inkml:brushProperty name="width" value="0.1" units="cm"/>
      <inkml:brushProperty name="height" value="0.1" units="cm"/>
      <inkml:brushProperty name="ignorePressure" value="1"/>
    </inkml:brush>
  </inkml:definitions>
  <inkml:trace contextRef="#ctx0" brushRef="#br0">1374 70,'0'-3,"-1"0,1 0,-1 1,0-1,0 0,-1 1,1-1,0 1,-1-1,1 1,-1 0,0 0,0 0,0 0,0 0,0 0,0 0,-1 0,1 1,0 0,-1-1,1 1,-1 0,0 0,1 0,-6-1,-6-2,1 1,-1 0,0 1,-18-1,1 3,-1 2,1 0,0 3,0 0,-31 10,-147 57,143-45,2 2,1 3,2 2,1 4,-61 50,78-53,2 2,2 2,1 2,2 1,2 1,2 3,-28 51,51-81,1 1,0 0,1 1,-6 27,12-40,0 0,0 0,1 0,-1 0,1 0,1 0,-1-1,1 1,2 9,-2-11,0-1,0 1,0-1,1 1,-1-1,1 0,0 1,-1-1,1 0,0 0,0 0,1-1,-1 1,0 0,0-1,1 1,-1-1,5 2,6 1,0 0,0-1,0 0,1-1,-1-1,18 0,88-7,-103 4,143-16,177-44,151-63,-172 41,-312 83,1 0,-1 0,0 0,1 1,-1-1,0 1,1 0,-1 0,7 1,-8 8,-16 11,-388 395,359-373,36-36,0 0,-1-1,0 0,1-1,-1 1,-1-1,1-1,-1 0,1 0,-1 0,0-1,0-1,-18 2,23-3,0 1,0-1,0-1,0 1,0 0,0-1,0 0,0 0,0 0,1 0,-1-1,0 0,1 1,-1-1,1 0,0-1,0 1,0-1,0 1,0-1,0 0,0 0,1 0,0-1,0 1,0 0,0-1,0 1,0-1,1 0,0 0,0 1,-1-7,-2-30,2 1,2 0,2-1,10-65,-1 15,59-456,-67 532,1 0,0 1,0-1,2 1,0 0,0 1,1-1,0 1,1 1,17-20,-13 16</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0.794"/>
    </inkml:context>
    <inkml:brush xml:id="br0">
      <inkml:brushProperty name="width" value="0.1" units="cm"/>
      <inkml:brushProperty name="height" value="0.1" units="cm"/>
      <inkml:brushProperty name="ignorePressure" value="1"/>
    </inkml:brush>
  </inkml:definitions>
  <inkml:trace contextRef="#ctx0" brushRef="#br0">249 254,'0'0,"0"-1,0 1,0-1,0 1,0 0,0-1,0 1,0-1,0 1,0 0,0-1,0 1,0 0,0-1,0 1,-1 0,1-1,0 1,0 0,0-1,-1 1,1 0,0-1,-1 1,1 0,0 0,0-1,-1 1,1 0,0 0,-1-1,1 1,0 0,-1 0,1 0,-1 0,1 0,0 0,-1 0,1 0,0 0,-1 0,1 0,-1 0,1 0,0 0,-1 0,1 0,-1 0,1 0,0 0,-1 1,1-1,0 0,-1 0,1 0,0 1,-1-1,1 0,0 0,0 1,-1-1,1 0,0 1,0-1,0 0,-1 1,1 0,-22 22,-2 22,3 0,1 1,2 2,-13 57,20-68,-11 35,4 2,2 0,4 0,-4 152,16-219,0 1,0-1,1 0,0 0,0 1,1-1,0 0,0 0,1 0,0-1,0 1,4 6,-3-9,-1 0,1 0,0-1,0 1,0-1,1 0,-1 0,1-1,-1 1,1-1,0 0,0 0,0 0,0-1,1 0,-1 0,6 0,36 7,0-3,0-1,0-2,59-7,-98 4,0-1,0-1,-1 0,1 0,-1 0,1-1,-1 0,0 0,-1-1,1 0,-1 0,0-1,0 0,10-12,3-8,0-2,21-42,-8 13,47-73,181-302,-230 376,-4 10,31-44,-57 90,1-1,-1 0,0 1,1-1,-1 1,0-1,1 0,-1 1,1-1,-1 1,1 0,-1-1,1 1,0-1,-1 1,1 0,-1-1,1 1,0 0,-1 0,1 0,0-1,0 1,0 0,6 13,-4 35,-3-37,0 7,2 0,0-1,0 1,2 0,0-1,1 0,1 0,1 0,0-1,1 1,1-2,0 1,2-2,-1 1,2-1,-1-1,2 0,0-1,1 0,0-1,0 0,1-1,1-1,-1 0,2-1,-1-1,1-1,0 0,35 6,26-3,0-3,0-4,1-3,105-15,-157 13,0 1,-1-1,0-1,0-2,46-15,-69 20,-1-1,0 1,1-1,-1 1,0-1,0 0,0 0,0 0,0 0,-1 0,1-1,-1 1,1 0,-1-1,0 1,0-1,0 0,0 1,0-1,-1 0,1 1,-1-1,0 0,1 1,-1-1,-1 0,1 0,0 0,-1 1,1-1,-1 0,0 1,0-1,-2-4,-4-11,-1 0,-1 0,-19-28,21 35,-1-2,-42-68,-83-102,114 161,0 1,-2 0,0 1,-1 2,-1 0,-1 1,0 2,-2 0,-27-11,36 20,0 1,0 1,0 0,-1 2,1 0,-25 0,-108 10,142-7,-10 2,0 1,0 0,0 2,0 0,-23 12,-27 9,64-25,0-1,0 1,0 0,0 0,1 1,-1-1,1 1,-1 0,1 0,0 0,-5 6,-4 7</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1.845"/>
    </inkml:context>
    <inkml:brush xml:id="br0">
      <inkml:brushProperty name="width" value="0.1" units="cm"/>
      <inkml:brushProperty name="height" value="0.1" units="cm"/>
      <inkml:brushProperty name="ignorePressure" value="1"/>
    </inkml:brush>
  </inkml:definitions>
  <inkml:trace contextRef="#ctx0" brushRef="#br0">392 0,'-5'3,"1"-1,0 1,0-1,0 1,1 0,-1 0,1 1,-1-1,1 1,0 0,-3 5,-3 2,-133 171,37-44,78-107,16-20,1 1,1 0,0 0,-13 22,22-33,0 1,0-1,0 0,0 0,0 0,0 0,0 0,0 0,1 0,-1 0,0 0,1 0,-1 0,0 0,1 0,0 0,-1 0,1 0,-1 0,1 0,0-1,0 1,-1 0,1 0,0-1,0 1,0-1,0 1,0-1,0 1,0-1,0 1,0-1,0 0,0 1,0-1,0 0,2 0,53 11,-47-10,45 5,73-3,-8 0,-117-3,0 0,1 1,-1-1,1 1,-1-1,0 1,0 0,1 0,-1 0,0 0,0 0,0 0,0 1,0-1,0 1,0-1,-1 1,1 0,-1-1,3 4,-2-1,0 0,0 1,0-1,-1 0,0 1,1-1,-2 1,1 0,0-1,-1 6,0 5,-1 1,-1-1,0 0,-1 1,-7 22,6-30,0 0,0 0,0-1,-1 1,0-1,-1 0,1-1,-1 1,-1-1,1 0,-1 0,0-1,-14 8,1-1,-1-2,0 0,0-1,-24 6,16-8</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2.825"/>
    </inkml:context>
    <inkml:brush xml:id="br0">
      <inkml:brushProperty name="width" value="0.1" units="cm"/>
      <inkml:brushProperty name="height" value="0.1" units="cm"/>
      <inkml:brushProperty name="ignorePressure" value="1"/>
    </inkml:brush>
  </inkml:definitions>
  <inkml:trace contextRef="#ctx0" brushRef="#br0">487 0,'-2'8,"-1"-1,0 0,0 0,0 0,-1 0,0 0,0-1,-1 1,0-1,-11 10,15-15,-124 151,8-36,55-35,40-49,-48 51,69-82,-1 2,-1 0,0-1,0 1,0 0,0-1,0 0,-1 0,1 0,-6 2,10-5</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3.940"/>
    </inkml:context>
    <inkml:brush xml:id="br0">
      <inkml:brushProperty name="width" value="0.1" units="cm"/>
      <inkml:brushProperty name="height" value="0.1" units="cm"/>
      <inkml:brushProperty name="ignorePressure" value="1"/>
    </inkml:brush>
  </inkml:definitions>
  <inkml:trace contextRef="#ctx0" brushRef="#br0">30 0,'0'1,"0"0,-1 0,1 0,0 0,-1 0,1 0,-1 0,1 0,-1 0,0-1,1 1,-1 0,0 0,1 0,-1-1,0 1,0 0,0-1,-1 2,1-2,-1 1,1 0,0 0,0 0,0 0,-1 0,1 0,0 1,1-1,-1 0,0 0,0 1,0-1,1 1,-1 1,0 1,1 1,0 0,0-1,1 1,-1 0,1-1,0 1,0-1,1 1,-1-1,1 1,0-1,2 4,39 59,-26-42,101 160,70 104,-179-276,0 0,1-1,0 0,1 0,1-1,16 12,-20-18,0 0,1 0,0-1,0 0,0 0,1-1,-1 0,1-1,0 0,-1-1,13 1,-8-1,4 0,1 0,-1-1,0-1,1 0,18-5,-21 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4.878"/>
    </inkml:context>
    <inkml:brush xml:id="br0">
      <inkml:brushProperty name="width" value="0.1" units="cm"/>
      <inkml:brushProperty name="height" value="0.1" units="cm"/>
      <inkml:brushProperty name="ignorePressure" value="1"/>
    </inkml:brush>
  </inkml:definitions>
  <inkml:trace contextRef="#ctx0" brushRef="#br0">0 493,'6'0,"-1"-1,0 0,0 0,0 0,0-1,0 1,0-1,0 0,0-1,5-3,48-38,-18 13,216-151,-190 132,-13 9,67-68,-104 93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53.78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487 123,'0'-3,"-1"-1,0 1,0-1,0 1,-1 0,1-1,-1 1,0 0,0 0,0 0,0 0,0 0,-1 1,1-1,-4-2,-44-32,43 32,0 1,-1 0,1 0,-1 1,0 0,-1 0,1 1,0 0,-1 1,1 0,0 0,-1 0,0 1,1 1,-1-1,1 1,-16 5,14-3,0 1,0 1,0 0,0 1,1 0,0 0,0 1,1 0,0 0,0 1,0 0,1 1,-8 12,0 2,0 1,2 1,1 0,0 1,2 0,2 1,0 0,1 1,2-1,1 1,1 0,2 0,1 29,1-38,1 0,0 0,2-1,0 1,1-1,1 0,0 0,2 0,0-1,1 0,0-1,1 0,1 0,1-1,0-1,1 0,1-1,0 0,0-1,18 12,10-1,1-1,0-2,2-1,0-3,63 14,-93-27,-1-1,1 0,-1-1,1-1,0 0,-1-1,1-1,-1 0,1-1,-1-1,23-8,6-7,-1-1,51-33,-50 27,-5 4</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6.862"/>
    </inkml:context>
    <inkml:brush xml:id="br0">
      <inkml:brushProperty name="width" value="0.1" units="cm"/>
      <inkml:brushProperty name="height" value="0.1" units="cm"/>
      <inkml:brushProperty name="ignorePressure" value="1"/>
    </inkml:brush>
  </inkml:definitions>
  <inkml:trace contextRef="#ctx0" brushRef="#br0">345 286,'-48'-15,"14"9,-42-2,67 7,0 1,0 0,0 1,0 0,0 0,0 0,1 2,-1-1,0 1,-10 5,14-5,0 1,1 1,-1-1,1 1,0 0,0 0,0 0,1 0,-1 0,1 1,1 0,-1 0,1 0,0 0,-2 9,-2 12,1 0,-1 32,4-32,0 0,2 0,2 0,0-1,1 1,2 0,9 31,-10-46,1-1,0 1,0-1,1 0,1-1,0 0,0 0,1 0,0-1,0 0,1 0,1-1,-1 0,1-1,1 0,-1-1,23 10,7-1,2-1,-1-3,2-1,-1-2,1-2,0-2,44-2,-77-3,-1 0,1 0,0-1,-1 0,1-1,-1 0,0-1,0 0,0 0,-1-1,1 0,11-9,7-8,-1-2,27-30,-34 34,137-157,-131 145,-1-1,-2-1,32-66,-48 87,0-1,-2 0,1 0,2-18,-6 28,-1 0,1-1,-1 1,0 0,0 0,-1 0,1-1,-1 1,0 0,0 0,0 0,-1 0,1 0,-1 0,0 1,0-1,0 0,-5-4,82 25,98 47,40 12,-189-70,1 0,0-2,-1 0,1-2,0-1,45-3,-68 1,1 1,-1 0,0-1,0 0,1 0,-1 1,0-1,0 0,0-1,0 1,0 0,0-1,0 1,-1-1,1 1,-1-1,1 0,-1 0,1 0,-1 0,0 0,0 0,0 0,0 0,0 0,0 0,-1-1,1 1,0-4,0-7,0-1,0 1,-2 0,-1-17,0 2,2 5,-1 1,-1-1,-1 1,-1 0,0 0,-2 1,-10-26,13 42,0 0,-1 0,0 0,0 0,0 1,-1 0,0 0,1 0,-1 0,0 1,-1 0,1 0,-1 0,1 1,-1-1,0 2,0-1,0 0,-8 0,-2 0,0 0,0 1,0 1,-1 0,1 1,-17 3,12 1,0 1,1 0,-1 2,2 0,-25 14,-91 63,81-50,1 10,44-36,1-1,-2 0,1 0,-18 10,13-12</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8.462"/>
    </inkml:context>
    <inkml:brush xml:id="br0">
      <inkml:brushProperty name="width" value="0.1" units="cm"/>
      <inkml:brushProperty name="height" value="0.1" units="cm"/>
      <inkml:brushProperty name="ignorePressure" value="1"/>
    </inkml:brush>
  </inkml:definitions>
  <inkml:trace contextRef="#ctx0" brushRef="#br0">1 351,'87'-2,"95"5,-180-3,-1 0,1 0,-1 0,1 0,0 0,-1 1,1-1,-1 0,0 1,1-1,-1 1,1 0,-1 0,0-1,1 1,-1 0,0 0,0 0,0 0,0 0,0 1,0-1,0 0,0 0,0 1,0-1,-1 0,1 1,-1-1,1 1,-1-1,1 1,-1-1,0 1,0-1,0 1,0-1,0 1,0-1,0 1,-1 2,0 3,-1 1,-1-1,1 1,-1-1,-1 0,-7 13,11-20,0 0,0 0,0 0,0 1,0-1,0 0,0 0,0 0,0 0,0 0,0 1,0-1,0 0,0 0,-1 0,1 0,0 0,0 0,0 1,0-1,0 0,0 0,0 0,-1 0,1 0,0 0,0 0,0 0,0 0,-1 0,1 0,0 0,0 0,0 0,0 0,0 0,-1 0,1 0,0 0,0 0,0 0,0 0,-1 0,1 0,0 0,0 0,0 0,0 0,0 0,-1 0,1 0,0-1,0 1,0 0,0 0,0 0,-4-14,1-18,2-10,4-278,-3 318,0 0,1-1,-1 1,1 0,-1 0,1 0,0 0,0 0,0 0,0 0,0 0,0 0,1 0,-1 1,0-1,1 0,0 1,-1-1,1 1,0 0,3-2,-1 1,1 0,-1 0,1 1,0 0,0 0,0 0,-1 0,1 1,8 0,0 1,0 0,0 1,0 0,0 1,-1 1,24 9,-27-7,0-1,0 1,-1 1,1 0,-1 0,-1 0,1 1,-1 0,7 10,6 14,22 43,0 0,-31-59</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29.324"/>
    </inkml:context>
    <inkml:brush xml:id="br0">
      <inkml:brushProperty name="width" value="0.1" units="cm"/>
      <inkml:brushProperty name="height" value="0.1" units="cm"/>
      <inkml:brushProperty name="ignorePressure" value="1"/>
    </inkml:brush>
  </inkml:definitions>
  <inkml:trace contextRef="#ctx0" brushRef="#br0">0 1,'2'5,"0"1,1 0,-1 0,1-1,0 1,1-1,-1 0,1 0,0 0,0-1,5 5,-2-2,34 35,86 66,-48-44,125 93,-197-151,-4-4,0 1,0-1,0 0,0 0,0 0,0-1,1 1,-1-1,0 0,1 0,-1 0,1 0,0-1,-1 1,1-1,-1 0,1 0,0 0,-1-1,1 1,-1-1,1 0,-1 0,1 0,-1 0,1-1,3-2,5 1,-1-1,-1-1,1 0,-1 0,1-1,-1 0,17-16,-14 8</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0.044"/>
    </inkml:context>
    <inkml:brush xml:id="br0">
      <inkml:brushProperty name="width" value="0.1" units="cm"/>
      <inkml:brushProperty name="height" value="0.1" units="cm"/>
      <inkml:brushProperty name="ignorePressure" value="1"/>
    </inkml:brush>
  </inkml:definitions>
  <inkml:trace contextRef="#ctx0" brushRef="#br0">259 0,'-5'0,"-4"5,-6 0,-4 4,0 5,1 0,2 2,0-3,-1 2,-2-2,-2-4,2 2,1 2,-1 0,3 1,4-2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1.122"/>
    </inkml:context>
    <inkml:brush xml:id="br0">
      <inkml:brushProperty name="width" value="0.1" units="cm"/>
      <inkml:brushProperty name="height" value="0.1" units="cm"/>
      <inkml:brushProperty name="ignorePressure" value="1"/>
    </inkml:brush>
  </inkml:definitions>
  <inkml:trace contextRef="#ctx0" brushRef="#br0">0 482,'5'-1,"0"0,0-1,-1 1,1-1,-1 0,0 0,8-5,11-4,2 4,0 1,0 1,0 1,49 0,4-2,-43 1,64-4,-91 9,-1 0,0 0,0 1,0 0,0 0,0 1,0 0,0 0,0 0,11 7,-16-7,1 0,-1 0,0 0,1 1,-1-1,-1 1,1 0,0-1,-1 1,1 0,-1 0,0 0,0 0,0 0,0 0,0 0,-1 0,1 0,-1 4,-3 68,1-47,1-14,1-1,0 0,-2 0,-3 17,5-28,0 0,-1 1,0-1,1 0,-1 0,0 0,0 0,0 0,0-1,0 1,-1 0,1 0,0-1,-1 1,1-1,-1 1,0-1,1 0,-1 1,0-1,0 0,0 0,0 0,0 0,0-1,-4 2,4-2,-1-1,1 1,0 0,0-1,0 0,-1 1,1-1,0 0,0 0,0 0,0 0,0-1,1 1,-1 0,0-1,1 1,-1-1,0 0,1 1,0-1,-1 0,1 0,0 0,0 0,0 0,0-3,-21-58,4-7,3 0,3-2,3 1,4-1,5-113,1 178,-1 1,1 0,1 0,-1 0,1 0,0 0,3-7,6-5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2.011"/>
    </inkml:context>
    <inkml:brush xml:id="br0">
      <inkml:brushProperty name="width" value="0.1" units="cm"/>
      <inkml:brushProperty name="height" value="0.1" units="cm"/>
      <inkml:brushProperty name="ignorePressure" value="1"/>
    </inkml:brush>
  </inkml:definitions>
  <inkml:trace contextRef="#ctx0" brushRef="#br0">169 0,'-1'1,"-1"0,0-1,1 1,-1 0,1 0,-1 0,1 0,-1 1,1-1,0 0,-1 1,1-1,0 0,0 1,0 0,-1 2,-18 32,18-32,-4 10,0 0,1 0,1 1,0 0,1-1,1 1,0 0,1 0,1 1,0-1,4 28,-3-34,1 0,0 1,1-2,-1 1,2 0,-1 0,1-1,1 0,-1 0,1 0,1-1,-1 1,2-1,-1 0,0-1,1 0,0 0,1 0,0-1,9 5,6 1,-1-2,2 0,-1-2,1 0,0-2,1-1,-1-1,44 1,-66-4,0 0,-1 0,1-1,0 1,-1 0,1 0,0-1,-1 1,1-1,0 0,-1 1,1-1,-1 0,1 0,-1 0,1 0,-1 0,0 0,1 0,-1-1,0 1,0 0,2-4,-2 3,-1-1,1 1,-1-1,1 0,-1 1,0-1,0 0,0 1,0-1,0 0,-1 1,0-1,-1-4,-2-6,-1 1,-1 0,0 1,0-1,-11-12,-10-13,-2 0,-1 2,-47-41,66 66,-1 1,0 0,-1 1,1 0,-2 1,1 0,-1 1,0 0,-1 2,1-1,-1 2,0 0,0 1,-17-1,-18 4,28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2.823"/>
    </inkml:context>
    <inkml:brush xml:id="br0">
      <inkml:brushProperty name="width" value="0.1" units="cm"/>
      <inkml:brushProperty name="height" value="0.1" units="cm"/>
      <inkml:brushProperty name="ignorePressure" value="1"/>
    </inkml:brush>
  </inkml:definitions>
  <inkml:trace contextRef="#ctx0" brushRef="#br0">1 0,'-1'35,"2"-1,1 1,2-1,2 0,0 0,3-1,12 34,2-7,2-2,3-1,2-1,43 59,-61-101,1 0,26 22,7 6,-29-26,1-1,1 0,0-1,1-2,1 0,-1-1,2-1,0 0,0-2,0-1,25 5,-42-11,0 0,1-1,-1 1,0-1,0 0,0 0,0-1,1 1,-1-1,0-1,0 1,0-1,0 1,-1-1,1-1,0 1,4-4,1-1,-1-2,1 1,-1-1,-1-1,13-18,-4 6</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6.958"/>
    </inkml:context>
    <inkml:brush xml:id="br0">
      <inkml:brushProperty name="width" value="0.1" units="cm"/>
      <inkml:brushProperty name="height" value="0.1" units="cm"/>
      <inkml:brushProperty name="ignorePressure" value="1"/>
    </inkml:brush>
  </inkml:definitions>
  <inkml:trace contextRef="#ctx0" brushRef="#br0">5721 1952,'-4'-1,"1"0,-1 0,1-1,-1 0,1 1,0-1,0 0,0 0,0-1,0 1,0-1,1 0,-1 1,-3-7,-8-6,-26-19,-2 3,-80-47,63 43,-143-87,-6 10,-343-132,-750-170,758 254,-900-216,1336 351,-592-152,380 89,299 83</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7.862"/>
    </inkml:context>
    <inkml:brush xml:id="br0">
      <inkml:brushProperty name="width" value="0.1" units="cm"/>
      <inkml:brushProperty name="height" value="0.1" units="cm"/>
      <inkml:brushProperty name="ignorePressure" value="1"/>
    </inkml:brush>
  </inkml:definitions>
  <inkml:trace contextRef="#ctx0" brushRef="#br0">2 37,'0'-1,"-1"0,1-1,0 1,0 0,0 0,0-1,0 1,0 0,0 0,1-1,-1 1,0 0,1 0,-1 0,1 0,-1-1,1 1,-1 0,1 0,0 0,0 0,-1 0,1 0,0 0,0 1,0-1,0 0,0 0,0 1,0-1,1 1,-1-1,0 1,0-1,0 1,0 0,1-1,-1 1,0 0,0 0,1 0,-1 0,0 0,0 0,1 0,-1 1,0-1,0 0,1 1,-1-1,0 1,0-1,0 1,2 0,7 4,1 1,-1 0,0 0,13 11,223 199,-78-65,431 329,-561-444,-27-20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8.427"/>
    </inkml:context>
    <inkml:brush xml:id="br0">
      <inkml:brushProperty name="width" value="0.1" units="cm"/>
      <inkml:brushProperty name="height" value="0.1" units="cm"/>
      <inkml:brushProperty name="ignorePressure" value="1"/>
    </inkml:brush>
  </inkml:definitions>
  <inkml:trace contextRef="#ctx0" brushRef="#br0">0 781,'1'-3,"0"0,0-1,0 1,1 0,-1 0,1-1,0 1,0 0,0 1,0-1,1 0,-1 1,1-1,-1 1,4-3,5-5,74-69,4 4,115-75,-44 35,211-168,-371 283,2-2,1 0,-1 0,1 0,0 0,-1 0,1 1,0-1,0 1,0 0,0 0,4-1,4 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54.55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150 0,'-11'14,"0"1,2 0,0 1,1 0,0 0,1 1,-9 33,3-9,1-11,1 1,2 0,1 1,2 0,1 0,-2 58,7-86,0-1,1 1,-1-1,1 1,-1 0,1-1,0 1,0-1,1 0,-1 1,1-1,0 0,0 0,0 0,0 0,0 0,1 0,-1-1,1 1,0-1,-1 1,1-1,0 0,1 0,-1-1,0 1,0-1,1 1,-1-1,1 0,-1 0,1-1,0 1,-1-1,1 0,-1 0,1 0,0 0,-1 0,1-1,0 0,-1 0,1 0,-1 0,0 0,1-1,-1 1,0-1,0 0,0 0,0 0,0-1,0 1,-1-1,1 1,-1-1,0 0,1 0,-1 0,2-5,3-5,-2-1,1 0,-2 0,0-1,0 1,1-24,1-95,-1 8,-3 104,-2 14,0-1,1 1,1-1,-1 1,1 0,4-10,-6 16,1 1,-1 0,0 0,1-1,-1 1,0 0,1 0,-1 0,1 0,-1 0,0 0,1 0,-1 0,1 0,-1 0,1 0,-1 0,0 0,1 0,-1 0,1 0,-1 0,0 0,1 0,-1 1,1-1,-1 0,0 0,1 0,-1 1,0-1,1 0,-1 1,0-1,0 0,1 0,-1 1,0-1,0 1,0-1,1 0,-1 1,0-1,0 0,0 1,15 21,-14-20,58 96,81 139,-129-214</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39.528"/>
    </inkml:context>
    <inkml:brush xml:id="br0">
      <inkml:brushProperty name="width" value="0.1" units="cm"/>
      <inkml:brushProperty name="height" value="0.1" units="cm"/>
      <inkml:brushProperty name="ignorePressure" value="1"/>
    </inkml:brush>
  </inkml:definitions>
  <inkml:trace contextRef="#ctx0" brushRef="#br0">42 775,'-1'0,"-1"0,0 0,1 0,-1 0,1 0,-1 0,0-1,1 1,-1 0,1-1,-1 1,1-1,-1 0,1 0,-1 1,1-1,0 0,-1 0,1 0,0-1,0 1,0 0,0 0,0-1,-1-1,1 0,0 0,0 0,0 0,1-1,-1 1,1 0,0 0,0 0,1 0,-1-1,0 1,2-4,3-11,2 0,-1 0,15-24,-19 37,30-55,2 1,3 2,2 2,56-61,-58 79,3 3,64-46,-76 60,3-1,0 1,40-18,-45 26</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40.656"/>
    </inkml:context>
    <inkml:brush xml:id="br0">
      <inkml:brushProperty name="width" value="0.1" units="cm"/>
      <inkml:brushProperty name="height" value="0.1" units="cm"/>
      <inkml:brushProperty name="ignorePressure" value="1"/>
    </inkml:brush>
  </inkml:definitions>
  <inkml:trace contextRef="#ctx0" brushRef="#br0">0 213,'1'-1,"-1"0,1 1,-1-1,1 0,-1 0,1 0,-1 1,1-1,0 0,-1 0,1 1,0-1,0 1,-1-1,1 1,0-1,0 1,0-1,0 1,0 0,0 0,0-1,0 1,0 0,1 0,31-5,-28 5,17-1,-1 1,1 0,-1 2,0 1,1 1,-1 0,-1 2,33 12,-1 4,0 2,48 32,-58-31,0 2,49 43,-75-55,0 0,-1 1,-1 1,0 0,-1 1,-1 0,17 35,-20-27,-25-49,-8-11,-11-10,2-2,2-1,2-1,2-2,2-1,-23-69,28 38,18 75,1-1,1 1,-1 0,1-1,1 1,-1 0,1-1,0 1,3-9,-3 14,0 1,0 0,0-1,-1 1,2 0,-1-1,0 1,0 0,0 0,0 0,1 0,-1 0,1 0,-1 0,0 1,1-1,-1 1,1-1,0 1,-1-1,1 1,-1 0,1-1,0 1,-1 0,1 0,0 0,-1 1,1-1,-1 0,1 1,3 0,6 2,1 1,-1 0,16 9,-15-8,480 213,-469-207,-7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41.343"/>
    </inkml:context>
    <inkml:brush xml:id="br0">
      <inkml:brushProperty name="width" value="0.1" units="cm"/>
      <inkml:brushProperty name="height" value="0.1" units="cm"/>
      <inkml:brushProperty name="ignorePressure" value="1"/>
    </inkml:brush>
  </inkml:definitions>
  <inkml:trace contextRef="#ctx0" brushRef="#br0">0 396,'12'2,"-1"0,1 0,-1 1,0 1,0 0,-1 1,1 0,13 8,1 0,493 255,-439-214,-79-54,1 1,-1-1,1 0,-1 1,0-1,1 0,-1 0,1 1,-1-1,1 0,-1 0,1 0,-1 0,1 0,-1 0,1 0,-1 0,1 0,-1 0,1 0,-1 0,1 0,-1 0,1 0,-1 0,1-1,-1 1,1 0,-1 0,1-1,-1 1,1-1,6-18,-6-28,-1 46,-4-48,-2 0,-22-82,-42-96,10 38,44 130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43.702"/>
    </inkml:context>
    <inkml:brush xml:id="br0">
      <inkml:brushProperty name="width" value="0.1" units="cm"/>
      <inkml:brushProperty name="height" value="0.1" units="cm"/>
      <inkml:brushProperty name="ignorePressure" value="1"/>
    </inkml:brush>
  </inkml:definitions>
  <inkml:trace contextRef="#ctx0" brushRef="#br0">99 1900,'5'-1,"-1"0,0 0,1 0,-1 0,1-1,-1 0,0 0,0 0,0 0,0-1,-1 1,1-1,0 0,-1 0,0 0,0-1,0 1,4-6,2-4,0-1,0 0,10-26,-8 13,-1 1,-1-1,-2-1,8-53,-14 71,0 0,-1 1,-1-1,0 1,0-1,0 1,-1 0,-4-12,4 16,0 1,-1-1,1 1,-1 0,1-1,-1 1,-1 0,1 1,0-1,-1 1,0-1,0 1,0 0,0 1,0-1,-8-3,8 5,1-1,-1 1,0 0,1 0,-1 1,0-1,0 1,0 0,0 0,1 0,-1 0,0 1,0 0,1-1,-1 1,0 1,1-1,-1 0,1 1,-1 0,1 0,0 0,0 0,0 0,0 1,0-1,0 1,1 0,-1 0,1 0,-4 6,-4 6,1 0,1 0,1 1,0 0,-7 28,5-13,1 0,2 0,1 0,2 1,1 0,3 52,0-72,0 0,1 0,1-1,-1 1,2-1,0 0,0 0,1 0,0 0,1-1,0 0,1 0,0 0,0-1,1 0,0-1,1 0,0 0,0 0,21 11,7 0,2-2,0-2,1-1,74 14,176 14,-126-22,-162-20,0 1,-1-1,1 0,-1 0,1 0,0 0,0 0,-1 0,1 0,-1 0,1 0,0-1,-1 1,1-1,-1 0,1 1,-1-1,1 0,-1 0,1 0,-1 0,0 0,1 0,-1 0,0 0,0 0,0-1,0 1,0-1,0 1,0 0,-1-1,1 0,0 1,-1-1,1 1,-1-1,0 0,1 1,-1-1,0 0,0 1,0-1,-1-3,0-9,-1-1,0 0,-1 1,-6-18,5 16,0 2,-17-75,-4 2,-4 1,-48-97,75 178,-1 1,1-1,0 0,0 0,1 0,-1 0,1 0,0 0,1 0,-1-6,1 10,0 0,0 0,1 0,-1 0,0 0,0 0,1 1,-1-1,0 0,1 0,-1 0,1 1,-1-1,1 0,0 0,-1 1,1-1,0 1,-1-1,1 0,0 1,0-1,0 1,2-1,-1 0,1 1,-1-1,1 1,-1 0,1 0,-1 0,1 0,-1 0,1 1,-1-1,5 2,20 7,0 2,-1 1,0 0,35 25,-4-4,-13-8,-1 1,48 39,-74-51,0 1,-1 1,-1 1,0 0,-2 0,0 2,15 28,-12-24,-16-23,0 1,0-1,0 0,0 0,0 0,0 0,1 0,-1 0,0 0,0 0,0 0,0 0,0 0,1 0,-1 0,0 0,0 0,0 0,0 0,0 0,1 0,-1 0,0 0,0 0,0 0,0 0,0 0,0-1,1 1,-1 0,0 0,0 0,0 0,0 0,0 0,0 0,0 0,0-1,0 1,1 0,-1 0,0 0,0 0,0 0,0-1,0 1,0 0,0 0,0 0,0 0,0 0,0-1,0 1,0 0,0 0,0 0,0 0,0 0,0-1,0 1,-1 0,1 0,0 0,0 0,0 0,0-1,-10-51,-14-41,-89-368,96 385,7 39,2-2,1 1,-2-72,9 108,0-1,0 1,0 0,0-1,1 1,-1 0,1-1,0 1,-1 0,1 0,0 0,0 0,1 0,-1 0,0 0,1 0,-1 0,1 0,-1 1,1-1,0 1,2-2,0 1,-1 0,1 1,0 0,0 0,0 0,-1 0,1 1,0-1,0 1,0 0,8 1,9 2,-1 1,0 1,37 15,-51-18,69 28,119 64,-156-72,-1 2,-2 1,0 1,55 57,-81-74,-1 1,-1 1,0 0,0 0,9 20,-15-87,-4 16,-1 1,-2 0,-2 0,-2 0,-1 1,-20-45,-1 9,-4 3,-49-76,16 47,-3 2,-5 4,-4 3,-4 4,-131-104,203 180,2 1,-1 1,1 0,-1 1,0 1,-1-1,0 2,-20-8,33 14,-1 0,1 0,-1 0,0 0,1 0,-1 0,1 0,-1 0,0 0,1 0,-1 0,1 1,-1-1,1 0,-1 0,0 1,1-1,-1 0,1 0,-1 1,1-1,-1 1,1-1,0 0,-1 1,1-1,-1 1,1-1,0 1,0-1,-1 1,1 0,0-1,0 1,-1-1,1 1,0-1,0 1,0 0,0-1,0 1,0-1,0 1,0 0,0-1,0 1,0-1,1 1,-1 0,0-1,0 1,1-1,-1 1,1 0,11 37,5-7,1 0,1-1,2-1,1 0,41 40,142 114,-156-143,-5-1,3-2,1-1,1-3,66 32,-110-62,1 0,-1-1,1 0,0 0,0-1,0 0,0 0,0 0,0 0,0-1,0 0,0-1,0 1,0-1,0 0,10-3,-8 0,-1 0,1-1,-1 1,0-1,-1-1,1 1,-1-1,0 0,0-1,-1 0,6-8,76-103,-56 79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47.047"/>
    </inkml:context>
    <inkml:brush xml:id="br0">
      <inkml:brushProperty name="width" value="0.1" units="cm"/>
      <inkml:brushProperty name="height" value="0.1" units="cm"/>
      <inkml:brushProperty name="ignorePressure" value="1"/>
    </inkml:brush>
  </inkml:definitions>
  <inkml:trace contextRef="#ctx0" brushRef="#br0">0 1547,'3'0,"0"-1,0 0,0 0,0-1,0 1,-1-1,1 1,-1-1,1 0,-1 0,4-3,16-12,831-383,-813 376,-34 19,1 1,0-1,0 1,1 0,-1 1,1 0,0 0,0 0,8-1,-15 5,0-1,1 1,-1-1,0 1,0 0,0-1,1 1,-1 0,0 0,0 0,0-1,-1 1,1 0,0 1,0-1,0 0,-1 0,1 0,0 0,-1 0,1 1,-1-1,1 2,11 40,-9-28,-1-7,1 1,-1-1,1 0,1 0,0 0,0 0,0-1,1 1,0-1,0 0,1-1,0 1,0-1,1 0,0-1,0 0,0 0,0 0,1-1,0 0,0 0,0-1,14 4,-11-3,0-1,0-1,0 0,0 0,18 0,-27-2,-1 0,1 1,-1-1,1 0,-1-1,1 1,-1 0,1 0,-1-1,1 1,-1-1,1 1,-1-1,1 1,-1-1,0 0,0 0,1 0,-1 0,0 0,0 0,0 0,0 0,0 0,0 0,0-1,0 1,-1 0,1-1,0 1,-1-1,1 1,-1-1,1 1,-1-1,0 1,0-1,0 1,0-1,0 1,0-1,0 1,0-1,-1 1,1-1,0 1,-1-1,1 1,-1 0,0-1,-1-1,-4-9,0 1,-1 0,-1 0,1 0,-2 1,0 0,-17-15,-4-4,-13-17,20 23,0-1,1-2,-32-50,52 74,1-1,0 1,0-1,0 1,0-1,0 0,1 1,-1-1,1 0,-1 0,1 1,0-1,0 0,1 1,-1-1,0 0,1 0,0 1,-1-1,1 1,0-1,1 1,-1-1,0 1,1-1,-1 1,1 0,0 0,-1 0,1 0,0 0,0 0,1 1,-1-1,0 0,0 1,6-2,3-3,0 0,1 1,0 1,0 0,0 1,0 0,15-1,10 1,1 3,-1 1,0 1,1 2,-1 2,-1 2,1 1,-1 1,-1 2,0 2,-1 1,0 2,45 30,-65-37,-1-1,0 2,22 22,-32-31,-1 1,1 0,-1-1,1 1,-1 0,0 0,0 1,-1-1,1 0,0 1,-1-1,0 1,0-1,0 1,0-1,-1 1,1 0,-1 0,0-1,0 1,0 0,-1-1,0 5,0-6,0 0,0 0,1-1,-1 1,0 0,-1-1,1 1,0-1,0 0,-1 1,1-1,0 0,-1 0,0 1,1-1,-1 0,0-1,1 1,-1 0,0 0,0-1,1 1,-1-1,0 0,0 1,0-1,0 0,0 0,0 0,0-1,1 1,-1 0,0-1,0 1,0-1,0 1,1-1,-1 0,0 0,1 0,-1 0,-1-1,-6-3,0-1,1 0,0 0,0-1,0 0,-9-11,-22-34,3-2,1-2,3 0,3-3,3 0,-29-92,47 128,1-2,2 1,0-1,2 1,0-1,2-45,1 69,0 0,0-1,0 1,0-1,0 1,0-1,0 1,1 0,-1-1,0 1,1-1,-1 1,1 0,0 0,-1-1,1 1,0 0,0 0,0 0,0 0,0 0,0 0,0 0,0 0,0 0,0 0,1 0,-1 1,0-1,0 1,1-1,-1 1,0-1,1 1,-1 0,1-1,-1 1,1 0,-1 0,0 0,1 0,-1 1,1-1,-1 0,0 0,1 1,1 0,8 4,0 0,-1 0,1 1,16 13,-13-9,24 16,-15-9,1-2,0 0,27 11,-50-25,1-1,-1 1,1-1,-1 0,1 0,-1 1,1-1,-1 0,1 0,-1-1,1 1,-1 0,1 0,-1-1,1 1,-1-1,1 1,-1-1,1 1,-1-1,0 0,0 0,1 0,-1 0,0 0,0 0,0 0,0 0,0 0,0-1,0 1,0 0,-1-1,1 1,0 0,-1-1,1 1,-1-1,0 1,1-1,-1-2,3-9,0 0,-1 0,0-21,-2 31,1-7,2-45,-2 0,-11-106,-10 99,20 62,0 0,0 0,0 0,0-1,0 1,0 0,0 0,0-1,0 1,0 0,0 0,0-1,0 1,0 0,0 0,0 0,0-1,0 1,0 0,0 0,1-1,-1 1,0 0,0 0,0 0,0-1,0 1,1 0,-1 0,0 0,0 0,0 0,1-1,-1 1,0 0,0 0,0 0,1 0,-1 0,0 0,0 0,1 0,-1 0,16 3,13 10,22 19,-2 2,59 52,82 92,-178-165,75 71,-4 5,74 102,-131-156,-3 1,-1 0,-1 2,-3 0,-1 2,-1-1,-3 2,-1 0,9 58,-20-88,0 1,0-1,-1 0,0 1,-1-1,-1 0,1 0,-5 14,4-21,1 0,-1 0,0 0,0 0,0 0,-1-1,1 1,-1-1,0 0,1 0,-2 0,1 0,0 0,0-1,-1 1,0-1,1 0,-1 0,0 0,0-1,0 1,0-1,0 0,-7 1,-3-1,0-1,0 0,0-1,0 0,0-1,1 0,-1-2,1 1,-19-9,-10-5,-61-36,41 16,0-3,3-2,2-3,-68-69,89 78,1-3,3-1,1-1,2-1,2-2,-41-91,60 117,2 0,0 0,1-1,0 0,2 0,1 0,0 0,1 0,1 0,1 0,0-1,2 1,0 0,1 1,1-1,1 1,0 0,2 0,0 0,0 1,2 1,20-28,-21 30,1 0,0 1,1 1,0-1,1 2,1 0,-1 0,29-17,-39 27,0 0,0 0,0 1,0-1,0 0,0 1,0 0,0-1,1 1,-1 0,0 0,0 0,0 1,0-1,0 0,0 1,0-1,0 1,0 0,4 1,-3 1,1-1,-1 1,1 0,-1 0,0 0,0 0,0 1,-1-1,4 7,4 8,-2 0,0 0,7 29,-13-40,13 44,-1-1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48.680"/>
    </inkml:context>
    <inkml:brush xml:id="br0">
      <inkml:brushProperty name="width" value="0.1" units="cm"/>
      <inkml:brushProperty name="height" value="0.1" units="cm"/>
      <inkml:brushProperty name="ignorePressure" value="1"/>
    </inkml:brush>
  </inkml:definitions>
  <inkml:trace contextRef="#ctx0" brushRef="#br0">367 272,'-10'13,"0"0,0 1,2 0,0 1,0 0,-9 28,5-16,-52 137,6 4,8 1,-43 266,89-410,-2 6,-2 50,7-75,1 1,0-1,1 1,-1-1,1 1,0-1,1 1,0-1,0 0,0 0,1 0,0 0,6 9,-6-11,0-1,1 0,0 0,0-1,0 1,0-1,0 0,0 0,1 0,-1-1,0 1,1-1,0 0,-1-1,1 1,-1-1,1 1,0-2,0 1,5-1,16-2,-1-2,38-10,-42 9,186-53,348-148,-543 202,28-12,-1-2,-1-1,-1-1,56-44,-85 59,0-1,-1 0,0 0,0-1,-1 0,0 0,0-1,-1 1,0-1,-1 0,0 0,0-1,-1 1,0-1,-1 0,0 0,0 0,-1 0,-1 0,1 0,-2 0,1 0,-2 0,1 0,-4-13,-2 2,-1-1,0 2,-2-1,0 1,-1 1,-1 0,-1 0,0 1,-2 1,0 0,-26-21,37 34,-1 1,0-1,0 2,-1-1,1 0,0 1,-1 0,0 0,1 1,-1-1,0 1,0 1,0-1,-6 1,12 0,0 0,-1 0,1 0,0 0,-1 0,1 1,0-1,-1 0,1 0,0 0,-1 1,1-1,0 0,0 0,-1 1,1-1,0 0,0 0,0 1,-1-1,1 0,0 1,0-1,0 0,0 1,0-1,0 0,-1 1,1-1,0 1,0-1,0 0,0 1,0-1,0 0,1 1,-1-1,0 0,0 1,0-1,0 0,0 1,0-1,1 0,-1 1,0-1,0 0,0 0,1 1,-1-1,1 1,11 15,16 4,1-2,0 0,1-2,1-1,57 19,-62-24,109 38,246 53,152-21,-514-78,-5 0,0 0,1-2,-1 1,21-4,-34 3,-1 0,1 0,-1 0,1 0,-1 0,0 0,1 0,-1 0,1 0,-1-1,1 1,-1 0,1 0,-1-1,0 1,1 0,-1 0,0-1,1 1,-1 0,0-1,1 1,-1 0,0-1,1 1,-1-1,0 1,0-1,0 1,0 0,1-1,-1 1,0-1,0 1,0-1,0 1,0-1,0 1,0-1,0 1,0-1,0 1,0 0,-1-1,1 1,0-1,0 1,0-1,0 1,-1-1,1 1,0 0,-1-1,1 1,0 0,-1-1,1 1,0 0,-1-1,1 1,0 0,-2-1,-29-24,26 21,-168-111,-318-158,468 262,-1 0,-1 2,1 1,-43-9,64 17,0-1,0 0,0 1,1-1,-1 0,0-1,1 1,-1 0,1-1,-5-3,6 5,0-1,1 0,-1 1,0-1,1 0,-1 0,1 1,-1-1,1 0,0 0,-1 0,1 0,0 0,0 1,-1-1,1 0,0 0,0 0,0 0,0 0,0 0,1-2,0 1,0-1,1 1,-1-1,1 1,0-1,-1 1,1 0,0 0,0 0,1 0,-1 0,0 1,1-1,-1 1,1-1,-1 1,1 0,0 0,5-2,16-3,0 1,0 0,0 2,38 0,105 8,-117-2,682 85,-729-87,11 1,-7-2,0 1,0-1,-1 2,1-1,0 1,-1 0,0 0,1 0,-1 1,0 0,0 1,9 5,-15-8,0-1,0 0,0 0,0 0,0 1,0-1,0 0,0 0,0 0,0 0,0 1,0-1,0 0,0 0,0 0,0 1,0-1,0 0,0 0,0 0,0 1,0-1,0 0,-1 0,1 0,0 0,0 1,0-1,0 0,0 0,0 0,-1 0,1 0,0 0,0 1,0-1,0 0,-1 0,1 0,0 0,0 0,0 0,0 0,-1 0,1 0,0 0,0 0,0 0,-1 0,1 0,0 0,0 0,0 0,-1 0,1 0,0 0,-14-1,4-1,-1-1,1-1,-1 0,1-1,1 1,-1-2,-11-8,-63-53,55 42,-15-12,-52-55,84 79,0-1,2 0,-1 0,2-1,0 0,0-1,2 0,-10-30,16 43,0-1,0 0,1 1,0-1,-1 0,1 0,1 1,-1-1,1 0,-1 0,1 1,0-1,0 0,1 1,-1-1,1 1,0 0,0 0,0-1,0 1,0 0,1 1,-1-1,1 0,0 1,0-1,0 1,0 0,0 0,7-3,8-4,0 2,1 0,0 1,29-6,-47 12,39-9,1 2,0 1,1 2,-1 3,64 4,-86-1,0 0,0 2,-1 0,1 1,-1 1,0 1,-1 0,0 1,0 1,-1 1,0 0,0 2,-1-1,19 20,-11 0,-19-25,0-1,0 1,0-1,1 0,-1 0,12 7,-4-4</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49.308"/>
    </inkml:context>
    <inkml:brush xml:id="br0">
      <inkml:brushProperty name="width" value="0.1" units="cm"/>
      <inkml:brushProperty name="height" value="0.1" units="cm"/>
      <inkml:brushProperty name="ignorePressure" value="1"/>
    </inkml:brush>
  </inkml:definitions>
  <inkml:trace contextRef="#ctx0" brushRef="#br0">0 0,'2'1,"0"0,1-1,-1 1,0 0,0 1,0-1,0 0,0 1,-1-1,1 1,3 3,3 2,287 228,393 238,-515-364,125 72,-265-162,1-2,1-1,0-2,1-2,0-1,58 10,-80-21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50.502"/>
    </inkml:context>
    <inkml:brush xml:id="br0">
      <inkml:brushProperty name="width" value="0.1" units="cm"/>
      <inkml:brushProperty name="height" value="0.1" units="cm"/>
      <inkml:brushProperty name="ignorePressure" value="1"/>
    </inkml:brush>
  </inkml:definitions>
  <inkml:trace contextRef="#ctx0" brushRef="#br0">1497 642,'-37'1,"1"2,-1 2,1 1,1 1,-55 20,-166 81,163-65,-597 303,622-306,-50 25,225-130,85-17,3 9,2 9,4 8,2 9,1 9,2 9,324-4,-499 32,1 2,-1 2,41 7,-60-7,0 1,0 0,0 0,-1 1,1 1,-1 0,0 0,-1 1,0 1,0 0,9 9,-7-5,2 1,0 0,-1 1,-1 1,0 0,-1 1,13 23,-23-37,-1 0,1 0,0 0,-1-1,0 1,1 0,-1 0,0 0,0 0,0 0,0 0,0 0,-1 0,1 0,0 0,-1-1,0 1,1 0,-1 0,0 0,0-1,0 1,0 0,0-1,-2 3,2-3,-1 0,1-1,0 1,0 0,0-1,-1 1,1 0,0-1,0 0,-1 1,1-1,0 0,-1 0,1 0,-1 1,1-2,0 1,-1 0,1 0,0 0,-1 0,1-1,0 1,-1-1,1 1,0-1,0 0,0 1,-1-1,1 0,0 0,0 0,0 0,0 0,0 0,0 0,0-1,-22-27,2-1,2-1,1 0,1-1,-14-37,17 36,-34-74,4-1,5-3,6-1,-21-124,49 202,-1-54,6 63</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51.205"/>
    </inkml:context>
    <inkml:brush xml:id="br0">
      <inkml:brushProperty name="width" value="0.1" units="cm"/>
      <inkml:brushProperty name="height" value="0.1" units="cm"/>
      <inkml:brushProperty name="ignorePressure" value="1"/>
    </inkml:brush>
  </inkml:definitions>
  <inkml:trace contextRef="#ctx0" brushRef="#br0">315 34,'-1'5,"0"-1,0 1,0 0,-1 0,0 0,0-1,-4 9,-7 16,9-11,0-1,1 1,1 0,1 0,0 0,2 0,0 0,1 0,0 0,2 0,0 0,10 25,-7-25,1 1,0-1,2-1,0 0,1 0,0-1,1 0,1-1,1-1,0 0,20 15,-32-27,-1-1,0 0,1 0,-1 0,1 0,0 0,-1 0,1-1,-1 1,1 0,0-1,0 1,-1-1,1 0,0 1,0-1,0 0,-1 0,1 0,0-1,2 1,-2-1,-1 0,1 0,-1 0,0 0,0 0,0 0,1-1,-1 1,0 0,0-1,0 1,-1 0,1-1,0 1,-1-1,1 1,0-1,-1-2,2-4,-1 0,0 0,0 0,-1 0,0 0,-1 0,0 0,-2-13,-1 11,1 1,-1 0,0 0,-1 0,0 0,-1 1,0 0,-12-13,-65-56,26 27,-122-97,80 70,78 58,7 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52.059"/>
    </inkml:context>
    <inkml:brush xml:id="br0">
      <inkml:brushProperty name="width" value="0.1" units="cm"/>
      <inkml:brushProperty name="height" value="0.1" units="cm"/>
      <inkml:brushProperty name="ignorePressure" value="1"/>
    </inkml:brush>
  </inkml:definitions>
  <inkml:trace contextRef="#ctx0" brushRef="#br0">0 10,'0'0,"1"0,-1 0,0 0,0-1,0 1,1 0,-1 0,0 0,0-1,0 1,0 0,0 0,0-1,1 1,-1 0,0 0,0-1,0 1,0 0,0 0,0-1,0 1,0 0,0-1,0 1,0 0,0 0,0-1,0 1,0 0,-1 0,1-1,0 1,0 0,0 0,0-1,0 1,-1 0,1 0,0-1,12 5,0 0,0 1,-1 0,0 1,0 0,0 1,0 0,16 15,4 1,275 200,167 115,-456-326,-1-1,1-1,1-1,22 8,-34-15,1 0,-1 0,1-1,-1 0,1 0,0-1,-1 0,1 0,0 0,0-1,-1 0,1-1,-1 1,1-1,-1 0,7-4,21-13,0-2,-1-2,-1 0,48-48,-59 51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55.638"/>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1 155,'1'-1,"1"-1,-1 1,1-1,0 1,-1 0,1 0,0 0,0 0,0 0,0 0,0 0,0 1,0-1,0 1,0-1,0 1,0 0,0 0,0 0,1 0,-1 0,0 0,0 1,0-1,0 1,0-1,0 1,0 0,0 0,0 0,0 0,-1 0,1 0,0 1,-1-1,1 0,-1 1,1 0,-1-1,2 3,6 7,1 1,-2 0,0 1,9 18,-15-27,63 134,-37-76,37 63,-62-130,1-1,-2 0,1 0,-1 0,0 0,0 0,1-7,74-301,-67 269,-8 33,1 0,-1 0,2 0,0 1,0-1,1 1,0 0,1 0,14-20,-18 29,1 0,0 0,0 0,-1 0,1 1,0-1,0 1,1 0,-1-1,0 2,0-1,1 0,-1 0,0 1,1 0,-1 0,0 0,1 0,-1 0,0 1,1-1,-1 1,0 0,0 0,1 0,-1 1,5 2,8 5,-1 0,0 1,-1 1,13 12,-19-17,41 40,-2 2,-3 2,65 92,-95-125,-2-4</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32.638"/>
    </inkml:context>
    <inkml:brush xml:id="br0">
      <inkml:brushProperty name="width" value="0.1" units="cm"/>
      <inkml:brushProperty name="height" value="0.1" units="cm"/>
      <inkml:brushProperty name="ignorePressure" value="1"/>
    </inkml:brush>
  </inkml:definitions>
  <inkml:trace contextRef="#ctx0" brushRef="#br0">272 1735,'-1'0,"0"0,0 0,0-1,1 1,-1-1,0 1,0 0,0-1,1 0,-1 1,0-1,1 1,-1-1,0 0,1 0,-1 1,1-1,-1 0,1 0,-1 0,1 1,0-1,-1 0,1 0,0 0,0 0,-1-2,-3-30,3 28,-10-90,-24-92,7 62,-37-190,58 248,2-1,6-86,1 93,-3 0,-2 1,-13-73,-49-116,65 248,-5-16,2 0,-4-29,6 25</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35.387"/>
    </inkml:context>
    <inkml:brush xml:id="br0">
      <inkml:brushProperty name="width" value="0.1" units="cm"/>
      <inkml:brushProperty name="height" value="0.1" units="cm"/>
      <inkml:brushProperty name="ignorePressure" value="1"/>
    </inkml:brush>
  </inkml:definitions>
  <inkml:trace contextRef="#ctx0" brushRef="#br0">1 0,'0'392,"0"-371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35.954"/>
    </inkml:context>
    <inkml:brush xml:id="br0">
      <inkml:brushProperty name="width" value="0.1" units="cm"/>
      <inkml:brushProperty name="height" value="0.1" units="cm"/>
      <inkml:brushProperty name="ignorePressure" value="1"/>
    </inkml:brush>
  </inkml:definitions>
  <inkml:trace contextRef="#ctx0" brushRef="#br0">0 1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0.775"/>
    </inkml:context>
    <inkml:brush xml:id="br0">
      <inkml:brushProperty name="width" value="0.1" units="cm"/>
      <inkml:brushProperty name="height" value="0.1" units="cm"/>
      <inkml:brushProperty name="ignorePressure" value="1"/>
    </inkml:brush>
  </inkml:definitions>
  <inkml:trace contextRef="#ctx0" brushRef="#br0">346 18,'1'-1,"-1"1,0 0,0 0,1 0,-1 0,0-1,1 1,-1 0,0 0,0-1,1 1,-1 0,0-1,0 1,0 0,1-1,-1 1,0 0,0-1,0 1,0 0,0-1,0 1,0 0,0-1,0 1,0 0,0-1,0 1,0 0,0-1,0 1,0-1,0 1,0 0,0-1,-1 1,1 0,0 0,0-1,0 1,-1 0,1-1,0 1,0 0,-1 0,1-1,0 1,-1 0,1 0,0 0,0 0,-1-1,1 1,-1 0,1 0,0 0,-1 0,1 0,0 0,-1 0,1 0,-1 0,-26-1,16 4,0 1,0 0,1 1,-1 0,1 0,0 1,0 1,0-1,1 2,0-1,1 1,-9 11,-3 3,2 1,1 1,-24 43,27-43,2 2,0 0,2 0,0 1,-9 46,18-66,-1 1,1-1,1 0,-1 0,1 0,1 1,-1-1,1 0,0 0,1 0,0 0,0 0,0 0,1 0,0-1,1 1,-1-1,1 0,0 0,1 0,-1-1,1 1,0-1,1 0,-1 0,1-1,8 5,28 13,0-3,1-2,61 17,45 17,-146-51,-1 1,1 0,-1 0,0 0,1 0,-1 1,0-1,0 0,1 1,-1 0,0-1,-1 1,1 0,0 0,0 0,-1 0,1 1,-1-1,0 0,0 1,0-1,0 0,0 1,0-1,0 4,-1-2,-1 0,0 0,0-1,0 1,0 0,-1 0,1-1,-1 1,0-1,0 1,0-1,-1 0,1 0,-1 0,-5 5,-48 46,-123 88,155-125,5-5,11-9,7-8,7-5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1.974"/>
    </inkml:context>
    <inkml:brush xml:id="br0">
      <inkml:brushProperty name="width" value="0.1" units="cm"/>
      <inkml:brushProperty name="height" value="0.1" units="cm"/>
      <inkml:brushProperty name="ignorePressure" value="1"/>
    </inkml:brush>
  </inkml:definitions>
  <inkml:trace contextRef="#ctx0" brushRef="#br0">29 561,'2'-8,"0"1,1 0,0 0,0 0,1 0,-1 1,2-1,-1 1,1 0,0 0,9-8,0-2,20-25,24-28,-2-3,62-108,-114 173,0 0,0-1,-1 0,0 0,3-15,-6 22,0 0,1 0,-1-1,0 1,0 0,0 0,-1 0,1-1,0 1,0 0,-1 0,1 0,0-1,-1 1,1 0,-1 0,0 0,1 0,-1 0,0 0,0 0,0 0,1 1,-1-1,0 0,0 0,0 1,0-1,0 0,-1 1,1-1,0 1,0-1,0 1,0 0,-1 0,1-1,0 1,0 0,0 0,-1 0,1 0,0 0,0 1,0-1,-1 0,-1 1,-14 2,0 0,0 1,0 0,1 2,-1 0,1 0,-17 11,4 0,0 1,-46 37,70-50,0-1,-1 1,2 1,-1-1,1 1,-1-1,2 1,-1 0,1 1,0-1,-5 14,5-6,0 1,1 0,1 0,1 25,0 1,8 53,-6-80,1-1,0 1,0-1,1 0,1 0,0-1,14 24,-16-33,0 0,0 0,0-1,0 1,1-1,-1 1,1-1,-1 0,1 0,0-1,0 1,0-1,0 0,0 0,0 0,0-1,0 1,0-1,9 0,10-1,0-1,32-6,-35 4,115-25,209-72,-188 51,-131 43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2.643"/>
    </inkml:context>
    <inkml:brush xml:id="br0">
      <inkml:brushProperty name="width" value="0.1" units="cm"/>
      <inkml:brushProperty name="height" value="0.1" units="cm"/>
      <inkml:brushProperty name="ignorePressure" value="1"/>
    </inkml:brush>
  </inkml:definitions>
  <inkml:trace contextRef="#ctx0" brushRef="#br0">0 1,'4'17,"0"-1,1 1,1-1,0 0,1-1,1 1,11 17,14 29,125 317,-50-94,-93-246</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3.711"/>
    </inkml:context>
    <inkml:brush xml:id="br0">
      <inkml:brushProperty name="width" value="0.1" units="cm"/>
      <inkml:brushProperty name="height" value="0.1" units="cm"/>
      <inkml:brushProperty name="ignorePressure" value="1"/>
    </inkml:brush>
  </inkml:definitions>
  <inkml:trace contextRef="#ctx0" brushRef="#br0">307 444,'1'-3,"1"1,0-1,-1 0,1 1,0-1,1 1,-1 0,0 0,1 0,-1 0,1 0,-1 0,1 1,0-1,0 1,3-1,10-8,186-150,-17 12,-176 141,0 0,-1 0,0-1,10-12,-17 19,0 0,-1 0,1 0,0 0,-1 0,1 0,-1 0,1 0,-1 0,0 0,1 0,-1 0,0 0,0-1,0 1,1 0,-1 0,-1 0,1 0,0-1,0 0,-1 1,0-1,0 1,-1 0,1 0,0 0,0 0,-1 0,1 0,0 1,-1-1,1 0,-1 1,1-1,-1 1,1-1,-1 1,1 0,-1 0,0 0,-2 0,-15-1,1 1,0 1,0 0,0 2,0 0,0 1,0 1,1 0,-18 9,-25 14,-64 38,102-53,-59 36,3 3,-111 97,163-120,26-28,-1 0,1-1,0 1,0 0,-1 0,1-1,0 1,0 0,0 0,0 0,0 0,0-1,0 1,0 0,1 0,-1 0,0-1,0 1,1 0,-1 0,0-1,1 1,-1 0,1-1,-1 1,1 0,-1-1,1 1,0-1,-1 1,1-1,0 1,-1-1,1 1,0-1,-1 1,1-1,0 0,0 0,0 1,0-1,46 17,0-1,93 16,1 1,-103-21,0-2,1-2,0-2,0-1,0-2,70-3,-98-3,0 0,0-1,0-1,0 0,-1 0,0-1,0 0,-1-1,1 0,-1 0,9-11,17-12,-12 13,-2-1,22-22,-29 23</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4.276"/>
    </inkml:context>
    <inkml:brush xml:id="br0">
      <inkml:brushProperty name="width" value="0.1" units="cm"/>
      <inkml:brushProperty name="height" value="0.1" units="cm"/>
      <inkml:brushProperty name="ignorePressure" value="1"/>
    </inkml:brush>
  </inkml:definitions>
  <inkml:trace contextRef="#ctx0" brushRef="#br0">242 1,'-6'0,"0"1,-1 0,1 1,0 0,0 0,0 0,0 1,0-1,1 1,-1 1,1-1,0 1,0 0,0 0,0 1,1-1,0 1,0 0,0 0,0 1,-3 6,-8 15,0 0,-20 59,31-76,-11 28,6-19,2 1,0-1,1 1,-4 29,10-48,-1 1,1 0,0-1,1 1,-1 0,0-1,0 1,1-1,-1 1,0 0,1-1,0 1,-1-1,1 1,0-1,0 0,0 1,0-1,0 0,0 0,0 1,0-1,2 1,1 0,0 0,-1 0,1 0,0-1,0 0,-1 0,1 0,0 0,6 0,5 0,0-1,0 0,0-1,20-5,-2-1,-1-3,0 0,0-2,-2-1,52-31,-50 24</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4.855"/>
    </inkml:context>
    <inkml:brush xml:id="br0">
      <inkml:brushProperty name="width" value="0.1" units="cm"/>
      <inkml:brushProperty name="height" value="0.1" units="cm"/>
      <inkml:brushProperty name="ignorePressure" value="1"/>
    </inkml:brush>
  </inkml:definitions>
  <inkml:trace contextRef="#ctx0" brushRef="#br0">0 0,'2'8,"-1"-1,2 0,-1 1,1-1,0 0,0-1,1 1,0 0,0-1,9 10,1 4,20 33,42 63,97 114,-140-187,-25-31,0 0,1-1,0 0,1-1,0 0,0-1,1 0,15 10,-19-16,0-1,0 0,0 0,0-1,0 0,0 0,8 0,5-1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5.593"/>
    </inkml:context>
    <inkml:brush xml:id="br0">
      <inkml:brushProperty name="width" value="0.1" units="cm"/>
      <inkml:brushProperty name="height" value="0.1" units="cm"/>
      <inkml:brushProperty name="ignorePressure" value="1"/>
    </inkml:brush>
  </inkml:definitions>
  <inkml:trace contextRef="#ctx0" brushRef="#br0">0 256,'11'-9,"0"2,0-1,1 2,-1-1,2 2,20-8,17-9,8-8,-15 6,1 2,79-27,-103 42,1-2,33-18,-34 16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3:56.43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415 325,'2'-8,"0"1,1-1,-1 1,2 0,-1 0,1 0,0 0,0 1,11-12,-6 5,3-4,-1 1,-1-2,0 1,-1-1,-1-1,-1 0,6-27,-12 45,-1-1,0 0,1 0,-1 0,0 1,0-1,0 0,-1 0,1 0,0 1,-1-1,1 0,-1 0,0 1,1-1,-1 0,0 1,0-1,0 1,0-1,0 1,0-1,-2 0,0 0,0 0,0 0,-1 0,1 0,0 1,-1 0,1-1,-1 1,1 1,-8-2,-4 1,0 0,0 2,0-1,-23 6,25-3,2 0,-1 2,0-1,1 2,0-1,0 2,1-1,-1 1,2 1,-1 0,1 0,0 1,1 0,-8 11,-14 20,2 0,-25 51,51-87,-25 43,-33 87,54-119,0 1,2 0,0 0,1 1,0-1,1 1,1-1,1 1,3 31,-2-41,1 0,0 0,0-1,1 1,0-1,0 1,0-1,1 0,0 0,0 0,0-1,1 0,0 0,5 5,-1-3,1 0,0 0,0-2,1 1,-1-1,1 0,19 4,8 0,1-2,0-2,77 0,-60-4,0-3,0-2,-1-3,0-2,0-3,-1-1,0-4,-2-1,0-3,-1-2,-1-2,87-60,-111 66</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6.328"/>
    </inkml:context>
    <inkml:brush xml:id="br0">
      <inkml:brushProperty name="width" value="0.1" units="cm"/>
      <inkml:brushProperty name="height" value="0.1" units="cm"/>
      <inkml:brushProperty name="ignorePressure" value="1"/>
    </inkml:brush>
  </inkml:definitions>
  <inkml:trace contextRef="#ctx0" brushRef="#br0">1 1,'0'4,"0"5,0 6,4 0,1 2,5-3,0 2,2-3,0 1,-3-3</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6.703"/>
    </inkml:context>
    <inkml:brush xml:id="br0">
      <inkml:brushProperty name="width" value="0.1" units="cm"/>
      <inkml:brushProperty name="height" value="0.1" units="cm"/>
      <inkml:brushProperty name="ignorePressure" value="1"/>
    </inkml:brush>
  </inkml:definitions>
  <inkml:trace contextRef="#ctx0" brushRef="#br0">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48.590"/>
    </inkml:context>
    <inkml:brush xml:id="br0">
      <inkml:brushProperty name="width" value="0.1" units="cm"/>
      <inkml:brushProperty name="height" value="0.1" units="cm"/>
      <inkml:brushProperty name="ignorePressure" value="1"/>
    </inkml:brush>
  </inkml:definitions>
  <inkml:trace contextRef="#ctx0" brushRef="#br0">191 172,'-5'0,"0"1,0 0,0 0,0 0,0 1,0 0,0 0,0 0,1 0,-1 1,1-1,0 1,-1 1,1-1,1 0,-1 1,0 0,1 0,-6 8,-4 8,1 1,1 0,-9 23,9-21,6-12,0 0,0 0,2 1,-1 0,-3 18,7-27,0-1,0 1,0 0,0-1,0 1,1 0,-1-1,1 1,-1 0,1-1,0 1,0-1,0 0,1 1,-1-1,0 0,1 1,0-1,-1 0,1 0,0 0,0-1,0 1,0 0,1-1,-1 1,0-1,1 0,-1 0,5 2,8 3,1-1,-1 0,1-1,22 3,-36-6,1-1,-1 0,1 1,-1-1,1 0,-1 0,1 0,-1-1,1 1,-1-1,1 1,-1-1,1 0,-1 0,1 0,-1 0,0 0,0-1,0 1,0-1,0 1,0-1,0 0,0 0,-1 0,1 0,0 0,-1 0,0 0,0 0,1-1,-1 1,-1-1,1 1,0 0,0-4,1-10,-1-1,-1 1,-4-33,2 36,1 0,0 0,1 0,1 0,0 1,0-1,4-14,-3 23,0 0,0 1,1-1,-1 1,1 0,-1-1,1 1,0 0,0 1,0-1,1 1,-1-1,1 1,-1 0,1 0,0 0,0 1,-1-1,1 1,0 0,1 0,-1 0,7 0,10-1,-1 1,1 1,28 3,-45-2,71 10,-72-10,0-1,0 1,0 0,0 0,0 0,0 0,0 0,0 1,0 0,-1-1,1 1,-1 0,1 0,-1 1,0-1,1 0,-1 1,0-1,2 5,-4 1,-8-13,-9-14,12 0,0 0,1 0,1 0,1 0,0-1,2 1,0-1,4-29,-4 47,0 0,0 0,0 0,0 1,1-1,-1 0,1 0,-1 0,1 0,-1 0,1 0,0 1,0-1,0 0,0 1,0-1,0 0,1 1,-1-1,1 1,-1 0,1 0,-1-1,1 1,-1 0,1 0,0 0,0 1,0-1,-1 0,1 1,0-1,0 1,0 0,0-1,0 1,0 0,0 0,0 0,0 1,0-1,2 1,4 1,0 0,0 1,-1 0,1 1,-1-1,0 1,0 1,12 9,1 2,-1 1,-1 0,0 2,-1 0,-1 1,-1 0,-1 1,17 35,-24-37</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3.055"/>
    </inkml:context>
    <inkml:brush xml:id="br0">
      <inkml:brushProperty name="width" value="0.1" units="cm"/>
      <inkml:brushProperty name="height" value="0.1" units="cm"/>
      <inkml:brushProperty name="ignorePressure" value="1"/>
    </inkml:brush>
  </inkml:definitions>
  <inkml:trace contextRef="#ctx0" brushRef="#br0">268 440,'0'0,"0"-1,0 1,0 0,0-1,0 1,0 0,0-1,0 1,0 0,0-1,0 1,0 0,0-1,0 1,0 0,-1-1,1 1,0 0,0 0,0-1,0 1,-1 0,1 0,0-1,0 1,-1 0,1 0,0-1,0 1,-1 0,1 0,0 0,0 0,-1-1,0 1,-11 6,-10 16,-14 29,3 2,1 1,3 1,3 2,-22 65,47-118,-4 9,1 0,0 1,1-1,0 1,0 22,3-33,0 0,0-1,1 1,-1 0,1 0,0 0,-1 0,1-1,0 1,1 0,-1-1,0 1,1-1,0 1,-1-1,1 0,0 0,0 0,1 0,-1 0,0 0,0 0,1-1,-1 1,1-1,0 0,-1 0,1 0,0 0,0 0,-1 0,7 0,25 3,1-2,0 0,0-3,-1-1,1-1,0-2,-1-2,59-18,-89 23,0 1,-1-1,1 0,0 0,-1-1,1 1,-1-1,0 1,1-1,-1 0,-1 0,1-1,0 1,-1 0,0-1,0 0,0 1,0-1,0 0,-1 0,0 0,0 0,0-1,0 1,0 0,-1 0,0-5,0-13,0 0,-2 0,-8-42,9 57,-2-10,-1 0,0-1,-2 2,0-1,0 1,-2 0,0 0,0 1,-2 0,0 0,-1 1,0 0,-1 1,-23-20,34 33,-4-4,-1 0,1-1,0 0,0 0,-7-9,11 13,0-1,1 1,-1 0,0 0,1 0,-1-1,1 1,0 0,-1-1,1 1,0 0,0-1,0 1,0-1,0 1,0 0,0-1,0 1,1 0,-1-1,0 1,1 0,-1-1,1 1,0 0,-1 0,1 0,0-1,0 1,0 0,0 0,0 0,0 0,0 0,0 1,1-2,18-11,1 0,0 1,0 2,25-10,6-2,-26 10,261-138,-284 148,1-1,0 1,-1-1,0 0,0 0,0 0,0 0,0 0,0-1,-1 0,1 1,-1-1,0 0,-1 0,1 0,0 0,-1 0,0-1,0 1,-1 0,1-7,-1 7,0 1,-1-1,0 0,0 1,0-1,0 0,0 1,-1-1,1 1,-1 0,0-1,0 1,-1 0,1 0,-1 0,1 1,-1-1,0 1,0-1,0 1,0 0,0 0,0 0,-1 0,-3 0,-20-8,19 13,14 11,232 338,-198-288,-2 1,-4 2,-2 2,28 89,-36-67,-4 1,-4 1,5 123,-20-211,-1 0,0 0,0 0,0 0,-1 0,0 0,0 0,0 0,0 0,-1 0,-3 7,3-10,0 0,1 0,-1 0,-1 0,1 0,0 0,0-1,-1 1,1-1,-1 0,1 0,-1 0,0 0,1 0,-1 0,0 0,0-1,1 0,-1 1,0-1,0 0,-3-1,-17 0,1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3.505"/>
    </inkml:context>
    <inkml:brush xml:id="br0">
      <inkml:brushProperty name="width" value="0.1" units="cm"/>
      <inkml:brushProperty name="height" value="0.1" units="cm"/>
      <inkml:brushProperty name="ignorePressure" value="1"/>
    </inkml:brush>
  </inkml:definitions>
  <inkml:trace contextRef="#ctx0" brushRef="#br0">1 384,'4'0,"6"-4,9-6,10-5,8-4,10-3,10-2,7-5,6-2,3 0,2-3,-4 5,-10-2,-2 1,-8 5,-12 3,-8 5,-11 6</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4.541"/>
    </inkml:context>
    <inkml:brush xml:id="br0">
      <inkml:brushProperty name="width" value="0.1" units="cm"/>
      <inkml:brushProperty name="height" value="0.1" units="cm"/>
      <inkml:brushProperty name="ignorePressure" value="1"/>
    </inkml:brush>
  </inkml:definitions>
  <inkml:trace contextRef="#ctx0" brushRef="#br0">0 321,'181'184,"230"253,-410-436,32 42,-32-41,1 1,-1-1,0 1,1-1,-1 1,0 0,-1 0,1-1,0 1,-1 0,0 0,1 0,-1 0,0-1,-1 5,1-7,0 1,0-1,0 1,0-1,-1 1,1-1,0 1,0-1,0 1,-1-1,1 1,0-1,-1 1,1-1,0 0,-1 1,1-1,-1 0,1 1,0-1,-1 0,1 1,-1-1,1 0,-1 0,1 0,-1 1,1-1,-1 0,1 0,-1 0,0 0,1 0,-1 0,1 0,-1 0,1 0,-1 0,1 0,-1-1,1 1,-1 0,1 0,-1 0,1-1,-1 1,1 0,-1 0,1-1,-1 0,-23-19,23 20,-35-39,1-2,-53-81,-42-104,112 190,1 0,1-2,-10-42,21 64,2 0,0-1,0 0,2 1,0-1,1 0,1 0,0 1,1-1,6-19,-5 29,0-1,1 1,0 0,0 0,0 1,1 0,0-1,1 1,-1 1,1-1,0 1,0 0,1 1,0-1,11-5,14-6,1 1,36-10,-62 22,20-7,41-14,-64 23,1-1,-1 1,1 1,-1-1,1 1,-1-1,1 1,0 0,-1 1,1-1,7 3,-10-2,0 1,0-1,0 1,0-1,0 1,-1 0,1 0,0-1,-1 1,1 1,-1-1,0 0,0 0,0 0,0 1,0-1,0 0,0 1,-1-1,0 1,1 4,0 61,-2-56,1 5,-1-1,-1 1,-6 23,7-34,-1 0,0 0,-1 0,0-1,0 1,0-1,0 1,-1-1,0 0,0 0,0-1,-6 5,-7 4</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5.509"/>
    </inkml:context>
    <inkml:brush xml:id="br0">
      <inkml:brushProperty name="width" value="0.1" units="cm"/>
      <inkml:brushProperty name="height" value="0.1" units="cm"/>
      <inkml:brushProperty name="ignorePressure" value="1"/>
    </inkml:brush>
  </inkml:definitions>
  <inkml:trace contextRef="#ctx0" brushRef="#br0">1 265,'19'1,"0"1,1 1,-2 1,1 0,0 1,29 13,101 55,-14 6,-116-66,0 0,-1 2,-1 0,27 29,-41-39,1 0,-1 1,0-1,0 1,-1-1,0 1,0 0,0 0,0 0,0 10,-2-15,1 1,-1 0,0-1,0 1,0 0,0-1,0 1,0 0,-1-1,1 1,-1 0,1-1,-1 1,1 0,-1-1,0 1,0-1,0 0,0 1,0-1,0 0,0 1,0-1,0 0,-1 0,1 0,0 0,-1 0,1 0,-1 0,1-1,-1 1,0 0,1-1,-1 1,1-1,-1 0,0 0,1 1,-1-1,0 0,-2-1,2 1,-1 0,1-1,-1 0,1 1,-1-1,1 0,-1 0,1 0,0-1,-1 1,1 0,0-1,0 0,0 1,0-1,1 0,-1 0,0 0,1 0,-1 0,1-1,-2-1,-23-60,21 48,-13-30,3-1,2 0,2-1,2 0,2-1,-1-50,7 72,2-47,-1 69,1 0,0 0,0-1,0 1,1 0,0 0,0 0,0 1,0-1,6-8,2 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6.341"/>
    </inkml:context>
    <inkml:brush xml:id="br0">
      <inkml:brushProperty name="width" value="0.1" units="cm"/>
      <inkml:brushProperty name="height" value="0.1" units="cm"/>
      <inkml:brushProperty name="ignorePressure" value="1"/>
    </inkml:brush>
  </inkml:definitions>
  <inkml:trace contextRef="#ctx0" brushRef="#br0">86 77,'-4'0,"1"1,-1-1,0 1,0-1,1 1,-1 0,1 0,-1 1,1-1,-1 1,1 0,0 0,0 0,0 0,0 0,0 1,0-1,1 1,-1 0,1 0,0 0,0 0,0 0,0 0,0 1,1-1,-1 0,1 1,0-1,0 1,1 0,-1-1,1 1,-1 0,1 0,0-1,1 1,-1 0,0-1,1 1,0 0,0-1,0 1,1-1,-1 1,1-1,0 0,-1 1,5 3,20 20,0-2,2-1,1-2,1 0,0-2,54 26,-82-45,-1 0,1 0,0 0,0 0,-1 0,1-1,0 1,0 0,0-1,0 0,0 1,0-1,0 0,0 0,0 0,0 0,0 0,3-1,-4 0,0 0,-1 1,1-1,0 0,-1 0,1 0,-1 1,1-1,-1 0,1 0,-1 0,0 0,1 0,-1 0,0 0,0 0,0 0,0 0,0 0,0 0,0 0,0 0,0 0,-1-2,-2-12,-1 0,-1 1,-11-23,11 26,-8-22,-41-86,48 108,-1-1,0 1,-1 0,0 0,0 1,-2 0,-12-11,18 18,-1 0,0 1,0-1,0 1,0 0,0 1,0-1,-8 0,-29-12,26 4</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7.575"/>
    </inkml:context>
    <inkml:brush xml:id="br0">
      <inkml:brushProperty name="width" value="0.1" units="cm"/>
      <inkml:brushProperty name="height" value="0.1" units="cm"/>
      <inkml:brushProperty name="ignorePressure" value="1"/>
    </inkml:brush>
  </inkml:definitions>
  <inkml:trace contextRef="#ctx0" brushRef="#br0">785 410,'-37'-1,"0"1,0 2,0 2,0 1,0 2,-45 15,-36 25,-177 99,285-141,0 1,0 0,-16 14,25-19,0 0,0 0,0 0,1 0,-1 0,0 0,0 0,1 0,-1 0,1 0,-1 0,1 1,-1-1,1 0,0 0,-1 0,1 1,0-1,0 2,0-2,1 0,0 0,-1 0,1 0,0 1,0-1,-1 0,1 0,0 0,0-1,0 1,0 0,1 0,-1 0,0-1,0 1,0-1,1 1,-1-1,0 1,0-1,3 1,28 6,-1-1,51 2,-39-4,-38-3,0-1,-1 1,1-1,0 0,0 0,0-1,-1 0,1 1,0-2,-1 1,1 0,0-1,-1 0,7-4,-7 3,0-1,0 0,0 0,0-1,-1 1,0-1,0 1,0-1,0 0,-1 0,0-1,3-7,4-19,-1 1,-2-1,-1 0,2-32,-5-134,-2 145,-1 24,-6-52,6 72,-1-1,0 1,-1 0,0 0,-1 0,1 0,-2 1,1 0,-9-12,12 19,0 0,1 0,-1 0,0 0,0 0,0 0,0 0,0 1,0-1,0 0,0 1,0-1,0 1,0-1,0 1,0-1,-1 1,1 0,0 0,0-1,0 1,-1 0,1 0,0 0,0 0,-3 1,3 0,0-1,1 1,-1 0,0-1,0 1,0 0,1 0,-1 0,1 0,-1-1,0 1,1 0,0 0,-1 0,1 0,-1 0,1 0,0 0,0 0,0 1,0-1,0 0,0 0,0 0,0 0,0 0,0 0,0 0,1 0,-1 0,1 2,5 16,1-1,1 0,0 0,1-1,1 0,18 23,84 93,-80-97,229 234,-69-74,-174-176</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8.012"/>
    </inkml:context>
    <inkml:brush xml:id="br0">
      <inkml:brushProperty name="width" value="0.1" units="cm"/>
      <inkml:brushProperty name="height" value="0.1" units="cm"/>
      <inkml:brushProperty name="ignorePressure" value="1"/>
    </inkml:brush>
  </inkml:definitions>
  <inkml:trace contextRef="#ctx0" brushRef="#br0">0 0,'4'0,"6"0,5 4,4 6,7 9,-1 5,4 4,1 4,4 2,0 3,-1-5,-3 1,-6-2,-3-5,-1-8,-3-2,-6-5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02.18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1595,'14'-1,"1"-1,-1 0,0-1,15-5,29-5,672-41,-531 47,1271-28,-594 12,182-1,-252 25,444-2,-565-51,-4-60,644-115,-751 181,2 44,-51 2,-3-34,-214-13,-2-13,377-125,-289 83,-306 87,0 4,143 0,-188 12,0-2,-1-2,1-1,61-15,65-16,331-23,-461 55,-35 3,14-1,1-1,-1-1,27-7,-63 4,-23 0,32 5,-90-16,1-5,-163-57,-65-55,324 133,-6-1,1-1,0 1,-1-2,1 1,1-1,-1 0,0-1,1 1,0-1,-8-8,14 12,-1 1,1-1,0 0,-1 1,1-1,0 1,0-1,0 0,0 1,-1-1,1 1,0-1,0 0,0 1,0-1,0 0,1 1,-1-1,0 0,0 1,0-1,0 1,1-1,-1 0,0 1,1-1,-1 1,0-1,1 1,0-1,21-15,30 0,0 9,0 2,0 2,78 7,-28-2,-70-2,-12-1,1 2,-1-1,0 2,35 8,-49-9,-1 1,1 1,0-1,-1 1,1 0,-1 0,0 0,0 1,0 0,0 0,-1 0,0 1,0-1,0 1,0 0,-1 0,0 0,0 1,0-1,2 8,6 20,-1 0,-2 0,7 65,-3 106,-11-154,6 365,13 234,-20-639,1-1,-1 0,2 1,-1-1,1 0,1 0,0 0,0 0,1-1,0 1,0-1,10 14,-13-21,0 0,0 0,0-1,0 1,0 0,0 0,0-1,1 1,-1-1,0 1,0-1,0 0,1 1,-1-1,0 0,1 0,-1 0,0 0,1 0,1 0,9-3</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8.767"/>
    </inkml:context>
    <inkml:brush xml:id="br0">
      <inkml:brushProperty name="width" value="0.1" units="cm"/>
      <inkml:brushProperty name="height" value="0.1" units="cm"/>
      <inkml:brushProperty name="ignorePressure" value="1"/>
    </inkml:brush>
  </inkml:definitions>
  <inkml:trace contextRef="#ctx0" brushRef="#br0">145 1,'6'0,"0"1,0 1,0-1,-1 1,1 0,0 1,-1-1,0 1,1 0,-1 0,0 1,6 5,59 57,-54-50,116 121,-128-133,0-1,-1 1,1 0,-1 0,0 1,0-1,-1 1,1-1,-1 1,0 0,-1 0,1 0,-1 0,0 0,1 8,-2-9,0 0,-1-1,0 1,1 0,-1-1,-1 1,1-1,0 1,-1-1,0 0,0 0,0 0,0 0,0 0,-1 0,1 0,-1-1,1 1,-1-1,0 0,0 1,-5 1,-10 6,-1-1,1-1,-1 0,-1-2,-27 7,-103 10,29-18,98-5</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4:59.860"/>
    </inkml:context>
    <inkml:brush xml:id="br0">
      <inkml:brushProperty name="width" value="0.1" units="cm"/>
      <inkml:brushProperty name="height" value="0.1" units="cm"/>
      <inkml:brushProperty name="ignorePressure" value="1"/>
    </inkml:brush>
  </inkml:definitions>
  <inkml:trace contextRef="#ctx0" brushRef="#br0">148 1,'-13'-1,"0"1,1 1,-1 0,1 1,-1 0,-13 4,23-4,0-1,0 0,1 1,-1-1,1 1,-1 0,1-1,0 1,0 0,-1 1,2-1,-1 0,0 1,0-1,1 1,-1-1,1 1,0 0,0 0,0-1,0 1,0 0,0 0,1 0,0 0,0 0,-1 0,2 0,-1 0,0 0,2 5,0 3,1-1,0 0,1 0,0 0,0-1,1 1,1-1,-1 0,1-1,1 1,0-1,0-1,0 1,1-1,0 0,12 7,-12-8,-1-1,2 0,-1 0,0-1,1 0,0 0,-1-1,2 0,-1-1,0 0,0 0,1-1,-1 0,1-1,-1 0,1 0,-1-1,13-3,-6-2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0.778"/>
    </inkml:context>
    <inkml:brush xml:id="br0">
      <inkml:brushProperty name="width" value="0.1" units="cm"/>
      <inkml:brushProperty name="height" value="0.1" units="cm"/>
      <inkml:brushProperty name="ignorePressure" value="1"/>
    </inkml:brush>
  </inkml:definitions>
  <inkml:trace contextRef="#ctx0" brushRef="#br0">18 0,'-2'1,"1"-1,0 1,0-1,0 1,0 0,0-1,1 1,-1 0,0 0,0 0,0 0,1 0,-1-1,0 1,1 0,-1 1,1-1,-1 0,1 0,-1 0,1 0,0 0,0 0,0 1,-1-1,1 0,0 0,0 0,1 0,-1 1,0-1,1 1,3 44,4-11,1-1,2-1,28 60,59 92,-92-175,18 34,-11-18,1 0,1-1,2-1,36 42,-49-62,0 0,0-1,0 1,0-1,1 0,0 0,-1-1,1 1,0-1,0 0,0-1,1 1,-1-1,0 0,0 0,1-1,-1 1,1-1,-1 0,0-1,1 1,-1-1,0 0,1-1,-1 1,0-1,7-3,8-6,-1 0,0-2,-1 0,0-1,19-20,-3 3,-22 22</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1.659"/>
    </inkml:context>
    <inkml:brush xml:id="br0">
      <inkml:brushProperty name="width" value="0.1" units="cm"/>
      <inkml:brushProperty name="height" value="0.1" units="cm"/>
      <inkml:brushProperty name="ignorePressure" value="1"/>
    </inkml:brush>
  </inkml:definitions>
  <inkml:trace contextRef="#ctx0" brushRef="#br0">1 192,'52'-19,"-17"6,41-19,-50 20,-1 2,1 0,1 1,28-5,-26 8,0-2,40-16,19-5,-66 24</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3.072"/>
    </inkml:context>
    <inkml:brush xml:id="br0">
      <inkml:brushProperty name="width" value="0.1" units="cm"/>
      <inkml:brushProperty name="height" value="0.1" units="cm"/>
      <inkml:brushProperty name="ignorePressure" value="1"/>
    </inkml:brush>
  </inkml:definitions>
  <inkml:trace contextRef="#ctx0" brushRef="#br0">660 187,'0'-7,"0"1,-1-1,0 0,0 1,-1-1,0 1,0 0,-1-1,1 1,-1 0,-1 1,1-1,-1 0,0 1,0 0,-1 0,1 0,-1 0,0 1,0 0,-9-6,0 2,-1 0,0 1,0 1,-1 0,1 1,-1 0,-29-3,36 7,0 0,-1 0,1 1,0 1,-1 0,1 0,0 1,0 0,0 0,0 1,-12 5,8-1,-1 1,2 0,-1 0,1 1,1 0,-17 18,6-1,0 1,2 0,0 2,3 1,-21 44,20-34,-17 53,31-78,0-1,1 1,0 0,1 1,1-1,0 0,3 20,-2-32,0 0,0 0,1 1,-1-1,1 0,0 0,0 0,0 0,1 0,-1 0,1 0,-1-1,1 1,0 0,0-1,0 0,1 1,-1-1,0 0,1 0,-1 0,1 0,0-1,0 1,0-1,0 1,0-1,0 0,0 0,0-1,0 1,4 0,-2-1,0 0,1-1,-1 1,0-1,1 0,-1-1,0 1,0-1,0 0,0 0,0-1,-1 0,1 1,-1-1,1-1,-1 1,0-1,5-5,13-19,-2-1,-1-1,27-56,-29 53,0 1,2 0,31-38,-21 30,21-23,-47 60,0 0,0 0,0 0,0 0,1 1,0-1,-1 1,1 0,0 0,0 1,0-1,0 1,0 0,7-1,-4 3,0 0,1 0,-2 1,1 0,0 0,0 1,-1 0,1 0,-1 1,0-1,0 2,9 7,22 12,17 2,-32-16,-1 0,0 1,0 2,-1 0,26 23,-42-31,1 0,-1 1,-1 0,1 0,-1 0,0 1,3 9,-4-12,5 17</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4.116"/>
    </inkml:context>
    <inkml:brush xml:id="br0">
      <inkml:brushProperty name="width" value="0.1" units="cm"/>
      <inkml:brushProperty name="height" value="0.1" units="cm"/>
      <inkml:brushProperty name="ignorePressure" value="1"/>
    </inkml:brush>
  </inkml:definitions>
  <inkml:trace contextRef="#ctx0" brushRef="#br0">1 89,'6'1,"1"0,-1 0,1 1,-1 0,0 0,0 0,0 1,0 0,0 0,8 6,54 44,-62-47,45 42,80 99,-35-37,-79-85,-10-15,-14-24,0-6,0 0,1 0,1-1,1 0,1 1,0-39,-3-2,-1 3,1-96,6 152,0 0,0-1,0 1,0 0,1 0,-1-1,0 1,1 0,0 0,0 0,-1 0,1 0,0 0,1 0,-1 0,0 0,0 0,1 1,-1-1,4-2,-4 3,1 1,0-1,0 1,0-1,0 1,-1 0,1-1,0 1,0 0,0 0,0 1,0-1,0 0,0 1,0-1,-1 1,1-1,3 2,8 5,0 0,0 1,-1 1,19 16,26 25,-2 3,-2 2,-3 3,-2 1,47 79,-85-122</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5.343"/>
    </inkml:context>
    <inkml:brush xml:id="br0">
      <inkml:brushProperty name="width" value="0.1" units="cm"/>
      <inkml:brushProperty name="height" value="0.1" units="cm"/>
      <inkml:brushProperty name="ignorePressure" value="1"/>
    </inkml:brush>
  </inkml:definitions>
  <inkml:trace contextRef="#ctx0" brushRef="#br0">246 591,'0'-1,"-1"0,1 0,0 0,-1 0,1 0,-1 0,1 1,-1-1,0 0,1 0,-1 0,0 0,0 1,0-1,1 0,-1 1,0-1,0 1,0-1,0 1,0-1,0 1,0 0,0-1,0 1,0 0,0 0,0 0,0 0,-1 0,1 0,0 0,0 0,-1 0,-38 5,28 0,0 1,0 0,1 1,0 0,0 0,0 1,1 1,1 0,-1 0,2 1,-1 0,1 1,1-1,-9 16,15-24,1 0,-1 0,0 0,1 0,-1 0,1-1,0 1,0 0,0 0,0 0,0 0,0 0,0 0,1 0,-1 0,0 0,1 0,0 0,0 0,1 2,0-1,1 1,-1 0,1-1,0 0,0 1,1-1,-1 0,7 4,6 2,0 0,1-1,22 8,-36-15,2 1,0 0,0 0,0-1,0 1,0-1,0 0,1-1,-1 1,0-1,1 0,5-1,-8 0,-1 0,0 0,0 0,0-1,0 1,0 0,0-1,-1 0,1 1,0-1,-1 0,1 0,-1 0,0 0,1 0,-1 0,0 0,0 0,-1-1,1 1,0 0,-1 0,1-1,-1 1,0-1,0 1,0-3,3-29,-2 0,-2 0,0 0,-3 0,-11-53,-58-162,70 240,-15-43,-3 0,-2 1,-36-59,59 110,0-1,0 0,0 1,-1-1,1 0,0 0,-1 1,1-1,0 1,-1-1,1 0,-1 1,1-1,-1 1,1-1,-1 1,0-1,1 1,-1 0,0-1,1 1,-1 0,0-1,1 1,-1 0,0 0,0 0,1 0,-1-1,0 1,0 0,1 0,-2 1,1 0,0 0,0 0,0 0,0 1,0-1,1 1,-1-1,0 0,1 1,-1-1,1 1,-1 0,1-1,0 3,-5 58,7-40,1 1,1-1,1 0,2 0,-1 0,2-1,1 0,20 35,11 7,62 76,-65-90,-6-4,-24-33</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7.158"/>
    </inkml:context>
    <inkml:brush xml:id="br0">
      <inkml:brushProperty name="width" value="0.1" units="cm"/>
      <inkml:brushProperty name="height" value="0.1" units="cm"/>
      <inkml:brushProperty name="ignorePressure" value="1"/>
    </inkml:brush>
  </inkml:definitions>
  <inkml:trace contextRef="#ctx0" brushRef="#br0">534 471,'-112'-11,"83"7,0 0,-52 2,72 3,0-1,0 2,0 0,0 0,0 0,1 1,-1 0,1 1,0 0,0 0,0 1,0 0,-7 7,-2 3,2 0,0 2,1 0,0 0,2 1,0 1,1 0,0 1,2 0,1 0,-8 26,16-44,-1 1,0-1,1 0,0 1,-1-1,1 1,0-1,1 0,-1 1,0-1,0 1,1-1,0 0,-1 1,1-1,0 0,0 0,0 0,1 0,-1 1,0-2,1 1,-1 0,1 0,0 0,-1-1,1 1,0-1,0 1,0-1,0 0,0 0,1 0,-1 0,0 0,0 0,1-1,-1 1,1-1,-1 1,0-1,5 0,13 0,-1 0,1-1,-1-1,26-6,-19 4,-3 1,-1 1,0-1,0-2,0 0,-1-1,25-10,-42 14,-1 0,0-1,0 1,0-1,0 1,0-1,-1 0,1 0,-1 0,0 0,0-1,0 1,0-1,1-5,14-59,-7 24,-2 16,-2-1,-1 0,-1-1,-1 1,-1-1,-2 1,-1-1,-7-40,6 51,0 4,0 0,-1 1,-5-17,6 26,0 1,0-1,-1 0,1 1,-1 0,0-1,0 1,0 1,-1-1,0 0,1 1,-9-6,-10-8,-38-37,41 36,0 1,-26-18,45 35,0 0,0 1,1-1,-1 0,0 1,0-1,0 1,0-1,0 0,0 1,0-1,0 0,0 1,0-1,-1 0,1 1,0-1,0 1,0-1,0 0,-1 0,1 1,0-1,0 0,0 1,-1-1,1 0,0 0,0 1,-1-1,1 0,0 0,-1 0,1 1,0-1,-1 0,1 0,0 0,-1 0,1 0,-1 0,1 0,0 0,-1 0,1 0,0 0,-1 0,1 0,0 0,-1 0,1 0,-1 0,1 0,0 0,-1 0,1-1,0 1,0 0,-1 0,1 0,0-1,-1 1,1 0,0 0,-1-1,12 31,46 82,-10-16,4-2,79 109,-114-182,-8-10,0 0,1 0,0-1,0 0,1-1,12 9,-7-8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8.860"/>
    </inkml:context>
    <inkml:brush xml:id="br0">
      <inkml:brushProperty name="width" value="0.1" units="cm"/>
      <inkml:brushProperty name="height" value="0.1" units="cm"/>
      <inkml:brushProperty name="ignorePressure" value="1"/>
    </inkml:brush>
  </inkml:definitions>
  <inkml:trace contextRef="#ctx0" brushRef="#br0">376 766,'35'-32,"-24"24,-2-1,1 0,-1 0,-1-1,14-21,-4 0,-1 0,-2-1,-2 0,-1-1,-1-1,-1 0,6-55,-15 86,-1-1,1 1,-1-1,0 1,-1-1,1 1,-1-1,1 1,-1-1,0 1,0 0,-1-1,1 1,-1 0,1 0,-1 0,0 0,0 0,0 1,-1-1,1 0,-1 1,1 0,-1-1,0 1,0 0,0 1,0-1,0 0,0 1,-1 0,1 0,0 0,-1 0,1 0,-1 1,1-1,-1 1,-5 0,-3 0,0 0,-1 1,1 1,0-1,-1 2,1 0,0 0,1 1,-1 1,-12 7,-15 12,2 3,1 0,1 3,2 1,1 1,1 2,-27 40,50-62,0 0,1 1,1 0,0 0,0 1,2 0,0 0,0 0,1 0,1 1,1-1,0 1,0 0,2-1,0 1,0-1,1 1,6 17,-5-24,1 0,0 0,0-1,1 1,0-1,0 0,1-1,0 1,0-1,0 0,1-1,0 0,0 0,0 0,1-1,0 0,-1 0,14 3,13 5,1-3,1-1,37 4,-53-9,46 8,-29-3,1-2,0-1,0-2,0-2,41-4,-72 2,-1-1,1 0,0 0,-1-1,1 0,-1 0,0 0,0-1,0 0,-1 0,1 0,-1-1,7-7,5-8,-1-1,18-29,-6 7,20-25,-3-2,-3-2,35-83,-64 127,-2-1,-2 0,0-1,-2 0,-2 0,0-1,-2 0,-1 0,-2 0,-1 1,-8-52,8 76,0 0,-1 1,0-1,0 0,-1 1,-3-7,5 11,0-1,0 0,-1 0,1 0,-1 1,1-1,-1 1,0-1,1 1,-1-1,0 1,0 0,0 0,0 0,0 0,0 0,0 1,-4-1,4 3,6 4,9 6,124 90,-100-78,-1 1,-2 3,61 60,-90-82,-1 0,0 1,0 0,-1 0,0 0,0 0,-1 0,0 0,0 1,0-1,-1 1,0 0,-1-1,0 1,0 0,-1-1,1 1,-2-1,-3 15,-5 12,-1 0,-2-2,-17 33,16-36,-14 32,-8 21,-60 96,95-176,0-1,0 1,0 0,0-1,0 1,-1-1,1 1,-1-1,1 0,-1 0,1 1,-1-1,-1 1,2-2,1 0,-1 0,1 0,0 0,-1 0,1-1,-1 1,1 0,-1 0,1 0,0 0,-1 0,1-1,-1 1,1 0,0 0,-1-1,1 1,0 0,-1 0,1-1,0 1,0 0,-1-1,1 1,0 0,0-1,0 1,-1-1,1 1,0 0,0-1,0 0,-2-6,1-1,0 1,0 0,1-15,0-1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9.360"/>
    </inkml:context>
    <inkml:brush xml:id="br0">
      <inkml:brushProperty name="width" value="0.1" units="cm"/>
      <inkml:brushProperty name="height" value="0.1" units="cm"/>
      <inkml:brushProperty name="ignorePressure" value="1"/>
    </inkml:brush>
  </inkml:definitions>
  <inkml:trace contextRef="#ctx0" brushRef="#br0">1 0,'0'5,"4"4,6 6,9 12,5 7,4 4,0 6,4 2,1-1,-1-1,-6-4,-3-4,-2-4,-4-4,-5-2,-5-5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03.700"/>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608 44,'0'0,"1"0,-1 0,1 0,0 0,-1-1,1 1,-1 0,1 0,-1 0,1 0,-1-1,1 1,-1 0,1 0,-1-1,1 1,-1 0,1-1,-1 1,1-1,-1 1,0 0,1-1,-1 1,0-1,1 1,-1-1,0 1,0-1,1 1,-1-1,0 0,0 1,0-1,0 1,0-1,0 1,0-1,0 0,0 1,0-1,0 1,0-1,0 1,0-1,-1 0,1 0,-1-1,1 1,-1 0,1 0,-1 0,1-1,-1 1,0 0,1 0,-1 0,0 0,0 0,0 0,0 1,0-1,0 0,0 0,0 1,0-1,-1 0,-1 0,-8 0,1 0,-1 0,0 1,0 1,1 0,-1 0,0 1,1 0,-12 4,-14 6,-40 20,42-16,0 2,2 1,0 1,-36 32,49-36,1 1,0 1,1 1,1 0,1 1,1 1,-17 31,28-45,-1 0,1 1,1-1,-1 1,1 0,0 0,1 0,0 0,0 0,1 0,0 0,1 11,1-13,-1 0,1 0,0 0,1 0,-1-1,1 1,0-1,0 0,1 0,0 0,0 0,0 0,0-1,1 0,0 0,9 6,13 7,1-1,0-1,2-1,46 14,132 27,-4-1,-200-53,0 0,-1 1,1-1,-1 1,0 0,1-1,-1 1,0 1,0-1,0 0,4 6,-6-7,-1 0,1 0,-1 1,1-1,-1 1,1-1,-1 0,0 1,0-1,0 0,0 1,0-1,0 1,0-1,0 1,-1-1,1 0,0 1,-1-1,1 0,-1 1,1-1,-1 0,0 0,0 0,0 1,1-1,-1 0,0 0,0 0,-1 0,-1 1,-42 40,-58 41,-5 4,98-79,1-1,-2 0,1 0,-1-1,0-1,0 0,0 0,-1-1,0 0,1-1,-2-1,-11 2,4-2</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09.719"/>
    </inkml:context>
    <inkml:brush xml:id="br0">
      <inkml:brushProperty name="width" value="0.1" units="cm"/>
      <inkml:brushProperty name="height" value="0.1" units="cm"/>
      <inkml:brushProperty name="ignorePressure" value="1"/>
    </inkml:brush>
  </inkml:definitions>
  <inkml:trace contextRef="#ctx0" brushRef="#br0">32 106,'0'-4,"0"-6,-4-5,-2-4,1-3,-3 2,-1 5</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11.610"/>
    </inkml:context>
    <inkml:brush xml:id="br0">
      <inkml:brushProperty name="width" value="0.1" units="cm"/>
      <inkml:brushProperty name="height" value="0.1" units="cm"/>
      <inkml:brushProperty name="ignorePressure" value="1"/>
    </inkml:brush>
  </inkml:definitions>
  <inkml:trace contextRef="#ctx0" brushRef="#br0">587 50,'-41'0,"0"2,0 2,0 2,0 2,-53 17,71-17,0 1,0 1,1 1,0 1,1 0,1 2,0 1,1 0,0 1,-19 23,33-34,1-1,1 1,-1 0,1 1,0-1,0 0,1 1,-1 0,1 0,0-1,1 1,-2 7,3-11,0 1,0 0,1 0,-1 0,0 0,1 0,0-1,-1 1,1 0,1 0,-1-1,0 1,0-1,1 1,0-1,-1 0,1 1,0-1,0 0,0 0,0 0,1 0,-1-1,0 1,1-1,-1 1,5 0,9 6,0-2,1 0,0-1,0-1,26 3,96 3,-32-3,-83-4,-14-1,0-1,1 0,-1 0,1-1,-1 0,12-3,-20 3,1-1,-1 0,0 0,1 0,-1 0,0 0,1-1,-1 1,0-1,0 1,0-1,0 0,0 0,-1 0,1 0,0 0,-1 0,0 0,1-1,-1 1,0 0,0-1,0 1,-1-1,1 1,-1-1,1 1,-1-1,0-3,3-55,-9-101,2 71,5 144,2 0,3 0,2 0,2-1,22 66,17 20,7-1,86 152,186 234,-324-517,3 3,-1-1,0 2,-1-1,0 1,5 14,-9-22,-1-1,1 1,-1 0,0 0,0-1,0 1,1 0,-2 0,1 0,0-1,0 1,0 0,-1 0,1-1,-1 1,0 0,1-1,-1 1,0-1,0 1,0-1,0 1,0-1,0 1,0-1,-1 0,1 0,0 0,-1 0,1 0,-1 0,0 0,1 0,-1 0,1-1,-1 1,0 0,0-1,1 0,-3 1,-4 1,-1 0,1 0,-1-1,0 0,1-1,-1 0,0 0,1-1,-1 0,1-1,-1 1,1-2,-12-3,9 1,0-1,1 0,0 0,0-1,0-1,1 0,0 0,-14-16,4 0,2-2,0 0,1-1,2 0,1-1,-16-51,18 41,1 0,2-1,2 0,2-1,1 1,5-71,48-229,-7 81,-39 154,-4 75,0 0,9-49,-9 77,1-1,-1 1,0 0,1 0,-1 0,1-1,-1 1,1 0,-1 0,1 0,0 0,-1 0,1 0,0 0,0 0,0 0,0 0,0 0,0 1,0-1,0 0,0 1,0-1,3 0,-2 0,1 1,-1 0,1 0,0 0,-1 0,1 1,-1-1,1 0,-1 1,1 0,4 2,8 4,-1 1,0 0,17 14,-20-15,311 237,-190-141,-119-92,-4-6,-1 1,1 1,-1 0,-1 0,0 0,0 1,0 0,-1 0,8 13,-12-3,-14-15,9-4,0 0,0-1,0 1,-1 0,1-1,1 0,-1 0,-4-3,-14-17,1-1,1-1,1-1,2-1,0 0,2-1,-16-39,18 39,1 0,2 0,0-1,2 0,-4-36,10 54,0 0,1 0,1 0,-1 0,2 0,-1 0,2 0,-1 0,1 1,1-1,0 1,0-1,1 2,0-1,0 0,1 1,0 0,11-11,-14 16,0 0,0 0,0 0,1 1,-1 0,1-1,-1 1,1 0,0 1,0-1,0 1,0 0,0 0,0 0,1 0,3 0,-1 2,0-1,0 1,0 0,-1 0,1 1,0 0,-1 0,1 0,6 4,11 8,-1 1,0 1,40 35,-47-36,160 115,-161-116</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5:13.057"/>
    </inkml:context>
    <inkml:brush xml:id="br0">
      <inkml:brushProperty name="width" value="0.1" units="cm"/>
      <inkml:brushProperty name="height" value="0.1" units="cm"/>
      <inkml:brushProperty name="ignorePressure" value="1"/>
    </inkml:brush>
  </inkml:definitions>
  <inkml:trace contextRef="#ctx0" brushRef="#br0">0 2002,'8'0,"0"-1,0 0,0-1,0 1,0-1,0-1,-1 0,1 0,9-6,62-44,-38 23,772-484,-619 409,4 7,284-96,-250 125,299-50,-272 63,-3-11,256-104,61-98,-400 181,35-1,-89 40,-105 43</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7:59.011"/>
    </inkml:context>
    <inkml:brush xml:id="br0">
      <inkml:brushProperty name="width" value="0.1" units="cm"/>
      <inkml:brushProperty name="height" value="0.1" units="cm"/>
      <inkml:brushProperty name="ignorePressure" value="1"/>
    </inkml:brush>
  </inkml:definitions>
  <inkml:trace contextRef="#ctx0" brushRef="#br0">1564 1497,'-101'-116,"66"73,-49-48,-142-103,-1-1,7-5,-301-307,518 503,-28-31,-1 0,-38-30,56 54</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0.261"/>
    </inkml:context>
    <inkml:brush xml:id="br0">
      <inkml:brushProperty name="width" value="0.1" units="cm"/>
      <inkml:brushProperty name="height" value="0.1" units="cm"/>
      <inkml:brushProperty name="ignorePressure" value="1"/>
    </inkml:brush>
  </inkml:definitions>
  <inkml:trace contextRef="#ctx0" brushRef="#br0">447 1246,'8'2,"-1"0,1 1,0-1,-1 1,0 1,0-1,0 1,0 0,0 1,10 10,-8-9,33 28,-1 2,-2 1,-2 2,52 69,-87-105,3 4,1 0,-1 0,-1 0,1 1,-1 0,0 0,4 15,-8-23,0 0,0 0,0 1,0-1,0 0,0 0,0 0,0 1,0-1,0 0,0 0,0 0,0 1,0-1,-1 0,1 0,0 0,0 1,0-1,0 0,0 0,0 0,-1 0,1 0,0 1,0-1,0 0,0 0,0 0,-1 0,1 0,0 0,0 0,0 0,-1 0,1 0,0 1,0-1,0 0,-1 0,1 0,0 0,0 0,0 0,-1-1,1 1,0 0,0 0,0 0,-1 0,1 0,0 0,0 0,0 0,0 0,-1 0,1-1,0 1,0 0,0 0,-1 0,-14-9,-45-41,2-2,-99-117,120 127,32 36,-245-287,202 230,2-3,-66-127,105 180,1-1,0 0,1 0,1-1,0 1,-2-25,5 36,1 0,0 0,0 0,0 0,0-1,1 1,-1 0,1 0,0 0,0 0,0 1,0-1,0 0,1 0,-1 0,1 1,0-1,0 1,0-1,0 1,0 0,0 0,1 0,-1 0,1 0,-1 1,1-1,0 1,-1-1,1 1,0 0,0 0,0 0,0 1,0-1,0 1,0 0,5 0,8-1,0 2,0 0,0 1,0 1,0 0,-1 1,1 1,-1 1,0 0,-1 0,1 2,-1 0,18 13,19 16,-2 2,44 47,24 32,-6 5,-5 5,150 237,-242-339,-12-20,1 0,0-1,0 1,0-1,0 1,1-1,0 0,0-1,1 1,-1-1,1 1,10 6,-15-11,0 0,1 0,-1 0,0 0,1 0,-1 0,0 0,1 1,-1-1,0 0,0 0,1 0,-1-1,0 1,1 0,-1 0,0 0,1 0,-1 0,0 0,0 0,1 0,-1-1,0 1,1 0,-1 0,0 0,0-1,0 1,1 0,-1 0,0-1,0 1,0 0,1 0,-1-1,0 1,0-1,0-16,-10-17,-97-190,36 82,6 6,-126-283,141 295,-49-187,96 299,0 4,0 0,1 0,0-1,1 1,0 0,0-1,1 1,0-1,0 1,1-1,3-13,-3 21,-1-1,1 1,0 0,0 0,0 0,0 0,0 0,0 0,0 0,1 0,-1 0,0 0,1 1,-1-1,0 0,1 1,-1 0,0-1,1 1,-1 0,1-1,-1 1,1 0,-1 0,1 0,-1 0,1 0,-1 1,0-1,1 0,1 1,4 1,-1 0,1 1,-1-1,0 1,11 7,67 52,-2 4,103 107,-123-113,161 158,-125-121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1.059"/>
    </inkml:context>
    <inkml:brush xml:id="br0">
      <inkml:brushProperty name="width" value="0.1" units="cm"/>
      <inkml:brushProperty name="height" value="0.1" units="cm"/>
      <inkml:brushProperty name="ignorePressure" value="1"/>
    </inkml:brush>
  </inkml:definitions>
  <inkml:trace contextRef="#ctx0" brushRef="#br0">471 0,'-6'1,"0"-1,-1 1,1 0,0 1,0-1,0 1,1 0,-1 1,0 0,1-1,-1 2,1-1,0 1,0-1,0 1,-6 8,-5 6,1 1,1 0,-12 22,14-22,-33 56,3 2,3 1,-29 87,47-103,2 1,3 0,3 2,-8 113,20-165,1 0,0 0,1 0,1 0,0 0,0-1,7 20,-7-28,0 0,0 0,0 0,0 0,1 0,-1 0,1 0,0-1,0 1,1-1,-1 0,1 0,-1 0,1-1,0 1,0-1,0 0,0 0,1 0,-1 0,1-1,-1 0,10 1,9-1,0-1,0-2,0 0,0-2,0 0,0-2,30-11,-49 15,-1 0,1 1,-1-1,1-1,-1 1,0 0,0-1,0 1,-1-1,1 0,-1 0,1 0,-1 0,0-1,0 1,0-1,-1 1,1-1,-1 1,0-1,0 0,0 0,0-5,2-11,-2 0,0 0,-4-29,1 10,2-108,-1-44,-27-214,27 377,1 28,0 0,0-1,0 1,0 0,0-1,0 1,0 0,0 0,0-1,0 1,0 0,1 0,-1-1,0 1,0 0,0 0,0-1,1 1,-1 0,0 0,0 0,1-1,-1 1,0 0,0 0,1 0,-1 0,0-1,0 1,1 0,-1 0,0 0,0 0,1 0,-1 0,0 0,1 0,-1 0,4 2,0 0,-1 1,0-1,1 1,-1 0,0 0,0 0,-1 0,5 6,47 59,297 352,-331-398,-5-7,0 1,-2 1,0 1,0-1,13 29,-18-25</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1.441"/>
    </inkml:context>
    <inkml:brush xml:id="br0">
      <inkml:brushProperty name="width" value="0.1" units="cm"/>
      <inkml:brushProperty name="height" value="0.1" units="cm"/>
      <inkml:brushProperty name="ignorePressure" value="1"/>
    </inkml:brush>
  </inkml:definitions>
  <inkml:trace contextRef="#ctx0" brushRef="#br0">1 0,'4'0,"5"9,11 6,8 5,10 12,5 4,4 4,-1 5,-1-3,-4 1,0-7,-8-5,-9-5,-4-6,-6-7</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2.208"/>
    </inkml:context>
    <inkml:brush xml:id="br0">
      <inkml:brushProperty name="width" value="0.1" units="cm"/>
      <inkml:brushProperty name="height" value="0.1" units="cm"/>
      <inkml:brushProperty name="ignorePressure" value="1"/>
    </inkml:brush>
  </inkml:definitions>
  <inkml:trace contextRef="#ctx0" brushRef="#br0">0 25,'0'-4,"0"-6,0-1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3.176"/>
    </inkml:context>
    <inkml:brush xml:id="br0">
      <inkml:brushProperty name="width" value="0.1" units="cm"/>
      <inkml:brushProperty name="height" value="0.1" units="cm"/>
      <inkml:brushProperty name="ignorePressure" value="1"/>
    </inkml:brush>
  </inkml:definitions>
  <inkml:trace contextRef="#ctx0" brushRef="#br0">0 137,'1'2,"-1"-1,1 1,0-1,0 1,0-1,0 1,0-1,0 1,0-1,0 0,0 0,1 1,-1-1,0 0,1 0,2 1,32 19,-24-14,67 45,102 90,-59-44,-116-94,-1-1,0 2,-1-1,1 0,-1 1,0 0,0 0,0 0,-1 0,1 1,3 9,-7-15,0 0,0-1,-1 1,1 0,0 0,0 0,0 0,0 0,-1-1,1 1,0 0,0 0,0 0,-1 0,1 0,0 0,0 0,0 0,-1 0,1 0,0 0,0 0,-1 0,1 0,0 0,0 0,0 0,-1 0,1 0,0 0,0 0,0 1,-1-1,1 0,0 0,0 0,0 0,-1 0,1 1,0-1,0 0,0 0,0 0,0 0,0 1,-1-1,1 0,0 0,0 0,0 1,0-1,0 0,0 0,0 1,0-1,0 0,0 0,0 0,0 1,0-1,0 0,0 1,-17-14,-18-23,1-2,1-1,3-1,1-2,3 0,1-2,-25-61,44 92,2 0,-1-1,2 0,0 0,-2-15,5 26,0 0,0 1,0-1,0 0,0 1,1-1,-1 0,1 1,0-1,0 0,0 1,0-1,0 1,2-4,-1 5,-1 0,0 0,1-1,-1 1,1 0,0 0,-1 1,1-1,0 0,0 1,-1-1,1 1,0-1,0 1,0 0,0 0,0-1,-1 1,1 1,0-1,0 0,0 0,3 2,15 3,1 1,0 1,-1 1,-1 0,1 2,-2 0,25 18,119 102,-111-87,108 104,-143-131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3.845"/>
    </inkml:context>
    <inkml:brush xml:id="br0">
      <inkml:brushProperty name="width" value="0.1" units="cm"/>
      <inkml:brushProperty name="height" value="0.1" units="cm"/>
      <inkml:brushProperty name="ignorePressure" value="1"/>
    </inkml:brush>
  </inkml:definitions>
  <inkml:trace contextRef="#ctx0" brushRef="#br0">1 1,'7'0,"1"1,0 0,0 1,-1 0,1 0,-1 1,0 0,1 0,6 5,66 44,-42-25,84 57,-70-47,0-1,3-3,101 46,-126-70,0-2,1-1,57 5,-46-7,-19-2,-3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04.79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0 326,'6'1,"-1"-1,0 1,0 0,0 1,0-1,0 1,-1 0,1 0,0 1,-1-1,1 1,-1 0,0 0,0 1,3 3,11 11,28 38,-18-20,9 11,-26-30,1-1,1 0,0-1,1 0,17 13,-27-25,-1-1,1 1,-1-1,1 0,0 0,0-1,0 1,0-1,0 0,0 0,0 0,1 0,-1-1,0 0,0 0,0 0,1 0,-1-1,0 1,0-1,0 0,0 0,0-1,0 1,0-1,0 0,0 0,-1 0,6-5,-1 0,0 0,-1 0,0-1,-1 0,1-1,-2 1,1-1,-1 0,-1-1,1 1,-2-1,1 0,2-13,0-2,-1 0,-2-1,0 0,-1-32,-5 25,-1 1,-1 0,-2 0,-1 1,-1 0,-2 0,-24-48,26 51,10 24,6 17,103 174,-3-5,-72-119,-27-49</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4.312"/>
    </inkml:context>
    <inkml:brush xml:id="br0">
      <inkml:brushProperty name="width" value="0.1" units="cm"/>
      <inkml:brushProperty name="height" value="0.1" units="cm"/>
      <inkml:brushProperty name="ignorePressure" value="1"/>
    </inkml:brush>
  </inkml:definitions>
  <inkml:trace contextRef="#ctx0" brushRef="#br0">233 0,'-4'0,"-6"0,-5 0,-4 0,-3 0,-3 0,0 5,0 0,-1 4,1 1,4 3,6-2</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6.013"/>
    </inkml:context>
    <inkml:brush xml:id="br0">
      <inkml:brushProperty name="width" value="0.1" units="cm"/>
      <inkml:brushProperty name="height" value="0.1" units="cm"/>
      <inkml:brushProperty name="ignorePressure" value="1"/>
    </inkml:brush>
  </inkml:definitions>
  <inkml:trace contextRef="#ctx0" brushRef="#br0">394 933,'2'-16,"1"0,0 0,2 1,0-1,0 1,2 0,0 1,13-22,-5 9,96-170,-52 95,64-147,-121 243,1-1,-1 0,0 0,0 0,0-8,-2 15,0-1,0 0,0 0,0 0,0 1,0-1,0 0,0 0,0 0,0 1,0-1,-1 0,1 0,0 1,-1-1,1 0,0 1,-1-1,1 0,-1 1,1-1,-1 1,0-1,1 0,-1 1,1-1,-1 1,0 0,1-1,-1 1,0 0,0-1,1 1,-1 0,0 0,0-1,1 1,-1 0,0 0,0 0,0 0,1 0,-1 0,0 0,0 0,0 1,1-1,-1 0,0 0,0 1,1-1,-1 0,0 1,0 0,-21 7,1 1,1 1,-1 0,-27 21,-71 61,95-73,2-1,-207 178,197-165,0 2,3 2,0 0,-36 62,60-89,1 1,0-1,0 1,1 0,0 0,-2 12,5-18,-1-1,1 1,0-1,0 1,0-1,0 1,0-1,1 1,-1-1,1 1,-1-1,1 0,0 1,0-1,0 0,0 1,1-1,-1 0,1 0,-1 0,1 0,-1 0,1-1,0 1,0 0,0-1,4 3,4 1,1-1,-1 0,1-1,0 0,0 0,18 0,76 3,-54-4,531 6,-568-8,-7 0,-1 0,1 0,-1-1,0 0,1 0,-1 0,8-3,-12 2,0 1,0 0,1-1,-1 0,0 1,0-1,0 0,-1 0,1 0,0 0,-1 0,1-1,-1 1,0 0,0-1,0 1,0-1,0 1,-1-1,2-3,21-121,-5-1,2-149,-18 232,-2 40,1 0,-1 1,1-1,0 0,0 1,0-1,1 1,-1 0,1-1,0 1,1 0,-1 0,4-5,-4 8,0-1,-1 1,1-1,0 1,0 0,0 0,0 0,0 0,0 0,0 0,1 1,-1-1,0 1,0-1,0 1,1 0,-1 0,0 0,0 0,1 0,-1 1,0-1,0 1,0-1,1 1,-1 0,0 0,4 2,7 4,0 0,0 1,0 1,-1 0,-1 1,15 14,57 75,-31-36,-52-62,1-1,-1 1,0 0,1 0,0 0,-1-1,1 1,-1 0,1-1,0 1,0-1,-1 1,1 0,0-1,0 0,0 1,0-1,-1 1,1-1,0 0,0 0,0 0,0 1,0-1,0 0,0 0,0 0,0 0,0-1,0 1,1 0,-1-2,1 1,-1-1,0 1,0-1,0 0,0 1,0-1,0 0,-1 0,1 1,-1-1,1 0,-1 0,1-3,1-16,0 0,-2-24,0 36,-2-94,2-78,0 178,0 0,0 0,0 0,0 0,1 0,0 1,-1-1,1 0,0 0,1 0,-1 1,0-1,1 1,-1-1,1 1,0-1,0 1,0 0,0 0,0 0,3-2,-2 3,0-1,1 1,-1 0,0 0,1 1,-1-1,1 1,-1 0,1-1,-1 1,1 1,-1-1,0 1,1-1,3 2,10 4,0 0,0 1,-1 0,0 2,22 15,61 46,-66-50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6.943"/>
    </inkml:context>
    <inkml:brush xml:id="br0">
      <inkml:brushProperty name="width" value="0.1" units="cm"/>
      <inkml:brushProperty name="height" value="0.1" units="cm"/>
      <inkml:brushProperty name="ignorePressure" value="1"/>
    </inkml:brush>
  </inkml:definitions>
  <inkml:trace contextRef="#ctx0" brushRef="#br0">80 344,'1'-88,"-3"-98,2 181,-1-1,-1 1,1 0,-1 0,0 0,0 0,0 0,-1 0,-4-7,6 11,0 0,1 0,-1 1,0-1,1 0,-1 0,0 1,0-1,0 0,0 1,1-1,-1 1,0-1,0 1,0 0,0-1,0 1,0 0,0 0,0-1,-2 1,2 1,0-1,-1 1,1 0,0-1,0 1,0 0,0 0,-1 0,1 0,0 0,0 0,1 0,-1 0,0 0,0 0,1 0,-1 1,0-1,1 0,-1 1,0 1,-2 8,0 0,0 0,1 1,0-1,1 1,1 18,6 70,-6-97,0-1,1 0,-1 1,1-1,-1 0,1 0,0 0,-1 0,1 1,0-1,1 0,1 2,-3-3,1-1,-1 0,1 1,-1-1,1 1,-1-1,1 0,-1 0,1 1,-1-1,1 0,0 0,-1 0,1 1,0-1,-1 0,1 0,-1 0,1 0,0 0,-1 0,1-1,0 1,-1 0,1 0,-1 0,2-1,1-1,0 0,-1 0,1 0,-1 0,0-1,1 1,-1-1,0 1,-1-1,1 0,0 0,-1 0,1 0,1-6,7-29,-8 29,0 0,0 1,1-1,1 1,3-9,-5 14,0 0,0 0,1 1,-1-1,0 0,1 1,0 0,-1 0,1 0,0 0,0 0,0 0,0 1,1 0,-1-1,0 1,5-1,-1 1,1 0,-1 0,1 0,-1 1,1 0,-1 0,1 1,-1 0,1 0,-1 1,0 0,8 3,-2 0,-1 1,0 1,-1 0,1 1,18 16,-16-11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7.946"/>
    </inkml:context>
    <inkml:brush xml:id="br0">
      <inkml:brushProperty name="width" value="0.1" units="cm"/>
      <inkml:brushProperty name="height" value="0.1" units="cm"/>
      <inkml:brushProperty name="ignorePressure" value="1"/>
    </inkml:brush>
  </inkml:definitions>
  <inkml:trace contextRef="#ctx0" brushRef="#br0">1 258,'14'1,"1"-1,-1 2,0 0,1 1,-1 0,0 1,-1 1,1 0,-1 1,0 0,0 1,17 13,-1 1,-23-15,1-1,-1 0,1-1,0 0,10 5,-16-9,-1 0,0 0,1 1,-1-1,1 0,-1 0,1 0,-1 0,1 0,-1 0,0 0,1 0,-1 0,1 0,-1 0,1-1,-1 1,0 0,1 0,-1 0,1-1,-1 1,0 0,1 0,-1-1,0 1,1 0,-1-1,0 1,1 0,-1-1,0 1,0 0,1-1,2-20,-8-21,-10-18,7 33,2 0,0-1,2 1,1-1,1-46,2 72,0 1,0-1,0 1,0-1,1 1,-1-1,0 1,1-1,-1 1,1-1,-1 1,1 0,0-1,-1 1,1 0,0-1,0 1,0 0,0 0,0 0,0 0,1 0,-1 0,0 0,0 1,1-1,1 0,-1 0,1 1,0-1,0 1,0 0,0 1,0-1,0 0,0 1,0-1,-1 1,1 0,0 0,2 2,11 5,0 0,-1 2,20 15,-34-24,16 11,-2 1,1 1,-2 1,0 0,13 19,-18-23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8.772"/>
    </inkml:context>
    <inkml:brush xml:id="br0">
      <inkml:brushProperty name="width" value="0.1" units="cm"/>
      <inkml:brushProperty name="height" value="0.1" units="cm"/>
      <inkml:brushProperty name="ignorePressure" value="1"/>
    </inkml:brush>
  </inkml:definitions>
  <inkml:trace contextRef="#ctx0" brushRef="#br0">178 0,'-6'1,"0"0,1 0,-1 1,1-1,-1 1,1 0,0 1,0-1,0 1,0 0,0 0,1 1,-1 0,1-1,0 1,0 1,-4 5,-3 3,2 1,0-1,0 1,-11 28,14-29,2 0,0 0,0 1,1 0,1-1,0 1,1 24,1-34,0 0,0-1,0 1,1-1,-1 1,1-1,0 1,0-1,1 0,-1 1,0-1,1 0,0 0,0 0,0 0,0 0,0 0,1-1,-1 1,1-1,0 1,0-1,0 0,0 0,0-1,0 1,0 0,1-1,-1 0,0 0,1 0,-1 0,1-1,3 1,1 0,-1-1,1 0,-1 0,0-1,1 0,-1-1,0 1,0-1,1-1,11-5,-1-2,-1 0,26-22,-16 11,-7 7</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09.792"/>
    </inkml:context>
    <inkml:brush xml:id="br0">
      <inkml:brushProperty name="width" value="0.1" units="cm"/>
      <inkml:brushProperty name="height" value="0.1" units="cm"/>
      <inkml:brushProperty name="ignorePressure" value="1"/>
    </inkml:brush>
  </inkml:definitions>
  <inkml:trace contextRef="#ctx0" brushRef="#br0">0 418,'2'-4,"-1"-1,1 1,0 0,0 0,1 0,-1 0,1 0,0 1,0-1,6-5,7-9,16-30,-2-2,38-85,-65 129,-1 1,0-1,0 1,-1-1,0 0,0 1,0-1,0 0,-1 0,0 0,0 0,-2-6,1 10,1 0,-1 0,0 0,0 0,0 0,0 0,0 0,-1 1,1-1,0 0,-1 1,1-1,-1 1,0 0,1-1,-1 1,0 0,0 0,0 0,0 0,0 0,0 1,0-1,0 1,0-1,0 1,0 0,0 0,-1 0,1 0,0 0,0 0,0 0,0 1,-4 0,3 0,0-1,0 1,0-1,0 1,-1 0,1 0,1 0,-1 1,0-1,0 1,0-1,1 1,-1 0,1 0,-1 0,1 1,0-1,0 0,0 1,0 0,0-1,1 1,-1 0,1 0,-2 5,3-5,-1 0,1 0,0 0,0 0,0 0,1 0,-1 0,1 0,-1 0,1 0,0 0,0-1,1 1,-1 0,0 0,1-1,0 1,0-1,-1 0,1 1,1-1,-1 0,0 0,0 0,1 0,-1-1,5 3,13 7,0-1,0 0,1-2,1 0,-1-2,1 0,1-2,-1 0,0-1,1-1,37-3,-5 8,-44-5,0 0,1-1,19 0,-17-3</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10.991"/>
    </inkml:context>
    <inkml:brush xml:id="br0">
      <inkml:brushProperty name="width" value="0.1" units="cm"/>
      <inkml:brushProperty name="height" value="0.1" units="cm"/>
      <inkml:brushProperty name="ignorePressure" value="1"/>
    </inkml:brush>
  </inkml:definitions>
  <inkml:trace contextRef="#ctx0" brushRef="#br0">249 250,'-4'1,"1"0,-1-1,0 1,1 0,-1 1,1-1,-1 1,1 0,0-1,-1 1,1 1,0-1,0 0,1 1,-1 0,-3 4,-37 52,41-55,-28 43,2 2,-23 56,44-89,1 1,0-1,2 1,0 0,0 1,2-1,0 1,1-1,1 1,4 34,-2-45,0 0,0 0,1 0,0 0,1 0,-1-1,1 1,0-1,1 0,-1 0,1 0,1-1,-1 0,1 0,-1 0,2-1,-1 1,0-2,1 1,0-1,-1 0,14 4,14 3,1-1,-1-2,58 5,-45-6,365 58,-409-64,1 0,-1 1,0-1,1 1,-1 0,0 0,0 0,0 1,0-1,0 1,0 0,0-1,0 1,0 1,4 3,-6-4,-1 0,1 0,0 0,-1 0,0 0,1 0,-1 0,0 0,0 0,0 0,0 0,0 0,-1 0,1 0,0 0,-1 0,0-1,1 1,-1 0,0 0,0 0,0-1,0 1,0 0,-1-1,1 1,-3 1,-30 39,-2-2,-1-2,-2-1,-62 44,99-79,-1 0,1 0,-1 0,0 0,0 0,0-1,0 0,0 1,0-1,0 0,-1-1,1 1,0 0,-1-1,1 0,-7 0,7-1,1 0,-1 0,0-1,1 1,-1-1,0 0,1 1,0-1,-1 0,1 0,0 0,0-1,0 1,1-1,-1 1,0-1,1 1,0-1,-2-3,-16-38,2 0,2-1,2 0,2-1,-9-89,12 24,8-152,12 60,3-113,-16 278,1 28</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15.293"/>
    </inkml:context>
    <inkml:brush xml:id="br0">
      <inkml:brushProperty name="width" value="0.1" units="cm"/>
      <inkml:brushProperty name="height" value="0.1" units="cm"/>
      <inkml:brushProperty name="ignorePressure" value="1"/>
    </inkml:brush>
  </inkml:definitions>
  <inkml:trace contextRef="#ctx0" brushRef="#br0">1 1486,'3'-1,"-1"0,1 0,0-1,0 1,-1 0,1-1,-1 0,0 0,1 0,-1 0,0 0,0 0,3-5,2-1,43-44,-2-3,-3-2,-2-1,-3-3,-2-1,-4-1,-2-3,-3 0,-3-2,-3 0,-2-2,11-82,-28 130,-2 0,0 0,-2-1,0 1,-2 0,0-1,-2 1,0 0,-15-42,13 49,-1 0,-1 0,0 1,-1 0,0 0,-2 1,1 0,-1 1,-1 0,0 1,-1 0,0 1,-28-16,-73-34,102 54,-1 1,0 0,0 1,0 1,-1 0,1 0,-16 0,28 3,1 0,-1 0,1 0,-1 0,1 0,-1 0,1 0,-1 0,1 0,-1 0,1 0,0 0,-1 0,1 0,-1 1,1-1,-1 0,1 0,-1 0,1 1,0-1,-1 0,1 1,-1-1,1 0,0 1,-1-1,1 1,0-1,0 0,-1 1,8 14,24 15,-29-28,242 175,-234-170,148 84,-105-63,98 69,-147-94,-1 1,1-1,-1 1,1-1,-1 1,0 0,-1 0,1 1,-1-1,1 0,-1 1,-1 0,1-1,-1 1,0 0,0 0,0 0,0 9,-1 4,-2 0,0 0,-1-1,-5 18,-6 40,10-21,1 0,3 0,9 72,-8-120,0 0,1 1,-1-1,1 0,1 0,-1 0,1 0,0-1,0 1,1-1,-1 1,1-1,0 0,10 8,-10-10,0-1,0 0,0 1,0-2,0 1,0 0,1-1,-1 0,1 0,-1 0,1 0,-1-1,1 0,-1 0,1 0,-1-1,1 1,-1-1,1 0,-1 0,1-1,5-2,35-16,-1-3,-1-2,64-49,-69 48,315-249,-320 248,35-30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17.031"/>
    </inkml:context>
    <inkml:brush xml:id="br0">
      <inkml:brushProperty name="width" value="0.1" units="cm"/>
      <inkml:brushProperty name="height" value="0.1" units="cm"/>
      <inkml:brushProperty name="ignorePressure" value="1"/>
    </inkml:brush>
  </inkml:definitions>
  <inkml:trace contextRef="#ctx0" brushRef="#br0">40 1168,'2'-4,"1"1,-1-1,0 1,0-1,0 0,0 0,-1 0,1 0,-1 0,0-1,0 1,-1 0,1-6,-1 8,1 0,-1-1,0 1,0 0,0 0,0 0,0 0,-1 0,1 0,-1 0,1 0,-1 0,0 1,1-1,-1 0,0 0,0 0,0 1,-1-1,1 0,0 1,-1-1,1 1,-1 0,1-1,-1 1,0 0,-3-2,4 3,0 0,0 0,0-1,0 1,-1 0,1 0,0 1,0-1,0 0,0 0,-1 0,1 1,0-1,0 1,0-1,0 1,0-1,0 1,0-1,0 1,0 0,0 0,0-1,1 1,-1 0,0 0,0 0,1 0,-1 0,1 0,-1 0,1 0,-1 0,1 0,0 0,-1 1,1-1,0 0,0 2,-1 2,0-1,1 1,-1-1,1 1,0-1,0 1,1-1,0 1,1 5,0-4,1-1,0 1,0-1,1 0,-1 1,1-2,0 1,1 0,-1-1,1 0,0 0,0 0,0 0,0-1,1 0,-1 0,1-1,0 1,0-1,0 0,0-1,11 2,-12-2,-1-1,1 1,0-1,0 0,-1-1,1 1,0-1,-1 0,1 0,0 0,-1-1,0 0,1 0,-1 0,0 0,0 0,0-1,0 0,0 0,-1 0,1 0,-1-1,0 1,0-1,0 0,-1 0,1 0,-1 0,0 0,3-8,2-15,-1-1,-1 0,-2-1,1-37,-1 5,1 9,-3 1,-10-101,4 121,0 0,-2 1,-2 0,0 0,-2 1,-17-32,22 42,22 32,34 41,-45-48,162 197,14 15,-145-177,64 71,146 130,-244-241,0 1,-1-1,1 0,-1 1,1 0,-1-1,1 1,-1 0,0 0,0 0,0 0,0 0,0 0,0 0,-1 0,1 0,-1 0,1 0,-1 4,0-5,0-1,0 1,-1-1,1 1,0-1,0 1,0-1,-1 1,1-1,0 0,-1 1,1-1,0 1,-1-1,1 0,-1 1,1-1,0 0,-1 1,1-1,-1 0,1 0,-1 1,1-1,-1 0,1 0,-2 0,-26-5,6-6,1 0,0-2,1 0,0-1,1-2,-29-28,-94-119,112 126,-212-288,188 241,4-3,-41-97,83 168,2-1,0 1,0-1,-4-30,9 43,1-1,-1 0,2 1,-1-1,0 1,1-1,0 1,0-1,0 1,0-1,1 1,-1 0,1 0,1-1,-1 2,0-1,1 0,0 0,0 1,0-1,0 1,6-5,9-5,1 0,1 1,0 1,0 1,1 0,0 2,0 0,40-8,-42 13,-1 0,0 1,0 1,1 1,-1 0,1 2,-1 0,0 0,0 2,0 1,22 8,-38-13,1 1,-1 0,0 0,1 0,-1 1,0-1,0 1,0-1,0 1,0 0,-1-1,1 1,0 0,-1 0,1 0,-1 0,0 1,0-1,0 0,0 0,0 1,0-1,0 1,-1-1,1 1,-1-1,0 1,0-1,0 1,0-1,0 1,-1-1,1 1,-1-1,1 1,-3 3,-3 9,-1 0,0 0,-1 0,-17 22,4-6,-20 39,-78 147,110-201,1-4</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18.324"/>
    </inkml:context>
    <inkml:brush xml:id="br0">
      <inkml:brushProperty name="width" value="0.1" units="cm"/>
      <inkml:brushProperty name="height" value="0.1" units="cm"/>
      <inkml:brushProperty name="ignorePressure" value="1"/>
    </inkml:brush>
  </inkml:definitions>
  <inkml:trace contextRef="#ctx0" brushRef="#br0">1 701,'4'-2,"1"1,-1-1,0 0,0 0,0-1,0 1,0-1,0 0,-1 0,1 0,-1 0,0-1,0 1,0-1,0 0,2-6,2 1,35-52,-3-2,31-69,-41 77,-20 36,15-25,-1-2,27-81,-50 124,1 0,0 0,-1 1,1-1,-1 0,0 0,0 0,0 0,0 0,-1 0,1 0,-1 0,0 1,0-1,0 0,0 0,0 1,0-1,-1 1,1-1,-1 1,0-1,0 1,0 0,0 0,0 0,0 0,-1 0,1 1,0-1,-1 1,0-1,1 1,-1 0,-5-1,5 1,-1 0,1 0,-1 0,1 1,-1 0,1 0,-1 0,1 0,-1 0,1 1,-1-1,1 1,-1 0,1 0,-1 0,1 1,0-1,0 1,0 0,0 0,0 0,0 0,0 0,1 1,-1-1,1 1,-1 0,1-1,-2 5,-2 3,0 1,1-1,0 1,0 0,1 0,1 1,0-1,1 1,0-1,0 1,2 0,-1 0,1 0,1-1,0 1,1 0,0 0,1-1,0 0,1 1,0-1,1 0,0-1,1 1,8 12,7 6,-4-4,1 0,1-1,2-1,0-1,26 21,-29-32,-2-4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1.48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1 207,'0'-1,"1"0,0 0,-1 0,1 0,0 0,0 0,0 1,-1-1,1 0,0 0,0 1,0-1,0 1,0-1,1 1,-1-1,0 1,0 0,0 0,0-1,0 1,3 0,33-5,-34 4,27-1,0 0,0 2,0 1,0 1,0 1,0 2,-1 1,37 13,-45-11,-1 1,1 1,-1 1,-1 0,0 2,0 0,-2 1,0 1,0 0,-1 1,23 32,-26-28,0 1,-1 0,-1 1,-2 0,0 1,-1 0,-1 1,-1-1,-1 1,-2 0,0 0,-1 1,-2-1,0 1,-2-1,0 0,-2 0,-1 0,-1 0,0-1,-2 1,-1-2,-1 1,-1-1,0-1,-24 33,34-53,0 0,1 0,-1 1,0-1,0 0,1 0,-1 0,0 0,0 0,0 0,0 0,-1-1,1 1,0 0,0 0,0-1,-1 1,1-1,0 1,-1-1,1 0,0 1,-1-1,-2 0,3-1,0 0,0 0,0 0,0 0,0 0,0 0,0 0,0 0,0 0,1-1,-1 1,0 0,1-1,-1 1,1-1,0 1,-1 0,1-1,0-1,-2-17,0 0,2-30,0 40,3-104,27-171,-18 220,2 0,3 1,3 1,29-62,31-35,-77 152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08.53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699 2368,'-11'-41,"0"1,-34-73,38 99,0-1,-1 1,-1 1,-1 0,1 0,-2 1,0 0,0 0,-1 2,-21-16,29 24,1 0,-1 0,0 1,0-1,0 1,0 0,0 0,0 1,0-1,0 1,-1-1,1 1,0 1,0-1,0 1,0-1,0 1,0 0,0 0,0 1,0-1,0 1,-3 2,-9 6,0 0,1 1,-26 24,26-22,-234 216,247-227,-5 4,0 1,1 0,0 0,0 0,1 1,-5 8,9-14,0-1,1 0,0 0,-1 1,1-1,0 1,-1-1,1 0,0 1,0-1,0 0,0 1,1-1,-1 1,0-1,0 0,1 1,0 1,1-1,-1 0,0 0,1 0,0-1,-1 1,1-1,0 1,0-1,0 0,0 0,0 1,0-1,0-1,0 1,3 1,37 10,0-1,1-3,0-1,0-2,1-2,-1-2,1-1,56-9,-79 6,0 0,-1-1,1-1,-1-1,-1-1,25-12,-38 16,0 0,-1-1,0 0,1 0,-1 0,-1-1,1 1,0-1,-1 0,0-1,-1 1,1-1,-1 1,0-1,0 0,-1 0,0-1,0 1,0 0,-1-1,1 1,-2-1,1-12,-2 6,1-27,0 39,0 1,0-1,0 1,0-1,0 1,0-1,0 1,0-1,1 1,-1-1,0 1,0-1,1 1,-1 0,0-1,1 1,-1-1,0 1,1 0,-1-1,1 1,-1 0,1-1,-1 1,0 0,1 0,-1-1,1 1,-1 0,1 0,-1 0,1 0,0 0,-1 0,1 0,-1 0,1 0,-1 0,1 0,-1 0,1 0,-1 0,1 0,-1 0,1 1,-1-1,1 0,-1 0,1 1,-1-1,0 0,1 1,-1-1,1 0,-1 1,0-1,1 1,-1 0,43 32,-2 1,47 52,66 88,-141-160,109 134,-7 5,-6 4,-7 6,85 186,-157-284,25 76,-49-121,0 1,-1-1,-1 1,-1 0,-1 0,-1 1,-1-1,-4 32,3-48,-1 0,0 0,0 1,0-1,0-1,-1 1,0 0,0-1,-1 1,1-1,-1 0,0 0,0-1,0 1,0-1,-1 0,1 0,-1 0,-8 3,-11 5,0-1,-46 12,47-16,-10 4,1-1,-2-2,-65 5,87-11,1-1,-1-1,1 0,-1-1,1 0,0 0,-1-2,1 1,1-1,-1-1,0 0,1 0,0-1,1 0,-15-12,-4-9,2-2,0 0,2-1,1-2,2 0,-23-47,5-1,-46-139,61 149,3-1,4 0,3-2,2 0,-2-144,16 191,2 1,0-1,2 1,1 1,1-1,0 1,2 0,1 1,1 1,1-1,22-28,5 0,3 1,1 2,66-55,364-288,-473 390,4-2,0-1,-1 0,1 0,-1-1,0 1,0-1,-1 0,1 0,-1 0,4-9,-7 14,0 0,-1 0,1 0,0 0,0 0,-1 0,1 0,0 1,0-1,-1 0,1 0,0 0,0 0,-1 0,1-1,0 1,0 0,-1 0,1 0,0 0,0 0,0 0,-1 0,1 0,0 0,0-1,-1 1,1 0,0 0,0 0,0 0,0-1,-1 1,1 0,0 0,0 0,0-1,0 1,0 0,0 0,0-1,0 1,0 0,0 0,-1-1,1 1,0 0,0 0,0-1,1 1,-1 0,0 0,0-1,0 1,0 0,0 0,0-1,0 1,0 0,0 0,1-1,-17 16,8 0,2 0,0 1,1 0,0 0,1 0,1 0,-1 23,1 123,4-108,-2-26,5 81,-3-99,1 1,0 0,0-1,1 0,1 0,-1 1,10 16,-11-25,-1 0,1 0,0 0,-1 0,1 0,0 0,0 0,0 0,0-1,1 1,-1-1,0 0,1 0,-1 1,1-1,-1-1,1 1,-1 0,1-1,0 1,-1-1,1 0,0 0,-1 0,1 0,0 0,-1-1,1 1,0-1,-1 0,1 1,-1-1,1-1,-1 1,1 0,3-3,10-6,0-1,0 0,-1-1,14-15,-15 14,94-76,-55 47,80-83,-118 109,-1-2,0 1,-2-2,0 0,-1 0,-1-1,-1-1,0 1,6-28,-9 27,-1-1,-1-1,-1 1,-2 0,0-1,-1 1,-1-1,-1 1,-1-1,-1 1,-1 0,-1 0,0 1,-20-40,24 57,-1 0,0 0,0 1,0 0,0 0,0-1,-1 2,0-1,1 0,-1 1,0 0,0 0,0 0,-1 0,1 0,0 1,-1 0,1 0,-1 0,1 1,-1-1,1 1,-9 1,-10 0,1 2,-1 1,-33 10,31-8,-72 19,1 4,2 4,1 4,-98 55,182-86,-1-1,0 2,1-1,0 1,1 1,-1 0,2 0,-1 0,1 1,0 0,1 0,0 1,0 0,1 0,1 0,-1 1,2 0,-1 0,2 0,-1 0,2 0,-1 0,1 0,1 1,0-1,1 0,0 1,1-1,0 0,1 0,0 0,0 0,1-1,1 1,9 16,-5-14,1 1,0-2,1 1,1-1,-1-1,2 0,0 0,0-2,1 0,0 0,0-1,1-1,0 0,0-1,1-1,0 0,28 4,19 0,-1-4,2-2,82-7,-56 2,-80 1,0 1,0-1,1-1,-1 0,0 0,0-1,-1-1,1 1,0-1,-1-1,0 0,0 0,-1-1,14-11,-9 4,0-1,0-1,-1 0,-1-1,-1 0,0 0,7-19,79-183,-40 88,-45 93,-11 19,0 17,0 1,0-1,0 1,-1 0,1-1,0 1,0 0,-1-1,1 1,0 0,-1 0,1-1,0 1,-1 0,1 0,0-1,-1 1,1 0,0 0,-1 0,1 0,-1-1,1 1,0 0,-1 0,1 0,-1 0,1 0,0 0,-1 0,1 0,-1 0,1 1,-1-1,0 0,0 1,0 0,0 0,0-1,0 1,0 0,0 0,1 0,-1 0,0 0,0 0,1 0,-1 0,1 0,-1 0,1 1,0-1,-1 0,1 0,0 0,0 1,0-1,0 0,0 0,0 0,0 1,0-1,0 0,0 0,1 0,-1 1,0-1,1 0,-1 0,2 1,16 47,4-8,2-2,1-1,2 0,1-2,40 38,180 150,-141-133,-104-88,0 0,0 0,0-1,0 0,1 1,-1-1,1 0,-1-1,1 1,0-1,0 1,0-1,0 0,0-1,6 2,-7-3,0 0,-1 0,1 1,-1-2,1 1,-1 0,0 0,1-1,-1 1,0-1,0 0,0 1,0-1,0 0,0 0,-1-1,1 1,-1 0,0 0,1-1,-1 1,0-1,0 1,1-6,13-38,-1-2,-3 0,6-55,5-154,-17 194,17-699,-29 594,-7 1,-53-252,62 397,-35-127,35 133,-1 0,0 1,-2-1,0 2,0-1,-18-22,24 35,1 0,-1 0,1 0,-1 0,0 0,0 0,1 1,-1-1,-1 1,1-1,0 1,0 0,0 0,-1 0,1 0,0 0,-1 0,1 1,-1-1,1 1,-1 0,1 0,-1 0,1 0,-1 0,1 0,-1 1,1-1,-1 1,1-1,0 1,-1 0,1 0,0 0,-1 1,-2 1,0 1,1 1,-1-1,1 1,1 0,-1 0,1 0,-1 0,1 1,1-1,-1 1,1 0,0 0,-2 12,3-7,0 0,0 1,1-1,1 0,0 1,1-1,0 0,0 0,1 0,1 0,0-1,0 1,1-1,0 0,1 0,0 0,1-1,0 0,0 0,1-1,11 9,10 9,2-1,1-2,1-1,65 32,-30-23,128 42,79 1,-218-61,-35-9,-1 1,1 0,25 12,-40-13,0-1,0 1,0 1,0-1,-1 1,0 1,0-1,0 1,-1 0,1 0,-2 1,8 11,-8-13,0 1,0 1,-1-1,0 0,0 1,-1 0,0 0,0-1,0 1,-1 0,0 1,0-1,-1 0,0 0,0 0,-1 0,0 0,0 0,0 0,-1 0,0 0,-1 0,1-1,-1 1,0-1,-8 11,-18 29,3 2,1 0,-32 94,50-119,0-1,2 2,1-1,0 1,2-1,1 1,1 0,1 0,1-1,1 1,7 29,-6-42,-1 0,1-1,1 0,-1 1,2-2,-1 1,2 0,-1-1,1-1,1 1,-1-1,17 13,-6-8,0-1,1-1,1-1,-1-1,36 12,-18-8,1-2,1-2,72 9,-96-16,0-1,-1-1,1 0,0-1,-1-1,1 0,-1-1,0-1,0 0,0-1,0 0,-1-1,23-14,-28 14,0 0,0-1,0 0,-1 0,0-1,-1 0,0 0,0-1,5-11,-4 4</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19.108"/>
    </inkml:context>
    <inkml:brush xml:id="br0">
      <inkml:brushProperty name="width" value="0.1" units="cm"/>
      <inkml:brushProperty name="height" value="0.1" units="cm"/>
      <inkml:brushProperty name="ignorePressure" value="1"/>
    </inkml:brush>
  </inkml:definitions>
  <inkml:trace contextRef="#ctx0" brushRef="#br0">13 1,'0'0,"-1"0,1 0,-1 0,1 0,-1 0,1 0,-1 0,1 0,-1 1,1-1,-1 0,1 0,0 0,-1 1,1-1,-1 0,1 1,0-1,-1 0,1 1,-1-1,1 0,0 1,0-1,-1 1,1-1,0 1,0-1,-1 1,1-1,0 1,1 21,14 19,15 14,2-1,3-3,59 68,-24-29,-66-86,8 13,1 0,1-2,22 21,-31-32,0 0,1 0,0 0,0-1,0 0,0 0,0-1,1 0,-1 0,1 0,-1-1,1 0,0 0,10 0,119-6,-98 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0.145"/>
    </inkml:context>
    <inkml:brush xml:id="br0">
      <inkml:brushProperty name="width" value="0.1" units="cm"/>
      <inkml:brushProperty name="height" value="0.1" units="cm"/>
      <inkml:brushProperty name="ignorePressure" value="1"/>
    </inkml:brush>
  </inkml:definitions>
  <inkml:trace contextRef="#ctx0" brushRef="#br0">249 1,'-11'1,"-1"0,1 1,0 0,0 1,0 1,0-1,0 2,1-1,-1 2,1-1,1 1,-1 1,1 0,0 0,0 1,-11 14,13-16,1 1,0 1,1-1,0 1,0 0,1 0,-1 0,2 1,-1 0,1-1,1 1,0 0,0 0,0 1,1-1,1 0,0 1,0-1,0 0,5 19,-4-25,0 0,0 0,0 0,1 0,0-1,-1 1,1 0,0-1,0 1,0-1,1 1,-1-1,1 0,-1 0,1 0,0-1,-1 1,1 0,0-1,0 0,0 0,5 1,-6-1,0-1,0 1,0-1,0 0,1 0,-1 0,0-1,0 1,0 0,0-1,0 1,1-1,-1 0,0 0,0 1,-1-1,1-1,0 1,0 0,0 0,-1-1,1 1,-1-1,1 1,-1-1,1 0,-1 0,0 1,0-1,0 0,0 0,0 0,1-4,3-13,0 0,3-36,-6 38,0 0,1 1,1-1,9-22,-12 37,0 0,0 0,1 0,-1 0,1 0,-1 0,1 1,0-1,0 1,0-1,0 1,0 0,0-1,0 1,0 0,0 1,0-1,1 0,-1 1,0-1,1 1,-1-1,0 1,1 0,-1 0,0 0,1 1,3 0,9 1,1 2,-1-1,20 9,-12-4,3 1,0 1,0 1,34 21,-44-22</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0.994"/>
    </inkml:context>
    <inkml:brush xml:id="br0">
      <inkml:brushProperty name="width" value="0.1" units="cm"/>
      <inkml:brushProperty name="height" value="0.1" units="cm"/>
      <inkml:brushProperty name="ignorePressure" value="1"/>
    </inkml:brush>
  </inkml:definitions>
  <inkml:trace contextRef="#ctx0" brushRef="#br0">99 1,'-13'14,"1"1,1 1,1 0,0 0,1 1,-12 33,18-44,1 0,0 0,1 1,-1-1,1 0,0 1,1-1,0 1,0-1,0 1,1-1,0 1,0-1,1 0,-1 1,5 7,-3-7,1-1,1 0,-1 1,1-2,0 1,1 0,-1-1,1 0,0-1,1 1,-1-1,1 0,11 5,197 88,-206-93,1 1,-1-1,1 0,0-1,0 0,0-1,11 1,-18-3,0 0,0 0,0 0,-1 0,1 0,0-1,0 0,-1 1,1-1,0 0,-1 0,1-1,-1 1,0-1,1 1,-1-1,0 1,0-1,0 0,0 0,0 0,0-1,-1 1,1 0,-1 0,1-1,-1 1,0-1,0 0,1-3,42-153,-34 130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3.690"/>
    </inkml:context>
    <inkml:brush xml:id="br0">
      <inkml:brushProperty name="width" value="0.1" units="cm"/>
      <inkml:brushProperty name="height" value="0.1" units="cm"/>
      <inkml:brushProperty name="ignorePressure" value="1"/>
    </inkml:brush>
  </inkml:definitions>
  <inkml:trace contextRef="#ctx0" brushRef="#br0">1 421,'2'-9,"0"1,1 0,0-1,0 1,1 1,0-1,1 0,-1 1,1 0,10-11,8-13,10-21,-4 8,-1-2,29-67,-57 112,1 0,0-1,-1 1,1 0,-1-1,0 1,1-1,-1 1,0-1,0 1,0-1,0 1,0-1,0 1,0 0,-1-1,1 1,-1-3,0 3,1 0,-1 1,0-1,1 1,-1-1,1 0,-1 1,0-1,0 1,1 0,-1-1,0 1,0 0,0-1,1 1,-1 0,0 0,0 0,0-1,0 1,0 0,1 0,-2 1,-1-1,1 0,-1 1,1-1,-1 1,1 0,-1 0,1 0,0 0,0 0,-1 0,1 1,0-1,0 1,0 0,1-1,-1 1,0 0,0 0,1 0,-3 4,1 2,1 0,0 0,0 1,0-1,1 1,0-1,1 1,-1-1,2 1,-1-1,1 1,1-1,0 1,3 10,7 15,1 0,19 35,-9-19,-21-45,3 7,1 1,0-1,1 0,0 0,12 13,-18-23,1 0,-1-1,1 1,0-1,-1 1,1-1,0 0,0 0,0 0,0 0,0 0,0 0,0 0,0-1,0 1,1-1,-1 1,0-1,0 0,0 0,1 0,-1 0,0 0,0-1,0 1,1 0,-1-1,0 0,0 0,0 1,0-1,0-1,0 1,-1 0,1 0,0-1,0 1,-1-1,1 1,2-4,7-8,-1 0,-1-1,0 0,0-1,-2 0,1 0,-2-1,0 0,5-27,17-39,-27 80,0 0,0 0,0 0,0 0,0 0,1 0,-1 0,1 0,-1 0,1 1,0-1,-1 1,1-1,0 1,0 0,0 0,0-1,0 1,0 1,0-1,5-1,-2 1,-1 1,1 0,-1 0,1 1,0-1,-1 1,1 0,-1 0,1 0,6 3,9 6,-1 0,1 1,28 23,-41-29,48 35,92 86,-149-130,1 0,-1 0,1 0,1 0,-1 0,1-1,-1 1,1-4,-1-12,-8-26,1 11,2 1,2-1,1 1,2-43,1 75,0 0,0 0,0 0,0 0,1 0,-1 0,1 1,-1-1,1 0,0 0,0 0,-1 1,1-1,0 1,1-1,-1 0,0 1,0 0,1-1,-1 1,0 0,1 0,3-2,-3 2,1 0,0 1,0-1,0 1,0 0,0 0,0 0,-1 0,1 0,0 1,0-1,0 1,0 0,2 1,13 5,-1 2,0 0,28 20,-35-23,13 9,0 2,-1 0,0 2,-2 0,23 27,-43-47,0 1,0-1,0 1,0 0,0-1,0 1,0-1,0 1,0 0,0-1,0 1,0-1,1 1,-1 0,0-1,0 1,0 0,1-1,-1 1,0 0,0-1,1 1,-1 0,0-1,1 1,-1 0,0 0,1 0,-1-1,1 1,-1 0,0 0,1 0,-1 0,1 0,-1 0,0 0,1 0,-1 0,1 0,-1 0,0 0,1 0,-1 0,1 0,-1 0,0 0,1 0,-1 0,1 1,-1-1,0 0,1 0,-1 0,0 1,1-1,-1 0,0 1,0-1,1 0,-1 1,0-1,1 1,-1-44,0 37,-1-24,0 17,0 0,1 0,1 0,2-18,-2 30,-1 0,0 0,1 1,-1-1,1 0,-1 0,1 0,-1 1,1-1,-1 0,1 0,0 1,-1-1,1 1,0-1,0 0,0 1,-1-1,1 1,0 0,0-1,0 1,0 0,0 0,0-1,0 1,0 0,-1 0,1 0,0 0,0 0,0 0,0 0,0 1,0-1,0 0,0 0,0 1,1 0,43 20,-34-16,22 13,-1 1,53 39,-70-45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4.573"/>
    </inkml:context>
    <inkml:brush xml:id="br0">
      <inkml:brushProperty name="width" value="0.1" units="cm"/>
      <inkml:brushProperty name="height" value="0.1" units="cm"/>
      <inkml:brushProperty name="ignorePressure" value="1"/>
    </inkml:brush>
  </inkml:definitions>
  <inkml:trace contextRef="#ctx0" brushRef="#br0">7 361,'1'-8,"1"0,0 0,0 0,1 0,0 0,7-12,-1-1,0 3,-2-1,-1 0,0 0,-1-1,-1 1,-1-1,-1 0,0 0,-3-35,1 53,0 0,0 0,0 1,0-1,-1 0,1 1,0-1,-1 1,1-1,-1 0,0 1,1-1,-1 1,0-1,0 1,0 0,0-1,0 1,0 0,0 0,-1-1,1 1,0 0,-1 0,1 1,-1-1,1 0,-1 0,1 1,-1-1,0 1,1-1,-1 1,-2-1,3 2,-1-1,0 1,0 0,0-1,0 1,0 0,1 0,-1 0,0 0,1 0,-1 1,1-1,-1 0,1 1,-1-1,1 1,0 0,0-1,0 1,0 0,0 0,0 0,1-1,-1 1,0 0,1 0,0 0,-1 4,-3 15,2 0,0 1,1-1,1 1,1-1,5 29,-4-41,0-1,0 1,1-1,0 1,0-1,1 0,0 0,0 0,1-1,0 0,0 0,1 0,0 0,0-1,1 0,0 0,0-1,7 5,14 4,-1-2,38 12,-47-18,-16-5,0 0,0-1,0 1,0 0,1-1,-1 0,0 1,0-1,0 0,0 0,1 0,-1 0,0-1,0 1,0-1,0 1,0-1,0 0,0 0,0 0,0 0,0 0,0 0,0 0,0 0,-1-1,1 1,-1-1,2-2,2-3,-1 0,1-1,-2 0,1 0,-1 0,2-8,-4 12,6-17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6.124"/>
    </inkml:context>
    <inkml:brush xml:id="br0">
      <inkml:brushProperty name="width" value="0.1" units="cm"/>
      <inkml:brushProperty name="height" value="0.1" units="cm"/>
      <inkml:brushProperty name="ignorePressure" value="1"/>
    </inkml:brush>
  </inkml:definitions>
  <inkml:trace contextRef="#ctx0" brushRef="#br0">2 1338,'12'1,"0"0,-1 1,1 1,-1-1,0 2,0 0,0 0,0 1,-1 0,12 8,17 13,44 37,-37-27,-23-19,50 40,-70-53,1-1,-1 1,1-1,-1 1,0 0,-1 0,1 1,-1-1,1 1,-1-1,-1 1,1-1,-1 1,2 8,-3-13,0 0,-1-1,1 1,0 0,-1 0,1-1,0 1,0 0,-1 0,1 0,0 0,-1-1,1 1,0 0,-1 0,1 0,-1 0,1 0,0 0,-1 0,1 0,0 0,-1 0,1 0,0 0,-1 0,1 0,-1 0,1 0,0 0,-1 1,1-1,0 0,-1 0,1 0,0 1,0-1,-1 0,1 0,0 1,0-1,-1 0,1 0,0 1,0-1,0 0,-1 1,1-1,0 0,0 1,0-1,0 1,0-1,0 0,0 1,0-1,0 0,0 1,0-1,0 0,0 1,0-1,0 1,0-1,0 0,0 1,1-1,-1 1,-21-23,0-9,2-1,1-1,-23-56,33 68,1-1,1 0,1 0,1-1,0 1,2-1,1-27,1 47,0 0,0 0,0 1,1-1,-1 0,1 0,-1 1,1-1,0 0,0 1,0-1,0 1,1-1,-1 1,1-1,-1 1,1 0,0 0,0 0,0 0,4-3,-3 4,1-1,-1 1,1 0,-1 0,1 0,-1 1,1-1,-1 1,1 0,0 0,-1 0,1 0,0 1,4 1,9 3,0 0,-1 1,0 1,0 0,25 17,24 23,-3 2,64 66,-5-6,-75-77,9 6,-52-35,0 0,0 0,0 0,0 0,0 0,0 0,-1 1,0 0,0-1,0 1,2 5,-33-54,-335-695,-18 45,358 658,-30-34,45 60,-1 0,0 1,-1 0,0 1,0 0,-26-15,37 24,-1-1,0 1,1-1,-1 1,0 0,0-1,1 1,-1 0,0 0,0-1,1 1,-1 0,0 0,0 0,0 0,1 0,-1 0,0 0,0 0,1 1,-1-1,0 0,0 0,1 1,-1-1,0 0,0 1,1-1,-1 1,0-1,1 1,-2 0,1 1,0 0,0 0,0 0,1 1,-1-1,0 0,1 0,0 0,-1 1,1-1,0 4,9 59,1-35,1 0,1-1,2 0,1 0,27 39,107 125,-131-171,17 21,54 67,148 140,-229-242,1 0,1-1,-1 0,1-1,1 0,-1 0,1-1,0-1,14 5,-18-8,0 1,0-2,-1 1,1-1,0 0,0 0,0 0,-1-1,1 0,0-1,-1 0,1 0,-1 0,1-1,-1 1,0-2,8-5,-2 0,-1 0,-1-2,1 1,-2-1,0-1,0 1,13-26,-6 9</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6.545"/>
    </inkml:context>
    <inkml:brush xml:id="br0">
      <inkml:brushProperty name="width" value="0.1" units="cm"/>
      <inkml:brushProperty name="height" value="0.1" units="cm"/>
      <inkml:brushProperty name="ignorePressure" value="1"/>
    </inkml:brush>
  </inkml:definitions>
  <inkml:trace contextRef="#ctx0" brushRef="#br0">91 0,'-5'0,"-4"0,-6 0,-4 0,-3 4,2 2</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8.424"/>
    </inkml:context>
    <inkml:brush xml:id="br0">
      <inkml:brushProperty name="width" value="0.1" units="cm"/>
      <inkml:brushProperty name="height" value="0.1" units="cm"/>
      <inkml:brushProperty name="ignorePressure" value="1"/>
    </inkml:brush>
  </inkml:definitions>
  <inkml:trace contextRef="#ctx0" brushRef="#br0">48 1290,'-1'1,"-1"0,0 0,0-1,0 2,1-1,-1 0,1 0,-1 0,1 1,-1-1,1 1,0-1,-1 1,1-1,0 1,0 0,0 0,1 0,-1-1,0 3,-15 40,15-39,0 0,1 0,-1 0,1 0,0 1,0-1,0 0,1 0,0 0,0 0,2 7,-2-11,0 1,0-1,0 0,0 1,0-1,0 0,0 0,1 0,-1 0,0 0,1 0,-1 0,1 0,-1 0,1-1,-1 1,1 0,-1-1,1 1,-1-1,1 0,0 0,-1 0,1 0,0 0,-1 0,1 0,0 0,-1 0,1-1,0 1,-1-1,1 1,-1-1,1 0,-1 0,1 1,0-2,3 0,0-1,0 1,0-1,0 1,-1-1,1-1,-1 1,0-1,0 1,-1-1,1 0,-1-1,1 1,2-6,-2 1,-1 1,0 0,-1-1,0 1,0-1,-1 0,0 0,-1-9,0-8,-2 0,-1 0,-2 0,0 0,-1 1,-11-28,4 12,-8-45,20 82,1 1,0-1,0 0,0 0,0 1,0-1,1 0,0 0,0 1,0-1,0 0,0 1,1-1,-1 1,1 0,0 0,0-1,1 1,-1 0,0 1,1-1,0 0,0 1,0-1,0 1,3-2,10-5,1 0,-1 1,2 1,21-6,-4 0,209-75,119-49,-348 131,-1 0,1-1,-2-1,1 0,-1 0,14-13,-25 19,1-1,-1 0,1 0,-1 0,0 0,0 0,0 0,0-1,-1 1,0-1,1 1,-1-1,0 1,-1-1,1 0,-1 1,1-1,-1 0,0 0,0 1,-1-1,1 0,-1 0,0 1,0-1,0 1,-1-1,1 1,-1-1,-3-5,-6-9,0 0,-2 1,0 0,-1 1,-23-21,-88-66,100 84,-12-10,-2 2,-1 2,-1 2,-1 1,-56-19,96 40,0 0,0 0,0 0,0 1,0-1,0 1,0 0,0-1,0 1,0 0,0 0,0 1,0-1,0 0,0 1,0-1,0 1,0-1,0 1,0 0,0 0,1 0,-1 0,0 0,0 0,-1 3,0-1,0 1,1 0,0 0,-1 0,2 0,-1 0,0 1,1-1,0 0,0 1,-1 7,1 8,0 1,1-1,1 1,6 31,13 38,4 0,4-2,4-1,3-2,89 153,-59-133,5-4,4-3,170 174,-194-228,84 58,11 9,-125-93,0 1,-1 1,-1 0,24 36,-40-53,0 0,0 1,0 0,0-1,0 1,-1 0,1 0,-1 0,0 0,0 0,-1 0,1 0,-1 0,0 0,0 0,0 0,-2 7,1-8,0-1,-1 1,1 0,-1 0,0-1,0 1,0 0,0-1,0 0,0 0,-1 0,1 0,-1 0,0 0,1 0,-1-1,0 1,0-1,0 0,0 0,0 0,-5 0,-20 5</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28.825"/>
    </inkml:context>
    <inkml:brush xml:id="br0">
      <inkml:brushProperty name="width" value="0.1" units="cm"/>
      <inkml:brushProperty name="height" value="0.1" units="cm"/>
      <inkml:brushProperty name="ignorePressure" value="1"/>
    </inkml:brush>
  </inkml:definitions>
  <inkml:trace contextRef="#ctx0" brushRef="#br0">1 477,'4'-4,"1"-6,4-5,9-4,6-3,6-2,3-6,4 0,4-10,3 0,-1-3,-1-2,-2 3,0-1,-3 4,-7 8</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30.123"/>
    </inkml:context>
    <inkml:brush xml:id="br0">
      <inkml:brushProperty name="width" value="0.1" units="cm"/>
      <inkml:brushProperty name="height" value="0.1" units="cm"/>
      <inkml:brushProperty name="ignorePressure" value="1"/>
    </inkml:brush>
  </inkml:definitions>
  <inkml:trace contextRef="#ctx0" brushRef="#br0">55 1003,'1'-1,"-1"0,0 0,1 0,-1 1,1-1,-1 0,1 0,0 0,-1 0,1 0,0 1,-1-1,1 0,0 1,0-1,0 1,0-1,-1 0,1 1,0 0,0-1,0 1,0 0,0-1,0 1,0 0,0 0,0 0,0 0,0 0,0 0,1 0,0 1,38 2,-7 7,1 1,-2 1,0 2,0 1,-1 1,-1 2,-1 1,-1 1,0 2,36 36,-30-11,-33-45,0 0,0-1,0 1,0 0,0 0,0-1,-1 1,1 0,0 0,-1 0,0 0,0 0,1 0,-1 0,0 0,0 0,-1 0,1 0,0 0,-1 0,1 0,-1-1,0 1,1 0,-3 3,2-5,0 1,0-1,0 1,0-1,0 0,0 1,0-1,0 0,0 0,-1 0,1 0,0 0,0 0,0 0,0 0,0 0,-1-1,1 1,0 0,0-1,0 1,0-1,0 1,0-1,0 0,0 1,0-1,0 0,1 1,-3-3,-29-27,31 29,-87-104,5-4,-79-134,136 202,-44-74,64 104,0-1,1 0,1 0,0-1,0 1,1-1,-2-22,5 33,0 1,0-1,0 0,0 0,0 1,1-1,-1 0,0 1,1-1,-1 0,1 1,0-1,0 1,-1-1,1 1,0-1,0 1,0-1,0 1,1 0,-1 0,0 0,1-1,1 0,1 0,-1 1,1 0,0-1,-1 1,1 1,0-1,0 0,0 1,0 0,6 0,7 2,0 1,0 0,31 10,-19-2,-1 1,0 2,-1 0,47 35,89 86,-162-134,0 0,0 0,0 0,0 0,1 0,-1 0,0 0,0 0,1-1,-1 1,0 0,1-1,-1 1,1-1,-1 0,3 1,-4-1,1-1,0 1,-1 0,1 0,-1-1,1 1,-1 0,1-1,-1 1,1-1,-1 1,1 0,-1-1,0 1,1-1,-1 0,0 1,1-1,-1 1,0-1,0 1,1-1,-1 0,0 1,0-1,0 0,1-9,0 1,-1-1,0 1,-2-11,0 1,-27-262,10 139,-19-78,38 219,-1 1,1-1,0 1,0-1,-1 1,1-1,0 0,0 1,0-1,-1 1,1-1,0 0,0 1,0-1,0 0,0 1,0-1,0 1,0-1,1 0,-1 1,0-1,0 1,0-1,1 0,-1 1,0-1,1 1,-1-1,0 1,1-1,-1 1,2-1,16 12,20 32,83 112,139 194,-253-338,14 21,30 35,-30-44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3.034"/>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425 590,'4'-6,"-1"0,1 0,-1-1,0 1,0-1,-1 1,3-15,3-5,-4 16,-1-1,0 0,-1 0,0 0,-1 0,0 0,0 0,-1 0,-1 0,0 0,-1 0,-3-15,0 12,0 0,-1 0,0 1,-1 0,0 0,-1 1,-1 0,-14-17,4 9,-1 1,-1 1,-1 1,0 1,-1 1,-1 1,0 1,-1 1,-44-15,63 25,-1-1,1 2,-1-1,1 1,-1 0,0 0,0 1,1 0,-1 0,-12 2,16-1,1 0,0 0,0 0,0 1,0-1,0 0,0 1,0 0,0-1,0 1,1 0,-1 0,1 0,0 0,-1 0,1 0,0 0,0 1,0-1,0 0,1 1,-1-1,1 0,-1 1,1-1,0 1,0-1,0 1,0-1,0 0,0 1,2 3,-1 4,2 1,-1-1,1 0,0 0,1 0,1 0,-1 0,1-1,12 16,3 1,42 45,-29-38,2-2,1-2,2-1,0-1,2-3,58 28,-62-36,1-2,0-1,1-2,1-1,-1-2,1-2,77 2,-110-8,1 0,-1 0,0-1,1 0,-1 0,0-1,0 1,0-1,0-1,0 1,7-5,-10 5,-1 0,0 0,1 0,-1-1,0 1,0-1,0 1,0-1,-1 0,1 1,-1-1,0 0,1 0,-1 0,-1 0,1-1,0 1,-1 0,1 0,-1 0,0-1,0 1,-1 0,0-4,-1-10,-2-1,0 1,-1 0,-1 1,-1-1,0 1,-18-29,-4 1,-46-54,52 69,-64-72,75 88,-1 1,0 0,-1 1,0 1,-20-12,13 13</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31.040"/>
    </inkml:context>
    <inkml:brush xml:id="br0">
      <inkml:brushProperty name="width" value="0.1" units="cm"/>
      <inkml:brushProperty name="height" value="0.1" units="cm"/>
      <inkml:brushProperty name="ignorePressure" value="1"/>
    </inkml:brush>
  </inkml:definitions>
  <inkml:trace contextRef="#ctx0" brushRef="#br0">201 1,'-8'0,"0"0,1 0,-1 1,1 0,-1 0,1 1,-1 0,1 0,0 1,-8 4,10-4,0 1,0 0,1 0,-1 0,1 0,0 1,0 0,0 0,1 0,0 0,0 1,0-1,-2 7,-6 18,1 0,1 1,2 0,2 0,-3 42,4-2,8 91,6-105,-10-55,1 0,-1-1,0 1,1 0,-1-1,1 1,-1-1,1 1,0-1,0 1,0-1,-1 1,1-1,1 0,-1 0,0 1,0-1,0 0,1 0,-1 0,1 0,-1 0,0-1,1 1,0 0,-1-1,1 1,-1-1,4 1,-4-1,0-1,0 1,1-1,-1 0,0 1,0-1,0 0,0 0,0 1,0-1,0 0,0 0,-1 0,1 0,0 0,-1-1,1 1,0 0,-1 0,1 0,-1-1,1-1,6-33,-6 27,20-241,-5 34,-15 210,0 1,-1-1,2 0,-1 1,1-1,0 1,0-1,0 1,4-6,-5 9,1 1,-1 0,1 0,-1 0,1 0,-1 0,1 0,-1 1,1-1,0 0,-1 1,1-1,0 1,0 0,-1 0,1-1,0 1,0 0,-1 0,1 1,0-1,0 0,0 1,-1-1,1 1,0-1,-1 1,1 0,-1 0,1-1,-1 1,1 0,2 3,101 67,-77-50,1-1,53 27,-55-36</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32.424"/>
    </inkml:context>
    <inkml:brush xml:id="br0">
      <inkml:brushProperty name="width" value="0.1" units="cm"/>
      <inkml:brushProperty name="height" value="0.1" units="cm"/>
      <inkml:brushProperty name="ignorePressure" value="1"/>
    </inkml:brush>
  </inkml:definitions>
  <inkml:trace contextRef="#ctx0" brushRef="#br0">150 978,'-2'0,"-1"1,1 0,-1-1,1 1,-1 1,1-1,0 0,0 0,-1 1,1-1,0 1,0 0,1 0,-1 0,0-1,1 2,-1-1,-2 4,-23 45,11-12,2 0,1 1,2 0,2 1,-4 48,10-63,2 1,0 0,2 0,1-1,1 1,1-1,2 1,0-2,12 30,-16-48,1-1,0 0,0 0,1 0,0 0,0 0,0-1,1 0,-1 0,1 0,1 0,-1-1,0 0,1 0,0 0,9 4,-8-6,0 0,0 0,0-1,0 0,1 0,-1-1,0 1,1-2,-1 1,0-1,1 0,-1-1,0 1,0-2,10-3,3-1,0-2,-1 0,1-1,-2 0,29-23,-35 23,-2 0,1-1,-2 0,1-1,-2 0,1-1,-2 0,1 0,5-17,3-13,-1 0,-3-1,-2 0,-1-1,-3 0,-1 0,-3-81,-7 45,-3 1,-3 0,-35-120,30 140,-4 0,-2 2,-3 0,-2 2,-2 0,-3 3,-76-98,105 147,-3-4,-1 0,1 0,-2 1,1 0,-1 0,0 0,0 1,0 1,-1-1,-17-6,26 11,-1 1,1 0,-1 0,0 0,1 0,-1 0,1 0,-1 0,1 0,-1 0,1 0,-1 0,0 0,1 0,-1 0,1 0,-1 1,1-1,-1 0,1 0,-1 1,1-1,0 0,-1 1,1-1,-1 0,1 1,0-1,-1 1,1-1,0 1,-1-1,1 0,0 1,0-1,-1 1,1 0,0-1,0 1,0-1,0 1,0-1,0 1,0-1,0 1,0-1,0 1,0 0,0-1,0 1,0-1,0 1,1 0,9 32,11 6,2 0,1-2,45 52,-23-29,169 214,62 85,-244-313,-3 2,29 58,-59-106,0 0,0 0,0 0,0-1,0 1,0 0,0 0,0 0,0 0,0 0,0 0,1 0,-1 0,0 0,0 0,0 0,0 0,0 0,0-1,1 1,-1 0,0 0,0 0,0 0,0 0,0 0,0 0,0 0,1 0,-1 0,0 1,0-1,0 0,0 0,0 0,0 0,1 0,-1 0,0 0,0 0,0 0,0 0,0 0,0 0,0 0,0 1,0-1,0 0,1 0,-1 0,0 0,0 0,0 0,0 0,0 1,0-1,0 0,0 0,0 0,0 0,0 0,0 0,0 1,0-1,2-18,-3-31,1 42,-2-46,3-142,-1 192,0 1,0 0,0 0,0-1,1 1,-1 0,1 0,0 0,-1-1,1 1,0 0,0 0,0 0,1 1,-1-1,0 0,1 0,-1 1,1-1,0 1,-1-1,1 1,4-2,-3 2,0 0,1 0,-1 0,0 1,1 0,-1 0,1 0,-1 0,1 0,-1 1,0-1,1 1,5 2,8 4,-1 0,1 1,-1 1,22 16,-1 0,-2 2,53 53,-76-66</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33.707"/>
    </inkml:context>
    <inkml:brush xml:id="br0">
      <inkml:brushProperty name="width" value="0.1" units="cm"/>
      <inkml:brushProperty name="height" value="0.1" units="cm"/>
      <inkml:brushProperty name="ignorePressure" value="1"/>
    </inkml:brush>
  </inkml:definitions>
  <inkml:trace contextRef="#ctx0" brushRef="#br0">1 0,'0'4,"0"6,0 5,8 4,3 3,4 2,3-3,3-1,2 0,1 1,1-3,-4 0,-1-4,-5 0,1 2,0-1,-2 0,-3-2</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34.046"/>
    </inkml:context>
    <inkml:brush xml:id="br0">
      <inkml:brushProperty name="width" value="0.1" units="cm"/>
      <inkml:brushProperty name="height" value="0.1" units="cm"/>
      <inkml:brushProperty name="ignorePressure" value="1"/>
    </inkml:brush>
  </inkml:definitions>
  <inkml:trace contextRef="#ctx0" brushRef="#br0">1 25,'0'-4,"0"-6,0-1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35.063"/>
    </inkml:context>
    <inkml:brush xml:id="br0">
      <inkml:brushProperty name="width" value="0.1" units="cm"/>
      <inkml:brushProperty name="height" value="0.1" units="cm"/>
      <inkml:brushProperty name="ignorePressure" value="1"/>
    </inkml:brush>
  </inkml:definitions>
  <inkml:trace contextRef="#ctx0" brushRef="#br0">0 125,'22'1,"0"1,0 1,0 1,-1 0,0 2,0 1,0 0,-1 1,27 16,-3 2,-2 2,76 65,-114-91,-1 1,0 0,1 0,-1 0,0 0,-1 1,1-1,-1 1,1 0,-1-1,0 1,-1 0,4 8,-39-92,20 39,2 0,2-1,1 0,-3-59,12 99,0-1,0 1,0-1,0 1,0-1,1 1,0-1,-1 1,1-1,0 1,0 0,2-4,-2 5,0 0,-1 0,1 1,0-1,0 0,0 0,0 1,0-1,0 0,0 1,0-1,0 1,0 0,1-1,-1 1,0 0,0 0,0 0,2-1,3 2,1 0,-1 0,0 1,1 0,-1 0,0 0,-1 1,9 4,89 49,127 89,-170-94,-41-29</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28:36.092"/>
    </inkml:context>
    <inkml:brush xml:id="br0">
      <inkml:brushProperty name="width" value="0.1" units="cm"/>
      <inkml:brushProperty name="height" value="0.1" units="cm"/>
      <inkml:brushProperty name="ignorePressure" value="1"/>
    </inkml:brush>
  </inkml:definitions>
  <inkml:trace contextRef="#ctx0" brushRef="#br0">244 700,'2'-127,"-4"-139,1 262,0 0,0 0,0 1,-1-1,1 0,-1 0,0 1,0-1,0 1,0-1,-1 1,1 0,-1 0,0 0,0 1,0-1,0 0,0 1,-1 0,1 0,-1 0,1 0,-1 1,0-1,0 1,0 0,0 0,0 0,0 1,0 0,0-1,-7 2,5-2,0 1,0 0,0 1,0-1,0 1,1 0,-1 1,0-1,1 1,-1 0,1 1,-1-1,1 1,0 0,0 1,0-1,1 1,-1 0,1 0,0 0,0 0,-5 8,6-5,0-1,1 1,-1 0,1 1,1-1,-1 0,1 0,1 1,-1-1,1 0,0 1,1-1,0 0,0 1,1-1,0 0,0 0,0 0,1 0,0 0,0-1,1 1,0-1,0 0,9 10,9 8,1 0,1-1,1-2,37 25,-59-44,27 20,0-1,1-2,1-2,1 0,1-2,68 20,-99-34,-1-1,0 1,1-1,-1 1,0-1,1 0,-1 0,1 0,-1 0,0-1,1 1,-1-1,0 1,1-1,-1 0,0 0,0 0,0 0,1 0,-1 0,0 0,-1-1,3-1,-2 0,0 0,0 0,0-1,0 1,-1 0,0-1,1 1,-1-1,0 1,-1-1,1 0,-1 1,0-7,0-13,-2 1,-1-1,-11-42,12 55,-79-262,62 221,-3 0,-2 2,-35-53,58 100,-1 0,1 0,0 0,-1-1,0 1,1 0,-1 1,0-1,0 0,0 1,0-1,0 1,-1-1,1 1,0 0,-3-1,4 2,0 0,1 0,-1 0,1 0,-1 0,1 0,-1 0,1 1,-1-1,1 0,-1 0,1 1,-1-1,1 0,-1 1,1-1,0 0,-1 1,1-1,0 1,-1-1,1 0,0 1,-1-1,1 1,0 0,-6 27,7-14,0 1,0-1,1 1,1-1,1 0,0 0,1 0,8 16,61 109,-57-111,148 233,-88-146,-5 4,67 151,-127-241,-1 1,-1 0,-1 1,-2 0,5 49,-11-68,0 0,-1 0,-1 0,0 0,0 0,-1-1,-1 1,0-1,-1 1,0-1,0 0,-1 0,-1-1,0 1,0-1,-1-1,-16 19,-37 26,33-35</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2.15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16,'0'-1,"0"0,0 1,1-1,-1 0,0 1,0-1,1 0,-1 1,0-1,1 0,-1 1,0-1,1 1,-1-1,1 1,-1-1,1 1,-1-1,1 1,-1-1,1 1,0 0,-1-1,1 1,0 0,-1-1,1 1,0 0,-1 0,1 0,0 0,0 0,-1 0,1 0,0 0,-1 0,1 0,0 0,1 0,29 10,-15 2,-1 1,0 0,-1 1,0 1,16 23,-10-13,285 404,-40 24,144 353,-406-799,-2-5,1 1,0 0,-1 0,1 0,-1 0,0 0,0 0,0 0,-1 0,1 0,-1 1,0-1,0 0,0 0,0 1,0-1,-1 0,1 0,-1 1,-2 4,-7 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2.68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0 778,'11'-1,"0"0,0-2,0 1,-1-1,1 0,-1-1,0-1,13-7,45-16,182-23,-86 21,70-27,335-127,199-154,-735 321,-21 9,1 2,0 0,0 0,28-7,-39 14,-5 1,-16 8,-29 9,-327 74,320-84</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3.6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1 873,'0'-3,"1"1,1-1,-1 0,0 1,1-1,-1 1,1-1,-1 1,1 0,3-3,2-4,75-86,4 4,128-108,-142 135,-32 28,308-269,-299 272,-25 22</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4.54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0 404,'12'0,"138"5,-129-2,-1 0,0 2,0 0,-1 1,27 12,9 10,-1 2,-2 3,-1 1,76 70,-41-24,114 138,-154-163,-2 2,-3 1,49 92,-87-143,-1-1,1 1,-1 0,-1 0,1 0,-1 0,0 8,-1-14,0 0,0 0,0 0,0 0,0-1,0 1,0 0,0 0,-1 0,1 0,0-1,0 1,-1 0,1 0,-1 0,1-1,-1 1,1 0,-1-1,1 1,-1 0,0-1,1 1,-1-1,-1 1,1-1,-1 0,0 0,0 0,1 0,-1 0,0 0,0 0,1-1,-1 1,0-1,1 0,-1 1,0-1,1 0,-1 0,1 0,0 0,-2-1,-9-7,0-1,1 0,1 0,0-1,0 0,1-1,-7-13,-53-97,65 114,-50-103,5-3,5-2,5-2,-37-195,75 310,-8-40,2 0,1 0,2-1,3 1,4-61,-2 102,-1 0,0 0,1 0,-1 0,1 0,0 0,0 0,0 0,0 1,0-1,0 0,0 0,0 1,1-1,-1 1,1-1,-1 1,1-1,-1 1,1 0,0 0,3-2,-1 2,1 0,-1 0,0 0,1 0,-1 1,1 0,-1-1,1 2,-1-1,6 1,7 3,-1 0,1 1,-1 0,28 15,41 30,-1 5,91 76,-134-99,84 68,116 121,-168-145,-4 3,95 141,-147-192,-6-7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4.00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0,'1'9,"0"0,1-1,0 1,1-1,0 1,0-1,1 0,0 0,6 9,6 14,127 219,-27-51,42 126,-99-200,-51-107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5.3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1209 567,'-35'-1,"0"1,0 2,0 2,0 1,1 1,-1 2,2 2,-1 1,-45 22,20 0,2 2,1 2,2 4,-92 87,87-68,3 2,3 3,-70 112,96-132,3 1,-30 78,43-92,1 0,1 1,2 0,2 0,-2 39,6-66,1 0,0 0,0 0,1 0,0 0,0 0,0 0,1 0,0 0,0 0,0 0,5 7,-4-10,-1 0,1-1,-1 1,1-1,0 0,0 1,0-2,0 1,0 0,0 0,1-1,-1 0,0 0,1 0,-1 0,1 0,0-1,-1 1,1-1,-1 0,1 0,6-1,15-2,0-2,0 0,0-2,-1 0,0-2,35-17,131-82,-168 94,29-17,55-45,-94 66,0 0,0-1,-1-1,0 0,-1 0,-1-1,0 0,0-1,10-23,-16 26,0 0,0-1,-1 1,-1-1,0 1,0-1,-1 1,0-1,-4-16,-3-13,-16-51,15 63,-27-85,-5 2,-5 2,-4 3,-5 1,-5 3,-108-145,126 195,-1 3,-59-53,80 89,21 14,0 0,0 0,0 0,-1 0,1 0,0 0,0 0,-1 0,1 1,0-1,0 0,0 0,0 0,-1 0,1 0,0 1,0-1,0 0,0 0,-1 0,1 1,0-1,0 0,0 0,0 0,0 1,0-1,0 0,0 0,0 0,0 1,0-1,0 0,0 0,0 1,0-1,0 0,0 0,0 1,0-1,0 0,0 0,0 0,0 1,1-1,16 43,39 48,4-2,3-2,105 108,248 211,-315-315,119 117,-202-188</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7.03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2068,'1'-6,"1"1,-1-1,1 0,0 1,1-1,-1 1,1 0,0 0,1 0,-1 0,1 1,4-6,4-5,273-327,32-46,-162 152,-135 200,-2 0,-1-1,-2-1,20-77,-34 108,1 0,-1-1,0 1,-1-1,0 0,0 1,-2-12,2 17,-1 0,1 1,-1-1,0 0,0 0,1 0,-1 1,0-1,0 1,0-1,-1 0,1 1,0 0,-1-1,1 1,-1 0,1 0,-1 0,1 0,-1 0,0 0,1 0,-1 0,0 1,0-1,0 1,0-1,0 1,1 0,-1 0,0 0,0 0,-3 0,-8 2,0 0,-1 0,2 1,-1 1,0 0,1 1,0 0,-13 8,-92 62,78-46,0 2,2 2,2 2,1 1,1 1,3 2,1 1,2 1,1 2,3 0,-34 88,34-63,3 0,3 2,3 0,3 1,4 0,2 1,8 114,0-123,4 1,25 110,-26-153,0-1,1 0,1 0,1 0,0-1,2-1,0 0,1 0,1-1,0-1,2 0,17 16,-23-25,1-1,-1 0,1 0,0-1,0 0,1-1,0 0,0-1,0 0,0 0,0-1,0-1,0 0,1 0,-1-1,0-1,1 0,-1-1,16-3,10-6,-1-1,0-1,-1-2,49-29,36-28,-3-5,-4-5,-3-5,147-151,-211 191,-3-1,-2-2,56-89,-83 117,-2 0,0-2,-2 1,0-1,-2-1,0 0,-2 0,-1 0,-1-1,-1 1,-1-51,-5 52,-1 1,-1-1,-1 1,-1 0,-1 1,-15-31,2 14,-1 0,-40-52,47 73,15 25,23 37,271 403,-101-162,86 153,225 335,-371-599,-79-106,-33-36,-21-32,0 0,1 0,-1 0,0 0,0 0,0 0,0 0,0 0,0 0,1 1,-1-1,0 0,0 0,0 0,0 0,0 0,0 0,0 0,1 1,-1-1,0 0,0 0,0 0,0 0,0 0,0 1,0-1,0 0,0 0,0 0,0 0,0 0,0 1,0-1,0 0,0 0,0 0,0 0,0 0,0 1,0-1,0 0,0 0,-1 0,1 0,0 0,0 1,0-1,0 0,0 0,0 0,0 0,0 0,-1 0,1 0,0 0,0 0,0 1,0-1,0 0,-1 0,1 0,0 0,0 0,0 0,0 0,0 0,-1 0,1 0,-14-10,-20-20,-16-29,-77-116,-30-87,143 239,-506-995,383 691,-118-422,243 707,-40-161,46 174,2 1,1-1,1 0,4-53,-2 77,1 1,-1-1,1 1,1 0,-1-1,0 1,1 0,0 0,0 0,0 0,1 0,-1 1,1-1,0 1,0 0,0-1,4-2,-2 3,0-1,1 1,0 0,0 1,-1-1,2 1,-1 0,0 1,0 0,11-1,8 1,1 1,-1 2,1 0,43 11,-11 1,-1 2,-1 2,0 3,-2 2,0 3,-2 2,-1 2,-1 2,52 46,-86-64,0 1,-2 1,0 0,0 1,-2 1,0 0,16 35,-23-42,0 1,-1 0,0 0,-1 0,-1 0,0 1,0-1,-2 1,1-1,-2 1,1 0,-2-1,0 0,-5 21,3-22,0-1,-1-1,0 1,-1-1,0 0,0 0,-1 0,0-1,-12 10,-11 9,-40 27,41-32,-42 32,-141 101,193-144,2-2</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8.3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1322,'385'-292,"-14"13,-298 221,180-150,-205 164,-1-3,77-99,-116 135,0 0,-1-1,0 1,-1-1,8-21,-13 29,0 1,-1 0,1-1,-1 1,1-1,-1 1,0 0,0-1,-1 1,1-1,-1 1,1 0,-1-1,0 1,0 0,-1 0,1 0,-1-1,1 1,-1 1,0-1,0 0,0 0,-1 1,1-1,-4-2,-4-2,0 0,-1 1,1 0,-1 1,0 0,-1 0,1 1,-1 1,-23-4,-11 1,-57-1,71 6,0 1,0 1,1 2,-1 1,0 1,1 2,0 1,1 2,0 1,0 1,1 2,1 0,0 2,1 1,1 1,-43 40,31-19,2 2,2 1,2 2,1 1,3 1,2 2,2 1,-19 53,9-6,5 1,3 1,-16 141,33-170,3 0,3 1,4-1,2 1,14 77,-11-113,1-1,2 0,1 0,2-1,1 0,1-1,2-1,1 0,2-1,0-1,2-1,32 33,-38-46,1-1,0 0,0-2,2 0,-1 0,1-2,1 0,-1-1,1-1,26 6,-18-7,0-2,0-1,0-1,1-1,-1-1,55-9,-36 0,0-2,0-3,-1-1,-1-2,-1-2,0-2,-2-2,60-43,-79 51,-1-2,0-1,-1 0,-1-2,-1 0,-1-1,0 0,-2-2,0 0,-2 0,-1-1,0-1,-2 0,-1-1,-1 0,-1 0,-1-1,-2 0,-1 0,0 0,-2 0,-2 0,-3-33,-5 5,-22-73,-1-7,31 132,1 0,-1 1,1-1,0 0,-1 0,1 0,1 0,-1 0,0 1,1-1,-1 0,3-5,-2 7,-1 0,1 0,0 0,-1 0,1 1,0-1,0 0,-1 1,1-1,0 0,0 1,0-1,0 1,0-1,0 1,0 0,0-1,0 1,0 0,0 0,0 0,0-1,2 1,4 1,0 1,0-1,0 1,0 1,-1-1,1 1,-1 0,11 7,62 42,-2 3,82 78,-106-87,335 313,-301-266,-4 4,83 124,-154-203,-1 1,-1 0,9 21,-16-23,-10-19,-16-26,-9-34,1-2,4-1,-27-96,-31-215,54 173,-10-292,41 482,-1-1,1 0,1 0,0 1,3-20,-3 31,-1 0,0 1,1-1,-1 0,1 0,0 0,0 0,0 1,-1-1,2 0,-1 1,0-1,0 1,0-1,1 1,-1 0,1-1,-1 1,1 0,-1 0,1 0,0 0,-1 0,1 1,0-1,0 0,0 1,0 0,0-1,-1 1,1 0,0 0,0 0,0 0,0 0,0 0,3 1,4 2,-1-1,1 1,-1 1,0-1,0 1,0 1,-1 0,1 0,9 9,58 62,-60-59,58 71,103 158,40 116,-36-15,20 32,-146-263,-48-103</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2:59.26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593 578,'-4'1,"-1"0,1 0,0 0,0 1,0 0,0 0,0 0,0 0,0 1,1-1,-5 5,-3 1,-17 14,2 1,0 1,1 1,2 1,-30 42,-84 156,103-160,3 1,3 1,2 2,4 1,3 0,2 1,4 1,3 1,-1 85,10-143,2 0,0 0,0 0,1 0,1 0,0 0,11 25,-12-35,0 1,1-1,0 0,-1 0,2 0,-1 0,0 0,1-1,0 1,0-1,0 0,0 0,0-1,0 1,1-1,-1 0,1 0,0 0,0-1,0 0,-1 0,1 0,0 0,0-1,6 0,5 0,1-2,0 0,-1-1,1-1,-1 0,0-1,0-1,-1 0,0-1,0-1,18-13,4-4,-1-2,65-63,-84 72,-1 0,0-2,-1 1,-1-2,-1 0,-1-1,-1 0,-1 0,-1-1,7-29,-7 16,-3-1,-1 0,-1 0,-2-1,-2 1,-5-43,-6-10,-4 1,-3 0,-54-151,21 109,-116-214,85 219,5 8,118 170,28 78,-7 3,48 146,-73-183,60 163,117 290,-201-519</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1.3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107 1468,'22'-2,"-1"0,1-2,-1-1,0-1,25-9,14-5,8 2,-2-3,-1-2,80-42,-139 62,0-1,0 0,0 0,0 0,-1-1,1 0,-1 0,-1 0,1-1,-1 0,0 1,0-1,0-1,-1 1,0-1,0 1,-1-1,0 0,0 0,0 0,-1 0,0 0,-1 0,0 0,0 0,0 0,-1-1,0 1,0 0,-1 0,1 0,-2 1,1-1,-1 0,0 1,0-1,-1 1,0 0,-9-11,1 5,-1 1,0 0,-1 1,0 0,-1 1,0 0,0 2,-1 0,0 0,0 1,-1 1,-30-5,30 7,-1 1,0 0,1 2,-1 0,1 0,-1 2,0 0,1 1,0 1,0 1,0 0,-23 11,25-7,0 0,1 1,0 1,1 0,0 0,1 2,0-1,1 2,0 0,1 0,1 0,0 1,1 1,0 0,2 0,-6 19,-1 11,2 1,2 0,2 1,-1 77,8-108,0-1,1 1,1-1,0 1,1-1,1 1,0-1,2-1,-1 1,2-1,0 0,1 0,1-1,0 0,0 0,2-1,0 0,0-1,1-1,0 1,1-2,0 0,1 0,0-2,1 1,0-2,18 7,5 0,0-2,0-1,1-3,0-1,75 4,199-15,-299 4,-8-1,21 1,0-2,0-2,42-10,-64 13,1 0,-1-1,0 0,1 0,-1 0,0-1,-1 0,1 0,0 0,-1 0,1-1,-1 0,0 0,0 0,-1 0,1-1,-1 1,0-1,0 0,-1 0,1 0,-1 0,3-11,-2-17,-1-1,-2 1,-1-1,-1 1,-10-45,4 19,-35-203,34 215,8 42,0 0,0 0,1 0,-1 0,1 0,1 0,-1 0,1 0,1-7,-1 10,-1 1,1 0,0-1,0 1,0 0,0-1,0 1,0 0,0 0,0 0,0 0,1 0,-1 0,0 0,1 0,-1 1,1-1,-1 0,1 1,-1-1,1 1,-1 0,1 0,-1-1,1 1,0 0,-1 0,1 0,-1 0,1 1,0-1,-1 0,3 1,9 3,1-1,-1 2,0 0,0 0,-1 1,1 1,-1 0,-1 1,12 9,98 92,-98-86,128 136,239 331,-376-471,-4-7,-1 1,0-1,-1 2,0-1,-1 1,-1 0,6 16,-12-29,1 0,-1 0,0 0,1 1,-1-1,0 0,0 0,0 0,0 0,0 1,0-1,0 0,-1 0,1 0,0 1,0-1,-1 0,1 0,-1 0,1 0,-1 0,0 0,1 0,-1 0,0 0,0 0,-1 1,1-1,-1-1,1 0,0 1,0-1,0 0,0 0,-1 0,1 0,0 0,0 0,0 0,0-1,-1 1,1 0,0-1,0 1,0-1,0 1,0-1,0 1,0-1,0 0,0 1,0-1,0 0,1 0,-3-2,-4-5,1-1,-1 1,1-2,1 1,-1-1,2 0,-7-17,-19-83,21 71,-12-43,-13-44,-30-236,63 352,0 0,1 0,0 0,1 1,0-1,1 0,3-12,-5 20,1 0,0 1,0-1,0 0,0 0,0 1,0-1,0 0,1 1,-1-1,0 1,1 0,-1-1,1 1,0 0,-1 0,1 0,0 0,0 0,0 0,0 1,-1-1,1 1,0-1,0 1,0 0,0-1,0 1,0 0,0 1,0-1,0 0,0 0,0 1,0-1,0 1,0 0,0 0,0-1,0 1,2 2,12 5,-1 1,0 0,0 1,-1 0,0 2,21 21,72 91,-87-99,190 255,41 49,-240-316,-4-3,1-1,0 0,0-1,14 11,-21-18,1 0,0 1,-1-1,1 0,0 0,0-1,0 1,-1 0,1 0,0-1,0 1,0-1,0 0,0 0,0 0,0 0,0 0,0 0,0 0,0 0,0-1,0 1,0-1,0 0,0 1,0-1,0 0,-1 0,1 0,0-1,2-1,23-25,-2 0,-1-2,-2 0,-1-1,-1-2,16-36,-9 11,-4-2,-2 0,-3-1,-2-1,-3 0,-3-1,-2 0,-2-79,-7 58,-3 0,-4 0,-4 0,-3 1,-45-139,39 164,-2 1,-3 0,-2 2,-2 1,-3 1,-2 2,-2 2,-48-50,71 85,0 0,-24-16,35 27,1 1,-1 0,1 1,-1-1,0 0,0 1,0 0,0-1,0 1,0 0,0 1,0-1,0 0,-1 1,1 0,0 0,0 0,0 0,-1 0,1 1,0-1,0 1,-5 1,6 1,-1-1,1 1,0-1,0 1,0 0,0 0,0 0,1 0,-1 0,1 0,0 1,0-1,0 0,0 1,0-1,1 0,0 1,0 5,1 68,0-74,4 44,3 0,21 71,41 89,-54-162,106 252,-94-240,4 0,75 101,-103-154,0 1,1-1,-1 0,1 0,0 0,0 0,0-1,0 0,1 0,0-1,-1 1,1-1,0 0,0-1,0 1,0-1,0-1,11 1,7-2,0 0,0-2,37-9,8-1,-19 8,0-3,-1-1,0-3,-1-2,48-20,-44 0,-31 18,-4 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1.80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1005 1,'-32'3,"0"1,0 2,1 2,0 0,-60 26,-409 119,271-91,202-54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2.61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5,'0'-4,"13"7,12 11,22 15,17 21,21 17,26 22,19 14,12 8,-2 4,-7-7,-15-16,-18-17,-23-20,-19-11,-21-14</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3.43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1099,'0'-18,"0"1,1 0,1-1,1 1,0 0,1 0,1 0,0 1,1 0,1 0,1 0,16-25,-3 12,2 0,0 2,2 1,1 1,1 1,44-30,5 4,113-56,-4 18,5 8,2 9,3 8,3 9,273-39,-30 56,-344 37,0 5,159 27,-196-20,-1 3,-1 2,0 3,-1 2,66 37,-84-36,-1 1,-1 1,-2 3,0 1,-2 1,-1 2,52 67,-69-76,-1 1,0 0,-2 1,-1 0,-1 1,-1 0,-1 1,-2 0,0 0,-2 0,-1 1,-1 0,-2-1,0 1,-2 0,-7 36,5-45,-1 1,-1-1,-1 0,0-1,-15 26,-59 86,6-28,-5-3,-107 103,-205 155,-157 70,384-316,-267 133,398-227,-6 5,-1-3,0-1,-2-2,-71 16,113-31,-1-1,0 0,1 0,-1 1,1-1,-1-1,0 1,1 0,-1 0,0 0,1-1,-1 1,1-1,-3 0,4 0,0 1,-1-1,1 1,-1-1,1 1,0-1,-1 1,1-1,0 1,0-1,-1 1,1-1,0 1,0-1,0 1,0-1,0 0,0 1,0-1,0 1,0-1,0 0,0 1,0-1,0 1,0-1,1 1,-1-1,0 0,0 1,1-1,-1 1,0-1,1 1,0-1,8-12</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5.37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616 1080,'2'-2,"1"0,0 0,-1 0,0 0,1 0,-1-1,0 1,0-1,-1 0,1 1,0-1,-1 0,1 0,-1 0,1-5,2 0,133-227,-83 149,-14 22,-21 37,-1-1,-1-1,-1-1,-2 0,17-53,-30 80,0-1,0 1,0-1,-1 0,1 1,-1-1,0 0,0 0,0 1,-1-1,1 0,-1 1,0-1,0 1,0-1,-1 1,1-1,-1 1,0 0,0-1,0 1,0 0,0 1,-1-1,-4-4,3 4,-1 0,0 1,0-1,0 1,-1 0,1 1,0-1,-1 1,1 0,-1 0,1 1,-1 0,1 0,-1 0,0 0,-9 3,-10 3,0 1,1 1,0 2,0 0,1 1,1 2,0 0,-30 24,-17 18,-67 70,87-77,3 3,1 2,3 1,-53 92,71-102,1 1,3 1,2 1,2 1,1 0,-14 98,27-127,0 1,1-1,1 1,1-1,5 32,-5-45,1 0,-1 0,1 0,0 0,0 0,1-1,0 1,0-1,0 0,0 0,1 0,0 0,0-1,0 1,1-1,0 0,-1 0,1-1,1 1,-1-1,10 4,2-2,-1-1,1 0,0-1,0-1,1-1,-1 0,26-3,127-22,-140 19,77-17,-2-4,-1-5,-1-5,-2-4,-1-5,-3-3,140-95,-225 135,12-8,0-1,23-22,-41 33,0 0,0 0,-1-1,0 1,0-1,-1 0,0-1,0 1,-1-1,0 0,4-15,4-46,3-115,0-1,-13 178,0 0,0 1,1-1,0 0,0 0,1 1,0-1,0 1,1 0,7-11,-8 14,0 0,0 0,0 0,0 1,0 0,0-1,1 1,-1 0,1 1,0-1,0 0,-1 1,1 0,0 0,0 0,0 1,0-1,0 1,0 0,8 1,6 2,0 0,1 2,-2 0,1 1,0 1,-1 0,18 12,118 78,-116-72,96 70,-3 6,-6 6,-4 5,-5 5,-6 5,106 153,-185-225,-25-24,-5-26,0 1,0-1,0 1,-1 0,1-1,0 1,-1-1,1 1,0-1,-1 1,1-1,0 0,-1 1,1-1,-1 1,1-1,-1 0,1 1,-1-1,1 0,-1 0,0 0,1 1,-1-1,1 0,-1 0,1 0,-1 0,0 0,1 0,-1 0,1 0,-1 0,0 0,0 0,-1-1,0 1,-1-1,1 0,0 0,0 1,0-1,0-1,0 1,0 0,0 0,0-1,0 1,1-1,-1 0,1 1,-1-1,-1-2,-23-40,18 31,-51-98,4-2,5-3,6-1,4-3,6 0,-25-169,54 259,1 0,2-1,1 1,1-1,6-47,-4 70,-1 1,1-1,0 1,0 0,1 0,0 0,0 0,1 1,0-1,0 1,0 0,1 0,0 0,0 1,0 0,1 0,0 0,0 0,0 1,1 0,-1 1,1-1,0 1,0 0,0 1,0 0,0 0,9-1,5 1,0 1,0 0,0 2,1 1,-1 0,-1 1,1 2,0 0,-1 1,0 1,28 14,21 13,113 78,-71-35,130 116,-175-132,-2 3,107 139,-141-148,-28-50,-7-20,-1-1,-51-164,-33-187,57 224,23 101,-6-23,3 1,-5-78,17 139,1 1,0-1,0 0,0 1,0-1,0 0,0 0,1 1,-1-1,1 1,0-1,0 1,0-1,0 1,0-1,1 1,-1 0,1-1,2-2,-1 3,-1 1,1 0,0 0,-1 1,1-1,0 0,-1 1,1 0,0-1,0 1,-1 0,1 1,0-1,0 0,-1 1,1-1,0 1,-1 0,4 2,47 15,-2 3,-1 2,0 2,-2 2,63 47,206 187,-304-249,550 525,-534-506,-1 2,39 60,-54-70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6.36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616 2,'-37'0,"14"-1,0 1,-45 7,60-6,0 1,0 1,0-1,0 2,0-1,1 1,0 0,0 0,0 1,0 0,1 0,-7 7,-11 15,1 2,2 0,1 1,1 1,1 1,2 0,-13 40,-68 247,18 57,71-318,3 1,2 0,3 0,10 87,-8-132,0-1,1 1,1 0,0-1,6 14,-9-24,0-1,0 0,0 1,1-1,-1 0,1 0,-1 0,1 0,0 0,0 0,0-1,0 1,0 0,0-1,0 0,1 1,-1-1,0 0,1 0,-1-1,1 1,-1 0,1-1,-1 1,1-1,-1 0,1 0,0 0,-1 0,1-1,-1 1,1 0,-1-1,3-1,41-16,0-2,-2-2,0-2,55-41,-82 53,-1 0,0-2,-1 0,0-1,-2 0,0-1,0-1,-2 0,0-1,-1 0,0 0,-2-1,0 0,-1-1,6-31,0-19,-3-1,-3 1,-3-82,-4 124,1 8,2-125,-21-192,18 335,0 1,-1-1,1 1,0-1,0 1,0 0,0-1,0 1,0-1,0 1,1-1,-1 1,0-1,1 1,-1 0,1-1,0 1,-1 0,1-1,0 1,0 0,0 0,0 0,0 0,0 0,0 0,0 0,0 0,0 0,1 0,-1 0,0 1,0-1,1 1,-1-1,1 1,-1-1,0 1,1 0,-1 0,1 0,-1 0,1 0,-1 0,1 0,-1 0,3 1,9 1,1 1,-1 0,0 1,15 6,-22-8,55 24,0 3,-2 2,-1 3,-2 2,64 54,-7 7,128 141,-232-229,14 14,-2 1,0 1,-1 1,19 35,-29-39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4.639"/>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239 0,'-3'38,"-1"0,-17 71,7-44,-15 74,-5-1,-92 233,118-353</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7.07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0 676,'17'2,"0"1,0 0,-1 1,0 1,0 1,0 0,0 1,-1 1,25 16,3 0,487 297,-445-253,-77-60,0 0,0 0,-1 1,0 0,0 0,-1 1,5 10,-7-8,-6-11,-10-19,-9-30,3-2,2 1,2-2,2 0,-6-68,0-265,18 361,4-159,-1 153,0 0,2 0,1 1,11-32,-15 54,1-1,-1 1,1 0,1 0,-1 0,1 1,0-1,0 1,1 0,-1 0,1 0,0 0,0 1,8-5,-8 7,0-1,1 1,-1 0,1 1,-1-1,1 1,0 0,-1 1,1-1,0 1,0 0,-1 1,1-1,0 1,-1 0,1 1,8 2,12 6,0 1,-1 2,0 0,-1 1,-1 2,30 24,125 126,-118-107,198 181,26 24,-197-167,-74-81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7.9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762 1094,'-30'6,"0"2,0 1,0 1,1 2,1 1,0 1,-51 35,31-14,1 3,2 2,1 2,-39 49,53-53,1 1,1 2,3 0,1 2,-26 67,45-97,0 0,1 0,1 1,-3 23,5-34,1-1,0 1,-1-1,1 1,1-1,-1 1,0 0,0-1,1 0,0 1,-1-1,1 1,0-1,0 0,0 1,1-1,-1 0,0 0,1 0,0 0,-1 0,1 0,0 0,0-1,0 1,0-1,0 1,0-1,1 0,-1 0,0 0,1 0,3 1,15 1,1-1,0-1,0-1,0-1,31-5,-14 2,30-4,-1-2,-1-3,0-3,71-27,-92 25,0-2,-2-3,-1-1,-1-2,0-1,54-50,-63 46,-1-1,-2-1,-2-2,-1-1,-2-1,-1-1,-2-1,-2-1,-1-1,-2-1,-3 0,-1-1,-1-1,-3 0,-2 0,-2-1,-1 1,-3-1,-1 0,-3 0,-1 0,-2 1,-3 0,-26-84,19 84,-2 1,-2 0,-2 1,-51-72,54 88,-1 2,-1 0,-1 1,-2 2,0 0,-1 2,0 0,-35-18,55 35,1 0,-1 0,0 0,0 0,0 1,0-1,0 1,-8 0,12 1,-1 0,1 0,0 0,0 0,0 0,0 1,0-1,0 1,-1-1,1 1,0-1,0 1,0-1,0 1,1 0,-1 0,0-1,0 1,0 0,1 0,-1 0,0 0,1 0,-1 0,0 0,1 0,0 0,-1 0,1 0,0 0,-1 1,1-1,0 0,0 0,0 0,0 0,0 0,0 1,0-1,1 0,-1 0,0 0,1 2,3 18,2 0,0-1,1 1,1-1,1-1,15 26,10 22,55 119,8-4,200 281,-66-134,-217-306,-6-6</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08.79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718 1,'-58'29,"-1"-3,-1-3,-1-2,-123 24,149-36,0 1,1 2,0 1,1 1,0 3,-37 23,49-25</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0.7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211 799,'8'11,"1"1,-2 0,1 0,-2 1,0 0,0 0,-1 1,5 23,-5-22,30 109,21 153,-2 129,-20 29,-33-423,-1-3,1 0,0 1,0-1,4 13,-5-22,1 0,0 0,-1 0,1 0,-1 0,1 1,-1-1,1 0,0-1,-1 1,1 0,-1 0,1 0,0 0,-1 0,1-1,-1 1,1 0,-1 0,1-1,-1 1,1 0,-1-1,1 1,-1 0,0-1,1 1,-1-1,1 1,-1-1,0 1,0-1,1 1,-1-1,0 0,18-21,-15 14,1 0,-1 0,-1 0,1 0,-1 0,-1-1,0 1,0 0,0-1,-1 1,0-1,-1 1,0-1,0 1,-5-15,-4-12,-2 0,-18-39,29 71,-164-336,36 79,81 160,12 30,-44-128,80 195,-1 1,0-1,0 0,1 0,-1 0,1 0,0 1,0-1,0 0,0 0,1 0,-1 0,1 0,0 1,-1-1,1 0,0 1,1-1,1-3,2 0,0 0,0 1,0 0,1 0,0 1,6-5,29-24,119-150,-2 2,-2 31,179-132,-328 276,0 1,0 0,1 0,0 0,0 1,0 0,10-2,-14 5,0 0,0 0,0 1,0-1,0 1,0 0,0 1,0-1,0 1,0 0,0 0,0 0,0 0,0 0,0 1,-1 0,1 0,4 3,23 17,-1 2,-1 1,43 46,70 99,-99-117,91 101,23 27,-83-84,-49-60,-20-29,0 0,0-1,1 1,10 9,3 2,-1 0,-1 2,0 0,-2 1,22 39,-7 0,22 67,-40-102,1 1,1-2,23 32,-3-5,-22-32</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1.4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0 552,'41'1,"-1"-3,0-1,0-2,60-15,931-349,-726 222,-292 141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2.18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1 472,'3'1,"1"-1,0 1,0 0,-1 0,1 0,-1 0,1 1,-1-1,1 1,-1 0,0 0,0 0,3 3,39 39,-32-31,101 115,-6 4,132 211,-227-324,-4-6,-1 0,0 0,0 0,-1 1,-1 0,-1 0,7 24,-12-37,1 0,-1-1,0 1,0-1,1 1,-1-1,0 1,0 0,0-1,0 1,0-1,0 1,0 0,0-1,0 1,0 0,0-1,0 1,0-1,0 1,-1-1,1 1,0 0,0-1,-1 1,1-1,0 1,-1-1,1 1,-1-1,1 1,0-1,-1 0,1 1,-1-1,1 0,-1 1,0-1,1 0,-1 1,1-1,-1 0,1 0,-1 0,0 0,1 0,-1 0,0 0,1 0,-1 0,1 0,-1 0,-1 0,-29-17,17 3,0 0,1-1,0-1,2 0,0-1,0 0,-9-23,-51-132,71 170,-22-65,3-1,3 0,4-1,2-1,3 0,3 0,12-139,-6 186,1 0,1 1,1 0,1 0,1 0,10-22,-13 36,0 1,0 0,0 0,1 0,0 0,0 1,1 0,0 0,0 0,1 1,-1 0,1 0,0 1,0 0,1 0,-1 0,1 1,0 0,14-3,-8 3,1 1,0 1,-1 0,1 1,0 0,0 1,-1 1,1 0,-1 1,1 1,-1 0,0 1,0 0,15 10,-6-2,0 2,-2 1,0 1,-1 0,0 2,-2 0,18 23,9 17,-3 1,-2 2,-4 2,43 99,-33-43,54 213,-97-323,1 7,0 0,1 0,1-1,8 16,-1-11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3.18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555 1364,'-20'2,"0"0,-1 1,1 1,0 0,1 2,-1 0,1 2,0 0,1 1,0 0,0 2,1 0,0 1,-20 19,5-1,1 1,2 2,1 0,1 2,-35 64,54-87,2 0,0 0,0 1,1 0,-5 19,10-30,-1 0,1 0,0 0,-1 0,1 1,0-1,0 0,1 0,-1 0,0 1,1-1,-1 0,1 0,0 0,-1 0,1 0,0 0,0 0,1 0,-1 0,0-1,1 1,-1 0,1-1,-1 1,1-1,0 1,-1-1,1 0,0 0,0 0,0 0,0 0,0 0,0 0,0-1,1 1,-1-1,0 0,0 1,0-1,4 0,7 0,1 0,-1 0,1-2,0 1,-1-2,0 0,0 0,0-1,0-1,0 0,-1-1,0 0,0-1,-1 0,0-1,11-9,-3 0,-1 0,0 0,-1-2,-1 0,-1-1,-1 0,23-45,-19 22,-1-1,-2 0,-3-1,-1-1,8-82,-12 27,-9-166,-3 190,-4 0,-4 1,-2 1,-4 0,-3 1,-4 1,-2 2,-4 0,-3 3,-49-75,80 137,0 1,-1 0,1-1,-1 2,-8-7,13 11,0-1,0 1,-1 0,1-1,-1 1,1 0,0 0,-1-1,1 1,-1 0,1 0,0 0,-1 0,1 0,-1-1,1 1,-1 0,1 0,-1 0,1 0,-1 0,1 0,0 0,-1 1,1-1,-1 0,1 0,-1 0,1 0,-1 1,0 0,1 0,0 1,-1-1,1 1,0-1,-1 0,1 1,0-1,0 0,0 1,0-1,0 1,1-1,-1 0,1 3,16 66,4-1,34 81,-26-75,414 965,-350-847,127 385,-198-474,-18-68</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4.41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5 201,'-2'-62,"0"39,2 1,0 0,6-43,-6 65,0-1,0 1,0 0,0-1,0 1,0 0,0 0,1-1,-1 1,0 0,0-1,0 1,1 0,-1 0,0-1,0 1,1 0,-1 0,0-1,0 1,1 0,-1 0,0 0,1 0,-1 0,0 0,1-1,-1 1,0 0,1 0,-1 0,0 0,1 0,-1 0,0 0,1 0,-1 0,0 0,1 1,-1-1,0 0,1 0,-1 0,0 0,1 0,-1 1,0-1,0 0,1 0,-1 0,0 1,1-1,17 17,-16-16,61 70,76 111,-47-58,323 372,26-17,-211-232,-149-159</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5.14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1167,'1'-2,"-1"-1,1 0,0 1,0-1,0 1,0-1,1 1,-1 0,0-1,4-2,5-10,47-93,91-126,-113 188,2 1,1 1,3 3,89-73,-58 66,1 2,3 3,1 4,2 3,1 4,87-23,28 5,297-39,-275 62,393 2,-486 30,0 5,-1 6,-1 5,200 61,-271-65,-1 3,-1 1,-1 3,-1 2,-1 1,-1 3,74 66,-98-77,-1 1,-1 1,-1 1,-1 1,-1 0,-1 1,-1 1,-1 0,-1 1,-1 0,-2 1,-1 0,-1 1,-1 0,-1 0,1 39,-7-28,-1 1,-2-1,-2 1,-2-1,-1-1,-2 0,-2 0,-1-1,-2 0,-21 33,-17 21,-4-2,-105 123,35-66,-6-6,-203 165,-347 192,615-452,-425 271,-16-37,500-274,-1 1,0-1,-1 0,1-1,-1 0,-22 4,33-8,0 1,1-1,-1 0,1 1,-1-1,0 0,1 0,-1 0,0 0,1 0,-1 0,0 0,1 0,-1 0,0 0,1 0,-1 0,1 0,-1 0,0-1,1 1,-1 0,0 0,1-1,-1 1,1-1,-1 1,1 0,-1-1,1 1,-1-1,1 1,0-1,-1 1,1-1,-1 1,1-1,0 0,0 1,-1-1,1 1,0-1,0 0,0 1,0-1,0 0,0 1,0-1,0 0,0 1,0-1,0 0,0 0,9-16</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6.1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283 1735,'352'-218,"39"-27,-252 147,180-165,-262 209,-3-2,-2-3,-3-2,-2-2,54-99,-88 139,-1-1,-1 0,-2-1,0-1,-1 1,-2-1,5-38,-10 57,-1 0,0-1,0 0,-1 1,1 0,-2-1,1 1,-1-1,0 1,0 0,-1 0,0 0,-1 1,1-1,-1 1,0-1,-1 1,0 0,1 1,-2-1,1 1,-1 0,0 1,0-1,0 1,0 0,-1 0,0 1,0 0,-12-3,-10-3,1 2,-2 2,1 0,-1 2,0 1,1 2,-1 1,0 1,0 1,1 2,-37 10,-3 5,0 3,2 3,-98 53,94-39,1 3,3 4,1 2,3 3,2 2,3 4,2 1,3 4,2 1,4 2,-78 145,65-90,-46 132,87-197,2 0,3 0,2 2,-9 113,21-165,-1 0,1 0,0 0,1 0,0 0,0 0,0 0,1 0,0 0,0 0,0 0,1-1,4 9,-4-10,1-1,-1 0,1 0,0 0,0 0,0 0,0-1,0 0,0 0,1 0,-1 0,1-1,-1 0,1 1,-1-2,1 1,0 0,4-1,46-1,0-2,0-2,0-2,75-22,-108 24,620-184,-18-61,-439 169,227-134,-350 177,-2-2,-1-3,-3-3,-1-2,-3-2,-2-3,49-66,-82 95,-9 11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5.21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 1,'0'7,"1"1,0 0,1 0,0-1,0 1,0-1,1 1,0-1,1 0,0 0,0 0,0-1,6 7,9 10,2-1,24 22,-20-22,99 95,182 132,-249-210,1-1,2-4,2-2,1-2,1-4,76 21,-112-39,-9-4,-1 1,1 1,-1 0,18 11,-20-7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7.35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0 217,'951'1098,"-818"-924,283 392,-397-538,-8-14,-1 1,-1 0,0 1,10 24,-19-40,1 1,-1 0,1 0,-1 0,1 0,-1 0,0 0,1 0,-1-1,0 1,0 0,0 0,0 0,0 0,0 0,0 0,0 0,0 0,0 0,-1 0,1 0,0 0,-1 0,1 0,0 0,-1 0,1-1,-1 1,0 0,0 1,-1-2,1 0,-1 0,1 1,-1-1,0 0,1 0,-1-1,0 1,1 0,-1 0,0-1,1 1,-1-1,1 0,-3-1,-59-35,-8-17,3-4,3-2,-71-83,37 24,-84-134,118 155,-97-203,141 253,2-1,2-1,2-1,2 0,3-1,-6-90,15 127,1 0,1 0,0 0,1 1,1-1,0 0,1 1,1-1,0 1,1 0,13-23,-8 21,0 2,0-1,2 2,0-1,0 2,1 0,1 0,0 2,19-11,66-33,2 4,2 5,124-35,-160 60,0 3,2 3,108-7,-129 19,0 1,0 3,-1 3,1 1,90 24,-122-25,1 0,-1 2,0 0,-1 1,0 0,20 15,-33-21,1 1,-1 0,1 0,-1 0,0 0,0 0,0 1,-1 0,1-1,-1 1,0 0,0 0,0 0,-1 0,0 0,1 1,-1-1,0 0,-1 1,1-1,-1 0,0 1,0-1,-1 1,1-1,-1 1,0-1,0 0,0 0,-4 8,-6 12,-2-1,0-1,-1 0,-2-1,-29 32,-103 90,117-115,-184 159,-254 168,455-346,-1-1,0 0,0-2,-1 1,-28 6,31-9</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8.66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1302,'237'-147,"-107"70,234-139,451-299,-793 499,38-30,-56 43,0 0,-1-1,1 0,-1 0,0 0,0 0,-1 0,1-1,-1 1,0-1,2-6,-4 10,1-1,-1 1,0 0,0 0,-1-1,1 1,0 0,0 0,0-1,-1 1,1 0,-1 0,1 0,-1-1,1 1,-1 0,0 0,0 0,1 0,-1 0,0 0,0 0,0 1,0-1,0 0,0 0,0 1,0-1,-1 0,1 1,0 0,-2-1,-43-11,44 12,-44-6,-1 2,1 2,-1 3,1 1,0 3,0 1,0 2,1 3,0 1,1 2,0 3,1 1,1 2,-60 38,51-24,1 2,2 1,2 3,2 2,1 2,2 2,3 1,1 2,3 2,-45 86,49-74,3 0,-19 70,37-103,2 1,1-1,1 1,2 0,1 0,4 60,-2-85,1 0,0 1,1-1,-1 0,1 0,0 0,1-1,-1 1,1 0,1-1,-1 0,1 1,0-1,0-1,8 9,-5-8,0 0,1 0,-1-1,1 0,0-1,0 1,0-1,1-1,-1 0,11 2,17-1,0-1,-1-2,1-2,52-8,-70 7,83-13,180-52,90-63,-321 112,-1-2,0-3,73-47,-109 63,-1-2,0 0,0 0,-1-1,0 0,-1-1,0 0,-1-1,0 0,-1 0,-1-1,0 0,-1 0,0-1,-1 0,5-29,-7 8,-1 0,-2-1,-2 1,-1 0,-10-40,5 21,8 54,-1 0,1 0,0 0,0 0,-1 0,1 0,0-1,0 1,0 0,0 0,1 0,-1 0,0 0,0 0,1 0,-1 0,0 0,1 0,-1 0,1 0,0 0,-1 0,1 0,0 0,-1 1,3-2,-2 1,1 1,0-1,-1 1,1 0,-1 0,1 0,0 0,-1 0,1 0,0 0,-1 1,1-1,0 0,-1 1,4 1,11 5,-1 1,27 19,-30-19,709 510,-666-474,-33-29,-1 1,-1 2,0 0,-1 1,20 27,-32-33,-17-22,-19-27,5-16,3-1,1 0,3-1,-13-75,21 92,-48-243,-23-320,79 589,0 3,0-1,0 1,1-1,0 1,3-13,-3 20,0 0,1-1,-1 1,0 0,1 0,-1 0,1 0,0 0,-1 0,1 0,0 0,0 0,0 0,-1 0,1 0,0 0,0 1,0-1,0 0,1 1,-1-1,0 1,0-1,0 1,0 0,0-1,1 1,-1 0,0 0,0 0,1 0,-1 0,0 0,0 0,0 0,1 0,-1 1,0-1,0 0,0 1,1-1,-1 1,2 1,10 4,0 1,-1 1,0 0,0 1,-1 0,0 1,0 0,13 17,-3-5,458 552,-173-191,-300-376,6 9,1-1,1-1,1-1,16 14,-11-15</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19.66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719 942,'-44'35,"-66"70,56-51,-17 18,3 3,-85 121,119-144,1 0,3 3,3 0,1 2,-22 76,46-125,-3 6,2 0,-1 0,2 1,-2 24,4-36,0-1,0 1,0-1,0 1,0-1,1 1,0 0,-1-1,1 0,0 1,0-1,0 1,0-1,1 0,-1 0,1 0,-1 0,1 0,0 0,0 0,-1 0,1-1,1 1,-1-1,0 1,0-1,0 0,1 0,-1 0,1 0,-1 0,1-1,2 1,16 2,-1-2,1 0,0-2,0 0,-1-1,36-8,126-42,-165 46,298-110,-259 91,0-3,-2-3,70-50,-105 66,-2 1,0-2,0 0,-2-2,19-24,-25 29,-1 0,-1-1,0 1,-1-1,-1 0,0-1,-1 0,0 1,1-20,-3-1,-1 0,-2 0,-2 0,-1 1,-1-1,-2 1,-2 0,-1 1,-1 0,-23-46,-22-30,-110-161,155 253,-29-44,-135-195,133 202,-1 1,-77-70,112 116,-35-29,41 34,1 1,-1-1,0 1,0 0,0 0,0 0,0 0,0 0,0 0,0 0,0 1,0-1,0 1,-1 0,1-1,0 1,0 0,-5 1,7-1,-1 1,1-1,-1 1,1-1,0 1,-1-1,1 1,-1 0,1-1,0 1,0 0,-1-1,1 1,0 0,0-1,0 1,0 0,0-1,0 1,0 0,0-1,0 1,0 0,0-1,0 1,0 0,1-1,-1 1,0 0,1 0,10 24,26 36,3-1,80 90,-86-109,48 53,3-4,5-4,111 83,-51-59,233 128,-339-213</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2.34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338 2250,'1'-5,"0"0,-1 1,2-1,-1 1,0 0,1-1,0 1,0 0,0 0,1 0,-1 0,1 1,0-1,3-3,55-50,-36 36,62-57,186-177,-215 195,-2-3,67-99,-119 155,11-14,-1-2,15-34,-27 53,0 0,0-1,0 1,-1-1,1 0,-1 0,0 1,-1-1,1 0,-1 0,0 0,0 0,-1 0,1 0,-1 1,0-1,-1 0,1 0,-1 1,-2-6,1 7,0 0,0 0,0 0,0 1,0 0,-1-1,1 1,-1 0,0 1,1-1,-1 0,0 1,0 0,0 0,0 0,0 1,0-1,0 1,0 0,-6 1,-9 0,0 0,-38 9,26-1,1 1,-1 1,2 2,0 1,1 1,0 1,1 1,1 2,-44 40,14-4,2 3,-86 120,85-99,3 3,4 1,4 3,4 1,3 2,-27 104,59-175,1 1,0 0,1 0,1 0,1 0,1 1,3 30,-2-43,1 1,-1-1,2 0,-1 0,1 0,0-1,0 1,1-1,0 1,0-1,1 0,0-1,0 1,0-1,0 0,1 0,0-1,0 0,0 0,0 0,1 0,0-1,7 2,17 6,0-3,1 0,0-2,0-1,37 0,168-7,-118-5,-1-5,-1-6,189-52,-271 59,-1-1,0-1,-2-2,34-21,-54 29,0-1,-1 0,0 0,0-2,-1 1,-1-1,0-1,0 0,-1 0,0 0,-1-1,0 0,8-23,-6 6,-1-1,-2 0,-1-1,1-36,-5-129,-2 128,-4-156,3-257,2 474,0 1,1-1,0 0,0 0,0 0,1 1,0-1,0 1,1-1,4-7,-5 12,-1 0,1 0,0 0,0 0,0 1,0-1,0 1,0-1,0 1,0 0,1 0,-1 0,0 0,1 0,-1 0,1 1,-1-1,1 1,0-1,-1 1,1 0,-1 0,1 1,-1-1,1 0,-1 1,1-1,-1 1,1 0,2 1,14 5,-1 1,0 1,0 0,-1 2,0 0,30 25,85 93,-126-123,32 35,-1 2,-2 2,-3 0,-1 3,48 100,-64-111,-1-1,-2 2,-1 0,-2 0,-2 1,-1 0,-2 0,-2 0,-4 56,2-79,-2 0,0 0,-1-1,0 1,-1-1,-1 1,0-1,-10 16,15-30,-1 0,1 0,0 0,-1 0,0 0,1 0,-1-1,1 1,-1 0,0 0,0-1,1 1,-1-1,0 1,0-1,0 1,0-1,0 1,0-1,0 0,0 1,0-1,0 0,0 0,0 0,0 0,0 0,0 0,-1 0,0-1,0 0,0 0,0 0,0 0,0-1,0 1,0-1,0 1,1-1,-1 0,1 1,-3-4,-4-8,0 0,1-1,-5-14,-15-41,4-1,-20-101,-9-151,30 110,8-281,14 486,0-6,0 0,2 0,3-20,-5 32,0 1,0-1,0 1,0-1,1 1,-1 0,0-1,0 1,0-1,0 1,1 0,-1-1,0 1,0 0,1-1,-1 1,0 0,1 0,-1-1,0 1,1 0,-1 0,1-1,-1 1,0 0,1 0,-1 0,1 0,-1 0,0 0,1 0,-1 0,1-1,-1 1,0 1,1-1,-1 0,1 0,-1 0,1 0,-1 0,0 0,1 0,-1 1,1-1,-1 0,0 0,1 0,-1 1,0-1,1 0,-1 1,0-1,0 0,1 1,-1-1,22 25,-19-21,353 420,-259-322,5-4,4-4,138 92,-226-176,0 0,1-2,0 0,0-1,1-1,0-1,0 0,0-2,0 0,1-2,-1 0,1-1,-1-1,1-1,-1 0,0-2,0-1,0 0,0-1,-1-1,0-1,-1-1,1-1,-2 0,1-1,17-16,-21 14,-1-2,0 0,-1 0,-1-1,-1-1,0 1,-1-2,-1 1,9-27,4-21,15-87,-21 80,-3-1,-3 0,-4 0,-4-96,-3 137,-2 0,-1 0,-1 0,-2 0,-1 1,-1 0,-2 1,-1 0,-1 1,-1 0,-2 1,-26-32,11 24,-2 1,-1 1,-2 2,-1 2,-1 1,-65-35,47 34,-1 2,-2 3,0 3,-94-22,36 21,-1 5,-143-3,-244 21,496 0,0 1,0 0,0 0,1 1,-1 0,-9 4,18-6,-1 1,1 0,-1-1,1 1,-1 0,1 0,0 0,-1-1,1 2,0-1,0 0,0 0,0 0,0 0,0 1,0-1,0 0,0 1,1-1,-1 1,0-1,1 1,-1-1,1 1,0-1,0 1,-1 0,1-1,0 1,0-1,1 1,-1 0,0-1,0 1,1-1,-1 1,1-1,-1 1,1-1,0 1,0-1,-1 0,1 1,0-1,2 2,11 15,0-2,1 0,1 0,1-2,0 0,37 23,-31-21,83 55,2-5,223 98,-264-136,256 114,-250-105,-2 3,87 65,-79-44,-27-19,84 52,-120-87,1 0,0 0,0-2,0 0,1-1,26 3,-23-5,0 2,0 1,40 14,-42-11,-3 1,1-2,0 0,1-1,-1 0,1-2,1 0,-1-1,20 0,6-5,0-2,-1-2,1-2,-1-1,-1-3,0-1,70-33,-107 43,0 1,0 0,0 1,0-1,1 1,-1 0,1 0,-1 1,0-1,10 2,0 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3.07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1532 0,'-27'3,"0"0,0 2,1 1,-1 1,-37 15,25-8,-153 60,-249 136,146-64,-57 15,338-155</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4.0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36 65,'-1'-6,"-1"1,0-1,-1 1,1-1,-1 1,0 0,0 0,0 0,-7-7,7 8,26 15,-1 2,0 0,-1 2,33 28,3 2,532 435,-229-180,-91-78,-217-179</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4.87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87 2119,'-7'-9,"0"0,0-1,1 1,0-1,0 0,1-1,-4-14,1 1,1 1,-6-34,10 25,1 0,2 1,0-1,3 0,0 1,2-1,2 1,0 1,2-1,2 1,0 1,23-41,7-2,3 1,3 3,88-98,-46 68,5 5,191-148,-142 139,256-138,-276 177,3 6,246-76,-295 112,2 3,1 4,0 3,0 4,1 3,103 9,-132 2,0 2,-1 2,0 3,-1 2,0 2,-1 2,-2 2,0 2,-1 2,-2 3,-1 1,66 60,-61-45,-1 2,-3 3,-2 1,-3 2,-2 2,-2 1,-3 2,-2 1,38 107,-59-137,-1 1,-2 0,-1 1,-1-1,-1 1,-2 0,-1 0,-1-1,-2 1,-1 0,-12 42,3-29,-2-1,-2-1,-2-1,-2 0,-1-2,-2 0,-34 41,-54 57,-222 209,-166 82,-234 88,588-425,121-77</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6.64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493 3214,'1'-3,"0"0,1 1,-1-1,0 0,1 1,0-1,-1 1,1 0,0 0,0-1,0 1,5-3,2-4,307-345,-259 282,-3-2,-3-3,47-97,-75 126,-3-1,15-56,-27 76,-1-1,-1-1,-2 1,-2-1,0-32,-3 51,0-1,-1 0,0 0,-1 1,-1-1,0 1,0 0,-2 0,1 1,-10-15,12 21,0 1,0 0,0 0,-1 0,1 0,-1 1,0-1,0 1,0 0,-1 0,1 1,-1-1,1 1,-1 0,0 0,0 0,0 1,0 0,0 0,0 0,-1 0,1 1,0 0,0 0,0 1,-1-1,1 1,-7 2,-15 6,1 1,0 2,1 0,0 2,-40 28,-108 99,104-78,4 2,2 3,3 3,3 3,4 2,-48 90,70-107,3 2,2 0,3 2,2 1,4 0,2 1,3 1,3 0,0 82,8-123,2-1,1 0,1 1,1-1,1 0,14 39,-15-54,0 1,0-1,1 0,0-1,1 1,0-1,0 0,1-1,0 1,0-1,1-1,0 1,0-1,0-1,1 1,0-2,0 1,18 5,-3-3,0-2,0-1,1-1,0-1,-1-1,1-2,0 0,46-9,13-8,100-35,31-23,-5-9,-3-9,294-183,-211 76,-251 170,-2-2,-2-2,-1-1,-2-1,28-43,-47 59,-1 0,-1-1,0-1,-2 0,-1 0,-1-1,-1 0,-1 0,-1 0,-1-1,-1 1,-2-37,-5 2,-3 0,-2 1,-35-112,43 165,0 0,1 0,-1 0,1 0,0 0,1 0,-1 0,1 0,0 0,2-8,-2 12,0 0,1 0,-1 1,0-1,1 0,-1 0,1 1,0-1,-1 0,1 1,-1-1,1 0,0 1,0-1,-1 1,1-1,0 1,0 0,0-1,-1 1,1 0,0-1,1 1,2 0,0 0,-1 0,1 0,0 0,-1 1,1-1,0 1,6 2,43 18,-1 1,88 53,-84-43,535 315,-421-245,-136-82,208 131,-186-113,-2 3,53 52,-99-85,0 0,0 1,-1 0,-1 0,0 1,10 18,-15-26,0 0,-1-1,1 1,0 0,-1 0,1-1,-1 1,0 0,0 0,1 0,-1-1,0 1,-1 0,1 0,0 0,0 0,-1-1,1 1,-1 0,1 0,-1-1,0 1,0 0,0-1,0 1,0-1,0 1,0-1,-1 0,1 1,0-1,-1 0,1 0,-1 0,1 0,-1 0,0 0,1 0,-1-1,0 1,1 0,-1-1,0 0,0 1,0-1,0 0,1 0,-4 0,-2 0,1 1,-1-1,0-1,0 1,0-1,0 0,1-1,-1 0,0 0,1 0,-1-1,1 0,0 0,0 0,-7-6,-9-7,1-2,-30-30,50 47,-65-70,3-3,3-3,-64-108,-115-274,185 333,-73-254,107 297,3-1,4 0,4-1,2-109,7 182,0 0,1 0,1 1,0-1,7-22,-8 32,0-1,0 1,1-1,-1 1,0-1,1 1,-1 0,1-1,0 1,0 0,0 0,0 1,0-1,0 0,1 1,-1-1,0 1,1-1,-1 1,1 0,0 0,-1 1,1-1,0 0,0 1,-1 0,1-1,0 1,0 0,2 1,12 2,-1 1,0 1,0 1,-1 0,0 1,0 0,0 2,21 14,-9-5,145 90,-5 8,240 216,-332-262,202 175,-230-197,-50-51,0 0,0 0,0 0,0 0,1-1,-1 0,1 1,0-1,-4-8,0 0,-50-102,-62-179,-10-134,97 310,5-1,6-1,-9-177,29 268,0-1,2 1,10-51,-11 73,1 0,-1 0,1-1,0 1,1 0,-1 1,1-1,1 0,-1 1,1 0,0 0,0 0,0 0,0 0,1 1,0 0,0 0,0 0,1 1,-1-1,1 1,11-4,-4 4,-1 1,1 0,0 1,0 1,0-1,0 2,0 0,18 4,12 5,45 16,-84-25,66 24,-1 4,101 56,121 95,-253-155,172 116,363 321,-426-322,-6 7,226 307,-257-315,-91-118</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7.67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549 0,'-8'1,"1"0,0 0,0 1,-1 0,1 0,0 0,0 1,1 0,-1 1,1-1,-1 1,1 0,0 1,1 0,-1-1,-6 10,-9 10,1 0,-26 43,34-49,-34 55,2 2,5 2,2 2,4 1,3 1,4 2,4 0,3 2,-13 148,30-215,1 1,1-1,1 1,0-1,6 27,-5-39,0 0,0-1,1 1,0 0,0-1,0 1,0-1,1 0,0 0,0 0,0-1,1 1,-1-1,1 0,0-1,1 1,-1-1,0 0,10 4,10 3,1-2,0 0,1-2,0-1,-1-1,33 1,-5-4,-1-2,64-9,-101 8,0 0,-1-2,1 0,-1 0,0-1,0-1,18-11,-26 13,-1 0,1-1,-1 1,-1-2,1 1,-1-1,0 1,0-2,0 1,-1 0,0-1,0 0,-1 0,0 0,0 0,-1 0,2-9,2-13,-2-1,-1 0,-1 1,-4-52,-24-118,20 158,-59-312,25 141,33 182,-5-39,11 64,1 0,-1-1,1 1,0 0,1 0,-1 0,1 0,0 0,4-9,-5 12,1 1,0 0,0 0,0 0,0-1,0 1,0 0,1 0,-1 1,0-1,0 0,1 0,-1 1,0-1,1 0,-1 1,1-1,-1 1,1 0,-1 0,1-1,-1 1,1 0,-1 0,1 0,-1 1,1-1,-1 0,1 0,-1 1,3 0,54 24,-45-19,53 28,-1 3,73 56,105 104,-121-84,-6 6,141 184,-212-241,-16-13</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8.44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0 690,'37'2,"0"1,-1 2,1 1,-2 2,1 2,38 15,199 100,-221-99,20 9,-2 4,84 61,-121-68,-32-31,0 0,0 0,-1 0,1 0,0-1,-1 1,1 0,-1 0,1 0,-1 0,1 0,-1 0,0 1,1-1,-1 0,0 0,0 0,0 0,0 0,0 0,0 0,0 0,0 1,-1-1,1 0,0 0,-1 0,1 0,0 0,-1 0,1 0,-1 0,0 0,1 0,-2 1,1-2,0 0,0 1,-1-1,1 0,0 1,0-1,0 0,0 0,-1 0,1 0,0 0,0 0,0 0,-1-1,1 1,0 0,0-1,0 1,0-1,0 1,0-1,0 1,0-1,0 0,0 0,0 1,0-1,0 0,1 0,-1 0,0 0,0 0,1 0,-1 0,1 0,-2-2,-22-42,1-16,3 0,2-2,-15-104,0-195,31 325,0-106,2 131,1-1,1 1,0 0,1-1,1 1,-1 0,2 0,10-20,-12 27,1 1,-1-1,1 1,0 0,0 1,0-1,0 1,1-1,-1 1,1 1,0-1,0 1,0-1,0 1,0 1,0-1,1 1,-1 0,1 0,-1 1,0-1,1 1,-1 0,11 2,6 2,0 0,-1 1,1 1,37 17,39 22,-2 4,-2 5,97 71,-70-33,179 175,-211-175,-4 4,-4 4,79 126,-145-201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5.973"/>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127 0,'4'2,"0"0,0 1,0-1,0 1,-1 0,1 0,-1 0,0 0,0 0,0 1,5 7,2 0,-5-6,56 58,98 130,-145-172,0 0,-1 1,-1 1,-1 0,-1 0,-1 1,-2 1,0-1,-1 1,-2 0,2 30,-6-42,-1 0,0 0,-1-1,-1 1,0-1,-1 0,0 0,-1 0,0 0,-10 16,-9 11,-47 56,27-39,1 5,2 2,3 2,3 1,2 2,4 1,3 2,3 0,3 1,-18 120,29-103,5 162,5-225</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29.51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315 1143,'-20'-10,"0"1,-30-8,41 14,0 1,0 0,0 1,0-1,0 2,0 0,0 0,-14 2,18 0,0 0,0 0,1 0,-1 1,1 0,0 0,-1 0,1 1,1-1,-1 1,0 0,1 0,0 0,0 1,0-1,-4 10,-3 5,2 1,-12 35,15-38,0 1,1 0,1 0,1 0,0 0,2 37,1-48,0-1,0 1,1 0,-1 0,2-1,-1 1,1-1,0 0,0 1,0-1,1-1,0 1,0-1,1 1,0-1,0 0,0-1,0 1,1-1,-1 0,10 5,12 3,0 0,0-2,1-1,0-1,31 4,-8-5,102 3,-133-10,0-1,0 0,0-2,0 0,0-2,-1 0,0-1,22-9,-31 10,-1 0,0 0,-1-1,1 0,-1-1,0 1,0-2,-1 1,0-1,-1 0,1 0,-1-1,-1 0,0 0,0-1,-1 1,5-14,1-18,-1 1,-2-1,-2-1,-1 1,-3-1,-1 1,-2-1,-2 1,-1-1,-2 1,-3 1,-15-46,-3 9,-3 2,-4 1,-2 1,-4 2,-61-80,-42-31,122 158,-1 0,-1 2,-1 1,-1 1,-30-17,54 35,0 1,0-1,0 1,-1 0,1 0,0 0,-1 0,1 0,0 1,-1-1,1 1,-1-1,1 1,-1 0,1 0,-1 0,1 0,-1 1,-2 0,4-1,1 1,-1-1,1 1,-1-1,0 1,1-1,-1 1,1 0,-1-1,1 1,0 0,-1-1,1 1,0 0,-1 0,1-1,0 1,0 0,0 0,0-1,-1 3,8 28,19 29,4-2,70 107,-55-96,717 980,-760-1046,16 18,-1 2,14 25,-20-28</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49.19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135 1259,'0'-4,"0"-1,0 1,0-1,1 0,0 1,0-1,2-7,-2 12,-1-1,0 0,1 1,-1-1,0 1,1-1,-1 1,1-1,-1 1,1-1,-1 1,1 0,-1-1,1 1,0 0,-1-1,1 1,-1 0,1 0,0-1,-1 1,1 0,1 0,-1 0,1 0,0 1,0-1,-1 1,1-1,0 1,-1 0,1-1,0 1,-1 0,1 0,-1 0,2 1,14 14,-1 0,0 1,-1 1,-1 0,0 1,19 38,-8-16,29 46,378 572,-331-522,6-4,201 192,-226-254,-37-33,41 45,-82-79,-1 1,0-1,1 1,-2-1,1 1,0 0,-1 0,0 0,0 0,1 9,-3-14,0 1,0-1,1 1,-1-1,0 1,0 0,0-1,0 1,0-1,-1 1,1-1,0 1,0 0,0-1,0 1,-1-1,1 1,0-1,0 1,-1-1,1 1,-1-1,1 0,0 1,-1-1,1 1,-1-1,1 0,-1 1,1-1,-1 0,1 0,-1 1,0-1,-1 0,-1 0,0 0,1-1,-1 1,0-1,1 1,-1-1,1 0,-1 0,1 0,0 0,-5-4,-24-15,1-2,1-1,0-2,-40-45,29 28,-456-486,46-39,387 476,3-2,-86-181,130 238,2-1,1 0,2-1,2 0,1 0,2-1,2 0,1 0,2-1,2 1,8-57,-2 67,1 1,1 1,2-1,0 2,2 0,1 0,1 1,1 1,1 0,2 1,33-32,-7 12,3 1,2 3,1 2,72-39,-72 49,1 3,1 1,1 3,1 3,1 1,0 4,1 1,0 3,1 3,0 2,-1 3,1 2,0 3,108 23,-134-20,1 2,-1 2,-1 1,0 1,-1 2,-1 1,0 1,47 39,-64-46,0 0,-1 1,0 0,-1 1,-1 0,0 1,0 0,-1 0,-1 1,-1 0,0 0,-1 0,0 1,-2 0,1 0,-2 0,0 0,-1 0,-1 1,-2 20,-3-5,-1-1,-2 0,-1-1,-1 0,-2 0,-1-1,-1 0,-28 41,3-13,-3-1,-92 92,25-47,-4-5,-5-5,-176 103,138-95,126-82</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49.6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0,'5'0,"4"0,10 0,6 0,3 0,4 0,14 4,3 10,2 7,0 3,0 3,-4 0,-7 0,-10-1,-9-4</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0.02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 10,'-4'-4,"-2"-1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1.2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1 742,'1'-6,"1"0,0 0,1 1,-1-1,1 1,0 0,0 0,1 0,0 0,0 0,0 1,0-1,6-3,0-2,44-44,2 4,2 2,117-74,212-86,-135 99,-210 94,2 1,-1 3,1 2,50-5,-88 14,-1-1,1 1,0 0,-1 0,1 1,-1 0,1 0,-1 0,1 0,-1 1,0 0,0 0,0 1,0-1,8 7,-10-6,0 0,0 0,0 1,-1-1,1 1,-1 0,0-1,0 1,0 0,-1 1,1-1,-1 0,0 0,0 1,-1-1,1 0,-1 1,0-1,0 0,-1 7,-3 16,-1 0,-1 0,-1-1,-1 0,-23 49,-76 120,97-177,-88 142,-217 273,296-412,3-1,18-20,-1 0,1 0,-1 0,0 0,1 0,-1 0,1-1,-1 1,1 0,-1-1,0 1,1-1,-1 0,0 1,1-1,-1 0,0 0,1 0,43-17,1 2,0 2,0 2,2 2,68-6,-12 9,150 9,-165 5,-1 3,-1 4,0 3,-1 5,142 55,-168-52,-1 3,-1 3,-1 2,-2 3,-2 2,-1 2,-3 3,66 71,-92-88,-2 1,-1 1,-1 1,-1 1,-2 1,-1 0,-1 1,-2 0,-1 1,-2 1,8 50,-14-55,-1 0,-1 0,-1 1,-2-1,-1 0,-1 1,-2-2,-1 1,-1-1,-1 0,-1 0,-2-1,-27 45,6-24,-2-1,-2-1,-2-2,-2-2,-2-2,-1-2,-51 34,-33 13,-203 101,18-33,222-113,-143 41,230-80,-11 3,0 0,0-1,0 0,0-1,-22 0,35-2,-1-1,1 1,-1 0,1-1,-1 1,1-1,0 0,-1 0,1 0,0 0,0 0,-1-1,1 1,0-1,0 1,-2-4,2 3,1-1,0 1,-1-1,1 0,0 0,0 1,0-1,1 0,-1 0,1 0,-1 0,1 0,0 0,0 0,1 0,-1 0,1-4,5-24,2 0,0 0,2 1,2 0,16-31,86-140,-101 179,221-358,-175 279</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2.53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1123,'2'-25,"0"0,2 0,1 0,1 0,1 1,1 0,1 0,1 1,1 0,1 1,1 0,20-25,12-10,3 1,106-96,-134 134,348-286,-328 276,1 1,2 2,0 3,1 1,2 2,0 2,79-18,-108 32,0 1,1 0,-1 1,0 1,0 1,0 1,0 0,0 1,0 1,0 0,-1 1,30 14,-34-12,-1-1,0 1,0 1,0 0,-1 1,0 0,-1 0,0 1,0 0,-1 1,-1 0,0 0,0 0,-1 1,0 0,-1 1,4 15,-3 0,-1 1,-1-1,-2 1,-1-1,-1 1,-1 0,-2 0,-1-1,-1 0,-9 30,-8 12,-2 0,-58 114,45-112,-3-2,-3-1,-3-3,-3-1,-2-3,-4-2,-64 55,112-108,0-1,-1 0,0-1,0 0,-17 8,19-13,10-6,12-9,4 7,0 1,0 0,0 2,1 0,-1 1,1 2,36-1,-51 2,55-1,1 3,-1 3,0 2,-1 3,1 2,-2 3,0 3,100 42,-68-17,-2 4,-2 3,-2 5,125 102,-154-108,-1 2,-4 3,-1 2,43 63,-67-81,-2 0,-2 2,-1 1,-2 1,-1 1,-3 0,19 82,-32-108,0-1,0 1,-2 0,0 0,-1-1,0 1,-1 0,-1-1,-1 1,-9 26,4-22,0-1,-1 0,-1-1,-1 0,0-1,-1-1,-19 20,-6-2,0-2,-2-2,-2-1,0-2,-91 42,-104 27,203-85,0-1,-1-2,0-1,-1-2,-38 0,68-5,-1 0,1 0,0-1,0 1,0-2,0 1,1-1,-1 0,0 0,1 0,-1-1,1 0,-1 0,1 0,0-1,1 1,-9-9,8 5,-1 0,1-1,0 0,1 0,0 0,0 0,1-1,0 0,0 0,-2-15,2-6,0-1,2 0,2 0,0 0,2 1,7-31,4 2,3 1,43-101,-19 64</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3.36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250 227,'-22'32,"2"0,1 1,2 1,1 0,-11 38,-45 184,23 3,45-217,1 0,2 0,2 0,8 54,-8-87,1-1,0 1,0-1,1 0,0 0,1 0,-1 0,2 0,-1-1,1 0,0 1,0-2,1 1,0-1,0 0,1 0,13 9,-8-8,0-1,0 0,1-1,0-1,0 0,0-1,0 0,1-1,-1-1,27 1,11-3,-1-3,1-1,-1-3,83-24,-127 30,1 0,0-1,-1 0,0 0,1-1,-1 0,-1 0,1 0,0-1,-1 0,0 0,0 0,-1-1,0 1,0-1,0 0,0 0,-1-1,0 1,0-1,-1 0,0 1,2-11,1-12,-2-2,0 1,-2 0,-4-39,1 15,-1-82,-7 2,-5-1,-6 2,-59-202,31 201,78 163,502 551,-205-235,-306-323,166 166,-168-173</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4.42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2092,'0'5,"0"5,0-14,5-25,11-11,2 0,1 1,2 1,1 1,31-38,-23 31,115-156,8 6,9 7,228-205,-254 272,257-175,-295 233,3 4,2 4,195-71,-240 107,0 2,1 3,1 3,66-4,-80 12,0 2,0 2,0 2,0 2,85 23,-105-21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5.79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0,'19'557,"-3"-386,46 207,-39-295,3-1,3-2,4 0,3-3,4-1,3-1,4-3,55 67,-55-81,3-2,2-3,3-2,97 71,-70-67,2-3,175 77,-111-70,170 44,162 11,-235-66,2-10,1-12,2-10,414-28,-414-10,348-75,-547 83,0-2,-1-2,62-31,-90 38</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6.8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1 945,'9'-6,"0"-1,1 1,0 1,0 0,0 1,1 0,0 0,19-4,9-3,1204-372,-730 230,-185 51,407-115,-628 192,-95 20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6.653"/>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0,'4'59,"1"-1,18 73,-3-22,29 423,-45-479,3-1,1 0,3-1,32 94,98 192,-53-139,-19-15,-62-168</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3:59.1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0,'6'215,"37"227,63 209,-100-620,17 80,4-2,6 0,4-2,5-1,4-3,77 127,-55-123,4-4,4-2,5-4,4-4,141 120,132 59,-287-227,2-3,2-4,108 39,-79-43,1-5,2-4,0-6,144 9,-102-22,0-6,240-32,-258 10,-2-5,0-7,-3-4,149-67,-76 12,323-205,-339 185,-179 110,-3 3,0 0,-1 0,1 0,0-1,-1 1,1 0,0-1,-1 1,1-1,-1 1,1 0,-1-1,1 1,-1-1,1 0,-1 1,1-1,-1 1,0-1,1 0,-1 0,-2-4</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00.86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50 157,'-21'-16,"19"16,0-1,0 0,0-1,1 1,-1 0,0 0,1-1,-1 1,0-1,1 1,0-1,-1 0,1 0,0 1,0-1,0 0,-1-4,2 6,0 0,-1-1,1 1,0 0,0 0,0 0,0-1,0 1,0 0,0 0,0 0,0-1,0 1,0 0,0 0,1-1,-1 1,0 0,0 0,0 0,0-1,0 1,0 0,0 0,1 0,-1 0,0-1,0 1,0 0,0 0,1 0,-1 0,0 0,0 0,0-1,1 1,-1 0,0 0,0 0,0 0,1 0,-1 0,14 3,12 11,18 18,-1 3,64 67,65 93,-172-194,93 115,88 145,-172-246,-6-10,0 0,0 1,0-1,1-1,0 1,0 0,7 5,-10-10,-1 0,1-1,0 1,-1-1,1 1,-1-1,1 1,-1-1,1 1,-1-1,1 1,-1-1,1 0,-1 1,0-1,1 0,-1 1,0-1,0 0,0 0,1 1,-1-1,0 0,0 1,0-1,0 0,0 0,0 1,0-1,-1 0,1 0,0-1,0-30,0 32,1-27,0 1,2-1,1 1,13-46,45-99,-47 134,3 0,1 1,2 0,1 2,2 1,1 0,50-48,-53 61,0 0,2 2,0 1,2 1,-1 1,2 1,0 1,1 1,0 2,0 1,38-7,-41 11,0 1,1 2,-1 0,1 2,44 5,-63-4,0 0,0 0,0 1,0-1,-1 2,1-1,0 1,-1 0,0 0,0 1,0 0,0 0,-1 1,1-1,-1 1,0 0,0 0,-1 1,0 0,0-1,0 1,-1 1,1-1,-2 0,4 11,-2 0,-1 0,-1 1,-1-1,-1 1,0-1,-1 1,-1-1,0 0,-2 1,0-1,-9 24,-8 14,-2 0,-31 51,17-40,-2-2,-52 64,67-98,-2-1,0-1,-2-1,-1-2,-63 43,81-62,0 1,0-2,0 1,-1-2,0 1,0-2,0 0,-1 0,1-1,-16 1,20-3,1-1,-1 1,1-1,0-1,0 1,-1-1,1-1,0 1,1-1,-1-1,0 1,1-1,0 0,0 0,0-1,0 0,1 0,-6-7,-4-6,0-1,2-1,-14-27,15 25</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02.24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1153,'0'67,"2"0,20 114,-16-154,1 0,1 0,2-1,0 0,2-1,1 0,1-1,0 0,24 27,-27-36,1-1,1-1,0 1,1-2,0 0,1-1,0 0,33 16,-46-26,-1 0,1 0,0-1,0 1,0-1,0 1,0-1,0 0,0 1,0-1,0 0,0 0,0-1,0 1,0 0,0-1,0 1,0-1,0 0,0 1,-1-1,1 0,0 0,0 0,-1 0,1-1,-1 1,1 0,-1-1,1 1,-1-1,0 1,0-1,0 0,0 1,0-1,0 0,0 0,0 0,0-3,3-8,-1 0,-1 0,0 0,0-25,-1 36,0-376,-3 236,1 138,1 0,0 0,0 0,1 0,-1 0,1 1,0-1,0 0,0 0,2-5,-2 8,-1 1,1-1,-1 1,1-1,-1 1,1 0,-1-1,1 1,-1-1,1 1,0 0,-1 0,1-1,-1 1,1 0,0 0,-1 0,1 0,0-1,-1 1,1 0,0 0,0 1,26 10,143 118,-16-10,-79-69,3-3,1-4,2-3,1-3,96 27,-169-61,3 1,1-1,-1 0,0 0,18 0,-28-3,0 1,-1-1,1 0,0 0,-1 0,1-1,0 1,-1 0,1 0,-1-1,1 0,0 1,-1-1,1 0,-1 1,1-1,-1 0,0 0,1 0,-1 0,0 0,0-1,0 1,0 0,0-1,0 1,0 0,0-1,0 1,-1-1,1 1,0-1,-1 0,0 1,1-1,-1 0,0 1,0-1,0 0,0-2,-2-14,-1 0,-1 1,-1 0,0-1,-2 2,1-1,-17-27,-2-9,-49-120,-115-247,139 321,-5 2,-75-100,121 186,4 2,-2 1,1 0,-1 1,-9-9,16 17,0-1,0 0,0 0,0 0,1 0,-1 1,0-1,0 0,0 0,0 0,0 0,-1 1,1-1,0 0,0 0,0 0,0 0,0 0,0 1,0-1,0 0,0 0,0 0,0 0,0 0,-1 1,1-1,0 0,0 0,0 0,0 0,0 0,0 0,-1 0,1 0,0 0,0 0,0 1,0-1,0 0,-1 0,1 0,0 0,0 0,0 0,0 0,-1 0,1 0,0 0,0 0,0 0,0-1,-1 1,1 0,0 0,0 0,0 0,0 0,6 19,35 58,2-2,4-2,93 113,-93-130,2-1,3-2,2-3,2-2,2-3,2-2,2-3,2-3,1-2,1-3,2-3,78 21,-133-46,37 11,0-2,66 8,-113-20,-1-1,1 1,0-1,0 0,-1 0,1 0,0 0,-1-1,1 1,0-1,-1 1,1-1,-1 0,1 0,-1 0,1-1,-1 1,0 0,0-1,1 0,2-3,-2 2,-2-1,1 0,0 0,-1 1,1-1,-1 0,0 0,-1 0,1 0,-1 0,1 0,-1-1,-1-6,-8-77,-3 0,-40-144,33 156,-95-335,90 339,-4 2,-3 1,-65-107,88 162,-1 1,0 0,0 0,-2 1,1 0,-2 1,1 0,-2 1,-13-10,25 20,0-1,-1 0,1 0,0 1,0-1,-1 1,1-1,0 1,-1-1,1 1,-1 0,1 0,0-1,-1 1,1 0,-1 0,1 1,0-1,-1 0,1 0,-1 1,1-1,0 1,-1-1,1 1,0-1,0 1,-1 0,1 0,0 0,0-1,0 1,0 0,0 0,0 1,0-1,0 0,1 0,-1 0,0 1,1-1,-1 0,1 0,-1 1,1-1,0 1,-1-1,1 0,0 1,0 1,-2 11,0 0,1 1,1 25,1-36,0 22,2 0,1 0,1-1,2 0,0 0,1 0,2-1,0 0,2-1,0 0,2-1,23 30,-15-26,0-1,2-1,1-1,1-1,1-1,0-1,2-2,0-1,37 16,6-4,1-3,1-3,1-4,142 18,-102-27,1-4,181-16,-230 3,-17 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02.64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294 0,'-8'0,"-16"5,-12 0,-3 1,0-2,3-1,3 3,3 4,3 1,5-1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03.13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763 1,'-195'0,"-318"40,483-36,6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04.4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317 860,'67'-28,"-52"23,0 0,0-2,-1 0,23-15,-19 8,0 0,-1-2,0 0,-2-1,0 0,17-27,-26 35,0-1,0 0,-1 0,0 0,-1 0,0-1,-1 0,0 0,-1 0,0 0,-1 0,0-1,-1 1,-1-21,1 29,-1 0,1 0,-1-1,1 1,-1 0,0 0,0 0,0 0,-1 0,1 0,-1 0,0 0,1 0,-1 1,0-1,-1 1,1-1,0 1,-1 0,1 0,-1 0,0 0,0 1,0-1,0 1,0-1,0 1,0 0,0 0,0 1,0-1,-1 0,1 1,0 0,-1 0,1 0,0 0,0 1,-1-1,1 1,-5 1,-6 3,-1 0,0 0,1 2,0 0,0 0,1 1,-18 15,-5 8,1 1,2 1,1 2,2 1,2 2,-25 41,17-17,4 0,1 2,-28 91,55-145,0 2,0 0,1 0,1 0,-3 21,5-30,0-1,0 1,0-1,0 1,0-1,1 1,-1-1,1 1,0-1,0 1,0-1,0 0,0 1,0-1,1 0,-1 0,1 0,-1 0,1 0,0 0,0-1,0 1,0-1,0 1,0-1,0 0,0 1,5 0,13 4,0-2,1-1,-1 0,1-1,-1-2,1 0,0-1,22-4,-27 4,118-14,194-47,122-68,-366 103,-2-4,120-62,-178 79,-1 0,1-1,-2-1,0-1,-2-1,0-1,0-1,-2-1,-1 0,0-1,-2-1,17-32,-10 1,-2-1,-3-1,-2 0,-3-1,9-98,-20 142,0-1,-1 0,0 0,-1 0,-1 0,0 0,-6-20,7 31,-1 0,1-1,-1 1,1 0,-1 0,0 0,0 0,0 0,0 1,-1-1,1 1,-1-1,0 1,0 0,1 0,-1 0,-1 0,1 1,0-1,0 1,-1 0,1 0,0 0,-1 0,1 0,-1 1,1 0,-1-1,1 1,-1 1,1-1,-1 0,1 1,-6 1,1 0,1 1,-1 0,1 0,-1 0,1 1,0 0,1 0,-1 1,1 0,0 0,0 1,0-1,-7 11,-6 8,2 1,-18 33,0 6,3 2,-33 95,50-117,3 1,1 1,2 0,-4 85,12-119,2 0,0 0,0-1,1 1,0 0,1-1,0 1,1-1,1 0,0 0,0 0,1-1,0 0,13 16,-3-8,1-1,1 0,1-1,0-1,1-1,24 13,-42-26,1 0,0 1,-1-1,1 1,-1 0,0 0,1 0,-1 0,0 0,0 0,0 1,-1-1,1 1,0-1,-1 1,0 0,0-1,1 1,0 5,-2-2,-1 0,1 0,-1 0,0 0,0 0,-1 0,0 0,-3 5,-1 9,-1 1,-23 81,27-91,1 0,1 1,0-1,0 0,1 1,3 22,-2-30,0-1,1 1,-1 0,1-1,0 1,0-1,0 0,0 1,1-1,-1 0,1 0,0-1,0 1,0 0,0-1,0 0,0 0,1 0,-1 0,1 0,0-1,-1 0,1 1,0-1,5 0,12 3,1-1,-1 0,32-2,-29-1,575 2,-355-4,-169 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07.01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2224,'1'-8,"-1"0,2 1,-1-1,1 1,0 0,0-1,1 1,-1 0,2 0,-1 0,7-8,6-8,37-37,-18 20,309-320,24 21,-231 216,-123 110,29-27,-41 38,0-1,0 1,0-1,0 1,0-1,-1 0,1 1,-1-1,0 0,0 0,0 0,0 0,1-6,-3 7,1 1,-1 0,1 0,-1 0,1 0,-1 0,0 0,1 0,-1 0,0 0,0 0,0 0,0 0,0 0,0 1,0-1,0 0,0 1,0-1,0 1,-1-1,1 1,0 0,0-1,0 1,-1 0,1 0,0 0,0 0,-1 0,1 0,0 0,0 0,-1 0,1 1,-1 0,-50 9,26 1,-1 2,2 0,0 2,1 1,1 1,0 1,-36 36,17-9,1 3,-54 82,33-33,-62 133,93-162,3 1,3 1,-17 78,38-132,1-1,1 1,0 0,1 0,0 0,3 24,-1-35,0-1,0 1,0-1,1 1,-1-1,1 1,0-1,1 0,-1 0,0 0,1 0,0-1,0 1,0-1,1 1,-1-1,1 0,-1-1,1 1,0 0,0-1,1 0,-1 0,0 0,1-1,7 2,3 1,1-2,-1 0,1-1,0 0,-1-1,1-1,21-4,111-30,-137 32,127-41,-3-5,-1-6,-4-6,-2-6,-3-5,-3-6,-4-4,-3-6,117-117,-188 161,-3-2,-1-2,-3-1,44-77,-60 89,-3 0,-1-1,-2-1,-1-1,-2 0,-2-1,6-57,-15 92,2-48,-3 51,0 0,-1 0,1-1,-1 1,1 0,-1 0,0 0,0 0,0 1,-1-1,1 0,-1 0,-3-4,4 6,0 1,0-1,0 1,0 0,0-1,0 1,0 0,0 0,0-1,0 1,0 0,0 0,-1 0,1 0,0 0,0 1,0-1,0 0,0 0,0 1,0-1,0 1,0-1,0 1,0-1,0 1,0-1,0 1,0 0,1 0,-1-1,0 1,1 0,-1 0,0 0,1 0,-1 0,0 2,-25 38,9-5,-20 69,32-87,1-1,0 1,2 0,0 0,1 0,1 24,1-38,-1 1,1 0,0 0,0 0,0 0,1-1,0 1,0 0,0-1,0 0,1 1,-1-1,1 0,0 0,1-1,-1 1,1-1,-1 1,1-1,0 0,0-1,0 1,1-1,-1 1,5 0,2 0,-1 0,0-1,1 0,-1-1,1 0,-1-1,1 0,0 0,-1-1,18-4,-23 4,1 1,0-1,-1 1,1 1,0-1,-1 1,1 0,-1 0,1 1,-1-1,1 1,-1 1,0-1,0 1,5 3,11 8,-2 0,24 22,-21-16,244 219,264 307,-527-543,170 203,-148-172,-2 0,-1 2,-2 0,22 55,-38-79,0 1,0 0,-1 0,-1 0,0 1,-1-1,0 1,-1-1,-1 0,0 1,-1-1,-5 21,1-15,-1-1,0 1,-2-1,0-1,-1 0,-1 0,-22 27,0-8,-3-1,0-2,-2-1,-2-3,-84 50,63-45,-1-3,-72 26,110-49,0 0,-1-1,0-2,-1 0,1-2,0 0,-1-2,-50-4,64 0,0 0,0 0,0-1,1 0,0-1,0-1,0 0,1 0,0-1,0 0,0-1,1 0,0 0,-13-16,2-3,0-1,2 0,1-2,-15-35,2-6,3-2,3-1,3-1,4-1,3 0,3-1,4-1,3 1,3-1,4 0,3 1,4 0,3 0,3 1,3 1,4 0,3 2,4 1,60-109,-48 114,2 2,4 2,2 3,114-108,-51 72,210-137,145-55,20 47,-275 166,-211 75,-1 0,1-1,-1 1,1-1,0 0,-1 1,0-1,1 0,-1 0,0 0,1 0,-1 0,0 0,0-1,0 1,2-2,-3 2,0 0,-1 1,1-1,0 1,0-1,-1 1,1-1,0 1,-1-1,1 1,0-1,-1 1,1-1,-1 1,1 0,-1-1,1 1,-1 0,1-1,-1 1,1 0,-1 0,1-1,-1 1,1 0,-1 0,0 0,0 0,-58-8,21 11,0 2,0 1,1 2,-1 1,-70 28,-166 94,169-72,2 5,4 4,2 4,4 5,3 4,4 3,3 4,5 4,-84 126,127-165,-38 76,63-108,0 2,2-1,0 1,1 1,2-1,-4 35,8-53,0-1,1 1,0-1,0 1,0-1,1 0,0 1,0-1,0 1,0-1,0 0,1 0,0 0,0 0,0 0,0 0,1 0,-1-1,7 7,-4-6,0-1,1 1,0-1,-1 0,1-1,0 0,0 0,1 0,-1 0,0-1,1 0,-1-1,11 1,16-2,0 0,-1-3,1 0,-1-3,47-14,153-68,-167 60,-2-3,-1-3,-1-2,80-65,-114 79,-1-1,-1-1,-1-1,-2-1,0-1,-2-1,-1-1,-2-1,-1 0,23-63,-22 31,-4 1,-2-2,-3 0,-2 0,-6-115,3 163,5 14,17 22,-18-13,299 284,130 122,1227 1158,-1604-1513,23 21,-4 3,109 146,-179-215,1 0,-2 1,0-1,0 1,-1 1,-1-1,5 21,-9-29,-1 0,1 0,-1 0,0 1,0-1,-1 0,1 0,-1 0,-1 0,1 0,-1-1,0 1,-1 0,1-1,-1 1,0-1,0 0,-1 0,0 0,0 0,-6 6,-18 13,-1 0,-2-2,0-1,-66 32,-146 48,174-78,0-2,-2-3,0-4,-109 8,137-19,0-3,-1-2,1-1,0-3,0-1,1-2,0-2,-76-31,63 15,2-2,1-3,1-2,2-2,1-2,2-2,-54-62,33 25,4-3,3-2,-79-146,82 118,4-4,6-1,-33-122,57 152,4-1,3-1,4 0,4-1,4-92,6 131,3 0,2 0,2 1,3 0,1 1,2 0,2 1,3 1,1 1,2 0,2 2,2 1,2 1,1 2,2 0,2 2,52-42,158-108,-193 151,-43 28,-9 4,-13 7,0 3</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10.31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0,'0'4,"8"6,3 5,4 13,-1 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10.64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1,'0'4,"0"5,0 6,4 0,2-2</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4:10.99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1,'0'4,"4"1,2 9,-1 5,4 0,-1 1,-1 1,-1-3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7.61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354 1,'1'0,"0"0,0 0,0 1,0-1,0 1,0-1,0 1,0-1,-1 1,1-1,0 1,0 0,-1-1,1 1,0 0,-1 0,1-1,-1 1,1 0,-1 0,1 0,-1 0,0 0,1 0,-1 0,0 0,0 0,0 1,4 31,-5 10,-2-1,-2 0,-21 82,-51 122,63-205,-203 692,202-688,11-35,0 0,1 0,-4 21,7-21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1.03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1,'1'3,"0"0,0 1,1-1,-1 0,1 0,0 0,0-1,0 1,0 0,0-1,1 1,2 2,3 4,548 579,-373-404,296 290,-232-266,-194-171,1-1,114 53,-160-86,29 17,-37-20,0 1,1-1,-1 0,0 1,0-1,1 0,-1 1,0-1,0 0,1 1,-1-1,0 1,0-1,0 1,0-1,0 0,1 1,-1-1,0 1,0-1,0 1,0-1,0 0,-1 1,1-1,0 1,0-1,0 1,-19 12,-64 14,30-11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1.9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1023,'21'-18,"0"1,1 1,0 1,26-12,24-16,231-154,393-189,-504 283,-140 74,50-38,-35 22,-7-7,-47 44</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2.78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1303,'29'-34,"-2"-2,-1-1,23-42,11-17,243-292,-110 150,-186 229,1 1,1 0,0 1,0-1,0 2,17-10,28-21,14-19,-7 7,-2-3,61-68,-105 102</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3.79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1 764,'22'-1,"1"2,-1 0,1 1,-1 1,0 1,0 1,0 1,0 1,-1 0,21 12,33 24,-2 3,-3 3,-1 4,86 84,-146-132,-7-12,-9-18,-103-318,68 200,10 43,4-1,-26-197,53 292,1 0,0 0,0 0,0-1,1 1,-1 0,1 0,1 0,-1 0,1 0,0 1,6-12,-5 14,0-1,0 1,0 0,0 0,1 0,-1 0,1 0,0 1,-1 0,1-1,0 2,1-1,-1 0,0 1,0 0,1 0,-1 0,7 0,12-1,-1 1,1 2,0 0,-1 1,1 1,-1 2,0 0,0 1,30 13,3 5,-1 2,69 45,-24-4,-3 4,-3 4,143 151,-231-221,37 38,56 76,-87-104</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4.6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899 706,'-68'37,"1"3,2 4,2 2,3 2,1 4,3 2,-52 63,65-65,3 1,2 2,3 1,2 2,2 2,4 1,2 0,-26 96,49-146,-8 27,-6 59,15-89,0 1,1-1,0 1,0-1,1 1,0-1,1 1,0-1,0 1,0-1,1 0,8 15,-9-20,1 0,0 0,0 0,0 0,0 0,0-1,1 0,-1 1,1-1,0 0,0-1,-1 1,1-1,0 1,0-1,1 0,5 0,9 1,-1-1,32-3,-27 1,41-3,-1-2,0-3,0-3,-2-3,1-2,-2-3,-1-3,0-2,-2-3,103-68,-145 86,0 0,-1-1,-1-1,0-1,-1 0,14-19,-19 23,-1-2,0 1,-1-1,-1 1,0-1,0-1,-1 1,0 0,-1-1,1-19,-2-11,-2 0,-1 0,-3 0,-1 1,-3 0,-1 0,-23-60,-11-6,-83-148,-130-168,216 366,-2 3,-3 1,-2 3,-2 1,-59-44,103 89,-29-20,34 23,-1 0,0 0,1 0,-1 0,0 0,0 1,1-1,-1 0,0 1,0 0,0-1,0 1,0 0,0 0,0 0,-3 1,5 0,-1-1,1 1,0 0,-1 0,1 0,0 0,-1 0,1 0,0 0,0 0,0 0,0 0,0 0,0 0,0 0,1 0,-1 0,0 0,0-1,1 1,-1 0,1 0,-1 0,1 1,13 30,-12-27,41 80,3-2,4-2,4-2,2-2,5-3,82 79,29 7,255 184,-328-264,-83-67</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6.2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2368,'2'-6,"0"0,1 1,-1-1,1 1,0 0,0 0,1 0,-1 0,1 0,0 1,1 0,-1-1,6-3,3-4,290-279,87-89,-164 122,-186 207,-3-2,-2-2,35-74,-59 105,-2-1,12-41,-19 57,0-1,-1 0,1 0,-2 0,0 0,0 0,0 0,-1 1,-4-17,3 22,1 0,-1 0,0 1,0-1,-1 1,1-1,0 1,-1 0,0 0,0 0,0 0,0 1,0-1,-1 1,1 0,-1 0,0 0,1 0,-1 1,0 0,0-1,0 1,0 1,0-1,0 1,0-1,0 1,-7 1,-8-1,1 2,-1 0,1 1,-36 11,4 4,1 1,2 3,0 2,1 2,2 2,1 1,1 3,-71 69,60-47,3 3,2 2,3 1,3 3,-55 106,73-119,2 1,2 1,2 1,-12 61,26-92,0 0,1 0,1 1,2-1,0 1,1-1,1 0,1 0,1 0,1 0,1 0,1-1,10 23,-9-32,0 0,0 0,1-1,0 0,1 0,0-1,1-1,0 1,1-2,0 0,0 0,0-1,1 0,0-1,1-1,-1 0,22 4,18 3,-1-3,1-3,74 1,-54-5,0-4,-1-3,0-2,0-4,0-4,-2-2,0-3,-1-3,74-37,-129 54,-1-1,0 0,0-1,-1 0,0-1,0-1,-1 0,0 0,-1-1,0-1,-1 1,0-1,-1-1,-1 0,1 0,-2 0,0-1,-1 0,0 0,-1-1,3-18,2-33,-3-1,-2 1,-8-93,-44-199,-21 60,68 297,0-1,1 0,0 0,-1 0,1 0,0 1,0-1,0 0,0 0,0 0,0 0,0 0,1 0,-1 1,1-1,-1 0,1 0,0 0,0 1,0-1,0 1,0-1,0 0,2-1,-1 3,-1-1,1 0,0 1,0 0,0-1,0 1,0 0,0 0,0 0,0 0,0 0,0 1,0-1,0 1,0-1,0 1,0 0,2 1,14 7,0 1,-1 0,22 18,426 388,-328-285,75 66,261 255,-469-448,0 0,-1 0,0 0,0 0,0 1,0-1,0 1,3 9,-6-13,0-1,0 0,0 1,0-1,1 1,-1-1,0 1,0-1,0 1,0-1,0 0,-1 1,1-1,0 1,0-1,0 1,0-1,0 0,-1 1,1-1,0 1,0-1,-1 0,1 1,0-1,0 0,-1 1,1-1,0 0,-1 1,1-1,-1 0,1 0,-1 1,-2-1,1 0,0 1,-1-1,1 0,-1-1,1 1,0 0,-1-1,1 1,0-1,-4-2,-16-6,1-1,0-1,1-1,1-1,0-1,-22-20,15 14,-95-84,4-6,-165-198,-158-283,355 467,5-5,-78-169,149 277,0-1,1 0,1 0,1-1,-6-39,12 57,-1-1,1 0,0 0,1 1,-1-1,1 0,0 1,0-1,1 1,0-1,0 1,0 0,1 0,-1 0,1 0,0 0,1 0,-1 1,1-1,0 1,0 0,0 0,1 1,-1-1,1 1,0 0,9-4,54-22,0 4,2 2,1 4,101-15,-170 34,10-3,0 2,0 0,0 0,0 1,14 1,-23 0,0-1,1 1,-1 0,0 0,0 1,0-1,0 1,0-1,0 1,0 0,0 0,0 0,-1 1,0-1,1 0,-1 1,0 0,0-1,0 1,0 0,-1 0,3 7,3 9,-1 0,-1 1,-1 0,0 0,0 30,-5 109,-1-85,1-16,-2-1,-16 89,13-121,0 0,-2-1,-1 0,0-1,-2 1,-1-2,-1 0,-19 25,-76 80,90-107</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7.58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698 1495,'69'-72,"-4"-4,-3-3,-4-2,-3-3,67-137,-101 180,-2-2,-2 0,-2-1,-1 0,-3-1,10-78,-20 117,-1 0,0 1,0-1,0 0,-1 0,0 1,0-1,0 0,-1 1,0-1,0 1,0 0,-1-1,0 1,0 0,0 1,-7-9,4 8,0 0,0 1,0 0,-1 0,1 0,-1 1,0-1,0 2,0-1,-1 1,1 0,0 1,-9-1,-13-1,0 2,0 1,0 1,1 2,-1 1,0 1,1 1,0 2,1 0,-1 2,2 1,0 2,0 0,-35 25,16-7,2 2,2 2,1 2,1 1,3 2,-59 82,52-56,3 2,2 1,4 2,3 1,2 1,5 2,2 1,4 0,3 2,3 0,-2 149,15-201,0 0,2-1,0 1,2-1,11 37,-12-53,-1 0,1 0,1 0,-1 0,2-1,-1 1,1-2,0 1,1 0,0-1,0-1,0 1,1-1,0 0,0-1,1 0,11 6,3-3,0-1,0-1,0-1,0-1,1-2,-1 0,1-1,37-3,7-5,113-27,-75 6,-2-4,-1-5,-2-4,-2-5,116-72,-183 98,-1 0,-1-2,-1-2,30-30,-50 44,0 1,-1-1,-1-1,0 0,0 0,-1 0,0-1,-1 1,0-1,-1-1,0 1,-1-1,-1 1,0-1,0-21,-5-10,-3-1,-2 1,-1 0,-28-78,10 34,-32-94,-22-84,79 261,1 0,0 0,0-1,1 1,-1 0,1 0,0-1,1 1,-1 0,1 0,0-1,0 1,3-7,-2 9,-1 1,1 0,0 0,0 1,-1-1,1 0,0 1,1-1,-1 1,0-1,0 1,1 0,-1 0,0 0,1 1,-1-1,1 0,-1 1,1-1,-1 1,1 0,0 0,-1 0,1 0,-1 1,1-1,-1 1,1-1,-1 1,3 1,9 2,0 1,0 0,0 1,-1 0,0 1,0 1,14 11,83 73,-78-63,137 126,212 249,-372-393,-3-5,-1 0,1 0,-1 1,0 0,-1 0,0 1,0-1,0 1,3 14,-38-70,1-25,3 0,-19-81,-23-159,62 277,-18-95,5-2,-3-220,23 345,0 1,0-1,1 0,0 1,0-1,5-13,-6 20,1-1,0 1,-1 0,1 0,0 0,-1 0,1 0,0 0,0 0,0 0,0 1,0-1,0 0,0 0,0 1,0-1,1 1,1-2,0 2,-1 0,0 0,1 0,-1 0,1 0,-1 0,1 1,-1-1,0 1,1 0,-1-1,0 1,4 2,34 19,-1 2,58 46,-42-28,112 89,166 169,-174-153,-140-131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08.66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863 607,'-8'1,"0"2,-1-1,1 1,0 0,1 0,-1 1,1 0,0 1,0 0,0 0,0 0,-10 12,-5 1,-46 40,3 2,3 3,-74 97,-132 233,243-353,2 1,1 1,2 1,-15 49,33-88,1 1,-1-1,1 1,0-1,1 1,-1-1,1 1,0 0,0-1,0 1,1 0,-1-1,1 1,0-1,3 7,-2-9,0 1,0 0,0-1,0 1,1-1,-1 0,1 0,0 0,0 0,0 0,0 0,0-1,0 0,0 1,0-1,0 0,1-1,-1 1,0 0,1-1,3 0,41 4,-1-3,1-1,0-3,-1-2,0-1,47-14,-86 18,0 0,0-1,0 0,0 0,-1 0,1-1,-1 0,0-1,0 0,10-9,-13 9,-1 1,1-1,-1-1,0 1,-1 0,1-1,-1 1,0-1,0 0,-1 0,0 0,0 1,0-1,-1 0,0-8,-3-85,-28-179,13 155,-68-368,63 395,-5 2,-4 1,-47-95,77 185,-44-82,42 78,0 0,-1 1,0 0,-1 0,1 0,-1 0,0 1,-1 0,-8-5,15 9,-1 1,0-1,0 1,1 0,-1-1,0 1,0 0,1 0,-1 0,0 0,0-1,0 1,1 0,-1 0,0 0,0 1,0-1,1 0,-1 0,0 0,0 1,1-1,-1 0,0 1,0-1,1 0,-1 1,0-1,1 1,-1-1,0 1,1 0,-1-1,1 1,-1-1,1 1,0 0,-1 0,1-1,-1 1,1 0,0 1,-9 36,9-37,-2 36,1 0,2 0,1-1,3 1,0-1,2 0,15 41,-2-14,4-2,2-1,40 68,-43-90,2-1,1-2,2 0,2-2,1-1,1-1,1-2,2-2,1 0,1-3,75 37,-82-46,-8-3</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10.44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982 2167,'45'-48,"-2"-2,60-92,-83 109,-1-1,-1 0,-2-2,-2 0,18-68,-29 93,-1 0,0 0,-1 0,-1 0,1 1,-2-1,-1-15,1 21,0 0,-1-1,0 1,0 0,-1 0,1 0,-1 0,0 0,0 1,0-1,-1 1,0 0,0 0,0 0,0 0,-5-2,-7-5,0 2,0 0,-1 1,0 0,-1 1,0 2,0-1,0 2,0 0,-1 2,1 0,-1 1,0 0,0 2,1 0,-1 1,-25 7,8 0,1 1,1 2,0 2,0 1,2 1,0 2,1 1,-31 25,14-5,1 3,2 2,2 2,1 2,-61 93,65-79,2 2,3 2,3 1,-36 118,57-155,1 1,2 0,1 1,-2 48,7-71,0 0,0 0,1 0,0 0,1 0,0 0,0 0,1 0,0-1,1 1,-1-1,2 0,-1 0,1-1,0 1,1-1,0 0,0 0,0-1,11 9,6-1,1-1,0-1,1 0,0-2,0-1,51 10,0-5,88 4,-73-12,0-5,-1-3,1-4,-1-5,0-3,107-32,-179 42,-1-2,-1 0,1-1,-1-1,19-12,-30 17,-1-1,1 0,0 0,-1 0,0 0,0-1,-1 0,1 0,-1 0,0 0,0 0,0-1,-1 1,0-1,0 0,-1 1,1-1,-1 0,0-8,-2-18,-1 0,-2 0,-1 1,-2 0,-1 0,-17-43,5 11,-27-84,18 64,4-1,-15-90,40 171,-1 0,0 0,1 0,0 0,0 0,0 0,0-1,0 1,1 0,-1 0,1 0,0 1,0-1,0 0,0 0,0 0,1 1,-1-1,3-3,-1 5,-1-1,0 1,0 0,1 0,-1 0,0 0,1 1,-1-1,1 1,-1-1,1 1,-1 0,1 0,-1 0,1 0,-1 0,1 1,-1-1,1 1,-1 0,1-1,-1 1,0 0,3 2,13 5,-1 1,0 0,0 2,-1 0,27 24,68 76,-44-36,-2 2,-5 3,81 138,-137-210,23 46,-26-51,0-1,0 0,0 0,-1 0,1 1,-1-1,1 1,-1-1,0 0,0 1,0-1,0 1,0-1,0 0,-1 1,1-1,-1 0,0 1,-1 2,2-5,-1 1,0-1,1 0,-1 0,0 1,1-1,-1 0,0 0,0 0,1 0,-1 0,0 0,1 0,-1 0,0 0,0 0,1 0,-1-1,0 1,1 0,-1 0,1-1,-1 1,0-1,1 1,-1 0,1-1,-1 1,1-1,-1 1,1-1,-1 1,1-1,-1 0,1 1,0-1,-1-1,-19-25,6-3,0 0,2-1,-14-56,-13-104,32 153,3 15,-9-37,4-1,1 0,3-116,5 175,0 0,0 0,0 0,1 1,-1-1,0 0,1 0,-1 1,1-1,0 0,0 1,-1-1,1 1,0-1,0 1,1-1,-1 1,0 0,0-1,1 1,-1 0,0 0,3-2,-1 3,-1-1,1 1,-1-1,1 1,0 0,-1 0,1 0,-1 0,1 0,0 0,-1 1,1-1,-1 1,4 1,7 3,-1 1,1 1,-1 0,20 15,49 47,-4 3,88 106,-3-3,-117-127,-15-16,67 58,-89-84,0 1,1-2,0 1,0-1,0 0,1-1,0 0,-1-1,1 0,1 0,-1-1,0 0,19 0,-25-3,1 1,-1-1,0 0,1-1,-1 1,0-1,0 0,0 0,0 0,0 0,0-1,-1 0,1 0,-1 0,0 0,0 0,0 0,4-7,5-8,-1 1,15-35,-19 36,20-46,-3-1,-2-1,24-127,-28 78,4-173,-20 237,-3-1,-2 0,-3 1,-1-1,-3 1,-1 1,-3 0,-2 1,-2 1,-2 0,-2 1,-2 2,-1 0,-3 1,-1 2,-40-42,10 22,-3 4,-2 2,-2 3,-142-83,87 69,-3 6,-161-54,251 103,-48-8,-1-1,81 18,1 1,0 0,0-1,0 1,0-1,-1 1,1-1,0 1,0-1,0 0,0 0,0 0,0 1,1-1,-1 0,0 0,0 0,1 0,-2-2,2 2,0 1,0-1,1 1,-1-1,0 1,0-1,1 1,-1-1,0 1,1-1,-1 1,0-1,1 1,-1 0,1-1,-1 1,1 0,-1-1,1 1,-1 0,1 0,-1-1,1 1,-1 0,1 0,-1 0,1 0,0 0,-1 0,1 0,-1 0,1 0,-1 0,1 0,0 0,-1 0,1 0,-1 0,1 1,-1-1,1 0,0 1,9 1,0 0,-1 0,1 1,-1 1,0 0,0 0,16 10,59 47,-73-53,334 298,-20 27,44 43,-311-319,-22-20,1-1,2-2,1-1,88 52,-112-78,0-1,0-1,1-1,0 0,0-1,0-1,0-1,0 0,0-1,0-1,18-3,17-4,0-2,62-21,-52 11,0-3,-2-3,98-58,-119 59,-1-1,-1-1,-2-2,-1-2,-1-1,33-44,-59 68,-1 0,-1 0,0-1,0 0,0 0,-1 0,-1-1,4-11,-3-1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10.88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1825 1,'-47'1,"0"3,1 2,-87 22,-131 57,115-33,-805 205,852-237,19-3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18.65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1522 1,'-75'0,"-304"5,279 2,-172 33,175-18,1 4,2 4,0 4,-164 87,226-101,7-3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12.77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1540 616,'-10'2,"0"0,0 1,0 0,0 0,0 1,1 1,-1 0,1 0,-10 8,-3 1,-150 93,6 9,5 6,-286 284,336-293,-190 253,288-349,9-12,0-1,0 1,1 1,-1-1,1 0,0 1,0 0,1 0,0-1,0 1,0 1,1-1,-2 12,4-17,-1 1,1-1,-1 1,1-1,0 0,-1 0,1 1,0-1,0 0,0 0,0 0,0 0,0 0,0 0,1 0,-1 0,0 0,1-1,-1 1,0 0,1-1,-1 1,0-1,1 0,-1 1,4-1,42 3,-44-3,30-3,1-2,-1-1,0-2,-1-2,0 0,40-20,-23 11,-1 0,14-3,-2-2,-1-3,78-49,-128 69,1-1,-2 0,1 0,-1-1,0 0,-1-1,0 1,-1-2,0 1,0 0,-1-1,0 0,-1-1,0 1,-1 0,3-21,-1-12,-2 0,-2 0,-5-52,2 66,-13-229,-54-285,45 435,-5 0,-86-205,143 362,2-1,56 65,-50-65,74 90,-36-47,79 126,-90-104,-54-98</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14.5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2087,'151'-63,"-3"-6,-4-6,230-162,-362 228,-1 0,-1-1,1-1,-2 0,1 0,-2-1,1 0,-2-1,0 1,0-1,-1-1,5-15,-9 21,1-1,-1 0,-1 0,0 0,0 0,0 0,-1 0,-1 0,0 0,0 0,0 0,-1 0,-1 0,1 1,-2-1,1 1,-1 0,0 0,-1 0,-8-12,9 15,-1 1,1-1,-1 1,0-1,0 1,0 1,-1-1,0 1,1 0,-1 0,0 1,0 0,-1 0,1 0,-12-1,-2 1,1 1,-1 1,-38 5,48-4,1 2,0 0,1 0,-1 0,0 1,1 0,0 1,0 0,0 0,1 1,0 0,0 0,0 1,-7 9,-9 11,2 2,-24 38,15-17,3 2,1 0,3 2,2 0,-24 104,43-153,1 0,0 0,0 1,1-1,0 1,-1-1,2 1,-1-1,1 0,2 10,-2-13,0 0,1 0,-1 0,1 0,-1 0,1 0,0 0,0-1,0 1,0-1,0 1,0-1,0 0,0 0,1 0,-1 0,0 0,1 0,-1-1,0 1,1-1,-1 0,1 1,-1-1,5-1,113 4,1-6,161-25,-196 15,0-3,-1-5,-2-3,0-3,-2-4,80-44,-133 60,-1-2,-1-1,0-1,-1-1,41-44,-55 51,0-1,-1 0,-1 0,0-1,-1 0,0 0,-1-1,-1 0,-1 0,0-1,-1 1,2-30,-2-21,-3-1,-4 1,-20-128,-69-194,90 380,-11-41,13 38,12 27,34 53,4-2,2-3,72 70,-7-9,88 115,-152-171,71 122,-120-185,-1 0,0 0,-1 0,1 0,-1 0,0 0,0 0,0 1,1 9,-3-15,-1 0,1 0,0 0,0 0,0 1,0-1,0 0,0 0,-1 0,1 0,0 0,0 1,0-1,0 0,-1 0,1 0,0 0,0 0,0 0,-1 0,1 0,0 0,0 0,0 0,-1 0,1 0,0 0,0 0,-1 0,1 0,0 0,0 0,0 0,-1 0,1 0,0 0,0 0,0-1,0 1,-1 0,1 0,0 0,0 0,0 0,0-1,0 1,-1 0,1 0,0 0,0 0,0-1,0 1,0 0,0 0,0 0,0-1,0 1,-12-13,-3-8,1-1,1-1,1 0,-15-43,-24-104,42 135,-18-67,5-1,5-1,4-1,1-205,12 302,0 0,1 0,0 0,1 0,-1 1,1-1,1 1,5-13,-6 17,-1 1,1 0,-1 0,1 1,0-1,0 0,-1 0,1 1,1-1,-1 1,0 0,0 0,0 0,1 0,-1 0,0 0,1 0,-1 1,1-1,-1 1,1 0,-1 0,1 0,-1 0,1 0,-1 0,1 1,-1-1,1 1,3 1,13 4,0 1,0 0,-1 2,1 0,30 21,79 70,-96-73,96 80,-6 5,-4 5,151 196,-249-280,-17-25,-15-20,-4-14,1 0,1-1,1-1,2 0,-10-34,9 25,-32-93,-31-164,59 212,5 0,3 0,3-114,5 192,0 0,0 1,1-1,-1 1,1-1,0 0,0 1,0-1,0 1,1 0,-1-1,1 1,0 0,4-6,-4 8,0-1,0 1,1-1,-1 1,1 0,-1 0,1 0,-1 0,1 1,-1-1,1 0,0 1,-1 0,1 0,0 0,-1 0,1 0,0 0,-1 1,1-1,3 2,6 2,0 0,-1 0,1 1,-1 0,0 1,-1 1,19 13,68 66,-57-49,-27-25,184 174,-152-140,-2 2,43 65,-80-103,0 0,0 0,8 23,-7-10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15.67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419 1,'-5'0,"1"1,-1 0,1 0,0 0,-1 0,1 1,0 0,0 0,0 0,0 0,1 0,-1 1,1 0,-1 0,1 0,0 0,0 0,0 0,0 1,-3 5,-6 12,0 0,-15 38,9-19,-144 323,136-291,2 2,4 0,-13 92,32-161,1 0,-1 1,1-1,0 0,0 1,0-1,1 0,-1 0,1 1,3 8,-2-12,-1 0,1 0,-1 0,1 0,0 0,0 0,0-1,0 1,0-1,0 1,0-1,0 0,1 0,-1 0,0 0,1 0,-1 0,1-1,-1 1,0-1,1 0,0 0,-1 1,4-2,9 1,-1-2,1 0,-1 0,0-1,1-1,-1 0,-1-1,1-1,-1 0,0-1,15-10,13-10,73-66,-91 72,-1-1,-2-2,0 0,-1-1,-1-1,-2 0,-1-2,0 1,-3-2,0 0,-2 0,10-44,-9 31,-3 0,-1-1,2-47,-9 77,0-1,0 0,-1 1,-1-1,-1 1,0 0,0-1,-1 1,-1 1,0-1,-1 1,0 0,-16-22,51 98,-8-30,1-1,1-1,48 50,96 74,-90-97,-63-47</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16.5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1 470,'29'1,"1"2,-1 1,0 2,0 0,-1 2,0 1,0 2,-1 0,-1 2,28 17,25 21,130 109,-190-144,-1 1,27 32,-45-49,0 1,0-1,0 0,0 1,0-1,1 0,-1 0,0 1,0-1,0 0,0 0,0 1,1-1,-1 0,0 0,0 0,1 1,-1-1,0 0,0 0,0 0,1 0,-1 0,0 0,1 1,-1-1,0 0,0 0,1 0,-1 0,0 0,1 0,-1 0,0 0,0 0,1 0,-1 0,0 0,1 0,-1-1,0 1,0 0,1 0,-1 0,0 0,2-17,-8-26,-29-117,-1 1,-20-218,56 376,-1-9,0 0,1 1,0-1,1 0,3-18,-3 26,-1 0,1 0,0 0,0 0,0 0,0 1,0-1,0 0,0 1,1-1,-1 0,1 1,-1 0,1-1,0 1,-1 0,1 0,0 0,0 0,0 0,-1 0,1 0,0 1,0-1,0 1,0 0,1-1,-1 1,0 0,0 0,0 0,0 0,0 1,3 0,14 4,1 0,-1 2,0 0,-1 2,0 0,0 1,25 18,-4-4,299 198,-281-178,-1 3,-3 2,75 87,-114-117</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17.5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543 900,'-36'0,"-3"-1,-77 9,104-6,-1 1,0 0,1 1,0 0,0 1,0 1,1-1,0 2,0 0,-11 8,2 2,1 2,0 0,2 0,0 2,1 0,1 1,-19 38,25-41,1-1,0 1,1 0,2 1,0-1,1 1,0 0,2 1,1-1,1 32,1-43,1 0,0 0,1 0,0 0,0-1,1 1,0-1,0 0,1 0,0 0,0 0,1-1,0 0,1 0,-1-1,1 0,0 0,1 0,-1-1,1 0,16 7,14 5,0-2,1-2,67 14,-61-16,-18-5,0 0,0-2,1 0,-1-2,1-2,-1 0,1-2,-1 0,48-12,-47 7,0-1,0-1,-1-1,0-2,0-1,24-15,-40 20,0 0,-1 0,0 0,0-2,-1 1,0-1,0 0,-2-1,1 0,-1 0,0-1,-1 0,-1 0,0-1,5-18,-5 3,-1 0,-2 0,0 0,-2 0,-1 0,-2 0,0 0,-2 1,-1-1,-1 1,-1 0,-24-50,-3 5,-4 1,-3 2,-63-80,-298-338,255 353,148 134,0-1,0 1,-1 0,1-1,0 1,-1-1,1 1,0 0,-1-1,1 1,-1 0,1 0,-1-1,1 1,0 0,-1 0,1 0,-1 0,1-1,-1 1,1 0,-1 0,1 0,-1 0,1 0,-1 0,0 0,1 0,-1 0,1 1,-1-1,1 0,0 0,-1 0,1 1,-1-1,1 0,-1 0,1 1,0-1,-1 0,1 1,-1-1,1 0,0 1,-1-1,1 1,0-1,0 1,-1-1,1 1,0-1,0 0,0 1,0-1,0 1,-1-1,1 1,0-1,0 1,0 0,0-1,1 1,-1 37,6-7,0 0,2 0,1-1,19 42,65 113,-85-168,27 43,3-1,2-2,51 55,152 145,-221-235,12 9,63 44,-58-47,44 41,-68-52,-4-3</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0.8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0 610,'2'17,"1"0,0 0,1-1,1 1,0-1,1 0,11 21,7 19,573 1308,-561-1293,-19-33,2-1,1-1,2-1,2-1,39 45,-55-72,1-1,0 0,0 0,0 0,1-2,-1 1,1-1,1 0,-1-1,0 0,1-1,0 0,-1-1,1 0,21-1,13-3,0-1,65-16,-83 15,82-20,199-74,99-73,-326 137,1146-519,-869 409,7 16,511-110,-495 156,446-107,-513 101,-231 62,136-65,-209 87,0-1,0 1,-1-1,0-1,0 0,10-10,-17 16,-1-1,1 0,-1 0,0 0,1 0,-1 0,0 0,0 0,0-1,-1 1,1 0,-1 0,1-1,-1 1,0 0,1-1,-1 1,0 0,-1-1,1 1,0-1,-1 1,1 0,-1 0,0-1,0 1,0 0,0 0,0 0,0 0,-1 0,1 0,0 0,-1 0,-2-1,-13-14,-2 1,0 0,-1 1,-1 2,-36-20,28 17,-147-79,-338-131,454 206,0 3,-1 3,-1 2,0 3,-76-1,2 9,-175 22,471-21,-46 2,1331 44,-1249-35,292 30,-487-41,1 0,-1 0,0 0,0 0,0 0,0 0,1 0,-1 1,0-1,0 0,0 1,0-1,0 1,0-1,0 1,0 0,0-1,0 1,0 0,0 0,0-1,-1 1,1 0,0 0,-1 0,2 2,-2-1,0 0,-1 0,1 0,-1 0,1 0,-1 0,0 0,1 0,-1 0,0 0,-2 3,-4 10,-522 1068,395-823,-33 63,159-311,0 0,-1-1,0 0,-1 0,0-1,-1 0,0-1,-21 14,-15 14,54-42,-4 3,-1 0,1 0,-1 0,0 0,1 0,-1 0,0 0,0-1,0 1,-1-1,1 0,-1 1,1-1,-1 0,0 0,1-5,-1 0,-1 1,1 0,-2 0,1 0,-1 0,0 0,-1 0,1 0,-1 0,-4-8,-35-72,27 61,-269-471,65 122,178 301,-34-60,-78-195,140 282,12 42,-1 0,0 0,0 0,0 0,-1 0,1 0,-1 0,0 1,0-1,-1 1,0-1,0 1,0 0,0 0,0 0,-5-3,3 2,-1-1,1 1,0-1,0 0,1 0,0-1,-6-10,-4-7,5 12</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4.66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952 939,'-2'-40,"-1"0,-2 0,-2 1,-1 0,-2 0,-2 1,-1 0,-29-56,16 44,-3 2,-2 1,-1 1,-3 2,-61-60,75 84,0 1,-2 1,-1 1,0 1,-1 1,0 1,-1 1,-1 2,0 1,0 0,-1 3,0 0,-1 1,1 2,-1 1,0 1,0 2,-45 5,72-5,-1 0,1 0,-1 0,1 1,-1-1,1 1,0 0,-1 0,1 0,0 0,0 0,0 0,-1 1,1-1,1 1,-1-1,0 1,0 0,0 0,1-1,-1 1,1 1,0-1,0 0,-1 0,1 0,1 1,-1-1,0 0,0 1,1-1,0 1,-1-1,1 0,0 1,0-1,0 1,0-1,1 1,-1-1,1 1,1 2,3 14,0-2,1 1,1-1,14 24,-19-37,32 58,4-1,2-2,2-2,67 70,220 188,-66-69,105 123,269 274,-251-200,-356-404,29 53,-53-80,1 0,-1 1,-1 0,-1 0,0 0,0 0,-1 1,-1 0,1 16,-4-22,0-1,0 1,-1-1,0 1,0-1,-1 0,0 0,0 0,-1 0,0 0,0-1,0 0,-1 0,-9 10,-11 8,-52 41,69-58,-138 104,-267 153,293-200,-3-5,-254 84,138-85,201-52,1-1,-1-3,0 0,-56-6,85 3,0 0,1-1,-1 0,1 0,0-1,0 0,0 0,0-1,0 0,1 0,0-1,0 0,-13-11,15 10,1 0,-1-1,1 1,0-1,1 1,-1-1,1 0,0-1,1 1,0 0,0-1,1 0,0 1,0-1,1-13,0 5,2-1,0 1,1 0,7-23,7-14</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5.37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1162,'148'-85,"-42"22,1141-596,-1188 628,-24 11,76-30,-98 45,0-1,0-1,-1 0,15-11,23-14,236-102,-216 103,-41 18</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5.8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1,'0'8,"4"7,6 10,5 12,4 13,11 14,6 9,7 13,2 0,2-2,0-8,1-3,-3-11,-10-7,-7-9,-7-8,-8-10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6.17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10,'0'-4,"0"-1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21.95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100 1446,'-7'-9,"1"0,0 0,1 0,0 0,-3-11,-2-1,1 3,1-2,0 1,2-1,0 1,1-2,1 1,1 0,1-1,1 0,1 1,0-1,2 0,0 1,1-1,1 1,2 0,-1 0,2 0,1 1,0 0,2 1,0-1,1 2,0 0,2 0,14-15,13-10,3 1,1 3,2 1,2 3,1 1,1 3,56-25,33-6,222-65,-52 38,4 14,3 14,3 13,401-7,316 63,-845 5,-1 9,-1 8,258 76,193 136,-26 55,81 28,-655-310,6 4,0-2,76 18,-108-34,-5 0,0-1,0 1,0 1,0 0,0 0,15 8,-39-26,2 0,-1-2,2 0,1 0,-12-23,8 14,-308-465,85 136,228 340,0 0,1 1,0-2,-12-31,21 47,0 0,0 0,-1 0,1 0,0 0,0 0,0-1,0 1,0 0,0 0,0 0,0 0,0 0,0-1,-1 1,1 0,0 0,0 0,0 0,0-1,0 1,0 0,0 0,0 0,0 0,0 0,1-1,-1 1,0 0,0 0,0 0,0 0,0-1,0 1,0 0,0 0,0 0,0 0,1 0,-1 0,0 0,0-1,0 1,0 0,0 0,0 0,1 0,-1 0,0 0,0 0,0 0,0 0,0 0,1 0,-1 0,0 0,0 0,0 0,0 0,1 0,-1 0,0 0,0 0,0 0,0 0,1 0,-1 0,17 10,19 20,173 150,8-9,7-10,261 142,-482-302,-1 0,0 0,1 0,-1 1,0-1,0 1,0-1,0 1,0 0,-1 0,1 0,0 0,-1 0,0 0,1 0,-1 0,0 1,1 2,-2-3,-1 0,1-1,-1 1,0-1,0 1,0 0,0-1,0 1,0-1,0 0,0 1,0-1,-1 0,1 0,-1 0,1 0,-1 0,1 0,-1 0,1 0,-1-1,0 1,1 0,-1-1,0 0,-2 1,-60 21,-656 255,-460 288,1145-546,25-12,-1-1,0 0,0-1,0 0,-1-1,1 0,-22 3,32-7,1 0,0 0,-1 0,1-1,0 1,-1 0,1 0,0-1,0 1,-1 0,1-1,0 1,0 0,0-1,-1 1,1 0,0-1,0 1,0-1,0 1,0 0,0-1,0 1,0-1,0 1,0 0,0-1,0 1,0-1,0 1,0 0,0-1,0 1,0-1,0 1,1 0,-1-1,0 1,0 0,1-1,-1 0,10-22,-8 19,194-531,-188 509,167-412,37 15,-200 397,-5 7</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7.1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0 589,'28'25,"1"-2,0-2,33 19,-25-17,60 49,-87-64,-1 1,0 1,0 0,-1 0,0 1,-1-1,0 2,-1-1,0 1,5 15,-25-57,-1 0,-21-30,-6-13,-25-60,5-4,-54-178,113 306,0 0,1 0,-1 0,2 0,-1-1,1-15,1 22,1 0,-1 1,1-1,0 1,0-1,0 1,0-1,0 1,0-1,0 1,1 0,0 0,-1 0,1 0,0 0,0 0,0 0,0 0,0 1,0-1,1 1,-1 0,0-1,1 1,-1 0,1 1,4-2,5-1,0 1,0 0,0 0,0 2,0-1,0 2,20 2,88 22,-85-16,222 63,320 135,-540-193,45 19,-75-30,-1 1,0-1,-1 1,1 0,-1 0,0 1,0 0,0-1,8 12,-10-11,-1 0,0 0,0 1,-1-1,1 0,0 8,6 19,1-12</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7.95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1,'10'1,"-1"0,1 0,-1 1,1 1,-1-1,0 2,0-1,0 1,-1 1,1-1,-1 2,13 9,9 10,49 51,-53-48,210 210,-228-229,1 0,-2 0,1 0,-1 1,6 12,-7-10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8.31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29.2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16 1620,'5'-69,"2"1,4-1,2 1,24-66,33-80,111-233,-116 295,-62 146,10-24,-1 1,-1-1,-1-1,-2 0,4-35,-11 60,0 0,-1 0,0 0,0-1,0 1,-1 0,0 0,0 0,-1 0,1 0,-1 1,-1-1,1 0,-1 1,0-1,0 1,0 0,-1 0,0 0,0 1,0-1,-1 1,1 0,-1 0,0 1,0-1,0 1,-1 0,1 1,-1-1,0 1,1 0,-10-2,2 0,-1 1,0 1,0 0,0 0,-1 1,1 1,0 1,0 0,-1 0,1 2,0-1,1 2,-1 0,0 1,-12 6,17-6,0 0,1 1,-1-1,2 2,-1-1,1 1,-1 0,2 1,-1 0,1 0,1 0,-1 0,1 1,1 0,0 0,0 1,0-1,2 1,-1 0,1-1,-2 20,4-16,0 0,1-1,0 1,1 0,1-1,0 1,0-1,1 0,1 0,0 0,1-1,0 0,0 0,1 0,1-1,0 0,0 0,1-1,16 13,6 5,2-3,1 0,1-2,68 31,15-5,221 59,-4-3,-323-99,0 0,0 0,0 1,19 13,-29-18,0 1,0-1,0 1,0 0,0 0,-1 0,1 0,-1 0,1 0,-1 0,0 0,0 1,0-1,0 0,0 1,0-1,-1 1,1-1,-1 1,1-1,-1 1,0 0,0-1,-1 1,1-1,0 1,-1-1,1 1,-1-1,-2 5,-11 21,-2 0,-2-1,0-1,-1 0,-2-2,-1 0,-34 29,-12 9,-92 63,120-98,-1-1,-1-3,-1-1,-53 18,38-18,40-11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30.85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9,'0'0,"0"0,0-1,0 1,0 0,0-1,0 1,0 0,0 0,0-1,0 1,0 0,0-1,0 1,0 0,0 0,0-1,0 1,0 0,1-1,-1 1,0 0,0 0,0 0,1-1,-1 1,0 0,0 0,0 0,1-1,-1 1,0 0,1 0,-1 0,0 0,0 0,1-1,-1 1,0 0,1 0,-1 0,0 0,0 0,1 0,-1 0,0 0,1 0,-1 0,20 11,15 21,240 305,-28 23,-47-51,192 402,-381-680,-1-4,-7-29,-4-16,-9-71,-29-121,22 135,3-1,-7-120,21 185,0-1,1 1,0 0,0-1,1 1,1 0,0 0,7-16,-7 21,1 0,0-1,0 1,0 1,1-1,0 1,0 0,0 0,1 0,0 0,0 1,0 0,0 1,10-5,52-20,0 2,2 4,0 3,2 3,0 3,0 3,111-1,-179 11,0 0,1 0,-1 0,0 1,0-1,0 1,1 0,-1 0,0 1,0-1,0 1,-1 0,1 0,0 0,-1 0,1 1,-1-1,0 1,0 0,0 0,0 0,0 0,-1 1,1-1,-1 1,0 0,0-1,0 1,-1 0,1 0,-1 0,1 7,53 235,-10-31,-33-169,-4-14,0-1,3 0,16 35,-17-45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32.75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2698,'10'-9,"1"0,1 1,0 0,0 1,19-9,14-8,132-88,-5-8,-5-8,187-184,-329 287,19-17,-1-1,49-67,-83 97,1-1,-2 0,0 0,0-1,-1 0,-1-1,-1 1,0-1,-1 0,-1 0,0 0,-1-1,-1-26,-1 36,0 1,-1-1,0 1,0-1,-1 1,0 0,0-1,0 1,-1 0,0 0,0 1,-1-1,1 1,-1-1,0 1,-1 0,-5-5,3 5,0 0,0 1,0 0,-1 0,1 0,-1 1,0 1,0-1,0 1,0 0,-1 1,-8 0,-4 0,0 1,-1 1,1 1,0 1,0 1,1 1,-1 1,1 1,-37 17,25-5,1 1,0 2,2 1,0 1,2 2,1 0,1 2,1 1,-34 55,13-8,3 1,3 2,-28 85,36-78,-32 144,55-191,2 0,1 0,2 1,2-1,2 1,7 51,-7-82,1-1,0 1,0-1,1 0,0 0,1 0,0 0,0 0,0-1,1 1,0-1,1 0,-1-1,1 1,1-1,-1-1,1 1,0-1,0 0,1 0,-1-1,1 0,0-1,0 0,0 0,1 0,11 1,30 6,0-2,93 3,103-16,-120-2,197-37,-268 33,0-3,0-3,-2-2,0-2,96-53,-130 61,0 0,-1-2,0 1,-1-2,-1-1,-1 0,0-1,20-32,-18 21,-1-1,-2-1,-1 0,-1-1,8-40,-2-21,-4-1,-5 0,-2-117,-6 171,-1-1,-2 0,-2 0,-14-65,15 95,-1 0,0 0,0 1,-1 0,0-1,-1 2,0-1,0 0,-1 1,0 1,-1-1,0 1,0 0,-1 1,0 0,-1 0,1 1,-1 1,0-1,0 1,-15-4,10 4,-1 0,0 1,0 1,0 1,0 0,0 1,-1 1,1 0,0 1,0 1,0 0,0 2,-16 4,12 0,0 0,1 1,0 1,1 0,0 2,1 0,0 1,1 1,-17 18,8-4,1 1,2 1,0 1,3 1,0 1,2 0,2 2,1 0,1 0,3 1,-7 38,10-40,3 1,1-1,1 1,2 0,2 0,1-1,9 40,-8-54,2 0,0-1,2 1,0-1,1-1,1 0,0 0,2-1,0 0,1-1,0 0,1-1,22 18,-11-13,42 27,-59-42,0 0,1-1,-1 0,1-1,0 0,-1 0,1-1,1 0,-1 0,10 0,-16-3,-1 1,0 0,0 0,0-1,0 0,0 1,0-1,0 0,0 0,-1 0,1 0,0 0,0 0,-1 0,1-1,-1 1,1-1,-1 1,1-1,-1 0,0 1,0-1,0 0,0 0,0 0,1-3,2-7,-1 1,0-2,3-18,-2 4,5-17,7-34,37-107,-44 160,2 0,0 0,2 2,1 0,0 0,2 1,0 1,24-23,16-9,-29 29,-1-1,41-52,-59 67,-2-1,0 1,0-1,-1 0,0 0,0-1,-2 0,1 0,-2 1,1-2,-2 1,1-17,-3 1,-1 1,-1-1,-2 1,-1 0,-1 0,-12-29,-73-153,79 184,-74-155,-190-380,223 460,-5 2,-83-103,238 361,214 443,-246-467,102 199,-114-242,94 129,-29-75,-105-133</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34.2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0 596,'12'20,"0"-1,1 0,26 28,-1-1,699 839,-425-521,54 72,-353-421,24 33,-35-46,-1 0,1 0,-1 1,0-1,0 0,0 1,0-1,0 0,0 1,-1-1,1 1,-1 0,1-1,-1 1,0-1,0 1,-1 3,0-6,1 1,-1 0,1 0,-1 0,0-1,0 1,0 0,1-1,-1 1,0-1,0 1,0-1,0 1,0-1,0 0,0 0,0 1,0-1,0 0,0 0,0 0,0 0,0 0,0 0,0 0,0 0,0 0,0-1,0 1,0 0,0-1,0 1,0-1,0 1,-1-1,-37-19,37 19,-52-36,1-2,1-2,-51-55,61 56,-401-414,342 333,5-4,-81-140,140 201,-53-127,77 159,3-1,0 0,2 0,2 0,0-1,0-44,8 60,0-1,0 1,2 0,0 0,2 1,-1-1,2 1,1 1,0-1,0 1,23-29,-1 6,1 1,2 1,48-39,-20 27,2 2,2 4,2 2,1 3,94-37,-156 73,33-14,42-12,-71 25,0 1,0-1,0 2,0 0,0 0,1 0,-1 2,0-1,0 1,12 3,-19-3,-1 0,1 0,-1 1,0-1,1 1,-1-1,0 1,0 0,0 0,0 0,-1 0,1 0,0 0,-1 1,1-1,-1 1,0-1,0 1,0-1,0 1,0-1,0 6,2 8,-2-1,1 30,-2-30,2 106,-5 1,-6-1,-24 122,20-181,-3 0,-2-1,-3-1,-2-1,-3-1,-3-1,-57 85,26-62,-4-3,-105 100,144-154</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35.0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1 519,'7'-6,"0"0,1 1,0 0,0 1,0 0,0 0,17-5,66-14,-26 12,1 3,0 2,1 4,-1 2,1 4,67 11,-46 1,-1 3,0 4,163 67,-214-74,0 1,-2 2,0 2,-2 0,0 2,30 29,-48-38,0 0,-1 1,-1 0,0 1,-1 1,-1 0,0 0,-1 1,-2 0,1 1,-2-1,-1 1,6 35,-7-31,-2 1,-1 0,-1 0,-1 0,-1-1,-1 1,-1-1,-1 1,-1-1,-1 0,-1-1,-1 0,-1 0,-16 24,25-44,0 0,0-1,0 1,0-1,0 1,-1-1,1 1,-1-1,1 0,-1 0,1 0,-1 0,0 0,0 0,1 0,-1 0,-2 0,2-1,1 0,0 0,0 0,-1-1,1 1,0 0,0-1,-1 1,1-1,0 1,0-1,0 1,0-1,0 0,0 1,0-1,0 0,0 0,-2-2,-3-5,0-1,1 1,0-2,0 1,-3-12,4 12,-38-104,-39-170,38 119,-40-179,75 295,3 1,1-1,2 0,3 0,8-63,-8 106,-1 0,1-1,0 1,0 0,0 0,1 0,0 0,0 1,0-1,1 0,-1 1,1-1,0 1,5-5,7-1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35.83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401 349,'-3'1,"1"-1,0 1,-1 0,1 0,0 0,0 0,0 0,0 0,-1 0,1 1,1-1,-1 1,0 0,0-1,-1 4,-28 33,24-28,-45 68,3 3,3 1,4 2,-36 105,62-146,-20 88,33-116,1 0,0 0,1 1,0-1,2 1,0-1,0 0,2 0,6 25,-8-36,1 0,0 0,0 0,0 0,1 0,-1-1,1 1,0-1,0 0,0 0,0 0,0 0,1 0,0 0,-1-1,1 0,0 0,0 0,0 0,0-1,0 1,7 0,7 1,0-1,1 0,-1-2,22-1,-9 0,74-3,0-5,-1-4,-1-4,171-53,-132 21,-3-6,223-121,-342 165,-5 3,0 0,-1-1,0 0,16-15,-27 23,-1-1,0 0,0 0,-1 0,1 0,0 0,-1-1,1 1,-1 0,0-1,1 1,-1-1,-1 0,1 1,0-1,0 0,-1 1,0-1,0 0,1 0,-1 1,-1-1,1 0,0 0,-1 1,1-1,-1 0,0 1,0-1,0 1,0-1,-3-2,-10-14,-1 0,-1 2,-1 0,-1 0,-33-23,-19-17,-125-131,-221-188,404 366,-1 1,0 1,0 0,-20-8,30 15,-1 0,1-1,0 1,0 0,-1 1,1-1,0 0,-1 1,1 0,0 0,-1 0,1 0,-1 1,1-1,0 1,-1 0,1 0,0 0,0 0,0 1,0-1,0 1,0 0,0-1,-4 5,-3 6</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37.0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575 951,'-14'1,"0"0,0 2,0-1,0 2,0 0,1 0,-1 2,1-1,0 2,1 0,0 0,0 1,0 0,1 1,0 1,-17 20,-4 7,2 2,1 1,-36 67,35-51,2 1,2 2,4 0,-28 110,41-124,1 1,3-1,1 1,2 0,3-1,1 1,12 65,-13-106,0 0,0 0,1 0,-1 0,1 0,0 0,1 0,-1-1,1 1,0-1,3 5,-3-7,0 1,0-1,0 0,0 0,0 0,1-1,-1 1,1-1,-1 0,1 1,0-2,-1 1,1 0,0-1,7 0,15 0,0-1,-1-1,1-1,-1-2,0-1,0 0,33-15,-15 3,-2-1,0-3,48-33,-63 36,0-1,-1-1,-2-1,0-2,-1 0,-1-1,-2-1,0-1,27-55,-29 44,-1-1,-2-1,-2 0,-2-1,-2 0,-1 0,1-54,-6 44,-3 0,-2 1,-3-1,-1 1,-3 0,-2 1,-22-59,8 41,-4 1,-3 1,-2 2,-63-85,34 61,-4 3,-4 3,-158-138,225 215,-1-2,-1 1,0 0,0 0,-1 0,-13-5,21 10,0-1,0 1,0 0,0 0,0 1,-1-1,1 0,0 0,0 0,0 0,0 0,0 0,0 0,-1 0,1 0,0 0,0 0,0 0,0 0,0 0,0 0,0 1,-1-1,1 0,0 0,0 0,0 0,0 0,0 0,0 1,0-1,0 0,0 0,0 0,0 0,0 0,0 1,0-1,0 0,0 0,0 0,0 0,0 0,0 1,0-1,0 0,0 0,0 0,0 0,0 0,0 0,0 1,0-1,0 0,0 0,1 0,-1 0,0 0,0 0,8 19,12 16,58 74,98 102,104 85,68 75,-320-334,-1 1,-2 2,36 78,-55-106,2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2.29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399 0,'-3'1,"0"0,1 0,-1 1,0-1,0 1,1-1,-1 1,1 0,0 0,-4 3,0 1,-24 20,0 2,3 2,0 0,-34 52,24-24,-55 115,82-149,0 2,1-1,2 1,1 1,0-1,2 1,2 0,0 0,2 0,3 38,-2-61,-1-1,0 1,1-1,0 1,0-1,0 0,0 1,1-1,-1 0,1 0,0 0,0 0,0 0,0 0,0 0,1-1,-1 1,1-1,0 0,-1 0,1 0,0 0,1 0,4 2,-1-2,0-1,1 1,-1-1,0 0,1-1,-1 0,1 0,-1 0,1-1,12-3,8-5,-2-1,1-1,-1-1,-1-1,0-2,30-23,-34 25,2-2,-1-1,0-1,-1-1,-1-1,-1 0,22-30,-36 43,-1 0,1-1,-1 0,-1 0,1 0,-1 0,0 0,-1-1,1 1,-2-1,1 0,-1 0,0 0,-1 0,1 0,-2 1,1-1,-1 0,0 0,-1 0,0 0,0 1,-1-1,0 1,-7-14,-11-11,-1 2,-1 0,-1 1,-2 2,-1 0,-33-24,55 47,-1 0,1 0,-1 1,0 0,-11-4,-2 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27.049"/>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1458 1,'-6'1,"0"-1,0 2,0-1,0 1,0 0,1 0,-1 0,1 1,-6 3,-53 36,39-25,-629 486,358-220,236-215,3 1,-74 120,114-159,2 2,1-1,1 2,2 0,1 0,2 1,1 0,2 0,1 1,2 0,1-1,2 1,1 0,2-1,12 55,-10-70,1 0,1 0,1-1,0 0,1 0,1-1,0-1,2 1,0-2,0 0,2-1,0 0,30 22,17 4,1-2,99 44,-82-43,13 8,1 2,2-4,113 36,-200-78,0-1,1-1,-1 0,0 0,1-1,-1 0,1-1,-1 0,0 0,1-1,-1 0,18-7,4-4,-1-2,39-25,14-6,-69 39,0 0,-1 0,2 2,19-6,-14 7</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38.0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0 366,'2'16,"1"0,1-1,0 1,1-1,0 0,15 27,-11-21,11 22,1-2,46 66,-55-90,0-1,2 0,0 0,0-2,2 0,0 0,0-2,28 16,-34-23,-1 0,1-1,0-1,1 0,-1 0,0-1,1 0,0-1,-1 0,1-1,0 0,-1 0,1-1,0-1,-1 0,1 0,12-6,-9 3,0-2,0 0,-1 0,0-1,-1-1,0 0,0-1,-1 0,0-1,-1 0,14-20,128-202,-126 186,-1-3,-3 0,16-57,-36 98,0-1,0 0,-2-1,1 1,-1 0,-1 0,0 0,0 0,-1 0,0 0,0 0,-1 1,-1-1,-4-8,5 11,0 0,-1 0,0 1,0-1,-1 1,1 0,-1 0,0 1,-1-1,0 1,1 1,-2-1,1 1,0 0,-1 0,0 1,0 0,0 0,-9-3,14 6,1 0,-1-1,0 1,1 0,-1 0,1 0,-1 0,0 0,1 1,-1-1,0 0,1 1,-1-1,1 1,-1-1,1 1,-1 0,1 0,0 0,-1 0,1 0,-2 2,1-1,0 1,0 0,0-1,1 1,-1 0,1 0,0 0,0 0,0 0,1 0,-1 4,0 3,0 0,1 1,0-1,1 0,0 0,4 17,-1-16,0 0,1 0,1 0,0-1,0 1,1-1,0-1,1 1,0-1,0-1,1 0,15 12,13 6,79 42,-99-59,50 22,0-2,78 20,-67-23,86 39,-137-50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40.15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170 1326,'-15'16,"1"2,1-1,0 2,1 0,1 0,1 1,-11 28,7-8,1 1,-13 78,23-100,1 0,1 0,0 0,1 1,1-1,1 0,1 0,7 25,-8-36,1 1,0-1,1 0,0 0,0 0,1 0,0-1,0 1,1-1,0-1,0 1,0-1,1 0,0-1,0 1,1-1,-1-1,1 1,16 5,40 11,1-3,0-2,124 11,204-13,-299-15,0-4,120-21,-178 19,0-1,-1-2,0-2,0-1,-1-1,-1-2,-1-2,59-41,-77 46,-1 0,0-1,-1 0,0-1,-2-1,0 0,0 0,-2 0,0-1,-1-1,0 1,-1-1,5-30,0-16,-3 0,1-101,-8 127,-2 1,-1-1,-2 1,-1-1,-3 2,0-1,-3 1,-1 0,-1 1,-2 1,-1 0,-2 1,-2 1,0 0,-3 2,-35-39,-280-229,58 57,438 456,206 305,-141-197,-9-23,-213-298,1 0,-1 0,1 0,0 0,0-1,0 1,0 0,0-1,0 0,0 1,0-1,0 0,1 0,-1 0,1 0,-1-1,0 1,1 0,-1-1,5 0,-2 0,0 0,-1-1,1 0,0 0,-1-1,1 1,-1-1,0 0,1 0,5-4,0-1,1 0,-2-1,1 0,-1-1,0 0,-1-1,0 0,6-10,3-12,-1 0,-2-1,-1-1,-1 0,6-38,25-184,-30 166,44-298,-56 377,-1-1,0 1,0 0,-2 0,1 0,-1 0,-1 0,0 1,0-1,-1 1,-1-1,-8-13,-10-16,-48-61,46 67,-5-3,-51-50,20 24,60 63,1-1,-1 1,1-1,-1 1,1-1,0 1,-1-1,1 1,-1-1,1 1,0-1,0 0,-1 1,1-1,0 0,0 1,0-1,-1 0,1 1,0-1,0 0,0-1,12-2,24 8,46 17,-1 4,85 38,39 14,80 5,140 50,-414-128,0 0,-1 1,1 0,-1 1,13 9,-22-13,1-1,-1 0,1 1,-1-1,1 1,-1-1,0 1,0 0,0-1,0 1,0 0,0 0,0 0,-1 0,1 0,-1 0,1 0,-1 0,0 0,1 0,-1 0,0 0,-1 0,1 0,0 0,-1 0,1 0,-1 0,1 0,-1 0,0 0,0-1,0 1,0 0,0 0,0-1,-3 3,-13 16,0-1,-2-1,0-1,-23 16,-19 17,-113 102,-100 91,245-215,15-12,-2-2,0 0,-25 17,28-24</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5:41.59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1367 1,'-6'5,"-1"0,0 0,0-1,0 0,-8 3,-26 17,-369 327,147-129,89-78,143-113,27-26,1-1,-1 1,0-1,-1 0,1 0,-1 0,0-1,0 0,0 0,0 0,0 0,-1-1,1 0,-1 0,-10 2,-6 0,0 1,0 0,1 2,-1 0,1 2,1 0,0 1,-26 18,-31 14,59-33</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2.89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1125 475,'-1'-15,"-1"1,0 0,-1 0,0 0,-1 0,-1 1,-9-21,-52-83,54 97,-1 2,-1-1,0 2,-1 0,-1 0,-1 2,0 0,-1 1,-25-15,30 22,0 1,0 0,-1 0,1 2,-1 0,0 0,-1 1,1 1,0 1,-1 0,1 0,-1 2,1-1,-1 2,-24 6,22-3,1 1,0 0,1 1,0 1,0 1,0 0,1 1,1 0,-1 1,-15 17,-5 10,0 1,-30 49,22-28,3 3,2 1,4 2,2 1,3 2,-20 78,39-111,2 1,2 0,1 1,1-1,6 72,0-83,1 0,2 1,0-2,2 1,0-1,2 0,1 0,1-2,17 26,-17-33,0-1,0-1,2 0,0-1,0 0,2-1,-1-1,1 0,1-2,0 1,0-2,1 0,0-2,29 8,20 2,2-4,112 7,-106-14,0-4,0-2,0-4,123-24,-153 19,-1-2,-1-2,0-2,0-2,-2-1,-1-3,0-1,70-55,-100 70,0 0,-1-1,0 0,-1-1,0 0,0 0,-1-1,-1 0,1 0,-2-1,0 0,0 1,3-17,-5 14,-1-1,-1 1,0 0,-1 0,-1 0,0-1,-1 1,0 0,-1 0,-1 0,-9-22,-1 2,-2 1,-1 0,-2 2,-1 0,-1 1,-1 1,-35-34,3 11,-2 3,-98-66,-100-77,237 175,6 2</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3.82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1 515,'50'2,"-1"2,0 2,0 2,0 2,81 29,-38-3,165 91,-168-76,-2 3,-3 5,-3 3,-2 3,-3 4,-4 3,106 135,-157-177,0 1,-2 2,-2 0,-1 0,-1 2,14 50,-25-71,0 1,-1-1,-1 1,0 0,-1 0,-1 0,0 0,-1 0,0-1,-1 1,-1 0,-1-1,0 1,0-1,-2 0,1 0,-2-1,-12 20,9-21,0-1,0-1,-1 0,0 0,0-1,-1-1,-1 0,-21 10,12-7,-1-1,-1-2,1 0,-33 5,47-12,-1 0,1 0,0-1,-1-1,1 1,0-2,0 1,-1-1,1-1,1 1,-1-2,0 1,1-1,-1 0,1-1,0 0,1 0,-1-1,1 0,0 0,-11-14,-3-5,1-1,1-2,1 1,-25-55,16 22,3 0,3-2,2-1,3 0,-10-81,16 52,4-1,4 0,10-102,-1 131,2 0,2 1,4 1,2 0,3 1,2 1,3 1,3 1,2 1,3 2,2 1,2 2,53-57,-53 77,-36 32,0-1,-1 0,1 1,0 0,0-1,0 1,0-1,0 1,0 0,0 0,0 0,0 0,0 0,0 0,0 0,1 0,-1 0,0 0,0 0,0 0,0 1,0-1,0 1,-1-1,1 0,0 1,0 0,0-1,0 1,0-1,-1 1,1 0,0 0,0-1,-1 1,1 0,-1 0,1 0,0 1,6 15</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5.0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809 1044,'-11'1,"0"0,0 1,1 0,-1 1,1 0,-1 0,1 2,0-1,0 1,-13 9,-12 10,-44 37,52-38,-22 19,2 2,1 3,3 1,2 2,3 1,1 3,3 0,-47 104,57-102,3 2,2 0,2 1,4 1,1 0,4 0,2 1,3 0,5 81,-1-125,1 0,1-1,0 1,1-1,1 0,11 26,-14-37,1 0,0 0,0 0,0 0,1-1,0 1,-1-1,1 0,1 0,-1 0,1-1,-1 0,1 0,0 0,0 0,0-1,1 1,-1-2,1 1,-1 0,1-1,10 1,3-2,0-1,0 0,0-1,-1-2,1 0,-1 0,0-2,0 0,-1-1,18-10,4-4,0-2,-2-2,38-32,-52 38,-1-1,-1-1,0-1,-2-1,-1-1,25-43,-33 48,0 1,-2-2,-1 1,0-1,-1-1,-2 1,0-1,-1 1,0-1,-2-33,-6-3,-1-1,-4 1,-16-58,-63-166,58 188,-240-675,105 305,157 437,7 17,-1-1,0 1,-1-1,0 1,0 0,-1 1,0-1,-9-10,19 26,-1-1,0 1,0 0,0 1,2 7,12 21,347 661,-178-266,139 296,-306-679,-14-31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6.72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73 1225,'5'-2,"1"0,-1 0,0-1,-1 1,1-1,0 0,-1-1,0 1,1-1,-1 0,-1 0,6-7,1 1,88-87,135-145,-194 197,124-160,-147 181,-1-1,-1 0,-1-1,-2 0,0-1,13-55,-23 76,1 0,-1-1,-1 1,1-1,-1 1,0-1,-1 1,0 0,0-1,0 1,0 0,-1 0,0 0,-5-10,5 13,0 0,-1 0,1 0,-1 1,0-1,0 1,0-1,0 1,0 0,0 0,0 0,-1 1,1-1,-1 1,1 0,-1 0,0 0,1 0,-1 1,0 0,0-1,1 1,-1 0,0 1,-7 1,0 0,1 0,-1 1,1 1,-1 0,1 0,1 1,-1 0,1 0,-1 1,2 1,-13 10,-9 11,-44 56,22-18,4 2,3 2,3 2,3 2,4 2,2 1,-38 141,46-116,4 1,4 0,5 2,5-1,10 184,1-240,1-1,3 0,2 0,18 54,-24-86,2-1,-1-1,2 1,0-1,0 0,1 0,1-1,0 0,1-1,0 0,0 0,1-1,1-1,0 1,0-2,1 0,22 11,-8-10,1-2,0 0,1-2,0-1,-1-1,1-2,0 0,0-2,54-9,-7-5,0-2,105-40,-90 22,-1-3,-1-5,-3-3,-1-4,-3-4,-3-3,-2-4,76-77,-101 86,-3-3,-2-2,-3-2,-2-2,-3-1,-2-3,-4 0,-2-3,-4 0,-2-2,22-103,-31 84,9-157,-24 194,-1 0,-4 0,-1 0,-17-71,17 103,-1 1,-1 0,-1 0,0 1,-1 0,-1 1,-19-26,21 33,0 1,-1-1,0 2,-1-1,1 1,-2 1,1 0,-1 0,0 1,0 0,-1 1,0 1,-13-4,-29-3,-2 3,1 2,-1 3,-66 4,107-1,-1 2,1 0,-1 0,1 2,0 0,0 0,1 2,-27 12,36-15,-1 0,1 1,0-1,-1 1,2 0,-1 0,0 1,1 0,0 0,0 0,0 0,1 0,0 1,0-1,0 1,0 0,1 0,0 0,1 0,-1 0,1 1,0-1,1 0,-1 8,2-10,0 0,-1 0,1 0,1 0,-1 0,1 0,-1 0,1-1,0 1,0-1,1 1,-1-1,1 0,0 0,0 0,0 0,0 0,0-1,0 1,1-1,-1 0,1 0,6 2,11 5,0-1,1-1,26 5,-18-5,16 5,859 265,-885-270,64 30,-80-34,0-1,1 1,-1-1,0 1,0 1,-1-1,1 0,-1 1,0 0,1 0,-2 0,1 0,0 0,2 8,-4-9,0 0,-1 1,0-1,0 0,0 0,0 1,0-1,-1 0,1 1,-1-1,0 0,0 0,0 0,-3 4,-26 45,18-32,-21 33,3 2,2 1,-23 68,-26 134,64-201,2 0,-5 95,14-88,7 86,-5-147,0-1,0 0,0 0,1 1,-1-1,1 0,-1 0,1 0,0 0,0 1,0-1,0 0,0-1,0 1,1 0,-1 0,1 0,-1-1,1 1,-1-1,1 1,0-1,2 2,-1-3,-1 1,1-1,0 0,-1 0,1 0,0 0,-1 0,1 0,0-1,-1 1,1-1,-1 0,1 0,-1 0,1 0,-1 0,1 0,-1-1,3-2,40-30,-1-1,-2-3,52-58,-20 19,6-2,32-30,187-235,-261 286,-14 14</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7.17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0,'4'0,"2"5,3 4,5 10,4 6,3 3,6 8,3 4,1 2,2 2,1-1,3-1,-2-2,-1-5,-7-3,-5-8,-5-8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7.5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25,'0'-4,"0"-6,0-1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8.7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0 716,'19'1,"0"1,0 1,-1 0,1 1,-1 1,24 10,103 53,-115-52,220 123,-222-120,0 1,-1 1,-1 2,-1 0,-2 2,31 38,-53-61,1 1,-1-1,1 1,-1 0,0-1,0 1,0 0,0 0,-1 0,1 0,-1 0,1 0,-1 0,-1 5,1-8,0 1,0 0,0-1,0 1,0-1,-1 1,1-1,0 1,0-1,-1 1,1-1,0 1,-1-1,1 0,0 1,-1-1,1 1,-1-1,1 0,-1 1,1-1,-1 0,1 0,-1 1,1-1,-1 0,1 0,-2 0,1 0,-1 0,0 0,0 0,0-1,0 1,1-1,-1 1,0-1,0 0,1 0,-1 0,1 0,-3-2,-12-9,1 0,1-2,0 1,1-2,1 0,-20-30,-51-107,43 68,3-1,4-2,4-1,4-2,3 0,5-2,-9-133,26 217,-1 1,2-1,-1 0,1 1,0-1,4-14,-4 20,-1 1,1-1,0 1,0-1,0 1,0-1,0 1,1-1,-1 1,0 0,1 0,-1-1,1 1,-1 0,1 0,-1 1,1-1,0 0,-1 0,1 1,0-1,0 1,-1 0,1-1,0 1,0 0,0 0,0 0,-1 0,1 1,0-1,0 0,0 1,3 1,11 2,0 2,0 0,-1 0,0 2,24 15,70 56,-106-77,80 66,100 106,59 94,-204-225,45 55,-73-85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4:29.455"/>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5385 3337,'-1'6,"0"0,0-1,-1 1,1 0,-1-1,-1 1,1-1,-1 1,0-1,0 0,0 0,-1-1,0 1,0-1,0 1,-6 3,-13 12,-49 32,50-37,-955 598,238-203,-29-61,534-264,187-71,-2-2,-94 11,123-23,1 0,-1-1,1-1,-1 0,1-2,0-1,0 0,1-1,-1-1,1 0,1-2,-1 0,1-1,-20-16,-12-13,2-1,2-3,-47-57,-503-659,68-51,-12-164,523 940,1-2,-10-40,22 65,0-1,1 1,1-1,0 1,1-1,0 0,0 0,1 1,1-1,0 1,4-15,12-19,1 1,2 0,2 2,52-72,135-144,-178 220,33-35,4 2,79-62,-137 121,0 0,-1 0,0-1,-1 0,-1-1,0 0,0 0,-2-1,1 1,5-24,27-56,66-89,-103 180,1-1,-1 0,0-1,-1 1,1 0,-1 0,0-1,0 1,1-9,-2 11,0 1,-1-1,1 1,-1 0,1-1,-1 1,1 0,-1-1,0 1,0 0,1 0,-1-1,0 1,0 0,0 0,0 0,-1 0,1 0,0 0,0 1,0-1,-1 0,1 1,-1-1,1 1,0-1,-1 1,1-1,-1 1,1 0,-1 0,1 0,-1 0,-1 0,-158-12,-64-8,-21-16,239 36,-1-2,0 1,0-1,-14-6,21 8,0 0,0-1,1 1,-1-1,0 1,0-1,0 1,1-1,-1 1,0-1,1 0,-1 1,1-1,-1 0,1 1,-1-1,1 0,-1 0,1 0,0 1,-1-1,1 0,0 0,0 0,-1 0,1 0,0 0,0 1,0-1,0 0,0 0,0 0,1 0,-1 0,0 0,0 0,1 1,-1-1,0 0,1 0,-1 0,1 1,-1-1,1 0,-1 0,1 1,0-1,-1 1,1-1,0 0,0 1,-1-1,2 0,14-11,0 1,1 0,0 1,1 1,0 1,37-13,-10 4,152-57,2 9,233-44,-426 108,0-1,0 1,0 0,0 0,0 0,0 1,7 0,-12 0,-1 0,1 1,0-1,-1 0,1 0,0 0,-1 1,1-1,0 0,-1 1,1-1,-1 1,1-1,-1 0,1 1,-1-1,1 1,-1 0,1-1,-1 1,0-1,1 1,-1 0,1 1,-1 0,0-1,0 1,0 0,0-1,0 1,0 0,-1-1,1 1,-1 0,1-1,-1 1,1-1,-2 2,-26 59,10-24,-22 67,-48 253,54-207,-38 161,72-311,0 1,0 0,-1-1,1 1,-1 0,1-1,-1 1,0-1,0 1,1-1,-1 1,0-1,0 1,-1-1,1 0,0 0,0 1,-1-1,1 0,0 0,-3 1,3-2,-1 0,1 0,-1 0,1 0,-1 0,1 0,-1 0,1-1,-1 1,1 0,-1-1,1 1,-1-1,1 0,0 0,-1 1,1-1,-3-2,-6-7,-1 0,1 0,1-1,-9-13,9 13,-145-173,-78-104,225 279,-2-3,0-1,0-1,1 1,-10-25,14 22</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29.9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634 96,'-5'-3,"0"-1,-1 1,0 0,0 1,0-1,0 1,-11-2,-8-4,2-2,-1 2,0 1,0 1,-1 1,0 1,-31-1,44 5,1 0,-1 1,0 1,0-1,1 2,-1 0,1 0,0 1,0 0,0 1,1 0,-1 1,1 0,0 0,-12 12,-3 5,1 1,-29 36,46-50,0-1,0 2,1-1,1 1,-1-1,2 1,-1 1,2-1,0 1,-3 14,6-23,0-1,0 0,-1 1,2-1,-1 0,0 1,0-1,1 0,0 1,-1-1,1 0,0 0,0 0,0 0,0 0,0 0,1 0,-1 0,1 0,-1 0,1-1,0 1,-1 0,1-1,0 0,0 1,0-1,0 0,0 0,0 0,1 0,-1-1,0 1,0-1,1 1,-1-1,5 0,6 2,0-2,0 0,1-1,-1 0,17-4,13-5,-1-1,0-2,-1-2,45-23,-57 23,0-1,-2-1,1-2,-2 0,-1-2,28-29,-43 38,0-2,-1 1,14-28,9-13,-32 54,0-1,1 1,-1 0,0 0,0-1,0 1,0 0,1 0,-1-1,0 1,0 0,1 0,-1-1,0 1,1 0,-1 0,0 0,1 0,-1 0,0 0,0-1,1 1,-1 0,0 0,1 0,-1 0,0 0,1 0,-1 0,0 0,1 0,-1 1,0-1,1 0,-1 0,0 0,1 0,-1 0,0 0,1 1,-1-1,0 0,0 0,1 1,-1-1,0 0,0 0,0 1,1-1,9 19,-8-16,800 1627,-228-440,-507-1048,-49-104,136 308,-127-275,-3 2,28 143,-50-205,0-1,-1 1,-1-1,0 1,0-1,-1 1,0-1,-5 21,3-24,0 0,0 0,-1 0,0 0,0-1,-1 0,0 0,0 0,0 0,0-1,-1 0,-11 8,-6 2,0-2,-1-1,0 0,0-2,-2-1,1-1,-1-1,-42 6,-25-2,-101 0,149-10,0-2,0-2,1-2,0-1,0-3,0-1,1-3,1-1,0-2,1-2,1-2,1-1,-52-38,30 11,3-2,1-3,3-2,3-3,-70-101,56 60,4-4,-92-215,116 225,3-2,5-2,5-1,3 0,-8-119,25 158,2 0,3 0,3 0,2 0,2 1,4 0,2 0,2 1,3 1,30-63,-21 64,3 2,2 1,3 1,1 2,81-80,-81 93,3 2,0 1,2 3,1 1,2 3,0 1,63-24,-94 43,1 1,-1 1,1 0,0 1,0 1,21-1,-12 4</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1.44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1031 1,'-3'1,"0"1,0-1,-1 1,1 0,0 0,1 1,-1-1,0 0,1 1,-1 0,1 0,0 0,-3 4,-3 3,-530 687,448-559,7 4,5 4,-78 206,153-344,-5 13,0 1,2-1,-5 28,11-47,-1 1,1-1,0 0,0 0,1 0,-1 0,0 0,1 0,-1 0,1 0,0 0,0 0,0 0,0 0,0 0,0-1,0 1,0 0,1-1,-1 1,1-1,-1 1,1-1,0 0,-1 1,1-1,0 0,0 0,0 0,0-1,0 1,0 0,0-1,0 1,3-1,11 3,-1-1,1-1,30-2,-25 0,154-4,0-8,222-46,-256 28,-2-7,-2-5,159-73,-249 94,0 3,0-3,-2-2,65-46,-105 66,0 0,0-1,-1 0,0 0,0 0,0 0,0-1,-1 1,0-1,0 0,-1 0,0 0,0 0,0 0,0-1,-1 1,0 0,-1-1,1 1,-2-12,-2-6,0-1,-2 0,-1 1,-9-25,3 12,-18-52,-83-165,93 212,-7-33,76 169,516 977,-546-1040,47 69,-59-91,0 0,0-1,1 0,0 0,1-1,-1 0,2-1,10 6,-17-10,1 0,-1-1,1 1,0-1,-1 0,1 0,0-1,0 1,0-1,0 0,0 0,-1 0,1 0,0-1,0 1,0-1,5-2,-3 1,-1-1,1 0,-1 0,0-1,0 0,0 0,-1 0,1 0,-1-1,4-5,4-6,-1-1,-1-1,0 1,-1-2,11-34,-3-8,-1 0,-4-1,-2-1,-3 0,-2-104,-7 112,-2-1,-3 1,-2 0,-2 1,-3 0,-34-87,42 127,0 2,0-1,-1 1,-1 0,0 0,0 1,-2 0,-14-13,18 19,0 0,-1 0,1 1,-1 0,0 1,-1-1,1 1,-1 1,1 0,-1 0,0 0,0 1,1 0,-1 0,0 1,-11 1,-74 7,52-3,-1-2,0-1,0-3,-67-8,6-6,83 14</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2.37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394 1,'-10'0,"-16"-1,0 2,-43 6,59-4,0-1,1 1,-1 1,1 0,0 0,0 1,0 0,1 0,0 1,-10 8,4 0,0 0,0 0,2 1,-1 1,2 0,0 1,2 0,-1 0,2 1,0 1,2-1,0 1,1 0,0 0,2 1,-2 28,5-45,1 1,-1-1,1 0,0 0,-1 1,2-1,-1 0,0 0,1 0,-1 0,1 0,0 0,0-1,0 1,0-1,0 1,1-1,-1 0,1 0,0 0,-1 0,1 0,0 0,6 2,8 2,0 0,0 0,28 4,-13-3,16 5,70 18,131 53,-217-71,0 3,-1 0,0 2,-1 1,-1 2,-1 1,-1 1,44 47,-61-58,-1 1,0 0,-1 1,-1 0,0 0,0 0,-1 1,-1 0,4 16,-7-21,-1-1,0 1,0 0,-1-1,0 1,0 0,-1 0,0-1,-1 1,0-1,0 1,0-1,-1 0,-1 0,0 0,-8 14,-8 2,0-1,-2 0,0-2,-1 0,-2-2,0-1,-48 27,67-41,0-1,1 0,-1 0,-1 0,1-1,0 0,-1 0,1-1,-1 1,1-2,-1 1,0-1,1 0,-1 0,0 0,1-1,-1 0,1-1,-1 1,1-1,0-1,0 1,0-1,0 0,-8-6,-3-6</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3.01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1,'3'26,"1"0,1 0,1 0,1-1,1 0,1 0,13 23,1 9,40 102,249 618,33-13,-331-733,-6-13,1-1,0 0,20 28,-26-41,0-1,0 1,1-1,-1 0,1 0,-1 0,1 0,0-1,0 0,0 1,1-1,-1-1,0 1,1-1,-1 1,1-1,-1-1,1 1,0-1,6 0,3-1,-1-2,1 1,-1-2,0 0,0-1,-1 0,1 0,-1-2,0 1,0-2,-1 0,0 0,15-15,12-15,-1-1,33-47,-59 71,47-63,-6 2</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3.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351 0,'-4'0,"-6"0,-9 0,-10 0,-4 0,0 0,-4 0,1 5,3 0,2 1,2-2,7 3,2 0,5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4.31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1056,'2'-12,"0"0,1 1,1-1,0 1,1 0,0 0,0 1,1-1,12-15,10-22,10-27,116-259,-138 292,-2 0,-2-1,-2 0,-2-1,-2 0,1-53,-7 88,0 1,-1 0,-1-1,1 1,-1 0,-1 0,1 0,-7-12,8 18,0 0,0 0,0 1,0-1,0 0,0 0,-1 1,1-1,0 1,-1-1,0 1,1 0,-1-1,0 1,1 0,-1 0,0 0,0 1,0-1,0 0,0 1,0-1,0 1,0-1,0 1,0 0,0 0,-1 0,1 0,0 1,0-1,0 0,0 1,0-1,0 1,0 0,0 0,-3 2,3-2,0 0,-1 1,1 0,0 0,0-1,0 1,0 0,0 1,1-1,-1 0,0 0,1 1,0-1,0 1,-1 0,1-1,1 1,-1 0,0-1,1 1,-1 0,1 0,0-1,0 1,0 0,0 0,1 0,-1-1,1 1,0 0,1 4,2 4,0 0,1-1,0 1,0-1,1 0,12 14,16 16,2-2,1-1,57 43,137 84,-116-85,-26-17,240 179,-323-236,0-1,0 1,-1 0,0 0,0 1,0 0,-1 0,0 0,0 0,-1 1,4 7,-6-10,0 1,-1-1,1 1,-1-1,0 1,0 0,-1-1,1 1,-1-1,0 1,-1-1,1 0,0 1,-1-1,0 0,0 0,-1 0,-4 7,-29 38,-2-2,-2-1,-51 44,-5 7,37-34,-6 9,-4-2,-129 101,-32-16,219-147</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7.36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1544 65,'1'-3,"-1"1,-1-1,1 0,0 1,-1-1,1 0,-1 1,0-1,0 1,0-1,0 1,0-1,-1 1,1 0,-1 0,1 0,-1 0,0 0,0 0,0 0,0 0,0 1,0-1,0 1,-1-1,1 1,-1 0,1 0,-1 0,1 0,-1 1,1-1,-1 1,0-1,1 1,-1 0,0 0,1 0,-5 1,-10 0,0 1,0 1,0 0,0 2,-17 5,-23 12,1 2,1 2,1 3,-68 49,35-14,-130 123,150-118,3 3,4 3,2 2,4 2,3 3,-44 100,46-75,5 2,5 3,5 0,-33 196,57-242,3 1,3-1,3 1,2 0,4 0,2-1,25 100,-24-132,3-2,0 0,2 0,2-1,1-1,1 0,1-1,2-1,1-1,0-1,3-1,0 0,1-2,1-1,1-1,43 24,-27-23,1-1,0-3,1-2,1-2,1-2,0-2,0-2,86 4,-43-11,1-4,-1-4,156-32,-89 0,-3-7,-1-6,280-140,-251 97</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8.03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443 43,'-2'1,"0"-1,1 1,-1 0,0 0,0 0,0 0,1 0,-1 0,1 0,-1 1,1-1,-1 0,1 1,0-1,-2 3,-21 32,18-27,-43 73,-68 157,97-194,-32 73,-35 123,71-188,3 1,2-1,2 2,3-1,1 56,5-97,0 0,2 0,-1 0,2 0,0 0,0-1,1 1,8 16,-9-24,0 0,0 0,0 0,1-1,-1 1,1-1,0 0,0 0,1 0,-1 0,1-1,0 0,0 0,0 0,0 0,1-1,-1 0,1 0,-1-1,10 2,-6-1,-1-1,1-1,0 1,0-1,0-1,-1 0,1 0,0-1,-1 0,1 0,-1-1,0 0,1 0,-1-1,-1 0,1-1,-1 0,0 0,12-11,-10 7,-1-1,0 0,0-1,-2 0,1 0,-1 0,-1-1,0 0,0 0,-2 0,1 0,-2-1,3-16,4-90,-9-190,-3 220,-10-159,0-131,13 375,4-28,-4 31,0 1,1-1,-1 1,0-1,0 1,0 0,0-1,1 1,-1-1,0 1,0 0,1-1,-1 1,0 0,1-1,-1 1,0 0,1-1,-1 1,0 0,1 0,-1 0,1-1,-1 1,0 0,1 0,-1 0,1 0,-1 0,1 0,-1 0,1 0,-1 0,0 0,1 0,-1 0,1 0,-1 0,1 0,-1 0,1 0,-1 1,0-1,1 0,-1 0,1 1,-1-1,0 0,1 0,-1 1,0-1,0 0,1 1,-1-1,0 0,0 1,1-1,-1 1,0-1,0 1,1 0,31 38,-2 2,41 73,-38-60,430 842,-418-788,-33-74</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8.66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637 0,'-42'591,"9"-234,30-315,-17 346,31-4,-10-363,2 1,0-1,2 0,0 0,12 30,-14-44,1 0,0-1,0 0,0 0,0 0,1 0,0-1,0 1,1-1,-1-1,1 1,0-1,1 0,-1 0,1-1,-1 0,1 0,0 0,10 1,-4-1,0 0,0-2,0 0,0 0,0-1,0-1,0 0,1-1,-2 0,1-1,0-1,0 0,-1 0,0-1,18-11,-28 15,0-1,0 0,0 0,0 0,0 0,-1 0,1 0,-1 0,1 0,-1-1,0 1,0 0,0-1,0 1,-1-1,1 1,-1-1,1 1,-1-1,0 0,0 1,0-1,0 0,-1 1,1-1,-1 1,1-1,-1 1,0-1,0 1,0-1,0 1,0 0,-2-3,-6-9,-1 0,0 0,0 0,-14-12,17 19,-84-93,-66-74,-198-169,301 297,-3 2,-64-38,88 64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39.5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1263 0,'-1'1,"-1"0,1-1,-1 1,1 0,-1 0,1 0,0 0,-1 0,1 0,0 0,0 1,0-1,0 0,0 1,0-1,0 0,0 1,0 0,1-1,-1 1,1-1,-1 1,1 0,-1 2,-9 45,10-47,-11 121,5 1,13 158,-6-259,46 491,-33-427,5 0,3-2,62 154,-82-235,20 38,-21-40,0 0,0-1,0 1,0-1,0 1,1-1,-1 1,1-1,-1 0,1 0,-1 0,1 0,-1 0,1 0,0 0,0 0,-1-1,1 1,0-1,2 1,-3-1,0 0,-1 0,1 0,-1 0,1 0,0 0,-1 0,1-1,-1 1,1 0,-1 0,1 0,-1-1,1 1,-1 0,1-1,-1 1,1 0,-1-1,1 1,-1-1,0 1,1-1,-1 1,0-1,1 1,-1-1,0 1,0-1,1 1,-1-2,-2-22,-18-26,19 48,-23-42,-2 1,-1 1,-3 1,-1 2,-38-38,-198-163,76 91,-390-229,581 378,-24-15,-1 1,-1 2,1 1,-53-16,49 22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05.89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1 569,'0'-1,"0"1,0 0,0 0,0-1,0 1,0 0,0-1,0 1,0 0,0 0,0-1,0 1,0 0,0-1,0 1,0 0,0 0,0-1,0 1,0 0,1 0,-1-1,0 1,0 0,0 0,1-1,-1 1,0 0,0 0,0 0,1-1,-1 1,0 0,0 0,1 0,-1 0,0 0,1 0,-1-1,0 1,0 0,1 0,-1 0,14 9,11 18,816 1100,-367-357,-465-754,-6-11,0-1,0 1,0 0,-1 0,0 0,0 0,0 1,-1-1,1 0,-1 1,-1-1,1 11,-1-16,0 1,-1-1,1 1,0-1,-1 1,1-1,0 1,-1-1,1 0,-1 1,1-1,-1 1,1-1,-1 0,1 1,-1-1,1 0,-1 0,1 0,-1 1,1-1,-1 0,0 0,1 0,-1 0,1 0,-1 0,0 0,1 0,-1 0,1 0,-1 0,0 0,1-1,-1 1,1 0,-1 0,1-1,-1 1,1 0,-1-1,0 0,-25-15,-53-53,3-3,-67-84,36 37,-195-225,219 238,-102-173,146 208,2-1,4-1,-41-134,60 152,1-1,4 0,1-1,4 0,1 0,6-62,0 87,2 0,0 0,2 1,2 0,0 1,2 0,2 0,0 1,2 1,1 0,1 1,2 1,0 0,26-24,-34 41,0 0,1 1,0 0,1 1,0 0,0 1,0 0,1 1,0 1,0 0,0 1,0 0,17 0,23 0,0 2,63 8,-73-4,-44-3,66 4,98 19,-147-20,1 1,-1 1,-1 1,1 0,-1 1,0 1,0 1,-1 0,0 1,25 22,-33-26,-2 1,1 0,-1 0,0 0,0 1,-1-1,0 1,0 0,-1 0,0 1,-1-1,3 14,-4-9,0 1,0-1,-1 1,-1-1,0 1,-1-1,-6 19,-3 3,-2-1,-1 0,-1-1,-3-1,-22 33,5-10,-3-3,-1-1,-3-2,-2-2,-3-2,-90 70,83-76,-64 61,98-81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1.3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0 337,'34'19,"35"25,4 3,20 5,2-4,2-5,2-3,1-5,2-5,125 22,-209-49,61 6,-76-8,0-1,0 0,0 0,0-1,0 1,0 0,0-1,0 0,0 0,0 0,-1 0,1 0,0-1,-1 1,1-1,-1 1,1-1,-1 0,0 0,0 0,2-3,-2 2,-1-1,0 1,0-1,-1 1,1-1,-1 1,0-1,1 0,-2 1,1-1,0 0,-1 1,0-1,1 1,-2-1,1 1,-3-6,-31-62,30 63,-150-220,26 43,106 152,17 25,0 0,0 0,1-1,-8-16,36 43,1130 1240,-689-640,-364-467,-7 4,92 211,-146-272,31 111,-59-163,-1 1,-2 1,-2 0,-2 0,-2 47,-3-70,-1-1,-1 0,-1 1,-1-2,-1 1,0 0,-2-1,0-1,-15 25,8-18,-2-1,-1-1,-1-1,0 0,-45 36,18-24,0-2,-3-2,0-2,-1-2,-2-3,-68 21,75-29,0-3,0-2,-1-2,-1-2,1-2,-1-2,1-2,-73-9,82 3,0-1,1-2,0-2,1-1,0-2,1-1,0-2,1-1,1-2,1-1,-33-30,16 7,2-3,3-2,1-2,3-1,2-2,-57-113,43 58,6-2,-61-222,78 214,-22-218,43 249,5 0,4 1,16-122,-9 154,3 0,2 1,2 0,2 1,3 2,32-61,-31 75,1 1,2 1,2 1,1 1,1 1,1 2,2 1,67-47,-73 59,0 1,1 2,1 0,38-13,-51 22,0 1,1 1,-1 0,1 1,0 0,0 1,-1 1,1 1,0 0,19 4,-28-2,0 0,0 1,0-1,0 1,-1 1,10 6,-7-4,1 0,0-1,17 9,-25-14,0-1,0 1,0 0,0-1,0 1,0-1,0 1,0-1,1 0,-1 0,0 0,0 0,0-1,0 1,0 0,1-1,-1 0,0 1,0-1,0 0,0 0,-1 0,5-3,-3 1,0-1,0 1,0-1,-1 0,1 0,-1 0,0 0,0 0,-1 0,1-1,1-5,10-58,-9 44,11-100,-5-1,-9-203,-4 164,3 97,44 186,-19-50,4-1,70 122,100 113,-133-206,46 53,-103-137</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1.7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2.54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1 422,'0'-1,"0"0,1 0,-1 1,0-1,1 0,-1 0,1 1,-1-1,1 0,-1 1,1-1,-1 1,1-1,0 1,-1-1,1 1,0-1,-1 1,1-1,0 1,0 0,0 0,-1-1,1 1,0 0,0 0,0 0,0 0,-1 0,2 0,27-1,-5 6,0 0,-1 1,0 1,0 1,0 2,-1 0,-1 1,27 18,-12-4,-1 1,-1 2,52 54,-79-74,0-1,0 1,-1 0,0 1,0-1,-1 1,0 0,-1 0,0 1,0 0,4 18,-42-94,-78-271,18 45,92 289,-1-5,0 0,1 0,-1-1,-1-15,4 23,0 0,0 0,0 0,0 0,0 0,0 0,0 0,0 0,1 0,-1 0,0 0,1 0,-1 0,0 1,1-1,-1 0,1 0,0 0,-1 0,1 1,0-1,-1 0,1 1,0-1,0 0,-1 1,1-1,0 1,0-1,0 1,0 0,0-1,0 1,0 0,0-1,0 1,0 0,0 0,0 0,0 0,0 0,0 0,0 0,0 1,0-1,0 0,0 0,0 1,0-1,0 1,0-1,0 1,20 7,0 1,-1 1,0 0,-1 2,20 14,4 3,147 87,355 244,-514-334,0 2,-1 1,-2 1,-1 1,34 53,-49-67</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3.61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865 212,'-45'0,"-31"-1,-120 15,170-10,1 1,-1 1,2 2,-1 0,1 2,0 0,1 2,-34 22,32-15,1 1,1 1,1 1,0 1,2 1,1 0,1 2,1 0,1 1,2 0,0 1,2 1,2 0,0 1,2 0,1 1,-4 43,10-68,0-1,1 0,0 0,0 1,1-1,0 0,0 1,0-1,0 0,1 0,2 6,-2-9,0 1,0-1,0 0,0 0,0 0,0 0,1 0,-1-1,1 1,-1-1,1 1,0-1,-1 0,1 0,0 0,0-1,0 1,0-1,0 1,0-1,5 0,23 0,-1-2,0-1,1-1,-1-2,-1-1,1-1,-2-1,42-20,7-8,126-83,-169 98,-2-1,0-2,-2-1,-1-1,31-39,-46 49,-1-1,0-1,-2 0,0-1,-1 0,-1 0,-1-1,-1-1,-1 1,6-41,-9 26,-2-1,-4-41,0-27,29 157,223 384,26-16,-261-398,287 421,395 620,-690-1052,109 192,-98-168,-1 0,-2 1,17 69,-29-98,-1-1,0 1,0 0,-1 0,1 0,-2 0,1 0,-1 0,0-1,-4 13,4-15,-1 0,0 0,-1 0,1 0,-1 0,0 0,0-1,0 1,0-1,0 0,-1 0,0 0,1-1,-1 1,0-1,-8 4,-16 5,-1-2,0 0,0-2,-54 6,-124-2,183-12,0-1,0 0,0-2,0-1,1 0,-1-2,1-1,-30-15,23 7,1-1,1-1,0-2,1-1,-35-36,4-5,2-3,3-3,3-1,4-3,2-1,4-3,3-1,-41-123,40 76,4-1,7-2,4-1,-10-254,32 305,2 0,4 0,23-112,-22 157,2 0,2 1,1 0,1 1,1 0,2 1,1 0,1 2,1 0,41-46,-48 62,1 1,0 0,15-10,-3 6</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4.89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548 1,'-8'0,"-1"0,0 0,1 1,0 0,-1 1,1 0,0 0,-1 0,1 1,0 1,1-1,-1 1,1 1,0-1,0 1,0 1,0-1,1 1,0 0,0 0,-7 12,-14 17,3 1,1 1,1 1,-26 66,-46 175,54-125,7 2,7 2,-10 292,35-415,1-1,2 0,11 64,-11-88,0-1,1 0,0-1,1 1,0 0,0-1,1 0,0 0,0 0,1-1,0 0,1 0,-1 0,1-1,0 0,1 0,0-1,0 0,8 4,8 1,0-1,0-1,0-1,1-2,0 0,44 1,159-8,-117-7,-2-4,1-6,161-48,-196 43,-1-4,-1-2,-2-4,-1-3,115-81,-156 96,-2-2,0 0,-2-2,-1-1,-1 0,-1-2,-2-1,29-55,-30 42,-1 0,-2-1,-3-1,-1-1,-2 1,4-57,-7 24,-3-1,-9-105,1 138,-2 0,-3 1,-1-1,-2 2,-24-57,34 93,-1 1,-1 0,1 0,-1 0,-1 1,1-1,-9-8,13 15,0-1,0 1,-1 0,1-1,0 1,0 0,-1 0,1-1,0 1,-1 0,1 0,0 0,-1 0,1 0,0-1,-1 1,1 0,0 0,-1 0,1 0,0 0,-1 0,1 0,0 0,-1 0,1 0,0 0,-1 0,1 0,-1 0,1 1,0-1,0 0,-1 0,1 0,0 0,-1 1,1-1,0 0,-1 1,-5 18,5 26,8 17,2-1,32 114,60 113,-60-189,4-1,78 122,-82-157,3-1,3-3,2-1,65 57,-97-98,2-1,0-1,1-1,0-1,1-1,1 0,0-2,27 10,-39-17,1-1,-1 1,1-2,0 0,0 0,0-1,-1 0,1 0,0-2,0 1,-1-1,1-1,-1 0,0 0,1-1,-2-1,1 1,0-1,-1-1,12-9,-6 2,0-1,-1 0,0-1,-1-1,-1 0,0-1,-1 0,-1 0,-1-1,0-1,-2 0,0 0,6-27,-3 1,-2-1,-1 0,-3 0,-3-83,-4 90,-1 0,-1 0,-3 0,-1 1,-1 0,-3 1,-1 0,-1 1,-2 1,-36-54,26 51,-2 1,-1 1,-2 2,-1 1,-2 2,-1 1,-1 2,-68-39,44 32,-1 4,-98-36,129 57,-1 1,0 1,0 2,0 1,-1 1,0 2,-52 4,63 3,1 0,0 2,0 0,1 2,0 0,0 1,-32 22,1-2,-86 52,102-60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6.4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1037 41,'-6'-4,"1"0,-1 0,1 0,-1 1,0 0,-1 0,1 0,0 1,-1 0,0 0,1 0,-1 1,-8-1,-11 0,-52 2,50 3,0 1,-1 1,1 1,1 2,0 1,0 1,0 1,1 1,1 1,0 2,1 0,1 2,-36 32,18-10,2 2,2 1,2 1,1 3,3 0,-28 56,33-52,2 2,3 0,2 2,2 0,2 1,3 0,2 1,-4 103,14-148,0-1,0 1,2-1,-1 1,1-1,1 1,0-1,0 0,1 0,0 0,1-1,0 0,0 1,9 9,-6-11,0 0,0 0,1 0,0-1,1-1,0 0,0 0,0-1,0 0,1-1,0 0,0 0,12 1,54 8,2-4,-1-3,128-7,-109 0,307-11,49 0,-414 12,-23-2,-1 2,1 0,-1 1,0 0,1 1,-1 1,0 0,0 1,15 7,-27-10,0 1,0 1,-1-1,1 0,-1 1,1-1,-1 1,0 0,0 0,0 0,0 0,-1 0,1 0,-1 0,0 0,0 1,0-1,0 0,-1 1,1-1,-1 1,0-1,0 1,0-1,0 1,-2 4,0 9,-1-1,-1 0,-1 0,-7 18,-12 20,-2-1,-3-1,-1-2,-3-1,-2-2,-57 61,-272 231,327-307,1-1,-54 37,78-60,0-1,-1 0,1-1,-1 0,-1-1,1-1,-1 0,1-1,-17 2,4-4</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7.06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1062 1,'0'4,"-9"18,-6 18,-13 27,-11 27,-15 22,-14 21,-13 12,-10 9,-9 8,-4-1,2-6,11-14,12-20,16-26,10-23,5-19,12-19</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7.65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1,'29'93,"4"-2,89 173,-77-173,40 77,7-3,7-5,219 270,-249-346,94 102,-152-176,0-2,1 1,0-1,0-1,1 0,0-1,0 0,0-1,1-1,0 0,-1-1,1 0,1-1,-1-1,0 0,16-1,14-2,0-3,-1-1,83-23,-42-3,-55 18</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8.05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513 0,'-13'0,"-16"0,-11 0,-8 0,-8 5,2 4,5 2,3-1,1-3,4-2,5-2,4-2,8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48.89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1603,'9'-2,"-1"-1,1 0,-1 0,0-1,0 0,-1-1,1 1,-1-1,0-1,10-10,16-14,-1-2,-2-2,-1-1,-2-1,44-77,-22 18,52-140,-52 103,31-138,-65 202,-2 1,-4-2,-2 1,-3-79,-4 139,0 0,-1 0,0 0,-1 1,1-1,-1 0,-1 1,-4-11,6 15,-1 1,0-1,0 1,0-1,0 1,0 0,0 0,-1 0,1 0,-1 0,1 1,-1-1,0 1,1 0,-1 0,0-1,0 2,0-1,0 0,0 1,0-1,0 1,0 0,-3 0,-6 0,0 0,0 1,0 0,1 0,-1 2,0-1,1 1,0 1,0 0,0 1,0 0,1 1,-1 0,2 0,-1 1,1 0,0 1,0 0,1 1,0-1,0 2,1-1,0 1,1 0,0 0,1 1,0-1,1 1,-6 19,8-20,0 0,1 0,0 0,1 1,0-1,0 0,1 0,0 0,1 0,0 0,1 0,0 0,0 0,1-1,1 0,-1 1,1-2,1 1,0-1,0 1,1-2,-1 1,10 7,10 7,1 0,0-2,1-2,1 0,55 23,46 12,203 53,33 11,-344-108,-1 0,0 1,-1 1,0 1,0 0,-2 2,23 20,-36-29,0 0,0 0,-1 0,0 1,0 0,0 0,-1 0,0 0,0 0,0 0,-1 1,0 0,-1-1,1 1,-1 0,0 0,-1 0,0 0,0-1,0 1,-1 0,0 0,0 0,-1 0,0-1,0 1,0-1,-5 8,-3 6,-2-1,0 0,-1 0,-1-2,-1 0,-25 24,-114 84,106-88,-408 283,154-114,231-156,53-35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06.85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0 702,'43'-27,"2"3,0 2,83-29,149-28,-186 56,2 3,0 5,169-6,-227 20,-1 3,1 1,-1 1,0 2,0 1,-1 2,0 1,0 1,-1 2,-1 2,0 0,-1 3,49 36,-68-45,0 0,0 1,-1 1,-1 0,0 0,0 1,-1 0,-1 1,0-1,-1 1,0 1,-1-1,5 21,-6-15,-2 0,0 0,-1 0,-1 0,-1 0,0 0,-2 0,0 0,-9 29,-2-9,-2 0,-1-1,-2-1,-1-1,-2-1,-2-1,-1-1,-1-1,-2-1,-1-2,-36 29,53-47,-1-1,0-1,-1 0,0-1,0 0,-25 8,35-14,-1-1,1 1,-1-1,0 0,1-1,-1 1,0-1,0 0,0 0,1 0,-1-1,0 0,0 1,1-2,-1 1,1-1,-1 1,1-1,-1 0,1-1,0 1,0-1,0 0,1 0,-1 0,-3-5,-15-19,1-1,1-2,2 0,1 0,1-2,-11-34,-58-207,59 177,5-2,-12-143,30 196,2 0,2 0,2 1,2-1,1 1,3 0,27-81,-34 118,1-1,0 2,1-1,-1 0,1 1,0-1,1 1,0 0,5-5,5-1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55.47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38 146,'-1'-2,"0"-1,0 1,-1 0,1-1,0 1,-1 0,0 0,1 0,-1 0,0 0,-3-2,-9-6,14 10,1 0,-1 0,0 0,0 0,0 1,0-1,0 0,0 0,0 0,0 0,0 0,0 0,0 0,0 0,0 1,0-1,0 0,0 0,0 0,0 0,0 0,0 0,0 0,0 0,0 1,-1-1,1 0,0 0,0 0,0 0,0 0,0 0,0 0,0 0,0 0,0 0,0 0,0 0,0 0,-1 0,1 1,0-1,0 0,0 0,0 0,0 0,0 0,0 0,0 0,-1 0,1 0,0 0,0 0,0 0,0 0,0 0,0 0,0 0,0-1,0 1,-1 0,137 374,-5-11,-86-255,73 129,-110-223,1 0,0 0,1-1,0 0,15 13,-20-21,0-1,1 0,-1 0,1 0,0-1,0 0,1 0,-1 0,1-1,-1 0,1 0,0-1,0 1,0-1,7-1,1 0,1-1,0-1,-1-1,0 0,1-1,-1 0,15-7,101-54,-106 52,163-96,197-149,156-161,-332 252,-98 75,-58 45,110-72,-161 117,0 1,0-1,1 1,-1 0,1 0,-1 0,1 0,-1 0,1 1,0-1,-1 1,1-1,0 1,-1 0,4 0,-5 0,-1 1,0-1,0 0,1 0,-1 0,0 1,0-1,1 0,-1 0,0 0,0 1,0-1,1 0,-1 1,0-1,0 0,0 0,0 1,0-1,0 0,1 1,-1-1,0 0,0 1,0-1,0 0,0 1,0-1,0 0,0 0,-1 1,1-1,0 0,0 1,0-1,0 1,-16 21,-5-4,0-1,-1 0,-28 15,39-25,-37 22</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56.1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1105,'1'-3,"-1"1,1 0,0 0,0 0,1 0,-1 0,0 0,1 0,-1 0,1 1,3-4,2-3,813-903,-744 841,17-17,-93 86,-6 5</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56.74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1232,'1'-15,"1"1,0-1,1 0,0 0,1 1,1 0,1 0,0 0,0 0,10-14,14-17,50-60,-72 95,176-198,393-344,-543 522,47-56,-62 63</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57.84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664 803,'-5'1,"0"0,0 0,1 1,-1-1,0 1,1 0,-1 0,1 1,0-1,0 1,0 0,0 0,0 1,-3 3,-1 0,-30 28,1 2,3 0,-43 61,-72 136,102-150,4 2,-46 128,72-164,2 0,3 1,2 1,2 0,2 0,1 57,6-94,-1 1,2 0,0-1,1 0,0 1,2-1,-1-1,2 1,0-1,1 1,0-2,1 1,1-1,0 0,0-1,1 0,1-1,0 0,1 0,0-1,0-1,1 0,0-1,1 0,0-1,15 5,4 0,1-2,0-1,1-1,-1-3,1 0,1-2,-1-2,0-1,42-6,8-6,-1-4,132-42,11-21,-3-10,422-235,364-331,-1001 648,793-598,-784 590,-7 7,0-2,-1 1,0-1,0-1,13-19,-21 27,-1 1,0 0,0-1,0 0,0 1,0-1,-1 1,1-1,-1 0,0 1,1-1,-1 0,0 0,-1 1,1-1,0 0,-1 1,0-1,1 0,-1 1,0-1,-1 1,1-1,0 1,0 0,-1-1,0 1,1 0,-1 0,0 0,0 0,0 1,0-1,-5-2,-15-12,0 1,-1 1,-1 1,-41-16,-111-30,133 45,-194-53,-423-65,-259 58,628 59,288 15,0 0,-1 0,1 1,0-1,0 1,0 0,0 0,0 0,0 0,0 0,0 1,0-1,0 1,1 0,-1 0,-2 2,-29 42,12-13,-272 299,60-72,93-101,111-129,-1-2,-69 49,46-40,-68 61,99-77</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58.67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914 521,'-39'21,"1"2,0 1,-37 34,-93 94,102-86,2 3,4 3,-101 157,129-174,2 2,2 1,3 1,2 1,4 1,-22 109,38-153,1 0,1 0,0 0,1 0,1 1,1-1,0 0,1-1,1 1,11 31,-11-39,1 0,0 1,1-1,0-1,0 1,1-1,0 0,0-1,1 0,0 0,1-1,-1 1,1-2,0 1,1-2,-1 1,1-1,19 5,8 1,2-3,-1 0,58 0,125-8,-183 0,160-10,-2-9,0-8,347-98,-287 45,-5-11,307-159,-552 248,329-177,-269 139,-2-2,109-96,-168 135,0 0,-1-1,1 1,-1-1,0 0,-1-1,1 1,-1-1,0 1,2-7,-4 8,-1 0,1 1,-1-1,0 0,0 0,0 0,0 1,-1-1,1 0,-1 0,0 1,0-1,-1 1,1-1,-1 1,1-1,-4-4,-27-43,-2 1,-3 2,-64-66,34 47,-119-89,103 96,-3 3,-2 5,-2 3,-3 4,-1 4,-2 5,-199-48,146 54,-1 6,-1 7,0 7,-157 9,275 3,1 0,-1 2,1 1,0 2,0 1,1 2,0 0,-30 16,24-4</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6:59.60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0 152,'16'-15,"0"2,1 0,0 0,0 2,2 0,-1 1,2 1,28-10,-14 9,1 2,0 2,0 0,43 1,-32 2,0 3,-1 2,65 10,-87-7,1 1,-1 0,0 2,-1 1,0 1,0 0,-1 2,24 17,-21-10,-1 1,-1 1,-1 0,0 2,-2 1,-1 0,0 1,-2 1,-1 1,-1 0,-2 1,-1 0,12 43,1 31,-5 0,11 168,-13-89,-12-146,0-1,2 0,2 0,1-1,14 32,-17-49,1-1,0 0,2 0,-1-1,2 0,0-1,0 0,1-1,1 0,0-1,1 0,15 9,8-1,0-1,1-1,0-3,1-1,1-2,77 12,253 5,-287-25,290 3,-345-7</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07.49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564 1290,'-89'-58,"30"22,-87-73,116 74,24 17,6 18,1-1,-1 1,0-1,1 1,-1-1,1 1,-1 0,0-1,1 1,-1 0,1-1,-1 1,1 0,-1 0,1-1,-1 1,1 0,0 0,-1 0,1 0,-1-1,1 1,-1 0,1 0,-1 0,1 1,0-1,-1 0,1 0,-1 0,1 0,0 1,9 2,0 0,0 1,0 0,0 1,-1 0,0 0,0 1,0 0,9 9,3 1,282 215,473 467,-705-628,-5-4,61 76,-125-140,19 30,-20-31,0 0,0 0,-1 0,1 1,-1-1,1 0,-1 0,1 0,-1 1,0-1,1 0,-1 1,0-1,0 0,0 0,0 1,0-1,0 0,-1 1,1-1,0 0,-1 0,0 2,0-3,0 1,0-1,0 1,0-1,0 0,0 0,0 0,0 1,-1-1,1 0,0-1,0 1,0 0,0 0,0 0,-1-1,1 1,0 0,0-1,0 1,0-1,0 1,0-1,0 0,0 1,1-1,-1 0,0 0,-1-1,-1 0,-401-317,267 203,53 46,-394-338,34-36,414 410,-48-57,69 80,1-1,0 0,1-1,1 0,-9-21,14 33,1-1,0 1,-1 0,1 0,0 0,0 0,-1 0,1-1,0 1,0 0,0 0,1 0,-1 0,0-1,0 1,1 0,-1 0,0 0,1 0,-1 0,1 0,-1 0,1 0,0 0,0 0,-1 0,1 0,0 0,0 0,0 1,0-1,0 0,0 1,0-1,0 1,0-1,0 1,0-1,0 1,2-1,6 0,0-1,-1 1,1 0,14 2,-12-1,107 4,0 5,-1 5,134 34,336 128,-249-43,527 290,-791-380,-3 3,91 75,-148-112,-14-13,-19-24,15 23,-283-367,-30-93,235 328,-99-225,118 199,55 137,1 0,1-1,1 0,-1-33,5 58,1-1,0 1,0-1,1 1,-1 0,0-1,1 1,-1-1,1 1,0 0,0-1,0 1,0 0,0 0,1 0,-1 0,1 0,-1 0,1 0,-1 0,1 1,0-1,0 0,0 1,0 0,0-1,0 1,1 0,-1 0,0 0,1 1,-1-1,4 0,8-1,1 0,-1 2,1-1,25 4,-8-1,131 10,0 7,-2 6,-1 8,299 103,-337-90,155 82,-199-86,-2 4,132 106,-188-134,-1 0,-1 0,-1 2,0 0,26 44,-34-51,-5-7</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08.72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118 1132,'170'119,"-67"-43,909 583,-796-537,54 33,-264-151,0 0,-1 1,1 0,-1 0,9 11,-14-16,1 1,-1 0,1-1,-1 1,1 0,-1 0,0-1,1 1,-1 0,0 0,1 0,-1-1,0 1,0 0,0 0,0 0,0 0,0 0,0-1,0 1,0 0,-1 1,0-1,1-1,-1 1,0 0,0 0,0-1,0 1,0-1,0 1,-1-1,1 1,0-1,0 0,0 1,0-1,0 0,-1 0,1 0,0 0,0 0,0 0,-2-1,-10-1,0-1,0-1,1-1,-1 1,1-2,0 0,0 0,1-1,-18-14,-9-4,-835-566,510 314,279 206,3-4,-79-97,137 146,2-1,2-1,0-1,2 0,1-2,-18-45,29 60,1 0,0 0,1 0,1 0,0 0,1 0,1-1,0 1,1 0,1 0,1-1,0 1,1 1,1-1,10-24,2 8,1 0,1 0,2 2,1 1,1 0,1 2,40-35,-18 23,2 2,1 2,93-49,-119 72,0 2,0 0,28-6,-43 13,0 1,1 0,-1 1,1 0,-1 0,1 1,-1 0,1 1,-1 0,0 0,1 1,15 4,-22-4,0-1,0 0,0 1,0 0,0-1,0 1,0 0,-1 0,1 0,-1 0,1 0,-1 0,0 0,0 1,0-1,0 0,0 1,0-1,-1 0,1 3,3 56,-3-47,-3 68,-2 1,-5-1,-3 0,-35 125,10-86,-5-2,-76 148,-19-23,89-161,36-55,12-28,0 1,0-1,0 1,0-1,0 1,0-1,0 1,0-1,0 1,0-1,1 1,-1-1,0 1,0-1,0 0,1 1,-1-1,0 1,0-1,1 0,-1 1,0-1,1 1,-1-1,1 0,-1 0,0 1,2-1,2 1,0 0,1-1,-1 1,0-1,1-1,-1 1,0 0,8-3,-1 2,923-65,-849 57,-64 5,0 1,0 2,0 0,37 3,-50 0,0 1,0 0,-1 0,1 0,-1 1,1 0,8 7,-12-8,15 9</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09.75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123 1272,'19'14,"-1"1,0 1,-2 0,26 33,-4-6,264 296,304 324,-413-470,277 215,-75-145,-372-242,-21-13,-17-8,-22-10,1-1,0-2,-53-28,-97-66,145 82,-193-121,-396-322,515 367,5-5,5-4,5-5,-166-248,225 294,3-1,3-2,3-2,-31-107,46 118,3 0,3-1,3 0,3-1,5-122,3 151,2-1,1 0,2 1,2 1,1-1,2 2,1-1,2 2,22-36,-23 46,0 0,2 1,1 0,1 2,0 0,2 1,0 1,1 1,1 1,0 0,1 2,42-17,-12 12,1 2,1 3,1 3,-1 2,1 2,1 3,-1 2,1 3,-1 2,0 3,0 3,-1 2,0 2,0 3,67 28,-75-22,-1 2,-1 3,-2 1,46 37,-68-47,0 1,-2 1,0 0,-1 2,-1 0,-1 1,-1 1,-2 1,15 30,-26-47,0 1,0 0,-1-1,0 1,-1 0,1 1,-2-1,1 0,-2 0,1 0,-1 0,-2 11,-1-7,0 0,0 0,-2 0,1 0,-2-1,1 0,-12 14,-10 9,-2-2,-1 0,-67 52,-177 131,-333 196,435-295,148-102</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16.86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1,'5'1,"0"0,-1 0,1 0,0 1,-1 0,1-1,-1 2,0-1,1 1,-1-1,5 5,11 7,40 21,805 483,-841-503,-1-2,0 1,-2 1,0 2,19 18,-26-20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07.8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283 704,'-81'227,"70"-187,1 0,2 0,-4 73,12-110,0-1,0 0,0 0,0 1,0-1,1 0,-1 1,1-1,-1 0,1 0,0 0,0 0,0 0,0 0,0 0,1 0,-1 0,1 0,-1-1,4 4,-2-3,1 0,0 0,-1-1,1 1,0-1,-1 1,1-1,0-1,0 1,0 0,5-1,11 0,0-1,0-1,37-8,-45 7,57-13,0-3,-2-3,-1-3,0-3,94-55,-88 39,-3-4,-1-2,-3-3,79-83,-113 104,-3-1,35-51,-54 70,0 0,-1-1,-1 0,-1-1,0 1,0-1,-2 0,0-1,2-22,-6 31,-1-1,0 0,-1 0,1 0,-2 1,1-1,-1 1,-1 0,0 0,0 0,0 0,-1 1,0 0,0-1,-1 2,0-1,0 1,-11-9,-11-8,-1 1,-1 1,-34-18,37 24,0 1,-1 1,-1 1,0 2,-1 1,-57-10,67 16,1 2,-1 0,0 1,1 1,-1 1,1 1,0 0,0 2,0 0,0 1,-33 16,29-11,1 1,0 2,1 0,0 1,2 0,-1 2,2 0,0 2,2 0,-16 22,-53 83,4-3,-5-4,-103 108,160-199,23-23,17-18,2 2,0 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17.58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1124,'82'-84,"162"-147,-124 139,4 5,4 6,3 6,3 5,3 6,168-52,-123 60,3 7,2 9,2 8,278-11,-356 39,195 19,-259-9,0 2,-1 2,-1 1,0 3,0 2,75 38,-108-47,0 0,0 1,-1 0,-1 1,1 0,-1 1,-1 0,0 1,0 0,-1 0,-1 1,9 16,-9-12,-1 1,0 1,-1-1,-1 1,-1-1,0 1,-2 0,1 26,-6 6,-2 0,-2-1,-2 0,-2 0,-35 85,0-20,-6-2,-5-2,-4-3,-143 184,49-104,-268 250,181-219,-323 221,541-422,15-8,-1-1,0-1,-1 0,0 0,-16 6,21-14,7-6</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18.76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554 1251,'6'1,"1"0,0 0,0 1,-1 0,1 0,-1 1,0 0,1 0,-1 0,8 7,10 4,223 142,-110-65,263 154,15-31,-222-135,124 58,-311-133,39 21,-43-24,0 0,-1 0,1 0,-1 1,1-1,-1 0,1 1,-1-1,0 1,0-1,0 1,1 0,-2 0,1-1,0 1,0 0,0 0,-1 0,1 0,-1 2,0-3,-1 0,0 1,1-1,-1 0,0 0,0 0,0 0,0 0,0 0,0 0,0 0,0 0,0 0,0-1,-1 1,1 0,0-1,0 1,-1-1,1 0,0 1,-1-1,1 0,-1 0,1 0,-3 0,-45 3,44-3,-30-2,0-1,0-1,0-2,1-2,0-1,0-2,-39-17,-23-18,-98-61,-75-66,-465-392,361 220,306 273,3-2,3-3,-58-96,110 157,0 0,0-1,2 0,0-1,1 1,-7-34,12 43,0 0,0 0,1 1,0-1,1 0,-1 0,2 0,-1 1,1-1,0 1,0-1,1 1,0 0,0 0,1 0,0 0,0 0,9-9,6-3,1 0,1 2,0 0,1 1,1 2,0 0,1 2,46-18,12 1,119-24,-113 34,1 3,152-6,-194 21,-1 3,0 1,0 2,0 3,-1 1,0 2,48 20,-75-25,-1 2,-1 0,0 1,0 1,0 0,-1 2,-1-1,0 2,-1-1,19 24,-24-24,0 1,0-1,-1 1,-1 0,0 1,-1 0,0 0,-1 0,-1 0,0 0,-1 1,-1 0,0 27,-5 0,-1 1,-3-1,-1 0,-2 0,-2-1,-23 52,-13 13,-69 107,-118 150,164-267,-132 137,177-204,27-29,0 0,0 0,0 0,1 0,-1 0,0 0,0 0,0 0,0 0,0 0,0 0,0 0,1 0,-1 0,0 0,0 0,0 0,0 0,0 0,0 0,0 0,1 1,-1-1,0 0,0 0,0 0,0 0,0 0,0 0,0 0,0 0,0 1,0-1,0 0,0 0,0 0,0 0,0 0,0 0,0 1,0-1,0 0,0 0,0 0,0 0,0 0,0 0,0 0,0 1,0-1,0 0,0 0,0 0,0 0,0 0,0 0,-1 1,22-9,26-16,122-69,4 8,200-68,-243 109,2 5,2 7,238-27,-300 53,1 3,-1 4,77 10,-109-5,-1 1,0 2,0 2,-1 1,0 3,-1 0,35 22,-49-23</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19.73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1807,'29'17,"-7"-7,269 184,-147-92,1407 825,-1452-876,432 211,-517-255,52 27,-66-34,-1 0,1 0,0 0,-1 0,1 0,0 0,0 0,-1 0,1 1,0-1,-1 0,1 0,0 0,0 0,0 1,-1-1,1 0,0 0,0 1,0-1,-1 0,1 0,0 1,0-1,0 0,0 0,0 1,0-1,0 0,0 1,0-1,0 0,0 0,0 1,0-1,0 0,0 1,0-1,0 0,0 1,0-1,0 0,0 0,0 1,0-1,1 0,-1 0,0 1,0-1,0 0,1 0,-1 1,0-1,0 0,0 0,1 0,-31-2,7-5,1 0,0-2,0-1,1 0,-36-24,-98-83,131 97,-484-441,34-41,62 35,34-26,354 459,2-1,1-1,2 0,1-2,-23-74,37 98,1 0,0 0,1 0,1 0,0-1,1 1,0 0,1-1,1 1,0 0,1 0,0 0,1 0,1 0,0 1,1 0,1 0,-1 0,2 1,12-15,16-14,1 2,3 2,59-45,146-82,-154 114,3 3,2 4,1 4,2 5,1 4,2 5,186-23,-227 42,97 2,-140 4,-1 2,1 0,-1 1,0 0,0 2,0 0,-1 1,1 0,-1 2,20 12,-31-17,0 1,0 0,0 1,-1-1,1 1,-1-1,0 1,-1 1,1-1,-1 0,0 1,-1 0,1 0,2 10,-3-5,0-1,0 1,-1 0,-1 0,0 1,-1-1,-3 19,-4 7,-3 0,-1-1,-29 63,9-34,-4 0,-2-2,-2-2,-4-2,-2-2,-78 77,-55 33,-8-8,-7-8,-6-8,-226 120,330-208,-174 93,261-144,7-2,-1 0,0 0,0-1,0 0,-1 1,1-1,0 0,0-1,-1 1,1-1,0 1,-1-1,-4 0,-1-6</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27.0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1 514,'443'387,"-107"-99,104 126,-427-402,-4-4,0 0,0 0,16 10,-22-17,-1 0,1 1,-1-1,1 0,-1 0,1 0,0-1,-1 1,1-1,0 1,0-1,-1 0,1 0,0 0,0-1,-1 1,1-1,0 1,0-1,3-1,11-9,0 1,-1-2,-1 0,0-1,0 0,23-30,5-2,124-114,263-192,223-89,-181 158,18 38,-478 239,-5 1,-1 1,1 0,0 1,0-1,0 1,1 1,-1-1,0 1,0 1,8-1,-14 1,0 0,0 1,0-1,0 0,0 1,0-1,0 1,0-1,0 1,0-1,0 1,-1-1,1 1,0 0,0 0,-1-1,1 1,0 0,-1 0,1 0,-1 0,1-1,-1 1,0 0,1 0,-1 0,0 0,0 0,1 0,-1 0,0 0,0 0,0 0,0 0,0 0,0 1,-1-1,1 0,0 0,-1-1,1 1,0 0,-1 0,1 0,-1 0,1 0,-2 1,-2 6,0-1,0 0,-1 0,-8 10,-14 9,-1-1,-2-2,0-1,-66 35,42-25,-29 18,1-4</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28.31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1870,'2'-3,"1"0,0 0,-1 0,1 0,0 0,0 1,1-1,-1 1,0 0,8-3,-1-1,242-162,486-355,-539 346,-32 34,252-165,-291 218,457-314,-562 385,-34 25,-40 27,-8 23,48-44,0 0,-1-1,-1 0,0-1,-26 16,19-17</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29.33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3397 0,'-16'14,"-1"0,-1-2,0 0,-31 15,-15 8,-1005 671,-190 116,452-361,793-453,10-5,1-1,-1 1,1-1,-1 0,0 0,0-1,0 1,0-1,0 0,0 0,0 0,-1 0,1-1,-7 0,11 0,1 0,-1 0,0 0,0 0,0 0,0 0,0 0,0 0,0 0,0 0,0 0,0 0,1 0,-1 0,0 0,0 0,0 0,0 0,0 0,0 0,0 0,0 0,0 0,0 0,0 0,0 0,0-1,1 1,-1 0,0 0,0 0,0 0,0 0,0 0,0 0,0 0,0 0,0 0,0 0,0 0,0-1,0 1,0 0,0 0,0 0,0 0,0 0,0 0,0 0,14 11,11 32,36 89,-20-40,-14-35,138 267,-135-272,2-3,3-1,1-1,49 48,-65-77,1 0,1-2,0 0,1-2,1 0,0-1,1-2,41 14,-14-10,1-2,1-3,70 5,-117-14,1 1,-1 0,0 0,0 1,-1 0,1 0,0 1,-1 0,0 0,0 0,0 1,-1 0,1 0,-1 0,0 1,-1-1,5 8,35 33,-32-37</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30.64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435 1511,'0'15,"1"-1,1 0,0 0,1-1,1 1,0 0,1-1,8 18,8 9,36 49,-36-58,132 184,10-6,9-7,309 281,676 439,-1153-920,6 5,-1 0,0 0,15 17,-23-23,0-1,0 1,0 0,-1 0,1 0,0 0,-1 0,1 0,0 0,-1 0,1 0,-1 0,0 0,1 0,-1 0,0 0,1 0,-1 0,0 0,0 1,0-1,0 0,0 0,-1 0,1 0,0 0,0 0,-1 1,1-1,0 0,-1 0,0 0,1 0,-1 0,1 0,-1 0,0-1,0 1,1 0,-1 0,0 0,0-1,0 1,0-1,0 1,0 0,0-1,0 0,0 1,-1 0,-8 2,1 0,-1 0,0-1,0 0,0-1,0 0,-14 0,-75-9,84 7,-55-11,-1-2,2-3,0-3,1-3,-76-38,25 2,-209-139,161 78,5-7,6-7,6-7,6-6,-139-184,213 237,5-3,4-2,4-3,-76-193,100 202,4-1,4-1,5-1,3-1,5-1,1-100,11 153,2 0,2 0,2 0,2 0,2 1,22-62,-18 72,0 2,2-1,2 2,1 0,1 2,1 0,2 1,41-40,2 10,3 2,2 4,2 2,155-76,-209 117,0 1,1 0,0 2,0 1,0 0,0 1,1 1,0 2,34 0,-42 2,0 1,-1 0,1 1,-1 0,1 1,-1 0,-1 1,1 1,0 0,-1 0,0 1,-1 1,0-1,0 2,0-1,14 19,-10-8,0 1,-2 0,0 1,-1 1,-2 0,0 0,-1 1,-1 0,-1 0,-1 1,-2-1,2 31,-3-9,-2 0,-2 0,-2-1,-2 1,-19 75,4-57,-2 0,-2-1,-59 100,-126 164,125-200,23-38,26-40,-47 88,81-132,0-1,1 1,-1 0,1-1,0 1,0 0,1-1,-1 1,1 0,0 0,0 0,0 0,0-1,1 1,-1 0,1 0,0-1,0 1,1 0,-1-1,1 1,0-1,-1 1,2-1,-1 0,0 0,1 0,-1 0,1-1,0 1,0 0,0-1,3 2,14 9,0-1,0-1,1-1,33 11,-24-8,94 32,2-4,189 34,-210-57,172 6,109-23,-365 0,-1 1,1 1,0 1,-1 1,0 1,0 0,21 11,-35-15,24 10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57:31.58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427 1941,'8'14,"0"-1,1 0,0-1,1 0,14 13,11 14,605 636,42-48,-641-591,37 33,-3 3,69 85,-143-156,0 0,0 0,0 1,0-1,0 0,0 1,0-1,0 0,-1 1,1-1,-1 1,1-1,-1 1,1-1,-1 1,0-1,0 1,0 0,0-1,0 4,-1-4,1 0,-1 0,0-1,0 1,1 0,-1 0,0-1,0 1,0 0,0-1,0 1,0-1,0 1,0-1,0 1,0-1,0 0,0 1,-1-1,1 0,-2 0,-7 1,0-1,-1-1,1 0,0 0,-11-3,-12-6,1-1,0-2,1-1,1-2,-57-37,61 37,-133-89,5-7,-241-227,231 174,-266-347,336 382,6-3,-74-152,128 215,3 0,3-2,3-2,4 0,3-1,-11-103,26 134,3 1,1-1,3 0,1 1,2 0,2 0,2 0,2 1,1 1,39-75,-22 59,2 2,2 2,3 1,2 1,2 3,87-77,-97 99,2 1,0 1,1 2,2 2,0 1,1 2,1 2,0 1,1 2,1 2,-1 1,58-4,-68 11,1 1,0 1,0 1,0 2,-1 2,1 0,-1 2,0 1,-1 2,0 1,0 1,-1 1,-1 1,0 2,-1 1,-1 1,29 27,-43-35,0 1,-2 0,1 1,-1 0,-1 1,0 0,-1 0,0 1,-1 0,0 0,-1 0,-1 1,-1-1,0 1,0 0,-2 0,0 26,-3-14,-1 1,-1-1,-1-1,-2 1,-1-1,-1 0,-1-1,-1 0,-15 24,-19 26,-3-2,-3-2,-108 114,42-68,-141 106,222-194,-43 25,65-45</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52.491"/>
    </inkml:context>
    <inkml:brush xml:id="br0">
      <inkml:brushProperty name="width" value="0.1" units="cm"/>
      <inkml:brushProperty name="height" value="0.1" units="cm"/>
      <inkml:brushProperty name="color" value="#FF0066"/>
      <inkml:brushProperty name="ignorePressure" value="1"/>
    </inkml:brush>
  </inkml:definitions>
  <inkml:trace contextRef="#ctx0" brushRef="#br0">11684 1,'-1'17,"-1"1,-7 28,-1 9,-3 24,-29 96,25-109,7-26,-6 27,-3 0,-38 86,54-147,-1-1,1 0,-1-1,0 1,0-1,0 0,-1 0,0 0,1 0,-1-1,-1 0,1 0,0 0,-1-1,1 0,-1 0,-10 2,-13 3,0-2,-41 2,45-4,-133 7,-164-11,-161-32,232 13,-74-9,-67-4,-3 31,-486 94,-605 79,560-105,663-49,-379 36,8 46,532-76,13-1,-99 9,-102-8,99-10,-211 42,147-19,5 0,70-2,71-16,0 6,-156 54,-474 235,700-295,-183 75,114-56,105-36,1-1,-1 1,1 0,0 0,-1 0,1 0,0 1,0-1,0 1,0-1,0 1,0 0,0 0,0 0,1 0,-1 0,1 0,-1 0,1 0,0 1,0-1,0 0,0 1,1-1,-1 1,0-1,1 1,0-1,0 1,0 0,0-1,0 4,2 7,0 1,1-1,1 0,9 24,-7-20,43 130,32 166,-71-266,-2-12,-1 0,-2 0,-1 1,-1 46,-6-145,1 52,1 0,1-1,-1 1,2 0,-1-1,2 1,-1 0,4-12,-5 23,0 0,1-1,-1 1,0 0,0-1,0 1,0 0,0 0,1-1,-1 1,0 0,0 0,0-1,1 1,-1 0,0 0,0 0,1-1,-1 1,0 0,0 0,1 0,-1 0,0 0,1 0,-1 0,0 0,0-1,1 1,-1 0,0 0,1 0,-1 0,0 0,1 1,-1-1,0 0,1 0,-1 0,13 11,7 19,6 39,32 134,-11-32,-40-142,-2 0,0 0,-2 1,-2-1,-3 54,1-28,30-142,168-405,-67 191,-130 300,0 1,0-1,0 1,0-1,0 1,0-1,0 1,0-1,0 1,1-1,-1 1,0-1,0 1,1-1,-1 1,0 0,0-1,1 1,-1-1,1 1,-1 0,0-1,1 1,-1 0,1 0,-1-1,0 1,1 0,-1 0,2 0,2 15,-4 42,0-50,0 212,-4 137,1-309,-3 0,-1-1,-21 66,27-108,-1 0,1-1,-1 1,0 0,0-1,0 1,-1-1,1 1,-1-1,0 0,0 0,0-1,0 1,-1 0,1-1,-1 0,1 0,-1 0,0 0,0-1,0 1,0-1,0 0,-5 1,-11 1,-1-1,1-1,-38-2,27-1,-103 0,1-6,-158-31,219 27,-1 3,0 4,-80 3,150 3,-1-1,1 0,0 0,-1 0,1-1,0 1,-1-1,1 0,0 0,-1 0,-5-3,9 3,-1 0,0 0,0 0,1 0,-1-1,1 1,-1 0,1 0,-1 0,1-1,0 1,0 0,0-1,-1 1,1 0,0 0,1-1,-1 1,0 0,0-1,0 1,1 0,-1 0,1 0,-1-1,1 1,-1 0,1 0,0 0,0 0,-1 0,1 0,0 0,1-1,15-20,1 0,1 2,0 0,2 1,26-19,3-3,9-11,278-232,-239 209,169-98,-190 125,-61 35,2 1,0 1,0 1,1 1,0 0,41-11,-40 16</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59.409"/>
    </inkml:context>
    <inkml:brush xml:id="br0">
      <inkml:brushProperty name="width" value="0.1" units="cm"/>
      <inkml:brushProperty name="height" value="0.1" units="cm"/>
      <inkml:brushProperty name="color" value="#FF0066"/>
      <inkml:brushProperty name="ignorePressure" value="1"/>
    </inkml:brush>
  </inkml:definitions>
  <inkml:trace contextRef="#ctx0" brushRef="#br0">324 1332,'-2'-44,"-2"0,-11-49,121 425,-33-113,-49-140,42 133,54 298,-108-474,-8-34,-5-22,-8-15,-1 1,-1 0,-2 1,-2 0,-1 1,-24-37,4 6,10 14,-336-685,328 648,3-1,5-1,3-1,4-2,4 1,-6-174,22 238,2 1,0-1,1 1,2 0,0 0,2 1,1 0,0 0,2 1,1 0,1 1,1 0,0 1,2 1,28-29,-23 27,2 2,0 1,1 1,1 1,1 1,0 1,1 1,0 2,1 1,1 1,-1 1,57-9,-75 16,0 1,-1 0,1 1,0 0,0 0,-1 1,1 1,0-1,-1 2,18 6,-23-7,0 0,0 0,0 1,0-1,-1 1,0 0,1 0,-1 1,0-1,0 1,-1-1,1 1,-1 0,0 0,0 0,0 0,0 0,-1 1,1-1,-1 0,0 1,-1-1,1 1,-1-1,0 7,-1 9,0 0,-2 0,0 0,-1-1,-1 1,-10 23,-56 116,31-73,21-43,-126 265,115-252,-2-2,-3-2,-57 68,41-68,35-36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09.6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882 987,'0'-3,"0"-1,0 0,0 1,0-1,-1 0,0 1,0-1,0 1,0 0,0-1,-1 1,1 0,-1-1,0 1,0 0,0 0,-1 1,1-1,0 0,-1 1,0-1,0 1,0 0,0 0,0 0,0 1,0-1,-1 1,1-1,0 1,-1 0,1 0,-1 1,0-1,1 1,-1 0,1-1,-1 2,0-1,-5 1,-9 2,1 0,0 1,0 0,0 2,0 0,1 1,-21 11,0 4,-65 48,56-32,2 1,1 3,3 1,1 2,2 2,2 1,-45 83,60-93,2 1,1 0,3 1,1 1,1 0,3 1,1 0,2 1,2 0,2-1,5 55,-1-76,1 0,1 0,0 0,2-1,1 0,0 0,2 0,13 24,-16-35,0 1,1-1,0-1,0 1,1-1,0 0,1-1,-1 0,1 0,1-1,-1 0,1-1,0 0,1 0,-1-1,1 0,14 2,-3-3,1-1,-1-1,1 0,0-2,0-1,-1-1,0-1,1-1,-1 0,-1-2,24-10,6-6,0-2,-1-2,57-42,-78 48,0 0,-2-2,-1 0,-1-2,43-55,-56 63,-1-1,-1 0,-1-1,0 1,-1-2,-1 1,-1-1,-1 0,-1 0,0-1,1-33,-6 18,-1 0,-2 1,-1-1,-2 1,-2 0,-1 1,-23-55,-127-224,129 260,-25-48,-181-311,-31 24,242 356,-45-43,71 75,0 0,0-1,0 1,0 0,-1 0,1-1,0 1,0 0,-1 0,1-1,0 1,0 0,-1 0,1 0,0 0,-1-1,1 1,0 0,-1 0,1 0,0 0,-1 0,1 0,0 0,-1 0,1 0,0 0,-1 0,1 0,0 0,-1 0,1 0,0 0,-1 0,1 1,0-1,-1 0,1 0,0 0,0 0,-1 1,1-1,-4 18,8 25,17 35,52 130,-39-121,199 473,-160-412,154 233,-206-351,1-1,39 41,-54-62,1-1,0-1,0 1,0-1,0-1,1 0,0 0,0-1,0 0,1 0,0-1,-1 0,1-1,12 2,-16-4,0-1,-1 1,1-1,0-1,0 1,-1-1,1 0,-1 0,1 0,-1-1,0 0,9-6,60-52,-44 34,5-5,-1-2,-2-2,-2 0,-1-2,-1-1,-3-2,-1 0,-2-2,-2 0,-2-1,-1-1,-3-1,-2 0,-2 0,-1-1,-3-1,0-81,-7 95,-2 1,-2-1,-12-48,14 69,-1 1,0 0,-1 0,0 0,0 1,-2 0,1 0,-2 0,1 1,-1 0,-1 1,-12-12,19 19,0 0,0 1,0-1,0 1,0-1,-1 1,1 0,0 0,-1 0,1 0,-1 0,1 1,-1-1,1 1,-1-1,1 1,-4 0,4 1,1-1,-1 1,1-1,0 1,0 0,-1 0,1 0,0 0,0-1,0 1,0 1,0-1,0 0,0 0,1 0,-1 0,0 1,0-1,1 0,-1 1,1-1,-1 2,-1 7,0 0,1 0,0 0,1 0,0 1,0-1,3 11,4 22,2-1,2 0,2 0,33 70,-13-46,2-2,45 62,-64-104,1-1,1 0,1-1,0-1,2 0,0-2,39 25,-50-37,0 1,1-2,0 1,-1-1,1-1,0 0,1-1,-1 0,14 1,-17-3,-1-1,1 1,0-1,0-1,0 0,0 0,-1 0,1-1,-1 0,0 0,0-1,0 0,0 0,8-8,-4 3,-2-1,1-1,-1 0,-1 0,0 0,0-1,-2 0,1-1,-1 0,-1 0,0 0,-1 0,-1-1,0 0,1-14,2-28,-3-1,-4-76,0 121,-5-82,-4 1,-35-149,42 233,-13-39,13 66,13 27,27 74,-13-48,16 46,5-3,112 204,-144-294,2 0,0-1,1 0,2-1,0-2,32 29,-34-36</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0.270"/>
    </inkml:context>
    <inkml:brush xml:id="br0">
      <inkml:brushProperty name="width" value="0.1" units="cm"/>
      <inkml:brushProperty name="height" value="0.1" units="cm"/>
      <inkml:brushProperty name="color" value="#FF0066"/>
      <inkml:brushProperty name="ignorePressure" value="1"/>
    </inkml:brush>
  </inkml:definitions>
  <inkml:trace contextRef="#ctx0" brushRef="#br0">0 229,'2'10,"0"1,0-1,1 0,0 0,1-1,7 15,2 6,-6-13,79 186,-73-177,0-2,2 1,1-2,1 0,35 36,-49-57,-1 1,1-1,0 1,0-1,0 0,0 0,0 0,1-1,-1 1,0-1,1 0,-1 0,1 0,-1 0,1-1,0 1,-1-1,1 0,0 0,-1 0,1-1,4 0,-5 0,0-1,0 1,0-1,0 1,-1-1,1 0,0 0,-1 0,1-1,-1 1,0 0,0-1,0 1,0-1,0 0,-1 0,1 0,-1 0,0 0,0 0,0 0,0 0,0 0,0-7,4-39,-3 0,-1-1,-3 1,-2-1,-2 1,-2 0,-3 1,-1 0,-31-76,36 107,-15-44,21 58,0 0,0 0,0 0,1 0,-1-1,1 1,0 0,0 0,0 0,0 0,0-1,1 1,0 0,0 0,1-4,-2 7,1-1,-1 1,1-1,-1 1,1 0,-1 0,1-1,-1 1,0 0,1 0,0 0,-1 0,1-1,-1 1,1 0,-1 0,1 0,-1 0,1 0,-1 0,1 0,-1 0,1 1,-1-1,1 0,-1 0,1 0,-1 0,1 1,-1-1,1 0,-1 1,1-1,-1 0,0 1,1-1,-1 0,0 1,1 0,18 18,-18-18,25 31,-1 1,-2 1,23 47,48 118,-22-43,-46-101,-11-22,33 54,-32-65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1.024"/>
    </inkml:context>
    <inkml:brush xml:id="br0">
      <inkml:brushProperty name="width" value="0.1" units="cm"/>
      <inkml:brushProperty name="height" value="0.1" units="cm"/>
      <inkml:brushProperty name="color" value="#FF0066"/>
      <inkml:brushProperty name="ignorePressure" value="1"/>
    </inkml:brush>
  </inkml:definitions>
  <inkml:trace contextRef="#ctx0" brushRef="#br0">672 8,'0'0,"0"0,0-1,0 1,0 0,0 0,0-1,0 1,0 0,0 0,0 0,0-1,0 1,0 0,0 0,0-1,0 1,0 0,0 0,0 0,0-1,0 1,0 0,0 0,-1 0,1-1,0 1,0 0,0 0,0 0,0-1,-1 1,1 0,0 0,0 0,0 0,-1 0,1 0,0 0,0-1,0 1,-1 0,1 0,0 0,0 0,-1 0,1 0,0 0,-1 0,-11 10,-9 22,13-5,1 0,1 0,-3 51,3 91,5-119,0 20,3-1,16 98,-14-143,1 0,1 0,1 0,1 0,2-1,0-1,1 0,1 0,1-1,21 25,-33-45,27 28,-27-28,0 0,0 0,0 0,0 0,1 0,-1 0,0 0,1 0,-1-1,1 1,-1-1,1 1,-1-1,1 1,-1-1,1 0,-1 0,1 1,0-1,-1 0,3-1,-3 1,-1-1,1 0,0 1,-1-1,1 0,-1 1,0-1,1 0,-1 0,1 1,-1-1,0 0,0 0,0 0,1 1,-1-1,0 0,0 0,0 0,0 0,0 0,0 1,-1-1,1 0,0 0,0 0,0 1,-1-1,1 0,-1-1,-12-26,13 27,-22-35,-2 2,-2 0,-48-50,27 32,-7-11,20 21,-2 1,-1 2,-68-54,99 89,-1 0,1 0,-1 1,0 0,0 0,0 1,0 0,-1 0,1 0,0 1,-1 0,1 1,-1-1,0 2,1-1,-1 1,-13 3,-5 3,1 1,1 2,-41 20,48-21,-12 5</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2.427"/>
    </inkml:context>
    <inkml:brush xml:id="br0">
      <inkml:brushProperty name="width" value="0.1" units="cm"/>
      <inkml:brushProperty name="height" value="0.1" units="cm"/>
      <inkml:brushProperty name="color" value="#FF0066"/>
      <inkml:brushProperty name="ignorePressure" value="1"/>
    </inkml:brush>
  </inkml:definitions>
  <inkml:trace contextRef="#ctx0" brushRef="#br0">26 528,'-3'3,"1"1,0-1,0 1,0 0,0 0,0 0,1 0,-1 0,1 0,0 0,1 0,-1 6,-2 58,3-45,-2 8,3-1,0 0,7 39,-6-60,0-1,0 1,1 0,0-1,0 1,1-1,0 0,0 0,1-1,0 1,0-1,1 0,0 0,1-1,9 9,-1-5,1-1,-1-1,1-1,1 0,-1 0,1-2,0 0,0-1,1-1,-1-1,1 0,0-1,0-1,-1-1,1 0,-1-1,30-8,-36 7,1 0,-1-1,1-1,-1 0,0 0,-1-1,1 0,-1-1,-1 0,1-1,-1 0,-1 0,1-1,-1 0,-1-1,0 0,0 0,-1 0,0-1,-1 0,0 0,0 0,-2 0,1-1,-1 0,1-16,-3 12,-1 0,0 0,-1 0,-1 0,-1 0,0 0,-1 1,-1-1,0 1,-1 0,-11-19,-11-15,-61-83,80 120,-296-358,289 357,28 34,222 304,-18-27,-114-138,100 213,-201-369,1 0,0 0,1-1,-1 1,1 0,-1-1,1 1,0-1,4 3,-7-6,0 1,1-1,-1 0,0 0,1 0,-1 0,0 0,1 1,-1-1,0 0,1 0,-1 0,0 0,1 0,-1 0,1 0,-1 0,0 0,1 0,-1 0,0-1,1 1,-1 0,0 0,1 0,-1 0,0 0,0-1,1 1,-1 0,0 0,1-1,-1 1,0 0,0 0,0-1,1 1,5-29,-5-48,-3 0,-25-150,13 127,10 72,-6-51,10 72,-1 0,1 0,1 0,-1 0,1 0,1 1,-1-1,4-10,-4 16,-1 1,1-1,0 0,-1 0,1 0,0 0,-1 1,1-1,0 0,0 1,0-1,0 0,0 1,0-1,0 1,0 0,0-1,0 1,0 0,0-1,0 1,0 0,0 0,0 0,0 0,0 0,0 0,0 0,0 1,0-1,1 0,-1 0,0 1,0-1,-1 1,3 0,38 23,-37-21,286 217,-245-181,-2 2,-2 2,-1 2,36 54,-64-80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3.807"/>
    </inkml:context>
    <inkml:brush xml:id="br0">
      <inkml:brushProperty name="width" value="0.1" units="cm"/>
      <inkml:brushProperty name="height" value="0.1" units="cm"/>
      <inkml:brushProperty name="color" value="#FF0066"/>
      <inkml:brushProperty name="ignorePressure" value="1"/>
    </inkml:brush>
  </inkml:definitions>
  <inkml:trace contextRef="#ctx0" brushRef="#br0">297 609,'-12'0,"1"0,-1 1,1 0,0 0,0 1,-1 1,-9 3,14-2,1-1,-1 1,1 0,0 0,1 1,-1-1,1 1,0 1,0-1,0 1,1-1,-5 9,-8 15,0 0,2 1,2 1,-19 62,25-69,1 1,1 0,2 0,0 0,2 0,1 0,3 32,-2-51,1 0,0-1,-1 1,2 0,-1 0,1-1,0 1,0-1,0 0,1 0,-1 0,1 0,1-1,-1 0,1 1,-1-2,1 1,0 0,1-1,-1 0,0 0,1-1,0 0,0 1,-1-2,1 1,0-1,1 0,-1 0,0-1,0 0,0 0,0 0,0-1,0 1,0-2,0 1,0-1,0 0,0 0,0 0,-1-1,1 0,-1 0,0 0,0-1,5-4,1-3,-1 0,0-1,-1 0,0-1,-1 0,0 0,-1-1,-1 1,0-2,-1 1,0 0,-2-1,1 0,-2 0,0 0,-1 0,0-24,-3 7,-1 0,-1 1,-2 0,-1 0,-2 0,0 1,-19-39,15 32,13 37,0 0,0 0,0 0,0 0,-1 0,1 0,0-1,0 1,0 0,0 0,0 0,0 0,0-1,0 1,0 0,0 0,0 0,0 0,0 0,0-1,0 1,1 0,-1 0,0 0,0 0,0 0,0 0,0-1,0 1,0 0,0 0,0 0,1 0,-1 0,0 0,0 0,0 0,0 0,0-1,0 1,1 0,-1 0,0 0,0 0,0 0,0 0,0 0,1 0,-1 0,0 0,0 0,0 0,0 0,0 0,1 0,-1 0,18 16,68 84,43 44,-68-83,209 191,-269-250,1-1,0 0,0 1,0-1,0 0,0 0,0 0,0 0,0 0,0-1,0 1,1 0,-1-1,0 0,0 0,1 1,-1-1,0-1,0 1,1 0,-1 0,0-1,0 0,0 1,1-1,-1 0,0 0,0 0,0 0,0 0,-1-1,1 1,0 0,0-1,-1 1,1-1,-1 0,1 0,-1 0,0 1,2-5,4-6,0 1,-1-2,-1 1,1-1,5-25,-2-6,-2 0,3-73,-10-93,0 206,-2-75,-21-132,17 178,-1 0,-2 1,-1 0,-2 1,-1 0,-28-49,32 68,1 0,-1 1,-12-12,18 19,-1 1,1 0,-1 0,0 0,0 0,0 0,0 1,-1 0,1-1,-1 2,1-1,-10-2,13 4,0 0,1 0,-1 0,0-1,0 1,0 0,1 0,-1 0,0 1,0-1,0 0,1 0,-1 0,0 0,0 1,1-1,-1 0,0 1,0-1,1 1,-1-1,0 1,1-1,-1 1,1-1,-1 1,1-1,-1 1,1 0,-1-1,1 1,0 0,-1 0,1-1,0 1,-1 0,1 0,0-1,0 1,0 0,0 0,0 0,0-1,0 1,0 0,0 0,0 0,0-1,1 1,-1 0,0 0,0-1,1 2,1 3,0 0,0-1,0 1,1 0,-1-1,1 0,4 6,18 14,0-1,1-1,1-1,55 31,131 55,-5-4,-198-97,-1-1,0 2,0-1,0 1,8 9,-16-15,1 1,0 0,-1 0,0 0,1 0,-1 0,0 0,0 1,0-1,0 0,0 0,-1 1,1-1,-1 1,1-1,-1 1,0-1,0 0,0 1,0-1,-1 1,1-1,-1 1,1-1,-1 0,0 1,0-1,0 0,-1 3,-21 34,8-15,1 0,2 1,0 0,1 1,-6 27,12-30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4.861"/>
    </inkml:context>
    <inkml:brush xml:id="br0">
      <inkml:brushProperty name="width" value="0.1" units="cm"/>
      <inkml:brushProperty name="height" value="0.1" units="cm"/>
      <inkml:brushProperty name="color" value="#FF0066"/>
      <inkml:brushProperty name="ignorePressure" value="1"/>
    </inkml:brush>
  </inkml:definitions>
  <inkml:trace contextRef="#ctx0" brushRef="#br0">229 687,'1'-6,"1"1,-1-1,1 1,1-1,-1 1,1 0,0 0,6-7,-1-1,50-77,34-62,-81 130,-2 1,0-2,-1 1,-1-1,6-35,-10 39,-1 1,0 0,-1-1,-1 1,-3-20,3 34,-1 1,1-1,-1 1,0-1,0 0,-1 1,1 0,-1-1,0 1,1 0,-1 0,-1 0,1 0,0 0,-1 1,1-1,-1 1,0-1,0 1,0 0,0 0,0 0,-1 1,1-1,0 1,-1 0,1 0,-1 0,1 0,-1 0,0 1,-4 0,-2 0,0 1,0 0,0 1,0 0,1 0,-1 1,1 0,0 1,0 0,0 1,0 0,1 0,0 1,0 0,-8 8,-7 6,2 2,0 0,-30 43,34-39,1 0,1 1,1 1,1 0,-14 49,22-61,1 0,1 0,0 0,1 1,1-1,0 1,2 0,-1-1,2 1,0-1,2 1,5 19,-3-24,0 0,0-1,1 1,1-2,0 1,1-1,-1 0,2 0,0-1,0-1,0 1,1-2,0 1,1-2,12 6,1 0,0-2,0 0,1-2,0-1,1-1,38 4,-39-9,1 0,0-1,0-2,0-1,-1-1,0-1,1-2,28-10,-41 9,-1-1,0 0,0 0,-1-2,0 1,10-14,-14 17,-4 1,1 0,-1-1,-1 1,1-1,-1 1,0-1,-1 0,3-9,-4 12,6-16</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6.337"/>
    </inkml:context>
    <inkml:brush xml:id="br0">
      <inkml:brushProperty name="width" value="0.1" units="cm"/>
      <inkml:brushProperty name="height" value="0.1" units="cm"/>
      <inkml:brushProperty name="color" value="#FF0066"/>
      <inkml:brushProperty name="ignorePressure" value="1"/>
    </inkml:brush>
  </inkml:definitions>
  <inkml:trace contextRef="#ctx0" brushRef="#br0">514 116,'-5'1,"1"0,0 1,0-1,0 1,0 0,1 0,-1 0,0 0,-3 3,-22 12,11-12,-1-1,-25 2,-29 7,44-6,1 2,0 1,0 1,-30 17,50-23,0 0,0 1,0 0,1 0,0 0,1 1,-1 0,1 0,1 1,-1 0,1 0,1 0,-1 0,2 1,-1 0,1 0,-3 13,3-9,0 0,1 0,1 0,0 0,1 0,0 0,1 0,1 0,3 14,-3-21,0 1,1 0,0-1,0 1,1-1,-1 0,1 0,1 0,-1-1,1 1,0-1,0 0,1-1,-1 1,1-1,0 0,0 0,9 3,4 1,1-1,0-1,0 0,0-2,1 0,26 1,129-2,-151-4,72-2,-1-5,0-4,0-4,-2-4,0-4,-2-5,133-59,-209 81,-1 0,-1-1,0-1,0 0,23-20,-34 26,0 0,0 0,-1 0,0 0,1-1,-1 1,0-1,0 1,-1-1,1 0,-1 0,0 0,0 0,0 0,-1 0,1 0,-1 0,0 0,0 0,0 0,-1 0,1 0,-1 0,0 0,0 0,-1 0,1 0,-4-5,0-2,-68-130,65 128,0 1,-1 0,0 0,-1 1,0 0,-1 1,0 0,-19-12,30 21,-1 0,0 1,1-1,-1 1,0 0,0-1,1 1,-1-1,0 1,0 0,0 0,1-1,-1 1,0 0,0 0,0 0,0 0,1 0,-1 0,0 0,0 0,0 1,-1-1,-1 16,17 24,-5-25,2 0,-1-1,2 0,0-1,1 0,0-1,0-1,2 0,-1-1,1 0,1-1,-1-1,2 0,-1-2,1 0,0 0,18 3,9-1,0-2,0-1,0-3,0-1,77-9,-119 8,-1 0,1 0,0 0,0-1,0 1,-1 0,1-1,0 1,0-1,-1 0,1 1,0-1,-1 0,1 0,-1 0,1 0,-1 0,1 0,-1-1,2-1,-3 2,0 0,0 0,0 0,0-1,0 1,0 0,0 0,0 0,0-1,0 1,-1 0,1 0,0 0,-1 0,1 0,-1-1,1 1,-1 0,0 0,1 0,-1 1,-1-3,-8-7,-1 0,0 0,-21-14,24 18,-43-28,-2 3,-74-33,118 60,-8-5,0 1,0 1,0 1,-1 0,0 1,0 1,-37-3,39 9</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7.241"/>
    </inkml:context>
    <inkml:brush xml:id="br0">
      <inkml:brushProperty name="width" value="0.1" units="cm"/>
      <inkml:brushProperty name="height" value="0.1" units="cm"/>
      <inkml:brushProperty name="color" value="#FF0066"/>
      <inkml:brushProperty name="ignorePressure" value="1"/>
    </inkml:brush>
  </inkml:definitions>
  <inkml:trace contextRef="#ctx0" brushRef="#br0">0 532,'4'-2,"-1"0,0 0,1 0,-1 0,0-1,0 0,-1 1,1-1,0 0,-1 0,0-1,0 1,0 0,2-5,5-5,22-31,-1 0,30-64,-47 81,-1-1,-2 0,0 0,-2-1,7-49,-15 43,0 34,0 0,0 0,-1 0,1-1,0 1,0 0,-1 0,1 0,-1 0,1 0,-1 0,0-1,1 1,-1 1,0-1,0 0,0 0,1 0,-1 0,0 0,0 1,0-1,-2 0,3 1,-1 0,1-1,0 1,0 0,0 0,-1 0,1 0,0 0,0 0,0 1,-1-1,1 0,0 0,0 0,-1 0,1 0,0 0,0 0,0 0,-1 0,1 1,0-1,0 0,0 0,0 0,0 0,-1 1,1-1,0 0,0 0,0 0,0 1,0-1,0 0,0 0,0 0,0 1,0-1,-1 0,1 0,0 1,0-1,0 0,1 0,-1 0,0 1,0-1,0 0,0 0,0 0,0 1,0-1,0 0,0 0,0 0,1 1,-1-1,0 0,0 0,0 0,0 0,0 1,1-1,-1 0,0 0,9 16,15 12,1-1,36 29,-33-32,-1 1,-2 2,25 31,-44-50,-1 0,1 1,-2 0,1-1,-1 1,-1 1,1-1,-2 0,1 1,-1 0,-1 0,0-1,0 1,-1 0,0 0,-2 10,1-12,-1 0,0 0,-1 0,0 0,0-1,-1 1,1-1,-2 0,1 0,-1 0,0-1,0 0,-10 9,2-4,0 0,-1-1,0 0,-1-1,-21 9,21-11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8.058"/>
    </inkml:context>
    <inkml:brush xml:id="br0">
      <inkml:brushProperty name="width" value="0.1" units="cm"/>
      <inkml:brushProperty name="height" value="0.1" units="cm"/>
      <inkml:brushProperty name="color" value="#FF0066"/>
      <inkml:brushProperty name="ignorePressure" value="1"/>
    </inkml:brush>
  </inkml:definitions>
  <inkml:trace contextRef="#ctx0" brushRef="#br0">1 1,'1'7,"1"1,0-1,0 0,1 1,0-1,0 0,1 0,0-1,0 1,7 6,2 8,91 156,-8 4,109 290,-204-467,0-1,0 1,1 0,0 0,-1-1,1 1,1-1,-1 0,0 0,1 1,0-2,-1 1,1 0,0 0,0-1,1 0,-1 1,5 1,-3-3,0 0,0-1,0 1,-1-1,1 0,0-1,0 1,0-1,0 0,0 0,-1 0,1-1,0 0,6-3,54-23,105-63,-134 69,-1-3,-1-1,-1-1,33-36,-48 42</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09.077"/>
    </inkml:context>
    <inkml:brush xml:id="br0">
      <inkml:brushProperty name="width" value="0.1" units="cm"/>
      <inkml:brushProperty name="height" value="0.1" units="cm"/>
      <inkml:brushProperty name="color" value="#FF0066"/>
      <inkml:brushProperty name="ignorePressure" value="1"/>
    </inkml:brush>
  </inkml:definitions>
  <inkml:trace contextRef="#ctx0" brushRef="#br0">1 305,'14'-2,"0"0,1 0,-1-1,26-10,10-3,205-47,-231 55,-1 0,0-2,0 0,-1-2,-1 0,25-20,54-29,-23 12,-73 48</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15.226"/>
    </inkml:context>
    <inkml:brush xml:id="br0">
      <inkml:brushProperty name="width" value="0.1" units="cm"/>
      <inkml:brushProperty name="height" value="0.1" units="cm"/>
      <inkml:brushProperty name="color" value="#FF0066"/>
      <inkml:brushProperty name="ignorePressure" value="1"/>
    </inkml:brush>
  </inkml:definitions>
  <inkml:trace contextRef="#ctx0" brushRef="#br0">391 0,'-1'1,"0"-1,0 1,0 0,1-1,-1 1,0 0,0 0,0 0,1-1,-1 1,1 0,-1 0,1 0,-1 0,1 0,-1 0,1 0,0 0,-1 0,1 0,0 1,0-1,0 0,0 0,0 0,0 0,0 0,0 0,1 0,-1 0,0 0,1 2,8 42,108 270,-43-128,91 324,-133-403,-14-35,-3 0,7 123,-22-195,0 0,0 1,0-1,1 1,-1-1,0 0,0 1,1-1,-1 0,1 0,-1 1,1-1,0 0,-1 0,1 0,0 1,1 0,-2-2,1 0,-1 0,1 0,0 0,-1 0,1 0,-1 0,1 0,-1 0,1 0,-1 0,1-1,-1 1,1 0,-1 0,1-1,-1 1,1 0,-1 0,1-1,-1 1,1-1,-1 1,0 0,1-1,-1 1,1-2,26-44,37-93,-21 41,4 2,107-162,-154 256,1 1,0 0,0-1,0 1,0 0,0 0,0 0,0 0,0 0,0 0,0 0,1 0,-1 0,0 0,1 1,-1-1,0 0,1 1,2-1,-3 1,0 1,-1-1,1 1,0-1,-1 1,1-1,0 1,-1 0,1-1,-1 1,1 0,-1-1,1 1,-1 0,0 0,1 0,-1-1,0 1,0 0,1 0,-1 0,0 0,0 0,0 1,0 71,-1-65,-21 302,-9 228,11-243,20-291,-1 0,1 0,-1 0,0 0,0 0,0 0,-1 0,0 0,1-1,-1 1,0-1,-1 1,1-1,-1 0,1 0,-1 0,-6 5,4-5,0-1,-1 0,1 0,-1 0,0 0,0-1,1 0,-1 0,0-1,0 1,-10-2,-277-26,67 3,84 21,94 4,-1-2,1-2,0-2,-85-20,131 24,-1 1,0-1,1 0,-1 0,0 0,1 0,0 0,-1-1,1 1,0-1,-1 1,1-1,0 0,0 0,0 0,1 0,-1 0,0-1,1 1,0 0,-1-1,1 1,-1-5,2 3,-1 1,2-1,-1 0,0 0,1 0,0 1,-1-1,2 0,-1 1,0-1,1 1,-1-1,1 1,4-6,9-10,0 0,2 1,0 1,20-16,611-489,42 66,-274 248,-370 190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0.3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248 1,'-5'0,"-1"1,0 1,0-1,1 1,-1-1,1 2,-1-1,1 1,0-1,0 1,0 1,0-1,1 1,-1 0,1 0,0 0,0 1,-6 8,-7 11,2 0,-20 41,29-51,-7 10,2 0,1 1,1 1,1-1,2 1,0 1,2-1,0 1,2-1,2 35,1-55,0-1,0 1,1-1,0 0,0 1,0-1,1 0,-1 0,1-1,0 1,1 0,-1-1,1 0,0 0,0 0,0 0,1-1,-1 0,1 0,0 0,0 0,0-1,0 0,8 3,14 4,1-1,0-1,41 5,-60-11,115 16,212 2,-312-19</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21.810"/>
    </inkml:context>
    <inkml:brush xml:id="br0">
      <inkml:brushProperty name="width" value="0.1" units="cm"/>
      <inkml:brushProperty name="height" value="0.1" units="cm"/>
      <inkml:brushProperty name="color" value="#FF0066"/>
      <inkml:brushProperty name="ignorePressure" value="1"/>
    </inkml:brush>
  </inkml:definitions>
  <inkml:trace contextRef="#ctx0" brushRef="#br0">1037 76,'0'-3,"0"0,0-1,0 1,-1 0,1 0,-1 0,1 0,-1 0,0 0,0 0,-1 0,1 0,-1 1,1-1,-1 0,0 1,0-1,0 1,0 0,-4-4,2 4,1 0,-1 1,0-1,1 1,-1 0,0 0,0 0,0 1,0-1,0 1,0 0,0 0,0 0,0 1,0-1,0 1,-4 1,-17 5,1 1,0 1,0 1,1 1,-25 17,-106 78,125-84,-247 205,234-187,1 3,3 1,1 1,-33 57,57-81,2 0,1 1,0 0,2 1,0 0,2 0,-5 26,10-39,-1 1,2-1,-1 0,1 1,1-1,0 1,0-1,1 0,0 0,1 0,0 0,1 0,0 0,1-1,0 0,0 0,0 0,12 13,-2-9,0 1,0-2,2 0,-1 0,1-2,1 0,0-1,0-1,1-1,0 0,31 6,22 1,133 8,-144-17,-28-2,306 12,-331-16,0 0,0 0,0-1,0 0,0 0,-1-1,1 0,-1 0,1-1,-1 0,0 0,-1-1,1 0,-1 0,9-9,-5 5,8-6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22.360"/>
    </inkml:context>
    <inkml:brush xml:id="br0">
      <inkml:brushProperty name="width" value="0.1" units="cm"/>
      <inkml:brushProperty name="height" value="0.1" units="cm"/>
      <inkml:brushProperty name="color" value="#FF0066"/>
      <inkml:brushProperty name="ignorePressure" value="1"/>
    </inkml:brush>
  </inkml:definitions>
  <inkml:trace contextRef="#ctx0" brushRef="#br0">532 6,'0'0,"0"-1,0 1,0 0,-1-1,1 1,0 0,0-1,-1 1,1 0,0-1,-1 1,1 0,0 0,-1-1,1 1,-1 0,1 0,0 0,-1 0,1 0,-1-1,1 1,0 0,-1 0,1 0,-1 0,1 0,-1 0,1 0,0 0,-1 1,1-1,-1 0,1 0,0 0,-1 0,1 1,-1-1,1 0,0 0,-1 0,1 1,0-1,0 0,-1 1,1-1,0 0,-1 1,1-1,0 1,-22 14,-11 22,2 1,1 2,-47 82,35-54,-227 405,258-451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22.860"/>
    </inkml:context>
    <inkml:brush xml:id="br0">
      <inkml:brushProperty name="width" value="0.1" units="cm"/>
      <inkml:brushProperty name="height" value="0.1" units="cm"/>
      <inkml:brushProperty name="color" value="#FF0066"/>
      <inkml:brushProperty name="ignorePressure" value="1"/>
    </inkml:brush>
  </inkml:definitions>
  <inkml:trace contextRef="#ctx0" brushRef="#br0">1 0,'9'1,"0"-1,0 2,-1 0,1 0,0 0,-1 1,1 0,10 6,66 42,-46-25,288 196,85 50,-388-258,-7-2</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23.412"/>
    </inkml:context>
    <inkml:brush xml:id="br0">
      <inkml:brushProperty name="width" value="0.1" units="cm"/>
      <inkml:brushProperty name="height" value="0.1" units="cm"/>
      <inkml:brushProperty name="color" value="#FF0066"/>
      <inkml:brushProperty name="ignorePressure" value="1"/>
    </inkml:brush>
  </inkml:definitions>
  <inkml:trace contextRef="#ctx0" brushRef="#br0">1 308,'0'-4,"8"-6,7-5,9 0,10-1,10-3,11-2,12-1,12-2,0-4,0 2,-2 1,-5 1,-11 5,-11 5,-11 5,-11 0,-11 2</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23.981"/>
    </inkml:context>
    <inkml:brush xml:id="br0">
      <inkml:brushProperty name="width" value="0.1" units="cm"/>
      <inkml:brushProperty name="height" value="0.1" units="cm"/>
      <inkml:brushProperty name="color" value="#FF0066"/>
      <inkml:brushProperty name="ignorePressure" value="1"/>
    </inkml:brush>
  </inkml:definitions>
  <inkml:trace contextRef="#ctx0" brushRef="#br0">0 0,'4'79,"2"-1,5-1,2 1,5-2,2 0,51 123,-60-175,0 0,1-1,2-1,20 28,-24-36</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24.610"/>
    </inkml:context>
    <inkml:brush xml:id="br0">
      <inkml:brushProperty name="width" value="0.1" units="cm"/>
      <inkml:brushProperty name="height" value="0.1" units="cm"/>
      <inkml:brushProperty name="color" value="#FF0066"/>
      <inkml:brushProperty name="ignorePressure" value="1"/>
    </inkml:brush>
  </inkml:definitions>
  <inkml:trace contextRef="#ctx0" brushRef="#br0">1 0,'3'1,"-1"1,1-1,-1 1,1 0,-1 0,0 0,0 0,0 0,0 0,0 1,0-1,0 1,-1-1,1 1,1 5,1-1,15 33,-1 1,-2 0,-2 2,10 46,4 13,21 67,-24-73,4-2,60 131,-87-221,0 0,0-1,0 1,1 0,-1-1,1 0,0 0,0 0,4 4,8 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25.682"/>
    </inkml:context>
    <inkml:brush xml:id="br0">
      <inkml:brushProperty name="width" value="0.1" units="cm"/>
      <inkml:brushProperty name="height" value="0.1" units="cm"/>
      <inkml:brushProperty name="color" value="#FF0066"/>
      <inkml:brushProperty name="ignorePressure" value="1"/>
    </inkml:brush>
  </inkml:definitions>
  <inkml:trace contextRef="#ctx0" brushRef="#br0">413 0,'4'1,"0"-1,0 1,0 0,0 0,0 1,0-1,0 1,0 0,0 0,-1 0,1 0,-1 1,1 0,-1-1,0 1,5 7,6 7,-1 0,12 22,-6-11,11 17,-2 1,-2 1,-2 1,-3 1,-1 1,15 62,49 269,-83-377,0 0,-1 1,1-1,-1 1,0-1,0 0,0 1,0-1,-1 1,0-1,0 0,-3 9,2-11,0 1,0-1,0 0,0 0,0 0,-1-1,1 1,0 0,-1-1,0 1,1-1,-1 0,0 0,1 0,-1 0,0-1,0 1,0-1,0 0,-5 0,-46 6,-55 3,-202 46,279-48,-1-1,-62 2,62-6,-37 11,49-9</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52.829"/>
    </inkml:context>
    <inkml:brush xml:id="br0">
      <inkml:brushProperty name="width" value="0.1" units="cm"/>
      <inkml:brushProperty name="height" value="0.1" units="cm"/>
      <inkml:brushProperty name="color" value="#FF0066"/>
      <inkml:brushProperty name="ignorePressure" value="1"/>
    </inkml:brush>
  </inkml:definitions>
  <inkml:trace contextRef="#ctx0" brushRef="#br0">666 149,'-5'-1,"0"0,1-1,-1 0,1 0,0 0,-1 0,1-1,0 0,0 0,1 0,-6-5,-10-8,-14-5,-51-25,72 40,1 1,-1 1,-1-1,1 2,-1 0,1 0,-1 1,-17 0,25 3,1 0,-1 0,0 0,0 0,1 1,-1 0,1 0,0 0,-1 1,1-1,0 1,-6 6,-45 47,37-37,-10 9,2 1,1 1,2 1,1 1,-34 67,51-89,1 1,0 0,0 0,1 0,0 1,1-1,1 1,-1-1,2 1,0 0,0-1,1 1,1-1,0 1,0-1,1 1,0-1,1 0,1-1,0 1,0-1,1 1,0-2,9 12,40 41,3-2,2-3,81 58,-117-96,0-1,1-1,0-1,1-1,1-1,1-2,41 13,-63-24,0 0,0-1,1 0,-1 0,0 0,1-1,-1 0,0 0,0-1,0 0,0 0,0 0,0-1,-1 1,1-2,-1 1,6-4,12-11,0 0,27-30,-34 32,131-135,131-175,-258 301,44-61,-58 78,-1-1,0 0,-1 0,0 0,0 0,-1-1,4-18,-7 25,0 0,0 0,-1 0,1-1,-1 1,0 0,0 0,0 0,0 0,0 0,0 0,-1 1,0-1,1 0,-1 1,0-1,0 1,-1-1,1 1,0 0,-1 0,1 0,-1 0,0 1,0-1,1 1,-1-1,-6-1,-10-4,0 1,0 1,-29-5,35 7,-46-8,-27-7,-2 4,-97-3,163 17,0 2,-41 9,57-10,-17 4</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57.564"/>
    </inkml:context>
    <inkml:brush xml:id="br0">
      <inkml:brushProperty name="width" value="0.1" units="cm"/>
      <inkml:brushProperty name="height" value="0.1" units="cm"/>
      <inkml:brushProperty name="color" value="#FF0066"/>
      <inkml:brushProperty name="ignorePressure" value="1"/>
    </inkml:brush>
  </inkml:definitions>
  <inkml:trace contextRef="#ctx0" brushRef="#br0">533 0,'4'55,"2"-1,2 0,30 103,-8-39,36 134,19 85,-80-297,1 44,-4-44,8 42,-8-63,-2-15,0 0,0 0,1 0,0 0,-1 0,1 0,1 0,-1 0,0 0,1 0,0-1,4 7,-6-10,1 1,-1-1,0 0,1 0,-1 0,0 0,1 0,-1 0,0 0,1-1,-1 1,1 0,-1 0,0 0,1 0,-1 0,0 0,0-1,1 1,-1 0,0 0,1-1,-1 1,0 0,0 0,1-1,-1 1,0 0,0 0,0-1,0 1,1 0,-1-1,0 1,0 0,0-1,0 1,0 0,0-1,0 1,0-1,0 1,0 0,0-1,0 1,0-1,3-20,2-357,-8 203,26 463,-20-233,0-31,-2 0,-1-1,0 1,-2 0,-7 35,8-56,0-1,-1 1,1-1,-1 1,1-1,-1 1,0-1,0 0,0 0,0 0,0 0,-1 0,1-1,0 1,-1-1,0 1,1-1,-1 0,0 0,1 0,-1 0,0-1,0 1,0-1,0 0,0 0,1 0,-1 0,-6-1,-7 0,-1-2,1 0,-28-8,8-2,1-2,0 0,1-3,1-1,-49-36,-142-131,197 161,14 13,-12-8,2-1,0-2,2 0,0-1,-18-29,38 51,0 1,1 0,-1 0,0 0,1-1,-1 1,1 0,0-1,-1 1,1 0,0-1,0 1,0-1,0 1,0 0,0-1,0 1,0 0,1-1,-1 1,0-1,1 1,-1 0,1 0,-1-1,2-1,1 1,-1 0,0-1,1 1,-1 0,1 1,0-1,0 0,0 1,-1-1,1 1,4-1,10-3,0 1,0 1,22-1,-37 4,252-6,-36 3,-175 0,1-2,85-22,-83 15,1 1,1 3,58-4,-105 12,0 0,0-1,1 1,-1 0,0 0,0 0,0 0,0 0,0 0,0 0,0 0,0 0,0 1,0-1,0 0,0 1,0-1,0 1,0-1,0 1,0-1,0 1,0 0,0-1,0 1,-1 0,1 0,0 0,-1 0,1 0,0-1,-1 1,1 0,-1 0,0 0,1 0,-1 0,0 1,1-1,-1 0,0 0,0 0,0 0,0 0,0 0,0 0,-1 2,-1 6,-1 0,0 0,0-1,-10 17,3-5,-24 62,-57 124,47-140,32-50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1.229"/>
    </inkml:context>
    <inkml:brush xml:id="br0">
      <inkml:brushProperty name="width" value="0.1" units="cm"/>
      <inkml:brushProperty name="height" value="0.1" units="cm"/>
      <inkml:brushProperty name="color" value="#FF0066"/>
      <inkml:brushProperty name="ignorePressure" value="1"/>
    </inkml:brush>
  </inkml:definitions>
  <inkml:trace contextRef="#ctx0" brushRef="#br0">1 591,'0'-2,"1"0,-1 0,1 1,-1-1,1 0,0 0,-1 1,1-1,0 0,0 1,1-1,-1 1,0 0,0-1,1 1,-1 0,1 0,1-2,34-20,-26 17,61-32,150-58,88-6,-266 89,573-157,-416 128,230-20,-410 60,14-1,0 1,35 2,-51 6,-19-5,0-1,0 0,0 1,0-1,0 1,0-1,0 0,0 1,0-1,0 0,0 1,0-1,0 0,0 1,0-1,-1 0,1 1,0-1,0 0,0 1,-1-1,1 0,0 1,0-1,-1 0,1 0,0 0,-1 1,1-1,0 0,-1 0,1 0,0 0,-1 1,1-1,0 0,-1 0,1 0,-1 0,1 0,0 0,-1 0,-15 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0.96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0,'1'23,"1"-1,2 0,0 0,12 39,39 86,-37-103,62 155,169 299,-172-380,-65-103,0-1,0 0,1-1,1 0,22 15,-26-22,0-1,1 1,0-2,0 0,0 0,1-1,-1 0,24 2,9-2,46-3,-46 0,136-15,-94 6,-60 7</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2.061"/>
    </inkml:context>
    <inkml:brush xml:id="br0">
      <inkml:brushProperty name="width" value="0.1" units="cm"/>
      <inkml:brushProperty name="height" value="0.1" units="cm"/>
      <inkml:brushProperty name="color" value="#FF0066"/>
      <inkml:brushProperty name="ignorePressure" value="1"/>
    </inkml:brush>
  </inkml:definitions>
  <inkml:trace contextRef="#ctx0" brushRef="#br0">1 0,'6'2,"1"0,-1 0,1 0,-1 1,0 0,0 0,0 0,0 1,-1 0,0 0,1 0,-1 1,8 10,11 7,37 32,-2 3,77 96,82 146,-99-99,-76-122,-25-50,-13-20,1 0,-1 1,-1 0,1 0,-2 0,1 0,3 15,-5-6</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5.015"/>
    </inkml:context>
    <inkml:brush xml:id="br0">
      <inkml:brushProperty name="width" value="0.1" units="cm"/>
      <inkml:brushProperty name="height" value="0.1" units="cm"/>
      <inkml:brushProperty name="color" value="#FF0066"/>
      <inkml:brushProperty name="ignorePressure" value="1"/>
    </inkml:brush>
  </inkml:definitions>
  <inkml:trace contextRef="#ctx0" brushRef="#br0">1060 1,'-57'0,"-201"7,218-3,1 2,-1 1,1 3,-55 20,52-13,0 2,1 1,1 3,-59 43,80-52,1 2,1 0,0 0,1 2,1 0,1 1,1 0,0 1,2 1,-17 38,17-26,1 0,2 1,1 0,2 0,1 1,1-1,4 42,-1-55,2-1,1 0,0 1,1-1,2 0,0-1,1 0,0 0,2 0,0-1,1 0,1-1,19 23,-18-28,0 0,1-1,1-1,0 0,0-1,0-1,2 0,-1-1,1 0,-1-1,2-1,-1-1,1 0,16 1,7-1,0-1,1-3,-1-1,71-11,-57-1,-1-1,-1-3,88-42,-120 50,7-4,-1-2,-1-1,-1-1,30-27,2-1,-40 34</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5.831"/>
    </inkml:context>
    <inkml:brush xml:id="br0">
      <inkml:brushProperty name="width" value="0.1" units="cm"/>
      <inkml:brushProperty name="height" value="0.1" units="cm"/>
      <inkml:brushProperty name="color" value="#FF0066"/>
      <inkml:brushProperty name="ignorePressure" value="1"/>
    </inkml:brush>
  </inkml:definitions>
  <inkml:trace contextRef="#ctx0" brushRef="#br0">1 273,'9'0,"1"-1,0-1,0 0,-1 0,11-5,15-3,233-46,291-23,279 16,-825 62,752-20,-758 21,-1 0,1 0,0-1,0 0,-1-1,1 0,-1 0,0 0,1 0,6-5,2-2</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6.861"/>
    </inkml:context>
    <inkml:brush xml:id="br0">
      <inkml:brushProperty name="width" value="0.1" units="cm"/>
      <inkml:brushProperty name="height" value="0.1" units="cm"/>
      <inkml:brushProperty name="color" value="#FF0066"/>
      <inkml:brushProperty name="ignorePressure" value="1"/>
    </inkml:brush>
  </inkml:definitions>
  <inkml:trace contextRef="#ctx0" brushRef="#br0">0 1,'2'1,"1"1,-1 0,0 0,0 0,0 0,0 1,-1-1,1 0,-1 1,1-1,-1 1,0-1,0 1,0 0,0-1,0 5,2-1,80 241,-55-158,73 331,-100-413,0 1,1-1,0 0,0 0,1 0,0 0,0 0,1-1,0 1,0-1,0 0,10 10,-9-12,0-1,0 1,0-1,0 0,1-1,-1 0,1 1,0-2,0 1,0-1,0 1,0-2,0 1,0-1,11 0,51-1,1-3,-1-2,0-4,-1-3,109-34,-51 6,-104 35</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7.582"/>
    </inkml:context>
    <inkml:brush xml:id="br0">
      <inkml:brushProperty name="width" value="0.1" units="cm"/>
      <inkml:brushProperty name="height" value="0.1" units="cm"/>
      <inkml:brushProperty name="color" value="#FF0066"/>
      <inkml:brushProperty name="ignorePressure" value="1"/>
    </inkml:brush>
  </inkml:definitions>
  <inkml:trace contextRef="#ctx0" brushRef="#br0">1 172,'8'0,"7"-4,10-6,8-1,11-2,15-4,14-3,7-2,2 2,-4 6,-7 3,-8 1,-10 2,-10 2,-8 2,-14 2,-15 5,-9 3</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8.343"/>
    </inkml:context>
    <inkml:brush xml:id="br0">
      <inkml:brushProperty name="width" value="0.1" units="cm"/>
      <inkml:brushProperty name="height" value="0.1" units="cm"/>
      <inkml:brushProperty name="color" value="#FF0066"/>
      <inkml:brushProperty name="ignorePressure" value="1"/>
    </inkml:brush>
  </inkml:definitions>
  <inkml:trace contextRef="#ctx0" brushRef="#br0">1 282,'20'-21,"1"2,0 0,2 2,0 0,1 1,38-17,15-2,1 4,119-30,-179 55,-4-1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39.563"/>
    </inkml:context>
    <inkml:brush xml:id="br0">
      <inkml:brushProperty name="width" value="0.1" units="cm"/>
      <inkml:brushProperty name="height" value="0.1" units="cm"/>
      <inkml:brushProperty name="color" value="#FF0066"/>
      <inkml:brushProperty name="ignorePressure" value="1"/>
    </inkml:brush>
  </inkml:definitions>
  <inkml:trace contextRef="#ctx0" brushRef="#br0">366 3,'-6'1,"0"-1,0 1,1 1,-1-1,0 1,1 0,-1 0,1 0,0 1,0 0,0 0,0 0,0 1,-3 4,-11 9,-32 39,28-28,-9 8,-52 80,73-99,1 0,1 1,1 0,0 0,1 1,1 0,-5 31,10-45,0 1,1-1,0 0,0 1,0-1,1 0,0 1,0-1,0 0,0 0,1 0,0 0,0 0,0 0,1-1,0 1,0-1,0 1,0-1,5 4,1 0,0-1,1 0,0-1,0 0,0 0,1-1,0-1,13 5,96 31,3-5,240 37,-360-71,9 1,1-1,0 0,0-1,-1 0,18-3,-27 2,0 0,1 0,-1 0,0 0,0 0,0-1,0 1,-1-1,1 0,0 0,-1 0,1 0,-1 0,0-1,0 1,0-1,0 0,0 1,0-1,-1 0,1 0,-1 0,0 0,0 0,2-6,1-23,-1 1,-1-1,-2 1,-1-1,-2 1,0-1,-12-43,8 46,-2 1,0 1,-2-1,-1 2,-1 0,-1 0,-23-31,25 40,-1 1,0 0,-2 1,1 1,-2 0,0 1,0 1,-1 1,-1 0,0 1,-22-9,27 15,0 2,1-1,-1 2,0 0,0 0,0 1,0 1,0 0,0 1,0 0,0 1,-12 5,-26 3,27-6,0 1,0 2,1 0,-27 14,29-12</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43.966"/>
    </inkml:context>
    <inkml:brush xml:id="br0">
      <inkml:brushProperty name="width" value="0.1" units="cm"/>
      <inkml:brushProperty name="height" value="0.1" units="cm"/>
      <inkml:brushProperty name="color" value="#FF0066"/>
      <inkml:brushProperty name="ignorePressure" value="1"/>
    </inkml:brush>
  </inkml:definitions>
  <inkml:trace contextRef="#ctx0" brushRef="#br0">570 154,'-10'1,"-1"-1,1 2,0 0,0 0,0 1,0 0,0 0,1 1,-1 1,1-1,-11 9,-9 8,2 0,-26 26,14-10,-7 2,0-1,-62 69,98-96,0 1,1 0,0 1,1 0,0 0,1 1,1 0,0 1,1-1,0 1,-2 17,6-26,0 0,0 1,1-1,0 0,1 0,-1 1,1-1,1 0,-1 0,1 0,4 11,-4-13,0-1,1 1,-1-1,1 0,-1 0,1 0,0 0,0 0,0-1,1 1,-1-1,1 0,-1 0,1 0,0-1,0 1,-1-1,9 2,85 20,0-5,170 11,-219-27,-9 0,56-4,-86 2,0-1,0-1,0 0,0 0,-1 0,1-1,-1 0,1-1,-1 0,0-1,13-9,-18 11,1-1,-1 0,-1 0,1 0,0 0,-1-1,0 1,0-1,0 1,-1-1,1 0,-1 0,0 0,-1 0,1-8,0-13,-5-47,1 26,1-10,-1 0,-4 0,-15-69,16 103,-1 0,-1 0,-1 0,-1 1,-1 0,-1 1,0 0,-2 1,0 1,-24-25,32 38,-1-1,-1 1,1 1,-1-1,0 1,0 1,-1 0,1 0,-1 0,0 1,0 0,0 1,0 0,-1 1,1-1,-1 2,-18 0,7 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45.029"/>
    </inkml:context>
    <inkml:brush xml:id="br0">
      <inkml:brushProperty name="width" value="0.1" units="cm"/>
      <inkml:brushProperty name="height" value="0.1" units="cm"/>
      <inkml:brushProperty name="color" value="#FF0066"/>
      <inkml:brushProperty name="ignorePressure" value="1"/>
    </inkml:brush>
  </inkml:definitions>
  <inkml:trace contextRef="#ctx0" brushRef="#br0">1 100,'2'-3,"0"0,1 0,0 0,-1 0,1 0,0 0,0 1,0-1,1 1,4-3,4-3,-5 2,-1 0,1 1,0-1,0 2,1-1,0 1,0 0,0 0,0 1,0 0,1 1,-1 0,1 0,0 1,-1 0,15 0,-7 1,1 1,0 0,0 1,-1 1,1 1,-1 0,0 1,0 1,0 0,-1 1,21 13,-28-15,0 1,0 0,-1 1,0 0,0 0,0 1,-1 0,0 0,0 0,-1 1,0-1,-1 1,0 1,0-1,-1 0,0 1,-1 0,0 0,0 0,-1 14,-1 13,-3 0,-1 0,-14 60,8-50,-6 65,15-96,0 0,2-1,-1 1,2 0,4 23,-5-36,0 0,-1-1,1 1,1 0,-1 0,0 0,1-1,-1 1,1-1,0 1,0-1,0 1,0-1,0 0,0 0,1 0,-1-1,1 1,-1 0,1-1,0 0,0 1,0-1,-1 0,1 0,0-1,0 1,0-1,0 1,0-1,0 0,0 0,1-1,-1 1,4-1,0-1,-1 1,1-1,-1 0,0 0,0-1,0 0,0 0,0 0,0-1,-1 0,10-8,-4-1</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45.766"/>
    </inkml:context>
    <inkml:brush xml:id="br0">
      <inkml:brushProperty name="width" value="0.1" units="cm"/>
      <inkml:brushProperty name="height" value="0.1" units="cm"/>
      <inkml:brushProperty name="color" value="#FF0066"/>
      <inkml:brushProperty name="ignorePressure" value="1"/>
    </inkml:brush>
  </inkml:definitions>
  <inkml:trace contextRef="#ctx0" brushRef="#br0">395 1,'-5'0,"0"4,-8 6,-3 4,-6 14,-3 9,-6 12,-7 9,0 12,2 6,-1-1,5-6,5-5,2-6,5-9,7-8,5-7,4-9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1.53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1 187,'3'-1,"-1"1,1-1,0 0,0 0,0-1,-1 1,1-1,-1 1,5-4,18-9,58-8,101-13,-69 15,28-3,-77 15,123-34,-165 34</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46.314"/>
    </inkml:context>
    <inkml:brush xml:id="br0">
      <inkml:brushProperty name="width" value="0.1" units="cm"/>
      <inkml:brushProperty name="height" value="0.1" units="cm"/>
      <inkml:brushProperty name="color" value="#FF0066"/>
      <inkml:brushProperty name="ignorePressure" value="1"/>
    </inkml:brush>
  </inkml:definitions>
  <inkml:trace contextRef="#ctx0" brushRef="#br0">1 1,'22'1,"0"1,-1 1,1 1,0 1,-1 1,0 1,0 1,-1 0,0 2,19 12,27 20,89 75,-83-60,-18-15,68 50,-106-82,0 0,0-1,1-1,0-1,35 10,-28-12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47.429"/>
    </inkml:context>
    <inkml:brush xml:id="br0">
      <inkml:brushProperty name="width" value="0.1" units="cm"/>
      <inkml:brushProperty name="height" value="0.1" units="cm"/>
      <inkml:brushProperty name="color" value="#FF0066"/>
      <inkml:brushProperty name="ignorePressure" value="1"/>
    </inkml:brush>
  </inkml:definitions>
  <inkml:trace contextRef="#ctx0" brushRef="#br0">1 103,'7'-1,"1"0,-1-1,0 0,1 0,-1-1,11-5,14-5,10 4,-1 1,82-3,-62 6,15 1,-51 4,0-1,1-2,-1 0,-1-1,27-9,-27 3</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48.082"/>
    </inkml:context>
    <inkml:brush xml:id="br0">
      <inkml:brushProperty name="width" value="0.1" units="cm"/>
      <inkml:brushProperty name="height" value="0.1" units="cm"/>
      <inkml:brushProperty name="color" value="#FF0066"/>
      <inkml:brushProperty name="ignorePressure" value="1"/>
    </inkml:brush>
  </inkml:definitions>
  <inkml:trace contextRef="#ctx0" brushRef="#br0">0 1,'8'0,"8"8,4 3,3 8,2 5,6 2,0 1,0 4,3-3,0 2,-2 0,-2-5,-6-3,-8-4</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0.999"/>
    </inkml:context>
    <inkml:brush xml:id="br0">
      <inkml:brushProperty name="width" value="0.1" units="cm"/>
      <inkml:brushProperty name="height" value="0.1" units="cm"/>
      <inkml:brushProperty name="color" value="#FF0066"/>
      <inkml:brushProperty name="ignorePressure" value="1"/>
    </inkml:brush>
  </inkml:definitions>
  <inkml:trace contextRef="#ctx0" brushRef="#br0">0 1,'919'45,"-835"-33,-60-7,0-1,1-1,0-1,-1-1,1-1,0-2,26-4,10-7,-51 11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1.697"/>
    </inkml:context>
    <inkml:brush xml:id="br0">
      <inkml:brushProperty name="width" value="0.1" units="cm"/>
      <inkml:brushProperty name="height" value="0.1" units="cm"/>
      <inkml:brushProperty name="color" value="#FF0066"/>
      <inkml:brushProperty name="ignorePressure" value="1"/>
    </inkml:brush>
  </inkml:definitions>
  <inkml:trace contextRef="#ctx0" brushRef="#br0">1 0,'3'1,"0"1,0-1,0 1,0 0,0 0,-1 0,1 0,0 1,-1-1,0 1,1-1,-1 1,2 3,6 6,49 58,-3 3,73 124,-124-189,73 133,5 9,-57-115,-14-25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26.155"/>
    </inkml:context>
    <inkml:brush xml:id="br0">
      <inkml:brushProperty name="width" value="0.1" units="cm"/>
      <inkml:brushProperty name="height" value="0.1" units="cm"/>
      <inkml:brushProperty name="color" value="#FF0066"/>
      <inkml:brushProperty name="ignorePressure" value="1"/>
    </inkml:brush>
  </inkml:definitions>
  <inkml:trace contextRef="#ctx0" brushRef="#br0">125 0,'-29'905,"19"-718,3-43,-48 281,48-395,3-16,0 0,1 1,1-1,-1 23,3-37,0 1,0-1,0 0,0 0,0 0,0 0,0 1,0-1,0 0,0 0,-1 0,1 1,0-1,0 0,0 0,0 0,0 1,0-1,0 0,1 0,-1 0,0 0,0 1,0-1,0 0,0 0,0 0,0 1,0-1,0 0,0 0,1 0,-1 0,0 0,0 1,0-1,0 0,1 0,-1 0,0 0,0 0,0 0,0 0,1 0,-1 0,0 0,0 0,0 1,1-1,-1 0,0 0,0 0,0 0,1 0,-1-1,0 1,0 0,0 0,0 0,1 0,-1 0,0 0,0 0,0 0,1 0,6-11,-2-2</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27.073"/>
    </inkml:context>
    <inkml:brush xml:id="br0">
      <inkml:brushProperty name="width" value="0.1" units="cm"/>
      <inkml:brushProperty name="height" value="0.1" units="cm"/>
      <inkml:brushProperty name="color" value="#FF0066"/>
      <inkml:brushProperty name="ignorePressure" value="1"/>
    </inkml:brush>
  </inkml:definitions>
  <inkml:trace contextRef="#ctx0" brushRef="#br0">1 738,'2'-4,"-1"1,1-1,1 0,-1 0,1 1,-1-1,1 1,0 0,0 0,0 0,6-4,-5 4,28-21,2 0,1 3,0 1,55-22,-40 18,103-44,3 7,199-50,-301 96,0-3,53-26,50-46,-115 63,2 2,71-31,-103 52,0 0,1 1,-1 0,26-2,-17 5</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28.066"/>
    </inkml:context>
    <inkml:brush xml:id="br0">
      <inkml:brushProperty name="width" value="0.1" units="cm"/>
      <inkml:brushProperty name="height" value="0.1" units="cm"/>
      <inkml:brushProperty name="color" value="#FF0066"/>
      <inkml:brushProperty name="ignorePressure" value="1"/>
    </inkml:brush>
  </inkml:definitions>
  <inkml:trace contextRef="#ctx0" brushRef="#br0">315 63,'-7'-6,"0"-1,-1 1,1 0,-1 1,-1 0,1 0,-1 1,1 0,-1 0,0 1,-13-2,18 4,0 0,0 1,-1 0,1 0,0 0,0 0,-1 1,1 0,0 0,0 0,0 0,0 1,0-1,0 1,0 0,1 0,-1 1,1-1,-1 1,1-1,0 1,0 0,0 0,0 1,1-1,-1 1,-2 6,-12 22,2 2,1 0,2 1,1 0,2 0,2 1,-5 54,11-77,0 0,2 0,-1 0,1 0,1 0,0 0,1 0,1-1,0 1,7 14,-8-19,1-1,1 0,0 0,0 0,0-1,1 0,-1 0,1 0,1-1,-1 1,1-2,0 1,0-1,1 0,-1 0,1-1,9 3,17 3,0-1,1-2,0-1,0-2,53-2,-5-6,97-18,-146 17,61-19,-85 22,0-1,0 0,0-1,0 0,-1 0,0-1,0 0,0-1,-1 0,8-8,-14 13,-1 0,0 0,0-1,0 1,0 0,-1 0,1-1,0 1,-1 0,0-1,1 1,-1 0,0-1,0 1,0 0,-1-1,1 1,-1-1,1 1,-1 0,0 0,0-1,1 1,-2 0,1 0,0 0,0 0,-1 0,1 0,-1 0,0 1,1-1,-3-1,-8-9,-1 1,0 0,-20-12,30 21,-32-20,0 2,-2 1,-1 1,0 3,-1 1,-46-10,59 17,7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28.701"/>
    </inkml:context>
    <inkml:brush xml:id="br0">
      <inkml:brushProperty name="width" value="0.1" units="cm"/>
      <inkml:brushProperty name="height" value="0.1" units="cm"/>
      <inkml:brushProperty name="color" value="#FF0066"/>
      <inkml:brushProperty name="ignorePressure" value="1"/>
    </inkml:brush>
  </inkml:definitions>
  <inkml:trace contextRef="#ctx0" brushRef="#br0">0 0,'8'19,"0"1,6 27,2 5,85 243,174 441,-267-719,9 19,26 44,-37-72,0 1,0-1,0 0,1 0,0-1,0 0,1-1,0 1,0-1,13 7,-17-12,-1 1,1-1,-1 0,1 0,-1 0,1 0,-1-1,1 1,0-1,0 0,-1 0,1 0,0-1,-1 1,1-1,-1 0,1 0,-1 0,6-3,0-1,0-1,0 0,-1-1,1 1,8-11,9-9</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29.137"/>
    </inkml:context>
    <inkml:brush xml:id="br0">
      <inkml:brushProperty name="width" value="0.1" units="cm"/>
      <inkml:brushProperty name="height" value="0.1" units="cm"/>
      <inkml:brushProperty name="color" value="#FF0066"/>
      <inkml:brushProperty name="ignorePressure" value="1"/>
    </inkml:brush>
  </inkml:definitions>
  <inkml:trace contextRef="#ctx0" brushRef="#br0">0 193,'0'-4,"4"-6,6 0,5 0,4 3,8-2,6-4,8 1,7-2,10-3,6 2,5-1,4 2,-3 4,-5-1,-9 2,-10 2,-13 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2.08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1,'0'4,"4"1,1 9,4 5,5 5,0 5,6 7,3 5,3 5,4-3,-2-3,2-1,0-2,-5-4,-6-4,-8-5</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0.371"/>
    </inkml:context>
    <inkml:brush xml:id="br0">
      <inkml:brushProperty name="width" value="0.1" units="cm"/>
      <inkml:brushProperty name="height" value="0.1" units="cm"/>
      <inkml:brushProperty name="color" value="#FF0066"/>
      <inkml:brushProperty name="ignorePressure" value="1"/>
    </inkml:brush>
  </inkml:definitions>
  <inkml:trace contextRef="#ctx0" brushRef="#br0">695 573,'-33'0,"0"1,-45 8,62-5,0 0,1 1,-1 0,1 1,0 1,-26 16,2 5,2 2,1 1,1 2,2 1,2 2,1 1,1 1,-43 79,58-91,1 0,2 1,-14 46,22-63,0 0,1 0,1 0,-1 0,2 1,-1-1,1 0,1 0,0 1,1-1,-1 0,2 0,6 17,-7-22,1-1,0 0,0-1,0 1,0 0,1-1,0 0,-1 0,1 0,0 0,0-1,1 1,-1-1,0 0,1 0,0-1,-1 1,1-1,0 0,-1-1,1 1,0-1,0 0,0 0,7-1,2 0,-1 0,0-2,1 1,-1-2,0 0,-1 0,1-1,13-8,-10 3,0-1,-1 0,0-1,-1-1,0-1,-1 0,-1 0,0-1,-1-1,-1 0,0 0,13-33,-10 16,-1-1,-2 0,-2-1,0 0,-3 0,2-36,-3 47,1 19,1 16,96 239,-101-248,11 26,2 0,0 0,2-2,1 0,33 38,-45-58,1 0,-1-1,1 1,1-2,-1 1,1 0,0-1,0 0,0-1,0 0,1 0,-1 0,1-1,0 0,0-1,0 0,-1 0,1 0,0-1,0 0,0-1,0 0,0 0,0-1,0 0,0 0,7-4,7-3,-1-1,0 0,0-2,-1-1,-1-1,0 0,-1-1,-1-1,21-24,-19 16,-1 0,-1-1,-1-1,-1-1,-1 0,17-53,-19 45,-3-2,-1 1,-2-1,-1 0,-2 0,-1 0,-2-1,-2 1,-1 0,-2 0,-2 0,-16-52,5 36,-3 0,-39-72,49 106,-1-1,-1 2,0 0,-2 0,0 1,0 1,-2 1,0 0,-20-13,36 27,-1-1,0 1,-1-1,1 1,0 0,0 0,-1 0,1 0,0 1,-1-1,1 0,-1 1,1 0,-1 0,1-1,-1 2,1-1,-1 0,1 0,-1 1,1-1,0 1,-4 1,4 0,0 0,0 0,0 0,1 0,-1 0,1 0,-1 0,1 0,0 1,0-1,0 1,0-1,1 0,-1 1,0 0,1-1,0 1,0-1,0 1,0 0,0-1,0 1,1 2,4 22,2-1,0 0,2 0,1-1,1 0,25 42,-19-35,38 67,5-3,86 106,169 158,-225-268,-70-71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1.317"/>
    </inkml:context>
    <inkml:brush xml:id="br0">
      <inkml:brushProperty name="width" value="0.1" units="cm"/>
      <inkml:brushProperty name="height" value="0.1" units="cm"/>
      <inkml:brushProperty name="color" value="#FF0066"/>
      <inkml:brushProperty name="ignorePressure" value="1"/>
    </inkml:brush>
  </inkml:definitions>
  <inkml:trace contextRef="#ctx0" brushRef="#br0">210 470,'5'6,"0"0,-1 0,1 1,-2 0,5 7,11 21,395 552,-149-219,-255-353,186 285,-194-297,0-1,-1 1,0 0,1-1,-1 1,0 0,0 0,-1 0,1 0,0 0,-1 0,0 0,0 0,0 0,0 0,-1 5,0-6,0-1,0 1,0-1,-1 0,1 0,0 0,-1 0,1 0,-1 0,1 0,-1 0,1-1,-1 1,1 0,-1-1,0 0,0 1,1-1,-1 0,0 0,1 0,-1 0,0 0,0 0,1 0,-1 0,0-1,1 1,-1-1,1 0,-3 0,-15-4,1-1,-1-1,1 0,-30-18,-69-49,97 61,-58-42,1-4,4-2,2-4,3-3,-68-87,93 99,2-3,3-1,2-1,3-2,3-1,3-2,-32-116,47 122,2-1,3 0,2 0,4 0,11-117,-8 164,0 1,1 0,1-1,0 1,0 0,2 1,0-1,0 1,1 0,15-19,-18 27,1 0,0 1,0 0,0 0,0 0,1 0,-1 1,1 0,0 0,0 0,-1 1,1 0,0 0,0 1,0-1,0 1,0 1,10 1,6 1,0 0,-1 2,36 13,-16-2,0 1,-1 2,-1 2,-1 2,-1 1,-1 2,45 43,-63-53,-1 1,-1 1,-1 0,0 2,-1-1,-2 2,0 0,-1 0,-1 1,-1 0,0 1,-2 0,-1 0,-1 0,3 32,-8-43,-1 0,0 0,-1 0,0 0,-1 0,0 0,-1 0,0-1,-1 1,0-1,-1 0,0-1,0 1,-1-1,-1-1,0 1,0-1,-11 8,-18 16,-2-3,-1-1,-49 27,62-39,-5 3</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2.152"/>
    </inkml:context>
    <inkml:brush xml:id="br0">
      <inkml:brushProperty name="width" value="0.1" units="cm"/>
      <inkml:brushProperty name="height" value="0.1" units="cm"/>
      <inkml:brushProperty name="color" value="#FF0066"/>
      <inkml:brushProperty name="ignorePressure" value="1"/>
    </inkml:brush>
  </inkml:definitions>
  <inkml:trace contextRef="#ctx0" brushRef="#br0">0 116,'22'10,"-1"0,-1 1,0 1,0 1,21 18,11 6,129 74,-149-94,2-2,-1-1,66 17,-94-29,0-1,0 0,0 0,0 0,0-1,0 0,0 0,0 0,1-1,-1 1,0-1,0 0,0-1,0 1,-1-1,1 0,0 0,7-6,-7 4,0-1,-1 0,0 0,0 0,0 0,0-1,-1 0,0 0,0 1,-1-2,0 1,0 0,0 0,1-9,3-19,-1-1,-2 1,-1 0,-2-1,-1 0,-11-60,5 76,2 18,4 3,1 0,0 0,0 0,0 0,0 0,0 0,0 0,1 0,-1 0,0 0,1 0,0-1,-1 1,1 0,2 3,22 35,1-1,2-2,52 55,1 2,133 194,-202-271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3.291"/>
    </inkml:context>
    <inkml:brush xml:id="br0">
      <inkml:brushProperty name="width" value="0.1" units="cm"/>
      <inkml:brushProperty name="height" value="0.1" units="cm"/>
      <inkml:brushProperty name="color" value="#FF0066"/>
      <inkml:brushProperty name="ignorePressure" value="1"/>
    </inkml:brush>
  </inkml:definitions>
  <inkml:trace contextRef="#ctx0" brushRef="#br0">255 1,'-3'23,"0"0,-1 0,-1 0,-1 0,-13 29,-2 13,-1 13,-12 87,30-133,1 0,1-1,1 1,2 0,10 58,-9-82,0 0,1 0,1 0,-1 0,1-1,1 0,-1 0,1 0,0 0,10 9,-13-14,-1 0,1 0,0 0,0-1,0 1,0-1,0 1,0-1,0 0,1 0,-1 0,0 0,1 0,-1 0,1-1,-1 1,1-1,-1 0,1 1,-1-1,1 0,-1-1,1 1,-1 0,1-1,-1 1,1-1,-1 0,0 0,1 0,-1 0,0 0,0-1,0 1,0-1,0 1,0-1,0 0,2-2,-1-1,1 0,-1 0,-1-1,1 1,-1-1,0 1,0-1,-1 0,0 1,0-1,0 0,-1 0,1 0,-1 0,-1 0,1 0,-1 0,-3-9,-2-13,-1 1,-16-37,18 49,-2 1,1 0,-2 0,0 0,-1 1,0 1,-1-1,0 2,-1-1,0 1,-1 1,0 0,0 1,-1 0,-1 1,1 0,-1 1,-1 0,-23-6,8 4</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4.566"/>
    </inkml:context>
    <inkml:brush xml:id="br0">
      <inkml:brushProperty name="width" value="0.1" units="cm"/>
      <inkml:brushProperty name="height" value="0.1" units="cm"/>
      <inkml:brushProperty name="color" value="#FF0066"/>
      <inkml:brushProperty name="ignorePressure" value="1"/>
    </inkml:brush>
  </inkml:definitions>
  <inkml:trace contextRef="#ctx0" brushRef="#br0">346 377,'-10'1,"1"1,0-1,0 1,0 1,0 0,0 0,0 0,1 1,-1 1,1-1,0 2,-13 10,-2 3,1 1,-32 39,39-42,0 0,1 0,1 2,1 0,0 0,2 1,-15 37,24-54,0 0,1 0,-1 0,1 1,-1-1,1 0,0 0,1 1,-1-1,0 0,1 0,0 0,0 1,0-1,0 0,0 0,0 0,3 4,-1-3,1-1,-1 1,1 0,-1-1,1 0,0 0,0 0,1-1,-1 1,10 3,4 0,1 0,0-1,0-2,39 4,8-4,0-3,1-3,-1-3,0-3,-1-2,0-4,112-40,-158 48,0-1,-1 0,0-2,-1 0,1-1,16-15,-30 23,1-1,-1-1,0 1,0 0,-1-1,1 0,-1 0,0 0,0 0,-1 0,1-1,-1 1,-1-1,1 1,-1-1,0 0,0 0,0 1,-1-1,0 0,0 0,-1 0,1 0,-1 1,-3-10,-2-2,-1 0,0 1,-1 0,-1 0,-1 1,-13-17,-75-80,76 88,-239-232,360 389,517 745,-602-855,32 47,-43-66,0-1,0 1,0-1,0 0,0 0,1 0,-1 0,1-1,0 1,0-1,0 0,0 0,0 0,6 1,-8-3,-1 0,1-1,-1 1,0 0,1 0,-1-1,1 1,-1-1,1 0,-1 1,0-1,0 0,1 0,-1 0,0 1,0-1,0-1,0 1,0 0,0 0,0 0,0 0,0-1,-1 1,1 0,0-1,-1 1,1-1,-1 1,0 0,1-1,-1 1,0-3,7-56,-6 54,-4-209,3-24,0 238,-1-1,1 0,1 1,-1-1,0 0,0 1,0-1,1 0,-1 1,1-1,0 1,-1-1,1 1,0-1,0 1,0-1,0 1,0 0,0-1,0 1,0 0,0 0,1 0,-1 0,1 0,-1 0,0 0,1 1,0-1,-1 0,1 1,-1-1,1 1,0 0,-1 0,1-1,0 1,-1 0,1 0,0 0,-1 1,1-1,0 0,-1 1,1-1,-1 1,1-1,-1 1,1 0,1 1,12 4,-1 1,-1 1,1 0,13 11,-26-18,270 222,-121-95,-50-47,-78-65</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5.856"/>
    </inkml:context>
    <inkml:brush xml:id="br0">
      <inkml:brushProperty name="width" value="0.1" units="cm"/>
      <inkml:brushProperty name="height" value="0.1" units="cm"/>
      <inkml:brushProperty name="color" value="#FF0066"/>
      <inkml:brushProperty name="ignorePressure" value="1"/>
    </inkml:brush>
  </inkml:definitions>
  <inkml:trace contextRef="#ctx0" brushRef="#br0">100 376,'-6'0,"0"0,0 0,0 0,1 1,-1 0,0 0,0 0,1 1,-1 0,-8 4,11-4,1 0,0 0,-1 1,1-1,0 0,1 1,-1 0,0-1,1 1,-1 0,1 0,0 0,0 0,0 0,1 0,-1 0,1 0,-1 0,1 0,0 0,1 6,0 4,0 0,1 0,1 0,0-1,1 1,0-1,1 0,0 0,1-1,0 1,15 18,5 5,2-2,37 36,-44-48,1-2,32 23,-44-36,0 1,0-1,1-1,0 0,0 0,1-1,-1-1,18 4,-27-7,1 0,0 1,-1-1,1-1,-1 1,1 0,0-1,-1 1,1-1,-1 0,1 0,-1 0,0 0,1 0,-1 0,0-1,0 1,0-1,0 0,0 1,0-1,0 0,0 0,-1 0,1 0,-1-1,0 1,1 0,-1-1,0 1,0 0,-1-1,1 0,0-4,3-10,-2 0,0 0,-1-1,-1-20,0 22,0-18,-5-135,3 148,-1 1,-1 0,-1 0,-1 0,0 0,-11-20,4 19,13 21,0 0,-1 0,1-1,0 1,0 0,0 0,0 0,0 0,0 0,-1 0,1 0,0 0,0 0,0 0,0 0,-1 0,1 0,0 0,0 0,0 0,0 0,0 0,-1 0,1 0,0 0,0 0,0 0,0 0,0 0,-1 1,1-1,0 0,0 0,0 0,0 0,0 0,0 0,0 0,0 1,-1-1,1 0,0 0,0 0,0 0,0 0,0 1,0-1,0 0,0 0,0 0,0 0,0 0,0 1,0-1,0 0,0 0,0 0,0 1,0 4,0 0,1 0,-1 0,1 0,0 0,3 9,11 27,3 0,1-1,35 55,86 107,-133-191,83 101,-78-100,0 0,0-1,1 0,0-1,1-1,22 12,-31-18,-1-1,1 0,0 0,0 0,0-1,0 0,0 0,0 0,0 0,0-1,0 0,0 0,0-1,0 1,0-1,1 0,-2 0,9-3,-8 1,0 0,0-1,0 1,-1-1,1 0,-1 0,0 0,0-1,0 0,-1 0,0 1,0-2,4-8,3-10,-2-1,-1 0,0 0,-2-1,3-51,-5 15,-3 0,-2 1,-3-1,-3 0,-3 1,-2 1,-3 0,-2 1,-43-91,53 135,-4-9,15 20,9 11,194 158,-45-34,-79-71,57 47,-117-88,-2 0,0 2,-1 0,16 24,-33-43,0 1,-1-1,1 1,-1-1,1 1,-1 0,0 0,0-1,-1 1,2 4,-3 4</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8.284"/>
    </inkml:context>
    <inkml:brush xml:id="br0">
      <inkml:brushProperty name="width" value="0.1" units="cm"/>
      <inkml:brushProperty name="height" value="0.1" units="cm"/>
      <inkml:brushProperty name="color" value="#FF0066"/>
      <inkml:brushProperty name="ignorePressure" value="1"/>
    </inkml:brush>
  </inkml:definitions>
  <inkml:trace contextRef="#ctx0" brushRef="#br0">569 348,'23'-21,"-19"18,0 0,0-1,-1 1,1-1,-1 0,1 0,-1 0,-1 0,1 0,0-1,-1 1,0-1,0 0,-1 1,3-11,-3 5,0 0,0 0,-1 0,-1 0,0 0,0 0,-1 0,0 1,-1-1,0 0,0 1,-1 0,0-1,-10-13,10 16,0 0,-1 1,0 0,0 0,0 0,-1 1,0-1,0 1,0 1,-1-1,1 1,-1 0,0 1,0-1,-1 1,1 1,-1 0,1 0,-10-1,13 2,-1 0,0 1,0 0,0 0,1 1,-1-1,0 1,1 0,-1 0,0 1,1-1,-1 1,1 0,0 0,0 1,-6 3,5-1,0 0,1 1,0-1,0 1,0 0,0 0,1 0,0 0,1 1,-1-1,-1 9,-214 547,195-509,23-53,1-1,-1 1,0 0,1 0,-1 0,0 0,1-1,-1 1,1 0,-1 0,0 0,1 0,-1 0,1 0,-1 0,0 0,1 0,-1 0,1 0,-1 0,0 0,1 1,-1-1,0 0,1 0,-1 0,1 0,-1 1,0-1,1 0,-1 0,0 1,0-1,1 0,-1 1,0-1,0 0,1 1,-1-1,0 0,0 1,0-1,0 0,1 1,-1-1,0 1,0-1,0 0,0 1,0-1,0 1,0-1,0 0,0 1,0-1,0 1,-1-1,1 0,0 1,0-1,0 1,0-1,-1 1,43-24,-31 17,167-88,217-133,-389 223,0 0,0-1,-1 0,1 0,-1 0,0-1,0 0,-1 0,0 0,0 0,0-1,-1 0,0 1,4-12,-6 13,-1 0,1 0,-1 0,0 0,0 0,0 0,-1 0,0 0,0 1,0-1,0 0,-1 0,0 1,0-1,0 1,-1 0,1-1,-1 1,0 0,0 1,0-1,-1 0,-3-2,-2-2,0 0,0 1,-1 1,0 0,0 0,0 1,-1 0,0 1,-22-6,15 6,-1 1,0 0,0 2,-1 0,-26 3,-5 5,2 2,-1 3,-78 27,102-30,-9 3,0 1,-57 30,89-41,-1 0,1 1,0-1,0 1,0-1,0 1,1 0,-1 0,1 0,0 0,-1 0,1 1,1-1,-1 1,0-1,1 1,-2 5,3-2,-1-1,1 0,0 0,0 0,0 0,1 0,0 0,0 0,1 0,2 7,6 11,2 0,0-1,1-1,20 25,-26-36,20 23,0-1,2-1,2-2,0-1,69 47,193 100,-268-164,1-1,0-1,0-1,1-1,0-1,37 3,-13-5,-1-2,81-5,-110-1,0-1,0-1,0 0,23-10,-20 6,-8 4</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39.668"/>
    </inkml:context>
    <inkml:brush xml:id="br0">
      <inkml:brushProperty name="width" value="0.1" units="cm"/>
      <inkml:brushProperty name="height" value="0.1" units="cm"/>
      <inkml:brushProperty name="color" value="#FF0066"/>
      <inkml:brushProperty name="ignorePressure" value="1"/>
    </inkml:brush>
  </inkml:definitions>
  <inkml:trace contextRef="#ctx0" brushRef="#br0">415 60,'0'-2,"0"0,0-1,0 1,0 0,0 0,0-1,-1 1,1 0,-1 0,1 0,-1-1,0 1,0 0,0 0,0 0,0 0,-1 1,1-1,0 0,-1 0,0 1,1-1,-1 1,0-1,0 1,0 0,0 0,0 0,0 0,0 0,0 0,0 0,0 1,0-1,-1 1,1 0,0-1,0 1,-1 0,1 0,0 1,0-1,-1 0,1 1,-3 0,-5 1,0 1,-1 0,1 1,1 0,-1 0,1 1,-1 0,-12 11,1 2,1 1,1 2,1-1,1 2,0 1,-18 34,17-24,2 1,1 0,1 1,-11 46,23-72,0 0,0 0,0 0,1 0,1 0,-1 1,1-1,1 0,0 0,0 0,1 1,0-1,1 0,0-1,0 1,1-1,0 1,0-1,1 0,0 0,1-1,-1 0,1 0,1 0,0 0,-1-1,2 0,-1-1,1 0,0 0,16 7,20 6,1-3,0-2,1-2,0-1,65 4,-82-11,0 0,0-2,0-1,0-1,0-2,0-1,31-8,-51 9,1 1,-1-2,0 0,0 0,0 0,0-1,-1-1,0 1,0-1,0-1,-1 0,0 0,0 0,-1 0,0-1,0 0,-1-1,0 1,0-1,-1 0,0 0,-1-1,0 1,2-11,-1 0,-2 1,0-1,-1 0,-2-24,1 35,-1-1,0 1,-1-1,0 1,0 0,-1-1,0 1,-1 0,0 1,-8-13,12 21,0 0,0 0,0 0,-1 1,1-1,0 0,0 0,0 0,0 0,0 1,0-1,-1 0,1 0,0 0,0 0,0 0,0 1,-1-1,1 0,0 0,0 0,0 0,-1 0,1 0,0 0,0 0,0 0,-1 0,1 0,0 0,0 0,-1 0,1 0,0 0,0 0,0 0,-1 0,1 0,0 0,0 0,0 0,-1 0,1-1,0 1,0 0,0 0,0 0,-1 0,1 0,0-1,0 1,0 0,0 0,0 0,0-1,-1 1,1 0,0 0,0 0,0-1,2 20,5-3,0 0,1 0,0-1,1 0,1-1,0 0,1-1,1 0,0 0,26 20,-11-12,0-2,1 0,2-2,52 23,-63-34,0 0,0-1,1-1,0 0,0-2,0 0,0-2,0 0,32-4,-50 3,0 1,1-1,-1 1,0-1,0 0,0 1,1-1,-1 0,0-1,0 1,0 0,0-1,-1 1,1-1,0 1,-1-1,1 0,-1 1,1-1,1-3,-1 1,-1-1,1 1,0-1,-1 1,0-1,0 0,-1 1,1-1,-1-7,-1-6,-1 0,0 1,-2-1,-7-23,2 11,-2 1,-21-40,27 58,-1 1,-1 0,1 0,-2 0,1 1,-1 0,-1 0,1 1,-16-11,15 15,-1 0,1 1,-1 0,1 1,-1 0,0 0,0 1,0 0,0 1,0 0,-14 2,15-1,-13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40.793"/>
    </inkml:context>
    <inkml:brush xml:id="br0">
      <inkml:brushProperty name="width" value="0.1" units="cm"/>
      <inkml:brushProperty name="height" value="0.1" units="cm"/>
      <inkml:brushProperty name="color" value="#FF0066"/>
      <inkml:brushProperty name="ignorePressure" value="1"/>
    </inkml:brush>
  </inkml:definitions>
  <inkml:trace contextRef="#ctx0" brushRef="#br0">1 692,'1'-2,"-1"-1,1 1,1-1,-1 1,0 0,0 0,1-1,-1 1,1 0,3-3,11-19,-7-6,-2 0,-1-1,-1 1,1-45,1-10,2 27,-3 22,-1 1,-2-1,-1 0,-2 0,-5-39,4 71,0 0,0 0,0 0,-1 0,1 0,-1 1,0-1,0 1,-4-5,6 8,0-1,0 1,-1 0,1-1,0 1,-1 0,1-1,0 1,-1 0,1 0,0-1,-1 1,1 0,-1 0,1 0,0 0,-1-1,1 1,-1 0,1 0,-1 0,1 0,0 0,-1 0,1 0,-1 0,1 0,-1 1,1-1,0 0,-1 0,0 1,0 0,0 1,0-1,0 0,0 0,0 1,1-1,-1 1,0-1,1 0,-1 1,1-1,0 1,-1 2,0 4,0 1,0-1,1 1,0-1,1 1,0-1,0 0,1 1,0-1,0 0,1 0,0 0,0 0,1-1,0 1,0-1,1 0,0 0,12 12,8 7,2-2,1 0,44 28,-15-10,-21-15,-2 1,0 2,-3 2,47 58,-73-83,0 0,-1 1,0-1,0 1,-1-1,0 1,0 0,-1 1,2 11,-3-15,-1 0,0-1,-1 1,1 0,-1 0,0-1,0 1,0 0,-1-1,1 1,-1-1,0 1,-1-1,1 0,-1 0,1 0,-7 6,-22 22,-51 40,57-52</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41.598"/>
    </inkml:context>
    <inkml:brush xml:id="br0">
      <inkml:brushProperty name="width" value="0.1" units="cm"/>
      <inkml:brushProperty name="height" value="0.1" units="cm"/>
      <inkml:brushProperty name="color" value="#FF0066"/>
      <inkml:brushProperty name="ignorePressure" value="1"/>
    </inkml:brush>
  </inkml:definitions>
  <inkml:trace contextRef="#ctx0" brushRef="#br0">0 1,'13'17,"0"0,-1 1,-1 0,-1 1,16 39,-2-5,100 209,80 161,-191-397,-8-15,0 0,1-1,0 0,13 17,-16-25,0 1,0 0,0-1,0 1,0-1,1 0,-1 0,1 0,-1-1,1 1,0-1,0 0,-1 0,1 0,0-1,0 1,0-1,5 0,-2 0,10 0,1 0,-1-1,0-1,23-6,-24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3.58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981 425,'-36'1,"0"3,0 1,0 2,1 1,0 2,1 1,0 2,1 1,0 1,-37 25,13-3,1 2,2 3,1 2,-68 75,95-90,1 2,1 1,2 1,1 1,-20 44,29-53,2 2,1-1,1 1,1 0,1 1,2 0,0 0,1 32,3-54,0 0,1 0,-1 0,1-1,0 1,0 0,1 0,0-1,0 1,0-1,0 0,1 1,0-1,0 0,1-1,-1 1,8 7,-6-9,0 1,0-1,1 0,-1-1,1 1,0-1,0 0,0 0,0-1,0 0,0 0,0 0,0-1,0 0,0 0,11-2,7-2,-1-1,1 0,-1-2,-1-1,1-1,40-23,121-86,-160 101,15-10,-1-2,-2-1,0-2,-3-1,0-2,38-53,-61 72,-1 0,0 0,-1-1,0 0,-2-1,0 1,-1-1,4-25,-8 29,0-1,-1 1,0-1,-1 1,-1-1,0 1,-1 0,0 0,-2 0,1 0,-2 1,-6-13,-1 2,-2 1,0 0,-2 1,0 1,-1 1,-40-34,-142-93,34 27,139 99,-38-33,60 50,1-1,-1 0,1-1,0 1,0-1,0 1,1-1,0 0,-3-9,5 14,1 0,-1 1,1-1,-1 0,1 0,0 0,0 0,-1 0,1 0,0 0,0 0,0 0,0 1,0-1,0 0,0 0,0 0,0 0,1 0,-1 0,0 0,1 0,-1 0,1 1,-1-1,0 0,1 0,0 0,-1 1,1-1,-1 0,1 1,0-1,0 0,-1 1,1-1,1 0,0 1,0 0,0 0,0 0,0 0,0 0,0 1,0-1,0 1,0-1,0 1,0 0,-1-1,1 1,0 0,0 0,-1 0,4 3,23 23,0 0,-2 2,-1 1,-1 2,30 51,-6-10,7 6,304 478,-316-457,-34-77,0 0,2 0,25 40,-30-56,0-1,0 0,0 0,1-1,0 1,7 3,5 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2.43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10,'0'-4,"0"-2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42.188"/>
    </inkml:context>
    <inkml:brush xml:id="br0">
      <inkml:brushProperty name="width" value="0.1" units="cm"/>
      <inkml:brushProperty name="height" value="0.1" units="cm"/>
      <inkml:brushProperty name="color" value="#FF0066"/>
      <inkml:brushProperty name="ignorePressure" value="1"/>
    </inkml:brush>
  </inkml:definitions>
  <inkml:trace contextRef="#ctx0" brushRef="#br0">0 102,'70'-3,"78"-15,-107 13,133-28,-110 19,1 2,83-3,-144 15,-2-1,0 1,0 0,-1 0,1 0,0 0,0 0,0 1,-1-1,1 0,0 1,-1-1,1 1,3 1,-1 4</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3:43.937"/>
    </inkml:context>
    <inkml:brush xml:id="br0">
      <inkml:brushProperty name="width" value="0.1" units="cm"/>
      <inkml:brushProperty name="height" value="0.1" units="cm"/>
      <inkml:brushProperty name="color" value="#FF0066"/>
      <inkml:brushProperty name="ignorePressure" value="1"/>
    </inkml:brush>
  </inkml:definitions>
  <inkml:trace contextRef="#ctx0" brushRef="#br0">16971 1,'-133'0,"-1049"38,217 75,646-73,202-26,-499 79,-183 98,380-107,22-6,246-41,-858 198,727-176,-702 134,797-168,-269 2,64-3,144-6,-331 29,505-40,-1067 79,439-15,236-18,-1688 99,2039-146,-1031 12,1009-29,-144-30,-3 0,234 35,-549-40,401 31,126 7,0 4,-106 6,175-2,-1 0,1 1,-1 0,1 0,0 0,0 0,0 0,-1 0,1 1,0 0,0-1,1 1,-1 0,0 0,1 1,-1-1,-2 4,-4 9</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22.826"/>
    </inkml:context>
    <inkml:brush xml:id="br0">
      <inkml:brushProperty name="width" value="0.1" units="cm"/>
      <inkml:brushProperty name="height" value="0.1" units="cm"/>
      <inkml:brushProperty name="color" value="#FF0066"/>
      <inkml:brushProperty name="ignorePressure" value="1"/>
    </inkml:brush>
  </inkml:definitions>
  <inkml:trace contextRef="#ctx0" brushRef="#br0">1 127,'751'-63,"-6"0,-725 63,7 0,-46 7,-8 0,-52 5,50-10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23.493"/>
    </inkml:context>
    <inkml:brush xml:id="br0">
      <inkml:brushProperty name="width" value="0.1" units="cm"/>
      <inkml:brushProperty name="height" value="0.1" units="cm"/>
      <inkml:brushProperty name="color" value="#FF0066"/>
      <inkml:brushProperty name="ignorePressure" value="1"/>
    </inkml:brush>
  </inkml:definitions>
  <inkml:trace contextRef="#ctx0" brushRef="#br0">0 0,'1'28,"1"-1,1 1,2-1,12 45,46 96,-13-40,-41-98,-2-1,0 1,-2 0,1 45,-7 126,-2-78,2-104,2 43,-1-60,0 0,0 0,0 0,0 0,1 0,-1 0,1 0,-1 0,1 0,0 0,0-1,0 1,0 0,0-1,0 1,0 0,1-1,-1 0,1 1,-1-1,1 0,-1 0,4 3,5-4</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25.956"/>
    </inkml:context>
    <inkml:brush xml:id="br0">
      <inkml:brushProperty name="width" value="0.1" units="cm"/>
      <inkml:brushProperty name="height" value="0.1" units="cm"/>
      <inkml:brushProperty name="color" value="#FF0066"/>
      <inkml:brushProperty name="ignorePressure" value="1"/>
    </inkml:brush>
  </inkml:definitions>
  <inkml:trace contextRef="#ctx0" brushRef="#br0">184 1,'-1'0,"-1"0,0 0,1 0,-1 0,0 0,1 1,-1-1,1 1,-1-1,1 1,-1 0,1-1,-1 1,1 0,-1 0,1 0,0 0,0 0,-1 1,1-1,0 0,0 0,0 1,0-1,0 1,1-1,-1 1,0-1,1 1,-1-1,1 1,-1 3,0 4,0 1,1 0,-1-1,4 17,-2-9,18 157,76 313,-12-88,-43-105,-40-292,0 0,0 0,0-1,1 1,-1 0,0 0,1-1,-1 1,1 0,-1-1,1 1,0-1,0 1,0 0,0-1,0 0,0 1,2 1,-2-3,0 0,0 1,-1-1,1 0,0 0,0 0,0 0,0 0,0 0,0 0,0 0,-1 0,1 0,0-1,0 1,0 0,0 0,0-1,-1 1,1-1,0 1,0-1,-1 1,2-2,3-3,0 1,0-1,-1 0,0-1,0 1,0-1,-1 1,4-8,99-294,-100 290,-5 13,0-1,0 1,1 0,-1-1,1 1,0 0,0 0,0 0,5-6,-4 14,-2-1,1 1,0 0,-1 0,0 0,0 0,0 0,0 0,0 6,8 67,-3 1,-4-1,-3 1,-3-1,-4 0,-3 0,-4-1,-40 125,54-197,0 0,-1 1,0-2,0 1,0 0,0 0,0-1,-5 6,6-9,0 1,0-1,0 1,0-1,0 1,0-1,0 0,0 0,0 1,0-1,0 0,0 0,0 0,0 0,0 0,0 0,0-1,0 1,0 0,0 0,0-1,0 1,0-1,1 1,-1-1,0 1,0-1,0 1,0-1,1 0,-1 0,0 1,1-1,-1 0,0 0,1 0,-1 1,1-1,-1 0,1-1,-20-27,2 0,2-2,0 1,-14-45,-5-7,-190-494,219 552,-2 1,0 0,-2 1,0-1,-1 2,-2 0,-26-36,38 57,1-1,-1 1,1 0,0-1,-1 1,1 0,-1-1,1 1,0-1,-1 1,1-1,0 1,-1-1,1 1,0-1,0 1,0-1,-1 1,1-1,0 0,0 1,0-1,0 1,0-1,0 1,0-1,0 0,0 1,0-1,1 1,-1-1,0 1,0-1,1 0,21-6,55 11,-47-1,7-2,450-1,-459-2,0-1,-1-1,29-9,-59 15,0 0,1 0,-1 0,1 1,0-1,-1 1,1 0,0-1,0 1,1 0,-3 4,-23 48,20-42,-12 30,2 1,1 0,-15 76,-11 145,31-186,-12 155,23-205</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3.012"/>
    </inkml:context>
    <inkml:brush xml:id="br0">
      <inkml:brushProperty name="width" value="0.1" units="cm"/>
      <inkml:brushProperty name="height" value="0.1" units="cm"/>
      <inkml:brushProperty name="color" value="#FF0066"/>
      <inkml:brushProperty name="ignorePressure" value="1"/>
    </inkml:brush>
  </inkml:definitions>
  <inkml:trace contextRef="#ctx0" brushRef="#br0">44 1,'-1'0,"0"0,1 0,-1 1,0-1,0 0,1 1,-1-1,0 0,0 1,1-1,-1 1,0-1,1 1,-1-1,1 1,-1 0,1-1,-1 1,1 0,-1 0,1-1,-1 1,1 0,0 0,0-1,-1 1,1 0,0 0,0 0,0-1,0 1,0 0,0 0,0 0,0 0,0-1,0 1,1 0,-1 0,0 0,0-1,1 1,-1 0,1 1,14 38,73 127,-40-81,44 110,-72-144,-1 1,-3 1,-2 0,9 74,-23-128,0-1,0 1,1 0,-1-1,0 1,0 0,1-1,-1 1,0 0,1-1,-1 1,1 0,-1 0,0-1,1 1,-1 0,1 0,-1 0,0 0,1 0,-1-1,1 1,-1 0,1 0,-1 0,0 0,1 0,-1 0,1 0,-1 1,1-1,-1 0,1 0,-1 0,0 0,1 0,-1 1,1-1,-1 0,0 0,1 1,-1-1,0 0,1 1,-1-1,0 0,0 1,1-1,-1 1,0-1,0 0,0 1,1-1,-1 1,0-1,0 0,0 1,0-1,0 1,0-1,0 1,0-1,0 1,0-1,0 0,0 1,0-1,-1 1,23-31,-4-19,-2-1,19-97,-29 120,-5 22,0-1,1 1,0 0,0 0,0 0,4-6,-5 11,-1-1,0 0,1 1,-1-1,1 1,-1-1,1 1,-1-1,1 1,-1-1,1 1,0-1,-1 1,1 0,-1-1,1 1,0 0,-1-1,1 1,0 0,0 0,-1 0,1 0,0 0,-1 0,1 0,0 0,0 0,-1 0,1 0,0 0,-1 0,1 1,0-1,-1 0,1 0,0 1,-1-1,1 1,0-1,-1 0,1 1,-1-1,1 1,-1-1,1 1,-1 0,0-1,1 1,-1-1,1 1,-1 0,0-1,0 1,1 0,-1 1,5 7,-1 0,0 1,-1 0,0 0,0 0,-1 0,2 21,-2 80,-2-71,0 97,-21 170,21-306,0 0,0 0,0 0,0 0,0 1,0-1,0 0,0 0,-1 0,1 0,0 0,-1 0,1 0,0 0,-1 0,1 0,-1 0,0 0,1 0,-1-1,0 1,0 0,1 0,-1-1,0 1,0 0,0-1,0 1,0-1,0 1,0-1,0 1,0-1,0 0,-2 1,0-2,-1 0,1 0,-1-1,1 1,0-1,-1 0,1 0,0 0,-5-5,-351-283,329 270,21 14,0 0,0 0,0-1,0 0,1 0,1-1,-1 0,-11-17,19 24,-1-1,1 1,0-1,0 1,0 0,-1-1,2 1,-1-1,0 1,0-1,0 1,1 0,-1-1,1 1,-1 0,1-1,-1 1,1 0,0 0,-1-1,1 1,0 0,0 0,0 0,0 0,0 0,0 0,1 0,0 0,41-25,-38 23,95-41,2 4,2 4,114-22,3-3,-189 54,-26 6,1 0,0-1,-1 0,1 0,-1 0,0-1,1 0,-1 0,6-4,-84 52,-17 26,-143 144,212-196,1 1,1 1,0 0,2 2,0 0,2 0,-18 39,24-34</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4.161"/>
    </inkml:context>
    <inkml:brush xml:id="br0">
      <inkml:brushProperty name="width" value="0.1" units="cm"/>
      <inkml:brushProperty name="height" value="0.1" units="cm"/>
      <inkml:brushProperty name="color" value="#FF0066"/>
      <inkml:brushProperty name="ignorePressure" value="1"/>
    </inkml:brush>
  </inkml:definitions>
  <inkml:trace contextRef="#ctx0" brushRef="#br0">235 11,'0'0,"0"-1,0 1,0-1,0 1,0 0,0-1,0 1,0 0,0-1,0 1,0-1,0 1,0 0,-1-1,1 1,0 0,0-1,0 1,-1 0,1-1,0 1,0 0,-1 0,1-1,0 1,-1 0,1 0,0 0,-1-1,1 1,0 0,-1 0,1 0,0 0,-2 0,-15 4,-16 15,16-4,1 1,1 0,0 1,1 1,0 0,2 1,0 0,1 1,2 1,-14 38,18-47,2 1,0 0,0 0,1 0,1 0,0 0,0 0,2 0,0 0,0 0,1 0,1 0,0-1,0 1,2-1,-1 1,2-1,-1-1,15 22,-7-17,0-1,1-1,0 0,1-1,1 0,0-1,1-1,0 0,0-2,1 0,1-1,-1 0,1-2,0 0,31 5,18-2,1-3,0-3,80-7,-92 2,-37 2,5-1,-1 0,35-6,-54 6,-1 1,0-1,0 0,0 0,0-1,0 1,0-1,0 0,0 0,0 0,-1-1,1 1,-1-1,0 0,1 0,-1 0,-1 0,1-1,0 1,3-8,-2-4</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4.973"/>
    </inkml:context>
    <inkml:brush xml:id="br0">
      <inkml:brushProperty name="width" value="0.1" units="cm"/>
      <inkml:brushProperty name="height" value="0.1" units="cm"/>
      <inkml:brushProperty name="color" value="#FF0066"/>
      <inkml:brushProperty name="ignorePressure" value="1"/>
    </inkml:brush>
  </inkml:definitions>
  <inkml:trace contextRef="#ctx0" brushRef="#br0">302 47,'-73'-1,"-81"2,151-1,0 1,0-1,-1 1,1-1,0 1,0 0,0 0,0 0,0 1,0-1,0 1,0-1,0 1,1 0,-1 0,1 1,-1-1,1 0,0 1,0-1,0 1,0 0,0 0,1-1,-1 1,1 0,0 1,0-1,0 0,0 0,1 0,-1 1,1-1,0 0,0 0,0 1,0-1,0 0,1 0,-1 1,1-1,0 0,0 0,0 0,1 0,-1 0,1 0,0 0,0 0,-1-1,2 1,-1-1,0 1,3 1,4 3,0 0,1-1,-1 0,1-1,0 0,1 0,-1-1,1 0,11 2,105 16,-113-20,4 0,-3 1,0-1,0 0,0-1,1-1,-1 0,1-1,25-5,-39 4,1 1,0-1,-1 0,1 0,-1 0,0-1,0 1,0 0,0-1,0 0,0 1,-1-1,1 0,-1 0,0 0,0 0,0 0,0 0,0 0,-1 0,1 0,-1 0,0-1,0 1,0 0,0 0,-2-5,1-8,-1 0,-1 1,0-1,-7-16,-20-49,25 75,5 10,8 15,49 56,-46-64</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5.909"/>
    </inkml:context>
    <inkml:brush xml:id="br0">
      <inkml:brushProperty name="width" value="0.1" units="cm"/>
      <inkml:brushProperty name="height" value="0.1" units="cm"/>
      <inkml:brushProperty name="color" value="#FF0066"/>
      <inkml:brushProperty name="ignorePressure" value="1"/>
    </inkml:brush>
  </inkml:definitions>
  <inkml:trace contextRef="#ctx0" brushRef="#br0">394 0,'-1'1,"0"-1,0 1,0-1,0 1,0-1,0 1,0 0,0-1,1 1,-1 0,0 0,0-1,1 1,-1 0,1 0,-1 0,1 0,-1 0,1 0,-1 0,1 0,0 0,0 0,-1 0,1 0,0 3,-4 34,3-32,0 11,1-1,0 1,1 0,1-1,0 1,2-1,0 1,0-1,2 0,0-1,0 1,2-1,0-1,0 1,2-1,-1-1,2 0,12 12,-14-15,-5-6,1 0,-1 0,-1 0,1 1,-1-1,1 1,-1 0,-1 0,4 8,-9-14,-1 0,1 0,0 0,0 0,-1 0,1-1,0 0,0 1,1-1,-4-3,-73-51,-135-87,166 117,-81-33,107 51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6.676"/>
    </inkml:context>
    <inkml:brush xml:id="br0">
      <inkml:brushProperty name="width" value="0.1" units="cm"/>
      <inkml:brushProperty name="height" value="0.1" units="cm"/>
      <inkml:brushProperty name="color" value="#FF0066"/>
      <inkml:brushProperty name="ignorePressure" value="1"/>
    </inkml:brush>
  </inkml:definitions>
  <inkml:trace contextRef="#ctx0" brushRef="#br0">888 1,'-1'6,"-1"0,0-1,0 1,0 0,0-1,-1 1,0-1,0 0,-5 6,-9 18,1 10,2 0,1 1,2 1,2 0,2 1,1-1,3 1,2 68,2-104,0 1,0-1,1 1,0-1,0 0,1 1,-1-1,2 0,-1-1,0 1,1 0,0-1,1 0,-1 0,1 0,0-1,0 1,0-1,0 0,1-1,0 0,0 1,0-2,0 1,10 2,-11-6,-10-6,-11-8,-34-26,-3 3,0 1,-3 4,0 1,-3 4,0 1,-1 4,-2 2,-78-16,-47-5,163 37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3.25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46 288,'-1'8,"-1"1,1-1,-1 0,-1 0,1 0,-8 13,-6 26,12-30,2 0,1 0,0 1,1-1,0 1,4 18,-2-24,0 0,1-1,0 1,1-1,0 1,1-1,0 0,0-1,13 18,-13-23,0-1,0 1,1-1,-1 0,1-1,0 1,0-1,0 0,1-1,-1 1,1-1,12 2,-3-1,0-1,1 0,0-1,19-1,-22-2,1-1,-1 0,0 0,0-2,0 0,0 0,-1-1,18-11,98-73,-100 68,-7 6,-1 0,-1-2,27-29,-41 40,-1 0,0 0,0 0,-1-1,0 1,0-1,0 0,-1-1,-1 1,1 0,-1-1,-1 1,0-1,1-15,-3 18,0 0,-1 1,1-1,-1 1,0-1,0 1,-1-1,0 1,0 0,0 0,0 1,-1-1,0 0,-8-7,-7-5,-41-30,55 44,-136-82,46 31,78 43,9 5,-1 1,0 0,-19-8,24 12,0 0,0 0,0 0,-1 1,1 0,0-1,0 2,0-1,-1 0,1 1,0 0,0 0,-5 1,-76 26,61-23</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7.679"/>
    </inkml:context>
    <inkml:brush xml:id="br0">
      <inkml:brushProperty name="width" value="0.1" units="cm"/>
      <inkml:brushProperty name="height" value="0.1" units="cm"/>
      <inkml:brushProperty name="color" value="#FF0066"/>
      <inkml:brushProperty name="ignorePressure" value="1"/>
    </inkml:brush>
  </inkml:definitions>
  <inkml:trace contextRef="#ctx0" brushRef="#br0">1 225,'12'10,"2"0,-1 0,1-2,1 1,22 8,5 4,-41-21,113 57,-101-51,1-1,0-1,1 0,-1-1,1 0,21 1,-32-4,-1 0,1-1,0 1,-1-1,1 1,-1-1,0 0,1-1,-1 1,0 0,1-1,-1 0,0 0,0 0,-1 0,1 0,0 0,-1-1,1 0,-1 1,0-1,0 0,0 0,0 0,0 0,-1 0,1-1,-1 1,0 0,0-1,0 1,0-1,0-4,1-15,0 0,-1 0,-1 0,-4-27,2 13,1 9,2 18,0 1,-1 0,-1 0,0 0,0 0,0-1,-1 1,-1 1,0-1,-5-11,7 22,0 0,0 1,0 0,0-1,0 1,0 0,1-1,-1 1,1 0,0 0,0-1,0 5,4 30,1 1,2-1,14 47,1 2,87 323,-40-165,-29-92,-7 1,22 258,-54-397,0 1,-2-1,1 1,-2-1,-5 24,7-35,-2 1,1 0,0-1,-1 1,1-1,-1 1,0-1,0 0,-1 0,1 0,-1 0,1 0,-1 0,0-1,0 0,0 1,0-1,0 0,-1 0,1-1,-1 1,1-1,-1 1,0-1,1 0,-6 0,-11 1,-1-1,0-1,0-1,0-1,0 0,1-2,-1-1,1 0,0-1,0-1,1-1,0-1,0-1,1 0,1-1,-1-1,-22-21,9 5,1-1,2-1,1-2,1-1,2 0,2-2,-34-69,37 63,2-1,2 0,1-1,3-1,-12-89,21 106,1-1,1 1,2-1,0 1,2 0,1 0,1 0,1 1,2 0,0 0,15-27,16-14,1 2,4 2,3 2,2 2,86-78,-115 118,42-30,-28 28</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8.493"/>
    </inkml:context>
    <inkml:brush xml:id="br0">
      <inkml:brushProperty name="width" value="0.1" units="cm"/>
      <inkml:brushProperty name="height" value="0.1" units="cm"/>
      <inkml:brushProperty name="color" value="#FF0066"/>
      <inkml:brushProperty name="ignorePressure" value="1"/>
    </inkml:brush>
  </inkml:definitions>
  <inkml:trace contextRef="#ctx0" brushRef="#br0">1 1,'0'4,"4"6,2 5,-1 4,3 3,1 2,-2 1,2 0,4 1,0-1,-3 0,2-4,-2-2,-2 1,-2-4</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8.824"/>
    </inkml:context>
    <inkml:brush xml:id="br0">
      <inkml:brushProperty name="width" value="0.1" units="cm"/>
      <inkml:brushProperty name="height" value="0.1" units="cm"/>
      <inkml:brushProperty name="color" value="#FF0066"/>
      <inkml:brushProperty name="ignorePressure" value="1"/>
    </inkml:brush>
  </inkml:definitions>
  <inkml:trace contextRef="#ctx0" brushRef="#br0">0 44,'0'-4,"0"-6,0-5,0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9.657"/>
    </inkml:context>
    <inkml:brush xml:id="br0">
      <inkml:brushProperty name="width" value="0.1" units="cm"/>
      <inkml:brushProperty name="height" value="0.1" units="cm"/>
      <inkml:brushProperty name="color" value="#FF0066"/>
      <inkml:brushProperty name="ignorePressure" value="1"/>
    </inkml:brush>
  </inkml:definitions>
  <inkml:trace contextRef="#ctx0" brushRef="#br0">0 240,'7'1,"1"-1,-1 1,0 1,0-1,0 1,0 0,0 1,0 0,-1 0,1 0,-1 1,0 0,0 0,0 1,0-1,-1 1,5 6,8 11,-1 0,0 0,14 29,-16-25,16 42,-27-56,1-1,-1 1,2-1,-1-1,2 1,13 17,-20-28,0 1,1-1,-1 0,0 0,0 0,0 0,0 0,0 1,1-1,-1 0,0 0,0 0,0 0,1 0,-1 0,0 0,0 0,1 1,-1-1,0 0,0 0,0 0,1 0,-1 0,0 0,0 0,1 0,-1 0,0-1,0 1,0 0,1 0,-1 0,0 0,0 0,0 0,1 0,-1 0,0-1,0 1,0 0,0 0,1 0,-1 0,0-1,0 1,0 0,0 0,5-17,-2-19,1-49,14-87,-12 132,3 1,0 1,3-1,24-53,-35 89,0 0,1 1,-1-1,1 0,-1 1,1-1,0 1,0 0,0 0,0 0,0-1,0 2,1-1,-1 0,0 0,1 1,0 0,-1-1,1 1,0 0,0 0,4-1,-2 2,-1 1,1-1,-1 1,0-1,0 1,1 1,-1-1,0 1,0-1,0 1,0 0,0 0,5 5,8 7,-1 0,0 1,-1 1,-1 0,14 20,17 32,-2 2,-4 2,-2 2,32 94,-61-144</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00.779"/>
    </inkml:context>
    <inkml:brush xml:id="br0">
      <inkml:brushProperty name="width" value="0.1" units="cm"/>
      <inkml:brushProperty name="height" value="0.1" units="cm"/>
      <inkml:brushProperty name="color" value="#FF0066"/>
      <inkml:brushProperty name="ignorePressure" value="1"/>
    </inkml:brush>
  </inkml:definitions>
  <inkml:trace contextRef="#ctx0" brushRef="#br0">395 66,'0'-3,"0"0,0 0,-1 1,0-1,0 0,1 0,-1 1,-1-1,1 0,0 1,-1-1,1 1,-1 0,0-1,0 1,0 0,0 0,0 0,0 0,-1 1,1-1,0 0,-1 1,1 0,-1 0,0 0,1 0,-1 0,0 0,0 1,0-1,0 1,-5 0,-1-1,-1 0,0 1,1 0,-1 1,1 0,-1 1,1 0,-17 5,12 0,0 1,0-1,1 2,0 0,1 1,0 0,1 1,0 0,0 1,1 0,1 0,0 1,0 0,-7 18,8-15,1 1,0 1,2-1,0 1,0 0,2 1,0-1,1 1,1-1,1 1,3 31,-2-45,0 0,0 0,1 0,0 0,-1 0,1 0,1 0,-1-1,1 1,0-1,0 1,0-1,1 0,-1 0,5 3,-1-2,0 0,0-1,0 0,0 0,1 0,-1-1,1 0,15 3,-2-3,1 0,0-1,0-1,0-1,0-1,31-5,-44 4,0 0,-1-1,1 0,-1 0,0 0,0-1,0-1,0 1,-1-1,1 0,-1-1,-1 0,1 0,-1-1,0 1,0-1,-1-1,0 1,0-1,-1 1,0-2,5-13,-2 2,-1 0,-1-1,-1 0,-1 0,0-1,-2 1,0 0,-4-33,-7 21,4 29,4 21,5 18,1 0,2 0,15 48,-6-24,343 1375,-228-983,-129-446,3 6,-2 0,1 1,-2-1,2 23,-3-32,-1-1,1 1,0-1,0 1,0-1,-1 1,1-1,-1 0,1 1,-1-1,0 0,1 1,-1-1,0 0,0 0,0 0,0 0,0 0,-1 1,0-1,0 0,0-1,0 1,0-1,0 1,1-1,-1 0,0 0,0 0,0 0,0 0,0 0,0 0,0-1,0 1,0-1,0 1,-2-2,-5-2,1 0,-1-1,1 0,0 0,1-1,-1 0,1 0,0 0,-10-14,-4-7,-25-42,-3-13,5-2,3-2,-51-156,68 164,5 0,2-2,5 0,-6-142,18 197,-1 16,0 0,1-1,0 1,0 0,1 0,1 0,-1-1,2 1,-1 0,6-13,4 8</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03.218"/>
    </inkml:context>
    <inkml:brush xml:id="br0">
      <inkml:brushProperty name="width" value="0.1" units="cm"/>
      <inkml:brushProperty name="height" value="0.1" units="cm"/>
      <inkml:brushProperty name="color" value="#FF0066"/>
      <inkml:brushProperty name="ignorePressure" value="1"/>
    </inkml:brush>
  </inkml:definitions>
  <inkml:trace contextRef="#ctx0" brushRef="#br0">270 1,'-9'1,"1"0,-1 0,0 1,1 0,0 1,0 0,0 0,0 1,0 0,0 0,1 1,0 0,0 0,0 1,-6 6,0 2,0-1,2 1,-1 1,2 0,-18 33,19-29,1 0,1 0,1 0,0 1,1 0,2 0,0 0,1 0,1 1,0-1,2 1,3 20,-1-27,0 0,1 0,0 0,1-1,0 0,1 0,1 0,0-1,1 0,0 0,1-1,0 0,0 0,1-1,1-1,0 0,22 15,-10-12,0 0,1-2,0 0,1-2,-1-1,2-1,-1-1,35 2,-20-4,0-1,1-3,-1-1,65-12,-92 11,-1 0,0 0,1-1,-1 0,-1-1,1-1,-1 0,0 0,0-1,-1-1,20-16,-23 15,1-1,-1 1,-1-1,1 0,-2-1,1 1,-2-1,1 0,-1 0,-1-1,0 1,-1-1,1-13,-1-2,-2-1,-1 0,-1 0,-2 0,0 1,-2-1,-10-28,7 35,9 21,0 0,0-1,0 1,0 0,-1 0,1 0,0 0,0 0,0 0,0 0,0 0,0 0,-1 0,1 0,0 0,0 0,0 0,0 0,-1 0,1 0,0 0,0 0,0 0,0 0,0 0,0 0,-1 0,1 0,0 0,0 1,0-1,0 0,0 0,0 0,-1 0,1 0,0 0,0 0,0 1,0-1,0 0,0 0,0 0,0 0,0 0,0 0,0 1,0-1,0 0,0 0,0 0,0 0,0 0,0 1,0-1,0 0,0 0,-1 41,8-4,1 0,2-1,1 0,2 0,24 45,-27-60,2 0,1-1,0-1,1 0,1-1,1 0,1-1,0-1,34 24,-36-31,1-1,0-1,0 0,0-1,1-1,0 0,0-2,0 0,0 0,1-2,-1 0,1-1,-1-1,1 0,-1-2,0 0,0 0,24-10,-39 13,1-1,-1 0,1 0,-1 0,0-1,0 1,1-1,-1 1,0-1,0 1,0-1,-1 0,1 0,0 0,-1 0,1-1,-1 1,0 0,0 0,0-1,0 1,0-1,0 1,-1-1,1 1,-1-1,0 1,1-1,-1 0,0 1,-1-1,1 1,0-1,-1 0,0 1,1-1,-2-2,-3-7,-1 1,0 0,0 0,-1 0,-1 1,-12-14,-25-27,-2 2,-3 2,-1 3,-2 1,-3 3,-71-39,120 75,1 1,-1 0,-1 0,1 1,0-1,-1 2,-12-2,-4 3</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03.780"/>
    </inkml:context>
    <inkml:brush xml:id="br0">
      <inkml:brushProperty name="width" value="0.1" units="cm"/>
      <inkml:brushProperty name="height" value="0.1" units="cm"/>
      <inkml:brushProperty name="color" value="#FF0066"/>
      <inkml:brushProperty name="ignorePressure" value="1"/>
    </inkml:brush>
  </inkml:definitions>
  <inkml:trace contextRef="#ctx0" brushRef="#br0">226 25,'-62'-11,"50"7,0 1,0 1,0 0,-19 0,28 2,0 0,0 0,1 1,-1-1,0 1,0 0,1-1,-1 1,1 1,-1-1,0 0,1 1,0-1,-1 1,1-1,0 1,0 0,0 0,0 0,0 0,1 1,-1-1,1 0,-2 4,-2 4,1 1,0-1,1 1,0 0,1 0,0 0,1 0,0 0,1 0,0 1,0-1,1 0,1 0,4 16,-2-14,0 0,1 0,0-1,1 0,1 0,-1 0,2-1,0 0,0 0,1-1,16 15,-6-10,0-1,0-1,1-1,1-1,0 0,25 8,136 34,-22-9,-154-42,0 0,-1 0,1 0,-1 1,1 0,-1 0,0 0,0 0,-1 1,1 0,7 8,-11-9,1 0,-1 0,0 0,0 0,0 0,0 0,0 0,0 0,-1 0,0 1,0-1,0 0,0 0,0 0,0 1,-1-1,0 0,1 0,-1 0,0 0,-1 0,1 0,-3 4,-28 53,-79 111,70-119,26-33</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04.332"/>
    </inkml:context>
    <inkml:brush xml:id="br0">
      <inkml:brushProperty name="width" value="0.1" units="cm"/>
      <inkml:brushProperty name="height" value="0.1" units="cm"/>
      <inkml:brushProperty name="color" value="#FF0066"/>
      <inkml:brushProperty name="ignorePressure" value="1"/>
    </inkml:brush>
  </inkml:definitions>
  <inkml:trace contextRef="#ctx0" brushRef="#br0">387 0,'-4'0,"-6"13,-9 12,-5 14,-8 13,-6 11,-1 6,-2 4,2-2,3-4,4-10,7-3,4-5,5-7,6-11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04.909"/>
    </inkml:context>
    <inkml:brush xml:id="br0">
      <inkml:brushProperty name="width" value="0.1" units="cm"/>
      <inkml:brushProperty name="height" value="0.1" units="cm"/>
      <inkml:brushProperty name="color" value="#FF0066"/>
      <inkml:brushProperty name="ignorePressure" value="1"/>
    </inkml:brush>
  </inkml:definitions>
  <inkml:trace contextRef="#ctx0" brushRef="#br0">0 0,'2'10,"0"-1,0 1,1-1,0 1,1-1,0 0,1-1,0 1,9 12,7 15,-17-27,250 509,-245-498,57 119,-54-119,0 0,1-1,0-1,26 27,-36-42,0-1,0 1,1-1,-1 1,0-1,1 0,0-1,-1 1,1-1,0 1,0-1,0 0,0-1,0 1,0-1,5 1,0-2,0 0,0 0,-1 0,1-1,0-1,16-6,4-5,-1-1,-1-1,27-20,-54 35,79-60,-44 30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5:05.541"/>
    </inkml:context>
    <inkml:brush xml:id="br0">
      <inkml:brushProperty name="width" value="0.1" units="cm"/>
      <inkml:brushProperty name="height" value="0.1" units="cm"/>
      <inkml:brushProperty name="color" value="#FF0066"/>
      <inkml:brushProperty name="ignorePressure" value="1"/>
    </inkml:brush>
  </inkml:definitions>
  <inkml:trace contextRef="#ctx0" brushRef="#br0">1 140,'4'-5,"6"0,9-1,10-2,4-5,1 0,6-1,2 1,-3 3,0-1,-2 1,-3 3,-8-2,-4 0,-5 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4.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52 458,'1'5,"0"-1,1 1,0-1,0 0,0 1,0-1,1 0,-1 0,1-1,0 1,5 4,5 9,27 44,-31-47,-28-42,2-6,1 0,2-1,1-1,2 0,-11-67,12 58,3 16,1 0,1 0,2 0,1 0,3-42,-1 70,0-1,0 1,0-1,0 1,0-1,1 0,-1 1,1-1,-1 1,1-1,0 1,-1 0,1-1,0 1,0 0,0-1,0 1,0 0,0 0,0 0,0 0,1 0,-1 0,0 0,1 0,1 0,-1 0,1 1,0 0,-1 0,1 0,-1 0,1 1,-1-1,1 0,-1 1,1 0,-1 0,1 0,-1 0,4 2,5 4,0 0,0 1,0 0,-1 1,11 11,42 42,-37-37,30 35,-38-35,0 2,26 54,-6-10,-26-52,-8-12,0-1,0 1,0 1,-1-1,4 10,-4-1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29.789"/>
    </inkml:context>
    <inkml:brush xml:id="br0">
      <inkml:brushProperty name="width" value="0.1" units="cm"/>
      <inkml:brushProperty name="height" value="0.1" units="cm"/>
      <inkml:brushProperty name="color" value="#FF0066"/>
      <inkml:brushProperty name="ignorePressure" value="1"/>
    </inkml:brush>
  </inkml:definitions>
  <inkml:trace contextRef="#ctx0" brushRef="#br0">567 199,'-16'-8,"-168"-73,165 74,0 1,-1 1,0 1,0 0,0 2,0 0,-36 2,47 1,0 1,0 0,1 1,-1 0,0 1,1-1,0 2,0-1,0 1,0 0,1 1,0 0,0 0,0 0,1 1,-10 14,12-17,1 1,0 0,0-1,0 1,1 1,0-1,0 0,0 0,0 1,1-1,0 1,0 0,1-1,0 1,-1 0,2-1,-1 1,1 0,0-1,0 1,0-1,1 1,0-1,0 0,0 0,1 0,0 0,4 7,3-2,0 1,0-1,1-1,0 0,1 0,0-1,0-1,1 0,-1-1,2 0,-1-1,1 0,20 4,18 1,-1-2,72 2,105-5,335-35,-521 27,-25 2,0 0,1-1,-1-1,0-1,21-6,-37 9,0 1,0-1,0 1,-1-1,1 1,0-1,0 0,0 1,0-1,-1 0,1 0,0 0,-1 1,1-1,-1 0,1 0,-1 0,1 0,-1 0,1 0,-1 0,0 0,0 0,1 0,-1 0,0 0,0-1,0 1,0 0,0 0,-1 0,1 0,0 0,0 0,-1 0,1 0,-1 0,1 0,-1 0,1 0,-1 0,1 1,-1-1,0 0,1 0,-1 0,-2-1,-39-39,40 40,-66-50,-3 3,-1 4,-152-69,218 110,-39-17,-59-18,91 34,1 1,-1 0,0 1,0 0,-1 1,1 1,0 0,0 1,-25 4,18 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31.112"/>
    </inkml:context>
    <inkml:brush xml:id="br0">
      <inkml:brushProperty name="width" value="0.1" units="cm"/>
      <inkml:brushProperty name="height" value="0.1" units="cm"/>
      <inkml:brushProperty name="color" value="#FF0066"/>
      <inkml:brushProperty name="ignorePressure" value="1"/>
    </inkml:brush>
  </inkml:definitions>
  <inkml:trace contextRef="#ctx0" brushRef="#br0">1 349,'4'-3,"0"0,0 1,0-1,0 1,1 0,-1 0,1 1,-1-1,1 1,0 0,-1 0,1 1,0-1,0 1,6 0,75 9,-85-9,20 4,0 0,-1 2,0 1,0 0,0 2,-1 0,-1 1,1 0,29 25,-37-27,0 2,-1 0,0 0,0 0,-1 1,-1 1,0 0,0 0,-1 0,-1 1,0 0,-1 0,0 0,-1 1,3 20,-3 0,-2 1,-1-1,-2 0,-2 0,-12 61,10-72,-1 0,-1 0,-1-1,-1 0,-1 0,-1-1,-1 0,-1-1,-17 21,29-39,0 0,0-1,0 0,0 1,-1-1,1 0,0 1,-1-1,1 0,-1 0,1 0,-1 0,1 0,-1-1,0 1,1 0,-1-1,0 1,1-1,-1 0,-2 1,2-2,1 1,0-1,0 0,0 0,0 0,0 1,0-1,0 0,1 0,-1 0,0 0,0-1,1 1,-1 0,1 0,-1 0,1 0,-1-1,1 1,0 0,-1-3,-1-14,0 0,1 0,1-22,1 26,2-74,5 1,3 1,40-155,107-245,-149 460,-3 5</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32.127"/>
    </inkml:context>
    <inkml:brush xml:id="br0">
      <inkml:brushProperty name="width" value="0.1" units="cm"/>
      <inkml:brushProperty name="height" value="0.1" units="cm"/>
      <inkml:brushProperty name="color" value="#FF0066"/>
      <inkml:brushProperty name="ignorePressure" value="1"/>
    </inkml:brush>
  </inkml:definitions>
  <inkml:trace contextRef="#ctx0" brushRef="#br0">1083 433,'-110'-1,"13"-1,0 4,-145 21,212-17,-1 1,1 1,1 2,0 0,0 3,1 0,0 2,1 0,1 2,1 1,-46 43,52-42,0 2,2 0,1 0,1 2,-15 28,24-40,1 0,0 0,0 0,1 1,1 0,0 0,1 0,0 0,1 0,0 1,1-1,0 0,4 22,-4-31,1 0,0 0,-1 0,1-1,0 1,1 0,-1-1,1 1,-1-1,1 1,-1-1,1 1,0-1,0 0,1 0,-1 0,0 0,1-1,-1 1,1-1,4 3,-2-3,0 1,0-1,0-1,1 1,-1-1,0 0,0 0,1 0,-1-1,0 0,7-2,10-3,-1-2,0-1,0 0,30-20,-12 6,-1-3,-1-1,-2-1,0-2,-2-1,35-45,-56 61,-2 0,0-1,0-1,-2 1,0-1,0-1,7-31,-12 36,-1 0,0 0,-1 0,-1-1,0 1,-1-1,0 1,-1 0,0 0,-1 0,-9-25,3 19,1 1,-2 0,-1 0,0 1,-1 1,-21-23,-93-80,68 68,24 16,33 34,0 0,0-1,1 1,-1 0,0 0,0 0,0-1,1 1,-1 0,1-1,-1 1,1 0,-1-1,1 1,0-1,0 1,0 0,-1-1,1 1,1-1,-1 1,0-1,0 1,1-1,-1 1,0 0,1-1,1-1,-2 2,1 1,-1 0,1-1,0 1,0-1,-1 1,1 0,0 0,-1-1,1 1,0 0,0 0,0 0,-1 0,1 0,0 0,0 0,0 0,-1 0,1 0,0 0,0 1,-1-1,1 0,0 0,0 1,-1-1,1 1,0-1,-1 1,1-1,-1 1,1-1,0 1,-1-1,1 1,-1 0,0-1,1 1,0 1,22 31,-21-30,127 253,-71-134,-39-82,18 39,3-1,4-3,74 99,-104-158</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33.624"/>
    </inkml:context>
    <inkml:brush xml:id="br0">
      <inkml:brushProperty name="width" value="0.1" units="cm"/>
      <inkml:brushProperty name="height" value="0.1" units="cm"/>
      <inkml:brushProperty name="color" value="#FF0066"/>
      <inkml:brushProperty name="ignorePressure" value="1"/>
    </inkml:brush>
  </inkml:definitions>
  <inkml:trace contextRef="#ctx0" brushRef="#br0">149 639,'1'-5,"1"1,-1-1,1 1,0-1,0 1,1 0,-1 0,1 0,0 0,0 0,6-4,6-12,-6 6,-1-1,-1 1,0-2,-1 1,7-28,-11 36,-1 0,0 0,0 0,-1 0,0 0,0 0,-1-9,0 13,0 0,0 0,0 0,0 0,0 0,0 0,-1 0,1 1,-1-1,0 0,0 1,0-1,0 1,0 0,-1 0,-3-3,4 3,-1 1,1 0,0 0,0 1,-1-1,1 0,0 1,-1 0,1-1,0 1,-1 0,1 0,0 0,-1 0,1 1,0-1,-1 1,1-1,0 1,-1 0,1 0,0 0,0 0,0 0,0 0,0 1,0-1,0 1,1 0,-1-1,0 1,1 0,-1 0,-1 2,-7 10,0 0,1 0,-11 25,18-35,2-4,-60 129,53-111,1 1,1-1,0 1,2 0,-3 27,6-42,0 1,0-1,1 0,-1 0,1 1,0-1,0 0,0 0,1 0,0 0,-1 0,2 0,-1-1,0 1,1-1,4 7,0-4,-1-1,0 0,1 0,0 0,0-1,1 0,-1 0,10 3,9 1,1-1,-1-1,1-1,36 1,-41-5,1-1,-1-1,1-1,-1-1,0 0,0-2,0-1,0-1,-1-1,0 0,-1-2,0 0,23-16,-26 14,0-1,-1-1,0 0,-1 0,0-2,-2 0,0 0,-1-2,0 1,-1-2,-1 1,-1-1,-1-1,8-27,-10 22,0-1,-2 0,-1 0,-2 0,0 0,-1-1,-2 1,-6-36,5 49,1 1,-1 0,-1 1,0-1,-1 0,0 1,-1 0,0 0,-1 1,0 0,0 0,-1 1,-1-1,1 2,-2-1,1 1,-1 1,0 0,-21-11,27 16,0 0,0 0,0 0,-1 1,1-1,-1 1,1 0,-1 1,1-1,-1 1,1 0,-1 0,0 0,1 1,-1-1,-4 3,6-2,1 1,-1-1,1 1,-1 0,1 0,0 0,0 0,0 0,0 0,0 0,1 1,-1-1,1 1,-1 0,1-1,0 1,0 0,0 0,0-1,1 1,-1 0,1 0,0 0,-1 0,2 5,-1-1,0-1,0 1,1 0,0 0,1-1,-1 1,1 0,0-1,1 0,0 1,0-1,5 8,-1-4,1 0,0-1,0 0,1-1,0 0,14 10,8 2,1-2,0-1,56 20,-54-26,-26-9,1 0,-1 1,0-1,0 1,0 1,-1 0,1 0,-1 0,0 1,10 8,-16-11,-1 0,1 1,0-1,-1 0,1 0,-1 1,1-1,-1 0,0 1,0-1,0 0,-1 1,1-1,-1 0,1 1,-1-1,0 0,1 0,-1 0,-2 3,-27 49,23-43,-15 27,2 0,-27 70,40-86,0 1,1 0,1 0,1 0,2 0,-1 40,3-60,0-1,0 0,0 0,0 0,1 0,-1 0,0 0,1 1,0-1,-1 0,1 0,0-1,0 1,0 0,1 0,-1 0,0-1,1 1,-1 0,1-1,-1 0,1 1,0-1,2 2,-1-2,0 0,0-1,1 1,-1-1,0 1,1-1,-1 0,0 0,1-1,-1 1,0 0,0-1,7-2,4-2,1-1,-1-1,0 0,-1-1,19-14,-21 14,130-109,-127 103,-1 0,0 0,-1-2,-1 1,0-1,-1-1,10-22,-13 20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34.157"/>
    </inkml:context>
    <inkml:brush xml:id="br0">
      <inkml:brushProperty name="width" value="0.1" units="cm"/>
      <inkml:brushProperty name="height" value="0.1" units="cm"/>
      <inkml:brushProperty name="color" value="#FF0066"/>
      <inkml:brushProperty name="ignorePressure" value="1"/>
    </inkml:brush>
  </inkml:definitions>
  <inkml:trace contextRef="#ctx0" brushRef="#br0">0 0,'0'4,"5"6,0 5,5 0,-1 2,4 2,-1 2,1-3,-1 0,-3 1,-2-3</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34.489"/>
    </inkml:context>
    <inkml:brush xml:id="br0">
      <inkml:brushProperty name="width" value="0.1" units="cm"/>
      <inkml:brushProperty name="height" value="0.1" units="cm"/>
      <inkml:brushProperty name="color" value="#FF0066"/>
      <inkml:brushProperty name="ignorePressure" value="1"/>
    </inkml:brush>
  </inkml:definitions>
  <inkml:trace contextRef="#ctx0" brushRef="#br0">1 1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35.406"/>
    </inkml:context>
    <inkml:brush xml:id="br0">
      <inkml:brushProperty name="width" value="0.1" units="cm"/>
      <inkml:brushProperty name="height" value="0.1" units="cm"/>
      <inkml:brushProperty name="color" value="#FF0066"/>
      <inkml:brushProperty name="ignorePressure" value="1"/>
    </inkml:brush>
  </inkml:definitions>
  <inkml:trace contextRef="#ctx0" brushRef="#br0">0 216,'4'2,"-1"0,1 0,-1 0,0 1,0-1,1 1,-2 0,1 0,0 0,0 0,3 6,4 3,7 6,0 1,-1 1,-2 0,0 0,-1 2,-1 0,-1 0,12 36,-19-51,-2-10,-1-23,-4-39,1 46,-8-57,3-1,4-101,3 176,0 0,0 0,0 0,1 0,-1 0,0 0,1 0,0 0,-1 0,1 0,0 0,0 0,0 0,0 1,0-1,0 0,1 1,-1-1,0 1,1-1,0 1,-1-1,1 1,2-2,0 3,-1-1,0 0,0 1,0 0,0-1,1 1,-1 1,0-1,0 0,0 1,0 0,0-1,0 1,4 2,9 4,0 0,-1 2,-1 0,26 19,-16-8,-1 1,28 32,-40-39</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36.772"/>
    </inkml:context>
    <inkml:brush xml:id="br0">
      <inkml:brushProperty name="width" value="0.1" units="cm"/>
      <inkml:brushProperty name="height" value="0.1" units="cm"/>
      <inkml:brushProperty name="color" value="#FF0066"/>
      <inkml:brushProperty name="ignorePressure" value="1"/>
    </inkml:brush>
  </inkml:definitions>
  <inkml:trace contextRef="#ctx0" brushRef="#br0">176 46,'0'-2,"0"0,0 0,0 1,0-1,-1 0,1 0,0 0,-1 0,0 1,1-1,-1 0,0 1,0-1,0 0,0 1,0-1,0 1,-1 0,1-1,0 1,-1 0,1 0,-1 0,0 0,1 0,-1 0,1 0,-1 0,0 1,0-1,0 1,1-1,-1 1,0 0,0 0,0 0,-3 0,1 0,0 0,1 0,-1 1,0 0,1-1,-1 1,1 1,-1-1,1 0,-1 1,1 0,0 0,0 0,0 0,0 0,0 1,0-1,-4 6,-2 9,0 0,2 0,-1 1,2-1,1 2,0-1,1 1,1-1,1 1,0 0,2 0,3 38,-3-54,0-1,0 1,1 0,-1-1,1 1,0 0,0-1,0 1,0 0,0-1,0 0,1 1,-1-1,1 0,0 0,0 0,-1 0,1 0,1 0,-1 0,0 0,0-1,1 0,-1 1,0-1,1 0,0 0,-1 0,1 0,0-1,-1 1,1-1,0 1,0-1,-1 0,1 0,0 0,3-1,0 0,0 0,0 0,0-1,-1 1,1-1,-1-1,1 1,-1-1,0 0,0 0,0 0,0-1,-1 1,1-1,-1-1,0 1,5-7,6-16,-1-2,-1 0,10-32,17-40,-40 101,0-1,1 1,-1-1,0 1,0-1,0 1,1-1,-1 1,0 0,0-1,1 1,-1-1,0 1,1 0,-1-1,1 1,-1 0,1-1,-1 1,0 0,1 0,-1-1,1 1,-1 0,1 0,-1 0,1 0,-1 0,1-1,-1 1,1 0,0 0,12 14,5 32,-17-42,208 553,24 79,-211-568,33 123,-48-163,-2 1,-1 1,-1-1,-2 46,-1-74,0 0,1 1,-1-1,0 1,0-1,0 0,-1 1,1-1,0 1,0-1,-1 0,1 1,-1-1,1 0,-1 0,0 1,1-1,-1 0,0 0,0 0,0 0,0 0,0 0,0 0,0 0,0 0,0 0,0 0,-1-1,1 1,0-1,0 1,-1-1,1 1,0-1,-1 0,1 1,-1-1,1 0,0 0,-1 0,1 0,-1 0,1 0,0-1,-1 1,1 0,0-1,-1 1,1-1,0 0,-1 1,1-1,0 0,-1-1,-11-5,1 0,1-1,0 0,-11-11,-8-9,2-1,1-1,1-1,2-2,-35-60,45 67,2 1,0-1,2-1,1 0,1-1,1 0,1 0,-3-55,10 71,0 0,1 1,0-1,1 0,1 1,-1-1,2 1,0 0,0 0,1 1,0 0,0 0,14-15,24-43,-38 54,0 1,-1-1,0 0,-2-1,5-28,0-75,-7 94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44.495"/>
    </inkml:context>
    <inkml:brush xml:id="br0">
      <inkml:brushProperty name="width" value="0.1" units="cm"/>
      <inkml:brushProperty name="height" value="0.1" units="cm"/>
      <inkml:brushProperty name="color" value="#FF0066"/>
      <inkml:brushProperty name="ignorePressure" value="1"/>
    </inkml:brush>
  </inkml:definitions>
  <inkml:trace contextRef="#ctx0" brushRef="#br0">314 1,'-2'3,"0"1,0-1,-1 0,1 0,-1 0,0 0,0 0,0 0,-6 3,0 3,-21 22,1 1,2 2,1 0,2 2,-25 47,35-54,0 1,2 0,1 0,2 1,1 0,1 1,-4 53,10-76,1 1,0 0,1 0,0-1,1 1,-1 0,2-1,0 0,0 1,0-1,1 0,1-1,0 1,0-1,10 13,-7-12,1 0,1-1,0 0,0 0,0-1,1 0,0-1,1 0,-1-1,1 0,19 5,-3-4,0 0,0-2,0-1,0-1,1-2,-1-1,0-1,51-10,-43 4,0-2,-1-1,0-1,-1-3,0 0,40-27,-69 39,0 0,0-1,0 0,-1 0,0 0,0-1,0 1,-1-1,1 0,-1 0,0 0,0-1,-1 1,4-10,0-10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45.209"/>
    </inkml:context>
    <inkml:brush xml:id="br0">
      <inkml:brushProperty name="width" value="0.1" units="cm"/>
      <inkml:brushProperty name="height" value="0.1" units="cm"/>
      <inkml:brushProperty name="color" value="#FF0066"/>
      <inkml:brushProperty name="ignorePressure" value="1"/>
    </inkml:brush>
  </inkml:definitions>
  <inkml:trace contextRef="#ctx0" brushRef="#br0">209 75,'-6'2,"0"1,1-1,-1 1,1 0,0 1,0-1,0 1,0 0,1 0,-1 1,1-1,-4 7,4-7,-14 17,1 1,0 0,-21 43,30-52,2 1,0 0,1 0,0 0,1 1,0-1,1 1,-1 22,4-32,0-1,0 0,0 1,0-1,1 0,0 0,0 1,0-1,0 0,1 0,0 0,0 0,0-1,0 1,0 0,1-1,-1 1,1-1,6 6,-4-6,0 0,0-1,0 1,0-1,0 0,1 0,-1-1,1 1,-1-1,1-1,0 1,-1-1,8 0,5-1,0-1,-1-1,1-1,-1 0,0-1,0-1,0-1,22-12,-15 5,-1-1,-1-1,28-27,-40 35,-1-2,0 0,-1 0,0 0,0-1,-1 0,-1-1,0 0,5-14,-9 21,-1 0,-1 0,1-1,-1 1,0 0,0-1,0 1,-1 0,0-1,0 1,0 0,-1 0,0 0,0 0,0 0,0 0,-1 0,0 1,0-1,0 1,0 0,-1 0,0 0,0 1,0-1,-5-3,-14-10,0 1,-1 1,-41-19,54 29,-5-3,-1 0,1 2,-26-7,19 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7.89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0 273,'27'-2,"1"2,-1 1,0 1,0 2,0 0,-1 2,1 1,45 19,-37-10,0 2,-2 1,0 2,58 49,-71-35,-20-35,1 1,-1-1,1 1,-1-1,0 1,1 0,-1-1,0 1,0-1,1 1,-1 0,0-1,0 1,0 0,0-1,0 1,0 0,0-1,0 1,0 0,0-1,0 1,0 0,0-1,-1 1,1 0,0-1,0 1,-1-1,1 1,0 0,-1-1,1 1,-1-1,1 1,-1-1,1 1,-1-1,1 0,-1 1,1-1,-1 0,0 1,1-1,-1 0,1 0,-1 1,0-1,1 0,-1 0,0 0,1 0,-2 0,0 0,0-1,-1 0,1 0,0 0,0 0,0 0,0 0,0 0,0-1,0 1,1-1,-1 1,1-1,-3-3,-23-32,17 23,-33-42,-82-84,101 118,0 0,-1 2,-1 1,-1 1,-57-28,35 18,48 28,0 0,1-1,-1 1,0-1,1 0,-1 1,0-1,1 1,-1-1,1 0,-1 0,1 1,-1-1,1 0,0 0,-1 1,1-1,0 0,-1 0,1 0,0-1,1 1,0 0,-1 0,1 1,0-1,0 0,0 0,0 1,0-1,0 1,0-1,0 1,0-1,0 1,0 0,0-1,0 1,1 0,-1 0,0 0,0 0,0 0,2 0,11-1,1 1,-1 1,1 0,-1 1,1 0,20 7,84 34,-76-26,536 244,-562-253,82 49,-90-51,-1 0,0 1,0-1,-1 2,0-1,0 1,0 0,9 15,-15-21,0-1,-1 0,1 1,0-1,0 1,0-1,-1 1,1-1,-1 1,1 0,-1-1,0 1,0 0,1-1,-1 1,0 0,-1-1,1 1,0 0,0-1,-1 1,1-1,-1 1,1 0,-1-1,-1 3,1-4,1 1,-1-1,1 0,-1 1,1-1,-1 0,0 0,1 0,-1 1,0-1,1 0,-1 0,1 0,-1 0,0 0,1 0,-1 0,0-1,1 1,-1 0,0 0,1 0,-1-1,0 1,-22-20,-8-24,1-2,2-1,2-1,2-1,-32-95,54 138,0 1,1 0,-1 0,1-1,0 1,1 0,-1-1,1 1,0-1,1 1,-1-1,3-9,-1 11,0 1,0-1,1 0,-1 1,1 0,0-1,0 1,0 0,1 0,-1 1,1-1,-1 1,1 0,0 0,0 0,7-3,15-5,0 2,0 0,1 1,0 2,38-3,143 3,-159 5,-7 0,1 2,0 2,59 13,-78-11,0 1,-1 2,0 0,-1 1,0 1,0 1,27 20,-34-20,0 0,0 0,-1 2,-1-1,0 2,-1 0,-1 0,0 1,-1 0,-1 1,12 29,-11-24,1 0,1 0,1-1,25 33,-28-41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46.110"/>
    </inkml:context>
    <inkml:brush xml:id="br0">
      <inkml:brushProperty name="width" value="0.1" units="cm"/>
      <inkml:brushProperty name="height" value="0.1" units="cm"/>
      <inkml:brushProperty name="color" value="#FF0066"/>
      <inkml:brushProperty name="ignorePressure" value="1"/>
    </inkml:brush>
  </inkml:definitions>
  <inkml:trace contextRef="#ctx0" brushRef="#br0">192 810,'-1'-112,"-20"-161,14 228,-3-1,-1 1,-2 1,-2 0,-2 1,-28-52,39 86,0 0,0 0,-1 1,-12-13,12 14,17 14,0-1,1 0,-1-1,18 6,31 16,71 36,49 29,-162-82,0 1,-1 1,-1 1,0 0,0 1,-2 1,23 29,-33-39,0 0,0 1,0-1,0 1,-1 0,0 0,0 0,0 0,-1 0,0 0,0 0,-1 0,0 1,0-1,0 0,-1 0,-1 9,-1-5,-1-1,1 1,-1-1,-1 0,0 0,0-1,-1 1,0-1,-14 14,-1-1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46.808"/>
    </inkml:context>
    <inkml:brush xml:id="br0">
      <inkml:brushProperty name="width" value="0.1" units="cm"/>
      <inkml:brushProperty name="height" value="0.1" units="cm"/>
      <inkml:brushProperty name="color" value="#FF0066"/>
      <inkml:brushProperty name="ignorePressure" value="1"/>
    </inkml:brush>
  </inkml:definitions>
  <inkml:trace contextRef="#ctx0" brushRef="#br0">0 0,'1'16,"0"-1,2 1,0-1,0 0,11 28,37 74,-34-82,-8-15,149 305,-108-232,88 121,-128-199,1-1,0 0,25 22,-32-33,0 0,-1-1,1 1,1-1,-1 1,0-1,1-1,-1 1,1 0,-1-1,1 0,-1 0,1-1,0 1,0-1,0 0,-1 0,1 0,5-2,2-1,0-1,0 0,-1 0,0-1,0-1,0 0,-1 0,0-1,0 0,0-1,-1 0,0-1,-1 0,0 0,-1-1,8-11,3-5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48.040"/>
    </inkml:context>
    <inkml:brush xml:id="br0">
      <inkml:brushProperty name="width" value="0.1" units="cm"/>
      <inkml:brushProperty name="height" value="0.1" units="cm"/>
      <inkml:brushProperty name="color" value="#FF0066"/>
      <inkml:brushProperty name="ignorePressure" value="1"/>
    </inkml:brush>
  </inkml:definitions>
  <inkml:trace contextRef="#ctx0" brushRef="#br0">159 72,'12'-1,"-1"-1,0-1,1 0,-1-1,0 0,0 0,19-12,30-11,-42 20,-27 7,-30 6,-6 10,-60 30,-14 5,91-41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49.575"/>
    </inkml:context>
    <inkml:brush xml:id="br0">
      <inkml:brushProperty name="width" value="0.1" units="cm"/>
      <inkml:brushProperty name="height" value="0.1" units="cm"/>
      <inkml:brushProperty name="color" value="#FF0066"/>
      <inkml:brushProperty name="ignorePressure" value="1"/>
    </inkml:brush>
  </inkml:definitions>
  <inkml:trace contextRef="#ctx0" brushRef="#br0">1 161,'101'0,"-6"2,0-4,118-18,-12-9,-120 21,-1-4,-1-4,146-48,-198 53</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4:50.245"/>
    </inkml:context>
    <inkml:brush xml:id="br0">
      <inkml:brushProperty name="width" value="0.1" units="cm"/>
      <inkml:brushProperty name="height" value="0.1" units="cm"/>
      <inkml:brushProperty name="color" value="#FF0066"/>
      <inkml:brushProperty name="ignorePressure" value="1"/>
    </inkml:brush>
  </inkml:definitions>
  <inkml:trace contextRef="#ctx0" brushRef="#br0">0 0,'8'17,"12"18,6 19,7 22,6 10,5 7,-1-4,0-9,-6-13,-6-11,-5-14,-5-10,-7-7,-2-7,-3-7</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3.565"/>
    </inkml:context>
    <inkml:brush xml:id="br0">
      <inkml:brushProperty name="width" value="0.1" units="cm"/>
      <inkml:brushProperty name="height" value="0.1" units="cm"/>
      <inkml:brushProperty name="color" value="#FF0066"/>
      <inkml:brushProperty name="ignorePressure" value="1"/>
    </inkml:brush>
  </inkml:definitions>
  <inkml:trace contextRef="#ctx0" brushRef="#br0">72 0,'1'6,"0"1,0-1,1 0,0 0,0-1,0 1,1 0,0-1,0 1,4 4,9 20,141 386,-112-283,209 751,-209-709,-12-20,-20-88,2-2,26 69,-41-133,0 1,1-1,-1 0,1 1,-1-1,1 0,-1 0,1 1,0-1,-1 0,1 0,0 0,0 0,0 0,0 0,0 0,0 0,0 0,0-1,0 1,1 0,-1-1,0 1,0-1,1 1,1 0,-1-2,-1 1,1-1,0 0,0 1,-1-1,1 0,-1 0,1 0,-1 0,1 0,-1-1,0 1,0 0,1 0,-1-1,2-2,5-11,1 1,-2-1,7-18,-13 32,87-266,-59 166,53-120,-62 190,-9 27,-3 21,-3 17,-2 0,-1 1,-5 51,1-11,2 114,-12 302,11-482,0 6,0 0,-2 0,0 0,-8 25,10-37,0-1,1 0,-1 0,0 0,0 0,-1 0,1 0,0 0,-1-1,1 1,-1 0,1-1,-1 1,0-1,1 1,-1-1,0 0,0 0,0 0,0 0,0 0,-1 0,1-1,0 1,0-1,0 1,-1-1,1 0,0 0,-1 0,1 0,0 0,0-1,-1 1,1-1,0 1,0-1,0 0,0 0,-3-1,-21-12,0-1,2-2,0 0,-37-35,21 18,-483-365,470 362,4 3,-53-47,101 80,0 1,0-1,0 0,0 1,0-1,1 0,-1 0,0 0,0 0,1 1,-1-1,0 0,1 0,-1-1,1 1,-1 0,1 0,0 0,-1 0,1 0,0 0,0-1,0 1,0 0,0 0,0 0,0 0,0-1,0 1,1 0,-1 0,0 0,1 0,-1 0,1 0,-1 0,1 0,0 0,-1 0,1 0,0 0,0 0,-1 0,1 0,0 1,0-1,0 0,0 1,0-1,0 1,0-1,2 0,8-4,1 0,0 1,0 0,13-2,-13 4,684-124,-578 109,206-16,-322 33,0 0,-1 0,1-1,-1 1,1 0,-1 0,1 0,-1 0,1 0,-1 0,1 1,-1-1,1 0,-1 1,1-1,-1 1,1 0,1 1,-9 4</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6.181"/>
    </inkml:context>
    <inkml:brush xml:id="br0">
      <inkml:brushProperty name="width" value="0.1" units="cm"/>
      <inkml:brushProperty name="height" value="0.1" units="cm"/>
      <inkml:brushProperty name="color" value="#FF0066"/>
      <inkml:brushProperty name="ignorePressure" value="1"/>
    </inkml:brush>
  </inkml:definitions>
  <inkml:trace contextRef="#ctx0" brushRef="#br0">196 0,'0'8,"-1"-1,0 0,-1 1,0-1,0 0,-3 7,-7 23,-131 752,128-646,5 2,7-1,24 222,-11-295,3 0,3 0,3-2,3 0,3-1,2-2,63 108,-65-135,1-1,1-1,3-2,0 0,2-3,2 0,1-2,1-2,2-1,0-2,2-1,0-3,49 19,-78-35,0-1,1 0,-1 0,1-1,0-1,0 0,0 0,1-1,21-2,-16-4</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6.963"/>
    </inkml:context>
    <inkml:brush xml:id="br0">
      <inkml:brushProperty name="width" value="0.1" units="cm"/>
      <inkml:brushProperty name="height" value="0.1" units="cm"/>
      <inkml:brushProperty name="color" value="#FF0066"/>
      <inkml:brushProperty name="ignorePressure" value="1"/>
    </inkml:brush>
  </inkml:definitions>
  <inkml:trace contextRef="#ctx0" brushRef="#br0">1 0,'1'79,"5"-1,2 1,4-2,33 115,-19-94,-13-43,2-1,3 0,30 64,-46-115,0 1,0-1,0 1,1-1,-1 0,1 0,0 0,0 0,0-1,0 1,1-1,-1 0,1 1,-1-2,1 1,0 0,-1-1,1 0,0 0,0 0,0 0,0 0,0-1,0 0,0 0,7-1,8-1,0-2,-1 0,0-1,29-13,5 0,136-40,-180 56</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7.641"/>
    </inkml:context>
    <inkml:brush xml:id="br0">
      <inkml:brushProperty name="width" value="0.1" units="cm"/>
      <inkml:brushProperty name="height" value="0.1" units="cm"/>
      <inkml:brushProperty name="color" value="#FF0066"/>
      <inkml:brushProperty name="ignorePressure" value="1"/>
    </inkml:brush>
  </inkml:definitions>
  <inkml:trace contextRef="#ctx0" brushRef="#br0">0 144,'5'-4,"4"-1,6 0,4-4,3 1,7-4,5 2,7 1,4-1,2-4,2 1,-3 3,-1-1,-5 0,-4 4,-9 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8.368"/>
    </inkml:context>
    <inkml:brush xml:id="br0">
      <inkml:brushProperty name="width" value="0.1" units="cm"/>
      <inkml:brushProperty name="height" value="0.1" units="cm"/>
      <inkml:brushProperty name="color" value="#FF0066"/>
      <inkml:brushProperty name="ignorePressure" value="1"/>
    </inkml:brush>
  </inkml:definitions>
  <inkml:trace contextRef="#ctx0" brushRef="#br0">1 194,'17'-17,"0"0,2 1,0 1,1 1,0 1,1 1,0 0,1 2,1 0,-1 2,1 0,1 2,0 0,26-2,54-11,-86 16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19.637"/>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426 1962,'-3'-70,"-17"-95,-2-34,22 194,-1 0,1 0,1 0,-1 1,1-1,0 0,0 0,3-7,-4 11,1 0,0-1,0 1,0 0,0 0,0-1,0 1,0 0,1 0,-1 0,0 0,0 1,1-1,-1 0,1 0,-1 1,1-1,-1 1,1 0,-1-1,1 1,-1 0,1 0,-1 0,1 0,-1 0,1 0,0 0,-1 0,1 1,1 0,10 2,-1 0,0 2,0-1,0 1,-1 1,19 12,65 53,-61-44,606 537,-504-422,-6 5,149 223,-257-339,-2 1,-1 0,-1 2,17 46,-35-80,1 1,-1 0,1 0,-1-1,1 1,-1 0,0 0,1 0,-1 0,0 0,0-1,0 1,0 0,0 0,0 0,0 0,0 0,0 0,0 0,0-1,-1 1,1 0,0 0,-1 0,1 0,0-1,-1 1,1 0,-1 0,1-1,-1 1,0 0,1-1,-1 1,0 0,1-1,-1 1,0-1,0 0,1 1,-1-1,0 1,0-1,0 0,0 0,-1 1,-2-1,-1-1,1 1,0-1,-1 1,1-1,0-1,-1 1,1 0,-4-3,-47-23,2-2,-61-43,-99-88,-21-30,-241-254,330 289,7-6,-173-264,285 385,1 0,2-2,2 0,2-1,-24-83,42 120,-1-1,1 1,0 0,1-1,0 1,0-1,0 1,0-1,1 1,0 0,1-1,-1 1,1 0,1 0,-1 0,1 0,0 0,0 1,8-11,-2 7,0 0,0 1,1 0,0 1,1 0,-1 0,1 1,1 0,15-5,35-11,0 2,1 3,82-11,-40 15,134 0,-125 16,-1 4,0 6,133 31,-94-6,263 104,-294-89,-2 6,-4 4,-2 5,164 130,-162-101,-4 5,-4 5,160 209,-125-123,-214-298,-94-186,109 168,-58-186,17 2,-76-407,166 672,2 15,0 1,2-1,1 0,2 0,0 0,2 0,5-35,-5 58,0 0,1 0,-1 0,1 0,0 0,0 0,0 0,0 0,1 1,0 0,-1-1,1 1,0 0,1 0,4-3,-2 2,1 0,0 0,1 1,-1 0,1 0,-1 1,15-3,8 1,0 2,1 0,43 5,-52-1,48 3,-1 3,1 3,-2 4,0 2,-1 3,0 4,-2 2,80 45,-68-27,-3 3,-2 3,-3 4,-1 2,-3 4,68 81,-14 2,-6 5,-7 5,113 218,-206-347,1-1,0-1,22 26,-29-40,0-1,0 1,1-1,-1-1,2 0,-1 0,1 0,0-1,0 0,0-1,14 5,9-2</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09.396"/>
    </inkml:context>
    <inkml:brush xml:id="br0">
      <inkml:brushProperty name="width" value="0.1" units="cm"/>
      <inkml:brushProperty name="height" value="0.1" units="cm"/>
      <inkml:brushProperty name="color" value="#FF0066"/>
      <inkml:brushProperty name="ignorePressure" value="1"/>
    </inkml:brush>
  </inkml:definitions>
  <inkml:trace contextRef="#ctx0" brushRef="#br0">185 1,'-5'0,"-1"0,1 0,0 1,0 0,0 0,0 0,0 1,1 0,-1 0,0 0,1 0,-1 1,1 0,0 0,-6 5,4-2,0 1,0 0,1 0,0 0,0 1,0 0,1 0,-3 10,-3 11,2-1,2 1,0 1,-2 40,6-51,1 0,1 1,1-1,0 0,1 1,1-1,1 0,1-1,1 1,0-1,1 0,1 0,1-1,1 0,0 0,1-1,0-1,1 0,21 19,-11-13,2-1,1-1,0-1,1-1,1-2,57 25,-27-18,2-3,93 19,-147-37,1 0,-1 0,1 0,-1-1,1 1,0-1,-1-1,1 1,-1-1,1 0,-1 0,1-1,5-1,-9 1,1 0,0-1,0 1,-1 0,1-1,-1 1,0-1,0 0,0 0,0 0,0 0,0 0,-1 0,0 0,0-1,0 1,0 0,0-1,0 1,-1-1,0-5,1-8,-1 0,-1 0,-1 0,0 0,-2 1,1-1,-2 1,-12-30,0 9,-1 1,-37-55,44 74,-1 0,-1 0,-1 1,0 1,-1 1,-1 0,0 1,-1 0,0 1,-1 1,-1 1,1 1,-1 0,-1 1,-36-9,-18-5,58 16,-1 0,0 2,0 0,-33-4,-2 9,35 0,0-1,0-1,-27-4,27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10.665"/>
    </inkml:context>
    <inkml:brush xml:id="br0">
      <inkml:brushProperty name="width" value="0.1" units="cm"/>
      <inkml:brushProperty name="height" value="0.1" units="cm"/>
      <inkml:brushProperty name="color" value="#FF0066"/>
      <inkml:brushProperty name="ignorePressure" value="1"/>
    </inkml:brush>
  </inkml:definitions>
  <inkml:trace contextRef="#ctx0" brushRef="#br0">203 247,'-8'-1,"0"1,0 1,0 0,0 0,0 0,0 1,1 0,-8 3,10-2,0 0,0 0,1 0,-1 1,1-1,0 1,0 0,0 0,1 1,-1-1,1 1,-3 6,-5 10,1 1,1 0,1 1,1-1,1 1,1 1,-3 39,5-14,1 1,10 83,-5-112,1 0,0-1,2 1,1-1,0 0,2-1,0 0,1 0,1-1,0 0,2-1,0 0,1-1,0 0,2-2,-1 1,2-2,0 0,0-1,23 11,-5-5,1-1,0-2,1-1,1-2,0-2,0-1,1-2,0-2,0-1,42-3,-71-1,0-1,0 0,0 0,0-1,0-1,0 0,0 0,-1-1,0 0,0 0,0-1,0-1,0 1,-1-1,0-1,-1 0,1 0,-1 0,-1-1,1 0,-1 0,-1-1,1 1,-2-1,1 0,-1-1,4-11,0-4,-2-1,0 0,-1 0,-2 0,0-1,-2 1,-1-1,-1 1,-7-40,-3 8,-3 1,-1 0,-4 0,-29-61,31 82,-2 1,-1 1,-1 0,-2 2,-2 0,0 2,-36-33,43 48,0 1,-1 0,-1 2,0 0,-1 1,0 1,-1 1,-43-12,29 13,0 2,0 1,-1 1,-70 4,85 1</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11.752"/>
    </inkml:context>
    <inkml:brush xml:id="br0">
      <inkml:brushProperty name="width" value="0.1" units="cm"/>
      <inkml:brushProperty name="height" value="0.1" units="cm"/>
      <inkml:brushProperty name="color" value="#FF0066"/>
      <inkml:brushProperty name="ignorePressure" value="1"/>
    </inkml:brush>
  </inkml:definitions>
  <inkml:trace contextRef="#ctx0" brushRef="#br0">0 27,'52'-20,"-33"18,0-1,0 2,0 1,0 0,0 1,0 1,0 1,0 1,0 0,-1 1,0 2,0-1,0 2,-1 1,0 0,-1 1,0 0,0 2,-1-1,-1 2,0 0,-1 1,0 0,11 18,-19-23,0 1,-1-1,0 1,0 0,-1 0,-1 0,0 1,0-1,-1 0,0 1,-1 11,-2 17,-13 66,1-1,13-83,0 0,1 0,1 0,8 40,-5-49,0 0,0 0,1 0,0-1,1 0,1 0,0 0,0-1,14 15,-11-14,0 0,1 0,1-1,-1 0,1-1,22 12,-18-15</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13.402"/>
    </inkml:context>
    <inkml:brush xml:id="br0">
      <inkml:brushProperty name="width" value="0.1" units="cm"/>
      <inkml:brushProperty name="height" value="0.1" units="cm"/>
      <inkml:brushProperty name="color" value="#FF0066"/>
      <inkml:brushProperty name="ignorePressure" value="1"/>
    </inkml:brush>
  </inkml:definitions>
  <inkml:trace contextRef="#ctx0" brushRef="#br0">1 416,'7'-1,"0"0,0 0,0-1,0 0,0 0,12-6,12-4,189-47,289-38,233 12,-534 64,-123 12,280-33,-254 20,-71 13,1 1,63-3,-102 11,2 0,0 0,-1 0,1 0,0 0,0-1,-1 0,1 1,0-1,-1-1,1 1,-1 0,1-1,4-3,2-5</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15.264"/>
    </inkml:context>
    <inkml:brush xml:id="br0">
      <inkml:brushProperty name="width" value="0.1" units="cm"/>
      <inkml:brushProperty name="height" value="0.1" units="cm"/>
      <inkml:brushProperty name="color" value="#FF0066"/>
      <inkml:brushProperty name="ignorePressure" value="1"/>
    </inkml:brush>
  </inkml:definitions>
  <inkml:trace contextRef="#ctx0" brushRef="#br0">1 416,'0'-3,"0"-1,1 0,0 1,0-1,0 0,1 1,-1-1,1 1,-1 0,1 0,0-1,5-4,35-37,-20 24,35-35,2 3,123-83,-170 128,0 0,0 0,1 1,0 1,18-7,-28 12,-1 1,1-1,0 0,0 1,0-1,0 1,0 0,0 0,0 0,-1 0,1 1,0-1,0 1,0 0,0-1,0 1,-1 1,1-1,-1 0,1 1,-1-1,1 1,-1 0,0 0,1 0,-1 0,0 0,0 0,-1 0,1 1,0-1,1 4,6 13,-1 1,-1 0,0 0,-1 0,-2 1,0 0,2 32,-4-3,-2-1,-6 55,3-83,-1 1,0-1,-2 0,0 0,-1 0,-18 35,17-42,0-1,0-1,-1 1,-1-1,0 0,0-1,-1-1,-1 0,0 0,-20 12,-35 17,-2 0,-104 78,171-115,-1 0,1 0,0 0,0 0,0 1,0-1,0 1,0-1,-2 6,4-8,0 0,0 0,0 1,0-1,0 0,0 0,0 1,0-1,0 0,0 0,0 0,0 1,0-1,0 0,0 0,0 1,0-1,0 0,0 0,0 0,0 1,0-1,1 0,-1 0,0 0,0 0,0 1,0-1,0 0,1 0,-1 0,0 0,0 0,0 1,1-1,-1 0,0 0,0 0,1 0,-1 0,0 0,22-3,306-85,-128 39,158-35,-326 78</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16.180"/>
    </inkml:context>
    <inkml:brush xml:id="br0">
      <inkml:brushProperty name="width" value="0.1" units="cm"/>
      <inkml:brushProperty name="height" value="0.1" units="cm"/>
      <inkml:brushProperty name="color" value="#FF0066"/>
      <inkml:brushProperty name="ignorePressure" value="1"/>
    </inkml:brush>
  </inkml:definitions>
  <inkml:trace contextRef="#ctx0" brushRef="#br0">0 343,'31'-3,"0"-1,-1-1,1-2,-1-1,-1-1,34-16,11-2,-6 4,507-165,-468 147,-99 39</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17.120"/>
    </inkml:context>
    <inkml:brush xml:id="br0">
      <inkml:brushProperty name="width" value="0.1" units="cm"/>
      <inkml:brushProperty name="height" value="0.1" units="cm"/>
      <inkml:brushProperty name="color" value="#FF0066"/>
      <inkml:brushProperty name="ignorePressure" value="1"/>
    </inkml:brush>
  </inkml:definitions>
  <inkml:trace contextRef="#ctx0" brushRef="#br0">1 1,'3'30,"1"1,1-1,2-1,1 1,1-1,2-1,17 35,0 3,39 70,-43-91,25 64,-42-89,2 2,-1 1,-1-1,-1 1,-1 0,-1 0,1 27,-4-29</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23.153"/>
    </inkml:context>
    <inkml:brush xml:id="br0">
      <inkml:brushProperty name="width" value="0.1" units="cm"/>
      <inkml:brushProperty name="height" value="0.1" units="cm"/>
      <inkml:brushProperty name="color" value="#FF0066"/>
      <inkml:brushProperty name="ignorePressure" value="1"/>
    </inkml:brush>
  </inkml:definitions>
  <inkml:trace contextRef="#ctx0" brushRef="#br0">642 248,'0'-33,"1"14,0 0,-2-1,-1 1,-6-33,7 47,-1 1,1-1,-1 1,0 0,0 0,0 0,-1 0,1 0,-1 0,0 0,0 1,0 0,-1-1,1 1,-1 1,0-1,0 0,0 1,0 0,0 0,0 0,0 0,-1 1,1-1,-5 1,-4-1,0 0,0 1,1 1,-1 0,0 1,0 1,1 0,-1 0,1 1,-1 1,1 0,0 0,0 2,1-1,0 1,-19 14,-7 9,1 1,1 2,-36 43,62-65,-9 10,1 0,1 2,-27 44,37-55,1 1,0-1,0 1,2 0,-1 0,1 0,1 1,0-1,1 1,0 19,2-28,0-1,0 1,0-1,1 1,-1-1,1 0,-1 1,1-1,0 0,1 0,-1 0,0-1,1 1,-1 0,1-1,0 0,0 0,0 0,0 0,0 0,1 0,-1-1,1 1,5 0,10 5,0-2,0 0,21 1,-39-6,26 4,41 6,107 30,-157-35,-2 0,1 2,-1 0,0 0,0 2,-1 0,0 1,-1 0,0 1,0 1,19 22,-29-29,0 1,0-1,0 1,-1 0,0 1,0-1,0 0,-1 1,0 0,-1-1,1 1,-1 0,-1 0,1 12,-2-10,0 1,-1-1,0 0,-1 1,0-1,0-1,-1 1,0 0,-9 12,-7 7,-2 0,-2-1,0-2,-43 35,64-57,0 0,0-1,-1 1,1-1,-1 0,0 0,0 0,1 0,-1-1,-8 3,10-4,0 0,0 0,0 0,0 0,0 0,0-1,0 1,0-1,0 1,0-1,0 0,0 0,1 0,-1 0,0 0,1 0,-1 0,0 0,1-1,0 1,-1-1,1 1,0-1,-2-3,-5-8</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23.863"/>
    </inkml:context>
    <inkml:brush xml:id="br0">
      <inkml:brushProperty name="width" value="0.1" units="cm"/>
      <inkml:brushProperty name="height" value="0.1" units="cm"/>
      <inkml:brushProperty name="color" value="#FF0066"/>
      <inkml:brushProperty name="ignorePressure" value="1"/>
    </inkml:brush>
  </inkml:definitions>
  <inkml:trace contextRef="#ctx0" brushRef="#br0">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24.865"/>
    </inkml:context>
    <inkml:brush xml:id="br0">
      <inkml:brushProperty name="width" value="0.1" units="cm"/>
      <inkml:brushProperty name="height" value="0.1" units="cm"/>
      <inkml:brushProperty name="color" value="#FF0066"/>
      <inkml:brushProperty name="ignorePressure" value="1"/>
    </inkml:brush>
  </inkml:definitions>
  <inkml:trace contextRef="#ctx0" brushRef="#br0">196 1,'-9'0,"1"0,-1 0,0 1,1 0,-1 1,1 0,-13 5,16-5,1 0,0 1,0 0,0 0,0 0,0 0,0 1,1-1,0 1,-1 0,2 0,-1 0,0 1,-2 6,-5 8,0 1,2 0,0 1,2-1,0 2,-3 21,8-35,1 0,0 0,0 0,0 0,1 0,0 0,1 0,0 0,0 0,1-1,-1 1,2-1,-1 1,1-1,0 0,1 0,-1-1,2 1,8 8,8 5,1 0,1-1,0-2,41 23,113 43,-111-55,83 50,-145-75,0 0,0 0,0 1,0 0,-1 0,1 0,-1 1,0 0,0-1,-1 1,0 1,1-1,-2 0,1 1,-1-1,1 1,-2 0,1 0,-1 0,2 8,-3-7,-1 1,1 0,-1 0,0 0,-1-1,0 1,0 0,-1-1,0 0,0 0,0 0,-1 0,0 0,-1 0,-6 7,-309 362,305-362,1-3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0.4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784 317,'-31'13,"1"3,1 0,0 2,1 0,1 3,-29 27,15-15,-203 180,192-162,3 2,-65 90,107-133,1 0,-1 0,2 1,0-1,0 2,1-1,0 0,0 1,-2 22,6-28,-1 0,2 0,-1 0,1 0,0 0,0 0,0 0,1 0,0 0,0-1,1 1,0 0,0-1,0 0,0 0,1 0,0 0,0-1,0 1,9 6,-2-3,0-1,1 0,-1-1,1 0,0-1,1 0,0-1,-1-1,1 0,0 0,0-2,1 1,-1-2,17 0,16-3,-1-1,81-20,-75 13,-1-2,0-2,-1-2,-1-3,-1-2,0-1,56-40,-95 57,0 0,-1 0,0-1,0 0,0-1,-1 1,0-1,-1 0,0 0,0-1,-1 0,0 0,0 0,2-13,-3 9,-1-1,-1 0,0 1,-1-1,0 0,-1 0,-1 1,0-1,-5-15,-9-18,-2 0,-2 1,-2 1,-39-58,57 96,-62-100,-6 4,-117-133,187 234,0 0,0 0,0 0,0 0,0-1,1 1,-1-1,1 1,0-1,-2-4,3 7,0 0,1-1,-1 1,0 0,0-1,0 1,1 0,-1-1,0 1,0 0,1 0,-1-1,0 1,0 0,1 0,-1-1,0 1,1 0,-1 0,0 0,1 0,-1 0,1-1,-1 1,0 0,1 0,-1 0,0 0,1 0,-1 0,1 0,-1 0,0 0,1 1,-1-1,0 0,1 0,-1 0,0 0,1 0,-1 1,1-1,11 4,0 1,0 0,16 9,460 278,-164-93,-198-125,320 202,-411-250,-14-6</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25.909"/>
    </inkml:context>
    <inkml:brush xml:id="br0">
      <inkml:brushProperty name="width" value="0.1" units="cm"/>
      <inkml:brushProperty name="height" value="0.1" units="cm"/>
      <inkml:brushProperty name="color" value="#FF0066"/>
      <inkml:brushProperty name="ignorePressure" value="1"/>
    </inkml:brush>
  </inkml:definitions>
  <inkml:trace contextRef="#ctx0" brushRef="#br0">1 0,'9'1,"0"0,0 1,0 0,0 0,-1 1,1 0,-1 0,0 1,1 0,12 9,9 8,36 32,-39-29,67 57,-4 4,-4 4,-3 4,-5 3,-4 4,63 113,-104-154,-3 0,42 121,-60-142,-2 1,-1 1,-3 0,-1 0,-1 0,-3 43,-6 184,5-243</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0.369"/>
    </inkml:context>
    <inkml:brush xml:id="br0">
      <inkml:brushProperty name="width" value="0.1" units="cm"/>
      <inkml:brushProperty name="height" value="0.1" units="cm"/>
      <inkml:brushProperty name="color" value="#FF0066"/>
      <inkml:brushProperty name="ignorePressure" value="1"/>
    </inkml:brush>
  </inkml:definitions>
  <inkml:trace contextRef="#ctx0" brushRef="#br0">329 1,'-3'2,"0"1,1-1,0 1,-1 0,1-1,0 1,0 0,0 0,1 1,-1-1,1 0,-2 6,-3 2,-31 58,-210 394,239-447,6-12,3-6,17-46,11-107,-22 96</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0.931"/>
    </inkml:context>
    <inkml:brush xml:id="br0">
      <inkml:brushProperty name="width" value="0.1" units="cm"/>
      <inkml:brushProperty name="height" value="0.1" units="cm"/>
      <inkml:brushProperty name="color" value="#FF0066"/>
      <inkml:brushProperty name="ignorePressure" value="1"/>
    </inkml:brush>
  </inkml:definitions>
  <inkml:trace contextRef="#ctx0" brushRef="#br0">0 0,'0'8,"5"3,0 4,9 3,1 3,3 10,2 0,2 3,1 0,1 3,-3-2,-6-2,-1-2,-3-3,-3-6</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1.397"/>
    </inkml:context>
    <inkml:brush xml:id="br0">
      <inkml:brushProperty name="width" value="0.1" units="cm"/>
      <inkml:brushProperty name="height" value="0.1" units="cm"/>
      <inkml:brushProperty name="color" value="#FF0066"/>
      <inkml:brushProperty name="ignorePressure" value="1"/>
    </inkml:brush>
  </inkml:definitions>
  <inkml:trace contextRef="#ctx0" brushRef="#br0">1 188,'8'0,"7"-5,9-4,9-6,8-1,8 0,9-3,-1 2,-3 0,-1 3,-6 4,-7-1,-6 2,-9-2,-4 1,-6 2</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2.005"/>
    </inkml:context>
    <inkml:brush xml:id="br0">
      <inkml:brushProperty name="width" value="0.1" units="cm"/>
      <inkml:brushProperty name="height" value="0.1" units="cm"/>
      <inkml:brushProperty name="color" value="#FF0066"/>
      <inkml:brushProperty name="ignorePressure" value="1"/>
    </inkml:brush>
  </inkml:definitions>
  <inkml:trace contextRef="#ctx0" brushRef="#br0">1 1,'97'168,"-23"-45,-34-54,-5-9,-2 1,44 116,-69-153</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4.135"/>
    </inkml:context>
    <inkml:brush xml:id="br0">
      <inkml:brushProperty name="width" value="0.1" units="cm"/>
      <inkml:brushProperty name="height" value="0.1" units="cm"/>
      <inkml:brushProperty name="color" value="#FF0066"/>
      <inkml:brushProperty name="ignorePressure" value="1"/>
    </inkml:brush>
  </inkml:definitions>
  <inkml:trace contextRef="#ctx0" brushRef="#br0">247 171,'7'6,"-1"0,1 1,-1 0,-1 0,1 1,-1-1,0 1,-1 0,0 0,0 1,-1-1,0 1,0 0,-1 0,0 0,-1 0,0 0,0 18,0-2,9 47,-5-47,2 49,-6-55,-4 47,2-63,0 1,0 0,0-1,0 1,0-1,-1 0,0 1,1-1,-1 0,-1 0,1 0,0 0,-1 0,1-1,-5 4,-5 5,0 1,0 0,1 1,-18 26,-14 18,-148 186,203-255,1 0,0 1,1 1,0 0,23-12,2-2,13-16,-2-2,-2-3,76-88,-106 113,-16 17,0 1,1-1,-1 0,0 1,-1-1,1 0,0 0,-1-1,0 1,1 0,-1 0,-1-1,1 1,0 0,-1-1,0 1,0-1,0 1,0-1,0 1,-1-1,1 1,-1 0,0-1,-2-3,-2-5,-2 0,0 1,0 0,-1 0,-12-13,-3-4,0-1,4 6,1-1,1 0,1-2,-20-42,21 33,-2 1,-2 1,-1 0,-1 2,-38-43,40 42,18 32,1 0,0-1,-1 1,1-1,0 1,0-1,0 0,-1 1,1-1,0 1,0-1,0 1,0-1,0 1,0-1,0 1,0-1,0 0,0 1,1-1,-1 1,0-1,0 1,0-1,1 1,-1-1,0 1,0-1,1 1,-1 0,0-1,1 1,-1-1,1 1,-1 0,1-1,-1 1,1 0,-1-1,1 1,-1 0,1 0,-1 0,1-1,-1 1,1 0,-1 0,1 0,-1 0,1 0,-1 0,1 0,0 0,-1 0,1 0,-1 1,1-1,-1 0,1 0,-1 0,1 1,-1-1,1 0,10 4</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4.797"/>
    </inkml:context>
    <inkml:brush xml:id="br0">
      <inkml:brushProperty name="width" value="0.1" units="cm"/>
      <inkml:brushProperty name="height" value="0.1" units="cm"/>
      <inkml:brushProperty name="color" value="#FF0066"/>
      <inkml:brushProperty name="ignorePressure" value="1"/>
    </inkml:brush>
  </inkml:definitions>
  <inkml:trace contextRef="#ctx0" brushRef="#br0">1 1,'0'3,"0"0,1 1,0-1,0 0,0 0,0 0,0 1,1-1,-1-1,1 1,0 0,0 0,3 3,34 33,-25-26,257 216,-176-154,-3 3,122 136,-195-190,-6-5</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5.564"/>
    </inkml:context>
    <inkml:brush xml:id="br0">
      <inkml:brushProperty name="width" value="0.1" units="cm"/>
      <inkml:brushProperty name="height" value="0.1" units="cm"/>
      <inkml:brushProperty name="color" value="#FF0066"/>
      <inkml:brushProperty name="ignorePressure" value="1"/>
    </inkml:brush>
  </inkml:definitions>
  <inkml:trace contextRef="#ctx0" brushRef="#br0">1 269,'7'-1,"0"0,-1-1,1-1,0 1,9-6,1 1,23-12,-1-1,-1-2,56-44,-55 39,-12 9,-15 10,0 0,-1 0,0-1,14-15,-13 9</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36.419"/>
    </inkml:context>
    <inkml:brush xml:id="br0">
      <inkml:brushProperty name="width" value="0.1" units="cm"/>
      <inkml:brushProperty name="height" value="0.1" units="cm"/>
      <inkml:brushProperty name="color" value="#FF0066"/>
      <inkml:brushProperty name="ignorePressure" value="1"/>
    </inkml:brush>
  </inkml:definitions>
  <inkml:trace contextRef="#ctx0" brushRef="#br0">0 323,'4'0,"18"-9,14-6,9-5,9-4,3-1,2 3,6 1,1-3,-3 1,-8 1,0 0,-6 0,-7 3,-7 5,-8 1,-6-2,-6 2</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54.416"/>
    </inkml:context>
    <inkml:brush xml:id="br0">
      <inkml:brushProperty name="width" value="0.1" units="cm"/>
      <inkml:brushProperty name="height" value="0.1" units="cm"/>
      <inkml:brushProperty name="ignorePressure" value="1"/>
    </inkml:brush>
  </inkml:definitions>
  <inkml:trace contextRef="#ctx0" brushRef="#br0">1204 78,'1'-24,"-1"21,1 1,-1-1,0 1,0-1,0 0,0 1,0-1,-1 0,1 1,-1-1,-1-3,0 4,1 1,-1-1,1 1,-1 0,1 0,-1-1,0 1,0 1,0-1,0 0,0 0,0 1,0-1,0 1,0-1,0 1,0 0,0 0,-4 0,-80-2,0 3,0 4,0 4,0 4,-102 28,153-31,0 1,1 2,0 1,1 1,1 2,1 2,0 1,-54 45,67-48,1 0,0 2,1 0,1 1,1 0,1 1,0 1,2 0,1 0,0 1,2 0,1 1,-9 48,13-51,1 0,0 0,2 0,0 0,2 0,5 30,-4-40,0 1,1-1,0-1,0 1,2-1,-1 0,1 0,0 0,1-1,0 0,1 0,0-1,12 10,1-2,0-1,2-2,0 0,0-1,1-1,0-2,1 0,0-1,1-2,39 5,26-1,151-4,-177-6,-39 0,35 1,1-2,-1-3,105-20,-149 19,-12 3,0 1,0-1,0 1,0 0,1 0,-1 1,0-1,10 2,-12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1.18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0 520,'9'8,"0"-1,0 0,0 0,13 6,8 5,1006 659,-999-649,-26-13,-11-14,0-1,0 0,-1 1,1-1,0 1,0-1,0 0,-1 1,1-1,0 0,0 1,-1-1,1 0,0 1,0-1,-1 0,1 0,0 1,-1-1,1 0,-1 0,1 0,0 0,-1 1,1-1,0 0,-1 0,1 0,-1 0,1 0,-1 0,1 0,0 0,-1 0,1 0,-1 0,1 0,0-1,-1 1,-4-1,1 0,0 0,0 0,0 0,0-1,0 0,0 0,0 0,0 0,1 0,-1-1,1 0,0 0,0 0,-5-5,-43-57,9-4,3-3,3-1,-37-110,72 181,-34-95,4-2,5-2,-23-170,47 256,0-1,2 1,-1 0,2-1,0 1,1 0,6-25,-6 35,0 0,0 0,0 0,1 0,-1 1,1-1,1 1,-1-1,1 1,-1 0,1 1,0-1,1 0,-1 1,0 0,1 0,0 1,0-1,0 1,0 0,0 0,0 0,0 1,8-1,5 0,1 1,-1 0,1 2,-1 0,1 1,-1 1,1 0,-1 2,-1 0,1 1,22 10,5 6,-1 1,0 3,39 30,7 13,-4 4,131 142,-107-88,108 164,-213-283,127 204,-121-190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9.575"/>
    </inkml:context>
    <inkml:brush xml:id="br0">
      <inkml:brushProperty name="width" value="0.1" units="cm"/>
      <inkml:brushProperty name="height" value="0.1" units="cm"/>
      <inkml:brushProperty name="ignorePressure" value="1"/>
    </inkml:brush>
  </inkml:definitions>
  <inkml:trace contextRef="#ctx0" brushRef="#br0">1 0,'1'14,"1"-1,1 1,0-1,1 0,0 1,7 12,9 28,249 1012,-258-1019,41 190,-45-207</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0.592"/>
    </inkml:context>
    <inkml:brush xml:id="br0">
      <inkml:brushProperty name="width" value="0.1" units="cm"/>
      <inkml:brushProperty name="height" value="0.1" units="cm"/>
      <inkml:brushProperty name="ignorePressure" value="1"/>
    </inkml:brush>
  </inkml:definitions>
  <inkml:trace contextRef="#ctx0" brushRef="#br0">318 1,'1'3,"0"0,-1 1,1-1,0 0,0 0,1 0,-1 0,1 0,-1 0,1 0,0-1,3 4,33 35,-24-28,115 125,122 169,-200-235,-3 2,-3 2,-4 2,51 133,-84-190,-1 0,-2 1,0-1,-1 1,1 24,-4-41,-1 0,0 0,0 0,-1 1,1-1,-1 0,0 0,0 0,-1 0,0 0,0 0,0 0,0-1,-1 1,1-1,-1 0,0 1,-1-1,1 0,-1-1,0 1,0-1,0 0,0 0,0 0,-1 0,-4 2,-107 37,-1-4,-142 25,200-49,-28 6,-166 16,248-36,0 1,1-1,-1 0,0 0,0-1,1 1,-1-1,0 0,1-1,-1 1,1-1,-1 0,1 0,0 0,-6-4,7 3,1 0,-1 0,1 0,0 0,-1-1,2 1,-1-1,0 0,1 1,-1-1,1 0,0 0,0 0,1 0,-1 0,1 0,0 0,1-6,4-82,-2 54,-2-61,-2 95,1 0,-1-1,0 1,0 0,-1-1,1 1,-1 0,-3-6,-5-5</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5.803"/>
    </inkml:context>
    <inkml:brush xml:id="br0">
      <inkml:brushProperty name="width" value="0.1" units="cm"/>
      <inkml:brushProperty name="height" value="0.1" units="cm"/>
      <inkml:brushProperty name="ignorePressure" value="1"/>
    </inkml:brush>
  </inkml:definitions>
  <inkml:trace contextRef="#ctx0" brushRef="#br0">3 74,'-1'-31,"0"-9,2 38,0 5,3 23,44 744,-27-250,5-191,-26-328,0 0,-1 0,1 0,0 0,0 1,1-1,-1 0,0 0,0 0,0 0,1 0,-1 1,1-1,-1 0,1 0,-1 0,1 0,0 0,-1 0,1-1,0 1,0 0,0 0,-1 0,1-1,0 1,0 0,0-1,0 1,0-1,1 1,-1-1,0 0,0 1,0-1,0 0,0 0,0 0,1 0,-1 0,0 0,0 0,2 0,4-3,1 0,-1 0,0 0,0-1,11-7,0 0,1218-632,-1233 642,19-10,0 2,37-11,-33 16</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6.875"/>
    </inkml:context>
    <inkml:brush xml:id="br0">
      <inkml:brushProperty name="width" value="0.1" units="cm"/>
      <inkml:brushProperty name="height" value="0.1" units="cm"/>
      <inkml:brushProperty name="ignorePressure" value="1"/>
    </inkml:brush>
  </inkml:definitions>
  <inkml:trace contextRef="#ctx0" brushRef="#br0">1 643,'0'-3,"1"1,-1 0,1-1,0 1,0-1,0 1,0 0,0 0,0 0,0-1,1 1,0 0,-1 1,1-1,0 0,0 0,2-1,41-28,-27 19,73-50,173-88,-248 141,0-1,0-1,-1-1,14-13,40-29,1 11,2 4,1 3,2 3,135-39,-207 71,0 0,1 0,-1 1,0-1,1 1,-1 0,0 0,1 0,5 2,-9-2,1 0,-1 0,0 0,1 0,-1 0,0 0,0 0,1 0,-1 1,0-1,0 0,1 0,-1 0,0 1,0-1,0 0,0 0,1 0,-1 1,0-1,0 0,0 1,0-1,0 0,0 0,1 1,-1-1,0 0,0 0,0 1,0-1,0 0,0 1,0-1,0 0,-1 1,-13 15,-15 8,16-12</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7.609"/>
    </inkml:context>
    <inkml:brush xml:id="br0">
      <inkml:brushProperty name="width" value="0.1" units="cm"/>
      <inkml:brushProperty name="height" value="0.1" units="cm"/>
      <inkml:brushProperty name="ignorePressure" value="1"/>
    </inkml:brush>
  </inkml:definitions>
  <inkml:trace contextRef="#ctx0" brushRef="#br0">1 650,'0'-3,"1"0,-1 1,1-1,0 0,0 1,0-1,0 1,1 0,-1-1,1 1,-1 0,1 0,0-1,0 2,3-5,38-26,-34 26,50-32,2 3,101-41,-21 11,-87 37,-2-3,0-1,77-67,-67 48,77-50,-120 92,-6 5</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55.021"/>
    </inkml:context>
    <inkml:brush xml:id="br0">
      <inkml:brushProperty name="width" value="0.1" units="cm"/>
      <inkml:brushProperty name="height" value="0.1" units="cm"/>
      <inkml:brushProperty name="ignorePressure" value="1"/>
    </inkml:brush>
  </inkml:definitions>
  <inkml:trace contextRef="#ctx0" brushRef="#br0">0 0,'297'12,"-47"0,229-12,-473 0,-11 0,-7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55.733"/>
    </inkml:context>
    <inkml:brush xml:id="br0">
      <inkml:brushProperty name="width" value="0.1" units="cm"/>
      <inkml:brushProperty name="height" value="0.1" units="cm"/>
      <inkml:brushProperty name="ignorePressure" value="1"/>
    </inkml:brush>
  </inkml:definitions>
  <inkml:trace contextRef="#ctx0" brushRef="#br0">0 1,'35'3,"-1"1,0 2,0 1,0 2,47 20,-6-4,379 148,-435-166,-14-5,0-1,0 1,0 0,-1 0,1 1,-1 0,7 4,-10-6,0 1,0-1,-1 0,1 0,0 1,0-1,-1 0,1 1,-1-1,1 1,-1-1,0 1,0-1,0 1,1-1,-1 1,-1-1,1 1,0-1,0 1,0-1,-1 1,1-1,-1 1,1-1,-1 0,0 1,1-1,-1 0,0 1,-1 0,-14 24,-11 19,2 1,-33 81,-153 506,200-596,4-9</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58.656"/>
    </inkml:context>
    <inkml:brush xml:id="br0">
      <inkml:brushProperty name="width" value="0.1" units="cm"/>
      <inkml:brushProperty name="height" value="0.1" units="cm"/>
      <inkml:brushProperty name="ignorePressure" value="1"/>
    </inkml:brush>
  </inkml:definitions>
  <inkml:trace contextRef="#ctx0" brushRef="#br0">1 0,'12'456,"0"-42,-13-276,3 109,1-223,2-20,-3-7,-1 1,1-1,-1 0,0 1,0-1,-1 0,1 0,-1 0,1 0,-1-5,9-192,-23-289,0 199,14 282,-1-8,1-1,1 0,0 0,4-17,-5 31,1 0,0 0,-1 0,1 0,1 0,-1 0,0 1,1-1,-1 0,1 1,0-1,0 1,0-1,0 1,0 0,0 0,1 0,-1 0,1 0,-1 1,1-1,0 1,0-1,0 1,-1 0,1 0,0 1,6-2,3 2,0 1,0 0,0 0,0 1,0 1,0 0,-1 0,1 1,-1 1,0 0,0 0,19 14,4 5,-2 1,45 44,-32-22,-2 2,-2 1,-2 3,-2 1,50 100,-29-27,69 218,-126-340,5 13,0 0,1-1,12 24,-6-23</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6:59.268"/>
    </inkml:context>
    <inkml:brush xml:id="br0">
      <inkml:brushProperty name="width" value="0.1" units="cm"/>
      <inkml:brushProperty name="height" value="0.1" units="cm"/>
      <inkml:brushProperty name="ignorePressure" value="1"/>
    </inkml:brush>
  </inkml:definitions>
  <inkml:trace contextRef="#ctx0" brushRef="#br0">1 212,'0'-1,"1"0,-1 0,0 0,1 0,-1 0,1 0,0 0,-1 0,1 0,0 0,0 0,0 1,-1-1,1 0,0 0,0 1,0-1,0 1,0-1,2 0,26-10,-24 9,135-54,47-16,-148 60,1 2,47-7,-42 8,-26 4</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0.123"/>
    </inkml:context>
    <inkml:brush xml:id="br0">
      <inkml:brushProperty name="width" value="0.1" units="cm"/>
      <inkml:brushProperty name="height" value="0.1" units="cm"/>
      <inkml:brushProperty name="ignorePressure" value="1"/>
    </inkml:brush>
  </inkml:definitions>
  <inkml:trace contextRef="#ctx0" brushRef="#br0">1 194,'8'1,"-1"0,1 0,-1 1,1 1,-1-1,0 1,0 0,0 0,0 1,0 0,-1 0,1 1,-1 0,-1 0,1 0,9 12,8 12,0 0,22 40,-32-48,7 9,43 76,-58-98,-1 1,0 0,-1 0,0 0,-1 0,1 0,-2 1,1-1,-1 20,-6-9,-1-25,-2-39,9 10,1 1,3-1,0 1,13-40,53-127,16 20,-86 177,-1 1,1 0,-1 0,1 0,0 1,0-1,0 0,0 0,1 0,-1 1,0-1,1 1,-1-1,1 1,-1-1,1 1,0 0,-1 0,1 0,0 0,0 0,0 0,0 0,0 1,0-1,0 1,0-1,0 1,0 0,0 0,1 0,-1 0,0 0,0 0,0 1,0-1,0 1,0-1,0 1,3 1,7 5,0 0,0 0,-1 1,0 0,12 12,-9-7,22 20,-1 1,-2 2,48 67,65 135,-134-213,-4-4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2.33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830 144,'-8'-8,"5"4,0 1,0 0,0 0,-1 0,1 0,-1 1,0-1,0 1,0 0,0 0,0 0,0 1,-1-1,1 1,-1 0,-4 0,-52-5,0 2,-1 4,-103 11,148-8,-1-1,1 2,0 0,0 1,0 1,0 1,1 0,0 1,1 1,0 0,0 1,1 1,0 0,1 1,0 0,1 1,1 0,0 1,0 1,2-1,0 2,0-1,1 1,-10 32,5-8,2 1,1 0,3 0,1 1,2 0,2 0,1 0,3 0,1 0,10 44,-8-62,1-1,1 0,2-1,0 0,1 0,1-1,1 0,19 25,-19-32,1 0,0 0,0-2,1 1,1-2,0 0,1-1,0 0,0-1,1-1,30 10,-17-9,1-2,-1 0,1-2,32 1,-44-5,0-1,0-1,0 0,-1-1,1-1,-1-1,1-1,17-7,-25 7,-2 0,1 0,0-1,-1 0,0-1,0 0,-1 0,0-1,0 0,-1-1,10-14,-8 8,0 0,-2-1,0 0,0 0,-2-1,7-28,-4-11,-3 0,-1 0,-7-84,3 134,-49-695,49 702,0-1,0 0,1 0,-1 1,0-1,1 0,-1 0,0 1,1-1,-1 0,0 0,1 0,-1 0,0 1,1-1,-1 0,1 0,-1 0,0 0,1 0,-1 0,1 0,-1 0,0 0,1 0,-1 0,1-1,-1 1,0 0,1 0,-1 0,0 0,1-1,-1 1,0 0,1 0,-1 0,0-1,1 1,-1 0,0-1,0 1,1 0,-1-1,0 1,0 0,0-1,1 1,-1 0,0-1,0 1,0-1,0 1,0 0,0-1,0 1,0-1,0 1,0 0,0-2,34 40,-24-26,153 168,293 311,-437-471,1-1,1 0,25 16,-23-21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1.032"/>
    </inkml:context>
    <inkml:brush xml:id="br0">
      <inkml:brushProperty name="width" value="0.1" units="cm"/>
      <inkml:brushProperty name="height" value="0.1" units="cm"/>
      <inkml:brushProperty name="ignorePressure" value="1"/>
    </inkml:brush>
  </inkml:definitions>
  <inkml:trace contextRef="#ctx0" brushRef="#br0">0 69,'10'1,"0"0,0 1,0 0,-1 1,1 0,-1 0,0 1,0 1,0-1,15 11,1 3,-1 1,26 26,-19-15,-2 3,-1 0,-2 2,-1 0,-2 2,-1 1,-2 0,-2 2,23 71,-33-59,-8-43,1 0,0 1,1-1,0 0,1 0,-1-1,6 12,-2-50,-8-21,-2-1,-2 1,-19-76,-5-27,-16-95,46 248,-1-1,1 0,-1 1,1-1,0 0,0 1,0-1,0 0,0 0,0 1,0-1,1 0,-1 1,1-1,-1 0,1 1,-1-1,1 1,0-1,0 1,0-1,0 1,0-1,1 0,0 1,0 0,0 1,-1-1,1 1,0 0,0-1,0 1,0 0,0 0,0 0,0 0,-1 0,1 1,0-1,0 1,0-1,3 2,10 5,0 0,-1 1,26 18,16 16,-1 3,-2 2,-2 2,-2 3,-3 2,-2 1,-3 3,37 68,-56-83,-2 2,-2 0,-1 2,-3-1,14 91,-22-94</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1.540"/>
    </inkml:context>
    <inkml:brush xml:id="br0">
      <inkml:brushProperty name="width" value="0.1" units="cm"/>
      <inkml:brushProperty name="height" value="0.1" units="cm"/>
      <inkml:brushProperty name="ignorePressure" value="1"/>
    </inkml:brush>
  </inkml:definitions>
  <inkml:trace contextRef="#ctx0" brushRef="#br0">1 0,'4'0,"6"4,5 6,4 5,3 8,6 5,3 6,4 9,-4 1,1-1,-4-1,-4-8,-1 0,-1-3,-3-6</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2.350"/>
    </inkml:context>
    <inkml:brush xml:id="br0">
      <inkml:brushProperty name="width" value="0.1" units="cm"/>
      <inkml:brushProperty name="height" value="0.1" units="cm"/>
      <inkml:brushProperty name="ignorePressure" value="1"/>
    </inkml:brush>
  </inkml:definitions>
  <inkml:trace contextRef="#ctx0" brushRef="#br0">92 1,'8'2,"0"1,0 0,-1 1,1-1,-1 2,0-1,0 1,0 0,-1 0,7 7,-8-7,73 68,-2 4,-4 3,-4 3,79 125,-145-205,0 0,1 0,-1 1,0-1,-1 1,1-1,0 1,-1 0,0-1,0 1,0 0,-1 0,1 0,-1 0,0 0,0 0,-1 8,-1-9,1 1,-1-1,0 0,0 0,-1 0,1 0,-1 0,1 0,-1 0,0-1,0 1,0-1,0 0,0 0,-1 0,1-1,-1 1,-5 1,-14 6,-1-2,0-1,0-1,0-1,-41 2,5-5,-68-8,113 4,1 0,0-1,0 0,0-1,1-1,0 0,-19-12,-32-13,42 22</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3.972"/>
    </inkml:context>
    <inkml:brush xml:id="br0">
      <inkml:brushProperty name="width" value="0.1" units="cm"/>
      <inkml:brushProperty name="height" value="0.1" units="cm"/>
      <inkml:brushProperty name="ignorePressure" value="1"/>
    </inkml:brush>
  </inkml:definitions>
  <inkml:trace contextRef="#ctx0" brushRef="#br0">919 815,'-51'-11,"7"0,11 7,0 2,0 1,-1 2,1 1,0 2,0 1,0 1,1 2,0 1,1 2,-1 1,-44 25,24-7,-88 68,119-81,2 1,0 0,1 2,0 0,2 1,-23 38,37-57,1 0,-1 1,1-1,0 0,0 0,0 0,0 1,0-1,1 1,-1-1,1 0,-1 1,1-1,0 1,0-1,0 1,0-1,0 1,1-1,-1 1,1-1,1 4,0-4,0 0,1 0,-1 0,0 0,1-1,0 1,-1-1,1 0,0 0,-1 0,1 0,0 0,0-1,0 1,0-1,0 0,0 0,-1 0,5 0,20-1,0-2,0 0,0-2,-1-1,1-1,-1-2,-1 0,0-2,0 0,-1-2,-1 0,0-2,-1-1,0 0,20-22,-36 32,-1-2,0 1,0 0,-1-1,0 0,0 0,-1-1,0 1,0 0,-1-1,2-16,8-24,-12 48,0-1,0 1,1 0,-1 0,1 0,-1 0,1-1,0 1,-1 0,1 0,0 0,0 0,0 1,-1-1,1 0,0 0,0 0,0 1,0-1,1 0,-1 1,0-1,0 1,0 0,0-1,2 1,0 0,0 0,0 0,0 0,0 1,0-1,-1 1,1 0,0 0,0 0,-1 0,4 2,10 7,-1 0,-1 1,14 14,-17-16,1 0,164 132,-139-116,0-1,1-1,46 18,-81-39,0-1,1 1,-1-1,1 0,-1 0,1 0,0 0,-1-1,1 0,-1 1,1-1,0-1,-1 1,1 0,0-1,-1 0,1 0,5-2,-5 0,-1 1,1-1,-1 0,0 0,0 0,0-1,0 1,-1-1,1 1,-1-1,0 0,0 0,0 0,-1 0,3-7,4-21,-1 0,-1 0,-1-1,-2 1,-2-1,-4-58,-5 13,-32-130,23 142,-3 0,-3 1,-3 1,-2 2,-3 1,-3 1,-61-82,94 140,0 1,0-1,-1 0,1 1,0-1,-1 1,1-1,-1 1,1 0,-1-1,0 1,1 0,-1 0,0 0,0 1,-2-2,3 2,1 1,-1-1,0 0,1 0,-1 1,0-1,1 0,-1 1,0-1,1 0,-1 1,1-1,-1 1,1-1,-1 1,1-1,-1 1,1 0,-1-1,1 1,0 0,-1-1,1 1,0 0,0-1,-1 1,1 0,0 1,-2 10,0 0,1 0,1 23,0-30,2 61,3 1,3-1,4-1,28 97,-11-72,5-1,70 133,-84-185,2-1,1-1,2-2,44 47,-50-60,1-2,1 0,1-1,0-2,1 0,1-1,50 20,-26-21,-28-11</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5.284"/>
    </inkml:context>
    <inkml:brush xml:id="br0">
      <inkml:brushProperty name="width" value="0.1" units="cm"/>
      <inkml:brushProperty name="height" value="0.1" units="cm"/>
      <inkml:brushProperty name="ignorePressure" value="1"/>
    </inkml:brush>
  </inkml:definitions>
  <inkml:trace contextRef="#ctx0" brushRef="#br0">867 86,'5'-4,"0"1,0-1,0 0,-1 0,1 0,6-9,-10 12,0 0,0 0,0 0,0 0,0 0,0 0,-1 0,1-1,0 1,-1 0,1-1,-1 1,1 0,-1-1,1 1,-1-1,0 1,0-1,0 1,0-1,0 1,0 0,0-1,0 1,-1-1,1 1,0-1,-1 1,1 0,-1-1,-1 0,1 1,0 0,-1 0,1 1,-1-1,1 0,-1 1,1 0,-1-1,1 1,-1 0,1 0,-1 0,1 0,-1 0,1 0,-1 0,0 0,1 1,-1-1,1 1,-1-1,-2 2,-36 19,33-17,-60 38,3 3,1 3,3 3,2 2,-75 88,83-83,3 2,2 2,3 3,-38 78,59-99,2 1,1 0,3 2,2-1,2 2,2 0,-5 79,13-112,1 0,1 0,0 0,1-1,7 24,-8-32,1 0,1 0,-1-1,1 1,0-1,1 1,-1-1,1 0,0 0,0-1,1 1,-1-1,1 0,0 0,9 6,10 2,1-2,-1 0,2-2,-1 0,1-2,0-1,48 3,-10-5,0-3,70-8,-5-11,0-6,-2-5,-1-5,-2-7,196-93,-132 39,-161 80,0-2,-1 0,0-2,30-32,-51 47,0-1,0 0,-1 0,0 0,0-1,-1 1,6-15,-8 20,-1-1,1 1,-1 0,0-1,1 1,-1-1,0 1,0-1,0 1,0-1,0 1,0-1,0 1,-1-1,1 1,-1-1,1 1,-1-1,1 1,-1 0,0-1,1 1,-1 0,0-1,0 1,0 0,0 0,0 0,0 0,-1 0,1 0,0 0,0 0,-1 1,1-1,0 0,-1 1,1-1,-1 1,1 0,-1-1,1 1,-3 0,3-1,-1 1,1 0,-1-1,1 1,-1 0,0 0,1 0,-1 0,1 0,-1 1,0-1,1 0,-1 1,1-1,-1 1,1-1,-1 1,1 0,0 0,-1 0,1-1,0 1,-1 0,1 1,0-1,0 0,0 0,0 0,0 1,0-1,1 1,-1-1,0 0,0 3,0 0,0 0,0 0,1 0,0 0,0 0,0 0,0 0,0 0,1 0,0-1,0 1,0 0,2 5,6 9,0 0,1-1,1 0,1-1,1 0,0-1,27 25,-4-10,1-1,51 30,13-2,2-5,2-5,3-4,217 55,-286-88,0-1,0-1,1-3,0-1,54-2,-92-2,0 0,0 0,1 0,-1-1,0 1,0 0,0-1,0 0,0 1,0-1,0 0,0 0,0 0,0 0,-1 0,1-1,0 1,-1 0,1-1,-1 1,1-1,-1 0,2-2,-3 2,1 0,-1-1,0 1,0 0,0-1,0 1,0 0,0-1,0 1,-1 0,1-1,-1 1,0 0,0 0,0-1,0 1,-1-2,-7-10,-1 0,1 1,-2 0,-20-18,-23-17,-2 2,-2 3,-2 3,-1 2,-3 3,-86-35,128 62,0 1,0 1,-1 1,1 2,-1 0,0 1,0 1,0 1,0 1,0 1,0 1,1 1,-1 1,1 1,-40 17,48-16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6.584"/>
    </inkml:context>
    <inkml:brush xml:id="br0">
      <inkml:brushProperty name="width" value="0.1" units="cm"/>
      <inkml:brushProperty name="height" value="0.1" units="cm"/>
      <inkml:brushProperty name="ignorePressure" value="1"/>
    </inkml:brush>
  </inkml:definitions>
  <inkml:trace contextRef="#ctx0" brushRef="#br0">0 438,'53'-18,"-45"18,0 1,0 0,0 0,0 1,0 0,0 0,0 1,0 0,-1 0,0 1,1 0,-2 0,1 0,0 1,-1 0,0 1,0 0,0 0,5 7,12 15,-2 1,33 59,-54-88,30 54,36 89,-87-193,5 14,2 0,-15-56,18 32,-7-118,17 143,2 1,1-1,2 1,15-66,-16 90,0 1,0 0,1 0,0 0,1 0,-1 1,2 0,-1 0,1 0,1 1,12-13,-14 16,0 1,1-1,0 1,-1 0,1 0,0 0,1 1,-1 0,0 1,1-1,-1 1,0 0,1 1,0-1,-1 1,1 1,-1-1,11 3,6 3,-1 0,-1 2,1 0,-1 2,-1 0,0 1,0 1,-1 1,-1 1,0 0,-1 1,29 34,-5 0,-2 2,-2 2,41 78,-58-96,-1 1,-2 1,-1 0,-3 1,14 54,-24-70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7.387"/>
    </inkml:context>
    <inkml:brush xml:id="br0">
      <inkml:brushProperty name="width" value="0.1" units="cm"/>
      <inkml:brushProperty name="height" value="0.1" units="cm"/>
      <inkml:brushProperty name="ignorePressure" value="1"/>
    </inkml:brush>
  </inkml:definitions>
  <inkml:trace contextRef="#ctx0" brushRef="#br0">1 1077,'1'-9,"1"0,0 0,1 0,0 0,0 1,1-1,0 1,1 0,0 0,0 1,0-1,10-8,1-6,448-666,-453 671,0-1,0-1,-2 0,-1 0,0-1,-1 0,-1 0,4-29,-9 47,-1 1,0-1,1 1,-1-1,0 0,0 1,0-1,0 0,0 1,-1-1,1 1,0-1,-1 0,1 1,-1-1,1 1,-1-1,0 1,0 0,0-1,0 1,0 0,0-1,0 1,0 0,0 0,-1 0,1 0,0 0,-1 0,1 1,-1-1,1 0,-1 1,1-1,-1 1,1-1,-1 1,-2 0,2 0,0 0,0 1,-1 0,1-1,0 1,0 0,0 0,0 0,0 0,0 1,0-1,0 1,0-1,1 1,-1-1,1 1,-1 0,1 0,0 0,-1 0,1 0,0 0,0 0,1 0,-1 0,0 0,0 5,0 3,0 0,1 0,0 0,0 0,1 1,1-1,0 0,0-1,1 1,0 0,0-1,1 0,1 1,0-2,8 14,11 13,2 0,37 37,-54-63,49 53,4-2,2-4,2-2,109 67,-172-119,0-1,-1 1,1 0,0-1,0 1,-1 0,0 1,1-1,-1 0,0 1,0-1,0 1,0 0,0 0,-1 0,1 0,-1 0,0 0,0 0,1 3,-3-2,1-1,-1 0,0 0,0 0,0 0,0 0,-1 0,1-1,-1 1,0 0,0-1,0 1,0-1,0 0,0 1,0-1,-1 0,1 0,-1-1,-3 3,-54 27,40-22</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8.189"/>
    </inkml:context>
    <inkml:brush xml:id="br0">
      <inkml:brushProperty name="width" value="0.1" units="cm"/>
      <inkml:brushProperty name="height" value="0.1" units="cm"/>
      <inkml:brushProperty name="ignorePressure" value="1"/>
    </inkml:brush>
  </inkml:definitions>
  <inkml:trace contextRef="#ctx0" brushRef="#br0">1 0,'4'0,"2"4,7 6,3 5,5 8,5 5,5 10,2 6,4 9,-1 3,3-3,-6-3,-5-5,-2-7,-2-5,-5-4,-5-7</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08.901"/>
    </inkml:context>
    <inkml:brush xml:id="br0">
      <inkml:brushProperty name="width" value="0.1" units="cm"/>
      <inkml:brushProperty name="height" value="0.1" units="cm"/>
      <inkml:brushProperty name="ignorePressure" value="1"/>
    </inkml:brush>
  </inkml:definitions>
  <inkml:trace contextRef="#ctx0" brushRef="#br0">168 0,'4'2,"-1"-1,1 0,-1 1,1 0,-1 0,0 0,0 0,1 0,-1 1,-1 0,1-1,4 7,6 3,47 44,-2 2,-2 2,53 79,-101-128,0 1,-1 0,-1 0,0 0,7 24,-12-33,0 0,0 1,0-1,0 1,-1-1,0 1,1-1,-1 1,0-1,-1 1,1 0,-1-1,1 1,-1-1,0 0,-1 1,1-1,0 0,-1 0,0 0,0 0,0 0,0 0,0 0,0 0,-1-1,-3 3,-128 78,6-5,33-7,-56 38,136-103,5-4</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0.355"/>
    </inkml:context>
    <inkml:brush xml:id="br0">
      <inkml:brushProperty name="width" value="0.1" units="cm"/>
      <inkml:brushProperty name="height" value="0.1" units="cm"/>
      <inkml:brushProperty name="ignorePressure" value="1"/>
    </inkml:brush>
  </inkml:definitions>
  <inkml:trace contextRef="#ctx0" brushRef="#br0">0 336,'20'1,"0"1,0 1,-1 1,0 1,0 0,0 1,0 2,24 12,10 9,70 51,-87-57,-7-3,35 28,-58-43,0 0,0 1,-1-1,0 1,0 0,0 1,-1-1,0 1,-1 0,1 0,3 12,-6-17,-1-1,1 0,-1 1,0-1,0 1,1-1,-1 1,0-1,0 1,-1-1,1 1,0-1,0 1,-1-1,1 1,-1-1,1 1,-1-1,0 0,1 1,-1-1,0 0,0 0,0 0,0 0,0 1,0-1,0 0,0-1,-1 1,1 0,0 0,-1 0,1-1,0 1,-1-1,1 1,-1-1,1 0,-1 1,1-1,-1 0,1 0,-1 0,1 0,-1 0,1 0,-1-1,1 1,0 0,-1-1,1 1,-1-1,1 1,0-1,-1 0,1 0,0 0,0 1,-1-1,0-2,-5-4,1 0,0-1,1 1,0-1,0 0,1-1,0 1,0-1,-3-10,-20-91,19 72,-2-7,-9-86,18 118,1 0,0 1,0-1,1 1,1-1,0 1,1-1,0 1,1 0,0 0,12-21,-13 29,-1 1,1 0,0 0,0 0,0 0,0 0,1 0,-1 1,1 0,-1 0,1 0,0 0,0 0,0 1,0 0,0 0,0 0,0 0,0 1,1-1,-1 1,0 0,0 0,1 1,-1-1,0 1,0 0,7 2,11 4,0 1,0 1,39 23,-41-21,22 11,-2 2,-1 1,-1 2,46 42,-65-51,-2 1,0 0,-1 1,-1 1,-2 1,1 0,-2 0,-1 1,12 38,-16-41,0-1,-1 0,0 0,-2 1,0-1,-1 1,0 25,-8-27,-3-24,-6-30,0-29,2-1,3 0,3-1,3 0,3 0,15-121,-14 178,0-4,1-1,1 1,0 0,1 0,0 0,9-18,-12 31,-1 0,1 0,0 0,0 0,-1 0,1 0,0 0,0 0,0 0,0 1,0-1,0 0,0 1,1-1,-1 1,0-1,0 1,0 0,1-1,-1 1,0 0,0 0,1 0,0 0,2 0,-1 1,1-1,-1 1,1 0,-1 0,0 1,0-1,6 4,4 3,0 1,22 21,-35-30,61 59,-3 2,-3 3,-3 2,-2 3,-4 1,41 84,-65-99,-16-34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3.9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46 353,'-1'8,"0"1,0-1,-1 0,-1 0,1 0,-7 12,-6 22,12-26,0-1,0 1,1 0,1 0,1 0,0 0,2 0,5 30,-6-40,1 1,0 0,1-1,0 0,0 1,0-1,1 0,0-1,0 1,0-1,1 1,-1-1,1-1,1 1,-1-1,1 0,-1 0,1 0,0-1,1 0,-1 0,13 3,17 2,0-3,0-1,1-1,-1-2,63-7,-91 6,1-1,-1 0,0 0,0-1,-1 0,1-1,0 0,-1 0,1 0,-1-1,0 0,0 0,0-1,-1 0,0 0,0-1,0 0,5-6,-6 4,0 0,-1 1,0-1,-1-1,0 1,0 0,0-1,-1 1,0-1,-1 0,0 0,-1 0,1 0,-2 0,1 1,-3-13,-4-15,-2 0,-1 1,-1 0,-25-50,-80-125,111 202,-1-1,1 1,-1 0,-1 0,0 1,0 0,0 0,-1 0,-15-9,16 12,-1 1,0 0,0 0,0 0,-1 2,1-1,0 1,-1 0,1 0,-1 1,-15 2,-41 4,64-6,1 1,0-1,0 1,0-1,0 1,0-1,-1 1,1-1,0 1,0-1,0 1,0 0,1-1,-1 1,0-1,0 1,0-1,0 1,0-1,1 1,-1-1,0 1,1-1,-1 1,0-1,1 0,-1 1,0-1,1 0,-1 1,1-1,-1 0,0 1,1-1,-1 0,1 0,0 1,22 23,-21-23,296 322,-25 26,-79-98,-5-14,793 1045,-934-1216,9 13,-4 2,44 90,-94-168,-1 1,0 0,-1 0,1 0,-1 0,1 1,-1-1,-1 0,1 0,0 1,-1-1,0 1,0-1,-1 0,1 1,-1-1,0 0,0 1,0-1,-2 5,-1-4,0 0,0-1,0 1,0-1,-1 0,0 0,0 0,0-1,0 1,0-1,-1 0,0-1,-10 4,-38 12,-2-3,0-1,0-4,-1-2,0-2,-71-2,96-5,0-2,0-1,1-1,-1-2,1-1,1-1,0-2,0-1,1-1,1-2,0-1,1-1,0-1,-30-28,0-6,2-2,3-3,2-2,-77-118,56 63,-71-153,108 191,3-1,3-2,-21-100,44 155,2-1,0 1,1-1,2 1,0-1,2 1,0-1,2 1,9-34,-4 31,1 1,1 0,2 1,0 0,2 1,1 0,33-38,29-23,-38 43,40-54,-28 35,-35 42,28-38,-34 40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1.671"/>
    </inkml:context>
    <inkml:brush xml:id="br0">
      <inkml:brushProperty name="width" value="0.1" units="cm"/>
      <inkml:brushProperty name="height" value="0.1" units="cm"/>
      <inkml:brushProperty name="ignorePressure" value="1"/>
    </inkml:brush>
  </inkml:definitions>
  <inkml:trace contextRef="#ctx0" brushRef="#br0">1 129,'0'7,"1"0,1 0,-1 1,1-2,0 1,1 0,3 6,5 18,184 558,-97-305,-90-258,1-4,-2-1,-1 1,-1 0,0 1,1 27,-6-48,0-1,0 0,0 1,0-1,0 1,0-1,0 0,0 1,-1-1,1 0,0 1,-1-1,1 0,-1 0,0 1,1-1,-1 0,0 0,-1 2,1-3,1 0,-1 0,0 0,0 1,1-1,-1 0,0 0,0 0,1 0,-1 0,0 0,0-1,1 1,-1 0,0 0,0 0,1-1,-1 1,0 0,1-1,-1 1,0-1,1 1,-2-1,-3-4,-1 0,1 0,0 0,0-1,-7-9,-5-14,1-1,2 0,1-1,1 0,1-1,-10-52,-17-201,38 283,-4-39,-12-210,16 224,2-1,0 0,2 1,1 0,1 0,19-49,-20 65,1 0,1 0,0 1,1 0,-1 0,2 1,0 0,0 1,0 0,1 0,0 1,1 0,-1 1,1 0,1 0,-1 2,1-1,12-2,1 0,0 1,1 2,0 0,0 2,0 0,0 2,41 5,-60-4,-1 0,1 0,-1 1,0-1,0 2,0-1,0 1,0-1,0 2,-1-1,1 1,-1-1,0 2,0-1,-1 0,7 9,-6-6,0 1,0-1,-1 1,-1 1,1-1,-1 0,-1 1,1 0,-2-1,3 19,-3-9,-1 0,-1 0,0-1,-2 1,0 0,0 0,-2-1,0 0,-1 0,-1 0,-14 24,16-34,0 0,-1 0,0 0,-1 0,0-1,1 0,-2-1,1 1,-1-1,0-1,-16 8,3-4,1-1,-1-1,0-1,-22 3,14-5,2-1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2.340"/>
    </inkml:context>
    <inkml:brush xml:id="br0">
      <inkml:brushProperty name="width" value="0.1" units="cm"/>
      <inkml:brushProperty name="height" value="0.1" units="cm"/>
      <inkml:brushProperty name="ignorePressure" value="1"/>
    </inkml:brush>
  </inkml:definitions>
  <inkml:trace contextRef="#ctx0" brushRef="#br0">0 0,'4'36,"0"0,2 0,2 0,1-1,2 0,16 33,-4-3,144 378,-139-373,-25-63,0-1,1 0,-1 0,1 0,1 0,-1-1,1 1,0-1,0 0,1-1,-1 1,1-1,0 0,0-1,0 1,1-1,10 3,10 3,1-1,0-2,32 3,4 2,-44-7</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2.870"/>
    </inkml:context>
    <inkml:brush xml:id="br0">
      <inkml:brushProperty name="width" value="0.1" units="cm"/>
      <inkml:brushProperty name="height" value="0.1" units="cm"/>
      <inkml:brushProperty name="ignorePressure" value="1"/>
    </inkml:brush>
  </inkml:definitions>
  <inkml:trace contextRef="#ctx0" brushRef="#br0">1 51,'88'1,"177"-5,-200 0,0-4,68-15,-113 18,1 2,34-1,-36 4</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3.377"/>
    </inkml:context>
    <inkml:brush xml:id="br0">
      <inkml:brushProperty name="width" value="0.1" units="cm"/>
      <inkml:brushProperty name="height" value="0.1" units="cm"/>
      <inkml:brushProperty name="ignorePressure" value="1"/>
    </inkml:brush>
  </inkml:definitions>
  <inkml:trace contextRef="#ctx0" brushRef="#br0">0 0,'0'5,"0"4,0 6,4 4,6 8,5 2,4 6,3 4,2 0,2-2,-1 1,-4-3,-1-2,-4-3,-5-2,-5-2,-2-6</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3.722"/>
    </inkml:context>
    <inkml:brush xml:id="br0">
      <inkml:brushProperty name="width" value="0.1" units="cm"/>
      <inkml:brushProperty name="height" value="0.1" units="cm"/>
      <inkml:brushProperty name="ignorePressure" value="1"/>
    </inkml:brush>
  </inkml:definitions>
  <inkml:trace contextRef="#ctx0" brushRef="#br0">1 11,'0'-5,"0"0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4.739"/>
    </inkml:context>
    <inkml:brush xml:id="br0">
      <inkml:brushProperty name="width" value="0.1" units="cm"/>
      <inkml:brushProperty name="height" value="0.1" units="cm"/>
      <inkml:brushProperty name="ignorePressure" value="1"/>
    </inkml:brush>
  </inkml:definitions>
  <inkml:trace contextRef="#ctx0" brushRef="#br0">203 2,'-23'-1,"10"1,1 0,0 0,0 1,-24 5,32-5,0 1,0 0,0-1,0 1,0 0,1 1,-1-1,1 1,0 0,0 0,0 0,0 0,0 0,0 0,1 1,0 0,0-1,-3 6,-1 8,0 0,1 1,0-1,2 1,0 0,1 0,1 0,1 32,2-20,2 0,0 0,2 0,14 41,-11-47,1-1,0 0,2-1,1 0,1-1,1 0,0-1,2-1,23 22,-29-30,2-1,-1 0,2 0,-1-2,1 1,0-2,1 0,0-1,0 0,0-1,1-1,-1 0,1-1,0-1,26 1,-40-3,0 0,-1 0,1 0,0 0,0-1,-1 1,1-1,0 1,-1-1,1 1,0-1,-1 0,1 0,-1 1,1-1,-1 0,0-1,1 1,-1 0,0 0,0-1,0 1,1-2,0 0,-1 1,-1-1,1 0,0 0,0 0,-1 0,0 1,0-1,0 0,0 0,0 0,-1-5,-2-6,-1 0,0 1,-1-1,-10-19,-134-226,46 87,94 158,0 0,-1 0,-1 1,0 1,-21-19,29 28,0 0,0 0,0 0,1 0,-1-1,1 1,-3-7,1-3</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16.085"/>
    </inkml:context>
    <inkml:brush xml:id="br0">
      <inkml:brushProperty name="width" value="0.1" units="cm"/>
      <inkml:brushProperty name="height" value="0.1" units="cm"/>
      <inkml:brushProperty name="ignorePressure" value="1"/>
    </inkml:brush>
  </inkml:definitions>
  <inkml:trace contextRef="#ctx0" brushRef="#br0">1 8,'0'12,"2"0,-1-1,1 1,1-1,0 0,1 0,0 0,1 0,0-1,6 11,12 15,40 47,-18-25,47 63,-33-45,56 92,-114-166,23 48,-23-48,0 0,0-1,-1 1,1 0,-1 0,1 0,-1-1,0 1,0 0,1 0,-1 0,-1 0,1 0,0 0,0-1,-1 1,1 0,-1 0,0 0,1-1,-1 1,0 0,0-1,0 1,-1 1,1-3,0 1,0-1,0 1,0-1,0 0,0 0,0 1,0-1,0 0,0 0,0 0,0 0,0 0,0 0,0-1,0 1,0 0,0 0,0-1,0 1,0 0,0-1,1 1,-1-1,0 0,0 1,0-1,0 1,1-1,-1 0,0 0,1 0,-1 1,1-1,-1 0,0-1,-23-36,23 37,-18-41,0 0,3 0,2-2,2 0,-9-58,-10-230,30 327,1 1,0-1,0 1,0 0,1-1,-1 1,1 0,0-1,0 1,1 0,-1 0,1 0,0 0,3-4,-4 6,1 1,0-1,1 0,-1 1,0 0,0 0,1-1,-1 1,0 1,1-1,-1 0,1 0,-1 1,1 0,0-1,-1 1,1 0,-1 0,1 1,-1-1,1 0,0 1,-1-1,0 1,4 1,15 5,1 1,-1 1,-1 0,1 2,-2 0,0 1,0 1,21 20,17 20,52 61,-79-81,-15-16,-1 0,-1 1,0 1,-1 0,-2 1,1 1,-2-1,-1 1,-1 1,-1-1,0 1,4 42,-9-42</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1.219"/>
    </inkml:context>
    <inkml:brush xml:id="br0">
      <inkml:brushProperty name="width" value="0.1" units="cm"/>
      <inkml:brushProperty name="height" value="0.1" units="cm"/>
      <inkml:brushProperty name="ignorePressure" value="1"/>
    </inkml:brush>
  </inkml:definitions>
  <inkml:trace contextRef="#ctx0" brushRef="#br0">1 55,'0'-1,"0"-1,0 1,1-1,-1 1,1 0,-1-1,1 1,0-1,-1 1,1 0,0 0,0-1,0 1,0 0,0 0,0 0,0 0,0 0,0 0,1 0,-1 1,0-1,1 0,-1 1,0-1,4 0,41-9,-42 9,124-9,0 6,141 13,-142-3,137-1,185 12,-422-15,-14-2,0 1,0 0,0 1,0 0,0 1,17 7,-18-3</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1.837"/>
    </inkml:context>
    <inkml:brush xml:id="br0">
      <inkml:brushProperty name="width" value="0.1" units="cm"/>
      <inkml:brushProperty name="height" value="0.1" units="cm"/>
      <inkml:brushProperty name="ignorePressure" value="1"/>
    </inkml:brush>
  </inkml:definitions>
  <inkml:trace contextRef="#ctx0" brushRef="#br0">0 3,'192'-2,"314"14,-503-12,8 1,0 0,0 1,-1 0,1 0,17 8,-26-9,0 0,0 0,0 0,-1 0,1 1,0-1,-1 1,1-1,-1 1,1-1,-1 1,0 0,0 0,0-1,0 1,0 0,0 0,0 0,0 0,-1 0,1 0,-1 1,0-1,0 0,1 0,-1 0,-1 0,1 0,0 0,0 1,-1-1,1 0,-1 0,0 0,-1 3,-7 15,-1 0,-1-1,0 0,-1-1,-18 19,-7 13,-68 104,6 4,-84 185,154-268,23-51</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2.790"/>
    </inkml:context>
    <inkml:brush xml:id="br0">
      <inkml:brushProperty name="width" value="0.1" units="cm"/>
      <inkml:brushProperty name="height" value="0.1" units="cm"/>
      <inkml:brushProperty name="ignorePressure" value="1"/>
    </inkml:brush>
  </inkml:definitions>
  <inkml:trace contextRef="#ctx0" brushRef="#br0">81 470,'2'1,"1"0,0 1,0-1,-1 1,1 0,-1-1,1 1,-1 0,0 1,0-1,0 0,0 0,0 1,0-1,0 1,-1 0,0 0,1-1,-1 1,1 4,4 4,293 603,-224-452,201 474,-276-625,-11-18,-16-20,-149-200,-172-291,304 444,3-3,-36-93,65 138,1 1,2-2,1 1,2-1,1 0,1 0,2-1,4-56,2 63,2 1,1-1,1 1,1 1,1 0,1 0,1 1,23-33,-12 23,2 1,1 1,2 1,57-49,-82 77,1 0,-1 0,1 0,0 1,0 0,0 0,0 0,0 0,0 0,0 1,1 0,-1 0,0 0,1 0,-1 1,1 0,-1 0,1 0,-1 0,6 2,-2 0,0 1,0 1,0 0,-1 0,0 0,0 0,0 1,0 1,11 11,3 4,-1 1,-2 1,0 1,-1 1,-2 0,0 1,-2 1,-1 0,-1 0,-1 1,-2 1,-1-1,6 48,-9-46,-2 1,-1-1,-2 1,-1 0,-1-1,-1 0,-2 0,-1 0,-2 0,0-1,-2-1,-1 0,-18 29,8-24,-2 0,-1-2,-1-1,-1-1,-2-2,-1-1,-39 27,55-42,4-1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5.00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540 571,'3'-2,"18"-19,0 0,-2-1,0-1,16-29,-30 45,-2 0,1 0,-1 0,0 0,0-1,-1 0,0 1,-1-1,0 0,0 0,0 0,-1 0,0 0,-1 0,1 1,-2-1,1 0,-1 0,0 1,-6-14,0 6,-1 1,0 0,-1 1,-1 0,0 1,0 0,-2 1,1 0,-1 0,-26-14,12 9,0 1,-1 1,-1 2,-56-17,56 23,0 1,1 1,-2 1,1 2,0 1,-53 6,78-5,1 0,-1 0,1 1,-1-1,1 1,0-1,-1 1,1 0,0 0,0 1,0-1,1 0,-1 1,0 0,1 0,0 0,0 0,0 0,0 0,0 0,1 1,-1-1,1 1,0-1,0 1,0-1,0 1,0 6,-1 8,1 0,1-1,0 1,5 28,-1-21,2 0,1 0,1-1,0-1,2 1,1-1,1-1,1 0,1-1,1 0,21 23,23 19,126 105,-180-164,21 18,0-1,2-2,0-1,1 0,54 21,-70-34,0 0,1-1,-1-1,1 0,-1-1,1 0,0-1,0-1,0 0,0-1,-1-1,1 0,0 0,-1-2,0 1,22-10,74-54,-22 25,2 3,104-29,-172 61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4.503"/>
    </inkml:context>
    <inkml:brush xml:id="br0">
      <inkml:brushProperty name="width" value="0.1" units="cm"/>
      <inkml:brushProperty name="height" value="0.1" units="cm"/>
      <inkml:brushProperty name="ignorePressure" value="1"/>
    </inkml:brush>
  </inkml:definitions>
  <inkml:trace contextRef="#ctx0" brushRef="#br0">228 1033,'-5'2,"0"-1,0 1,0 0,0 0,0 0,-5 4,0-1,14-10,331-274,145-139,-473 411,57-66,-60 69,-1 0,0 0,0-1,-1 1,1-1,-1 0,0 0,-1 0,1 0,-1 0,0 0,0 0,0 0,0-10,-2 13,0 0,0 0,0 0,0 0,0 0,0 0,-1 0,1 0,0 0,-1 1,0-1,1 1,-1-1,0 1,0-1,0 1,0 0,0 0,0 0,0 0,0 0,0 1,0-1,-1 1,-3-1,-65-6,64 7,-48-2,1 2,0 3,-1 3,2 1,-1 4,-75 23,99-23,0 1,1 2,0 1,1 1,1 1,0 1,2 2,0 1,1 0,1 2,1 1,-24 34,25-29,1 2,2 0,1 1,2 0,1 2,1 0,-13 60,23-79,0-1,1 1,1-1,0 1,1-1,1 1,0 0,1-1,0 0,2 1,-1-1,2 0,0-1,0 1,1-1,1 0,0 0,1-1,1 0,-1 0,18 16,-4-10,0 0,2-2,0-1,0-1,1-1,1-1,0-1,1-2,0 0,38 6,31 2,161 7,-132-19,0-5,1-7,160-27,-186 14,0-3,-2-5,-1-4,137-66,-193 78,-1-1,0-3,-2-1,-1-2,-1-1,54-55,-79 70,0 0,-2 0,1-1,-2 0,0-1,0 1,-2-2,0 1,5-21,-8 23,-1 0,-1-1,0 1,-1 0,0 0,-1-1,0 1,-1 0,-1 0,0 0,-1 1,0-1,-7-12,-10-16,-2 1,-2 1,-2 2,-1 0,-2 2,-2 1,-1 1,-56-43,62 57,-2 0,0 2,0 2,-58-23,149 67,-2 2,61 40,125 99,-241-166,127 99,-119-91,-1 0,0 1,0 0,-2 1,1 0,-2 0,12 24,-17-27,-1-1,-1 1,1 0,-2 0,1 0,-2 0,1 0,-2 1,1-1,-2 0,1 0,-1 0,-1 0,0-1,-5 13,-10 19,-1-1,-33 53,39-71,-38 58,30-50,1 1,1 1,-18 48,36-78,0-1,0 1,0 0,0-1,1 1,-1 0,1 0,0 0,0 0,0 0,0-1,1 1,-1 0,1 0,-1 0,1-1,0 1,0 0,0-1,1 1,-1-1,2 3,1-1,-1 0,1-1,0 1,0-1,1 0,-1-1,1 1,-1-1,1 1,0-1,6 1,13 3,-1-1,1-1,0-1,27 0,79-4,-1-6,234-41,-263 32,-64 12</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5.460"/>
    </inkml:context>
    <inkml:brush xml:id="br0">
      <inkml:brushProperty name="width" value="0.1" units="cm"/>
      <inkml:brushProperty name="height" value="0.1" units="cm"/>
      <inkml:brushProperty name="ignorePressure" value="1"/>
    </inkml:brush>
  </inkml:definitions>
  <inkml:trace contextRef="#ctx0" brushRef="#br0">1 185,'1'24,"1"-1,1 1,1-1,2 0,0-1,10 23,0-4,2-2,30 49,-36-68,1-1,0-1,1 0,1 0,28 24,-35-36,0 0,1 0,0 0,0-1,0 0,1-1,0 0,0-1,0 0,0 0,0-1,1 0,-1-1,14 0,-17-1,0 0,-1 0,1 0,-1-1,1 0,-1-1,1 1,-1-1,7-3,-11 3,1 1,-1-1,1-1,-1 1,0 0,0 0,0-1,-1 1,1-1,0 0,-1 1,0-1,1 0,-1 0,0 0,-1 0,1 0,0 0,-1 0,0 0,0-5,2-22,-1 1,-2-1,-1 0,-2 0,-1 0,-11-38,-69-164,40 122,44 107,0 0,0-1,0 1,1 0,-1 0,1 0,-1 0,1-1,0 1,1 0,-1 0,0 0,1-1,0 1,1-4,-2 6,1 0,-1 1,0-1,1 1,-1-1,1 0,-1 1,1-1,0 1,-1-1,1 1,-1-1,1 1,0 0,-1-1,1 1,0 0,-1-1,1 1,0 0,0 0,-1 0,1 0,0 0,1 0,0 0,0 0,0 1,1 0,-1-1,0 1,0 0,0 0,0 1,0-1,0 0,0 0,3 4,6 6,0 0,-1 1,0 0,-1 1,10 18,36 75,118 325,-36 12,-127-409</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6.291"/>
    </inkml:context>
    <inkml:brush xml:id="br0">
      <inkml:brushProperty name="width" value="0.1" units="cm"/>
      <inkml:brushProperty name="height" value="0.1" units="cm"/>
      <inkml:brushProperty name="ignorePressure" value="1"/>
    </inkml:brush>
  </inkml:definitions>
  <inkml:trace contextRef="#ctx0" brushRef="#br0">1 284,'27'16,"-1"0,-1 1,0 2,-1 1,38 41,-12-4,51 76,-89-115,-1 0,-1 1,8 22,-16-145,-5 5,4-314,-1 403,1 0,0 0,1 1,0-1,6-15,-8 23,1 0,-1 1,1-1,0 1,0-1,0 1,0-1,0 1,0 0,0-1,0 1,1 0,-1 0,0 0,1 0,-1 0,1 0,-1 0,1 1,0-1,-1 0,1 1,0-1,-1 1,1 0,0 0,-1-1,1 1,0 0,0 1,-1-1,1 0,0 0,0 1,-1-1,1 1,0-1,-1 1,3 1,12 7,-1 1,0 0,-1 2,0-1,0 2,-1 0,18 24,3 0,52 53,137 187,-212-261</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6.835"/>
    </inkml:context>
    <inkml:brush xml:id="br0">
      <inkml:brushProperty name="width" value="0.1" units="cm"/>
      <inkml:brushProperty name="height" value="0.1" units="cm"/>
      <inkml:brushProperty name="ignorePressure" value="1"/>
    </inkml:brush>
  </inkml:definitions>
  <inkml:trace contextRef="#ctx0" brushRef="#br0">1 1,'4'0,"5"8,6 11,0 7,6 7,3 10,-2 6,4 4,-3-4,-2 2,1 2,0-1,-3-5,-6-10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7.170"/>
    </inkml:context>
    <inkml:brush xml:id="br0">
      <inkml:brushProperty name="width" value="0.1" units="cm"/>
      <inkml:brushProperty name="height" value="0.1" units="cm"/>
      <inkml:brushProperty name="ignorePressure" value="1"/>
    </inkml:brush>
  </inkml:definitions>
  <inkml:trace contextRef="#ctx0" brushRef="#br0">1 10,'0'-4,"0"-2</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7.704"/>
    </inkml:context>
    <inkml:brush xml:id="br0">
      <inkml:brushProperty name="width" value="0.1" units="cm"/>
      <inkml:brushProperty name="height" value="0.1" units="cm"/>
      <inkml:brushProperty name="ignorePressure" value="1"/>
    </inkml:brush>
  </inkml:definitions>
  <inkml:trace contextRef="#ctx0" brushRef="#br0">1 14,'0'-1,"0"1,0-1,0 1,0 0,-1-1,1 1,0 0,0-1,0 1,0-1,0 1,0 0,0-1,0 1,0 0,0-1,0 1,0-1,1 1,-1 0,0-1,0 1,0 0,0-1,1 1,-1 0,0-1,0 1,1 0,-1-1,0 1,0 0,1 0,-1-1,0 1,1 0,-1 0,1 0,10 14,13 44,-19-47,-2-2,245 563,-185-445,5-3,117 161,-183-283,11 17,2-1,0 0,1-1,28 24,-41-38,1 0,0 0,0-1,0 1,0-1,1 0,-1 0,1 0,-1-1,1 1,-1-1,1 0,0-1,0 1,-1-1,1 0,0 0,0 0,-1-1,1 0,0 0,0 0,-1 0,1-1,-1 1,1-1,-1-1,0 1,4-3,103-80,-79 57</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8.309"/>
    </inkml:context>
    <inkml:brush xml:id="br0">
      <inkml:brushProperty name="width" value="0.1" units="cm"/>
      <inkml:brushProperty name="height" value="0.1" units="cm"/>
      <inkml:brushProperty name="ignorePressure" value="1"/>
    </inkml:brush>
  </inkml:definitions>
  <inkml:trace contextRef="#ctx0" brushRef="#br0">1 242,'46'-3,"0"-2,0-3,0-1,54-18,-44 12,1-4,0-2,56-30,60-22,-141 62</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9.041"/>
    </inkml:context>
    <inkml:brush xml:id="br0">
      <inkml:brushProperty name="width" value="0.1" units="cm"/>
      <inkml:brushProperty name="height" value="0.1" units="cm"/>
      <inkml:brushProperty name="ignorePressure" value="1"/>
    </inkml:brush>
  </inkml:definitions>
  <inkml:trace contextRef="#ctx0" brushRef="#br0">485 26,'-3'-3,"-1"0,0 0,0 1,-1-1,1 1,0 0,-1 0,0 1,1 0,-1 0,0 0,1 0,-1 0,0 1,0 0,0 0,-8 2,4-1,-1 0,1 1,0 0,0 1,0 0,0 0,1 1,-9 5,-4 5,0 2,1 0,1 2,1 0,-16 20,0 5,-35 59,64-95,-7 11,1 1,1 0,-15 38,24-52,-1-1,1 1,0 0,0-1,0 1,1 0,-1-1,1 1,0 0,1 0,-1 0,1-1,0 1,0 0,1-1,-1 1,1-1,0 0,0 1,0-1,1 0,0 0,5 6,8 5,0-2,1 0,0-1,1-1,0-1,1 0,23 8,146 44,-172-58,78 22,2-5,1-4,151 7,-238-24,0 0,-1 0,1-1,0 0,-1 0,1-1,13-5,-19 6,-1-1,0 0,1 0,-1 0,0 0,0 0,0-1,0 0,0 1,-1-1,1 0,-1 0,0-1,0 1,0 0,0-1,0 1,-1-1,0 1,1-1,-1-4,4-19</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29.788"/>
    </inkml:context>
    <inkml:brush xml:id="br0">
      <inkml:brushProperty name="width" value="0.1" units="cm"/>
      <inkml:brushProperty name="height" value="0.1" units="cm"/>
      <inkml:brushProperty name="ignorePressure" value="1"/>
    </inkml:brush>
  </inkml:definitions>
  <inkml:trace contextRef="#ctx0" brushRef="#br0">1 69,'15'7,"0"0,0 1,-1 0,0 2,-1-1,21 20,4 2,1-1,117 85,-126-97,1 0,0-2,53 19,-83-34,0-1,0 1,0-1,0 1,0-1,0 1,0-1,0 0,0 1,0-1,0 0,0 0,0 0,0 0,0 0,0 0,0 0,0 0,1-1,-1 1,0 0,0-1,0 1,0 0,0-1,-1 1,1-1,0 0,0 1,0-1,0 0,0 0,0-3,0 1,0 0,0-1,-1 1,1-1,-1 1,0-1,-1-5,1 0,-1-7,0 1,0-1,-2 1,0 0,-1-1,0 2,-1-1,-1 0,0 1,-1 0,0 0,-1 1,-1 0,0 0,-1 1,0 0,-16-12,13 12,0 1,-1 1,-27-15,32 21,1 0,-1 1,0 1,1 0,-1 0,0 0,0 1,-18 0,6 0,0 0,-29-8,44 8,-15-3</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0.655"/>
    </inkml:context>
    <inkml:brush xml:id="br0">
      <inkml:brushProperty name="width" value="0.1" units="cm"/>
      <inkml:brushProperty name="height" value="0.1" units="cm"/>
      <inkml:brushProperty name="ignorePressure" value="1"/>
    </inkml:brush>
  </inkml:definitions>
  <inkml:trace contextRef="#ctx0" brushRef="#br0">106 633,'12'-140,"0"19,-10 67,0-74,-2 113,-2-1,0 1,0 0,-2 0,-9-28,10 37,0 1,-1-1,1 1,-1 0,0 0,0 1,-1-1,-7-5,10 8,0 0,-1 0,1 0,0 1,-1-1,1 1,-1-1,0 1,0 0,1 0,-1 1,0-1,0 0,0 1,0 0,1-1,-1 1,0 0,-6 1,8 0,1-1,-1 1,0-1,1 1,-1-1,1 1,-1 0,1-1,-1 1,1 0,-1-1,1 1,0 0,-1-1,1 1,0 0,-1 0,1 0,0-1,0 1,0 0,0 0,0 0,0-1,0 1,0 0,0 0,0 0,0-1,1 1,-1 0,0 0,1-1,-1 1,0 0,1 0,-1-1,1 1,-1 0,1-1,-1 1,1-1,-1 1,2 0,30 37,-27-32,114 119,48 55,-136-143,105 134,-120-148,-1 0,-2 2,0-1,-1 2,14 45,-25-67,0 0,0 1,0-1,-1 1,1-1,-1 1,0-1,0 1,-1 5,-5 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1:34.03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0,'2'5,"1"-1,0-1,0 1,0 0,0-1,1 0,-1 0,1 0,0 0,0 0,5 2,3 4,263 229,-33-26,-217-193,-5-5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6.52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1 438,'11'0,"23"-2,0 2,0 2,-1 1,1 1,-1 2,64 20,-42-4,62 33,-103-47,0 0,-1 1,0 0,0 1,-1 0,-1 1,0 0,0 1,16 23,-26-34,0 1,0 0,0-1,0 1,-1 0,1 0,0 0,-1-1,0 1,1 0,-1 0,0 0,0 0,0 0,0 0,0 3,-1-4,1 0,-1 1,1-1,-1 0,0 0,1-1,-1 1,0 0,0 0,0 0,1 0,-1-1,0 1,0 0,0-1,0 1,0-1,-1 1,1-1,-1 1,-3 0,1 0,0-1,0 1,-1-1,1 0,0 0,-1-1,1 1,0-1,0 0,0 0,-1 0,-4-3,-8-6,0 0,0 0,1-2,1 0,0-1,1 0,0-2,-18-23,15 16,2-1,1 0,1-1,1 0,-15-43,25 62,0-1,0 0,0 0,1 0,0 0,1 0,-1 0,1-1,0 1,1 0,-1 0,1 0,0 0,3-8,-2 10,1 0,-1 0,1 0,0 1,0-1,0 1,0 0,0 0,1 0,-1 0,1 0,0 1,0-1,0 1,0 0,0 1,1-1,-1 1,0 0,7-1,22-4,0 2,0 1,0 1,0 2,1 2,-1 1,0 1,-1 2,1 1,-1 2,-1 1,36 17,13 9,-2 4,-2 3,99 75,-120-78,94 91,-135-112,-16-9,0-10,0 0,1 0,-1 0,1 0,-1 0,1-1,-1 1,1-1,-1 1,1-1,-1 0,1 1,0-1,-1 0,1 0,0 0,0 0,0 0,-1 0,1 0,0 0,-1-3,-9-10,1 0,0-1,1-1,1 1,1-1,0-1,1 1,0-1,2 0,-5-28,1-16,0-104,8 150,1 0,0 0,1 0,0 0,1 0,1 0,1 1,0-1,12-22,-12 27,1 0,1 1,0 0,0 1,0-1,1 1,0 1,1-1,0 1,0 1,1 0,-1 0,21-8,-23 12,1 0,-1 1,0 0,1 0,-1 1,1 0,-1 0,1 1,-1-1,0 2,1-1,-1 1,0 0,0 1,0-1,0 2,9 5,15 8,-2 2,38 31,-53-39,69 54,-4 5,77 83,-146-140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1.271"/>
    </inkml:context>
    <inkml:brush xml:id="br0">
      <inkml:brushProperty name="width" value="0.1" units="cm"/>
      <inkml:brushProperty name="height" value="0.1" units="cm"/>
      <inkml:brushProperty name="ignorePressure" value="1"/>
    </inkml:brush>
  </inkml:definitions>
  <inkml:trace contextRef="#ctx0" brushRef="#br0">1 1,'2'55,"2"0,3 0,21 85,62 154,-90-293,47 137,5-1,100 185,-148-315,0 0,0-1,1 1,0-1,0 0,0 0,1 0,10 7,-14-12,0 1,1-1,-1 0,0-1,0 1,0 0,1-1,-1 1,0-1,1 1,-1-1,0 0,1 0,-1 0,0-1,1 1,-1 0,0-1,1 0,-1 1,0-1,0 0,0 0,0 0,0 0,0-1,0 1,0-1,0 1,-1-1,1 1,2-4,8-9,-3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2.171"/>
    </inkml:context>
    <inkml:brush xml:id="br0">
      <inkml:brushProperty name="width" value="0.1" units="cm"/>
      <inkml:brushProperty name="height" value="0.1" units="cm"/>
      <inkml:brushProperty name="ignorePressure" value="1"/>
    </inkml:brush>
  </inkml:definitions>
  <inkml:trace contextRef="#ctx0" brushRef="#br0">1 118,'1'-1,"-1"-1,1 0,0 1,0-1,0 1,0-1,1 1,-1 0,0-1,1 1,-1 0,0 0,1 0,0 0,-1 0,1 0,-1 0,1 1,0-1,1 0,38-12,-5 5,52-5,-52 9,56-14,51-15,-123 29</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8.626"/>
    </inkml:context>
    <inkml:brush xml:id="br0">
      <inkml:brushProperty name="width" value="0.1" units="cm"/>
      <inkml:brushProperty name="height" value="0.1" units="cm"/>
      <inkml:brushProperty name="ignorePressure" value="1"/>
    </inkml:brush>
  </inkml:definitions>
  <inkml:trace contextRef="#ctx0" brushRef="#br0">715 14,'-42'0,"-70"8,98-5,-1 0,0 1,1 0,0 1,0 1,1 0,-1 1,-15 10,-7 10,0 1,2 2,1 1,1 1,2 2,-37 54,46-57,2 1,1 1,1 0,2 1,1 1,2 1,1 0,-7 43,16-69,1 1,0 0,0 0,1-1,0 1,1 0,0-1,1 1,3 11,-3-17,0-1,0 1,1-1,0 1,-1-1,1 0,1 0,-1-1,1 1,-1 0,1-1,0 0,0 0,0 0,1-1,-1 1,1-1,-1 0,1 0,0-1,6 2,60 16,140 17,-166-32,-1-1,1-3,-1-2,67-11,-106 13,0-1,1-1,-1 1,0-1,0 0,0 0,0 0,0-1,-1 1,1-1,-1-1,1 1,-1 0,0-1,0 0,-1 0,5-6,-3 2,-1-1,0 0,-1-1,0 1,0-1,0 1,-2-1,2-18,6-353,-11 256,2 79,-2 0,-13-76,15 120,-1-1,1 0,-1 1,0-1,0 1,0-1,0 1,0 0,0-1,-1 1,1 0,-1 0,1 0,-1 0,0 0,0 0,0 1,0-1,0 1,-5-3,2 2,-1 1,0-1,1 1,-1 0,0 1,0 0,-7 0,-25-2,22-1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39.509"/>
    </inkml:context>
    <inkml:brush xml:id="br0">
      <inkml:brushProperty name="width" value="0.1" units="cm"/>
      <inkml:brushProperty name="height" value="0.1" units="cm"/>
      <inkml:brushProperty name="ignorePressure" value="1"/>
    </inkml:brush>
  </inkml:definitions>
  <inkml:trace contextRef="#ctx0" brushRef="#br0">930 0,'-8'1,"0"0,0 0,0 1,0 0,1 0,-1 1,1 0,0 0,0 1,0 0,0 0,1 1,-1 0,-5 5,-13 13,-42 52,52-57,-106 130,-129 208,177-236,5 4,-74 190,141-312,-10 25,2-1,0 1,2 1,1 0,-3 29,8-51,1 0,0 0,0 0,0 0,1-1,0 1,0 0,0 0,1-1,0 1,0-1,0 0,1 1,0-1,0 0,0 0,0-1,1 1,0-1,0 1,0-1,1-1,-1 1,1-1,0 1,0-1,0 0,0-1,1 0,10 4,30 5,0-1,1-3,-1-2,71 0,-87-4,139-2,0-6,0-8,-2-8,0-7,-2-7,-2-7,159-66,-301 102,-7 4,0-2,0 0,0 0,-1-1,16-12,-27 17,1 0,0 0,-1-1,0 1,1-1,-1 0,0 1,-1-1,1 0,0 0,-1 0,0-1,1 1,-1 0,-1 0,1-1,0 1,-1 0,0-1,1 1,-1-1,-1 1,1-1,0 1,-1 0,0-1,0 1,-1-4,-6-13,0 1,-1 0,-1 1,-20-29,-59-67,65 84,-43-51,-3 3,-145-124,179 173,-1 2,-1 1,-1 2,-2 2,0 2,-1 1,0 3,-89-23,21 19,-1 4,-191-1,275 17</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0.438"/>
    </inkml:context>
    <inkml:brush xml:id="br0">
      <inkml:brushProperty name="width" value="0.1" units="cm"/>
      <inkml:brushProperty name="height" value="0.1" units="cm"/>
      <inkml:brushProperty name="ignorePressure" value="1"/>
    </inkml:brush>
  </inkml:definitions>
  <inkml:trace contextRef="#ctx0" brushRef="#br0">1 120,'-1'-4,"2"0,-1-1,0 1,1 0,-1 0,1-1,1 1,-1 0,0 0,1 0,0 0,0 1,0-1,0 0,1 1,-1-1,1 1,0 0,4-3,0 1,0 0,0 1,1 0,-1 1,1-1,0 1,0 1,17-4,-20 5,0 0,0 1,0-1,0 1,0 0,0 0,1 1,-1-1,0 1,0 0,0 1,-1-1,1 1,0 0,0 0,-1 0,1 1,-1-1,0 1,0 0,0 1,0-1,-1 1,1 0,-1-1,0 1,0 1,0-1,0 0,-1 1,0 0,2 5,6 15,-2 2,0-1,-2 1,5 46,-9-59,9 80,-7-48,2 0,2 0,22 72,-28-111,1-1,0 0,0 0,1 0,-1 0,1-1,0 0,1 1,-1-1,1-1,0 1,7 4,-9-7,0 0,0-1,0 1,0-1,0 0,0 0,0 0,0 0,1-1,-1 1,0-1,1 0,-1 0,0 0,1 0,-1-1,0 1,0-1,1 0,-1 0,0 0,0 0,0-1,0 1,0-1,3-2,10-8</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0.924"/>
    </inkml:context>
    <inkml:brush xml:id="br0">
      <inkml:brushProperty name="width" value="0.1" units="cm"/>
      <inkml:brushProperty name="height" value="0.1" units="cm"/>
      <inkml:brushProperty name="ignorePressure" value="1"/>
    </inkml:brush>
  </inkml:definitions>
  <inkml:trace contextRef="#ctx0" brushRef="#br0">0 1,'51'2,"66"11,-10 0,1286 30,-1363-44,216-20,-243 20,-8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1.940"/>
    </inkml:context>
    <inkml:brush xml:id="br0">
      <inkml:brushProperty name="width" value="0.1" units="cm"/>
      <inkml:brushProperty name="height" value="0.1" units="cm"/>
      <inkml:brushProperty name="ignorePressure" value="1"/>
    </inkml:brush>
  </inkml:definitions>
  <inkml:trace contextRef="#ctx0" brushRef="#br0">0 1,'74'0,"324"7,-305 0,-1 4,116 28,-167-29,9 2,85 32,-133-43,1 0,-1 0,0 0,0 0,1 0,-1 1,0-1,0 1,0-1,-1 1,1 0,0 0,-1 0,1 0,-1 0,1 0,-1 0,0 0,0 0,0 1,0-1,-1 1,1-1,-1 0,1 1,-1-1,0 1,0-1,0 1,0-1,0 1,0-1,-1 1,1-1,-1 1,0-1,0 0,-2 5,-5 8,0 0,-1 0,0 0,-20 21,14-17,-49 64,12-18,-50 84,99-142,2-5,0 0,0 0,1 0,-1 0,0 0,-1-1,1 1,0 0,-1 0,1-1,-1 1,1-1,-1 1,0-1,1 0,-1 1,0-1,0 0,0 0,0-1,-2 2,-3-6</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5.377"/>
    </inkml:context>
    <inkml:brush xml:id="br0">
      <inkml:brushProperty name="width" value="0.1" units="cm"/>
      <inkml:brushProperty name="height" value="0.1" units="cm"/>
      <inkml:brushProperty name="ignorePressure" value="1"/>
    </inkml:brush>
  </inkml:definitions>
  <inkml:trace contextRef="#ctx0" brushRef="#br0">1 20,'0'0,"0"-1,0 0,-1 1,1-1,0 0,0 0,0 1,0-1,0 0,0 1,0-1,0 0,0 0,1 1,-1-1,0 0,0 1,0-1,1 0,-1 1,1-1,-1 0,0 1,1-1,-1 1,1-1,-1 1,2-2,10 19,12 41,-23-56,93 354,-69-244,59 170,-81-276,0 1,0-1,0 0,1 0,0 0,0-1,1 1,-1-1,1 0,0 0,1-1,-1 0,1 0,0 0,0 0,0-1,0 0,1 0,-1-1,1 0,0 0,-1 0,1-1,0 0,0 0,0-1,11 0,15-2,1-2,0-1,-1-2,46-15,-43 12,52-15,101-44,-188 68</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5.904"/>
    </inkml:context>
    <inkml:brush xml:id="br0">
      <inkml:brushProperty name="width" value="0.1" units="cm"/>
      <inkml:brushProperty name="height" value="0.1" units="cm"/>
      <inkml:brushProperty name="ignorePressure" value="1"/>
    </inkml:brush>
  </inkml:definitions>
  <inkml:trace contextRef="#ctx0" brushRef="#br0">0 115,'4'0,"6"-4,5-2,4-3,3-1,2-3,1 2,1 2,-5-2,-1 1,0 3,-4-2,1 0,-4 2</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6.559"/>
    </inkml:context>
    <inkml:brush xml:id="br0">
      <inkml:brushProperty name="width" value="0.1" units="cm"/>
      <inkml:brushProperty name="height" value="0.1" units="cm"/>
      <inkml:brushProperty name="ignorePressure" value="1"/>
    </inkml:brush>
  </inkml:definitions>
  <inkml:trace contextRef="#ctx0" brushRef="#br0">0 409,'9'-8,"14"-16,17-11,13-13,11-2,2-1,-1 4,-8 6,-10 6,-8 8,-11 6,-6 5,-7 10,-5 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9.0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191 1416,'1'-2,"0"-1,0 1,0 0,0 0,1 0,-1 0,1 0,0 0,-1 0,1 0,0 1,0-1,0 1,0-1,0 1,1 0,3-2,3-3,143-94,162-116,-304 207,0 1,0-2,-1 1,0-2,-1 1,0-1,0 0,-1-1,7-15,-13 24,0 0,0-1,0 1,0 0,0-1,-1 1,1-1,-1 1,0-1,0 1,-1-1,1 1,-1 0,1-1,-1 1,-2-5,1 4,0 1,-1 0,1 0,-1 0,0 0,1 0,-1 1,-1-1,1 1,0 0,-1 0,1 0,-1 0,1 0,-1 1,0 0,-7-2,-5-1,-1 1,-1 1,1 0,0 1,0 1,-1 1,1 0,0 1,0 1,-21 7,10-2,1 2,0 0,1 2,1 1,-34 22,29-14,2 2,0 0,1 2,1 1,1 1,2 1,1 1,1 0,1 2,2 1,1 0,-13 38,27-62,0-1,1 1,0 0,1 0,-1 1,1-1,1 0,0 0,0 0,0 1,1-1,0 0,1 0,3 11,-1-10,1 1,0-1,0-1,1 1,0-1,1 0,0 0,0-1,0 0,1 0,11 7,35 24,1-3,2-2,1-3,1-2,2-3,66 18,-32-17,2-5,1-4,131 7,-214-23,-1-1,1 0,0-1,0 0,-1-2,1 1,-1-2,0 0,19-8,-27 9,0 0,0 0,-1-1,1 0,-1 0,0-1,0 1,0-1,-1 0,1 0,-1-1,0 1,-1-1,0 0,0 0,0 0,0 0,-1-1,0 1,0-1,-1 1,1-11,0-16,-3-55,0-3,1 90,0-1,0 1,0-1,0 1,0-1,0 1,1-1,-1 1,1 0,-1-1,1 1,-1-1,1 1,0 0,-1 0,1-1,0 1,0 0,0 0,0 0,0 0,0 0,0 0,1 0,-1 0,0 1,0-1,1 0,-1 1,2-1,1 0,0 1,0 0,0 0,0 0,0 1,0-1,0 1,0 0,0 0,0 0,4 3,12 5,0 2,0 0,18 14,48 43,95 95,-100-88,-60-56,34 33,-51-48,0 0,-1 0,1 1,-1-1,0 1,0 0,-1 0,0 0,4 9,-7-14,0 0,0 0,0 0,0-1,0 1,0 0,0-1,0 1,1 0,-1-1,0 1,0-1,0 0,1 1,-1-1,0 1,1-1,-1 0,1 0,-2-1,-11-18,1 0,1-2,0 1,2-1,0-1,-9-39,9 31,-76-289,74 263,3 0,2-1,3-99,3 153,0 0,0 0,1 0,-1 0,1 0,0 0,0 0,1 0,-1 1,1-1,0 0,0 1,0 0,3-5,-3 7,0 0,-1-1,1 1,0 0,0 0,0 0,0 1,1-1,-1 0,0 1,0-1,0 1,1 0,-1 0,0 0,0 0,0 0,1 0,-1 1,0-1,0 1,0-1,0 1,0 0,0 0,3 1,29 17,-2 0,0 2,-1 1,-1 2,43 44,-46-43,443 452,-460-466,1-1,-1 1,2-2,-1 0,1 0,1-1,0-1,0 0,0 0,20 5,-22-9,0 0,0-2,0 1,0-1,0-1,1 0,-1 0,0-2,0 1,0-1,0-1,0 0,0 0,13-7,-8 3,-1 0,0-1,0 0,-1-1,0-1,25-23,-33 27,0-2,0 1,0-1,-1 1,-1-1,1-1,-1 1,-1-1,1 1,-2-1,1 0,-1 0,0-1,0-12,-1-10,-2 0,-1 0,-2 1,0-1,-3 1,0 0,-17-41,-98-206,110 255,-115-221,-292-414,401 631,-14-19,32 46,0 0,0 0,0 0,0 0,0 0,0 0,0 0,0 0,0 0,-1 0,1 0,0 1,0-1,0 0,0 0,0 0,0 0,0 0,-1 0,1 0,0 0,0 0,0 0,0 0,0 0,0 0,0 0,0 0,-1 0,1 0,0 0,0 0,0 0,0 0,0 0,0-1,0 1,0 0,-1 0,1 0,0 0,0 0,0 0,0 0,0 0,0 0,11 31,11 19,252 559,-213-482,-7-12,4-3,116 168,-152-252,2-1,1-1,1-2,1 0,1-1,1-2,1-1,36 17,-58-33,12 8,0-2,0-1,30 9,-45-16,1 0,-1-1,1 0,0-1,-1 1,1-1,0 0,-1 0,1-1,0 1,-1-1,1-1,-1 1,1-1,-1 0,0 0,0 0,9-6,-1-2,0-1,0-1,-1 1,0-2,-2 0,1 0,12-22,2-10,21-54,-38 80,2-2</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8.027"/>
    </inkml:context>
    <inkml:brush xml:id="br0">
      <inkml:brushProperty name="width" value="0.1" units="cm"/>
      <inkml:brushProperty name="height" value="0.1" units="cm"/>
      <inkml:brushProperty name="ignorePressure" value="1"/>
    </inkml:brush>
  </inkml:definitions>
  <inkml:trace contextRef="#ctx0" brushRef="#br0">300 1,'-6'0,"-1"0,1 1,0 0,-1 0,1 1,0 0,0 0,0 1,0-1,0 1,1 0,-1 1,1-1,0 1,0 0,0 1,1-1,-1 1,1 0,-4 5,-6 12,0 0,2 2,-17 39,13-24,-7 11,-27 95,44-122,1 0,0 0,2 1,1 0,1 0,3 41,-1-61,0 0,1 0,-1 0,1 0,0 0,0 0,0 0,0-1,0 1,1-1,0 1,0-1,0 0,0 0,0 0,1-1,-1 1,1-1,0 0,-1 0,1 0,6 2,9 3,1-1,0 0,26 3,-43-9,64 10,-1-4,1-2,0-4,0-2,0-4,0-2,-1-3,126-39,-179 46,0 0,-1-1,0 0,0-1,14-9,-24 13,1 0,-1 0,0 0,0 0,0 0,0 0,0-1,0 1,-1-1,1 1,-1-1,1 0,-1 0,0 1,0-1,0 0,-1 0,1 0,-1 0,0 0,1 0,-1 0,0 0,-1 0,1 0,-1 0,1 0,-3-5,2 2,-2 1,1-1,0 1,-1-1,0 1,0 0,-1 0,1 0,-1 0,0 1,-1 0,1 0,-1 0,0 0,1 1,-7-4,44 38,8-5,1-1,89 36,100 21,-184-66,-26-9,-3 0,0-1,1-1,-1 0,1-2,0 0,20 1,-37-4,-1 0,0 0,0 0,0 0,1 0,-1 0,0 0,0 0,0 0,1-1,-1 1,0-1,0 1,0 0,0-1,0 0,0 1,0-1,0 0,0 1,0-1,0 0,0 0,0 0,-1 0,1 0,0 0,-1 0,1 0,0 0,-1 0,0 0,1 0,-1 0,0-1,1 1,-1 0,0 0,0 0,0-1,0 1,0 0,0 0,0 0,-1-1,1 1,0 0,-1 0,1 0,-1 0,1 0,-2-2,-4-9,0 0,-1 0,-16-20,12 17,-98-130,98 131,-2 1,1 0,-2 1,0 1,0 0,-1 0,0 2,-18-9,27 16,0 0,0 0,0 1,0-1,0 1,-1 1,1-1,0 1,0 0,-1 1,1-1,0 1,0 0,0 1,0 0,0 0,-6 3,-8 4,1 2,0 1,-26 21,5-4,13-8,1 1,-35 38,32-30,-34 27,52-48</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9.058"/>
    </inkml:context>
    <inkml:brush xml:id="br0">
      <inkml:brushProperty name="width" value="0.1" units="cm"/>
      <inkml:brushProperty name="height" value="0.1" units="cm"/>
      <inkml:brushProperty name="ignorePressure" value="1"/>
    </inkml:brush>
  </inkml:definitions>
  <inkml:trace contextRef="#ctx0" brushRef="#br0">1 224,'21'2,"1"0,0 1,-1 2,1 0,-1 1,0 1,-1 1,0 1,34 20,13 13,80 67,-134-100,21 18,116 95,-126-99,0 0,-1 2,32 47,-51-67,-1 0,-1 0,1 1,-1-1,0 1,0-1,0 1,0 7,-1-12,-1 0,0 0,0 0,0 0,0 1,0-1,0 0,-1 0,1 0,0 0,0 0,-1 0,1 0,-1 0,1 0,-1 0,1 0,-1 0,0 0,1 0,-1 0,0-1,0 1,0 0,0 0,1-1,-1 1,0-1,0 1,0-1,0 1,0-1,0 0,-1 1,1-1,0 0,0 0,0 0,0 1,0-1,0 0,0-1,0 1,-1 0,1 0,0 0,0-1,0 1,0-1,-1 0,-4 0,0-1,0-1,0 1,1-1,-1 0,1 0,-1 0,1-1,-8-8,-41-43,49 49,-22-27,1-1,1-2,2 0,2-1,2-2,1 0,2 0,1-2,-17-80,30 108,1 0,0 0,1 0,0 0,1 0,0 0,1 0,1 0,0 1,1-1,0 1,1 0,11-22,-12 28,-1 0,1 1,0-1,0 1,1 0,-1 0,1 0,0 1,0 0,1 0,-1 0,1 1,0-1,0 1,0 1,1-1,-1 1,0 0,1 1,0-1,-1 1,1 1,0-1,-1 1,1 0,0 1,0 0,10 2,-5 0,0 1,-1 1,1 0,-1 0,0 1,-1 0,19 15,65 65,-54-47,-12-12,-1 2,-1 1,-2 1,-1 1,29 54,-21-23,-2 1,24 85,-45-127,0-2</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49.961"/>
    </inkml:context>
    <inkml:brush xml:id="br0">
      <inkml:brushProperty name="width" value="0.1" units="cm"/>
      <inkml:brushProperty name="height" value="0.1" units="cm"/>
      <inkml:brushProperty name="ignorePressure" value="1"/>
    </inkml:brush>
  </inkml:definitions>
  <inkml:trace contextRef="#ctx0" brushRef="#br0">26 60,'-2'1,"1"-1,0 0,0 0,0 0,0 1,0-1,0 1,0-1,0 0,0 1,0 0,0-1,0 1,0 0,0-1,0 1,0 0,1 0,-1 0,0 0,1 0,-1 0,0 0,1 0,-1 0,1 0,0 0,-1 0,1 0,0 0,0 1,0-1,0 0,0 0,0 1,4 43,2-27,1-2,1 1,0-1,1 0,1-1,0 0,1 0,1-1,0-1,23 20,6 2,1-2,62 37,-74-52,86 50,-106-63,1 0,0-1,1 0,-1-1,1 0,-1 0,1-2,20 2,-29-3,-1 0,0-1,0 1,0 0,0-1,0 1,0-1,0 0,-1 0,1 0,0 0,0 0,0 0,-1 0,1 0,-1-1,1 1,-1-1,1 1,1-4,-1 1,1 0,-1-1,-1 1,1-1,-1 1,1-1,-1 1,0-10,0-3,-1-1,0 0,-6-31,0 19,-1 0,-1 1,-1 0,-26-52,26 61,-2 2,0 0,-1 0,-1 1,0 0,-1 1,-30-25,35 35,-1 1,0 0,0 1,0 0,-1 0,0 1,0 0,1 1,-2 0,1 1,0 0,0 1,0 0,0 1,0 0,0 1,0 0,-19 7,15-3</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1.737"/>
    </inkml:context>
    <inkml:brush xml:id="br0">
      <inkml:brushProperty name="width" value="0.1" units="cm"/>
      <inkml:brushProperty name="height" value="0.1" units="cm"/>
      <inkml:brushProperty name="ignorePressure" value="1"/>
    </inkml:brush>
  </inkml:definitions>
  <inkml:trace contextRef="#ctx0" brushRef="#br0">1 210,'41'1,"0"2,0 2,-1 1,0 2,65 23,-75-22,95 37,-113-41,0 2,0-1,0 1,-1 1,0 0,0 1,14 15,-24-23,0 0,0 1,0-1,0 0,0 1,0-1,0 1,0-1,0 1,-1-1,1 1,-1 0,1-1,-1 1,0 0,1 0,-1-1,0 1,0 0,0 0,-1-1,1 1,0 0,-1-1,1 1,-2 2,2-3,0-1,-1 1,1-1,-1 1,1-1,-1 1,1-1,-1 0,1 1,-1-1,1 0,-1 1,1-1,-1 0,1 0,-1 0,0 1,1-1,-1 0,1 0,-1 0,0 0,1 0,-1 0,0 0,0 0,-1-1,1 0,-1 1,0-1,1 0,-1 0,1 0,-1 0,1 0,-1 0,1 0,0-1,-1 1,-1-3,0-1,-1-1,0 1,1-1,0 0,0 0,1 0,0 0,0-1,0 1,1 0,0-1,0 0,1 1,0-1,0 1,0-1,1 0,0 1,3-13,4-7,1 0,1 0,20-35,-13 28,-12 21,1 0,0 0,0 0,1 0,0 1,13-15,-18 24,0 0,0 0,0 0,0 1,1-1,-1 1,0-1,1 1,-1 0,1 0,-1 0,1 0,0 0,-1 0,1 1,0 0,-1-1,1 1,0 0,0 0,-1 1,1-1,0 0,-1 1,1 0,0-1,-1 1,1 0,-1 0,1 1,-1-1,5 4,5 5,0 1,-1 0,0 1,-1 1,0-1,-1 2,-1-1,13 27,2 1,42 59,-32-52,36 70,-68-115,1 0,0 0,-1 0,1 0,-1 0,0 1,0-1,0 0,0 1,0-1,-1 0,0 1,1-1,-2 7,-9-39,-1-19,3 0,1-1,3 1,2-2,4-57,-2 104,1 0,-1-1,1 1,-1 0,1 0,0 0,0 0,0 0,1 0,-1 0,1 0,0 0,0 1,0-1,0 1,0-1,0 1,1 0,4-4,-2 4,-1 0,0 0,1 0,0 1,-1 0,1 0,0 0,0 0,-1 1,1 0,0 0,5 1,7 1,0 1,0 1,-1 1,1 0,-1 1,24 13,0 5,-1 1,-2 2,-1 1,-1 2,-2 2,0 1,-3 1,-1 2,42 66,-62-88</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2.277"/>
    </inkml:context>
    <inkml:brush xml:id="br0">
      <inkml:brushProperty name="width" value="0.1" units="cm"/>
      <inkml:brushProperty name="height" value="0.1" units="cm"/>
      <inkml:brushProperty name="ignorePressure" value="1"/>
    </inkml:brush>
  </inkml:definitions>
  <inkml:trace contextRef="#ctx0" brushRef="#br0">0 0,'0'4,"4"2,2 4,3 4,5 4,0 3,6 2,3 5,-1 3,-2 0,2-2,-5-1,1-1,-4-1,0-6,-2-1,-4 0,-2-3</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2.620"/>
    </inkml:context>
    <inkml:brush xml:id="br0">
      <inkml:brushProperty name="width" value="0.1" units="cm"/>
      <inkml:brushProperty name="height" value="0.1" units="cm"/>
      <inkml:brushProperty name="ignorePressure" value="1"/>
    </inkml:brush>
  </inkml:definitions>
  <inkml:trace contextRef="#ctx0" brushRef="#br0">1 91,'0'-4,"0"-6,0-5,0-4,0-3,0 2</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3.423"/>
    </inkml:context>
    <inkml:brush xml:id="br0">
      <inkml:brushProperty name="width" value="0.1" units="cm"/>
      <inkml:brushProperty name="height" value="0.1" units="cm"/>
      <inkml:brushProperty name="ignorePressure" value="1"/>
    </inkml:brush>
  </inkml:definitions>
  <inkml:trace contextRef="#ctx0" brushRef="#br0">146 0,'-10'0,"1"1,-1 0,1 0,0 1,-1 0,1 0,0 1,0 0,1 1,-10 5,15-8,1 1,-1 0,1 0,-1 0,1 0,0 0,0 0,0 0,0 1,1-1,-1 1,1 0,-1-1,1 1,0 0,0 0,0 0,0 0,1 0,-1 0,1 0,-1 0,1 0,0 0,1 0,-1 0,0 0,1 0,0 0,-1-1,1 1,0 0,1 0,-1 0,3 3,8 14,1-2,1 1,0-2,1 0,2 0,-1-2,21 15,1 3,161 137,-154-135,1-3,82 43,-125-73,0-1,0 0,0 1,0-1,0-1,0 1,0 0,0-1,1 1,-1-1,0 0,0 0,0 0,1-1,-1 1,0-1,0 0,0 0,0 0,0 0,0 0,0 0,0-1,4-3,2-2,0-1,-1-1,0 0,0 0,8-14,9-10,-10 17</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4.520"/>
    </inkml:context>
    <inkml:brush xml:id="br0">
      <inkml:brushProperty name="width" value="0.1" units="cm"/>
      <inkml:brushProperty name="height" value="0.1" units="cm"/>
      <inkml:brushProperty name="ignorePressure" value="1"/>
    </inkml:brush>
  </inkml:definitions>
  <inkml:trace contextRef="#ctx0" brushRef="#br0">468 217,'-25'0,"15"-1,0 0,0 1,0 0,0 1,0 0,0 0,0 1,0 1,0 0,1 0,-1 0,1 2,0-1,-10 7,-9 12,1 1,2 1,0 1,2 1,1 1,1 1,2 1,0 1,2 0,-24 65,37-83,0 0,1-1,0 1,1 0,0 0,1 0,1 1,0-1,4 24,-2-28,0 0,1 0,1 0,-1-1,1 1,1-1,0 0,0 0,0-1,1 0,0 0,1 0,-1 0,13 8,7 3,0 0,1-2,1-1,1-2,0 0,0-2,1-1,43 8,-30-10,0-2,1-2,-1-2,0-1,70-9,-106 7,-1 0,1 0,0-1,0 1,-1-2,1 1,-1-1,1 0,-1 0,0-1,0 1,-1-1,1-1,-1 1,0-1,0 0,0 0,-1 0,0-1,5-7,-5 4,0-1,0 1,-1-1,-1 0,1 0,-1 0,-1-1,0 1,-1 0,0 0,0-1,-1 1,-2-12,-2-1,-1 0,-2 0,0 1,-1 0,-1 0,-1 1,-1 0,-1 1,0 0,-2 2,0-1,-1 2,-36-31,-17-7,-1 3,-109-59,177 110,-31-18,4 2,1 0,0-2,-27-23,48 35,0 1,1-1,0 0,0-1,0 1,1-1,0 0,1 0,0-1,0 1,1-1,0 0,0 0,1 0,-2-16,3 4</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5.432"/>
    </inkml:context>
    <inkml:brush xml:id="br0">
      <inkml:brushProperty name="width" value="0.1" units="cm"/>
      <inkml:brushProperty name="height" value="0.1" units="cm"/>
      <inkml:brushProperty name="ignorePressure" value="1"/>
    </inkml:brush>
  </inkml:definitions>
  <inkml:trace contextRef="#ctx0" brushRef="#br0">0 494,'0'-2,"0"0,0 1,1-1,-1 0,0 0,1 1,-1-1,1 0,0 0,-1 1,1-1,0 1,0-1,0 1,0-1,0 1,1 0,-1-1,0 1,0 0,1 0,-1 0,3-2,1 1,0 0,0 0,0 0,0 1,0 0,1 0,-1 0,6 0,10 1,0 1,-1 1,26 5,13 6,0 2,-1 3,-1 3,0 2,-2 3,-1 2,-2 2,0 3,-2 2,-2 2,-1 2,72 78,-104-99,-1 1,-1 0,19 38,-27-48,-1 1,0-1,-1 1,0 0,0 0,-1 0,0 0,-1 0,0 1,-1 18,0-27,0 0,0-1,0 1,0-1,-1 1,1 0,0-1,-1 1,0-1,1 1,-1-1,0 1,0-1,1 1,-1-1,0 0,0 1,-1-1,1 0,0 0,0 0,-1 0,1 0,0 0,-2 0,1-1,1 0,0-1,-1 1,1 0,0-1,0 0,-1 1,1-1,0 0,0 0,0 1,0-1,0 0,0 0,0 0,0 0,0 0,1-1,-1 1,0 0,1 0,-1 0,1-1,-1 1,1 0,-1-1,1 1,0 0,0-1,0 1,0-2,-19-88,5 0,4-1,2-164,50-275,-37 490,-3 10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6.602"/>
    </inkml:context>
    <inkml:brush xml:id="br0">
      <inkml:brushProperty name="width" value="0.1" units="cm"/>
      <inkml:brushProperty name="height" value="0.1" units="cm"/>
      <inkml:brushProperty name="ignorePressure" value="1"/>
    </inkml:brush>
  </inkml:definitions>
  <inkml:trace contextRef="#ctx0" brushRef="#br0">265 592,'-8'0,"1"1,-1 0,1 0,-1 0,1 1,0 0,0 0,0 1,0 0,0 0,0 1,1 0,-9 6,5-2,1 1,1 0,-1 0,2 0,-1 1,1 0,-9 18,2 3,1 1,1 1,2 0,-12 66,17-73,2 0,1 1,1-1,1 0,1 1,1-1,6 27,-6-45,0 1,0-1,1 1,0-1,0 0,1 0,0 0,1-1,-1 1,2-1,-1 0,1-1,0 1,0-1,0 0,1-1,0 1,0-1,1-1,-1 1,1-1,0-1,0 1,17 3,-21-6,0-1,0 1,0-1,0 0,0 0,0-1,0 1,-1-1,1 0,0 0,0 0,0 0,-1-1,1 1,-1-1,1 0,-1 0,0-1,0 1,0-1,0 1,0-1,-1 0,1 0,-1 0,1 0,-1-1,0 1,2-6,5-9,-2 0,1 0,-2 0,6-32,3-38,-3 0,-5-1,-4-1,-11-132,0 144,-4 0,-3 1,-3 0,-34-86,50 156,-25-59,25 62,0 0,0 0,-1 0,1 0,-1 0,0 1,0-1,0 1,0 0,-1 0,1 0,-6-3,9 6,-1 0,1 0,-1 0,1-1,0 1,-1 0,1 0,-1 1,1-1,0 0,-1 0,1 0,0 0,-1 0,1 0,0 0,-1 1,1-1,0 0,-1 0,1 0,0 1,-1-1,1 0,0 1,0-1,-1 0,1 0,0 1,0-1,0 0,-1 1,1-1,0 1,0-1,0 0,0 1,0-1,0 0,0 1,0-1,0 1,0-1,0 0,0 1,0-1,0 0,0 1,0-1,0 1,0-1,1 0,-1 1,0-1,0 0,1 1,5 26,12 23,34 63,-9-22,461 1134,-467-1135,-25-70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29.9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781 0,'-75'11,"23"-1,-159 26,131-20,-134 11,83-6,113-19</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8.378"/>
    </inkml:context>
    <inkml:brush xml:id="br0">
      <inkml:brushProperty name="width" value="0.1" units="cm"/>
      <inkml:brushProperty name="height" value="0.1" units="cm"/>
      <inkml:brushProperty name="ignorePressure" value="1"/>
    </inkml:brush>
  </inkml:definitions>
  <inkml:trace contextRef="#ctx0" brushRef="#br0">87 1444,'5'-2,"0"1,1-1,-1-1,0 1,0-1,0 1,0-2,-1 1,1 0,-1-1,0 0,7-8,4-2,12-11,-1-2,-1-1,23-35,56-96,-102 157,140-245,-120 203,-1-2,-3 0,22-84,-39 124,0 1,0 0,0-1,-1 1,0 0,0-1,0 1,-1-1,1 1,-2 0,1-1,0 1,-3-5,3 8,1 1,-1 0,0-1,0 1,-1 0,1-1,0 1,0 0,0 0,-1 0,1 0,-1 0,1 0,-1 0,1 1,-1-1,-2 0,0 0,1 1,0 0,0 0,-1 0,1 0,0 0,0 1,-1 0,1-1,0 1,0 0,-4 2,-10 5,2 1,-1 0,1 1,0 0,-20 20,-64 72,51-47,3 2,2 1,-50 93,72-110,1 0,2 1,2 1,2 1,2 0,-12 79,22-113,1 1,0 0,1-1,0 1,1 0,0-1,0 1,1 0,1-1,0 0,0 1,1-1,0-1,1 1,0 0,1-1,-1 0,2-1,-1 1,1-1,1 0,-1-1,1 0,1 0,-1 0,18 9,11 3,1 0,1-3,0-1,1-2,55 11,-9-9,135 8,-178-20,-1-3,1-1,-1-2,1-2,78-21,-98 19,0-1,-1 0,-1-2,0-1,0-1,-1-1,-1 0,0-1,0-2,-2 1,0-2,19-24,-5-2,-3-1,-1-1,-2-1,32-87,47-208,-88 275,-1-2,-4 1,-3-2,-1-103,-8 147,-1 0,-1 0,-1 0,-1 1,-1-1,-1 1,-1 1,-2-1,0 1,-1 1,-2 0,0 1,-1 0,-1 1,-28-30,39 46,-1-1,1 1,-1 0,1 1,-1-1,0 1,-1 0,1 0,0 1,-1-1,0 1,1 0,-11-1,15 6,9 6,12 7,227 126,46 31,-285-168,0 1,-1-1,1 1,-1 1,0-1,-1 1,1 0,-1 1,-1-1,0 1,0 0,0 1,-1-1,0 1,-1 0,0 0,0 0,-1 0,0 1,-1-1,0 0,0 1,-1-1,0 1,-1-1,0 1,0-1,-1 1,0-1,-1 0,0 0,-1 0,1-1,-10 16,-15 29,2 2,3 0,3 1,2 1,2 1,3 1,-8 88,19-134,2 1,0-1,0 0,1 0,1 1,0-1,1 0,0 0,1-1,1 1,8 17,-8-22,0 0,0 0,1-1,0 0,1 0,-1 0,1 0,0-1,1-1,0 1,0-1,0 0,0-1,1 0,-1 0,18 4,-16-5,3 1,0-1,1 0,-1-1,19 2,-27-5,0 1,0-1,0 1,-1-1,1-1,0 1,0-1,-1 1,1-1,-1-1,0 1,1-1,-1 1,0-1,5-6,14-14,-1-1,-2 0,0-2,23-41,53-119,-43 58,-42 102</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7:59.772"/>
    </inkml:context>
    <inkml:brush xml:id="br0">
      <inkml:brushProperty name="width" value="0.1" units="cm"/>
      <inkml:brushProperty name="height" value="0.1" units="cm"/>
      <inkml:brushProperty name="ignorePressure" value="1"/>
    </inkml:brush>
  </inkml:definitions>
  <inkml:trace contextRef="#ctx0" brushRef="#br0">556 663,'9'-19,"-2"0,0-1,-2 1,0-1,-1 0,3-36,-6-123,-1 156,-1 1,-2-1,0 0,-1 1,-1 0,-13-33,15 47,-1 0,0 1,0 0,-1 0,0 0,0 0,-1 1,0 0,0 0,0 1,-1-1,1 1,-1 1,-1-1,1 1,-1 0,1 1,-1 0,0 0,-16-3,13 5,-1-1,1 1,-1 1,1 0,-1 1,1 0,-1 1,1 0,0 0,0 2,0-1,0 1,1 1,-1 0,1 0,0 1,0 1,1-1,0 1,-14 15,2-1,1 1,2 1,0 1,1 0,2 1,0 1,-10 28,18-40,2 0,-1 1,2 0,0 1,1-1,1 0,0 1,0 25,3-36,-1 1,1 0,0-1,0 1,0-1,1 1,0-1,0 0,0 0,1 0,-1 0,1 0,0 0,1-1,-1 1,1-1,0 0,0 0,0-1,1 1,-1-1,1 0,0 0,0 0,0-1,10 4,-10-4,1 0,0 0,0-1,-1 0,1 0,0 0,0-1,0 0,0 0,1 0,-1-1,-1 0,1 0,0 0,0-1,0 0,-1 0,8-4,-5 1,-1-1,1 0,-1 0,-1 0,1-1,-1 0,0 0,-1-1,0 1,0-1,5-11,20-41,69-124,-98 182,-1 0,1 0,0 1,1-1,-1 0,0 1,0-1,1 1,-1 0,1-1,-1 1,1 0,0 0,2-1,-4 2,1 0,-1 0,1 0,-1 0,1 0,0 0,-1 0,1 0,-1 0,1 0,-1 1,1-1,0 0,-1 0,1 1,-1-1,1 0,-1 1,0-1,1 0,-1 1,1-1,-1 1,0-1,1 1,-1-1,0 1,1-1,-1 2,4 6,-1 1,-1-1,1 1,1 15,-3-16,20 92,42 123,53 95,-50-141,66 151,-101-263,3-1,77 109,-102-160,34 40,-42-51,1 0,0 0,-1-1,1 1,0 0,0-1,0 1,0-1,1 0,-1 1,0-1,1 0,-1-1,0 1,1 0,-1-1,1 1,-1-1,1 0,4 0,-5-1,0 0,0 0,0 0,0 0,-1-1,1 1,0-1,0 1,-1-1,1 0,-1 0,0 1,1-1,-1 0,0 0,0 0,0-1,0 1,-1 0,1 0,0-5,9-58,-9 48,9-107,-6-1,-5 0,-22-155,-89-367,82 517,20 91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0.759"/>
    </inkml:context>
    <inkml:brush xml:id="br0">
      <inkml:brushProperty name="width" value="0.1" units="cm"/>
      <inkml:brushProperty name="height" value="0.1" units="cm"/>
      <inkml:brushProperty name="ignorePressure" value="1"/>
    </inkml:brush>
  </inkml:definitions>
  <inkml:trace contextRef="#ctx0" brushRef="#br0">0 241,'4'1,"0"1,0 0,-1 1,1-1,-1 1,0-1,1 1,-1 0,0 0,-1 0,1 1,3 4,2 2,70 80,86 92,-136-155,1-2,1 0,0-2,45 24,-74-46,1 0,-1 0,1 0,0 0,-1 0,1 0,0-1,-1 1,1-1,0 1,0-1,-1 0,1 1,0-1,0 0,0 0,-1 0,1-1,0 1,0 0,0-1,-1 1,1-1,0 0,-1 1,1-1,0 0,-1 0,1 0,-1 0,1 0,-1 0,0-1,0 1,1 0,-1-1,0 1,0-1,0 1,0-1,-1 0,1 1,1-4,2-8,0-1,-1 0,0 1,1-26,-3 24,12-544,-13 539,8 46,1 0,1-1,21 38,-16-33,193 516,-160-405,-40-118</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1.794"/>
    </inkml:context>
    <inkml:brush xml:id="br0">
      <inkml:brushProperty name="width" value="0.1" units="cm"/>
      <inkml:brushProperty name="height" value="0.1" units="cm"/>
      <inkml:brushProperty name="ignorePressure" value="1"/>
    </inkml:brush>
  </inkml:definitions>
  <inkml:trace contextRef="#ctx0" brushRef="#br0">353 326,'1'-40,"10"-49,-6 53,1-63,-5 97,-1 0,0-1,0 1,0 0,-1-1,1 1,0-1,-1 1,0 0,1 0,-1-1,0 1,0 0,0 0,0 0,-1 0,1 0,-1 0,1 0,-1 1,1-1,-1 0,0 1,0-1,0 1,0 0,0 0,0 0,0 0,0 0,-1 0,1 0,0 1,-1-1,1 1,0-1,-1 1,1 0,0 0,-1 0,1 1,-1-1,1 0,0 1,-4 1,-5 0,1 2,-1-1,1 1,-1 1,1 0,1 0,-1 1,-14 11,10-3,0 0,1 1,0 1,1 0,1 0,1 1,-11 22,7-7,0 0,2 2,-9 40,-2 58,21-117,0 0,2 1,0-1,1 0,0 1,7 24,-7-37,0 1,1-1,-1 0,1 0,0 0,0 0,0 0,1 0,-1 0,1-1,-1 1,1-1,0 0,0 0,0 0,0 0,0 0,1-1,-1 1,0-1,1 0,-1 0,1 0,4 0,-4 0,1-1,-1 0,0 1,0-1,0-1,0 1,0-1,0 0,0 0,0 0,0 0,0 0,0-1,0 0,-1 0,1 0,-1 0,1-1,-1 1,5-6,5-10,-2 0,-1-1,0 0,-1 0,-1-1,-1 0,-1-1,4-21,-1 10,0 0,16-33,-24 63,0-1,0 1,0-1,1 1,-1 0,1-1,-1 1,1 0,0 0,0 0,0 1,0-1,0 0,0 1,0-1,1 1,-1 0,0-1,4 0,-3 2,0 0,-1 0,1 0,0 1,0-1,-1 1,1-1,0 1,-1 0,1 0,-1 0,1 0,-1 0,1 1,-1-1,0 1,0 0,0 0,2 2,13 14,-1 1,-1 0,0 2,-2-1,16 34,-3-8,8 17,40 109,-58-130,-2-10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2.626"/>
    </inkml:context>
    <inkml:brush xml:id="br0">
      <inkml:brushProperty name="width" value="0.1" units="cm"/>
      <inkml:brushProperty name="height" value="0.1" units="cm"/>
      <inkml:brushProperty name="ignorePressure" value="1"/>
    </inkml:brush>
  </inkml:definitions>
  <inkml:trace contextRef="#ctx0" brushRef="#br0">0 0,'4'1,"1"0,-1 0,0 0,0 0,0 1,0 0,0 0,0 0,-1 0,1 0,-1 1,1 0,-1-1,0 1,4 5,42 52,-49-59,39 57,-3 2,-3 2,-2 0,-3 2,-3 2,-3 0,-3 1,-3 1,8 74,-22-133,-1-3,0 1,0-1,0 0,-1 1,0-1,0 1,0-1,-1 0,0 1,0-1,-1 0,0 0,-3 8,5-14,0 1,0 0,-1-1,1 1,-1-1,1 1,-1-1,1 1,-1-1,1 1,-1-1,1 1,-1-1,1 1,-1-1,0 0,1 0,-1 1,0-1,1 0,-1 0,0 0,1 1,-1-1,0 0,1 0,-1 0,0 0,0 0,1-1,-1 1,0 0,1 0,-1 0,0-1,1 1,-1 0,1-1,-1 1,0 0,1-1,-1 1,1-1,-1 1,1-1,-1 1,1-1,-1 1,1-1,-1 0,-22-36,20 31,-23-45,2 0,3-2,2 0,2-1,2-1,3 0,2-1,3-1,0-101,7 145,1 1,1-1,0 1,0 0,1 0,1 0,0 0,1 1,6-13,-7 18,-1 1,1-1,1 1,-1 0,1 1,-1-1,1 1,1-1,-1 2,1-1,-1 0,1 1,0 0,0 1,0-1,1 1,-1 0,10-1,-4 1,1 1,-1 0,1 0,0 1,-1 1,1 0,-1 1,1 1,-1-1,0 2,0 0,14 6,-9-1,0 0,-1 2,0 0,-1 0,0 1,-1 1,18 20,-6-1,-2 1,0 2,-3 0,-1 1,-2 1,27 74,-25-46,-4 0,-2 2,11 133,-23-168</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3.140"/>
    </inkml:context>
    <inkml:brush xml:id="br0">
      <inkml:brushProperty name="width" value="0.1" units="cm"/>
      <inkml:brushProperty name="height" value="0.1" units="cm"/>
      <inkml:brushProperty name="ignorePressure" value="1"/>
    </inkml:brush>
  </inkml:definitions>
  <inkml:trace contextRef="#ctx0" brushRef="#br0">1 0,'3'2,"0"1,-1-1,1 1,0 0,-1 0,0 0,1 0,-1 0,-1 0,1 0,3 7,-3-5,25 45,6 8,-2 2,-3 1,34 110,-49-105,-8-51</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3.474"/>
    </inkml:context>
    <inkml:brush xml:id="br0">
      <inkml:brushProperty name="width" value="0.1" units="cm"/>
      <inkml:brushProperty name="height" value="0.1" units="cm"/>
      <inkml:brushProperty name="ignorePressure" value="1"/>
    </inkml:brush>
  </inkml:definitions>
  <inkml:trace contextRef="#ctx0" brushRef="#br0">1 91,'0'-4,"0"-6,0-5,0-4,0-3,0 2</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4.494"/>
    </inkml:context>
    <inkml:brush xml:id="br0">
      <inkml:brushProperty name="width" value="0.1" units="cm"/>
      <inkml:brushProperty name="height" value="0.1" units="cm"/>
      <inkml:brushProperty name="ignorePressure" value="1"/>
    </inkml:brush>
  </inkml:definitions>
  <inkml:trace contextRef="#ctx0" brushRef="#br0">1 0,'5'83,"3"0,4 0,25 93,-1-6,-34-163,1 1,0-1,0 1,0-1,1 0,0 0,0 0,1-1,0 0,0 1,0-2,13 11,8 5,50 31,-53-37,8 6,1-3,36 17,-54-29,0-1,-1-1,2 0,-1-1,0-1,1 0,-1 0,20-2,-14-1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5.460"/>
    </inkml:context>
    <inkml:brush xml:id="br0">
      <inkml:brushProperty name="width" value="0.1" units="cm"/>
      <inkml:brushProperty name="height" value="0.1" units="cm"/>
      <inkml:brushProperty name="ignorePressure" value="1"/>
    </inkml:brush>
  </inkml:definitions>
  <inkml:trace contextRef="#ctx0" brushRef="#br0">0 167,'18'-2,"-1"-1,1-1,-1-1,0 0,31-15,-38 16,17-6,1 2,52-9,-60 14,-1 0,1-1,-1-2,0 0,0 0,0-2,29-17,-13 5,-19 13</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5.955"/>
    </inkml:context>
    <inkml:brush xml:id="br0">
      <inkml:brushProperty name="width" value="0.1" units="cm"/>
      <inkml:brushProperty name="height" value="0.1" units="cm"/>
      <inkml:brushProperty name="ignorePressure" value="1"/>
    </inkml:brush>
  </inkml:definitions>
  <inkml:trace contextRef="#ctx0" brushRef="#br0">0 0,'0'4,"4"10,6 6,1 5,2 1,4 1,-1 4,1 1,1 4,-2 3,0 0,2-8,-2-3,-4-4,-4-1,-3-5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49.717"/>
    </inkml:context>
    <inkml:brush xml:id="br0">
      <inkml:brushProperty name="width" value="0.1" units="cm"/>
      <inkml:brushProperty name="height" value="0.1" units="cm"/>
      <inkml:brushProperty name="ignorePressure" value="1"/>
    </inkml:brush>
  </inkml:definitions>
  <inkml:trace contextRef="#ctx0" brushRef="#br0">5 879,'-5'-18,"17"39,453 713,145 416,-552-1029,-6 2,51 178,-100-275,-3-25,-1-1,1 0,0 0,0 1,0-1,0 0,-1 0,1 0,0 1,0-1,0 0,-1 0,1 0,0 0,0 1,-1-1,1 0,0 0,0 0,-1 0,1 0,0 0,-1 0,1 0,0 0,-1 0,1 0,0 0,0 0,-1 0,1 0,0 0,-1 0,1 0,0 0,0 0,-1-1,1 1,0 0,-1 0,-37-31,36 29,-140-142,7-7,6-5,7-5,-156-273,199 293,6-3,-71-199,117 263,3-1,4-2,3 0,4 0,4-2,2-104,8 155,2 1,1 0,2-1,2 2,0-1,2 1,2 0,1 1,1 1,1 0,2 1,1 0,2 2,0 0,2 1,39-36,-8 11,3 3,2 2,2 2,1 3,68-32,-99 57,2 2,0 2,0 0,1 2,0 2,1 1,-1 2,1 1,1 1,-1 2,0 2,0 1,36 7,-50-5,0 1,0 0,0 2,0 1,-1 0,0 1,-1 1,0 1,-1 1,0 0,16 16,-21-15,0 0,0 0,-1 2,-1-1,-1 1,0 1,0 0,-2 0,0 1,-1-1,-1 1,0 1,2 21,-4-9,-1-1,-1 1,-2-1,-1 1,-2-1,0 1,-2-1,-13 37,-1-8,-2-2,-3 0,-33 53,48-91,-1 1,-1-2,0 1,-2-2,0 0,0 0,-2-1,0-1,-1-1,0 0,0-1,-2-1,1-1,-33 13,-336 119,338-122</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6.290"/>
    </inkml:context>
    <inkml:brush xml:id="br0">
      <inkml:brushProperty name="width" value="0.1" units="cm"/>
      <inkml:brushProperty name="height" value="0.1" units="cm"/>
      <inkml:brushProperty name="ignorePressure" value="1"/>
    </inkml:brush>
  </inkml:definitions>
  <inkml:trace contextRef="#ctx0" brushRef="#br0">10 44,'0'-4,"0"-6,-4-5,-1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6.827"/>
    </inkml:context>
    <inkml:brush xml:id="br0">
      <inkml:brushProperty name="width" value="0.1" units="cm"/>
      <inkml:brushProperty name="height" value="0.1" units="cm"/>
      <inkml:brushProperty name="ignorePressure" value="1"/>
    </inkml:brush>
  </inkml:definitions>
  <inkml:trace contextRef="#ctx0" brushRef="#br0">1 10,'0'0,"0"0,0-1,0 1,0 0,0-1,0 1,0 0,0-1,0 1,0 0,0-1,0 1,0 0,0-1,0 1,0 0,1 0,-1-1,0 1,0 0,0-1,0 1,1 0,-1 0,0-1,0 1,1 0,-1 0,0 0,0-1,1 1,-1 0,0 0,1 0,-1 0,0 0,1 0,-1 0,0-1,1 1,-1 0,0 0,1 0,-1 0,0 0,1 1,-1-1,0 0,1 0,-1 0,0 0,1 0,-1 0,0 0,0 1,1-1,-1 0,18 15,19 33,-4 1,51 98,-48-81,293 608,-290-588,24 60,-61-143,-1-1,1 0,-1 0,1 0,0 0,0 0,0-1,0 1,0 0,1-1,-1 0,0 1,1-1,-1 0,1 0,-1 0,1-1,-1 1,1-1,0 1,-1-1,1 0,0 0,2 0,13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7.357"/>
    </inkml:context>
    <inkml:brush xml:id="br0">
      <inkml:brushProperty name="width" value="0.1" units="cm"/>
      <inkml:brushProperty name="height" value="0.1" units="cm"/>
      <inkml:brushProperty name="ignorePressure" value="1"/>
    </inkml:brush>
  </inkml:definitions>
  <inkml:trace contextRef="#ctx0" brushRef="#br0">1 109,'4'-4,"6"-1,9 0,9 1,5 1,5 1,0-3,2-1,2-4,-1-4,-5 1,-3 1,-3 4,-3-1,-6 1</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08.543"/>
    </inkml:context>
    <inkml:brush xml:id="br0">
      <inkml:brushProperty name="width" value="0.1" units="cm"/>
      <inkml:brushProperty name="height" value="0.1" units="cm"/>
      <inkml:brushProperty name="ignorePressure" value="1"/>
    </inkml:brush>
  </inkml:definitions>
  <inkml:trace contextRef="#ctx0" brushRef="#br0">59 385,'0'1,"0"0,1 0,-1-1,0 1,1 0,-1 0,1 0,-1 0,1 0,-1-1,1 1,-1 0,1 0,0-1,-1 1,1 0,0-1,0 1,-1-1,1 1,0-1,0 1,0-1,0 0,0 1,0-1,0 0,-1 0,1 0,0 0,0 0,0 0,0 0,0 0,0 0,2-1,1 1,0 0,0 0,0-1,0 0,-1 0,1 0,7-3,0-4,-1 0,0-1,0 0,-1 0,0-1,0 0,-1-1,0 0,-1 0,9-21,-1 1,-2-1,17-64,-25 74,-1 0,2-41,-3 131,3-1,3 0,25 95,-11-55,157 863,-160-829,-6 0,-6 2,-13 172,5-304,-6 56,5-63,0-1,1 1,-1-1,0 1,-1-1,1 0,0 1,-1-1,0 0,0 0,0 0,0 0,0-1,-6 6,7-7,-1-1,1 1,-1-1,1 0,-1 1,0-1,1 0,-1 0,1 0,-1 0,1 0,-1 0,0 0,1-1,-1 1,1 0,-1-1,1 1,-1-1,1 0,0 0,-1 1,1-1,0 0,-2-2,-33-28,35 30,-43-51,3-1,2-2,-58-109,79 131,-26-47,3-2,4-1,-36-124,59 158,2 0,3 0,1-1,3 0,2-1,3 1,9-92,-6 127,0 0,1-1,1 1,0 1,1-1,0 1,12-19,2 4,1 2,29-32,-21 25,25-39,-43 57</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12.621"/>
    </inkml:context>
    <inkml:brush xml:id="br0">
      <inkml:brushProperty name="width" value="0.1" units="cm"/>
      <inkml:brushProperty name="height" value="0.1" units="cm"/>
      <inkml:brushProperty name="ignorePressure" value="1"/>
    </inkml:brush>
  </inkml:definitions>
  <inkml:trace contextRef="#ctx0" brushRef="#br0">816 3,'-35'0,"10"-2,0 2,-1 1,1 1,0 0,0 2,0 2,1 0,-27 10,19 0,1 1,0 1,1 2,2 0,0 2,1 2,1 0,1 2,1 0,2 2,-30 47,27-33,2 1,2 1,2 1,1 1,3 0,2 1,-13 89,19-83,2 0,3 1,2-1,2 1,3-1,16 74,-14-97,2-1,1 0,1 0,1-1,2-1,1 0,1-1,1 0,1-2,1 0,2-1,36 33,-25-31,1-1,2-2,0-1,1-2,1-1,1-2,0-2,50 12,-10-8,1-4,0-3,100 1,-141-11,0-1,0-2,-1-2,1-1,-1-2,71-24,-94 26,-1 0,1-1,-2-1,1 0,-1-1,0 0,0-1,-1 0,-1-1,1 0,-1-1,-1 0,0 0,-1-1,0 0,-1 0,0-1,-1 0,0-1,-1 1,3-17,-2 0,-2-1,-2 1,-1-1,-1 1,-1-1,-2 1,-1-1,-2 1,-16-52,-8-6,-78-159,59 150,-4 2,-4 3,-4 2,-4 3,-80-82,105 124,23 24,-2 1,-21-19,34 35,0-1,0 1,-1-1,1 2,-1-1,0 1,0 0,0 0,0 1,-1 0,-14-2,2 3</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13.240"/>
    </inkml:context>
    <inkml:brush xml:id="br0">
      <inkml:brushProperty name="width" value="0.1" units="cm"/>
      <inkml:brushProperty name="height" value="0.1" units="cm"/>
      <inkml:brushProperty name="ignorePressure" value="1"/>
    </inkml:brush>
  </inkml:definitions>
  <inkml:trace contextRef="#ctx0" brushRef="#br0">1 447,'181'9,"-31"0,1496 0,-907-12,-756 3,1-1,-1-1,1 0,0-1,0-1,-23-8,-11-13,0-3,2-1,-72-59,-116-124,172 148</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13.979"/>
    </inkml:context>
    <inkml:brush xml:id="br0">
      <inkml:brushProperty name="width" value="0.1" units="cm"/>
      <inkml:brushProperty name="height" value="0.1" units="cm"/>
      <inkml:brushProperty name="ignorePressure" value="1"/>
    </inkml:brush>
  </inkml:definitions>
  <inkml:trace contextRef="#ctx0" brushRef="#br0">0 1,'425'112,"-421"-111,0 0,1 0,-1 0,0 1,0 0,0 0,0 0,0 1,-1-1,1 1,-1 0,1 0,-1 0,0 0,4 6,-5-5,0 1,0 0,-1 0,0-1,1 1,-2 0,1 0,0 0,-1 0,0 0,0 0,-1 0,-1 8,-44 210,26-133,-43 124,25-95,30-89,7-25,1 0,-1 0,0 0,-1 0,1-1,-1 1,0-1,0 1,0-1,-1 1,1-1,-1 0,0 0,-1-1,1 1,0 0,-1-1,0 0,0 0,0 0,-7 3,-4 2,3-1</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17.823"/>
    </inkml:context>
    <inkml:brush xml:id="br0">
      <inkml:brushProperty name="width" value="0.1" units="cm"/>
      <inkml:brushProperty name="height" value="0.1" units="cm"/>
      <inkml:brushProperty name="ignorePressure" value="1"/>
    </inkml:brush>
  </inkml:definitions>
  <inkml:trace contextRef="#ctx0" brushRef="#br0">348 800,'-9'-14,"1"0,0-1,-6-18,9 24,18 44,85 244,121 357,-40 11,-173-621,1 1,-1-1,-1 1,-2 0,-1 1,-1 32,-1-60,0 0,0 0,0 1,0-1,0 0,0 0,0 0,0 0,0 1,0-1,0 0,0 0,0 0,-1 0,1 0,0 1,0-1,0 0,0 0,0 0,0 0,-1 0,1 0,0 0,0 0,0 0,0 0,-1 1,1-1,0 0,0 0,0 0,0 0,-1 0,1 0,0 0,0 0,0 0,0 0,-1 0,1-1,0 1,0 0,0 0,0 0,0 0,-1 0,1 0,0 0,0 0,0 0,0 0,0-1,0 1,-1 0,1 0,0 0,-14-14,-13-18,27 32,-414-620,352 521,1 1,3-3,-69-169,112 230,2 0,1-1,2-1,2 0,1 0,3 0,1-1,2 1,2-1,9-59,-1 66,1 1,1 1,2 0,1 0,2 1,1 1,38-52,-1 13,123-127,-148 169,1 1,1 1,2 2,0 2,51-28,-82 50,0 0,-1 0,1 0,0 0,0 1,0-1,0 1,0-1,0 1,0 0,0 0,0 0,0 0,0 0,0 0,-1 1,1-1,0 0,0 1,0 0,0-1,0 1,2 1,-2 1,1-1,-1 0,0 1,1-1,-1 1,0 0,-1 0,1 0,0 0,-1 0,0 0,2 5,1 8,0 1,-1 0,-1 0,0 19,-1-13,7 137,-16 177,3-285,-2 0,-2 0,-3-1,-1 0,-3-1,-3-1,-34 68,43-98,-53 87,56-96,0 0,-1 0,0-1,-1 0,0-1,-1 1,-15 10,7-11,2-4</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19.306"/>
    </inkml:context>
    <inkml:brush xml:id="br0">
      <inkml:brushProperty name="width" value="0.1" units="cm"/>
      <inkml:brushProperty name="height" value="0.1" units="cm"/>
      <inkml:brushProperty name="ignorePressure" value="1"/>
    </inkml:brush>
  </inkml:definitions>
  <inkml:trace contextRef="#ctx0" brushRef="#br0">0 1423,'2'-5,"0"0,0 0,1 1,0-1,0 1,0-1,0 1,0 0,1 0,0 0,0 1,5-5,4-4,516-481,-171 167,-344 314,-6 5,0-1,-1 0,1 0,-2 0,7-10,-12 18,-1-1,0 1,1-1,-1 0,0 1,1-1,-1 1,0-1,0 0,0 1,0-1,1 1,-1-1,0 0,0 1,0-1,0 0,-1 1,1-1,0 0,0 1,0-1,0 1,-1-1,1 0,0 1,0-1,-1 1,1-1,-1 1,1-1,0 1,-1-1,1 1,-1-1,1 1,-1 0,1-1,-1 1,0 0,1-1,-1 1,1 0,-1 0,0 0,1-1,-2 1,-33-4,31 4,-36 1,0 2,0 2,1 1,-1 2,1 2,-46 18,4 4,-138 76,187-90,1 1,0 2,2 1,0 1,-42 45,59-55,1 1,1 0,0 0,1 1,1 0,0 1,1 0,0 0,2 0,0 1,0 0,2 0,0 0,0 21,2-18,2 0,0 1,1-1,1 0,1 0,1 0,0-1,2 0,12 26,-13-33,1 0,0 0,1-1,0 0,1-1,1 1,-1-2,2 1,-1-1,1-1,0 0,1-1,0 0,23 10,-6-7,1-1,0-2,1 0,0-2,54 1,158-12,-134-2,-1-5,0-5,159-47,-198 42,0-2,-1-4,-2-2,-1-3,-2-3,70-54,-109 72,0-1,-2 0,0-2,-1 0,-2-2,0 0,23-41,-35 53,-1 0,-1-1,0 0,-1 0,0 0,-1 0,0 0,-1-1,-1 1,0-1,-1 1,0-1,-1 0,0 1,-2-1,1 1,-1 0,-1 0,-6-14,-7-9,-1 2,-2 0,-37-48,-84-84,94 114,-3 2,-2 2,-72-52,122 99,1 0,0 0,-1 0,1 1,-1-1,1 0,-1 0,1 1,-1-1,0 1,1 0,-1-1,0 1,1 0,-1 0,-2 0,3 1,0-1,0 0,1 1,-1-1,0 0,1 1,-1-1,1 1,-1 0,0-1,1 1,-1-1,1 1,0 0,-1-1,1 1,-1 0,1-1,0 1,0 0,-1 0,1-1,0 1,0 1,0 2,-1 0,1 0,1 0,-1 0,1 0,-1 0,1-1,0 1,0 0,1 0,-1-1,3 5,16 18,0 0,2-2,1-1,0 0,2-2,32 21,-53-38,95 64,176 94,14 7,-278-162,-1 0,0 1,0 0,-1 1,16 18,-23-24,1 0,-1 0,-1 1,1-1,0 0,-1 1,1-1,-1 1,0-1,0 1,-1 0,1-1,-1 1,0 0,1-1,-2 1,1 0,0-1,-1 1,0 0,0-1,0 1,0-1,-3 7,-38 67,19-38,-28 70,30-53,8-29,2 2,2 0,0 0,2 0,-6 51,13-77,0 0,1 0,-1 0,1 0,-1 0,1 0,0-1,0 1,0 0,1 0,-1-1,1 1,-1-1,1 1,0-1,0 0,0 0,0 0,0 0,1 0,-1 0,1-1,-1 1,1-1,-1 1,1-1,0 0,0 0,-1 0,1-1,4 1,12 3,0-1,1-1,33 0,-36-2,48 1,437-5,-471 1,-6-2</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19.960"/>
    </inkml:context>
    <inkml:brush xml:id="br0">
      <inkml:brushProperty name="width" value="0.1" units="cm"/>
      <inkml:brushProperty name="height" value="0.1" units="cm"/>
      <inkml:brushProperty name="ignorePressure" value="1"/>
    </inkml:brush>
  </inkml:definitions>
  <inkml:trace contextRef="#ctx0" brushRef="#br0">220 0,'-4'2,"0"0,0 0,0 0,0 0,1 1,-1 0,1 0,0 0,-1 0,2 0,-1 0,0 1,-3 6,2-5,-17 23,2 2,1 0,1 1,1 1,2 0,2 1,0 0,3 1,0 0,3 1,-5 68,11-96,0 0,1 0,0 0,0 0,0 0,1 0,0 0,1-1,-1 1,1-1,1 1,-1-1,1 0,0 0,1 0,-1-1,1 0,0 0,0 0,1 0,-1-1,1 0,0 0,8 4,13 4,1 0,0-2,0-1,45 8,-57-14,166 38,317 30,-482-70,38 2,-52-3,-1 0,1 0,-1-1,1 1,-1 0,0-1,1 0,-1 0,1 1,-1-1,0-1,0 1,0 0,0 0,0-1,4-3,-6 4,1 0,0-1,-1 0,0 1,1-1,-1 1,0-1,0 1,0-1,0 0,0 1,0-1,0 1,-1-1,1 1,-1-1,1 1,-1-1,1 1,-1-1,0 1,0 0,0-1,1 1,-3-1,-30-40,24 31,-92-104,-4 4,-5 5,-201-151,277 233,9 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0.450"/>
    </inkml:context>
    <inkml:brush xml:id="br0">
      <inkml:brushProperty name="width" value="0.1" units="cm"/>
      <inkml:brushProperty name="height" value="0.1" units="cm"/>
      <inkml:brushProperty name="ignorePressure" value="1"/>
    </inkml:brush>
  </inkml:definitions>
  <inkml:trace contextRef="#ctx0" brushRef="#br0">814 2911,'1'0,"0"0,0-1,0 0,0 1,-1-1,1 1,0-1,0 0,-1 0,1 1,0-1,-1 0,1 0,-1 0,1 0,-1 0,1 0,-1 0,0 0,1 0,-1 0,0 0,0 0,0 0,0-1,4-35,-3 32,6-456,-9 344,-3-149,-57-390,41 539,-4 0,-5 1,-5 2,-6 1,-92-182,106 247,-1 2,-2 1,-2 2,-2 1,-1 1,-3 2,-1 2,-80-59,117 95,-7-6,-1 1,1 1,-21-9,29 13,0 1,0-1,0 1,0-1,0 1,0 0,0-1,-1 1,1 0,0 0,0 0,-1-1,1 1,0 1,0-1,0 0,-1 0,1 0,0 1,0-1,0 0,0 1,0-1,-1 1,1 0,0-1,0 1,0 0,0 0,1-1,-1 1,0 0,0 0,0 0,1 0,-1 0,0 0,1 0,-1 0,1 0,-1 1,1-1,0 0,0 0,-1 0,1 2,0 17,0-1,1 0,1 1,1-1,1 0,1 0,12 32,-11-31,75 211,10-3,9-5,152 246,-9-100,-207-323,2-1,1-3,3-1,1-2,74 52,-100-81,1-1,0-1,0 0,0-2,1 0,0-1,0 0,0-2,1 0,-1-2,1 0,0-1,-1-1,1 0,31-8,7-5,0-2,-1-2,99-48,-95 37,-1-3,-1-2,-2-3,97-83,-119 87,-1-1,-2-1,-1-2,-2-1,-2-2,-2 0,34-72,-23 25</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21.279"/>
    </inkml:context>
    <inkml:brush xml:id="br0">
      <inkml:brushProperty name="width" value="0.1" units="cm"/>
      <inkml:brushProperty name="height" value="0.1" units="cm"/>
      <inkml:brushProperty name="ignorePressure" value="1"/>
    </inkml:brush>
  </inkml:definitions>
  <inkml:trace contextRef="#ctx0" brushRef="#br0">1 388,'38'1,"0"3,0 1,0 1,-1 3,0 1,-1 1,67 32,-28-5,-2 3,102 77,-143-94,-2 1,0 2,33 39,-48-48,0 1,-2 0,0 1,-2 0,0 0,16 44,-25-55,0-1,0 0,0 1,-1-1,-1 1,0 0,0-1,0 1,-2 10,1-15,0 0,0 1,-1-1,1 0,-1 0,0 0,0 0,0 0,0 0,-1 0,0-1,1 1,-1-1,-1 0,1 0,0 0,-1 0,1-1,-5 3,7-5,0 1,1-1,-1 0,0 0,0 0,1 0,-1 0,0 0,0 0,1 0,-1 0,0 0,0 0,1 0,-1 0,0-1,1 1,-1 0,0-1,1 1,-1 0,0-1,1 1,-1-1,1 1,-1-1,1 1,-1-1,1 0,-1 1,1-1,-1 1,1-1,0 0,-1 0,1 1,0-1,0 0,-1-1,-10-35,10 31,-22-135,6-2,2-151,13 253,0-24,1-317,5 357,1 7</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22.196"/>
    </inkml:context>
    <inkml:brush xml:id="br0">
      <inkml:brushProperty name="width" value="0.1" units="cm"/>
      <inkml:brushProperty name="height" value="0.1" units="cm"/>
      <inkml:brushProperty name="ignorePressure" value="1"/>
    </inkml:brush>
  </inkml:definitions>
  <inkml:trace contextRef="#ctx0" brushRef="#br0">466 791,'-72'-9,"60"7,0 0,0 0,0 2,0-1,-12 2,19 0,0 0,1 0,-1 1,0-1,0 1,1 0,-1 0,1 1,0 0,0-1,0 1,0 1,0-1,0 0,1 1,-4 4,-15 24,0 1,3 0,-19 42,8-16,23-46,-15 33,22-45,0 0,0-1,-1 1,1 0,0 0,0 0,0 0,0 0,0 0,0 0,0 0,1 0,-1 0,0 0,0-1,1 1,-1 0,1 0,-1 0,1 0,-1-1,1 1,-1 0,1-1,0 1,-1 0,1-1,0 1,-1 0,1-1,0 1,0-1,0 0,0 1,-1-1,1 0,0 1,0-1,0 0,0 0,0 0,0 0,0 0,1 0,6 1,1 0,-1-1,1 0,0 0,-1-1,1 0,-1-1,0 0,1 0,-1-1,0 0,8-4,-12 4,0 1,0-1,0 0,0 0,-1-1,1 1,-1-1,0 1,0-1,0 0,-1-1,1 1,-1 0,0-1,0 1,-1-1,1 1,-1-1,0 0,0 0,-1 1,1-10,-3-20,-1 0,-1 1,-14-51,3 14,-18-101,-8 1,-70-186,107 344,2 7,1 0,-1 0,0 0,0 0,-1 0,0 0,0 1,0-1,-7-7,10 12,-1 0,1 0,0 0,0 0,-1 0,1 0,0 0,0 0,-1 0,1 0,0 1,0-1,-1 0,1 0,0 0,0 0,-1 0,1 1,0-1,0 0,0 0,-1 0,1 1,0-1,0 0,0 0,0 0,0 1,-1-1,1 0,0 0,0 1,0-1,0 0,0 1,0-1,0 0,0 0,0 1,0-1,0 0,0 1,-1 14,2 1,0 0,1 0,1 0,1 0,0 0,7 16,44 91,-32-75,209 364,-120-225,-99-164</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23.443"/>
    </inkml:context>
    <inkml:brush xml:id="br0">
      <inkml:brushProperty name="width" value="0.1" units="cm"/>
      <inkml:brushProperty name="height" value="0.1" units="cm"/>
      <inkml:brushProperty name="ignorePressure" value="1"/>
    </inkml:brush>
  </inkml:definitions>
  <inkml:trace contextRef="#ctx0" brushRef="#br0">0 1180,'2'-9,"1"1,0-1,0 0,1 1,0 0,0 0,1 0,0 0,1 1,8-10,5-10,18-26,-3-3,-3 0,-2-2,24-69,-51 122,0 0,-1-1,0 1,-1 0,1-1,-1 1,0 0,0-1,-1 1,-1-9,1 12,1 1,-1-1,1 1,-1-1,0 1,0 0,1-1,-1 1,0 0,0 0,-1 0,1-1,0 1,0 0,0 1,-1-1,1 0,-1 0,1 0,0 1,-1-1,1 1,-1-1,1 1,-1 0,0-1,1 1,-1 0,1 0,-1 0,1 0,-1 1,0-1,1 0,-1 1,1-1,-1 1,1-1,-1 1,-1 1,-3 0,0 1,1 0,0 1,-1-1,1 1,0 0,1 0,-1 0,1 1,0 0,0-1,0 2,1-1,0 0,0 1,-5 10,-1 10,0 0,-8 40,14-53,-12 58,-8 97,20-128,2-1,2 0,1 1,9 44,-9-74,0-1,0 0,1 1,0-1,1 0,0-1,0 1,1-1,0 0,1 0,-1 0,2-1,-1 0,1 0,0 0,0-1,1 0,0-1,0 1,0-2,1 1,-1-1,1 0,0-1,0 0,1 0,-1-1,0-1,13 2,4 0,-1-1,2-1,-1-1,0-2,0 0,-1-2,1-1,-1-1,1-1,-2-1,1-1,-1-1,-1-1,0-2,0 0,-1-1,-1-1,-1-1,0-1,-1-1,-1-1,0 0,-2-1,0-1,-1-1,-1 0,-2-1,0 0,12-33,-8 7,-1-1,-3 0,-2-1,-2-1,1-102,-9 83,-4 0,-4-1,-28-124,28 164,-1 0,-2 0,-22-45,30 68,-2 1,1 1,-1-1,0 1,-1 0,1 0,-1 0,-1 1,1 0,-1 0,0 0,-1 1,1 0,-1 1,0 0,0 0,-1 0,-9-2,16 5,-1 0,1 1,0-1,0 1,-1-1,1 1,0 0,0 0,-1 0,1 0,0 0,-1 0,1 1,0-1,0 1,-1 0,1 0,0-1,0 1,0 0,0 1,0-1,0 0,0 1,1-1,-1 1,0-1,1 1,-1 0,1 0,0 0,-1 0,1 0,0 0,0 0,0 0,1 0,-1 0,0 0,1 1,0-1,-1 4,1 4,-1-1,2 0,0 1,0-1,0 0,1 0,1 0,-1 0,7 12,5 8,2-1,1-1,1-1,1 0,38 38,126 103,390 247,-566-410,0 1,0 0,0 0,-1 1,0 0,0 0,0 0,9 14,-14-16,1 0,0 0,-1 0,0 0,1 0,-2 1,1-1,0 0,-1 0,0 1,0-1,0 0,-1 1,1-1,-1 0,0 0,0 1,-4 6,-17 47,7-24,3 0,0 0,-10 58,22-89,-1 0,1 0,0 0,0 0,0 0,1 0,-1 0,0 0,1 0,0 0,0 0,0 0,0-1,0 1,1 0,-1-1,1 1,0-1,0 1,-1-1,2 0,-1 0,0 0,0 0,1 0,-1 0,1-1,-1 1,1-1,0 0,-1 1,1-1,0-1,0 1,4 1,12 1,-1 0,1-2,0 0,29-2,-27 0,105-1,-84 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25.262"/>
    </inkml:context>
    <inkml:brush xml:id="br0">
      <inkml:brushProperty name="width" value="0.1" units="cm"/>
      <inkml:brushProperty name="height" value="0.1" units="cm"/>
      <inkml:brushProperty name="ignorePressure" value="1"/>
    </inkml:brush>
  </inkml:definitions>
  <inkml:trace contextRef="#ctx0" brushRef="#br0">306 20,'0'-1,"0"0,0 0,0 0,-1 0,1 0,0 0,-1 0,1 1,-1-1,1 0,-1 0,1 0,-1 1,0-1,1 0,-1 1,0-1,1 1,-1-1,0 1,0-1,0 1,1-1,-1 1,0 0,0-1,0 1,0 0,0 0,0 0,0 0,0 0,0 0,1 0,-1 0,0 0,-2 0,-35 9,27-3,0 2,1-1,0 1,0 0,1 1,0 0,1 1,0 0,0 0,1 0,0 1,1 0,-8 21,-5 14,2 2,-10 49,13-42,2 0,2 2,3-1,3 1,2-1,10 110,-5-139,2 0,1 0,1 0,2-1,0 0,2-1,1 0,0 0,2-1,1-1,1 0,1-2,1 1,0-2,2-1,28 23,-22-24,1-1,0-2,2 0,-1-2,1-1,1-2,0-1,1-1,0-1,0-2,0-1,0-2,1-1,57-5,-72 1,-1 0,0-1,-1-1,1 0,-1-1,0-1,0 0,-1-1,0-1,22-17,-18 10,0-2,-1 1,-1-2,0 0,-2-1,19-33,-10 6,-1 0,-3-2,-2 0,-2-2,-2 1,6-58,-18 104,19-160,-19 141,0 0,-2-1,0 1,-9-44,4 54,8 32,6 3,1 0,1-1,1-1,1 0,1 0,29 33,104 97,-140-143,23 21,1-1,1-2,1-1,1-1,1-2,1-1,50 21,-82-40,0 0,0 0,0-1,0 1,0-1,0 1,0-1,1 0,-1 0,0 0,0-1,0 1,0-1,0 1,0-1,0 0,0-1,0 1,4-3,-2 1,-1-1,0 1,0-1,-1 0,1 0,-1 0,0-1,0 1,0-1,3-8,2-7,-1-1,-1 0,-1 0,3-38,-5 42,-2 1,0-1,-1 1,0-1,-1 1,-1-1,-6-22,6 33,0 0,0 1,-1-1,0 1,0 0,0 0,0 0,-1 0,0 1,0-1,0 1,0 0,-1 0,1 0,-1 1,0 0,-1 0,1 0,0 0,-1 1,1 0,-1 0,-11-1,1 1,0 0,0 2,0 0,0 1,0 1,0 0,0 1,1 1,-25 8,19-5,-1-1,1-1,-1-1,-30 1,31-5</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26.059"/>
    </inkml:context>
    <inkml:brush xml:id="br0">
      <inkml:brushProperty name="width" value="0.1" units="cm"/>
      <inkml:brushProperty name="height" value="0.1" units="cm"/>
      <inkml:brushProperty name="ignorePressure" value="1"/>
    </inkml:brush>
  </inkml:definitions>
  <inkml:trace contextRef="#ctx0" brushRef="#br0">71 961,'-1'0,"0"-1,0 1,0-1,0 0,0 1,0-1,0 0,0 0,0 0,0 0,0 1,0-2,1 1,-1 0,0 0,1 0,-1 0,1 0,-1 0,1-1,-1 1,1 0,0 0,0-1,0 1,0 0,-1 0,2-1,-1 1,0-1,1-44,37-207,10-130,-48 362,0-1,-2 1,0 0,-1-1,-7-25,8 40,-1 1,1-1,-1 0,-1 1,1-1,-1 1,0 0,-7-8,9 11,-1 1,0 0,1-1,-1 1,0 0,0 1,0-1,0 0,-1 1,1 0,0-1,-1 1,1 1,-1-1,1 0,-1 1,1 0,-5 0,7 0,1 0,-1 0,0 0,0 0,0 0,0 0,0 1,0-1,0 0,1 0,-1 1,0-1,0 1,0-1,1 1,-1-1,0 1,0-1,1 1,-1 0,1-1,-1 1,0 0,1 0,-1-1,1 1,0 0,-1 0,1 0,0 0,-1 0,1-1,0 1,0 0,0 0,0 0,0 0,0 0,0 0,0 0,0 0,0 0,0-1,1 1,-1 0,0 0,1 0,-1 0,1-1,-1 1,1 1,27 46,25 14,112 104,-33-38,-91-85,-13-16,-1 1,-1 1,-2 2,-1 1,20 36,-40-64,0 0,-1 1,0-1,0 1,0 0,-1-1,0 1,1 0,-2 0,1 0,-1 0,1 0,-1 0,-1 0,1 0,-1 0,0 0,0 0,0 0,-1 0,-2 6,-9 5</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26.807"/>
    </inkml:context>
    <inkml:brush xml:id="br0">
      <inkml:brushProperty name="width" value="0.1" units="cm"/>
      <inkml:brushProperty name="height" value="0.1" units="cm"/>
      <inkml:brushProperty name="ignorePressure" value="1"/>
    </inkml:brush>
  </inkml:definitions>
  <inkml:trace contextRef="#ctx0" brushRef="#br0">1 0,'2'49,"1"-1,3 1,3-1,18 62,74 180,-90-260,95 210,-93-214,2-1,1 0,1-2,1 1,1-2,42 38,-53-55,1 1,1-2,-1 1,1-1,-1-1,1 0,0 0,1-1,-1 0,0-1,0 0,1 0,-1-1,1-1,-1 0,0 0,1-1,-1 0,0-1,17-7,-12 1,-3-1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27.682"/>
    </inkml:context>
    <inkml:brush xml:id="br0">
      <inkml:brushProperty name="width" value="0.1" units="cm"/>
      <inkml:brushProperty name="height" value="0.1" units="cm"/>
      <inkml:brushProperty name="ignorePressure" value="1"/>
    </inkml:brush>
  </inkml:definitions>
  <inkml:trace contextRef="#ctx0" brushRef="#br0">1 196,'9'-7,"0"0,1 1,0 0,0 1,0 0,1 1,0 0,14-3,21-10,290-108,-330 122</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1.212"/>
    </inkml:context>
    <inkml:brush xml:id="br0">
      <inkml:brushProperty name="width" value="0.1" units="cm"/>
      <inkml:brushProperty name="height" value="0.1" units="cm"/>
      <inkml:brushProperty name="ignorePressure" value="1"/>
    </inkml:brush>
  </inkml:definitions>
  <inkml:trace contextRef="#ctx0" brushRef="#br0">1052 122,'-41'-21,"-1"2,-1 3,0 1,-1 2,0 1,-1 3,-1 2,-90-3,112 10,-1 2,1 0,0 1,0 2,0 0,0 2,1 0,0 2,0 0,1 2,1 0,0 2,0 0,1 1,1 1,0 1,1 1,-22 26,20-18,2 1,-31 53,42-65,1 0,0 0,1 0,1 1,0 0,1 0,0 0,0 19,3-27,1 1,1-1,-1 1,1-1,0 0,1 0,0 0,0 0,1 0,-1 0,2-1,-1 0,1 0,-1 0,2 0,7 6,12 11,1-2,38 24,-53-38,169 102,213 95,-79-45,-301-152,0 0,-1 1,0 0,0 1,12 12,-23-20,1 1,-1-1,1 1,-1 0,0-1,0 1,0 0,0 0,0 0,-1 0,1 0,0 0,-1 0,1 0,-1 0,0 0,0 0,0 3,-1-3,1 0,-1 1,0-1,-1 0,1 0,0 0,-1 0,1 0,-1 0,1 0,-1 0,0 0,0-1,0 1,0-1,0 0,0 1,0-1,-4 1,-68 43,1 4,-79 68,66-49,-437 323,520-394,3-11,6-23,-4 23,7-150,-9 136</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2.127"/>
    </inkml:context>
    <inkml:brush xml:id="br0">
      <inkml:brushProperty name="width" value="0.1" units="cm"/>
      <inkml:brushProperty name="height" value="0.1" units="cm"/>
      <inkml:brushProperty name="ignorePressure" value="1"/>
    </inkml:brush>
  </inkml:definitions>
  <inkml:trace contextRef="#ctx0" brushRef="#br0">540 1,'-11'0,"-1"2,1 0,-1 0,1 1,0 1,0-1,0 2,0 0,1 0,0 1,0 0,0 1,-15 13,-9 11,1 2,-31 40,49-56,-4 6,-100 124,104-126,1 0,1 2,1-1,1 2,-10 29,20-50,1-1,-1 1,0-1,1 1,0-1,-1 1,1-1,0 1,0 0,1-1,-1 1,0-1,1 1,0-1,-1 1,1-1,0 0,0 1,1-1,-1 0,0 1,1-1,-1 0,1 0,0 0,0-1,-1 1,1 0,0-1,1 1,-1-1,0 1,4 0,8 5,1-2,0 0,0-1,26 4,-3 0,-37-7,387 108,-320-86,-1 4,-1 2,97 60,-153-83,-1 1,0 0,0 0,-1 1,15 17,-22-24,0 0,1 1,-1-1,0 1,0 0,0-1,0 1,0 0,0 0,-1 0,1-1,-1 1,1 0,-1 0,0 0,1 0,-1 0,0 0,0 0,-1 0,1 0,0 0,-1 0,1 0,-1-1,1 1,-1 0,0 0,0 0,0-1,0 1,0 0,0-1,0 1,-1-1,1 0,-1 1,1-1,-1 0,1 0,-4 2,-30 17,-67 27,59-28,-536 258,536-256,10-5</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2.998"/>
    </inkml:context>
    <inkml:brush xml:id="br0">
      <inkml:brushProperty name="width" value="0.1" units="cm"/>
      <inkml:brushProperty name="height" value="0.1" units="cm"/>
      <inkml:brushProperty name="ignorePressure" value="1"/>
    </inkml:brush>
  </inkml:definitions>
  <inkml:trace contextRef="#ctx0" brushRef="#br0">1 242,'47'-19,"0"2,2 2,0 3,67-10,-26 6,200-39,3 14,2 12,0 14,463 33,-681-11,303 36,-346-32,-29-4,-21-2,-3-4,0-2,-1 0,1-2,0 0,0-1,1-1,-30-11,31 11,-59-20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1.381"/>
    </inkml:context>
    <inkml:brush xml:id="br0">
      <inkml:brushProperty name="width" value="0.1" units="cm"/>
      <inkml:brushProperty name="height" value="0.1" units="cm"/>
      <inkml:brushProperty name="ignorePressure" value="1"/>
    </inkml:brush>
  </inkml:definitions>
  <inkml:trace contextRef="#ctx0" brushRef="#br0">168 170,'-2'1,"0"-1,-1 1,1 0,0 0,0 0,0 0,0 0,0 0,0 0,0 1,0-1,0 1,0 0,1-1,-1 1,1 0,-1 0,1 0,-2 3,-24 48,23-43,-15 32,3 0,1 1,3 0,1 1,2 0,2 1,2 0,1 81,5-115,1 1,0 0,1-1,0 1,1-1,0 0,0 0,1 0,1-1,0 0,0 0,1 0,0-1,1 0,0 0,14 11,-11-11,1-1,0 1,0-2,1 0,0-1,0 0,1 0,0-2,0 0,0 0,0-1,0-1,16 0,-27-1,0-1,0 0,0 0,-1-1,1 1,0 0,0-1,-1 0,1 1,-1-1,1 0,0-1,-1 1,0 0,1-1,-1 1,0-1,0 0,1 0,-1 0,-1 0,1 0,0 0,0 0,-1-1,0 1,1 0,-1-1,0 0,0 1,0-1,0 0,-1 1,1-1,-1 0,0 1,0-1,0 0,0-4,-1-14,0 0,-2 0,0 0,-8-25,5 21,-55-209,35 149,3-2,5-1,-8-95,26 175,-1-1,1 1,0 0,1 0,0-1,4-13,-4 20,-1 0,1 1,0-1,0 1,0-1,0 1,0-1,0 1,0 0,0 0,0 0,1-1,-1 1,1 0,-1 0,1 1,-1-1,1 0,-1 0,1 1,0-1,-1 1,1 0,0-1,-1 1,1 0,0 0,0 0,-1 0,1 0,0 0,-1 1,1-1,0 1,-1-1,1 1,0-1,-1 1,2 1,14 5,0 1,-1 0,0 1,-1 1,0 0,0 2,-1-1,0 2,13 15,16 23,42 63,-61-80,171 268,-113-168,100 124,-155-226,-6-11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4.012"/>
    </inkml:context>
    <inkml:brush xml:id="br0">
      <inkml:brushProperty name="width" value="0.1" units="cm"/>
      <inkml:brushProperty name="height" value="0.1" units="cm"/>
      <inkml:brushProperty name="ignorePressure" value="1"/>
    </inkml:brush>
  </inkml:definitions>
  <inkml:trace contextRef="#ctx0" brushRef="#br0">1 0,'30'1,"1"2,-1 0,59 16,84 38,-93-29,755 240,-833-267,6 1,0 1,-1 0,1 0,-1 1,11 7,-16-10,-1 0,0 0,0 0,0 0,0 0,0 0,-1 0,1 0,0 1,0-1,-1 0,1 0,-1 1,1-1,-1 1,1-1,-1 0,0 1,0-1,0 1,0-1,0 1,0-1,0 1,0-1,-1 0,1 1,-1-1,1 1,-1-1,1 0,-1 1,0-1,1 0,-1 0,0 0,-2 2,-15 23,4-8,1 1,1 1,-14 31,-6 26,4 1,-30 138,54-195,-6 28,2 0,-2 68,6-71,-1-30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6.713"/>
    </inkml:context>
    <inkml:brush xml:id="br0">
      <inkml:brushProperty name="width" value="0.1" units="cm"/>
      <inkml:brushProperty name="height" value="0.1" units="cm"/>
      <inkml:brushProperty name="ignorePressure" value="1"/>
    </inkml:brush>
  </inkml:definitions>
  <inkml:trace contextRef="#ctx0" brushRef="#br0">739 1,'-6'0,"-23"-1,-55 8,74-5,-1 0,1 1,0 0,0 1,0 0,0 1,1 0,-16 10,-25 24,1 3,2 1,2 2,2 3,2 1,2 2,3 1,1 2,-36 79,61-109,0 0,1 1,1 0,1 0,-6 52,12-69,1 0,0 1,0-1,1 0,0 0,0 0,1 0,0-1,0 1,1 0,0-1,0 1,1-1,-1 0,2 0,-1-1,1 1,0-1,1 0,-1 0,1-1,0 1,11 6,6 1,0-1,0-1,1 0,1-2,-1-1,30 5,161 20,-129-22,-31-5,66 13,-108-17,0 2,0 0,0 0,-1 2,0-1,21 14,-31-18,-1 0,1 1,0-1,0 1,-1-1,1 1,-1 0,0 0,1 0,-1 0,0 0,0 0,0 0,0 0,0 0,-1 0,1 0,-1 0,1 1,-1-1,0 0,0 0,0 1,0-1,0 0,-1 0,1 1,-1-1,1 0,-1 0,0 0,0 0,0 0,0 0,0 0,0 0,-1 0,-1 2,-7 9,0 0,-1-1,-1-1,-15 13,18-17,-15 15,0-2,-2-1,0-1,-2-1,-40 19,53-31,0 1,0-2,0 0,0-1,0 0,-1-1,0-1,1 0,-1-1,1-1,-1-1,1 0,-19-5,-13-4,26 8</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7.644"/>
    </inkml:context>
    <inkml:brush xml:id="br0">
      <inkml:brushProperty name="width" value="0.1" units="cm"/>
      <inkml:brushProperty name="height" value="0.1" units="cm"/>
      <inkml:brushProperty name="ignorePressure" value="1"/>
    </inkml:brush>
  </inkml:definitions>
  <inkml:trace contextRef="#ctx0" brushRef="#br0">343 1,'-7'-1,"0"1,1 0,-1 1,0 0,0 0,1 0,-1 1,0 0,1 0,0 0,-1 1,1 0,0 0,1 1,-1 0,0 0,1 0,0 1,0-1,-7 10,-7 9,0 2,1 0,2 1,-15 30,-45 115,73-164,-1 2,0-1,1 1,0-1,0 1,1 0,0 0,0 0,1 0,0 0,1 0,1 16,0-23,0 0,0 0,0-1,0 1,0 0,1-1,-1 1,1-1,-1 1,1-1,-1 0,1 0,0 1,-1-1,1 0,0-1,0 1,0 0,0 0,0-1,0 1,0-1,4 0,54 2,-49-3,27 1,-23 1,0-1,0-1,1 0,-1-1,21-6,-33 7,-1 0,1-1,-1 0,0 1,0-1,0 0,0 0,0 0,0-1,0 1,0 0,-1-1,1 1,-1-1,0 1,0-1,0 0,0 1,0-1,0-5,7-70,-5 42,-3 32,1 1,-1-1,1 0,0 1,0-1,0 1,0-1,1 1,-1-1,1 1,4-5,-6 8,1-1,-1 1,1-1,-1 1,1 0,-1-1,1 1,0 0,-1 0,1-1,0 1,-1 0,1 0,0 0,-1 0,1 0,0 0,-1 0,1 0,0 0,-1 0,1 0,1 1,21 17,-2 8,-3 2,0 0,-1 1,16 41,-9-19,38 63,28 62,-82-153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8.484"/>
    </inkml:context>
    <inkml:brush xml:id="br0">
      <inkml:brushProperty name="width" value="0.1" units="cm"/>
      <inkml:brushProperty name="height" value="0.1" units="cm"/>
      <inkml:brushProperty name="ignorePressure" value="1"/>
    </inkml:brush>
  </inkml:definitions>
  <inkml:trace contextRef="#ctx0" brushRef="#br0">386 2,'-42'-1,"11"0,1 2,-57 7,79-7,0 1,-1 0,1 1,0 0,1 0,-1 0,1 1,-1 0,1 1,0-1,1 2,-1-1,1 1,0-1,-6 10,3-4,1 0,0 1,1 0,0 0,1 0,1 1,0 0,1 1,0-1,1 1,0-1,1 1,1 0,0 0,1 0,0 0,1 0,1 0,0-1,1 1,1 0,0-1,0 0,2 0,-1 0,9 12,17 21,1-2,59 62,-61-76,-2 1,-2 2,-1 0,-1 2,-2 1,17 38,-29-48,-2 1,-1 0,-1 0,-1 0,-1 1,-2-1,-1 1,-3 38,2-64,0 1,0-1,-1 0,1 1,-1-1,1 0,-1 0,0 1,0-1,0 0,0 0,-1 0,1 0,0 0,-1-1,1 1,-1 0,0-1,1 1,-1-1,0 1,0-1,0 0,0 0,0 0,0 0,-1 0,-2 1,-4-1,-1 1,1-1,-1 0,0-1,-13-2,16 2,-15-1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39.025"/>
    </inkml:context>
    <inkml:brush xml:id="br0">
      <inkml:brushProperty name="width" value="0.1" units="cm"/>
      <inkml:brushProperty name="height" value="0.1" units="cm"/>
      <inkml:brushProperty name="ignorePressure" value="1"/>
    </inkml:brush>
  </inkml:definitions>
  <inkml:trace contextRef="#ctx0" brushRef="#br0">0 146,'3'-1,"0"0,0 0,0 0,-1 0,1 0,0 0,-1-1,1 1,-1-1,3-2,15-9,13 2,1 1,69-11,-57 13,227-49,-248 52,-4 1</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0.248"/>
    </inkml:context>
    <inkml:brush xml:id="br0">
      <inkml:brushProperty name="width" value="0.1" units="cm"/>
      <inkml:brushProperty name="height" value="0.1" units="cm"/>
      <inkml:brushProperty name="ignorePressure" value="1"/>
    </inkml:brush>
  </inkml:definitions>
  <inkml:trace contextRef="#ctx0" brushRef="#br0">53 1586,'10'-10,"32"-30,-1-2,-3-1,-1-2,45-75,-80 119,-1-1,0 1,0-1,0 1,-1-1,1 0,0 0,-1 1,1-1,-1 0,1 0,-1 0,0 1,0-1,0 0,0 0,0 0,0 0,0 0,-1 1,1-1,-1 0,1 0,-1 0,0 1,1-1,-1 0,0 1,0-1,-3-2,2 2,-1 1,1 0,-1 0,0 0,0 0,1 0,-1 1,0-1,0 1,0-1,1 1,-1 0,0 0,0 1,0-1,0 0,0 1,1 0,-1 0,-3 1,-8 4,0 0,1 1,0 1,1 0,0 1,0 0,1 1,0 0,0 0,1 1,1 1,0 0,0 0,2 1,-1 0,1 0,1 1,-5 17,1-6,2 1,2 0,0 1,1 0,2-1,1 1,0 1,3-1,3 35,-2-49,1 1,0-1,1 0,0 0,1 0,0-1,10 16,-11-21,1-1,0 1,0-1,0 0,1 0,0-1,0 0,0 0,1 0,0-1,0 1,0-2,14 6,15 2,1-1,1-3,0 0,63 1,154-12,-234 4,0-2,0-1,0 0,-1-1,32-12,-45 14,-1-1,0 1,0-2,0 1,0-1,-1 0,0 0,1 0,-1-1,-1 0,1 0,-1 0,0 0,0-1,0 0,-1 1,0-1,0-1,0 1,3-13,-3-2,0 0,-1-1,-1 1,-1 0,-1-1,-1 1,-1 0,-1 0,-1 0,-7-20,-14-33,-49-97,43 104,-201-468,-12-29,228 523,-17-34,30 69,1 0,-1 1,0-1,0 1,0-1,-1 1,1 1,-12-9,16 12,0 1,-1 0,1 0,0-1,0 1,-1 0,1 0,0 0,-1-1,1 1,0 0,-1 0,1 0,0 0,-1 0,1 0,-1-1,1 1,0 0,-1 0,1 0,0 0,-1 0,1 0,0 1,-1-1,1 0,-1 0,1 0,0 0,-1 0,1 0,0 1,0-1,-1 0,1 0,0 1,-1-1,1 0,0 0,0 1,-1-1,1 0,0 1,0-1,0 0,0 1,-1-1,1 0,0 1,0-1,0 0,0 1,0-1,0 0,0 1,0-1,0 0,0 1,0-1,0 1,0-1,0 1,5 29,19 45,3-2,50 97,-47-106,284 536,-262-517,3-3,3-2,4-3,140 132,-178-186,1-2,1-1,53 29,-66-41,0 0,1 0,0-2,0 1,0-2,1 0,-1 0,1-2,0 0,22-1,-32 0,1-1,0 0,0-1,-1 1,1-1,-1 0,1 0,-1-1,0 0,0 0,0 0,0 0,-1-1,1 0,-1 0,7-9,2-5</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0.760"/>
    </inkml:context>
    <inkml:brush xml:id="br0">
      <inkml:brushProperty name="width" value="0.1" units="cm"/>
      <inkml:brushProperty name="height" value="0.1" units="cm"/>
      <inkml:brushProperty name="ignorePressure" value="1"/>
    </inkml:brush>
  </inkml:definitions>
  <inkml:trace contextRef="#ctx0" brushRef="#br0">0 480,'1'-2,"-1"1,1-1,0 1,0 0,-1-1,1 1,0 0,0-1,0 1,0 0,1 0,-1 0,0 0,0 0,1 0,-1 1,2-2,31-16,-27 14,318-155,16-9,-186 78,-126 72</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2.014"/>
    </inkml:context>
    <inkml:brush xml:id="br0">
      <inkml:brushProperty name="width" value="0.1" units="cm"/>
      <inkml:brushProperty name="height" value="0.1" units="cm"/>
      <inkml:brushProperty name="ignorePressure" value="1"/>
    </inkml:brush>
  </inkml:definitions>
  <inkml:trace contextRef="#ctx0" brushRef="#br0">0 673,'130'2,"141"-4,-265 1,1 1,-1-1,0 0,1 0,-1 0,0-1,0 0,0-1,0 1,0-1,-1 0,1 0,-1-1,0 0,0 0,7-6,-7 3,1-1,-2 1,1-1,-1 0,0 0,0-1,-1 1,0-1,-1 0,0 1,1-12,6-64,-3 1,-4-1,-9-85,6 165,-5-48,6 49,-1 1,1-1,-1 1,1-1,-1 1,0-1,0 1,0 0,-1 0,1-1,0 1,-1 0,1 0,-1 0,0 1,-3-4,5 5,-1 0,1-1,0 1,-1 0,1 0,0 0,-1 0,1 0,0 0,-1 0,1 0,0 0,-1 0,1 0,0 0,-1 0,1 0,0 0,-1 0,1 0,0 0,-1 0,1 0,0 0,-1 1,1-1,0 0,0 0,-1 0,1 1,0-1,0 0,-1 0,1 1,0-1,0 0,0 0,-1 1,1-1,0 0,0 1,0-1,0 0,0 1,0-1,0 0,0 1,0-1,0 0,0 1,0-1,0 0,0 1,0 0,3 20,6-4,1-1,0 0,1-1,1 0,1-1,20 18,-16-14,103 104,266 298,-340-362,-3 2,-2 2,-4 2,-2 1,45 118,-52-97,-3 0,-4 1,-4 2,-4 0,-4 0,-3 143,-6-223,-1 1,0 0,0-1,-1 1,0-1,-1 0,0 0,-7 14,9-20,-1-1,0 1,0-1,0 0,0 0,0 1,0-1,-1-1,1 1,-1 0,1 0,-1-1,0 0,1 1,-1-1,0 0,0 0,0-1,0 1,0-1,0 1,0-1,0 0,0 0,0 0,0-1,0 1,0-1,0 1,-5-3,-7-2,0-1,0 0,1-1,0-1,0 0,1-1,0 0,1-1,-20-19,-9-15,-43-58,61 72,-21-28,3-2,2-1,3-2,3-2,-26-72,43 92,1-2,2 0,2-1,3 0,1 0,3-1,2 1,5-72,-1 101,1-1,1 1,1 0,0 0,2 1,0-1,18-32,-18 39,1 1,0 0,0 1,1 0,0 0,1 1,0 0,1 1,0 0,0 0,0 1,18-8,-25 14,-1-1,1 1,0 0,0 0,-1 0,1 1,0-1,6 1,5 2</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2.964"/>
    </inkml:context>
    <inkml:brush xml:id="br0">
      <inkml:brushProperty name="width" value="0.1" units="cm"/>
      <inkml:brushProperty name="height" value="0.1" units="cm"/>
      <inkml:brushProperty name="ignorePressure" value="1"/>
    </inkml:brush>
  </inkml:definitions>
  <inkml:trace contextRef="#ctx0" brushRef="#br0">776 276,'0'-10,"-1"0,1 0,-1 0,-1 0,0 0,-1 0,1 0,-2 1,1 0,-2-1,-9-15,7 15,-1 1,0-1,-1 2,0 0,0 0,-1 0,0 1,0 0,-17-7,8 5,0 0,-1 2,0 0,-1 1,1 1,-1 1,0 1,-1 1,1 1,0 0,-30 4,34-1,1 1,-1 0,1 1,0 1,0 0,0 1,1 1,0 1,0 0,1 0,0 2,0 0,1 0,-21 23,21-19,1 1,1 1,0-1,1 2,1 0,1 0,0 0,-8 29,13-37,1-1,1 1,-1 0,1-1,1 1,0 0,0 0,1 0,0-1,0 1,1 0,0-1,0 1,1-1,0 0,1 0,0 0,0 0,1-1,8 11,-1-4,1-1,1 0,0-1,1-1,30 18,89 39,-92-49,210 95,138 69,-374-176,-1 2,1 0,-2 0,1 2,16 15,-29-24,0 0,0 0,0 1,0-1,-1 1,1-1,-1 1,1-1,-1 1,0 0,0-1,0 1,-1 0,1 0,-1 0,1 4,-2-3,0-1,1 0,-1-1,-1 1,1 0,0 0,-1 0,1-1,-1 1,0 0,0-1,0 0,0 1,0-1,-1 0,1 0,-1 0,1-1,-4 3,-18 9,-1-1,0-2,0 0,-1-1,0-2,-49 8,10-2,-103 18,143-29,0 0,0-1,0-2,-44-5,47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3.629"/>
    </inkml:context>
    <inkml:brush xml:id="br0">
      <inkml:brushProperty name="width" value="0.1" units="cm"/>
      <inkml:brushProperty name="height" value="0.1" units="cm"/>
      <inkml:brushProperty name="ignorePressure" value="1"/>
    </inkml:brush>
  </inkml:definitions>
  <inkml:trace contextRef="#ctx0" brushRef="#br0">1142 0,'-5'1,"1"0,-1 0,1 1,-1-1,1 1,0 0,0 0,0 0,0 1,0-1,1 1,-1 0,1 0,-4 4,-10 7,-446 381,21 25,387-369,-35 37,80-71,28-20,-3-1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2.101"/>
    </inkml:context>
    <inkml:brush xml:id="br0">
      <inkml:brushProperty name="width" value="0.1" units="cm"/>
      <inkml:brushProperty name="height" value="0.1" units="cm"/>
      <inkml:brushProperty name="ignorePressure" value="1"/>
    </inkml:brush>
  </inkml:definitions>
  <inkml:trace contextRef="#ctx0" brushRef="#br0">1 345,'17'1,"0"1,1 0,-1 2,-1-1,1 2,0 0,-1 1,0 1,-1 1,1 0,14 11,19 15,80 75,-108-90,-1-1,25 21,71 83,-101-92,-15-30,0 1,0-1,1 1,-1-1,0 1,0-1,0 1,0-1,1 1,-1-1,0 1,0-1,0 1,0-1,0 1,0-1,0 1,-1-1,1 1,0-1,0 1,0-1,0 1,-1-1,1 1,0-1,0 0,-1 1,1-1,0 1,-1-1,1 0,0 1,-1-1,1 0,-1 1,1-1,-1 0,1 0,-1 0,1 1,0-1,-1 0,1 0,-1 0,1 0,-1 0,1 0,-1 0,0 0,1 0,-1 0,1 0,-1 0,1 0,-1 0,0-1,0 1,-1-1,0 0,0 0,0 0,1-1,-1 1,0 0,1-1,-1 1,1-1,0 1,-1-1,1 0,0 1,0-1,0 0,0 0,0-2,-16-43,12 32,-16-53,3 0,4-2,2 0,3 0,3 0,5-88,1 151,0 1,1-1,0 1,0 0,0-1,1 1,0 0,0 0,0 0,1 0,0 1,0-1,1 1,6-9,-5 10,-1 0,1 1,0-1,0 1,0 0,1 0,-1 1,1-1,-1 1,1 0,0 1,0 0,0 0,0 0,9 0,11 1,-1 1,0 1,0 1,0 1,0 2,46 16,-7 3,77 42,-93-42,-2 3,73 58,-98-69,-1 1,0 0,-2 2,0 1,-1 0,-2 1,19 32,-18-16,-7-6</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4.276"/>
    </inkml:context>
    <inkml:brush xml:id="br0">
      <inkml:brushProperty name="width" value="0.1" units="cm"/>
      <inkml:brushProperty name="height" value="0.1" units="cm"/>
      <inkml:brushProperty name="ignorePressure" value="1"/>
    </inkml:brush>
  </inkml:definitions>
  <inkml:trace contextRef="#ctx0" brushRef="#br0">1 1,'1'4,"0"1,0-1,1 0,-1 1,1-1,0 0,0 0,1 0,-1 0,1-1,5 7,2 3,141 202,225 431,-360-611,-6-11,1 0,1-1,29 41,-38-60,0 0,0 0,0 0,1 0,0-1,-1 0,1 0,0 0,0 0,1-1,-1 1,1-1,-1 0,1-1,0 1,-1-1,1 0,0 0,0 0,0-1,0 1,0-1,0 0,0-1,0 1,7-3,-9 2,0 0,0 0,0 0,0-1,0 1,0-1,-1 0,1 0,-1 0,1 0,-1 0,3-4,6-10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4.727"/>
    </inkml:context>
    <inkml:brush xml:id="br0">
      <inkml:brushProperty name="width" value="0.1" units="cm"/>
      <inkml:brushProperty name="height" value="0.1" units="cm"/>
      <inkml:brushProperty name="ignorePressure" value="1"/>
    </inkml:brush>
  </inkml:definitions>
  <inkml:trace contextRef="#ctx0" brushRef="#br0">0 174,'4'0,"10"0,11-4,13-1,13-5,10 0,12-2,13-4,5 1,0-1,-4-2,-12 2,-10 0,-8 2,-10 4,-9 4,-6 2,-9 2</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5.731"/>
    </inkml:context>
    <inkml:brush xml:id="br0">
      <inkml:brushProperty name="width" value="0.1" units="cm"/>
      <inkml:brushProperty name="height" value="0.1" units="cm"/>
      <inkml:brushProperty name="ignorePressure" value="1"/>
    </inkml:brush>
  </inkml:definitions>
  <inkml:trace contextRef="#ctx0" brushRef="#br0">272 0,'-6'1,"0"0,0 0,0 1,0 0,0 0,0 0,0 0,1 1,-1 0,1 0,0 1,0 0,-7 5,-1 3,0 1,1 0,-15 21,11-10,1 1,1 0,1 1,1 1,2 0,-14 52,19-56,1-1,0 1,2 0,1 0,0 0,2 0,1 0,1 0,6 25,-3-32,0 0,1 0,1-1,1-1,0 1,1-1,0-1,1 0,1 0,0-1,0-1,1 0,1 0,0-2,22 13,3-1,1-1,0-3,2-1,76 19,-42-19,151 11,-225-27,0 0,0 0,0 0,0 0,0 0,0 0,1-1,-1 1,0-1,0 1,0-1,0 0,-1 0,1 0,0 0,0 0,0 0,-1 0,1-1,-1 1,3-4,-2 2,0 0,-1 0,1 0,-1 0,0-1,0 1,0 0,0-1,-1 1,1-1,-1-6,-1-7,-1 0,0 0,-1 0,-7-20,-7-21,-3 0,-29-59,37 92,-1 2,-1-1,-1 2,0 0,-2 1,-1 0,-24-21,35 37,-1 0,0 1,0 0,0 0,0 1,-1 0,1 0,-1 1,0 0,1 1,-11-1,7 1,0-1,1-1,-1 1,1-2,0 0,-12-5,-153-107,144 93,17 12</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6.646"/>
    </inkml:context>
    <inkml:brush xml:id="br0">
      <inkml:brushProperty name="width" value="0.1" units="cm"/>
      <inkml:brushProperty name="height" value="0.1" units="cm"/>
      <inkml:brushProperty name="ignorePressure" value="1"/>
    </inkml:brush>
  </inkml:definitions>
  <inkml:trace contextRef="#ctx0" brushRef="#br0">235 1,'-5'1,"1"-1,0 1,-1 1,1-1,0 1,0-1,0 1,0 0,0 1,1-1,-1 1,0 0,1-1,-3 5,-45 49,45-49,-9 11,1 0,1 1,1 0,0 1,1 0,2 1,0 0,-10 38,18-56,1 1,0 0,0 0,0 0,0-1,1 1,-1 0,1-1,0 1,0 0,0-1,0 1,1-1,0 1,0-1,0 0,0 0,0 0,0 0,1 0,-1 0,1-1,0 1,0-1,4 3,12 8,-1-2,1-1,29 12,-9-3,82 51,-70-39,75 34,-106-56,-8-3,1 0,1-1,-1 0,28 4,-37-8,-1-1,1 0,-1 0,1 0,-1 0,1-1,0 1,-1-1,0 0,1 0,-1 0,0-1,1 1,-1-1,0 0,0 0,0 0,0 0,-1 0,1-1,-1 1,1-1,-1 0,3-4,5-10,-2 1</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7.728"/>
    </inkml:context>
    <inkml:brush xml:id="br0">
      <inkml:brushProperty name="width" value="0.1" units="cm"/>
      <inkml:brushProperty name="height" value="0.1" units="cm"/>
      <inkml:brushProperty name="ignorePressure" value="1"/>
    </inkml:brush>
  </inkml:definitions>
  <inkml:trace contextRef="#ctx0" brushRef="#br0">0 0,'2'17,"0"0,2-1,0 0,0 0,1 0,11 21,2 10,201 659,-101-302,-102-360,-2-11</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48.884"/>
    </inkml:context>
    <inkml:brush xml:id="br0">
      <inkml:brushProperty name="width" value="0.1" units="cm"/>
      <inkml:brushProperty name="height" value="0.1" units="cm"/>
      <inkml:brushProperty name="ignorePressure" value="1"/>
    </inkml:brush>
  </inkml:definitions>
  <inkml:trace contextRef="#ctx0" brushRef="#br0">572 0,'-2'17,"-1"-1,0 1,-2-1,0 0,0-1,-2 1,0-1,-16 25,3-1,3-3,-213 383,221-406,0 0,0-1,-1 0,-1-1,-21 19,29-27,0-1,0 0,0 0,0 0,-1-1,1 1,0-1,-1 0,1 0,-1 0,1 0,-1 0,1-1,-1 1,0-1,1 0,-1-1,0 1,1 0,-1-1,1 0,-1 0,1 0,-1 0,1-1,0 1,-1-1,1 0,-5-3,2 0,0 0,0-1,1 1,0-1,0 0,0 0,1 0,-6-11,10 15,-1 1,0 0,0-1,1 1,-1-1,1 1,0-1,-1 1,1-1,0 0,0 1,0-1,0 1,0-1,0 0,0 1,1-1,-1 1,1-1,-1 1,1-1,-1 1,1-1,0 1,0-1,0 1,-1 0,1 0,1-1,-1 1,0 0,0 0,0 0,1 0,-1 0,0 1,1-1,-1 0,1 0,-1 1,1-1,-1 1,1 0,-1-1,1 1,-1 0,3 0,35-6,1 3,-1 1,77 7,-68-3,9 3,1 2,-2 3,1 2,63 22,-94-25,1-2,0-1,1-2,-1 0,41 0,-48-5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4.098"/>
    </inkml:context>
    <inkml:brush xml:id="br0">
      <inkml:brushProperty name="width" value="0.1" units="cm"/>
      <inkml:brushProperty name="height" value="0.1" units="cm"/>
      <inkml:brushProperty name="ignorePressure" value="1"/>
    </inkml:brush>
  </inkml:definitions>
  <inkml:trace contextRef="#ctx0" brushRef="#br0">0 0,'4'2,"-1"0,0-1,1 1,-1 1,0-1,-1 0,1 1,0-1,-1 1,1 0,-1 0,0 0,0 0,2 4,3 2,43 69,-3 2,66 153,-68-135,391 850,-357-756,12 28,-79-197</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4.732"/>
    </inkml:context>
    <inkml:brush xml:id="br0">
      <inkml:brushProperty name="width" value="0.1" units="cm"/>
      <inkml:brushProperty name="height" value="0.1" units="cm"/>
      <inkml:brushProperty name="ignorePressure" value="1"/>
    </inkml:brush>
  </inkml:definitions>
  <inkml:trace contextRef="#ctx0" brushRef="#br0">0 1,'1093'0,"-1079"0,0 1,0 0,0 2,0-1,14 6,-13-4</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5.615"/>
    </inkml:context>
    <inkml:brush xml:id="br0">
      <inkml:brushProperty name="width" value="0.1" units="cm"/>
      <inkml:brushProperty name="height" value="0.1" units="cm"/>
      <inkml:brushProperty name="ignorePressure" value="1"/>
    </inkml:brush>
  </inkml:definitions>
  <inkml:trace contextRef="#ctx0" brushRef="#br0">1 338,'11'0,"24"1,-1-1,0-2,1-1,-1-2,55-15,459-128,-538 146,624-111,-611 110,-1-2,1 0,-1-1,32-15,-40 16</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6.165"/>
    </inkml:context>
    <inkml:brush xml:id="br0">
      <inkml:brushProperty name="width" value="0.1" units="cm"/>
      <inkml:brushProperty name="height" value="0.1" units="cm"/>
      <inkml:brushProperty name="ignorePressure" value="1"/>
    </inkml:brush>
  </inkml:definitions>
  <inkml:trace contextRef="#ctx0" brushRef="#br0">0 592,'26'-2,"-1"-1,1-1,32-9,-1 0,731-163,85-17,-756 171,771-135,-817 149,-51 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2.934"/>
    </inkml:context>
    <inkml:brush xml:id="br0">
      <inkml:brushProperty name="width" value="0.1" units="cm"/>
      <inkml:brushProperty name="height" value="0.1" units="cm"/>
      <inkml:brushProperty name="ignorePressure" value="1"/>
    </inkml:brush>
  </inkml:definitions>
  <inkml:trace contextRef="#ctx0" brushRef="#br0">1 348,'5'1,"-1"-1,1 1,-1 0,1 1,-1-1,1 1,-1-1,0 2,0-1,0 0,0 1,4 3,47 43,-27-23,3 0,-2 1,0 1,-2 2,-1 0,-2 2,-1 1,-1 1,32 68,-54-102,0 1,0-1,0 0,0 0,-1 1,1-1,1 0,-1 0,0 0,0 1,0-1,0 0,0 0,0 1,0-1,0 0,0 0,0 0,0 1,0-1,1 0,-1 0,0 0,0 1,0-1,0 0,1 0,-1 0,0 0,0 0,0 1,1-1,-1 0,0 0,0 0,1 0,-1 0,0 0,0 0,0 0,1 0,-1 0,0 0,0 0,1 0,-1 0,0 0,4-16,-2-52,0 13,18-81,42-151,-44 215,-16 64,1-8,1 0,0 0,2 0,0 0,14-25,-18 38,0 1,-1-1,1 1,1-1,-1 1,0 0,1 0,-1 0,1 0,-1 0,1 1,0-1,0 1,0 0,4-2,-3 3,-1 0,1-1,0 1,0 1,0-1,-1 1,1-1,0 1,-1 0,1 0,0 1,-1-1,1 1,-1-1,6 6,14 8,-1 2,0 1,-2 1,0 0,-1 1,24 35,-6-2,50 96,-45-61,-5 2,-3 1,-4 2,27 146,-52-210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6.847"/>
    </inkml:context>
    <inkml:brush xml:id="br0">
      <inkml:brushProperty name="width" value="0.1" units="cm"/>
      <inkml:brushProperty name="height" value="0.1" units="cm"/>
      <inkml:brushProperty name="ignorePressure" value="1"/>
    </inkml:brush>
  </inkml:definitions>
  <inkml:trace contextRef="#ctx0" brushRef="#br0">0 27,'20'-1,"0"-1,25-6,30-2,540 5,-339 7,-269-2,35-1,0 2,0 2,72 14,-112-16,1-1,-1 1,0 0,0 0,0-1,0 1,0 1,0-1,0 0,0 0,0 1,-1-1,1 1,-1 0,1-1,-1 1,1 0,-1 0,0 0,0 0,0 0,0 0,0 0,0 0,-1 0,1 1,-1-1,0 0,1 0,-1 4,-1 5,0 1,-1-1,0 1,0-1,-6 12,-1 12,-128 765,119-681,15-99,2-5,-1-1,-1 1,0-1,-1 0,-1 0,0 0,-8 15,5-18</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7.776"/>
    </inkml:context>
    <inkml:brush xml:id="br0">
      <inkml:brushProperty name="width" value="0.1" units="cm"/>
      <inkml:brushProperty name="height" value="0.1" units="cm"/>
      <inkml:brushProperty name="ignorePressure" value="1"/>
    </inkml:brush>
  </inkml:definitions>
  <inkml:trace contextRef="#ctx0" brushRef="#br0">1 1,'33'76,"25"87,-26-68,351 942,-371-1002,-1-10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8.348"/>
    </inkml:context>
    <inkml:brush xml:id="br0">
      <inkml:brushProperty name="width" value="0.1" units="cm"/>
      <inkml:brushProperty name="height" value="0.1" units="cm"/>
      <inkml:brushProperty name="ignorePressure" value="1"/>
    </inkml:brush>
  </inkml:definitions>
  <inkml:trace contextRef="#ctx0" brushRef="#br0">1 216,'473'-111,"-404"89,-46 13,-1 1,1 2,0 0,0 1,1 2,34-2,-31 4,0-1,0-1,0-2,29-9,-12 4,-19 4</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8:59.182"/>
    </inkml:context>
    <inkml:brush xml:id="br0">
      <inkml:brushProperty name="width" value="0.1" units="cm"/>
      <inkml:brushProperty name="height" value="0.1" units="cm"/>
      <inkml:brushProperty name="ignorePressure" value="1"/>
    </inkml:brush>
  </inkml:definitions>
  <inkml:trace contextRef="#ctx0" brushRef="#br0">1 239,'54'-4,"1"-2,-1-2,104-31,-44 10,510-80,-463 84,-105 12,-40 8</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00.465"/>
    </inkml:context>
    <inkml:brush xml:id="br0">
      <inkml:brushProperty name="width" value="0.1" units="cm"/>
      <inkml:brushProperty name="height" value="0.1" units="cm"/>
      <inkml:brushProperty name="ignorePressure" value="1"/>
    </inkml:brush>
  </inkml:definitions>
  <inkml:trace contextRef="#ctx0" brushRef="#br0">1 300,'29'15,"-1"2,0 2,-2 0,0 2,-1 0,-1 2,-1 1,-1 0,-1 2,31 50,-39-55,-13-21,0 0,1 0,-1 0,0 0,0 0,0 1,0-1,0 0,0 0,0 0,0 0,0 0,0 0,1 0,-1 0,0 0,0 0,0 0,0 0,0 0,0 0,0 0,1 0,-1 0,0 0,0 0,0 0,0 0,0 0,0 0,0 0,1 0,-1 0,0 0,0 0,0 0,0 0,0 0,0 0,0 0,0 0,1 0,-1 0,0 0,0-1,0 1,0 0,0 0,0 0,0 0,0 0,0 0,0 0,0 0,0-1,0 1,0 0,0 0,0 0,0 0,0 0,0 0,0 0,0-1,0 1,0 0,0 0,0 0,0 0,-7-44,-44-137,32 122,2-1,-16-116,32 173,1-1,0 0,-1 0,1 0,1 0,-1 1,1-1,-1 0,1 0,0 1,0-1,1 0,-1 1,1-1,0 1,2-4,-1 5,-1 0,0 0,0 1,1-1,-1 1,1 0,0 0,-1 0,1 0,0 0,-1 0,1 1,0-1,0 1,0 0,-1 0,1 0,0 0,0 0,0 1,-1-1,7 2,19 8,1 0,-2 2,1 0,-2 2,0 1,31 24,-23-17,45 28,-33-24,-1 3,-1 2,-1 2,56 56,-87-72,-4-2</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01.282"/>
    </inkml:context>
    <inkml:brush xml:id="br0">
      <inkml:brushProperty name="width" value="0.1" units="cm"/>
      <inkml:brushProperty name="height" value="0.1" units="cm"/>
      <inkml:brushProperty name="ignorePressure" value="1"/>
    </inkml:brush>
  </inkml:definitions>
  <inkml:trace contextRef="#ctx0" brushRef="#br0">1 300,'292'308,"-165"-167,161 137,-287-277,0 0,0 0,0 0,0 0,1 0,-1 0,0 0,1-1,-1 1,1 0,-1-1,0 1,1-1,-1 0,1 1,1-1,-2 0,-1 0,1-1,-1 1,1 0,-1-1,1 1,-1-1,0 1,1 0,-1-1,0 1,1-1,-1 1,0-1,1 1,-1-1,0 1,0-1,0 1,0-1,1 1,-1-1,0 0,0 1,0-1,0 1,0-1,-1 0,-10-58,7 42,-33-216,-14-377,49 531,2 52</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02.580"/>
    </inkml:context>
    <inkml:brush xml:id="br0">
      <inkml:brushProperty name="width" value="0.1" units="cm"/>
      <inkml:brushProperty name="height" value="0.1" units="cm"/>
      <inkml:brushProperty name="ignorePressure" value="1"/>
    </inkml:brush>
  </inkml:definitions>
  <inkml:trace contextRef="#ctx0" brushRef="#br0">0 840,'2'-5,"1"0,-1 1,1-1,-1 1,1 0,1 0,-1 0,0 0,1 0,0 1,5-5,-1 1,128-115,31-29,-61 45,120-153,-219 249,0 0,-1 0,0 0,0-1,5-15,-10 24,-1 1,1-1,-1 0,1 1,-1-1,1 0,-1 1,0-1,0 0,0 0,0 1,0-1,0 0,0 0,0 1,-1-1,1 0,-1 0,1 1,-1-1,0 1,0-1,0 1,0-1,0 1,0-1,0 1,0 0,0-1,-1 1,1 0,0 0,-1 0,1 0,-1 0,0 0,1 1,-1-1,1 1,-1-1,0 1,0-1,1 1,-1 0,-2 0,-10-2,0 0,-1 1,1 1,0 1,0 0,-1 1,1 0,0 1,1 0,-1 1,1 1,-1 1,1-1,1 2,-1 0,1 0,0 1,-13 12,-17 18,1 2,1 2,3 1,2 2,1 1,3 2,2 1,1 2,4 0,1 1,-29 105,51-154,0 0,0 0,0 0,0 0,1 0,0 0,0 0,0 0,0 0,0 1,0-1,1 0,-1 0,1 0,0 0,0 0,0-1,2 5,0-5,-1 0,0 0,1 0,-1-1,1 1,-1-1,1 1,0-1,0 0,-1 0,1 0,0-1,0 1,0-1,0 1,0-1,0 0,0 0,3-1,829-6,-829 7,95-5,-92 5,-1-2,0 1,0-1,1-1,-1 1,-1-1,1-1,0 1,11-8,-5-2</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03.646"/>
    </inkml:context>
    <inkml:brush xml:id="br0">
      <inkml:brushProperty name="width" value="0.1" units="cm"/>
      <inkml:brushProperty name="height" value="0.1" units="cm"/>
      <inkml:brushProperty name="ignorePressure" value="1"/>
    </inkml:brush>
  </inkml:definitions>
  <inkml:trace contextRef="#ctx0" brushRef="#br0">1 365,'6'1,"0"0,0 0,0 1,0 0,-1 0,1 0,-1 1,1 0,-1 0,0 0,0 1,8 7,3 3,0 1,17 22,-16-16,13 14,-2 2,33 55,-60-88,1-1,0 0,0 1,1-1,-1 0,1-1,-1 1,1 0,0-1,5 4,-8-5,1-1,0 0,-1 0,1 0,-1 1,1-1,-1 0,1 0,-1 0,1 0,0 0,-1 0,1 0,-1 0,1 0,-1 0,1 0,0-1,-1 1,1 0,-1 0,1 0,-1-1,1 1,-1 0,1-1,1-1,-1 1,0-1,0 0,0 0,0 1,0-1,0 0,-1 0,1 0,-1 0,1 0,0-2,23-216,-12 149,49-250,-61 319,0-1,0 1,1 0,-1-1,1 1,0 0,0-1,0 1,0 0,0 0,0 0,0 0,1 0,-1 0,1 0,-1 0,1 1,0-1,0 1,0-1,0 1,0-1,0 1,0 0,0 0,3-1,-1 2,-1 1,1-1,0 0,-1 1,1 0,-1 0,1 0,-1 0,0 1,0-1,1 1,-1 0,0 0,0 0,0 0,-1 0,3 3,50 45,-2 3,-3 1,-2 3,-2 2,38 66,-27-27,-3 3,61 168,-89-184,-20-57</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04.693"/>
    </inkml:context>
    <inkml:brush xml:id="br0">
      <inkml:brushProperty name="width" value="0.1" units="cm"/>
      <inkml:brushProperty name="height" value="0.1" units="cm"/>
      <inkml:brushProperty name="ignorePressure" value="1"/>
    </inkml:brush>
  </inkml:definitions>
  <inkml:trace contextRef="#ctx0" brushRef="#br0">0 1,'3'1,"0"1,0 0,0 0,0 0,0 0,0 0,-1 1,1-1,-1 1,1-1,-1 1,0 0,0 0,-1 0,4 6,0 0,52 84,58 129,27 109,-54-121,-83-198,0 1,1 0,0-1,1 0,8 12,-12-21,-1 0,1 0,0 0,-1 0,1-1,0 0,1 1,-1-1,0 0,1-1,-1 1,1 0,-1-1,1 0,0 0,0 0,-1-1,1 1,5-1,12 1,1-1,-1-1,1 0,-1-2,30-8,-35 6</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07.767"/>
    </inkml:context>
    <inkml:brush xml:id="br0">
      <inkml:brushProperty name="width" value="0.1" units="cm"/>
      <inkml:brushProperty name="height" value="0.1" units="cm"/>
      <inkml:brushProperty name="ignorePressure" value="1"/>
    </inkml:brush>
  </inkml:definitions>
  <inkml:trace contextRef="#ctx0" brushRef="#br0">1 861,'13'-1,"1"-1,-1-1,0 0,0-1,20-8,6-2,73-18,118-17,176-30,-381 72,-25 7,0 0,0 0,0 0,0 0,-1 0,1 0,0 0,0 0,0 0,0 0,0 0,0 0,0-1,0 1,0 0,0 0,0 0,0 0,0 0,1 0,-1 0,0 0,0 0,0 0,0 0,0 0,-40 11,23-3,1 0,0 0,0 2,0 0,2 0,-1 2,1 0,1 0,0 1,1 1,0 0,1 1,0 0,-9 20,0 4,1 2,-17 53,30-77,2-1,0 1,1 0,0 0,2 0,0 0,1 0,0 1,4 17,-4-32,1 0,0 0,0 0,0 0,1 0,-1 0,1 0,0-1,-1 1,1 0,0-1,1 0,-1 1,0-1,1 0,-1 0,1 0,0 0,-1-1,1 1,0-1,0 0,0 0,0 0,0 0,0 0,5 0,9 1,0-1,1 0,-1-1,19-3,-1 0,1 3,-17 0,0 0,-1-1,1-2,20-4,-34 6,0-1,0 1,0-1,0-1,0 1,-1-1,1 1,-1-1,0-1,0 1,0-1,0 1,-1-1,1 0,-1 0,0-1,0 1,0-1,2-6,3-12,-1-1,-2 1,0-1,-1-1,-2 1,0 0,-2-1,0 1,-2 0,-6-34,0 31,-1 1,-2 0,0 1,-2 0,0 0,-33-41,-13-26,58 90,0 1,0-1,-1 0,1 0,0 0,1 0,-1 0,0 0,0 0,1 0,-1 0,1 0,0 0,0 0,0 0,0 0,0 0,0-1,0 1,1 0,-1 0,1 0,-1 0,1 0,0 0,0 0,0 0,0 0,0 1,2-3,1 1,0 0,0 0,1 1,-1-1,1 1,0 0,-1 0,1 1,0-1,0 1,10-1,20-2,0 1,0 3,0 0,0 2,0 2,46 10,-17 2,-2 2,92 39,-109-37,0 2,56 38,-83-48,-1 1,0 1,-1 1,0 0,-1 0,-1 2,24 35,-33-43,-1-1,0 1,-1 0,1 0,-2 0,1 0,-1 0,-1 0,0 1,0-1,-1 11,0-16,0 0,-1 0,1 0,-1 0,0 1,0-1,-1 0,1-1,-1 1,0 0,0 0,0-1,0 1,-1-1,1 0,-1 1,0-1,0-1,0 1,-1 0,1-1,0 1,-1-1,0 0,1 0,-8 2,10-4,0 0,-1 1,1-1,0 0,0 0,0 0,0 0,0 0,-1 0,1 0,0 0,0 0,0-1,0 1,0 0,0-1,-1 1,1-1,0 0,0 1,0-1,1 1,-1-1,0 0,0 0,0 0,0 0,1 1,-1-1,0 0,1 0,-1 0,1 0,-1-1,1 1,0 0,-1 0,1 0,0 0,0 0,-1 0,1-2,-4-57,4 51,7-108,4 1,42-182,-36 218,-13 55,0 3,0 1,1 0,1 0,0 1,18-35,-24 54,0 1,0 0,0 0,1 0,-1-1,0 1,0 0,0 0,0 0,0 0,1-1,-1 1,0 0,0 0,0 0,0 0,1 0,-1 0,0 0,0-1,0 1,1 0,-1 0,0 0,0 0,1 0,-1 0,0 0,0 0,0 0,1 0,-1 0,0 0,0 0,1 0,-1 1,0-1,0 0,0 0,1 0,-1 0,9 11,4 21,-11-28,21 53,4-1,2-1,2-2,2-1,3-1,2-2,50 50,-86-97,-1 0,1 0,0 0,0 0,0 0,0-1,0 1,0-1,1 1,-1-1,0 0,1 0,-1 0,1 0,-1 0,1-1,-1 1,1-1,0 0,-1 0,1 0,4 0,-4-2,0 1,-1-1,1 1,-1-1,0 0,1 0,-1-1,0 1,0 0,-1 0,1-1,0 0,-1 1,1-1,-1 0,0 1,0-1,0 0,0 0,0-3,8-39,-2 0,-2 0,-2-1,-2 1,-5-51,2 12,0-177,11 304,1-1,3 0,33 76,-13-33,211 539,105 296,-317-831,-5-16,35 151,-62-222,1 1,-1-1,0 1,1-1,-1 0,0 1,-1-1,1 1,0-1,-1 0,1 1,-1-1,0 0,0 1,0-1,0 0,0 0,0 0,-1 0,1 0,-1 0,1 0,-1 0,0-1,0 1,1-1,-1 1,0-1,-1 0,1 1,0-1,0 0,0-1,-1 1,1 0,0-1,-1 1,-2-1,-12 3,-1-2,1 0,0-1,-26-3,14 1,16 2,-1-1,1 0,-1-1,1 0,0-1,0-1,0 0,1 0,-1-2,1 1,0-2,0 1,1-2,0 1,-10-11,-1-1,2 0,1-2,0 0,2-1,0-1,2-1,0 0,2-1,1 0,0-1,2 0,1-1,2 0,0-1,2 0,1 1,1-2,1-52,6 36,1 1,2-1,2 1,15-45,71-166,-38 112,-55 138,31-71,-31 70,1 1,1 0,-1-1,1 1,0 1,0-1,1 0,-1 1,1 0,9-6,-3 7,-2 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3.453"/>
    </inkml:context>
    <inkml:brush xml:id="br0">
      <inkml:brushProperty name="width" value="0.1" units="cm"/>
      <inkml:brushProperty name="height" value="0.1" units="cm"/>
      <inkml:brushProperty name="ignorePressure" value="1"/>
    </inkml:brush>
  </inkml:definitions>
  <inkml:trace contextRef="#ctx0" brushRef="#br0">0 1,'4'0,"6"0,5 0,4 8,3 12,2 5,1 8,1 6,-1 5,1 3,-1 2,-4-3,-2-5,-4-6,-5-4,-4-4,-2-6</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09.436"/>
    </inkml:context>
    <inkml:brush xml:id="br0">
      <inkml:brushProperty name="width" value="0.1" units="cm"/>
      <inkml:brushProperty name="height" value="0.1" units="cm"/>
      <inkml:brushProperty name="ignorePressure" value="1"/>
    </inkml:brush>
  </inkml:definitions>
  <inkml:trace contextRef="#ctx0" brushRef="#br0">1111 22,'0'-1,"0"0,-1 0,1 0,-1 0,1 0,0 0,-1 1,0-1,1 0,-1 0,1 0,-1 1,0-1,0 0,1 1,-1-1,0 1,0-1,0 1,0-1,1 1,-1 0,0-1,0 1,0 0,0 0,0 0,-1-1,-31-2,0 6,0 2,0 1,1 1,0 2,-58 25,89-34,-90 37,3 4,0 3,3 4,-154 117,213-144,0 2,1 1,-38 48,54-61,1 1,0-1,1 2,1-1,0 1,0 0,2 0,-1 0,2 1,-1-1,2 1,-1 15,3-23,0-1,1 0,0 0,0 1,0-1,0 0,1 0,0 0,0 0,1-1,-1 1,1 0,0-1,0 0,0 0,1 0,0 0,-1 0,1-1,0 1,1-1,-1 0,1 0,7 3,13 5,0 0,1-2,45 11,-14-4,223 64,-237-72,0-1,0-2,0-2,77-4,-110 0,1-1,-1-1,1 1,-1-2,0 1,0-1,0-1,-1 0,1 0,-1-1,-1 0,13-11,6-8,-2-1,29-38,-26 30,29-35,57-89,-98 132,0-1,-2 0,-1-1,-1-1,-2 0,0-1,5-33,-12 25,-2 37,-1-1,0 1,0-1,0 1,0-1,0 1,0-1,0 1,0-1,0 1,-1 0,1-1,-1 1,1-1,-1 1,1 0,-1-1,0 1,0 0,-1-2,8 29,6 2,2-1,1-1,29 40,68 72,-52-67,-40-46,58 73,180 172,-253-265,0-1,0 1,1-1,0 0,0-1,10 5,-14-7,-1-1,1 0,0 1,-1-1,1 0,0 0,-1 0,1 0,0 0,-1 0,1-1,0 1,-1 0,1-1,0 0,-1 1,1-1,-1 0,1 0,-1 0,1 0,-1 0,0 0,1 0,-1 0,0 0,0-1,0 1,0 0,1-4,6-7,-1-1,0 1,-1-2,-1 1,0-1,5-22,10-91,-11 55,6-6,10-92,-24 152,0 0,-2 0,0 0,-1 1,-1-1,0 0,-9-24,9 37,1 0,-1 0,0 0,0 0,0 1,-1 0,1-1,-1 1,0 0,0 1,-1-1,1 1,-1 0,0 0,0 0,0 1,0-1,0 1,0 1,-1-1,1 1,-1 0,-5-1,-17-1,0 1,0 1,-41 5,23-2,13 0,1 2,0 2,0 0,0 2,-52 21,46-18,-1-2,-57 7,65-12,10-1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10.443"/>
    </inkml:context>
    <inkml:brush xml:id="br0">
      <inkml:brushProperty name="width" value="0.1" units="cm"/>
      <inkml:brushProperty name="height" value="0.1" units="cm"/>
      <inkml:brushProperty name="ignorePressure" value="1"/>
    </inkml:brush>
  </inkml:definitions>
  <inkml:trace contextRef="#ctx0" brushRef="#br0">0 1262,'4'-5,"0"-1,-1 1,1 0,-1-1,-1 0,1 1,2-10,5-11,93-196,134-426,-228 618,2-8,7-45,-16 74,-1 0,0 0,-1 1,0-1,0 0,-1 0,0 0,0 0,-1 0,-6-16,6 21,0 1,-1 0,1-1,-1 1,0 0,1 1,-2-1,1 0,0 1,0 0,-1 0,1 0,-1 0,0 0,1 1,-1-1,0 1,0 0,0 0,0 1,0-1,0 1,0 0,0 0,0 0,0 1,0-1,-6 2,3-1,-1 1,1 0,0 0,0 0,0 1,0 0,1 0,-1 0,1 1,0 0,0 1,0-1,1 1,-10 11,11-10,1 0,0 1,0 0,1-1,0 1,0 0,0 0,1 0,0 1,1-1,-1 0,2 0,-1 0,1 0,0 1,2 8,3 8,1-1,1 1,16 32,4-1,3-2,2-2,45 56,133 131,-50-92,-159-143,1 0,-1 0,0 1,1-1,-2 1,1-1,0 1,-1 0,1 0,-1 0,0 0,-1 0,1 0,-1 0,1 0,-1 0,0 0,-1 0,1 0,-1 0,1 0,-1 0,-1 0,1 0,0 0,-1-1,0 1,-3 5,-7 10,-1 0,-1-1,0 0,-18 16,10-10,-39 47,-54 82,100-130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11.249"/>
    </inkml:context>
    <inkml:brush xml:id="br0">
      <inkml:brushProperty name="width" value="0.1" units="cm"/>
      <inkml:brushProperty name="height" value="0.1" units="cm"/>
      <inkml:brushProperty name="ignorePressure" value="1"/>
    </inkml:brush>
  </inkml:definitions>
  <inkml:trace contextRef="#ctx0" brushRef="#br0">1 1,'3'74,"2"1,4-1,4-1,28 96,115 277,-155-441,49 118,5-2,5-2,5-3,154 205,-206-305,1 0,1-1,29 24,-41-36,1 0,0 0,-1 0,1-1,0 0,1 1,-1-1,0-1,1 1,-1-1,1 1,-1-1,1-1,0 1,-1-1,1 1,0-1,-1-1,1 1,0-1,-1 1,1-1,4-2,-3-2,0 0,0 0,-1 0,0-1,0 0,0 0,-1 0,0 0,4-9,-2 6,3-8</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12.066"/>
    </inkml:context>
    <inkml:brush xml:id="br0">
      <inkml:brushProperty name="width" value="0.1" units="cm"/>
      <inkml:brushProperty name="height" value="0.1" units="cm"/>
      <inkml:brushProperty name="ignorePressure" value="1"/>
    </inkml:brush>
  </inkml:definitions>
  <inkml:trace contextRef="#ctx0" brushRef="#br0">0 294,'23'-1,"-1"-1,1-1,-1-1,0-1,42-15,105-55,-65 26,-37 22,-33 14,0-1,-1-2,33-21,-48 23,-3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3.933"/>
    </inkml:context>
    <inkml:brush xml:id="br0">
      <inkml:brushProperty name="width" value="0.1" units="cm"/>
      <inkml:brushProperty name="height" value="0.1" units="cm"/>
      <inkml:brushProperty name="color" value="#004F8B"/>
      <inkml:brushProperty name="ignorePressure" value="1"/>
    </inkml:brush>
  </inkml:definitions>
  <inkml:trace contextRef="#ctx0" brushRef="#br0">61 0,'-21'284,"5"-110,-7 1038,25-1090,-2-57,2 1,4-1,16 79,-19-133</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4.580"/>
    </inkml:context>
    <inkml:brush xml:id="br0">
      <inkml:brushProperty name="width" value="0.1" units="cm"/>
      <inkml:brushProperty name="height" value="0.1" units="cm"/>
      <inkml:brushProperty name="color" value="#004F8B"/>
      <inkml:brushProperty name="ignorePressure" value="1"/>
    </inkml:brush>
  </inkml:definitions>
  <inkml:trace contextRef="#ctx0" brushRef="#br0">0 1522,'1'-5,"-1"1,1 0,0 0,0-1,0 1,0 0,1 0,0 0,0 0,0 1,0-1,0 0,1 1,0 0,-1-1,7-4,6-4,0 0,26-16,-13 10,63-41,149-72,113-26,16-8,-96 29,282-187,-417 225,143-131,-262 210,29-23,-45 40,0-1,0 1,1 0,-1 0,1 0,-1 1,1-1,-1 1,1 0,0 0,0 0,5 0,4 4</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5.309"/>
    </inkml:context>
    <inkml:brush xml:id="br0">
      <inkml:brushProperty name="width" value="0.1" units="cm"/>
      <inkml:brushProperty name="height" value="0.1" units="cm"/>
      <inkml:brushProperty name="color" value="#004F8B"/>
      <inkml:brushProperty name="ignorePressure" value="1"/>
    </inkml:brush>
  </inkml:definitions>
  <inkml:trace contextRef="#ctx0" brushRef="#br0">198 36,'-2'8,"1"1,-2-1,1 0,-1 1,0-1,-1-1,0 1,0 0,-8 10,-6 13,-9 20,-48 101,67-133,1 0,0 1,2 1,1-1,-4 41,7-59,1 0,0 0,0 0,1 1,-1-1,0 0,1 0,-1 0,1 0,0 0,-1 0,1 0,0 0,0 0,1 0,-1 0,0 0,1-1,-1 1,1 0,-1-1,3 2,0-1,0 0,0 0,0 0,0 0,0-1,1 0,-1 0,0 0,1-1,6 1,10-1,1-1,-1-2,34-7,-50 9,5 0,0-1,0-1,-1 0,1 0,-1-1,0 0,14-8,-20 9,0 0,0 0,0 0,0 0,0 0,-1 0,0-1,1 0,-1 1,-1-1,1 0,0 0,-1 0,0 0,0 0,0 0,-1 0,1 0,-1-1,0-6,0-10,-1-1,0 1,-2 0,-1-1,0 1,-2 1,0-1,-1 1,-1 0,-1 1,-1-1,-1 2,0 0,-17-21,-49-72,67 95</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5.900"/>
    </inkml:context>
    <inkml:brush xml:id="br0">
      <inkml:brushProperty name="width" value="0.1" units="cm"/>
      <inkml:brushProperty name="height" value="0.1" units="cm"/>
      <inkml:brushProperty name="color" value="#004F8B"/>
      <inkml:brushProperty name="ignorePressure" value="1"/>
    </inkml:brush>
  </inkml:definitions>
  <inkml:trace contextRef="#ctx0" brushRef="#br0">1 27,'0'-26,"0"34,0 47,2 141,9 0,8 0,68 290,-80-455,-3-8,1 0,2 0,0-1,1 0,1 0,1-1,1 0,15 21,-23-39,0 0,1 0,-1 0,0-1,1 1,0-1,0 0,0 0,0 0,0-1,0 1,0-1,0 0,1 0,-1-1,0 1,1-1,-1 0,0 0,1 0,-1-1,0 1,7-3,11-3,0 0,0-2,27-13,-29 12,243-116,-203 92,-2-2,68-55,-93 62</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6.316"/>
    </inkml:context>
    <inkml:brush xml:id="br0">
      <inkml:brushProperty name="width" value="0.1" units="cm"/>
      <inkml:brushProperty name="height" value="0.1" units="cm"/>
      <inkml:brushProperty name="color" value="#004F8B"/>
      <inkml:brushProperty name="ignorePressure" value="1"/>
    </inkml:brush>
  </inkml:definitions>
  <inkml:trace contextRef="#ctx0" brushRef="#br0">0 442,'0'-4,"9"-9,6-4,13-6,15-8,16-10,19-8,9-3,6-6,0 0,-8 4,-19 13</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7.564"/>
    </inkml:context>
    <inkml:brush xml:id="br0">
      <inkml:brushProperty name="width" value="0.1" units="cm"/>
      <inkml:brushProperty name="height" value="0.1" units="cm"/>
      <inkml:brushProperty name="color" value="#004F8B"/>
      <inkml:brushProperty name="ignorePressure" value="1"/>
    </inkml:brush>
  </inkml:definitions>
  <inkml:trace contextRef="#ctx0" brushRef="#br0">347 555,'-31'30,"1"1,1 2,2 1,2 1,-42 77,37-49,-35 102,54-131,2 0,2 0,0 1,3 0,-1 36,9-28,-4-41,0 0,1 0,-1 0,1 0,0 0,-1-1,1 1,0 0,0 0,0-1,0 1,0-1,1 1,-1-1,0 1,1-1,-1 0,4 2,-4-2,-1-1,1 0,0 0,0 0,0 0,0-1,-1 1,1 0,0 0,0 0,0-1,-1 1,1 0,0-1,0 1,-1-1,1 1,0-1,-1 1,1-1,0 1,-1-1,1 0,-1 1,1-1,-1 0,1 1,-1-1,0 0,1 0,-1 1,0-1,0 0,1 0,-1 0,0 0,0 1,0-1,0-2,6-36,-6 39,1-35,-2-1,-9-62,5 71,2-1,0 0,3 0,0 0,6-47,-5 72,0-1,-1 1,1 0,1 0,-1-1,0 1,1 0,-1 0,1 0,0 0,0 1,0-1,0 0,1 1,-1-1,1 1,5-4,-5 5,-1 0,1 0,0 0,0 1,-1-1,1 1,0-1,0 1,0 0,0 0,-1 0,1 1,0-1,0 1,0 0,-1-1,1 1,0 0,-1 1,1-1,4 3,17 13,-1 0,-1 2,0 0,26 31,1 1,156 136,-168-158,2 0,0-3,79 39,-113-62,0-1,0 0,0-1,0 1,0-1,0 0,1 0,-1 0,0-1,1 0,-1 0,0 0,1-1,-1 0,0 0,0 0,0-1,0 1,0-1,0 0,0-1,0 1,-1-1,1 0,-1 0,0-1,0 1,0-1,0 0,-1 0,4-4,5-9,-1 0,-1 0,-1-1,0-1,-1 1,11-39,-4 4,-3-2,-2 1,-2-1,-3-1,-2-66,-5 82,-1 0,-2 0,-2 0,-2 1,-1 0,-2 0,-33-70,8 43,-2 2,-3 2,-3 2,-77-80,99 122,22 18,1 0,-1 0,1 0,0 0,-1 0,1 0,0 0,-1 0,1 0,0 0,-1 0,1 0,0 0,-1 0,1 0,0 0,-1 1,1-1,0 0,-1 0,1 0,0 1,-1-1,1 0,0 0,0 1,-1-1,1 0,0 0,0 1,0-1,0 0,-1 1,1-1,0 0,0 1,-1 3,1 0,0 0,0-1,0 1,0 0,1 0,0-1,-1 1,1 0,1-1,1 5,179 396,-59-176,-98-188,1-1,3-2,48 50,-49-60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1T11:15:53.791"/>
    </inkml:context>
    <inkml:brush xml:id="br0">
      <inkml:brushProperty name="width" value="0.1" units="cm"/>
      <inkml:brushProperty name="height" value="0.1" units="cm"/>
      <inkml:brushProperty name="ignorePressure" value="1"/>
    </inkml:brush>
  </inkml:definitions>
  <inkml:trace contextRef="#ctx0" brushRef="#br0">15 29,'0'-4,"-4"-2,-1-3,0-1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8.297"/>
    </inkml:context>
    <inkml:brush xml:id="br0">
      <inkml:brushProperty name="width" value="0.1" units="cm"/>
      <inkml:brushProperty name="height" value="0.1" units="cm"/>
      <inkml:brushProperty name="color" value="#004F8B"/>
      <inkml:brushProperty name="ignorePressure" value="1"/>
    </inkml:brush>
  </inkml:definitions>
  <inkml:trace contextRef="#ctx0" brushRef="#br0">1 0,'2'55,"2"0,3-1,2 0,2 0,21 56,111 254,0-1,-132-326</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8.778"/>
    </inkml:context>
    <inkml:brush xml:id="br0">
      <inkml:brushProperty name="width" value="0.1" units="cm"/>
      <inkml:brushProperty name="height" value="0.1" units="cm"/>
      <inkml:brushProperty name="color" value="#004F8B"/>
      <inkml:brushProperty name="ignorePressure" value="1"/>
    </inkml:brush>
  </inkml:definitions>
  <inkml:trace contextRef="#ctx0" brushRef="#br0">1 270,'18'-2,"0"-1,1-1,-2 0,1-2,0 0,18-9,14-5,95-23,234-37,-194 45,-92 19,-45 9,51-14,-90 17,-13 2,-6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39.433"/>
    </inkml:context>
    <inkml:brush xml:id="br0">
      <inkml:brushProperty name="width" value="0.1" units="cm"/>
      <inkml:brushProperty name="height" value="0.1" units="cm"/>
      <inkml:brushProperty name="color" value="#004F8B"/>
      <inkml:brushProperty name="ignorePressure" value="1"/>
    </inkml:brush>
  </inkml:definitions>
  <inkml:trace contextRef="#ctx0" brushRef="#br0">0 431,'1'-4,"0"1,-1-1,2 1,-1-1,0 1,1-1,-1 1,1 0,0-1,0 1,1 0,-1 1,0-1,1 0,0 1,0-1,5-3,63-40,-48 33,530-286,-518 287,-25 12</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40.583"/>
    </inkml:context>
    <inkml:brush xml:id="br0">
      <inkml:brushProperty name="width" value="0.1" units="cm"/>
      <inkml:brushProperty name="height" value="0.1" units="cm"/>
      <inkml:brushProperty name="color" value="#004F8B"/>
      <inkml:brushProperty name="ignorePressure" value="1"/>
    </inkml:brush>
  </inkml:definitions>
  <inkml:trace contextRef="#ctx0" brushRef="#br0">0 267,'0'0,"1"-1,-1 0,0 0,0 0,1 0,-1 0,0 0,1 0,-1 0,1 1,-1-1,1 0,0 0,-1 1,1-1,0 0,-1 1,1-1,0 0,0 1,0-1,-1 1,1 0,0-1,0 1,0 0,0-1,0 1,0 0,0 0,0 0,0 0,0 0,0 0,0 0,0 0,0 0,-1 0,1 0,2 1,1 0,0-1,0 1,0 0,0 1,0-1,-1 0,1 1,5 3,2 5,0 0,-1 0,-1 1,1 0,-2 1,12 20,37 82,-47-92,33 68,57 133,-81-173,-1 2,15 77,-33-128,1 0,-1 0,1 0,-1 0,0 0,0 0,0 0,1 0,-1 0,0 0,0 0,-1 0,1 0,0 0,0 0,0 0,-1 1,1-1,-1 0,0 1,-13-12,-16-36,6-5,1-2,2-1,4 0,1-2,3 0,2 0,3-1,-2-103,11 138,1 1,1 0,0 1,2-1,0 1,2-1,0 2,1-1,1 1,1 0,23-33,-25 41,1 0,0 1,1 0,0 0,0 1,1 1,0-1,1 2,-1 0,2 0,-1 1,1 1,0 0,0 0,0 1,0 1,1 1,0 0,16-1,-14 4,-1 1,1 0,-1 2,0-1,0 2,0 0,0 0,-1 2,0 0,0 0,-1 1,21 17,9 9,-1 3,43 47,64 87,-133-151,-2 1,0 0,-1 2,-2-1,0 1,14 44,-12 16,-8-62</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41.352"/>
    </inkml:context>
    <inkml:brush xml:id="br0">
      <inkml:brushProperty name="width" value="0.1" units="cm"/>
      <inkml:brushProperty name="height" value="0.1" units="cm"/>
      <inkml:brushProperty name="color" value="#004F8B"/>
      <inkml:brushProperty name="ignorePressure" value="1"/>
    </inkml:brush>
  </inkml:definitions>
  <inkml:trace contextRef="#ctx0" brushRef="#br0">1 202,'0'-1,"0"0,0 1,0-1,0 0,0 1,0-1,0 0,0 0,0 1,0-1,0 0,0 1,1-1,-1 0,0 1,1-1,-1 0,0 1,1-1,-1 1,1-1,-1 1,1-1,-1 1,1-1,-1 1,1-1,-1 1,1 0,0-1,-1 1,1 0,0-1,-1 1,2 0,1 0,-1 0,1 0,-1 1,0-1,1 1,-1 0,1 0,-1-1,0 2,4 1,53 38,-57-40,342 309,-80-69,-262-239,-1-1,1 1,0-1,0 1,0-1,0 0,1 0,-1 0,0 0,0 0,4 1,-6-2,1 0,-1 0,1 0,0 0,-1-1,1 1,0 0,-1 0,1 0,-1 0,1-1,0 1,-1 0,1 0,-1-1,1 1,-1-1,1 1,-1 0,1-1,-1 1,1-1,-1 1,0-1,1 1,0-2,1-4,-1 1,0-1,1 0,-2 1,1-1,-1 0,0-10,-27-640,24 598,3 37</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42.331"/>
    </inkml:context>
    <inkml:brush xml:id="br0">
      <inkml:brushProperty name="width" value="0.1" units="cm"/>
      <inkml:brushProperty name="height" value="0.1" units="cm"/>
      <inkml:brushProperty name="color" value="#004F8B"/>
      <inkml:brushProperty name="ignorePressure" value="1"/>
    </inkml:brush>
  </inkml:definitions>
  <inkml:trace contextRef="#ctx0" brushRef="#br0">9 689,'5'-1,"1"-1,-1 0,1-1,-1 0,0 1,0-1,0-1,-1 1,1-1,-1 0,7-7,7-5,73-61,151-167,-210 211,-2-2,-2-1,-1-2,36-66,-62 103,0-1,0 1,-1-1,1 0,-1 1,1-1,-1 1,1-1,-1 0,0 1,0-1,0 0,0 0,0 1,0-1,0 0,-1 1,1-1,0 0,-1 1,0-1,1 1,-1-1,-1-1,0 1,0 0,0 0,0 1,0-1,0 1,-1-1,1 1,0 0,-1 0,1 0,-1 0,1 1,-6-2,-8 1,0 0,0 0,-31 5,30-2,-1 2,1 0,0 1,0 1,1 1,0 0,0 1,-24 15,8 0,0 1,-50 49,67-56,0 0,1 1,1 1,1 0,0 1,1 0,2 1,0 0,1 0,-5 24,6-16,1-1,2 1,1 0,1 0,1 1,2-1,6 42,-5-58,1 0,1-1,0 1,1-1,0 0,1-1,0 1,0-1,2 0,-1 0,1-1,1 0,0-1,0 0,1 0,19 13,9 1,0-1,1-2,69 24,-73-30,1-1,0-2,1-1,1-3,-1 0,47 1,-73-9,0 0,-1 0,1-1,0 0,-1-1,1 0,-1-1,0 0,0-1,-1 0,1 0,-1-1,0 0,0-1,7-7,-1-1,-1-1,0 0,-1-1,-1 0,-1-1,16-33,-17 29</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43.585"/>
    </inkml:context>
    <inkml:brush xml:id="br0">
      <inkml:brushProperty name="width" value="0.1" units="cm"/>
      <inkml:brushProperty name="height" value="0.1" units="cm"/>
      <inkml:brushProperty name="color" value="#004F8B"/>
      <inkml:brushProperty name="ignorePressure" value="1"/>
    </inkml:brush>
  </inkml:definitions>
  <inkml:trace contextRef="#ctx0" brushRef="#br0">1 74,'4'1,"-1"-1,1 1,0 0,0 0,-1 1,1-1,-1 1,1-1,-1 1,1 0,-1 1,0-1,0 0,0 1,3 4,41 50,-38-44,38 57,-3 2,-4 2,-3 2,52 150,-82-200,0 0,3 32,-14-162,5 0,25-176,-26 277,24-133,-21 121,2-1,0 0,1 1,0 0,1 0,13-19,-16 30,0-1,1 1,-1 0,1 0,0 1,0-1,0 1,0 0,1 1,-1-1,1 1,-1 0,1 0,0 1,0 0,0 0,0 0,8 1,3-1,0 1,0 1,0 1,0 1,19 5,1 3,0 1,-1 2,-1 2,0 1,-1 2,-1 2,33 25,-41-26,0 2,-1 0,-1 1,-2 2,0 0,-1 1,-2 1,25 49,-33-54,-2-1,-1 2,-1-1,-1 1,0 0,-2 0,0 38,-3-15,-3 0,-16 82,14-100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44.252"/>
    </inkml:context>
    <inkml:brush xml:id="br0">
      <inkml:brushProperty name="width" value="0.1" units="cm"/>
      <inkml:brushProperty name="height" value="0.1" units="cm"/>
      <inkml:brushProperty name="color" value="#004F8B"/>
      <inkml:brushProperty name="ignorePressure" value="1"/>
    </inkml:brush>
  </inkml:definitions>
  <inkml:trace contextRef="#ctx0" brushRef="#br0">1 0,'2'32,"2"-1,2 0,0-1,2 1,16 36,8 38,6 54,34 126,-52-218,4-2,38 77,-52-124,1 0,0-1,1 0,1-1,1 0,0-1,1 0,1-2,0 0,0 0,2-2,-1 0,1-1,30 12,-31-16,1 0,0-1,0 0,1-2,-1 0,1-1,0-1,-1-1,1 0,0-2,-1 0,1-1,-1-1,0 0,0-2,21-8,-16 1,-6 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46.902"/>
    </inkml:context>
    <inkml:brush xml:id="br0">
      <inkml:brushProperty name="width" value="0.1" units="cm"/>
      <inkml:brushProperty name="height" value="0.1" units="cm"/>
      <inkml:brushProperty name="color" value="#004F8B"/>
      <inkml:brushProperty name="ignorePressure" value="1"/>
    </inkml:brush>
  </inkml:definitions>
  <inkml:trace contextRef="#ctx0" brushRef="#br0">0 753,'5'-3,"1"0,-1 1,1-1,-1 1,1 0,0 0,-1 1,1 0,0 0,0 0,0 1,0-1,9 2,1-1,507-56,-153 11,-313 40,-16 3,-1-2,1-2,62-17,-84 14,-2 3,-26 24,-14 11,1 2,1 0,2 2,-24 53,36-67,0 0,2 0,0 1,1 0,1 0,0 0,2 0,1 1,0-1,4 26,-2-36,0 1,1-1,1 1,-1-1,2 0,-1 0,1-1,1 1,0-1,0 0,1-1,0 1,0-1,1-1,0 1,0-1,1-1,17 11,-13-10,1 0,-1-1,1-1,1 0,-1-1,1 0,0-1,0-1,0 0,0-1,0-1,0 0,16-3,-28 3,0-1,1 1,-1-1,0 0,0 0,0-1,0 1,0-1,0 1,0-1,-1 0,1 0,0 0,-1 0,0-1,1 1,-1 0,0-1,2-3,-1 0,0 0,-1 0,0 0,0 0,0-1,-1 1,0 0,0-1,0-8,-1-4,-1-1,-1 1,-1 0,0-1,-11-31,1 18,0 0,-3 1,-37-59,-76-77,124 162,-1 0,1-1,1 0,-1 0,1 0,0 0,-5-15,8 19,1 1,0-1,-1 0,1 1,0-1,1 1,-1-1,0 0,1 1,-1-1,1 1,0-1,0 1,0-1,0 1,0 0,0-1,1 1,-1 0,1 0,0 0,-1 0,1 0,0 1,0-1,0 0,1 1,1-2,8-4,0 0,0 1,0 1,0 0,1 1,18-5,87-11,-74 14,-20 2,-1 1,1 2,0 0,-1 2,1 0,0 2,-1 0,43 13,-50-10,-1 0,0 0,0 2,-1 0,0 1,0 0,-1 1,0 0,-1 1,0 1,0 0,-2 0,15 22,-1 5,-3 0,-1 1,26 78,24 134,-67-242,-1 1,-1-1,1 0,-2 1,1-1,-3 20,2-28,-1 0,1 0,0 0,-1 0,1 0,-1-1,0 1,0 0,0 0,0 0,0 0,0-1,0 1,0 0,-1-1,1 1,-1-1,1 0,-1 1,0-1,1 0,-1 0,0 0,0 0,0 0,1-1,-1 1,0-1,0 1,0-1,0 1,0-1,-1 0,1 0,0 0,0 0,0-1,0 1,0 0,0-1,-2 0,0 0,0-1,0 0,0 1,0-1,0-1,0 1,0 0,1-1,-1 0,1 0,0 0,0 0,0-1,0 1,1-1,-1 1,1-1,0 0,0 0,0 0,1 0,-1-1,1 1,0 0,-1-7,-1-12,0-1,1 0,2-35,0 38,2-27,2 1,2 0,2 0,20-63,74-176,-35 110,-66 172,0 0,0 1,1-1,0 0,0 1,0-1,0 1,0 0,1 0,4-5,-7 8,1 0,-1-1,1 1,-1 0,1 0,-1-1,1 1,-1 0,1 0,0 0,-1 0,1 0,-1 0,1 0,-1 0,1 0,0 0,-1 0,1 0,-1 0,1 0,-1 0,1 0,-1 1,1-1,0 1,15 21,17 77,-24-66,23 52,-14-48,41 79,-52-104,1 0,1 0,0-1,1 0,0-1,21 18,-28-26,0 0,0 1,0-1,0-1,1 1,-1 0,1-1,-1 0,1 0,0 0,-1 0,1 0,0-1,0 0,0 1,-1-2,1 1,7-1,-6-1,0 0,0 0,-1 0,1-1,0 1,-1-1,0 0,1-1,-1 1,-1-1,1 0,3-4,6-9,-1-1,-1 0,0-1,-2 0,11-30,-4 5,-1-2,-3 0,-2 0,-2-1,-2 0,-2 0,-2 0,-6-69,4 113,0 0,-1 0,0 0,0 0,0 0,0 0,0 0,-1 0,1 0,-3-3,4 6,0 0,0 0,0 0,0 0,0 0,0 0,0-1,0 1,-1 0,1 0,0 0,0 0,0 0,0 0,0 0,0 0,0 0,-1 0,1 0,0-1,0 1,0 0,0 0,0 0,0 0,-1 0,1 0,0 0,0 0,0 0,0 0,0 0,-1 0,1 0,0 0,0 1,0-1,0 0,0 0,0 0,-1 0,1 0,0 0,0 0,0 0,0 0,0 0,0 0,0 1,0-1,0 0,-1 0,1 0,0 0,0 0,0 0,0 1,0-1,0 0,0 23,20 78,54 167,-31-125,-36-116,153 565,-42 7,-101-437,-17-143,0-1,-1 1,-1-1,0 1,-2-1,-9 29,10-40,0-1,-1-1,1 1,-1 0,-1-1,1 0,-1 0,0 0,0 0,0-1,0 0,-1 0,0 0,0-1,0 0,0 0,0 0,-1-1,1 0,-12 2,10-2,-1-1,1 1,-1-2,0 1,1-1,-1 0,1-1,-1 0,1 0,-1-1,1 0,0-1,0 0,0 0,0 0,-8-6,2-2,0-1,2 0,-1-1,2-1,0 0,0 0,1-1,1 0,1-1,-13-32,-3-15,-21-98,42 149,-11-50,2-1,3 0,2 0,4-1,2 1,8-68,-3 95,2 0,1 0,1 0,3 1,1 0,1 1,2 1,1 0,1 1,2 1,45-56,-58 80,0 1,1-1,0 1,0 1,10-6,-14 9,0 0,0 0,1 1,-1-1,0 1,1 0,0 0,-1 0,1 0,-1 1,1 0,0-1,0 1,-1 1,6-1,-9 0,0 1,1-1,-1 0,1 0,-1 0,0 0,1 0,-1 0,0 0,1 1,-1-1,0 0,1 0,-1 0,0 1,1-1,-1 0,0 1,0-1,1 0,-1 0,0 1,0-1,1 0,-1 1,0-1,0 1,0-1,0 0,0 1,0-1,0 0,0 1,0-1,0 1,0-1,0 0,0 1,0-1,0 1,0 0,-4 6</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09:48.588"/>
    </inkml:context>
    <inkml:brush xml:id="br0">
      <inkml:brushProperty name="width" value="0.1" units="cm"/>
      <inkml:brushProperty name="height" value="0.1" units="cm"/>
      <inkml:brushProperty name="color" value="#004F8B"/>
      <inkml:brushProperty name="ignorePressure" value="1"/>
    </inkml:brush>
  </inkml:definitions>
  <inkml:trace contextRef="#ctx0" brushRef="#br0">556 3,'-22'0,"11"-1,1 0,0 1,-1 0,1 1,0 0,-1 1,1 0,0 1,0 0,0 0,1 1,-1 0,-13 9,-13 15,2 2,0 1,2 1,2 2,1 2,1 0,2 2,2 0,1 2,-31 80,48-106,1 1,0 0,1 0,1 1,1-1,0 1,1-1,0 1,1 0,1-1,1 1,5 22,-3-24,1 0,1-1,0 0,0 0,1-1,1 1,0-2,1 1,0-1,1 0,0-1,1 0,21 15,8 2,0-1,73 34,-86-48,0-2,0 0,1-2,0-1,51 7,-70-14,0-1,0 1,0-1,0-1,-1 0,1 0,0 0,-1-1,1-1,-1 1,0-2,0 1,-1-1,1 0,-1 0,0-1,0 0,-1 0,1-1,4-7,6-8,0-1,-2-1,-1 0,-1 0,12-34,-5 2,-3-1,-3-1,-2 0,-2-1,-4 0,-1 0,-4 0,-6-67,5 126,-5-41,4 40,1-1,0 0,-1 0,1 0,-1 1,1-1,-1 0,0 0,0 1,0-1,0 1,0-1,0 1,0-1,-1 1,1 0,-3-3,32 39,75 54,3-5,3-5,136 74,-231-145,-2-1,-1-1,0 0,1-1,0 0,25 6,-34-11,-1 0,1 0,0 0,0 0,-1 0,1 0,0-1,0 1,-1-1,1 0,-1 1,1-1,-1-1,1 1,-1 0,1-1,-1 1,0-1,0 0,0 1,0-1,0 0,0 0,0 0,-1-1,1 1,-1 0,0-1,1 1,-1-1,0 1,0-1,0-4,8-21,-3 0,0-1,-1 0,0-38,-8-118,3 175,-1-1,0 1,-1-1,0 1,-1 0,0 0,-8-19,8 25,1 0,-1 0,0 1,1-1,-2 1,1 0,0 0,-1 0,1 0,-1 1,0-1,0 1,0 0,0 0,0 0,0 1,-1-1,1 1,0 0,-9 0,-49-4,0 4,-102 10,143-7,1 2,-1 1,1 1,0 0,-27 13,-93 53,117-59,-232 141,222-135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519C-4F2B-4143-AA9C-48831CEA3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C8953B50-EF8F-47B3-83E3-B3799A9BD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6C1DCD12-ABFE-4426-B7BC-23F4EA84D9E5}"/>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5" name="Footer Placeholder 4">
            <a:extLst>
              <a:ext uri="{FF2B5EF4-FFF2-40B4-BE49-F238E27FC236}">
                <a16:creationId xmlns:a16="http://schemas.microsoft.com/office/drawing/2014/main" id="{DA0083C7-76CB-49A9-BDDA-868AD367ED6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09F00C2A-42DA-4E8E-80A2-FF7FD0ED8D69}"/>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240848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FE5D-83B6-4E36-8826-E0797D9353B7}"/>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A5B5C7EE-EE04-42BD-9E46-67DAAD95A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B555FF1D-447C-4686-AB21-F4FC2946E755}"/>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5" name="Footer Placeholder 4">
            <a:extLst>
              <a:ext uri="{FF2B5EF4-FFF2-40B4-BE49-F238E27FC236}">
                <a16:creationId xmlns:a16="http://schemas.microsoft.com/office/drawing/2014/main" id="{3F588339-4698-4A9C-B94D-9818F64521E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28863DC-E20A-41E4-AC8A-32E413CF5A1A}"/>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7112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E2AE8-36FA-42AD-A9AE-93602F6DB3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E7FF1B8C-509E-4239-9521-70678EA11B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16FD1803-5BA9-4CC4-9EB2-230C124B82FC}"/>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5" name="Footer Placeholder 4">
            <a:extLst>
              <a:ext uri="{FF2B5EF4-FFF2-40B4-BE49-F238E27FC236}">
                <a16:creationId xmlns:a16="http://schemas.microsoft.com/office/drawing/2014/main" id="{A47F0098-B36D-4945-97E3-C81C16E5328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32F20D0-3383-4DFE-8B7F-B7C165AF892C}"/>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2311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031C-A730-4F5D-AF0E-DE4CBA6F3845}"/>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1CC2F0BB-EAC5-4E88-9F97-F4D3349BC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AF6CA10-F90F-4428-9913-977E09354746}"/>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5" name="Footer Placeholder 4">
            <a:extLst>
              <a:ext uri="{FF2B5EF4-FFF2-40B4-BE49-F238E27FC236}">
                <a16:creationId xmlns:a16="http://schemas.microsoft.com/office/drawing/2014/main" id="{EAEA5A63-6BDA-4B0C-91F2-D4C7027ABE67}"/>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A03671CB-687A-49CA-B636-5778B8AE5316}"/>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131715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34C2-3341-4773-8BEF-82890D6C0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1E13A675-6B42-4FDF-AFC2-B2CACA4F6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E1AB5-13B3-43C9-9C2B-0C25EEAD8E3D}"/>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5" name="Footer Placeholder 4">
            <a:extLst>
              <a:ext uri="{FF2B5EF4-FFF2-40B4-BE49-F238E27FC236}">
                <a16:creationId xmlns:a16="http://schemas.microsoft.com/office/drawing/2014/main" id="{6043F84F-A7A7-40C3-8E14-90D0483A042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3F02340-2D9E-4117-A923-D664A1557F4E}"/>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297953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88A9-B97E-4EFA-AC96-D9126A5B5D94}"/>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B9B44F7C-1DB7-4710-B76F-40A773DC28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5D06291F-B6EE-4F32-98DD-6FEBFD665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7ECADB70-A00E-4E63-931F-CD87813D189C}"/>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6" name="Footer Placeholder 5">
            <a:extLst>
              <a:ext uri="{FF2B5EF4-FFF2-40B4-BE49-F238E27FC236}">
                <a16:creationId xmlns:a16="http://schemas.microsoft.com/office/drawing/2014/main" id="{FA05685F-CB4C-465F-8C36-19A6D8A9E83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7BAD34D1-4C4D-4914-9D12-E25E720511EC}"/>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148429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8687-6A63-4D48-AA93-284EEFE6FB52}"/>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326A9D9-E473-4888-AC6B-FFE59360D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D543B-E083-49CF-BFBC-4FE309940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4A3D1AB2-8291-4F35-BAF1-5AE508161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DD825-D06D-46B6-A2DE-922B947BD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71F8EC57-AAB9-4D06-B478-7886B8206D89}"/>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8" name="Footer Placeholder 7">
            <a:extLst>
              <a:ext uri="{FF2B5EF4-FFF2-40B4-BE49-F238E27FC236}">
                <a16:creationId xmlns:a16="http://schemas.microsoft.com/office/drawing/2014/main" id="{5C9CFD65-1B2E-40A7-843C-31FD71799964}"/>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5DDFF876-8AF0-4BC5-B500-CAC0755F0944}"/>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5080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7B83-2108-43F3-A010-7CD2DE02238B}"/>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2E06DF5B-376F-4FAE-A8CD-9A54363841D0}"/>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4" name="Footer Placeholder 3">
            <a:extLst>
              <a:ext uri="{FF2B5EF4-FFF2-40B4-BE49-F238E27FC236}">
                <a16:creationId xmlns:a16="http://schemas.microsoft.com/office/drawing/2014/main" id="{60C3F6DA-A36E-4704-85A1-B3E68124CF6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7B06FC35-69A6-47E3-8605-3DE67A623106}"/>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157014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672BA-4C38-45BC-BB16-DB0DD863BCC7}"/>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3" name="Footer Placeholder 2">
            <a:extLst>
              <a:ext uri="{FF2B5EF4-FFF2-40B4-BE49-F238E27FC236}">
                <a16:creationId xmlns:a16="http://schemas.microsoft.com/office/drawing/2014/main" id="{C86A78CE-C0CB-4407-8A60-2F00569BFB77}"/>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1402037F-B0F7-4D9D-A8EF-D286FE3D20AD}"/>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04053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FF6-EDB5-4FC7-9038-ED7722E20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55DF1E73-7C58-453E-B7D2-E0D95E374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D90B319A-7ACF-48E0-BD06-DB35821EA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C4071-E906-4EB0-8814-B68E6A56D4F0}"/>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6" name="Footer Placeholder 5">
            <a:extLst>
              <a:ext uri="{FF2B5EF4-FFF2-40B4-BE49-F238E27FC236}">
                <a16:creationId xmlns:a16="http://schemas.microsoft.com/office/drawing/2014/main" id="{A0864C0E-3E7A-4D55-9EEB-E1777B470EB6}"/>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6D4FC314-EF62-49E1-A3C4-9D2CBCDDEFFC}"/>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85220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026C-5ED2-4A50-9A55-579E9C53A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2ABE6B84-E8A4-4412-B26D-AE5371CB3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CAC39291-D4D5-49EF-A4B8-9B86AE05A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4B6AF-80F2-49A2-B0A8-9360B731523E}"/>
              </a:ext>
            </a:extLst>
          </p:cNvPr>
          <p:cNvSpPr>
            <a:spLocks noGrp="1"/>
          </p:cNvSpPr>
          <p:nvPr>
            <p:ph type="dt" sz="half" idx="10"/>
          </p:nvPr>
        </p:nvSpPr>
        <p:spPr/>
        <p:txBody>
          <a:bodyPr/>
          <a:lstStyle/>
          <a:p>
            <a:fld id="{2DDC8133-0D1F-45A5-8EE8-59AE7A76AA77}" type="datetimeFigureOut">
              <a:rPr lang="th-TH" smtClean="0"/>
              <a:t>02/01/64</a:t>
            </a:fld>
            <a:endParaRPr lang="th-TH"/>
          </a:p>
        </p:txBody>
      </p:sp>
      <p:sp>
        <p:nvSpPr>
          <p:cNvPr id="6" name="Footer Placeholder 5">
            <a:extLst>
              <a:ext uri="{FF2B5EF4-FFF2-40B4-BE49-F238E27FC236}">
                <a16:creationId xmlns:a16="http://schemas.microsoft.com/office/drawing/2014/main" id="{79CCFE97-E60B-46D6-9860-D1457FBF61D6}"/>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DE27FEA8-D320-42FD-9E16-F445A3CEAE92}"/>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68329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82884-ECC5-488D-BA2B-2EEB2AC31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6794EC99-ADB4-422B-AA4C-95AF364AF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AF0D563-A7E6-46CA-9DEA-29C1DF010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C8133-0D1F-45A5-8EE8-59AE7A76AA77}" type="datetimeFigureOut">
              <a:rPr lang="th-TH" smtClean="0"/>
              <a:t>02/01/64</a:t>
            </a:fld>
            <a:endParaRPr lang="th-TH"/>
          </a:p>
        </p:txBody>
      </p:sp>
      <p:sp>
        <p:nvSpPr>
          <p:cNvPr id="5" name="Footer Placeholder 4">
            <a:extLst>
              <a:ext uri="{FF2B5EF4-FFF2-40B4-BE49-F238E27FC236}">
                <a16:creationId xmlns:a16="http://schemas.microsoft.com/office/drawing/2014/main" id="{ABFE3E80-429D-4D90-A43E-CEE986AD4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422BB2A7-771C-4FA4-8053-31770FF0E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45B29-D1C7-41ED-9C6F-3680661EB7EF}" type="slidenum">
              <a:rPr lang="th-TH" smtClean="0"/>
              <a:t>‹#›</a:t>
            </a:fld>
            <a:endParaRPr lang="th-TH"/>
          </a:p>
        </p:txBody>
      </p:sp>
    </p:spTree>
    <p:extLst>
      <p:ext uri="{BB962C8B-B14F-4D97-AF65-F5344CB8AC3E}">
        <p14:creationId xmlns:p14="http://schemas.microsoft.com/office/powerpoint/2010/main" val="3804597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17" Type="http://schemas.openxmlformats.org/officeDocument/2006/relationships/image" Target="../media/image777.png"/><Relationship Id="rId21" Type="http://schemas.openxmlformats.org/officeDocument/2006/relationships/image" Target="../media/image729.png"/><Relationship Id="rId42" Type="http://schemas.openxmlformats.org/officeDocument/2006/relationships/customXml" Target="../ink/ink768.xml"/><Relationship Id="rId63" Type="http://schemas.openxmlformats.org/officeDocument/2006/relationships/image" Target="../media/image750.png"/><Relationship Id="rId84" Type="http://schemas.openxmlformats.org/officeDocument/2006/relationships/customXml" Target="../ink/ink789.xml"/><Relationship Id="rId138" Type="http://schemas.openxmlformats.org/officeDocument/2006/relationships/customXml" Target="../ink/ink816.xml"/><Relationship Id="rId159" Type="http://schemas.openxmlformats.org/officeDocument/2006/relationships/image" Target="../media/image798.png"/><Relationship Id="rId170" Type="http://schemas.openxmlformats.org/officeDocument/2006/relationships/customXml" Target="../ink/ink832.xml"/><Relationship Id="rId191" Type="http://schemas.openxmlformats.org/officeDocument/2006/relationships/image" Target="../media/image814.png"/><Relationship Id="rId205" Type="http://schemas.openxmlformats.org/officeDocument/2006/relationships/customXml" Target="../ink/ink850.xml"/><Relationship Id="rId107" Type="http://schemas.openxmlformats.org/officeDocument/2006/relationships/image" Target="../media/image772.png"/><Relationship Id="rId11" Type="http://schemas.openxmlformats.org/officeDocument/2006/relationships/image" Target="../media/image724.png"/><Relationship Id="rId32" Type="http://schemas.openxmlformats.org/officeDocument/2006/relationships/customXml" Target="../ink/ink763.xml"/><Relationship Id="rId53" Type="http://schemas.openxmlformats.org/officeDocument/2006/relationships/image" Target="../media/image745.png"/><Relationship Id="rId74" Type="http://schemas.openxmlformats.org/officeDocument/2006/relationships/customXml" Target="../ink/ink784.xml"/><Relationship Id="rId128" Type="http://schemas.openxmlformats.org/officeDocument/2006/relationships/customXml" Target="../ink/ink811.xml"/><Relationship Id="rId149" Type="http://schemas.openxmlformats.org/officeDocument/2006/relationships/image" Target="../media/image793.png"/><Relationship Id="rId5" Type="http://schemas.openxmlformats.org/officeDocument/2006/relationships/image" Target="../media/image721.png"/><Relationship Id="rId90" Type="http://schemas.openxmlformats.org/officeDocument/2006/relationships/customXml" Target="../ink/ink792.xml"/><Relationship Id="rId95" Type="http://schemas.openxmlformats.org/officeDocument/2006/relationships/image" Target="../media/image766.png"/><Relationship Id="rId160" Type="http://schemas.openxmlformats.org/officeDocument/2006/relationships/customXml" Target="../ink/ink827.xml"/><Relationship Id="rId165" Type="http://schemas.openxmlformats.org/officeDocument/2006/relationships/image" Target="../media/image801.png"/><Relationship Id="rId181" Type="http://schemas.openxmlformats.org/officeDocument/2006/relationships/image" Target="../media/image809.png"/><Relationship Id="rId186" Type="http://schemas.openxmlformats.org/officeDocument/2006/relationships/customXml" Target="../ink/ink840.xml"/><Relationship Id="rId216" Type="http://schemas.openxmlformats.org/officeDocument/2006/relationships/image" Target="../media/image826.png"/><Relationship Id="rId211" Type="http://schemas.openxmlformats.org/officeDocument/2006/relationships/customXml" Target="../ink/ink853.xml"/><Relationship Id="rId22" Type="http://schemas.openxmlformats.org/officeDocument/2006/relationships/customXml" Target="../ink/ink758.xml"/><Relationship Id="rId27" Type="http://schemas.openxmlformats.org/officeDocument/2006/relationships/image" Target="../media/image732.png"/><Relationship Id="rId43" Type="http://schemas.openxmlformats.org/officeDocument/2006/relationships/image" Target="../media/image740.png"/><Relationship Id="rId48" Type="http://schemas.openxmlformats.org/officeDocument/2006/relationships/customXml" Target="../ink/ink771.xml"/><Relationship Id="rId64" Type="http://schemas.openxmlformats.org/officeDocument/2006/relationships/customXml" Target="../ink/ink779.xml"/><Relationship Id="rId69" Type="http://schemas.openxmlformats.org/officeDocument/2006/relationships/image" Target="../media/image753.png"/><Relationship Id="rId113" Type="http://schemas.openxmlformats.org/officeDocument/2006/relationships/image" Target="../media/image775.png"/><Relationship Id="rId118" Type="http://schemas.openxmlformats.org/officeDocument/2006/relationships/customXml" Target="../ink/ink806.xml"/><Relationship Id="rId134" Type="http://schemas.openxmlformats.org/officeDocument/2006/relationships/customXml" Target="../ink/ink814.xml"/><Relationship Id="rId139" Type="http://schemas.openxmlformats.org/officeDocument/2006/relationships/image" Target="../media/image788.png"/><Relationship Id="rId80" Type="http://schemas.openxmlformats.org/officeDocument/2006/relationships/customXml" Target="../ink/ink787.xml"/><Relationship Id="rId85" Type="http://schemas.openxmlformats.org/officeDocument/2006/relationships/image" Target="../media/image761.png"/><Relationship Id="rId150" Type="http://schemas.openxmlformats.org/officeDocument/2006/relationships/customXml" Target="../ink/ink822.xml"/><Relationship Id="rId155" Type="http://schemas.openxmlformats.org/officeDocument/2006/relationships/image" Target="../media/image796.png"/><Relationship Id="rId171" Type="http://schemas.openxmlformats.org/officeDocument/2006/relationships/image" Target="../media/image804.png"/><Relationship Id="rId176" Type="http://schemas.openxmlformats.org/officeDocument/2006/relationships/customXml" Target="../ink/ink835.xml"/><Relationship Id="rId192" Type="http://schemas.openxmlformats.org/officeDocument/2006/relationships/customXml" Target="../ink/ink843.xml"/><Relationship Id="rId197" Type="http://schemas.openxmlformats.org/officeDocument/2006/relationships/image" Target="../media/image817.png"/><Relationship Id="rId206" Type="http://schemas.openxmlformats.org/officeDocument/2006/relationships/image" Target="../media/image821.png"/><Relationship Id="rId201" Type="http://schemas.openxmlformats.org/officeDocument/2006/relationships/image" Target="../media/image819.png"/><Relationship Id="rId222" Type="http://schemas.openxmlformats.org/officeDocument/2006/relationships/image" Target="../media/image829.png"/><Relationship Id="rId12" Type="http://schemas.openxmlformats.org/officeDocument/2006/relationships/customXml" Target="../ink/ink753.xml"/><Relationship Id="rId17" Type="http://schemas.openxmlformats.org/officeDocument/2006/relationships/image" Target="../media/image727.png"/><Relationship Id="rId33" Type="http://schemas.openxmlformats.org/officeDocument/2006/relationships/image" Target="../media/image735.png"/><Relationship Id="rId38" Type="http://schemas.openxmlformats.org/officeDocument/2006/relationships/customXml" Target="../ink/ink766.xml"/><Relationship Id="rId59" Type="http://schemas.openxmlformats.org/officeDocument/2006/relationships/image" Target="../media/image748.png"/><Relationship Id="rId103" Type="http://schemas.openxmlformats.org/officeDocument/2006/relationships/image" Target="../media/image770.png"/><Relationship Id="rId108" Type="http://schemas.openxmlformats.org/officeDocument/2006/relationships/customXml" Target="../ink/ink801.xml"/><Relationship Id="rId124" Type="http://schemas.openxmlformats.org/officeDocument/2006/relationships/customXml" Target="../ink/ink809.xml"/><Relationship Id="rId129" Type="http://schemas.openxmlformats.org/officeDocument/2006/relationships/image" Target="../media/image783.png"/><Relationship Id="rId54" Type="http://schemas.openxmlformats.org/officeDocument/2006/relationships/customXml" Target="../ink/ink774.xml"/><Relationship Id="rId70" Type="http://schemas.openxmlformats.org/officeDocument/2006/relationships/customXml" Target="../ink/ink782.xml"/><Relationship Id="rId75" Type="http://schemas.openxmlformats.org/officeDocument/2006/relationships/image" Target="../media/image756.png"/><Relationship Id="rId91" Type="http://schemas.openxmlformats.org/officeDocument/2006/relationships/image" Target="../media/image764.png"/><Relationship Id="rId96" Type="http://schemas.openxmlformats.org/officeDocument/2006/relationships/customXml" Target="../ink/ink795.xml"/><Relationship Id="rId140" Type="http://schemas.openxmlformats.org/officeDocument/2006/relationships/customXml" Target="../ink/ink817.xml"/><Relationship Id="rId145" Type="http://schemas.openxmlformats.org/officeDocument/2006/relationships/image" Target="../media/image791.png"/><Relationship Id="rId161" Type="http://schemas.openxmlformats.org/officeDocument/2006/relationships/image" Target="../media/image799.png"/><Relationship Id="rId166" Type="http://schemas.openxmlformats.org/officeDocument/2006/relationships/customXml" Target="../ink/ink830.xml"/><Relationship Id="rId182" Type="http://schemas.openxmlformats.org/officeDocument/2006/relationships/customXml" Target="../ink/ink838.xml"/><Relationship Id="rId187" Type="http://schemas.openxmlformats.org/officeDocument/2006/relationships/image" Target="../media/image812.png"/><Relationship Id="rId217" Type="http://schemas.openxmlformats.org/officeDocument/2006/relationships/customXml" Target="../ink/ink856.xml"/><Relationship Id="rId1" Type="http://schemas.openxmlformats.org/officeDocument/2006/relationships/slideLayout" Target="../slideLayouts/slideLayout2.xml"/><Relationship Id="rId6" Type="http://schemas.openxmlformats.org/officeDocument/2006/relationships/customXml" Target="../ink/ink750.xml"/><Relationship Id="rId212" Type="http://schemas.openxmlformats.org/officeDocument/2006/relationships/image" Target="../media/image824.png"/><Relationship Id="rId23" Type="http://schemas.openxmlformats.org/officeDocument/2006/relationships/image" Target="../media/image730.png"/><Relationship Id="rId28" Type="http://schemas.openxmlformats.org/officeDocument/2006/relationships/customXml" Target="../ink/ink761.xml"/><Relationship Id="rId49" Type="http://schemas.openxmlformats.org/officeDocument/2006/relationships/image" Target="../media/image743.png"/><Relationship Id="rId114" Type="http://schemas.openxmlformats.org/officeDocument/2006/relationships/customXml" Target="../ink/ink804.xml"/><Relationship Id="rId119" Type="http://schemas.openxmlformats.org/officeDocument/2006/relationships/image" Target="../media/image778.png"/><Relationship Id="rId44" Type="http://schemas.openxmlformats.org/officeDocument/2006/relationships/customXml" Target="../ink/ink769.xml"/><Relationship Id="rId60" Type="http://schemas.openxmlformats.org/officeDocument/2006/relationships/customXml" Target="../ink/ink777.xml"/><Relationship Id="rId65" Type="http://schemas.openxmlformats.org/officeDocument/2006/relationships/image" Target="../media/image751.png"/><Relationship Id="rId81" Type="http://schemas.openxmlformats.org/officeDocument/2006/relationships/image" Target="../media/image759.png"/><Relationship Id="rId86" Type="http://schemas.openxmlformats.org/officeDocument/2006/relationships/customXml" Target="../ink/ink790.xml"/><Relationship Id="rId130" Type="http://schemas.openxmlformats.org/officeDocument/2006/relationships/customXml" Target="../ink/ink812.xml"/><Relationship Id="rId135" Type="http://schemas.openxmlformats.org/officeDocument/2006/relationships/image" Target="../media/image786.png"/><Relationship Id="rId151" Type="http://schemas.openxmlformats.org/officeDocument/2006/relationships/image" Target="../media/image794.png"/><Relationship Id="rId156" Type="http://schemas.openxmlformats.org/officeDocument/2006/relationships/customXml" Target="../ink/ink825.xml"/><Relationship Id="rId177" Type="http://schemas.openxmlformats.org/officeDocument/2006/relationships/image" Target="../media/image807.png"/><Relationship Id="rId198" Type="http://schemas.openxmlformats.org/officeDocument/2006/relationships/customXml" Target="../ink/ink846.xml"/><Relationship Id="rId172" Type="http://schemas.openxmlformats.org/officeDocument/2006/relationships/customXml" Target="../ink/ink833.xml"/><Relationship Id="rId193" Type="http://schemas.openxmlformats.org/officeDocument/2006/relationships/image" Target="../media/image815.png"/><Relationship Id="rId202" Type="http://schemas.openxmlformats.org/officeDocument/2006/relationships/customXml" Target="../ink/ink848.xml"/><Relationship Id="rId207" Type="http://schemas.openxmlformats.org/officeDocument/2006/relationships/customXml" Target="../ink/ink851.xml"/><Relationship Id="rId13" Type="http://schemas.openxmlformats.org/officeDocument/2006/relationships/image" Target="../media/image725.png"/><Relationship Id="rId18" Type="http://schemas.openxmlformats.org/officeDocument/2006/relationships/customXml" Target="../ink/ink756.xml"/><Relationship Id="rId39" Type="http://schemas.openxmlformats.org/officeDocument/2006/relationships/image" Target="../media/image738.png"/><Relationship Id="rId109" Type="http://schemas.openxmlformats.org/officeDocument/2006/relationships/image" Target="../media/image773.png"/><Relationship Id="rId34" Type="http://schemas.openxmlformats.org/officeDocument/2006/relationships/customXml" Target="../ink/ink764.xml"/><Relationship Id="rId50" Type="http://schemas.openxmlformats.org/officeDocument/2006/relationships/customXml" Target="../ink/ink772.xml"/><Relationship Id="rId55" Type="http://schemas.openxmlformats.org/officeDocument/2006/relationships/image" Target="../media/image746.png"/><Relationship Id="rId76" Type="http://schemas.openxmlformats.org/officeDocument/2006/relationships/customXml" Target="../ink/ink785.xml"/><Relationship Id="rId97" Type="http://schemas.openxmlformats.org/officeDocument/2006/relationships/image" Target="../media/image767.png"/><Relationship Id="rId104" Type="http://schemas.openxmlformats.org/officeDocument/2006/relationships/customXml" Target="../ink/ink799.xml"/><Relationship Id="rId120" Type="http://schemas.openxmlformats.org/officeDocument/2006/relationships/customXml" Target="../ink/ink807.xml"/><Relationship Id="rId125" Type="http://schemas.openxmlformats.org/officeDocument/2006/relationships/image" Target="../media/image781.png"/><Relationship Id="rId141" Type="http://schemas.openxmlformats.org/officeDocument/2006/relationships/image" Target="../media/image789.png"/><Relationship Id="rId146" Type="http://schemas.openxmlformats.org/officeDocument/2006/relationships/customXml" Target="../ink/ink820.xml"/><Relationship Id="rId167" Type="http://schemas.openxmlformats.org/officeDocument/2006/relationships/image" Target="../media/image802.png"/><Relationship Id="rId188" Type="http://schemas.openxmlformats.org/officeDocument/2006/relationships/customXml" Target="../ink/ink841.xml"/><Relationship Id="rId7" Type="http://schemas.openxmlformats.org/officeDocument/2006/relationships/image" Target="../media/image722.png"/><Relationship Id="rId71" Type="http://schemas.openxmlformats.org/officeDocument/2006/relationships/image" Target="../media/image754.png"/><Relationship Id="rId92" Type="http://schemas.openxmlformats.org/officeDocument/2006/relationships/customXml" Target="../ink/ink793.xml"/><Relationship Id="rId162" Type="http://schemas.openxmlformats.org/officeDocument/2006/relationships/customXml" Target="../ink/ink828.xml"/><Relationship Id="rId183" Type="http://schemas.openxmlformats.org/officeDocument/2006/relationships/image" Target="../media/image810.png"/><Relationship Id="rId213" Type="http://schemas.openxmlformats.org/officeDocument/2006/relationships/customXml" Target="../ink/ink854.xml"/><Relationship Id="rId218" Type="http://schemas.openxmlformats.org/officeDocument/2006/relationships/image" Target="../media/image827.png"/><Relationship Id="rId2" Type="http://schemas.openxmlformats.org/officeDocument/2006/relationships/customXml" Target="../ink/ink748.xml"/><Relationship Id="rId29" Type="http://schemas.openxmlformats.org/officeDocument/2006/relationships/image" Target="../media/image733.png"/><Relationship Id="rId24" Type="http://schemas.openxmlformats.org/officeDocument/2006/relationships/customXml" Target="../ink/ink759.xml"/><Relationship Id="rId40" Type="http://schemas.openxmlformats.org/officeDocument/2006/relationships/customXml" Target="../ink/ink767.xml"/><Relationship Id="rId45" Type="http://schemas.openxmlformats.org/officeDocument/2006/relationships/image" Target="../media/image741.png"/><Relationship Id="rId66" Type="http://schemas.openxmlformats.org/officeDocument/2006/relationships/customXml" Target="../ink/ink780.xml"/><Relationship Id="rId87" Type="http://schemas.openxmlformats.org/officeDocument/2006/relationships/image" Target="../media/image762.png"/><Relationship Id="rId110" Type="http://schemas.openxmlformats.org/officeDocument/2006/relationships/customXml" Target="../ink/ink802.xml"/><Relationship Id="rId115" Type="http://schemas.openxmlformats.org/officeDocument/2006/relationships/image" Target="../media/image776.png"/><Relationship Id="rId131" Type="http://schemas.openxmlformats.org/officeDocument/2006/relationships/image" Target="../media/image784.png"/><Relationship Id="rId136" Type="http://schemas.openxmlformats.org/officeDocument/2006/relationships/customXml" Target="../ink/ink815.xml"/><Relationship Id="rId157" Type="http://schemas.openxmlformats.org/officeDocument/2006/relationships/image" Target="../media/image797.png"/><Relationship Id="rId178" Type="http://schemas.openxmlformats.org/officeDocument/2006/relationships/customXml" Target="../ink/ink836.xml"/><Relationship Id="rId61" Type="http://schemas.openxmlformats.org/officeDocument/2006/relationships/image" Target="../media/image749.png"/><Relationship Id="rId82" Type="http://schemas.openxmlformats.org/officeDocument/2006/relationships/customXml" Target="../ink/ink788.xml"/><Relationship Id="rId152" Type="http://schemas.openxmlformats.org/officeDocument/2006/relationships/customXml" Target="../ink/ink823.xml"/><Relationship Id="rId173" Type="http://schemas.openxmlformats.org/officeDocument/2006/relationships/image" Target="../media/image805.png"/><Relationship Id="rId194" Type="http://schemas.openxmlformats.org/officeDocument/2006/relationships/customXml" Target="../ink/ink844.xml"/><Relationship Id="rId199" Type="http://schemas.openxmlformats.org/officeDocument/2006/relationships/image" Target="../media/image818.png"/><Relationship Id="rId203" Type="http://schemas.openxmlformats.org/officeDocument/2006/relationships/customXml" Target="../ink/ink849.xml"/><Relationship Id="rId208" Type="http://schemas.openxmlformats.org/officeDocument/2006/relationships/image" Target="../media/image822.png"/><Relationship Id="rId19" Type="http://schemas.openxmlformats.org/officeDocument/2006/relationships/image" Target="../media/image728.png"/><Relationship Id="rId14" Type="http://schemas.openxmlformats.org/officeDocument/2006/relationships/customXml" Target="../ink/ink754.xml"/><Relationship Id="rId30" Type="http://schemas.openxmlformats.org/officeDocument/2006/relationships/customXml" Target="../ink/ink762.xml"/><Relationship Id="rId35" Type="http://schemas.openxmlformats.org/officeDocument/2006/relationships/image" Target="../media/image736.png"/><Relationship Id="rId56" Type="http://schemas.openxmlformats.org/officeDocument/2006/relationships/customXml" Target="../ink/ink775.xml"/><Relationship Id="rId77" Type="http://schemas.openxmlformats.org/officeDocument/2006/relationships/image" Target="../media/image757.png"/><Relationship Id="rId100" Type="http://schemas.openxmlformats.org/officeDocument/2006/relationships/customXml" Target="../ink/ink797.xml"/><Relationship Id="rId105" Type="http://schemas.openxmlformats.org/officeDocument/2006/relationships/image" Target="../media/image771.png"/><Relationship Id="rId126" Type="http://schemas.openxmlformats.org/officeDocument/2006/relationships/customXml" Target="../ink/ink810.xml"/><Relationship Id="rId147" Type="http://schemas.openxmlformats.org/officeDocument/2006/relationships/image" Target="../media/image792.png"/><Relationship Id="rId168" Type="http://schemas.openxmlformats.org/officeDocument/2006/relationships/customXml" Target="../ink/ink831.xml"/><Relationship Id="rId8" Type="http://schemas.openxmlformats.org/officeDocument/2006/relationships/customXml" Target="../ink/ink751.xml"/><Relationship Id="rId51" Type="http://schemas.openxmlformats.org/officeDocument/2006/relationships/image" Target="../media/image744.png"/><Relationship Id="rId72" Type="http://schemas.openxmlformats.org/officeDocument/2006/relationships/customXml" Target="../ink/ink783.xml"/><Relationship Id="rId93" Type="http://schemas.openxmlformats.org/officeDocument/2006/relationships/image" Target="../media/image765.png"/><Relationship Id="rId98" Type="http://schemas.openxmlformats.org/officeDocument/2006/relationships/customXml" Target="../ink/ink796.xml"/><Relationship Id="rId121" Type="http://schemas.openxmlformats.org/officeDocument/2006/relationships/image" Target="../media/image779.png"/><Relationship Id="rId142" Type="http://schemas.openxmlformats.org/officeDocument/2006/relationships/customXml" Target="../ink/ink818.xml"/><Relationship Id="rId163" Type="http://schemas.openxmlformats.org/officeDocument/2006/relationships/image" Target="../media/image800.png"/><Relationship Id="rId184" Type="http://schemas.openxmlformats.org/officeDocument/2006/relationships/customXml" Target="../ink/ink839.xml"/><Relationship Id="rId189" Type="http://schemas.openxmlformats.org/officeDocument/2006/relationships/image" Target="../media/image813.png"/><Relationship Id="rId219" Type="http://schemas.openxmlformats.org/officeDocument/2006/relationships/customXml" Target="../ink/ink857.xml"/><Relationship Id="rId3" Type="http://schemas.openxmlformats.org/officeDocument/2006/relationships/image" Target="../media/image720.png"/><Relationship Id="rId214" Type="http://schemas.openxmlformats.org/officeDocument/2006/relationships/image" Target="../media/image825.png"/><Relationship Id="rId25" Type="http://schemas.openxmlformats.org/officeDocument/2006/relationships/image" Target="../media/image731.png"/><Relationship Id="rId46" Type="http://schemas.openxmlformats.org/officeDocument/2006/relationships/customXml" Target="../ink/ink770.xml"/><Relationship Id="rId67" Type="http://schemas.openxmlformats.org/officeDocument/2006/relationships/image" Target="../media/image752.png"/><Relationship Id="rId116" Type="http://schemas.openxmlformats.org/officeDocument/2006/relationships/customXml" Target="../ink/ink805.xml"/><Relationship Id="rId137" Type="http://schemas.openxmlformats.org/officeDocument/2006/relationships/image" Target="../media/image787.png"/><Relationship Id="rId158" Type="http://schemas.openxmlformats.org/officeDocument/2006/relationships/customXml" Target="../ink/ink826.xml"/><Relationship Id="rId20" Type="http://schemas.openxmlformats.org/officeDocument/2006/relationships/customXml" Target="../ink/ink757.xml"/><Relationship Id="rId41" Type="http://schemas.openxmlformats.org/officeDocument/2006/relationships/image" Target="../media/image739.png"/><Relationship Id="rId62" Type="http://schemas.openxmlformats.org/officeDocument/2006/relationships/customXml" Target="../ink/ink778.xml"/><Relationship Id="rId83" Type="http://schemas.openxmlformats.org/officeDocument/2006/relationships/image" Target="../media/image760.png"/><Relationship Id="rId88" Type="http://schemas.openxmlformats.org/officeDocument/2006/relationships/customXml" Target="../ink/ink791.xml"/><Relationship Id="rId111" Type="http://schemas.openxmlformats.org/officeDocument/2006/relationships/image" Target="../media/image774.png"/><Relationship Id="rId132" Type="http://schemas.openxmlformats.org/officeDocument/2006/relationships/customXml" Target="../ink/ink813.xml"/><Relationship Id="rId153" Type="http://schemas.openxmlformats.org/officeDocument/2006/relationships/image" Target="../media/image795.png"/><Relationship Id="rId174" Type="http://schemas.openxmlformats.org/officeDocument/2006/relationships/customXml" Target="../ink/ink834.xml"/><Relationship Id="rId179" Type="http://schemas.openxmlformats.org/officeDocument/2006/relationships/image" Target="../media/image808.png"/><Relationship Id="rId195" Type="http://schemas.openxmlformats.org/officeDocument/2006/relationships/image" Target="../media/image816.png"/><Relationship Id="rId209" Type="http://schemas.openxmlformats.org/officeDocument/2006/relationships/customXml" Target="../ink/ink852.xml"/><Relationship Id="rId190" Type="http://schemas.openxmlformats.org/officeDocument/2006/relationships/customXml" Target="../ink/ink842.xml"/><Relationship Id="rId204" Type="http://schemas.openxmlformats.org/officeDocument/2006/relationships/image" Target="../media/image820.png"/><Relationship Id="rId220" Type="http://schemas.openxmlformats.org/officeDocument/2006/relationships/image" Target="../media/image828.png"/><Relationship Id="rId15" Type="http://schemas.openxmlformats.org/officeDocument/2006/relationships/image" Target="../media/image726.png"/><Relationship Id="rId36" Type="http://schemas.openxmlformats.org/officeDocument/2006/relationships/customXml" Target="../ink/ink765.xml"/><Relationship Id="rId57" Type="http://schemas.openxmlformats.org/officeDocument/2006/relationships/image" Target="../media/image747.png"/><Relationship Id="rId106" Type="http://schemas.openxmlformats.org/officeDocument/2006/relationships/customXml" Target="../ink/ink800.xml"/><Relationship Id="rId127" Type="http://schemas.openxmlformats.org/officeDocument/2006/relationships/image" Target="../media/image782.png"/><Relationship Id="rId10" Type="http://schemas.openxmlformats.org/officeDocument/2006/relationships/customXml" Target="../ink/ink752.xml"/><Relationship Id="rId31" Type="http://schemas.openxmlformats.org/officeDocument/2006/relationships/image" Target="../media/image734.png"/><Relationship Id="rId52" Type="http://schemas.openxmlformats.org/officeDocument/2006/relationships/customXml" Target="../ink/ink773.xml"/><Relationship Id="rId73" Type="http://schemas.openxmlformats.org/officeDocument/2006/relationships/image" Target="../media/image755.png"/><Relationship Id="rId78" Type="http://schemas.openxmlformats.org/officeDocument/2006/relationships/customXml" Target="../ink/ink786.xml"/><Relationship Id="rId94" Type="http://schemas.openxmlformats.org/officeDocument/2006/relationships/customXml" Target="../ink/ink794.xml"/><Relationship Id="rId99" Type="http://schemas.openxmlformats.org/officeDocument/2006/relationships/image" Target="../media/image768.png"/><Relationship Id="rId101" Type="http://schemas.openxmlformats.org/officeDocument/2006/relationships/image" Target="../media/image769.png"/><Relationship Id="rId122" Type="http://schemas.openxmlformats.org/officeDocument/2006/relationships/customXml" Target="../ink/ink808.xml"/><Relationship Id="rId143" Type="http://schemas.openxmlformats.org/officeDocument/2006/relationships/image" Target="../media/image790.png"/><Relationship Id="rId148" Type="http://schemas.openxmlformats.org/officeDocument/2006/relationships/customXml" Target="../ink/ink821.xml"/><Relationship Id="rId164" Type="http://schemas.openxmlformats.org/officeDocument/2006/relationships/customXml" Target="../ink/ink829.xml"/><Relationship Id="rId169" Type="http://schemas.openxmlformats.org/officeDocument/2006/relationships/image" Target="../media/image803.png"/><Relationship Id="rId185" Type="http://schemas.openxmlformats.org/officeDocument/2006/relationships/image" Target="../media/image811.png"/><Relationship Id="rId4" Type="http://schemas.openxmlformats.org/officeDocument/2006/relationships/customXml" Target="../ink/ink749.xml"/><Relationship Id="rId9" Type="http://schemas.openxmlformats.org/officeDocument/2006/relationships/image" Target="../media/image723.png"/><Relationship Id="rId180" Type="http://schemas.openxmlformats.org/officeDocument/2006/relationships/customXml" Target="../ink/ink837.xml"/><Relationship Id="rId210" Type="http://schemas.openxmlformats.org/officeDocument/2006/relationships/image" Target="../media/image823.png"/><Relationship Id="rId215" Type="http://schemas.openxmlformats.org/officeDocument/2006/relationships/customXml" Target="../ink/ink855.xml"/><Relationship Id="rId26" Type="http://schemas.openxmlformats.org/officeDocument/2006/relationships/customXml" Target="../ink/ink760.xml"/><Relationship Id="rId47" Type="http://schemas.openxmlformats.org/officeDocument/2006/relationships/image" Target="../media/image742.png"/><Relationship Id="rId68" Type="http://schemas.openxmlformats.org/officeDocument/2006/relationships/customXml" Target="../ink/ink781.xml"/><Relationship Id="rId89" Type="http://schemas.openxmlformats.org/officeDocument/2006/relationships/image" Target="../media/image763.png"/><Relationship Id="rId112" Type="http://schemas.openxmlformats.org/officeDocument/2006/relationships/customXml" Target="../ink/ink803.xml"/><Relationship Id="rId133" Type="http://schemas.openxmlformats.org/officeDocument/2006/relationships/image" Target="../media/image785.png"/><Relationship Id="rId154" Type="http://schemas.openxmlformats.org/officeDocument/2006/relationships/customXml" Target="../ink/ink824.xml"/><Relationship Id="rId175" Type="http://schemas.openxmlformats.org/officeDocument/2006/relationships/image" Target="../media/image806.png"/><Relationship Id="rId196" Type="http://schemas.openxmlformats.org/officeDocument/2006/relationships/customXml" Target="../ink/ink845.xml"/><Relationship Id="rId200" Type="http://schemas.openxmlformats.org/officeDocument/2006/relationships/customXml" Target="../ink/ink847.xml"/><Relationship Id="rId16" Type="http://schemas.openxmlformats.org/officeDocument/2006/relationships/customXml" Target="../ink/ink755.xml"/><Relationship Id="rId221" Type="http://schemas.openxmlformats.org/officeDocument/2006/relationships/customXml" Target="../ink/ink858.xml"/><Relationship Id="rId37" Type="http://schemas.openxmlformats.org/officeDocument/2006/relationships/image" Target="../media/image737.png"/><Relationship Id="rId58" Type="http://schemas.openxmlformats.org/officeDocument/2006/relationships/customXml" Target="../ink/ink776.xml"/><Relationship Id="rId79" Type="http://schemas.openxmlformats.org/officeDocument/2006/relationships/image" Target="../media/image758.png"/><Relationship Id="rId102" Type="http://schemas.openxmlformats.org/officeDocument/2006/relationships/customXml" Target="../ink/ink798.xml"/><Relationship Id="rId123" Type="http://schemas.openxmlformats.org/officeDocument/2006/relationships/image" Target="../media/image780.png"/><Relationship Id="rId144" Type="http://schemas.openxmlformats.org/officeDocument/2006/relationships/customXml" Target="../ink/ink819.xml"/></Relationships>
</file>

<file path=ppt/slides/_rels/slide11.xml.rels><?xml version="1.0" encoding="UTF-8" standalone="yes"?>
<Relationships xmlns="http://schemas.openxmlformats.org/package/2006/relationships"><Relationship Id="rId117" Type="http://schemas.openxmlformats.org/officeDocument/2006/relationships/customXml" Target="../ink/ink917.xml"/><Relationship Id="rId21" Type="http://schemas.openxmlformats.org/officeDocument/2006/relationships/image" Target="../media/image839.png"/><Relationship Id="rId42" Type="http://schemas.openxmlformats.org/officeDocument/2006/relationships/customXml" Target="../ink/ink879.xml"/><Relationship Id="rId63" Type="http://schemas.openxmlformats.org/officeDocument/2006/relationships/image" Target="../media/image860.png"/><Relationship Id="rId84" Type="http://schemas.openxmlformats.org/officeDocument/2006/relationships/image" Target="../media/image870.png"/><Relationship Id="rId138" Type="http://schemas.openxmlformats.org/officeDocument/2006/relationships/customXml" Target="../ink/ink928.xml"/><Relationship Id="rId159" Type="http://schemas.openxmlformats.org/officeDocument/2006/relationships/image" Target="../media/image907.png"/><Relationship Id="rId170" Type="http://schemas.openxmlformats.org/officeDocument/2006/relationships/customXml" Target="../ink/ink944.xml"/><Relationship Id="rId191" Type="http://schemas.openxmlformats.org/officeDocument/2006/relationships/image" Target="../media/image923.png"/><Relationship Id="rId205" Type="http://schemas.openxmlformats.org/officeDocument/2006/relationships/image" Target="../media/image930.png"/><Relationship Id="rId226" Type="http://schemas.openxmlformats.org/officeDocument/2006/relationships/customXml" Target="../ink/ink972.xml"/><Relationship Id="rId247" Type="http://schemas.openxmlformats.org/officeDocument/2006/relationships/image" Target="../media/image951.png"/><Relationship Id="rId107" Type="http://schemas.openxmlformats.org/officeDocument/2006/relationships/customXml" Target="../ink/ink912.xml"/><Relationship Id="rId11" Type="http://schemas.openxmlformats.org/officeDocument/2006/relationships/image" Target="../media/image834.png"/><Relationship Id="rId32" Type="http://schemas.openxmlformats.org/officeDocument/2006/relationships/customXml" Target="../ink/ink874.xml"/><Relationship Id="rId53" Type="http://schemas.openxmlformats.org/officeDocument/2006/relationships/image" Target="../media/image855.png"/><Relationship Id="rId74" Type="http://schemas.openxmlformats.org/officeDocument/2006/relationships/image" Target="../media/image865.png"/><Relationship Id="rId128" Type="http://schemas.openxmlformats.org/officeDocument/2006/relationships/image" Target="../media/image892.png"/><Relationship Id="rId149" Type="http://schemas.openxmlformats.org/officeDocument/2006/relationships/image" Target="../media/image902.png"/><Relationship Id="rId5" Type="http://schemas.openxmlformats.org/officeDocument/2006/relationships/image" Target="../media/image831.png"/><Relationship Id="rId95" Type="http://schemas.openxmlformats.org/officeDocument/2006/relationships/customXml" Target="../ink/ink906.xml"/><Relationship Id="rId160" Type="http://schemas.openxmlformats.org/officeDocument/2006/relationships/customXml" Target="../ink/ink939.xml"/><Relationship Id="rId181" Type="http://schemas.openxmlformats.org/officeDocument/2006/relationships/image" Target="../media/image918.png"/><Relationship Id="rId216" Type="http://schemas.openxmlformats.org/officeDocument/2006/relationships/customXml" Target="../ink/ink967.xml"/><Relationship Id="rId237" Type="http://schemas.openxmlformats.org/officeDocument/2006/relationships/image" Target="../media/image946.png"/><Relationship Id="rId22" Type="http://schemas.openxmlformats.org/officeDocument/2006/relationships/customXml" Target="../ink/ink869.xml"/><Relationship Id="rId43" Type="http://schemas.openxmlformats.org/officeDocument/2006/relationships/image" Target="../media/image850.png"/><Relationship Id="rId64" Type="http://schemas.openxmlformats.org/officeDocument/2006/relationships/customXml" Target="../ink/ink890.xml"/><Relationship Id="rId118" Type="http://schemas.openxmlformats.org/officeDocument/2006/relationships/image" Target="../media/image887.png"/><Relationship Id="rId139" Type="http://schemas.openxmlformats.org/officeDocument/2006/relationships/image" Target="../media/image897.png"/><Relationship Id="rId85" Type="http://schemas.openxmlformats.org/officeDocument/2006/relationships/customXml" Target="../ink/ink901.xml"/><Relationship Id="rId150" Type="http://schemas.openxmlformats.org/officeDocument/2006/relationships/customXml" Target="../ink/ink934.xml"/><Relationship Id="rId171" Type="http://schemas.openxmlformats.org/officeDocument/2006/relationships/image" Target="../media/image913.png"/><Relationship Id="rId192" Type="http://schemas.openxmlformats.org/officeDocument/2006/relationships/customXml" Target="../ink/ink955.xml"/><Relationship Id="rId206" Type="http://schemas.openxmlformats.org/officeDocument/2006/relationships/customXml" Target="../ink/ink962.xml"/><Relationship Id="rId227" Type="http://schemas.openxmlformats.org/officeDocument/2006/relationships/image" Target="../media/image941.png"/><Relationship Id="rId248" Type="http://schemas.openxmlformats.org/officeDocument/2006/relationships/customXml" Target="../ink/ink983.xml"/><Relationship Id="rId12" Type="http://schemas.openxmlformats.org/officeDocument/2006/relationships/customXml" Target="../ink/ink864.xml"/><Relationship Id="rId17" Type="http://schemas.openxmlformats.org/officeDocument/2006/relationships/image" Target="../media/image837.png"/><Relationship Id="rId33" Type="http://schemas.openxmlformats.org/officeDocument/2006/relationships/image" Target="../media/image845.png"/><Relationship Id="rId38" Type="http://schemas.openxmlformats.org/officeDocument/2006/relationships/customXml" Target="../ink/ink877.xml"/><Relationship Id="rId59" Type="http://schemas.openxmlformats.org/officeDocument/2006/relationships/image" Target="../media/image858.png"/><Relationship Id="rId103" Type="http://schemas.openxmlformats.org/officeDocument/2006/relationships/customXml" Target="../ink/ink910.xml"/><Relationship Id="rId108" Type="http://schemas.openxmlformats.org/officeDocument/2006/relationships/image" Target="../media/image882.png"/><Relationship Id="rId124" Type="http://schemas.openxmlformats.org/officeDocument/2006/relationships/image" Target="../media/image890.png"/><Relationship Id="rId129" Type="http://schemas.openxmlformats.org/officeDocument/2006/relationships/customXml" Target="../ink/ink923.xml"/><Relationship Id="rId54" Type="http://schemas.openxmlformats.org/officeDocument/2006/relationships/customXml" Target="../ink/ink885.xml"/><Relationship Id="rId70" Type="http://schemas.openxmlformats.org/officeDocument/2006/relationships/customXml" Target="../ink/ink893.xml"/><Relationship Id="rId75" Type="http://schemas.openxmlformats.org/officeDocument/2006/relationships/customXml" Target="../ink/ink896.xml"/><Relationship Id="rId91" Type="http://schemas.openxmlformats.org/officeDocument/2006/relationships/customXml" Target="../ink/ink904.xml"/><Relationship Id="rId96" Type="http://schemas.openxmlformats.org/officeDocument/2006/relationships/image" Target="../media/image876.png"/><Relationship Id="rId140" Type="http://schemas.openxmlformats.org/officeDocument/2006/relationships/customXml" Target="../ink/ink929.xml"/><Relationship Id="rId145" Type="http://schemas.openxmlformats.org/officeDocument/2006/relationships/image" Target="../media/image900.png"/><Relationship Id="rId161" Type="http://schemas.openxmlformats.org/officeDocument/2006/relationships/image" Target="../media/image908.png"/><Relationship Id="rId166" Type="http://schemas.openxmlformats.org/officeDocument/2006/relationships/customXml" Target="../ink/ink942.xml"/><Relationship Id="rId182" Type="http://schemas.openxmlformats.org/officeDocument/2006/relationships/customXml" Target="../ink/ink950.xml"/><Relationship Id="rId187" Type="http://schemas.openxmlformats.org/officeDocument/2006/relationships/image" Target="../media/image921.png"/><Relationship Id="rId217" Type="http://schemas.openxmlformats.org/officeDocument/2006/relationships/image" Target="../media/image936.png"/><Relationship Id="rId1" Type="http://schemas.openxmlformats.org/officeDocument/2006/relationships/slideLayout" Target="../slideLayouts/slideLayout2.xml"/><Relationship Id="rId6" Type="http://schemas.openxmlformats.org/officeDocument/2006/relationships/customXml" Target="../ink/ink861.xml"/><Relationship Id="rId212" Type="http://schemas.openxmlformats.org/officeDocument/2006/relationships/customXml" Target="../ink/ink965.xml"/><Relationship Id="rId233" Type="http://schemas.openxmlformats.org/officeDocument/2006/relationships/image" Target="../media/image944.png"/><Relationship Id="rId238" Type="http://schemas.openxmlformats.org/officeDocument/2006/relationships/customXml" Target="../ink/ink978.xml"/><Relationship Id="rId23" Type="http://schemas.openxmlformats.org/officeDocument/2006/relationships/image" Target="../media/image840.png"/><Relationship Id="rId28" Type="http://schemas.openxmlformats.org/officeDocument/2006/relationships/customXml" Target="../ink/ink872.xml"/><Relationship Id="rId49" Type="http://schemas.openxmlformats.org/officeDocument/2006/relationships/image" Target="../media/image853.png"/><Relationship Id="rId114" Type="http://schemas.openxmlformats.org/officeDocument/2006/relationships/image" Target="../media/image885.png"/><Relationship Id="rId119" Type="http://schemas.openxmlformats.org/officeDocument/2006/relationships/customXml" Target="../ink/ink918.xml"/><Relationship Id="rId44" Type="http://schemas.openxmlformats.org/officeDocument/2006/relationships/customXml" Target="../ink/ink880.xml"/><Relationship Id="rId60" Type="http://schemas.openxmlformats.org/officeDocument/2006/relationships/customXml" Target="../ink/ink888.xml"/><Relationship Id="rId65" Type="http://schemas.openxmlformats.org/officeDocument/2006/relationships/image" Target="../media/image861.png"/><Relationship Id="rId81" Type="http://schemas.openxmlformats.org/officeDocument/2006/relationships/customXml" Target="../ink/ink899.xml"/><Relationship Id="rId86" Type="http://schemas.openxmlformats.org/officeDocument/2006/relationships/image" Target="../media/image871.png"/><Relationship Id="rId130" Type="http://schemas.openxmlformats.org/officeDocument/2006/relationships/image" Target="../media/image893.png"/><Relationship Id="rId135" Type="http://schemas.openxmlformats.org/officeDocument/2006/relationships/customXml" Target="../ink/ink926.xml"/><Relationship Id="rId151" Type="http://schemas.openxmlformats.org/officeDocument/2006/relationships/image" Target="../media/image903.png"/><Relationship Id="rId156" Type="http://schemas.openxmlformats.org/officeDocument/2006/relationships/customXml" Target="../ink/ink937.xml"/><Relationship Id="rId177" Type="http://schemas.openxmlformats.org/officeDocument/2006/relationships/image" Target="../media/image916.png"/><Relationship Id="rId198" Type="http://schemas.openxmlformats.org/officeDocument/2006/relationships/customXml" Target="../ink/ink958.xml"/><Relationship Id="rId172" Type="http://schemas.openxmlformats.org/officeDocument/2006/relationships/customXml" Target="../ink/ink945.xml"/><Relationship Id="rId193" Type="http://schemas.openxmlformats.org/officeDocument/2006/relationships/image" Target="../media/image924.png"/><Relationship Id="rId202" Type="http://schemas.openxmlformats.org/officeDocument/2006/relationships/customXml" Target="../ink/ink960.xml"/><Relationship Id="rId207" Type="http://schemas.openxmlformats.org/officeDocument/2006/relationships/image" Target="../media/image931.png"/><Relationship Id="rId223" Type="http://schemas.openxmlformats.org/officeDocument/2006/relationships/image" Target="../media/image939.png"/><Relationship Id="rId228" Type="http://schemas.openxmlformats.org/officeDocument/2006/relationships/customXml" Target="../ink/ink973.xml"/><Relationship Id="rId244" Type="http://schemas.openxmlformats.org/officeDocument/2006/relationships/customXml" Target="../ink/ink981.xml"/><Relationship Id="rId249" Type="http://schemas.openxmlformats.org/officeDocument/2006/relationships/image" Target="../media/image952.png"/><Relationship Id="rId13" Type="http://schemas.openxmlformats.org/officeDocument/2006/relationships/image" Target="../media/image835.png"/><Relationship Id="rId18" Type="http://schemas.openxmlformats.org/officeDocument/2006/relationships/customXml" Target="../ink/ink867.xml"/><Relationship Id="rId39" Type="http://schemas.openxmlformats.org/officeDocument/2006/relationships/image" Target="../media/image848.png"/><Relationship Id="rId109" Type="http://schemas.openxmlformats.org/officeDocument/2006/relationships/customXml" Target="../ink/ink913.xml"/><Relationship Id="rId34" Type="http://schemas.openxmlformats.org/officeDocument/2006/relationships/customXml" Target="../ink/ink875.xml"/><Relationship Id="rId50" Type="http://schemas.openxmlformats.org/officeDocument/2006/relationships/customXml" Target="../ink/ink883.xml"/><Relationship Id="rId55" Type="http://schemas.openxmlformats.org/officeDocument/2006/relationships/image" Target="../media/image856.png"/><Relationship Id="rId76" Type="http://schemas.openxmlformats.org/officeDocument/2006/relationships/image" Target="../media/image866.png"/><Relationship Id="rId97" Type="http://schemas.openxmlformats.org/officeDocument/2006/relationships/customXml" Target="../ink/ink907.xml"/><Relationship Id="rId104" Type="http://schemas.openxmlformats.org/officeDocument/2006/relationships/image" Target="../media/image880.png"/><Relationship Id="rId120" Type="http://schemas.openxmlformats.org/officeDocument/2006/relationships/image" Target="../media/image888.png"/><Relationship Id="rId125" Type="http://schemas.openxmlformats.org/officeDocument/2006/relationships/customXml" Target="../ink/ink921.xml"/><Relationship Id="rId141" Type="http://schemas.openxmlformats.org/officeDocument/2006/relationships/image" Target="../media/image898.png"/><Relationship Id="rId146" Type="http://schemas.openxmlformats.org/officeDocument/2006/relationships/customXml" Target="../ink/ink932.xml"/><Relationship Id="rId167" Type="http://schemas.openxmlformats.org/officeDocument/2006/relationships/image" Target="../media/image911.png"/><Relationship Id="rId188" Type="http://schemas.openxmlformats.org/officeDocument/2006/relationships/customXml" Target="../ink/ink953.xml"/><Relationship Id="rId7" Type="http://schemas.openxmlformats.org/officeDocument/2006/relationships/image" Target="../media/image832.png"/><Relationship Id="rId71" Type="http://schemas.openxmlformats.org/officeDocument/2006/relationships/image" Target="../media/image864.png"/><Relationship Id="rId92" Type="http://schemas.openxmlformats.org/officeDocument/2006/relationships/image" Target="../media/image874.png"/><Relationship Id="rId162" Type="http://schemas.openxmlformats.org/officeDocument/2006/relationships/customXml" Target="../ink/ink940.xml"/><Relationship Id="rId183" Type="http://schemas.openxmlformats.org/officeDocument/2006/relationships/image" Target="../media/image919.png"/><Relationship Id="rId213" Type="http://schemas.openxmlformats.org/officeDocument/2006/relationships/image" Target="../media/image934.png"/><Relationship Id="rId218" Type="http://schemas.openxmlformats.org/officeDocument/2006/relationships/customXml" Target="../ink/ink968.xml"/><Relationship Id="rId234" Type="http://schemas.openxmlformats.org/officeDocument/2006/relationships/customXml" Target="../ink/ink976.xml"/><Relationship Id="rId239" Type="http://schemas.openxmlformats.org/officeDocument/2006/relationships/image" Target="../media/image947.png"/><Relationship Id="rId2" Type="http://schemas.openxmlformats.org/officeDocument/2006/relationships/customXml" Target="../ink/ink859.xml"/><Relationship Id="rId29" Type="http://schemas.openxmlformats.org/officeDocument/2006/relationships/image" Target="../media/image843.png"/><Relationship Id="rId24" Type="http://schemas.openxmlformats.org/officeDocument/2006/relationships/customXml" Target="../ink/ink870.xml"/><Relationship Id="rId40" Type="http://schemas.openxmlformats.org/officeDocument/2006/relationships/customXml" Target="../ink/ink878.xml"/><Relationship Id="rId45" Type="http://schemas.openxmlformats.org/officeDocument/2006/relationships/image" Target="../media/image851.png"/><Relationship Id="rId66" Type="http://schemas.openxmlformats.org/officeDocument/2006/relationships/customXml" Target="../ink/ink891.xml"/><Relationship Id="rId87" Type="http://schemas.openxmlformats.org/officeDocument/2006/relationships/customXml" Target="../ink/ink902.xml"/><Relationship Id="rId110" Type="http://schemas.openxmlformats.org/officeDocument/2006/relationships/image" Target="../media/image883.png"/><Relationship Id="rId115" Type="http://schemas.openxmlformats.org/officeDocument/2006/relationships/customXml" Target="../ink/ink916.xml"/><Relationship Id="rId131" Type="http://schemas.openxmlformats.org/officeDocument/2006/relationships/customXml" Target="../ink/ink924.xml"/><Relationship Id="rId136" Type="http://schemas.openxmlformats.org/officeDocument/2006/relationships/customXml" Target="../ink/ink927.xml"/><Relationship Id="rId157" Type="http://schemas.openxmlformats.org/officeDocument/2006/relationships/image" Target="../media/image906.png"/><Relationship Id="rId178" Type="http://schemas.openxmlformats.org/officeDocument/2006/relationships/customXml" Target="../ink/ink948.xml"/><Relationship Id="rId61" Type="http://schemas.openxmlformats.org/officeDocument/2006/relationships/image" Target="../media/image859.png"/><Relationship Id="rId82" Type="http://schemas.openxmlformats.org/officeDocument/2006/relationships/image" Target="../media/image869.png"/><Relationship Id="rId152" Type="http://schemas.openxmlformats.org/officeDocument/2006/relationships/customXml" Target="../ink/ink935.xml"/><Relationship Id="rId173" Type="http://schemas.openxmlformats.org/officeDocument/2006/relationships/image" Target="../media/image914.png"/><Relationship Id="rId194" Type="http://schemas.openxmlformats.org/officeDocument/2006/relationships/customXml" Target="../ink/ink956.xml"/><Relationship Id="rId199" Type="http://schemas.openxmlformats.org/officeDocument/2006/relationships/image" Target="../media/image927.png"/><Relationship Id="rId203" Type="http://schemas.openxmlformats.org/officeDocument/2006/relationships/image" Target="../media/image929.png"/><Relationship Id="rId208" Type="http://schemas.openxmlformats.org/officeDocument/2006/relationships/customXml" Target="../ink/ink963.xml"/><Relationship Id="rId229" Type="http://schemas.openxmlformats.org/officeDocument/2006/relationships/image" Target="../media/image942.png"/><Relationship Id="rId19" Type="http://schemas.openxmlformats.org/officeDocument/2006/relationships/image" Target="../media/image838.png"/><Relationship Id="rId224" Type="http://schemas.openxmlformats.org/officeDocument/2006/relationships/customXml" Target="../ink/ink971.xml"/><Relationship Id="rId240" Type="http://schemas.openxmlformats.org/officeDocument/2006/relationships/customXml" Target="../ink/ink979.xml"/><Relationship Id="rId245" Type="http://schemas.openxmlformats.org/officeDocument/2006/relationships/image" Target="../media/image950.png"/><Relationship Id="rId14" Type="http://schemas.openxmlformats.org/officeDocument/2006/relationships/customXml" Target="../ink/ink865.xml"/><Relationship Id="rId30" Type="http://schemas.openxmlformats.org/officeDocument/2006/relationships/customXml" Target="../ink/ink873.xml"/><Relationship Id="rId35" Type="http://schemas.openxmlformats.org/officeDocument/2006/relationships/image" Target="../media/image846.png"/><Relationship Id="rId56" Type="http://schemas.openxmlformats.org/officeDocument/2006/relationships/customXml" Target="../ink/ink886.xml"/><Relationship Id="rId77" Type="http://schemas.openxmlformats.org/officeDocument/2006/relationships/customXml" Target="../ink/ink897.xml"/><Relationship Id="rId100" Type="http://schemas.openxmlformats.org/officeDocument/2006/relationships/image" Target="../media/image878.png"/><Relationship Id="rId105" Type="http://schemas.openxmlformats.org/officeDocument/2006/relationships/customXml" Target="../ink/ink911.xml"/><Relationship Id="rId126" Type="http://schemas.openxmlformats.org/officeDocument/2006/relationships/image" Target="../media/image891.png"/><Relationship Id="rId147" Type="http://schemas.openxmlformats.org/officeDocument/2006/relationships/image" Target="../media/image901.png"/><Relationship Id="rId168" Type="http://schemas.openxmlformats.org/officeDocument/2006/relationships/customXml" Target="../ink/ink943.xml"/><Relationship Id="rId8" Type="http://schemas.openxmlformats.org/officeDocument/2006/relationships/customXml" Target="../ink/ink862.xml"/><Relationship Id="rId51" Type="http://schemas.openxmlformats.org/officeDocument/2006/relationships/image" Target="../media/image854.png"/><Relationship Id="rId72" Type="http://schemas.openxmlformats.org/officeDocument/2006/relationships/customXml" Target="../ink/ink894.xml"/><Relationship Id="rId93" Type="http://schemas.openxmlformats.org/officeDocument/2006/relationships/customXml" Target="../ink/ink905.xml"/><Relationship Id="rId98" Type="http://schemas.openxmlformats.org/officeDocument/2006/relationships/image" Target="../media/image877.png"/><Relationship Id="rId121" Type="http://schemas.openxmlformats.org/officeDocument/2006/relationships/customXml" Target="../ink/ink919.xml"/><Relationship Id="rId142" Type="http://schemas.openxmlformats.org/officeDocument/2006/relationships/customXml" Target="../ink/ink930.xml"/><Relationship Id="rId163" Type="http://schemas.openxmlformats.org/officeDocument/2006/relationships/image" Target="../media/image909.png"/><Relationship Id="rId184" Type="http://schemas.openxmlformats.org/officeDocument/2006/relationships/customXml" Target="../ink/ink951.xml"/><Relationship Id="rId189" Type="http://schemas.openxmlformats.org/officeDocument/2006/relationships/image" Target="../media/image922.png"/><Relationship Id="rId219" Type="http://schemas.openxmlformats.org/officeDocument/2006/relationships/image" Target="../media/image937.png"/><Relationship Id="rId3" Type="http://schemas.openxmlformats.org/officeDocument/2006/relationships/image" Target="../media/image830.png"/><Relationship Id="rId214" Type="http://schemas.openxmlformats.org/officeDocument/2006/relationships/customXml" Target="../ink/ink966.xml"/><Relationship Id="rId230" Type="http://schemas.openxmlformats.org/officeDocument/2006/relationships/customXml" Target="../ink/ink974.xml"/><Relationship Id="rId235" Type="http://schemas.openxmlformats.org/officeDocument/2006/relationships/image" Target="../media/image945.png"/><Relationship Id="rId25" Type="http://schemas.openxmlformats.org/officeDocument/2006/relationships/image" Target="../media/image841.png"/><Relationship Id="rId46" Type="http://schemas.openxmlformats.org/officeDocument/2006/relationships/customXml" Target="../ink/ink881.xml"/><Relationship Id="rId67" Type="http://schemas.openxmlformats.org/officeDocument/2006/relationships/image" Target="../media/image862.png"/><Relationship Id="rId116" Type="http://schemas.openxmlformats.org/officeDocument/2006/relationships/image" Target="../media/image886.png"/><Relationship Id="rId137" Type="http://schemas.openxmlformats.org/officeDocument/2006/relationships/image" Target="../media/image896.png"/><Relationship Id="rId158" Type="http://schemas.openxmlformats.org/officeDocument/2006/relationships/customXml" Target="../ink/ink938.xml"/><Relationship Id="rId20" Type="http://schemas.openxmlformats.org/officeDocument/2006/relationships/customXml" Target="../ink/ink868.xml"/><Relationship Id="rId41" Type="http://schemas.openxmlformats.org/officeDocument/2006/relationships/image" Target="../media/image849.png"/><Relationship Id="rId62" Type="http://schemas.openxmlformats.org/officeDocument/2006/relationships/customXml" Target="../ink/ink889.xml"/><Relationship Id="rId83" Type="http://schemas.openxmlformats.org/officeDocument/2006/relationships/customXml" Target="../ink/ink900.xml"/><Relationship Id="rId88" Type="http://schemas.openxmlformats.org/officeDocument/2006/relationships/image" Target="../media/image872.png"/><Relationship Id="rId111" Type="http://schemas.openxmlformats.org/officeDocument/2006/relationships/customXml" Target="../ink/ink914.xml"/><Relationship Id="rId132" Type="http://schemas.openxmlformats.org/officeDocument/2006/relationships/image" Target="../media/image894.png"/><Relationship Id="rId153" Type="http://schemas.openxmlformats.org/officeDocument/2006/relationships/image" Target="../media/image904.png"/><Relationship Id="rId174" Type="http://schemas.openxmlformats.org/officeDocument/2006/relationships/customXml" Target="../ink/ink946.xml"/><Relationship Id="rId179" Type="http://schemas.openxmlformats.org/officeDocument/2006/relationships/image" Target="../media/image917.png"/><Relationship Id="rId195" Type="http://schemas.openxmlformats.org/officeDocument/2006/relationships/image" Target="../media/image925.png"/><Relationship Id="rId209" Type="http://schemas.openxmlformats.org/officeDocument/2006/relationships/image" Target="../media/image932.png"/><Relationship Id="rId190" Type="http://schemas.openxmlformats.org/officeDocument/2006/relationships/customXml" Target="../ink/ink954.xml"/><Relationship Id="rId204" Type="http://schemas.openxmlformats.org/officeDocument/2006/relationships/customXml" Target="../ink/ink961.xml"/><Relationship Id="rId220" Type="http://schemas.openxmlformats.org/officeDocument/2006/relationships/customXml" Target="../ink/ink969.xml"/><Relationship Id="rId225" Type="http://schemas.openxmlformats.org/officeDocument/2006/relationships/image" Target="../media/image940.png"/><Relationship Id="rId241" Type="http://schemas.openxmlformats.org/officeDocument/2006/relationships/image" Target="../media/image948.png"/><Relationship Id="rId246" Type="http://schemas.openxmlformats.org/officeDocument/2006/relationships/customXml" Target="../ink/ink982.xml"/><Relationship Id="rId15" Type="http://schemas.openxmlformats.org/officeDocument/2006/relationships/image" Target="../media/image836.png"/><Relationship Id="rId36" Type="http://schemas.openxmlformats.org/officeDocument/2006/relationships/customXml" Target="../ink/ink876.xml"/><Relationship Id="rId57" Type="http://schemas.openxmlformats.org/officeDocument/2006/relationships/image" Target="../media/image857.png"/><Relationship Id="rId106" Type="http://schemas.openxmlformats.org/officeDocument/2006/relationships/image" Target="../media/image881.png"/><Relationship Id="rId127" Type="http://schemas.openxmlformats.org/officeDocument/2006/relationships/customXml" Target="../ink/ink922.xml"/><Relationship Id="rId10" Type="http://schemas.openxmlformats.org/officeDocument/2006/relationships/customXml" Target="../ink/ink863.xml"/><Relationship Id="rId31" Type="http://schemas.openxmlformats.org/officeDocument/2006/relationships/image" Target="../media/image844.png"/><Relationship Id="rId52" Type="http://schemas.openxmlformats.org/officeDocument/2006/relationships/customXml" Target="../ink/ink884.xml"/><Relationship Id="rId73" Type="http://schemas.openxmlformats.org/officeDocument/2006/relationships/customXml" Target="../ink/ink895.xml"/><Relationship Id="rId78" Type="http://schemas.openxmlformats.org/officeDocument/2006/relationships/image" Target="../media/image867.png"/><Relationship Id="rId94" Type="http://schemas.openxmlformats.org/officeDocument/2006/relationships/image" Target="../media/image875.png"/><Relationship Id="rId99" Type="http://schemas.openxmlformats.org/officeDocument/2006/relationships/customXml" Target="../ink/ink908.xml"/><Relationship Id="rId101" Type="http://schemas.openxmlformats.org/officeDocument/2006/relationships/customXml" Target="../ink/ink909.xml"/><Relationship Id="rId122" Type="http://schemas.openxmlformats.org/officeDocument/2006/relationships/image" Target="../media/image889.png"/><Relationship Id="rId143" Type="http://schemas.openxmlformats.org/officeDocument/2006/relationships/image" Target="../media/image899.png"/><Relationship Id="rId148" Type="http://schemas.openxmlformats.org/officeDocument/2006/relationships/customXml" Target="../ink/ink933.xml"/><Relationship Id="rId164" Type="http://schemas.openxmlformats.org/officeDocument/2006/relationships/customXml" Target="../ink/ink941.xml"/><Relationship Id="rId169" Type="http://schemas.openxmlformats.org/officeDocument/2006/relationships/image" Target="../media/image912.png"/><Relationship Id="rId185" Type="http://schemas.openxmlformats.org/officeDocument/2006/relationships/image" Target="../media/image920.png"/><Relationship Id="rId4" Type="http://schemas.openxmlformats.org/officeDocument/2006/relationships/customXml" Target="../ink/ink860.xml"/><Relationship Id="rId9" Type="http://schemas.openxmlformats.org/officeDocument/2006/relationships/image" Target="../media/image833.png"/><Relationship Id="rId180" Type="http://schemas.openxmlformats.org/officeDocument/2006/relationships/customXml" Target="../ink/ink949.xml"/><Relationship Id="rId210" Type="http://schemas.openxmlformats.org/officeDocument/2006/relationships/customXml" Target="../ink/ink964.xml"/><Relationship Id="rId215" Type="http://schemas.openxmlformats.org/officeDocument/2006/relationships/image" Target="../media/image935.png"/><Relationship Id="rId236" Type="http://schemas.openxmlformats.org/officeDocument/2006/relationships/customXml" Target="../ink/ink977.xml"/><Relationship Id="rId26" Type="http://schemas.openxmlformats.org/officeDocument/2006/relationships/customXml" Target="../ink/ink871.xml"/><Relationship Id="rId231" Type="http://schemas.openxmlformats.org/officeDocument/2006/relationships/image" Target="../media/image943.png"/><Relationship Id="rId47" Type="http://schemas.openxmlformats.org/officeDocument/2006/relationships/image" Target="../media/image852.png"/><Relationship Id="rId68" Type="http://schemas.openxmlformats.org/officeDocument/2006/relationships/customXml" Target="../ink/ink892.xml"/><Relationship Id="rId89" Type="http://schemas.openxmlformats.org/officeDocument/2006/relationships/customXml" Target="../ink/ink903.xml"/><Relationship Id="rId112" Type="http://schemas.openxmlformats.org/officeDocument/2006/relationships/image" Target="../media/image884.png"/><Relationship Id="rId133" Type="http://schemas.openxmlformats.org/officeDocument/2006/relationships/customXml" Target="../ink/ink925.xml"/><Relationship Id="rId154" Type="http://schemas.openxmlformats.org/officeDocument/2006/relationships/customXml" Target="../ink/ink936.xml"/><Relationship Id="rId175" Type="http://schemas.openxmlformats.org/officeDocument/2006/relationships/image" Target="../media/image915.png"/><Relationship Id="rId196" Type="http://schemas.openxmlformats.org/officeDocument/2006/relationships/customXml" Target="../ink/ink957.xml"/><Relationship Id="rId200" Type="http://schemas.openxmlformats.org/officeDocument/2006/relationships/customXml" Target="../ink/ink959.xml"/><Relationship Id="rId16" Type="http://schemas.openxmlformats.org/officeDocument/2006/relationships/customXml" Target="../ink/ink866.xml"/><Relationship Id="rId221" Type="http://schemas.openxmlformats.org/officeDocument/2006/relationships/image" Target="../media/image938.png"/><Relationship Id="rId242" Type="http://schemas.openxmlformats.org/officeDocument/2006/relationships/customXml" Target="../ink/ink980.xml"/><Relationship Id="rId37" Type="http://schemas.openxmlformats.org/officeDocument/2006/relationships/image" Target="../media/image847.png"/><Relationship Id="rId58" Type="http://schemas.openxmlformats.org/officeDocument/2006/relationships/customXml" Target="../ink/ink887.xml"/><Relationship Id="rId79" Type="http://schemas.openxmlformats.org/officeDocument/2006/relationships/customXml" Target="../ink/ink898.xml"/><Relationship Id="rId102" Type="http://schemas.openxmlformats.org/officeDocument/2006/relationships/image" Target="../media/image879.png"/><Relationship Id="rId123" Type="http://schemas.openxmlformats.org/officeDocument/2006/relationships/customXml" Target="../ink/ink920.xml"/><Relationship Id="rId144" Type="http://schemas.openxmlformats.org/officeDocument/2006/relationships/customXml" Target="../ink/ink931.xml"/><Relationship Id="rId90" Type="http://schemas.openxmlformats.org/officeDocument/2006/relationships/image" Target="../media/image873.png"/><Relationship Id="rId165" Type="http://schemas.openxmlformats.org/officeDocument/2006/relationships/image" Target="../media/image910.png"/><Relationship Id="rId186" Type="http://schemas.openxmlformats.org/officeDocument/2006/relationships/customXml" Target="../ink/ink952.xml"/><Relationship Id="rId211" Type="http://schemas.openxmlformats.org/officeDocument/2006/relationships/image" Target="../media/image933.png"/><Relationship Id="rId232" Type="http://schemas.openxmlformats.org/officeDocument/2006/relationships/customXml" Target="../ink/ink975.xml"/><Relationship Id="rId27" Type="http://schemas.openxmlformats.org/officeDocument/2006/relationships/image" Target="../media/image842.png"/><Relationship Id="rId48" Type="http://schemas.openxmlformats.org/officeDocument/2006/relationships/customXml" Target="../ink/ink882.xml"/><Relationship Id="rId69" Type="http://schemas.openxmlformats.org/officeDocument/2006/relationships/image" Target="../media/image863.png"/><Relationship Id="rId113" Type="http://schemas.openxmlformats.org/officeDocument/2006/relationships/customXml" Target="../ink/ink915.xml"/><Relationship Id="rId134" Type="http://schemas.openxmlformats.org/officeDocument/2006/relationships/image" Target="../media/image895.png"/><Relationship Id="rId80" Type="http://schemas.openxmlformats.org/officeDocument/2006/relationships/image" Target="../media/image868.png"/><Relationship Id="rId155" Type="http://schemas.openxmlformats.org/officeDocument/2006/relationships/image" Target="../media/image905.png"/><Relationship Id="rId176" Type="http://schemas.openxmlformats.org/officeDocument/2006/relationships/customXml" Target="../ink/ink947.xml"/><Relationship Id="rId197" Type="http://schemas.openxmlformats.org/officeDocument/2006/relationships/image" Target="../media/image926.png"/><Relationship Id="rId201" Type="http://schemas.openxmlformats.org/officeDocument/2006/relationships/image" Target="../media/image928.png"/><Relationship Id="rId222" Type="http://schemas.openxmlformats.org/officeDocument/2006/relationships/customXml" Target="../ink/ink970.xml"/><Relationship Id="rId243" Type="http://schemas.openxmlformats.org/officeDocument/2006/relationships/image" Target="../media/image949.png"/></Relationships>
</file>

<file path=ppt/slides/_rels/slide12.xml.rels><?xml version="1.0" encoding="UTF-8" standalone="yes"?>
<Relationships xmlns="http://schemas.openxmlformats.org/package/2006/relationships"><Relationship Id="rId13" Type="http://schemas.openxmlformats.org/officeDocument/2006/relationships/image" Target="../media/image958.png"/><Relationship Id="rId18" Type="http://schemas.openxmlformats.org/officeDocument/2006/relationships/customXml" Target="../ink/ink992.xml"/><Relationship Id="rId26" Type="http://schemas.openxmlformats.org/officeDocument/2006/relationships/customXml" Target="../ink/ink996.xml"/><Relationship Id="rId39" Type="http://schemas.openxmlformats.org/officeDocument/2006/relationships/image" Target="../media/image971.png"/><Relationship Id="rId21" Type="http://schemas.openxmlformats.org/officeDocument/2006/relationships/image" Target="../media/image962.png"/><Relationship Id="rId34" Type="http://schemas.openxmlformats.org/officeDocument/2006/relationships/customXml" Target="../ink/ink1000.xml"/><Relationship Id="rId42" Type="http://schemas.openxmlformats.org/officeDocument/2006/relationships/customXml" Target="../ink/ink1004.xml"/><Relationship Id="rId47" Type="http://schemas.openxmlformats.org/officeDocument/2006/relationships/image" Target="../media/image975.png"/><Relationship Id="rId50" Type="http://schemas.openxmlformats.org/officeDocument/2006/relationships/customXml" Target="../ink/ink1008.xml"/><Relationship Id="rId55" Type="http://schemas.openxmlformats.org/officeDocument/2006/relationships/image" Target="../media/image979.png"/><Relationship Id="rId63" Type="http://schemas.openxmlformats.org/officeDocument/2006/relationships/image" Target="../media/image983.png"/><Relationship Id="rId68" Type="http://schemas.openxmlformats.org/officeDocument/2006/relationships/customXml" Target="../ink/ink1017.xml"/><Relationship Id="rId76" Type="http://schemas.openxmlformats.org/officeDocument/2006/relationships/customXml" Target="../ink/ink1021.xml"/><Relationship Id="rId84" Type="http://schemas.openxmlformats.org/officeDocument/2006/relationships/image" Target="../media/image993.png"/><Relationship Id="rId89" Type="http://schemas.openxmlformats.org/officeDocument/2006/relationships/customXml" Target="../ink/ink1028.xml"/><Relationship Id="rId7" Type="http://schemas.openxmlformats.org/officeDocument/2006/relationships/image" Target="../media/image955.png"/><Relationship Id="rId71" Type="http://schemas.openxmlformats.org/officeDocument/2006/relationships/image" Target="../media/image987.png"/><Relationship Id="rId92" Type="http://schemas.openxmlformats.org/officeDocument/2006/relationships/image" Target="../media/image997.png"/><Relationship Id="rId2" Type="http://schemas.openxmlformats.org/officeDocument/2006/relationships/customXml" Target="../ink/ink984.xml"/><Relationship Id="rId16" Type="http://schemas.openxmlformats.org/officeDocument/2006/relationships/customXml" Target="../ink/ink991.xml"/><Relationship Id="rId29" Type="http://schemas.openxmlformats.org/officeDocument/2006/relationships/image" Target="../media/image966.png"/><Relationship Id="rId11" Type="http://schemas.openxmlformats.org/officeDocument/2006/relationships/image" Target="../media/image957.png"/><Relationship Id="rId24" Type="http://schemas.openxmlformats.org/officeDocument/2006/relationships/customXml" Target="../ink/ink995.xml"/><Relationship Id="rId32" Type="http://schemas.openxmlformats.org/officeDocument/2006/relationships/customXml" Target="../ink/ink999.xml"/><Relationship Id="rId37" Type="http://schemas.openxmlformats.org/officeDocument/2006/relationships/image" Target="../media/image970.png"/><Relationship Id="rId40" Type="http://schemas.openxmlformats.org/officeDocument/2006/relationships/customXml" Target="../ink/ink1003.xml"/><Relationship Id="rId45" Type="http://schemas.openxmlformats.org/officeDocument/2006/relationships/image" Target="../media/image974.png"/><Relationship Id="rId53" Type="http://schemas.openxmlformats.org/officeDocument/2006/relationships/image" Target="../media/image978.png"/><Relationship Id="rId58" Type="http://schemas.openxmlformats.org/officeDocument/2006/relationships/customXml" Target="../ink/ink1012.xml"/><Relationship Id="rId66" Type="http://schemas.openxmlformats.org/officeDocument/2006/relationships/customXml" Target="../ink/ink1016.xml"/><Relationship Id="rId74" Type="http://schemas.openxmlformats.org/officeDocument/2006/relationships/customXml" Target="../ink/ink1020.xml"/><Relationship Id="rId79" Type="http://schemas.openxmlformats.org/officeDocument/2006/relationships/image" Target="../media/image991.png"/><Relationship Id="rId87" Type="http://schemas.openxmlformats.org/officeDocument/2006/relationships/customXml" Target="../ink/ink1027.xml"/><Relationship Id="rId5" Type="http://schemas.openxmlformats.org/officeDocument/2006/relationships/image" Target="../media/image954.png"/><Relationship Id="rId61" Type="http://schemas.openxmlformats.org/officeDocument/2006/relationships/image" Target="../media/image982.png"/><Relationship Id="rId82" Type="http://schemas.openxmlformats.org/officeDocument/2006/relationships/customXml" Target="../ink/ink1024.xml"/><Relationship Id="rId90" Type="http://schemas.openxmlformats.org/officeDocument/2006/relationships/image" Target="../media/image996.png"/><Relationship Id="rId19" Type="http://schemas.openxmlformats.org/officeDocument/2006/relationships/image" Target="../media/image961.png"/><Relationship Id="rId14" Type="http://schemas.openxmlformats.org/officeDocument/2006/relationships/customXml" Target="../ink/ink990.xml"/><Relationship Id="rId22" Type="http://schemas.openxmlformats.org/officeDocument/2006/relationships/customXml" Target="../ink/ink994.xml"/><Relationship Id="rId27" Type="http://schemas.openxmlformats.org/officeDocument/2006/relationships/image" Target="../media/image965.png"/><Relationship Id="rId30" Type="http://schemas.openxmlformats.org/officeDocument/2006/relationships/customXml" Target="../ink/ink998.xml"/><Relationship Id="rId35" Type="http://schemas.openxmlformats.org/officeDocument/2006/relationships/image" Target="../media/image969.png"/><Relationship Id="rId43" Type="http://schemas.openxmlformats.org/officeDocument/2006/relationships/image" Target="../media/image973.png"/><Relationship Id="rId48" Type="http://schemas.openxmlformats.org/officeDocument/2006/relationships/customXml" Target="../ink/ink1007.xml"/><Relationship Id="rId56" Type="http://schemas.openxmlformats.org/officeDocument/2006/relationships/customXml" Target="../ink/ink1011.xml"/><Relationship Id="rId64" Type="http://schemas.openxmlformats.org/officeDocument/2006/relationships/customXml" Target="../ink/ink1015.xml"/><Relationship Id="rId69" Type="http://schemas.openxmlformats.org/officeDocument/2006/relationships/image" Target="../media/image986.png"/><Relationship Id="rId77" Type="http://schemas.openxmlformats.org/officeDocument/2006/relationships/image" Target="../media/image990.png"/><Relationship Id="rId8" Type="http://schemas.openxmlformats.org/officeDocument/2006/relationships/customXml" Target="../ink/ink987.xml"/><Relationship Id="rId51" Type="http://schemas.openxmlformats.org/officeDocument/2006/relationships/image" Target="../media/image977.png"/><Relationship Id="rId72" Type="http://schemas.openxmlformats.org/officeDocument/2006/relationships/customXml" Target="../ink/ink1019.xml"/><Relationship Id="rId80" Type="http://schemas.openxmlformats.org/officeDocument/2006/relationships/customXml" Target="../ink/ink1023.xml"/><Relationship Id="rId85" Type="http://schemas.openxmlformats.org/officeDocument/2006/relationships/customXml" Target="../ink/ink1026.xml"/><Relationship Id="rId93" Type="http://schemas.openxmlformats.org/officeDocument/2006/relationships/customXml" Target="../ink/ink1030.xml"/><Relationship Id="rId3" Type="http://schemas.openxmlformats.org/officeDocument/2006/relationships/image" Target="../media/image953.png"/><Relationship Id="rId12" Type="http://schemas.openxmlformats.org/officeDocument/2006/relationships/customXml" Target="../ink/ink989.xml"/><Relationship Id="rId17" Type="http://schemas.openxmlformats.org/officeDocument/2006/relationships/image" Target="../media/image960.png"/><Relationship Id="rId25" Type="http://schemas.openxmlformats.org/officeDocument/2006/relationships/image" Target="../media/image964.png"/><Relationship Id="rId33" Type="http://schemas.openxmlformats.org/officeDocument/2006/relationships/image" Target="../media/image968.png"/><Relationship Id="rId38" Type="http://schemas.openxmlformats.org/officeDocument/2006/relationships/customXml" Target="../ink/ink1002.xml"/><Relationship Id="rId46" Type="http://schemas.openxmlformats.org/officeDocument/2006/relationships/customXml" Target="../ink/ink1006.xml"/><Relationship Id="rId59" Type="http://schemas.openxmlformats.org/officeDocument/2006/relationships/image" Target="../media/image981.png"/><Relationship Id="rId67" Type="http://schemas.openxmlformats.org/officeDocument/2006/relationships/image" Target="../media/image985.png"/><Relationship Id="rId20" Type="http://schemas.openxmlformats.org/officeDocument/2006/relationships/customXml" Target="../ink/ink993.xml"/><Relationship Id="rId41" Type="http://schemas.openxmlformats.org/officeDocument/2006/relationships/image" Target="../media/image972.png"/><Relationship Id="rId54" Type="http://schemas.openxmlformats.org/officeDocument/2006/relationships/customXml" Target="../ink/ink1010.xml"/><Relationship Id="rId62" Type="http://schemas.openxmlformats.org/officeDocument/2006/relationships/customXml" Target="../ink/ink1014.xml"/><Relationship Id="rId70" Type="http://schemas.openxmlformats.org/officeDocument/2006/relationships/customXml" Target="../ink/ink1018.xml"/><Relationship Id="rId75" Type="http://schemas.openxmlformats.org/officeDocument/2006/relationships/image" Target="../media/image989.png"/><Relationship Id="rId83" Type="http://schemas.openxmlformats.org/officeDocument/2006/relationships/customXml" Target="../ink/ink1025.xml"/><Relationship Id="rId88" Type="http://schemas.openxmlformats.org/officeDocument/2006/relationships/image" Target="../media/image995.png"/><Relationship Id="rId91" Type="http://schemas.openxmlformats.org/officeDocument/2006/relationships/customXml" Target="../ink/ink1029.xml"/><Relationship Id="rId1" Type="http://schemas.openxmlformats.org/officeDocument/2006/relationships/slideLayout" Target="../slideLayouts/slideLayout2.xml"/><Relationship Id="rId6" Type="http://schemas.openxmlformats.org/officeDocument/2006/relationships/customXml" Target="../ink/ink986.xml"/><Relationship Id="rId15" Type="http://schemas.openxmlformats.org/officeDocument/2006/relationships/image" Target="../media/image959.png"/><Relationship Id="rId23" Type="http://schemas.openxmlformats.org/officeDocument/2006/relationships/image" Target="../media/image963.png"/><Relationship Id="rId28" Type="http://schemas.openxmlformats.org/officeDocument/2006/relationships/customXml" Target="../ink/ink997.xml"/><Relationship Id="rId36" Type="http://schemas.openxmlformats.org/officeDocument/2006/relationships/customXml" Target="../ink/ink1001.xml"/><Relationship Id="rId49" Type="http://schemas.openxmlformats.org/officeDocument/2006/relationships/image" Target="../media/image976.png"/><Relationship Id="rId57" Type="http://schemas.openxmlformats.org/officeDocument/2006/relationships/image" Target="../media/image980.png"/><Relationship Id="rId10" Type="http://schemas.openxmlformats.org/officeDocument/2006/relationships/customXml" Target="../ink/ink988.xml"/><Relationship Id="rId31" Type="http://schemas.openxmlformats.org/officeDocument/2006/relationships/image" Target="../media/image967.png"/><Relationship Id="rId44" Type="http://schemas.openxmlformats.org/officeDocument/2006/relationships/customXml" Target="../ink/ink1005.xml"/><Relationship Id="rId52" Type="http://schemas.openxmlformats.org/officeDocument/2006/relationships/customXml" Target="../ink/ink1009.xml"/><Relationship Id="rId60" Type="http://schemas.openxmlformats.org/officeDocument/2006/relationships/customXml" Target="../ink/ink1013.xml"/><Relationship Id="rId65" Type="http://schemas.openxmlformats.org/officeDocument/2006/relationships/image" Target="../media/image984.png"/><Relationship Id="rId73" Type="http://schemas.openxmlformats.org/officeDocument/2006/relationships/image" Target="../media/image988.png"/><Relationship Id="rId78" Type="http://schemas.openxmlformats.org/officeDocument/2006/relationships/customXml" Target="../ink/ink1022.xml"/><Relationship Id="rId81" Type="http://schemas.openxmlformats.org/officeDocument/2006/relationships/image" Target="../media/image992.png"/><Relationship Id="rId86" Type="http://schemas.openxmlformats.org/officeDocument/2006/relationships/image" Target="../media/image994.png"/><Relationship Id="rId94" Type="http://schemas.openxmlformats.org/officeDocument/2006/relationships/image" Target="../media/image998.png"/><Relationship Id="rId4" Type="http://schemas.openxmlformats.org/officeDocument/2006/relationships/customXml" Target="../ink/ink985.xml"/><Relationship Id="rId9" Type="http://schemas.openxmlformats.org/officeDocument/2006/relationships/image" Target="../media/image956.png"/></Relationships>
</file>

<file path=ppt/slides/_rels/slide13.xml.rels><?xml version="1.0" encoding="UTF-8" standalone="yes"?>
<Relationships xmlns="http://schemas.openxmlformats.org/package/2006/relationships"><Relationship Id="rId13" Type="http://schemas.openxmlformats.org/officeDocument/2006/relationships/image" Target="../media/image1004.png"/><Relationship Id="rId18" Type="http://schemas.openxmlformats.org/officeDocument/2006/relationships/customXml" Target="../ink/ink1039.xml"/><Relationship Id="rId26" Type="http://schemas.openxmlformats.org/officeDocument/2006/relationships/customXml" Target="../ink/ink1043.xml"/><Relationship Id="rId39" Type="http://schemas.openxmlformats.org/officeDocument/2006/relationships/image" Target="../media/image1017.png"/><Relationship Id="rId21" Type="http://schemas.openxmlformats.org/officeDocument/2006/relationships/image" Target="../media/image1008.png"/><Relationship Id="rId34" Type="http://schemas.openxmlformats.org/officeDocument/2006/relationships/customXml" Target="../ink/ink1047.xml"/><Relationship Id="rId42" Type="http://schemas.openxmlformats.org/officeDocument/2006/relationships/customXml" Target="../ink/ink1051.xml"/><Relationship Id="rId47" Type="http://schemas.openxmlformats.org/officeDocument/2006/relationships/image" Target="../media/image1021.png"/><Relationship Id="rId50" Type="http://schemas.openxmlformats.org/officeDocument/2006/relationships/customXml" Target="../ink/ink1055.xml"/><Relationship Id="rId55" Type="http://schemas.openxmlformats.org/officeDocument/2006/relationships/image" Target="../media/image1025.png"/><Relationship Id="rId63" Type="http://schemas.openxmlformats.org/officeDocument/2006/relationships/image" Target="../media/image1029.png"/><Relationship Id="rId68" Type="http://schemas.openxmlformats.org/officeDocument/2006/relationships/customXml" Target="../ink/ink1064.xml"/><Relationship Id="rId76" Type="http://schemas.openxmlformats.org/officeDocument/2006/relationships/customXml" Target="../ink/ink1068.xml"/><Relationship Id="rId7" Type="http://schemas.openxmlformats.org/officeDocument/2006/relationships/image" Target="../media/image1001.png"/><Relationship Id="rId71" Type="http://schemas.openxmlformats.org/officeDocument/2006/relationships/image" Target="../media/image1033.png"/><Relationship Id="rId2" Type="http://schemas.openxmlformats.org/officeDocument/2006/relationships/customXml" Target="../ink/ink1031.xml"/><Relationship Id="rId16" Type="http://schemas.openxmlformats.org/officeDocument/2006/relationships/customXml" Target="../ink/ink1038.xml"/><Relationship Id="rId29" Type="http://schemas.openxmlformats.org/officeDocument/2006/relationships/image" Target="../media/image1012.png"/><Relationship Id="rId11" Type="http://schemas.openxmlformats.org/officeDocument/2006/relationships/image" Target="../media/image1003.png"/><Relationship Id="rId24" Type="http://schemas.openxmlformats.org/officeDocument/2006/relationships/customXml" Target="../ink/ink1042.xml"/><Relationship Id="rId32" Type="http://schemas.openxmlformats.org/officeDocument/2006/relationships/customXml" Target="../ink/ink1046.xml"/><Relationship Id="rId37" Type="http://schemas.openxmlformats.org/officeDocument/2006/relationships/image" Target="../media/image1016.png"/><Relationship Id="rId40" Type="http://schemas.openxmlformats.org/officeDocument/2006/relationships/customXml" Target="../ink/ink1050.xml"/><Relationship Id="rId45" Type="http://schemas.openxmlformats.org/officeDocument/2006/relationships/image" Target="../media/image1020.png"/><Relationship Id="rId53" Type="http://schemas.openxmlformats.org/officeDocument/2006/relationships/image" Target="../media/image1024.png"/><Relationship Id="rId58" Type="http://schemas.openxmlformats.org/officeDocument/2006/relationships/customXml" Target="../ink/ink1059.xml"/><Relationship Id="rId66" Type="http://schemas.openxmlformats.org/officeDocument/2006/relationships/customXml" Target="../ink/ink1063.xml"/><Relationship Id="rId74" Type="http://schemas.openxmlformats.org/officeDocument/2006/relationships/customXml" Target="../ink/ink1067.xml"/><Relationship Id="rId5" Type="http://schemas.openxmlformats.org/officeDocument/2006/relationships/image" Target="../media/image1000.png"/><Relationship Id="rId15" Type="http://schemas.openxmlformats.org/officeDocument/2006/relationships/image" Target="../media/image1005.png"/><Relationship Id="rId23" Type="http://schemas.openxmlformats.org/officeDocument/2006/relationships/image" Target="../media/image1009.png"/><Relationship Id="rId28" Type="http://schemas.openxmlformats.org/officeDocument/2006/relationships/customXml" Target="../ink/ink1044.xml"/><Relationship Id="rId36" Type="http://schemas.openxmlformats.org/officeDocument/2006/relationships/customXml" Target="../ink/ink1048.xml"/><Relationship Id="rId49" Type="http://schemas.openxmlformats.org/officeDocument/2006/relationships/image" Target="../media/image1022.png"/><Relationship Id="rId57" Type="http://schemas.openxmlformats.org/officeDocument/2006/relationships/image" Target="../media/image1026.png"/><Relationship Id="rId61" Type="http://schemas.openxmlformats.org/officeDocument/2006/relationships/image" Target="../media/image1028.png"/><Relationship Id="rId10" Type="http://schemas.openxmlformats.org/officeDocument/2006/relationships/customXml" Target="../ink/ink1035.xml"/><Relationship Id="rId19" Type="http://schemas.openxmlformats.org/officeDocument/2006/relationships/image" Target="../media/image1007.png"/><Relationship Id="rId31" Type="http://schemas.openxmlformats.org/officeDocument/2006/relationships/image" Target="../media/image1013.png"/><Relationship Id="rId44" Type="http://schemas.openxmlformats.org/officeDocument/2006/relationships/customXml" Target="../ink/ink1052.xml"/><Relationship Id="rId52" Type="http://schemas.openxmlformats.org/officeDocument/2006/relationships/customXml" Target="../ink/ink1056.xml"/><Relationship Id="rId60" Type="http://schemas.openxmlformats.org/officeDocument/2006/relationships/customXml" Target="../ink/ink1060.xml"/><Relationship Id="rId65" Type="http://schemas.openxmlformats.org/officeDocument/2006/relationships/image" Target="../media/image1030.png"/><Relationship Id="rId73" Type="http://schemas.openxmlformats.org/officeDocument/2006/relationships/image" Target="../media/image1034.png"/><Relationship Id="rId4" Type="http://schemas.openxmlformats.org/officeDocument/2006/relationships/customXml" Target="../ink/ink1032.xml"/><Relationship Id="rId9" Type="http://schemas.openxmlformats.org/officeDocument/2006/relationships/image" Target="../media/image1002.png"/><Relationship Id="rId14" Type="http://schemas.openxmlformats.org/officeDocument/2006/relationships/customXml" Target="../ink/ink1037.xml"/><Relationship Id="rId22" Type="http://schemas.openxmlformats.org/officeDocument/2006/relationships/customXml" Target="../ink/ink1041.xml"/><Relationship Id="rId27" Type="http://schemas.openxmlformats.org/officeDocument/2006/relationships/image" Target="../media/image1011.png"/><Relationship Id="rId30" Type="http://schemas.openxmlformats.org/officeDocument/2006/relationships/customXml" Target="../ink/ink1045.xml"/><Relationship Id="rId35" Type="http://schemas.openxmlformats.org/officeDocument/2006/relationships/image" Target="../media/image1015.png"/><Relationship Id="rId43" Type="http://schemas.openxmlformats.org/officeDocument/2006/relationships/image" Target="../media/image1019.png"/><Relationship Id="rId48" Type="http://schemas.openxmlformats.org/officeDocument/2006/relationships/customXml" Target="../ink/ink1054.xml"/><Relationship Id="rId56" Type="http://schemas.openxmlformats.org/officeDocument/2006/relationships/customXml" Target="../ink/ink1058.xml"/><Relationship Id="rId64" Type="http://schemas.openxmlformats.org/officeDocument/2006/relationships/customXml" Target="../ink/ink1062.xml"/><Relationship Id="rId69" Type="http://schemas.openxmlformats.org/officeDocument/2006/relationships/image" Target="../media/image1032.png"/><Relationship Id="rId77" Type="http://schemas.openxmlformats.org/officeDocument/2006/relationships/image" Target="../media/image1036.png"/><Relationship Id="rId8" Type="http://schemas.openxmlformats.org/officeDocument/2006/relationships/customXml" Target="../ink/ink1034.xml"/><Relationship Id="rId51" Type="http://schemas.openxmlformats.org/officeDocument/2006/relationships/image" Target="../media/image1023.png"/><Relationship Id="rId72" Type="http://schemas.openxmlformats.org/officeDocument/2006/relationships/customXml" Target="../ink/ink1066.xml"/><Relationship Id="rId3" Type="http://schemas.openxmlformats.org/officeDocument/2006/relationships/image" Target="../media/image999.png"/><Relationship Id="rId12" Type="http://schemas.openxmlformats.org/officeDocument/2006/relationships/customXml" Target="../ink/ink1036.xml"/><Relationship Id="rId17" Type="http://schemas.openxmlformats.org/officeDocument/2006/relationships/image" Target="../media/image1006.png"/><Relationship Id="rId25" Type="http://schemas.openxmlformats.org/officeDocument/2006/relationships/image" Target="../media/image1010.png"/><Relationship Id="rId33" Type="http://schemas.openxmlformats.org/officeDocument/2006/relationships/image" Target="../media/image1014.png"/><Relationship Id="rId38" Type="http://schemas.openxmlformats.org/officeDocument/2006/relationships/customXml" Target="../ink/ink1049.xml"/><Relationship Id="rId46" Type="http://schemas.openxmlformats.org/officeDocument/2006/relationships/customXml" Target="../ink/ink1053.xml"/><Relationship Id="rId59" Type="http://schemas.openxmlformats.org/officeDocument/2006/relationships/image" Target="../media/image1027.png"/><Relationship Id="rId67" Type="http://schemas.openxmlformats.org/officeDocument/2006/relationships/image" Target="../media/image1031.png"/><Relationship Id="rId20" Type="http://schemas.openxmlformats.org/officeDocument/2006/relationships/customXml" Target="../ink/ink1040.xml"/><Relationship Id="rId41" Type="http://schemas.openxmlformats.org/officeDocument/2006/relationships/image" Target="../media/image1018.png"/><Relationship Id="rId54" Type="http://schemas.openxmlformats.org/officeDocument/2006/relationships/customXml" Target="../ink/ink1057.xml"/><Relationship Id="rId62" Type="http://schemas.openxmlformats.org/officeDocument/2006/relationships/customXml" Target="../ink/ink1061.xml"/><Relationship Id="rId70" Type="http://schemas.openxmlformats.org/officeDocument/2006/relationships/customXml" Target="../ink/ink1065.xml"/><Relationship Id="rId75" Type="http://schemas.openxmlformats.org/officeDocument/2006/relationships/image" Target="../media/image1035.png"/><Relationship Id="rId1" Type="http://schemas.openxmlformats.org/officeDocument/2006/relationships/slideLayout" Target="../slideLayouts/slideLayout2.xml"/><Relationship Id="rId6" Type="http://schemas.openxmlformats.org/officeDocument/2006/relationships/customXml" Target="../ink/ink1033.xml"/></Relationships>
</file>

<file path=ppt/slides/_rels/slide14.xml.rels><?xml version="1.0" encoding="UTF-8" standalone="yes"?>
<Relationships xmlns="http://schemas.openxmlformats.org/package/2006/relationships"><Relationship Id="rId26" Type="http://schemas.openxmlformats.org/officeDocument/2006/relationships/customXml" Target="../ink/ink1081.xml"/><Relationship Id="rId21" Type="http://schemas.openxmlformats.org/officeDocument/2006/relationships/image" Target="../media/image1046.png"/><Relationship Id="rId34" Type="http://schemas.openxmlformats.org/officeDocument/2006/relationships/customXml" Target="../ink/ink1085.xml"/><Relationship Id="rId42" Type="http://schemas.openxmlformats.org/officeDocument/2006/relationships/customXml" Target="../ink/ink1089.xml"/><Relationship Id="rId47" Type="http://schemas.openxmlformats.org/officeDocument/2006/relationships/image" Target="../media/image1059.png"/><Relationship Id="rId50" Type="http://schemas.openxmlformats.org/officeDocument/2006/relationships/customXml" Target="../ink/ink1093.xml"/><Relationship Id="rId55" Type="http://schemas.openxmlformats.org/officeDocument/2006/relationships/image" Target="../media/image1063.png"/><Relationship Id="rId63" Type="http://schemas.openxmlformats.org/officeDocument/2006/relationships/image" Target="../media/image1066.png"/><Relationship Id="rId68" Type="http://schemas.openxmlformats.org/officeDocument/2006/relationships/customXml" Target="../ink/ink1102.xml"/><Relationship Id="rId76" Type="http://schemas.openxmlformats.org/officeDocument/2006/relationships/customXml" Target="../ink/ink1106.xml"/><Relationship Id="rId84" Type="http://schemas.openxmlformats.org/officeDocument/2006/relationships/customXml" Target="../ink/ink1110.xml"/><Relationship Id="rId89" Type="http://schemas.openxmlformats.org/officeDocument/2006/relationships/image" Target="../media/image1079.png"/><Relationship Id="rId97" Type="http://schemas.openxmlformats.org/officeDocument/2006/relationships/image" Target="../media/image1083.png"/><Relationship Id="rId7" Type="http://schemas.openxmlformats.org/officeDocument/2006/relationships/image" Target="../media/image1039.png"/><Relationship Id="rId71" Type="http://schemas.openxmlformats.org/officeDocument/2006/relationships/image" Target="../media/image1070.png"/><Relationship Id="rId92" Type="http://schemas.openxmlformats.org/officeDocument/2006/relationships/customXml" Target="../ink/ink1114.xml"/><Relationship Id="rId2" Type="http://schemas.openxmlformats.org/officeDocument/2006/relationships/customXml" Target="../ink/ink1069.xml"/><Relationship Id="rId16" Type="http://schemas.openxmlformats.org/officeDocument/2006/relationships/customXml" Target="../ink/ink1076.xml"/><Relationship Id="rId29" Type="http://schemas.openxmlformats.org/officeDocument/2006/relationships/image" Target="../media/image1050.png"/><Relationship Id="rId11" Type="http://schemas.openxmlformats.org/officeDocument/2006/relationships/image" Target="../media/image1041.png"/><Relationship Id="rId24" Type="http://schemas.openxmlformats.org/officeDocument/2006/relationships/customXml" Target="../ink/ink1080.xml"/><Relationship Id="rId32" Type="http://schemas.openxmlformats.org/officeDocument/2006/relationships/customXml" Target="../ink/ink1084.xml"/><Relationship Id="rId37" Type="http://schemas.openxmlformats.org/officeDocument/2006/relationships/image" Target="../media/image1054.png"/><Relationship Id="rId40" Type="http://schemas.openxmlformats.org/officeDocument/2006/relationships/customXml" Target="../ink/ink1088.xml"/><Relationship Id="rId45" Type="http://schemas.openxmlformats.org/officeDocument/2006/relationships/image" Target="../media/image1058.png"/><Relationship Id="rId53" Type="http://schemas.openxmlformats.org/officeDocument/2006/relationships/image" Target="../media/image1062.png"/><Relationship Id="rId58" Type="http://schemas.openxmlformats.org/officeDocument/2006/relationships/customXml" Target="../ink/ink1097.xml"/><Relationship Id="rId66" Type="http://schemas.openxmlformats.org/officeDocument/2006/relationships/customXml" Target="../ink/ink1101.xml"/><Relationship Id="rId74" Type="http://schemas.openxmlformats.org/officeDocument/2006/relationships/customXml" Target="../ink/ink1105.xml"/><Relationship Id="rId79" Type="http://schemas.openxmlformats.org/officeDocument/2006/relationships/image" Target="../media/image1074.png"/><Relationship Id="rId87" Type="http://schemas.openxmlformats.org/officeDocument/2006/relationships/image" Target="../media/image1078.png"/><Relationship Id="rId5" Type="http://schemas.openxmlformats.org/officeDocument/2006/relationships/image" Target="../media/image1038.png"/><Relationship Id="rId61" Type="http://schemas.openxmlformats.org/officeDocument/2006/relationships/image" Target="../media/image1065.png"/><Relationship Id="rId82" Type="http://schemas.openxmlformats.org/officeDocument/2006/relationships/customXml" Target="../ink/ink1109.xml"/><Relationship Id="rId90" Type="http://schemas.openxmlformats.org/officeDocument/2006/relationships/customXml" Target="../ink/ink1113.xml"/><Relationship Id="rId95" Type="http://schemas.openxmlformats.org/officeDocument/2006/relationships/image" Target="../media/image1082.png"/><Relationship Id="rId19" Type="http://schemas.openxmlformats.org/officeDocument/2006/relationships/image" Target="../media/image1045.png"/><Relationship Id="rId14" Type="http://schemas.openxmlformats.org/officeDocument/2006/relationships/customXml" Target="../ink/ink1075.xml"/><Relationship Id="rId22" Type="http://schemas.openxmlformats.org/officeDocument/2006/relationships/customXml" Target="../ink/ink1079.xml"/><Relationship Id="rId27" Type="http://schemas.openxmlformats.org/officeDocument/2006/relationships/image" Target="../media/image1049.png"/><Relationship Id="rId30" Type="http://schemas.openxmlformats.org/officeDocument/2006/relationships/customXml" Target="../ink/ink1083.xml"/><Relationship Id="rId35" Type="http://schemas.openxmlformats.org/officeDocument/2006/relationships/image" Target="../media/image1053.png"/><Relationship Id="rId43" Type="http://schemas.openxmlformats.org/officeDocument/2006/relationships/image" Target="../media/image1057.png"/><Relationship Id="rId48" Type="http://schemas.openxmlformats.org/officeDocument/2006/relationships/customXml" Target="../ink/ink1092.xml"/><Relationship Id="rId56" Type="http://schemas.openxmlformats.org/officeDocument/2006/relationships/customXml" Target="../ink/ink1096.xml"/><Relationship Id="rId64" Type="http://schemas.openxmlformats.org/officeDocument/2006/relationships/customXml" Target="../ink/ink1100.xml"/><Relationship Id="rId69" Type="http://schemas.openxmlformats.org/officeDocument/2006/relationships/image" Target="../media/image1069.png"/><Relationship Id="rId77" Type="http://schemas.openxmlformats.org/officeDocument/2006/relationships/image" Target="../media/image1073.png"/><Relationship Id="rId100" Type="http://schemas.openxmlformats.org/officeDocument/2006/relationships/customXml" Target="../ink/ink1118.xml"/><Relationship Id="rId8" Type="http://schemas.openxmlformats.org/officeDocument/2006/relationships/customXml" Target="../ink/ink1072.xml"/><Relationship Id="rId51" Type="http://schemas.openxmlformats.org/officeDocument/2006/relationships/image" Target="../media/image1061.png"/><Relationship Id="rId72" Type="http://schemas.openxmlformats.org/officeDocument/2006/relationships/customXml" Target="../ink/ink1104.xml"/><Relationship Id="rId80" Type="http://schemas.openxmlformats.org/officeDocument/2006/relationships/customXml" Target="../ink/ink1108.xml"/><Relationship Id="rId85" Type="http://schemas.openxmlformats.org/officeDocument/2006/relationships/image" Target="../media/image1077.png"/><Relationship Id="rId93" Type="http://schemas.openxmlformats.org/officeDocument/2006/relationships/image" Target="../media/image1081.png"/><Relationship Id="rId98" Type="http://schemas.openxmlformats.org/officeDocument/2006/relationships/customXml" Target="../ink/ink1117.xml"/><Relationship Id="rId3" Type="http://schemas.openxmlformats.org/officeDocument/2006/relationships/image" Target="../media/image1037.png"/><Relationship Id="rId12" Type="http://schemas.openxmlformats.org/officeDocument/2006/relationships/customXml" Target="../ink/ink1074.xml"/><Relationship Id="rId17" Type="http://schemas.openxmlformats.org/officeDocument/2006/relationships/image" Target="../media/image1044.png"/><Relationship Id="rId25" Type="http://schemas.openxmlformats.org/officeDocument/2006/relationships/image" Target="../media/image1048.png"/><Relationship Id="rId33" Type="http://schemas.openxmlformats.org/officeDocument/2006/relationships/image" Target="../media/image1052.png"/><Relationship Id="rId38" Type="http://schemas.openxmlformats.org/officeDocument/2006/relationships/customXml" Target="../ink/ink1087.xml"/><Relationship Id="rId46" Type="http://schemas.openxmlformats.org/officeDocument/2006/relationships/customXml" Target="../ink/ink1091.xml"/><Relationship Id="rId59" Type="http://schemas.openxmlformats.org/officeDocument/2006/relationships/image" Target="../media/image1030.png"/><Relationship Id="rId67" Type="http://schemas.openxmlformats.org/officeDocument/2006/relationships/image" Target="../media/image1068.png"/><Relationship Id="rId20" Type="http://schemas.openxmlformats.org/officeDocument/2006/relationships/customXml" Target="../ink/ink1078.xml"/><Relationship Id="rId41" Type="http://schemas.openxmlformats.org/officeDocument/2006/relationships/image" Target="../media/image1056.png"/><Relationship Id="rId54" Type="http://schemas.openxmlformats.org/officeDocument/2006/relationships/customXml" Target="../ink/ink1095.xml"/><Relationship Id="rId62" Type="http://schemas.openxmlformats.org/officeDocument/2006/relationships/customXml" Target="../ink/ink1099.xml"/><Relationship Id="rId70" Type="http://schemas.openxmlformats.org/officeDocument/2006/relationships/customXml" Target="../ink/ink1103.xml"/><Relationship Id="rId75" Type="http://schemas.openxmlformats.org/officeDocument/2006/relationships/image" Target="../media/image1072.png"/><Relationship Id="rId83" Type="http://schemas.openxmlformats.org/officeDocument/2006/relationships/image" Target="../media/image1076.png"/><Relationship Id="rId88" Type="http://schemas.openxmlformats.org/officeDocument/2006/relationships/customXml" Target="../ink/ink1112.xml"/><Relationship Id="rId91" Type="http://schemas.openxmlformats.org/officeDocument/2006/relationships/image" Target="../media/image1080.png"/><Relationship Id="rId96" Type="http://schemas.openxmlformats.org/officeDocument/2006/relationships/customXml" Target="../ink/ink1116.xml"/><Relationship Id="rId1" Type="http://schemas.openxmlformats.org/officeDocument/2006/relationships/slideLayout" Target="../slideLayouts/slideLayout2.xml"/><Relationship Id="rId6" Type="http://schemas.openxmlformats.org/officeDocument/2006/relationships/customXml" Target="../ink/ink1071.xml"/><Relationship Id="rId15" Type="http://schemas.openxmlformats.org/officeDocument/2006/relationships/image" Target="../media/image1043.png"/><Relationship Id="rId23" Type="http://schemas.openxmlformats.org/officeDocument/2006/relationships/image" Target="../media/image1047.png"/><Relationship Id="rId28" Type="http://schemas.openxmlformats.org/officeDocument/2006/relationships/customXml" Target="../ink/ink1082.xml"/><Relationship Id="rId36" Type="http://schemas.openxmlformats.org/officeDocument/2006/relationships/customXml" Target="../ink/ink1086.xml"/><Relationship Id="rId49" Type="http://schemas.openxmlformats.org/officeDocument/2006/relationships/image" Target="../media/image1060.png"/><Relationship Id="rId57" Type="http://schemas.openxmlformats.org/officeDocument/2006/relationships/image" Target="../media/image1064.png"/><Relationship Id="rId10" Type="http://schemas.openxmlformats.org/officeDocument/2006/relationships/customXml" Target="../ink/ink1073.xml"/><Relationship Id="rId31" Type="http://schemas.openxmlformats.org/officeDocument/2006/relationships/image" Target="../media/image1051.png"/><Relationship Id="rId44" Type="http://schemas.openxmlformats.org/officeDocument/2006/relationships/customXml" Target="../ink/ink1090.xml"/><Relationship Id="rId52" Type="http://schemas.openxmlformats.org/officeDocument/2006/relationships/customXml" Target="../ink/ink1094.xml"/><Relationship Id="rId60" Type="http://schemas.openxmlformats.org/officeDocument/2006/relationships/customXml" Target="../ink/ink1098.xml"/><Relationship Id="rId65" Type="http://schemas.openxmlformats.org/officeDocument/2006/relationships/image" Target="../media/image1067.png"/><Relationship Id="rId73" Type="http://schemas.openxmlformats.org/officeDocument/2006/relationships/image" Target="../media/image1071.png"/><Relationship Id="rId78" Type="http://schemas.openxmlformats.org/officeDocument/2006/relationships/customXml" Target="../ink/ink1107.xml"/><Relationship Id="rId81" Type="http://schemas.openxmlformats.org/officeDocument/2006/relationships/image" Target="../media/image1075.png"/><Relationship Id="rId86" Type="http://schemas.openxmlformats.org/officeDocument/2006/relationships/customXml" Target="../ink/ink1111.xml"/><Relationship Id="rId94" Type="http://schemas.openxmlformats.org/officeDocument/2006/relationships/customXml" Target="../ink/ink1115.xml"/><Relationship Id="rId99" Type="http://schemas.openxmlformats.org/officeDocument/2006/relationships/image" Target="../media/image1084.png"/><Relationship Id="rId101" Type="http://schemas.openxmlformats.org/officeDocument/2006/relationships/image" Target="../media/image1085.png"/><Relationship Id="rId4" Type="http://schemas.openxmlformats.org/officeDocument/2006/relationships/customXml" Target="../ink/ink1070.xml"/><Relationship Id="rId9" Type="http://schemas.openxmlformats.org/officeDocument/2006/relationships/image" Target="../media/image1040.png"/><Relationship Id="rId13" Type="http://schemas.openxmlformats.org/officeDocument/2006/relationships/image" Target="../media/image1042.png"/><Relationship Id="rId18" Type="http://schemas.openxmlformats.org/officeDocument/2006/relationships/customXml" Target="../ink/ink1077.xml"/><Relationship Id="rId39" Type="http://schemas.openxmlformats.org/officeDocument/2006/relationships/image" Target="../media/image1055.png"/></Relationships>
</file>

<file path=ppt/slides/_rels/slide15.xml.rels><?xml version="1.0" encoding="UTF-8" standalone="yes"?>
<Relationships xmlns="http://schemas.openxmlformats.org/package/2006/relationships"><Relationship Id="rId26" Type="http://schemas.openxmlformats.org/officeDocument/2006/relationships/customXml" Target="../ink/ink1131.xml"/><Relationship Id="rId117" Type="http://schemas.openxmlformats.org/officeDocument/2006/relationships/image" Target="../media/image1142.png"/><Relationship Id="rId21" Type="http://schemas.openxmlformats.org/officeDocument/2006/relationships/image" Target="../media/image1095.png"/><Relationship Id="rId42" Type="http://schemas.openxmlformats.org/officeDocument/2006/relationships/customXml" Target="../ink/ink1139.xml"/><Relationship Id="rId47" Type="http://schemas.openxmlformats.org/officeDocument/2006/relationships/image" Target="../media/image1107.png"/><Relationship Id="rId63" Type="http://schemas.openxmlformats.org/officeDocument/2006/relationships/image" Target="../media/image1115.png"/><Relationship Id="rId68" Type="http://schemas.openxmlformats.org/officeDocument/2006/relationships/customXml" Target="../ink/ink1152.xml"/><Relationship Id="rId84" Type="http://schemas.openxmlformats.org/officeDocument/2006/relationships/customXml" Target="../ink/ink1160.xml"/><Relationship Id="rId89" Type="http://schemas.openxmlformats.org/officeDocument/2006/relationships/image" Target="../media/image1128.png"/><Relationship Id="rId112" Type="http://schemas.openxmlformats.org/officeDocument/2006/relationships/customXml" Target="../ink/ink1174.xml"/><Relationship Id="rId133" Type="http://schemas.openxmlformats.org/officeDocument/2006/relationships/image" Target="../media/image1149.png"/><Relationship Id="rId138" Type="http://schemas.openxmlformats.org/officeDocument/2006/relationships/customXml" Target="../ink/ink1187.xml"/><Relationship Id="rId154" Type="http://schemas.openxmlformats.org/officeDocument/2006/relationships/customXml" Target="../ink/ink1195.xml"/><Relationship Id="rId159" Type="http://schemas.openxmlformats.org/officeDocument/2006/relationships/image" Target="../media/image1162.png"/><Relationship Id="rId16" Type="http://schemas.openxmlformats.org/officeDocument/2006/relationships/customXml" Target="../ink/ink1126.xml"/><Relationship Id="rId107" Type="http://schemas.openxmlformats.org/officeDocument/2006/relationships/image" Target="../media/image1137.png"/><Relationship Id="rId11" Type="http://schemas.openxmlformats.org/officeDocument/2006/relationships/image" Target="../media/image1090.png"/><Relationship Id="rId32" Type="http://schemas.openxmlformats.org/officeDocument/2006/relationships/customXml" Target="../ink/ink1134.xml"/><Relationship Id="rId37" Type="http://schemas.openxmlformats.org/officeDocument/2006/relationships/image" Target="../media/image1103.png"/><Relationship Id="rId53" Type="http://schemas.openxmlformats.org/officeDocument/2006/relationships/image" Target="../media/image1110.png"/><Relationship Id="rId58" Type="http://schemas.openxmlformats.org/officeDocument/2006/relationships/customXml" Target="../ink/ink1147.xml"/><Relationship Id="rId74" Type="http://schemas.openxmlformats.org/officeDocument/2006/relationships/customXml" Target="../ink/ink1155.xml"/><Relationship Id="rId79" Type="http://schemas.openxmlformats.org/officeDocument/2006/relationships/image" Target="../media/image1123.png"/><Relationship Id="rId102" Type="http://schemas.openxmlformats.org/officeDocument/2006/relationships/customXml" Target="../ink/ink1169.xml"/><Relationship Id="rId123" Type="http://schemas.openxmlformats.org/officeDocument/2006/relationships/image" Target="../media/image1145.png"/><Relationship Id="rId128" Type="http://schemas.openxmlformats.org/officeDocument/2006/relationships/customXml" Target="../ink/ink1182.xml"/><Relationship Id="rId144" Type="http://schemas.openxmlformats.org/officeDocument/2006/relationships/customXml" Target="../ink/ink1190.xml"/><Relationship Id="rId149" Type="http://schemas.openxmlformats.org/officeDocument/2006/relationships/image" Target="../media/image1157.png"/><Relationship Id="rId5" Type="http://schemas.openxmlformats.org/officeDocument/2006/relationships/image" Target="../media/image1087.png"/><Relationship Id="rId90" Type="http://schemas.openxmlformats.org/officeDocument/2006/relationships/customXml" Target="../ink/ink1163.xml"/><Relationship Id="rId95" Type="http://schemas.openxmlformats.org/officeDocument/2006/relationships/image" Target="../media/image1131.png"/><Relationship Id="rId160" Type="http://schemas.openxmlformats.org/officeDocument/2006/relationships/customXml" Target="../ink/ink1198.xml"/><Relationship Id="rId22" Type="http://schemas.openxmlformats.org/officeDocument/2006/relationships/customXml" Target="../ink/ink1129.xml"/><Relationship Id="rId27" Type="http://schemas.openxmlformats.org/officeDocument/2006/relationships/image" Target="../media/image1098.png"/><Relationship Id="rId43" Type="http://schemas.openxmlformats.org/officeDocument/2006/relationships/image" Target="../media/image1106.png"/><Relationship Id="rId48" Type="http://schemas.openxmlformats.org/officeDocument/2006/relationships/customXml" Target="../ink/ink1142.xml"/><Relationship Id="rId64" Type="http://schemas.openxmlformats.org/officeDocument/2006/relationships/customXml" Target="../ink/ink1150.xml"/><Relationship Id="rId69" Type="http://schemas.openxmlformats.org/officeDocument/2006/relationships/image" Target="../media/image1118.png"/><Relationship Id="rId113" Type="http://schemas.openxmlformats.org/officeDocument/2006/relationships/image" Target="../media/image1140.png"/><Relationship Id="rId118" Type="http://schemas.openxmlformats.org/officeDocument/2006/relationships/customXml" Target="../ink/ink1177.xml"/><Relationship Id="rId134" Type="http://schemas.openxmlformats.org/officeDocument/2006/relationships/customXml" Target="../ink/ink1185.xml"/><Relationship Id="rId139" Type="http://schemas.openxmlformats.org/officeDocument/2006/relationships/image" Target="../media/image1152.png"/><Relationship Id="rId80" Type="http://schemas.openxmlformats.org/officeDocument/2006/relationships/customXml" Target="../ink/ink1158.xml"/><Relationship Id="rId85" Type="http://schemas.openxmlformats.org/officeDocument/2006/relationships/image" Target="../media/image1126.png"/><Relationship Id="rId150" Type="http://schemas.openxmlformats.org/officeDocument/2006/relationships/customXml" Target="../ink/ink1193.xml"/><Relationship Id="rId155" Type="http://schemas.openxmlformats.org/officeDocument/2006/relationships/image" Target="../media/image1160.png"/><Relationship Id="rId12" Type="http://schemas.openxmlformats.org/officeDocument/2006/relationships/customXml" Target="../ink/ink1124.xml"/><Relationship Id="rId17" Type="http://schemas.openxmlformats.org/officeDocument/2006/relationships/image" Target="../media/image1093.png"/><Relationship Id="rId33" Type="http://schemas.openxmlformats.org/officeDocument/2006/relationships/image" Target="../media/image1101.png"/><Relationship Id="rId38" Type="http://schemas.openxmlformats.org/officeDocument/2006/relationships/customXml" Target="../ink/ink1137.xml"/><Relationship Id="rId59" Type="http://schemas.openxmlformats.org/officeDocument/2006/relationships/image" Target="../media/image1113.png"/><Relationship Id="rId103" Type="http://schemas.openxmlformats.org/officeDocument/2006/relationships/image" Target="../media/image1135.png"/><Relationship Id="rId108" Type="http://schemas.openxmlformats.org/officeDocument/2006/relationships/customXml" Target="../ink/ink1172.xml"/><Relationship Id="rId124" Type="http://schemas.openxmlformats.org/officeDocument/2006/relationships/customXml" Target="../ink/ink1180.xml"/><Relationship Id="rId129" Type="http://schemas.openxmlformats.org/officeDocument/2006/relationships/image" Target="../media/image1026.png"/><Relationship Id="rId54" Type="http://schemas.openxmlformats.org/officeDocument/2006/relationships/customXml" Target="../ink/ink1145.xml"/><Relationship Id="rId70" Type="http://schemas.openxmlformats.org/officeDocument/2006/relationships/customXml" Target="../ink/ink1153.xml"/><Relationship Id="rId75" Type="http://schemas.openxmlformats.org/officeDocument/2006/relationships/image" Target="../media/image1121.png"/><Relationship Id="rId91" Type="http://schemas.openxmlformats.org/officeDocument/2006/relationships/image" Target="../media/image1129.png"/><Relationship Id="rId96" Type="http://schemas.openxmlformats.org/officeDocument/2006/relationships/customXml" Target="../ink/ink1166.xml"/><Relationship Id="rId140" Type="http://schemas.openxmlformats.org/officeDocument/2006/relationships/customXml" Target="../ink/ink1188.xml"/><Relationship Id="rId145" Type="http://schemas.openxmlformats.org/officeDocument/2006/relationships/image" Target="../media/image1155.png"/><Relationship Id="rId161" Type="http://schemas.openxmlformats.org/officeDocument/2006/relationships/image" Target="../media/image1163.png"/><Relationship Id="rId1" Type="http://schemas.openxmlformats.org/officeDocument/2006/relationships/slideLayout" Target="../slideLayouts/slideLayout2.xml"/><Relationship Id="rId6" Type="http://schemas.openxmlformats.org/officeDocument/2006/relationships/customXml" Target="../ink/ink1121.xml"/><Relationship Id="rId15" Type="http://schemas.openxmlformats.org/officeDocument/2006/relationships/image" Target="../media/image1092.png"/><Relationship Id="rId23" Type="http://schemas.openxmlformats.org/officeDocument/2006/relationships/image" Target="../media/image1096.png"/><Relationship Id="rId28" Type="http://schemas.openxmlformats.org/officeDocument/2006/relationships/customXml" Target="../ink/ink1132.xml"/><Relationship Id="rId36" Type="http://schemas.openxmlformats.org/officeDocument/2006/relationships/customXml" Target="../ink/ink1136.xml"/><Relationship Id="rId49" Type="http://schemas.openxmlformats.org/officeDocument/2006/relationships/image" Target="../media/image1108.png"/><Relationship Id="rId57" Type="http://schemas.openxmlformats.org/officeDocument/2006/relationships/image" Target="../media/image1112.png"/><Relationship Id="rId106" Type="http://schemas.openxmlformats.org/officeDocument/2006/relationships/customXml" Target="../ink/ink1171.xml"/><Relationship Id="rId114" Type="http://schemas.openxmlformats.org/officeDocument/2006/relationships/customXml" Target="../ink/ink1175.xml"/><Relationship Id="rId119" Type="http://schemas.openxmlformats.org/officeDocument/2006/relationships/image" Target="../media/image1143.png"/><Relationship Id="rId127" Type="http://schemas.openxmlformats.org/officeDocument/2006/relationships/image" Target="../media/image1147.png"/><Relationship Id="rId10" Type="http://schemas.openxmlformats.org/officeDocument/2006/relationships/customXml" Target="../ink/ink1123.xml"/><Relationship Id="rId31" Type="http://schemas.openxmlformats.org/officeDocument/2006/relationships/image" Target="../media/image1100.png"/><Relationship Id="rId44" Type="http://schemas.openxmlformats.org/officeDocument/2006/relationships/customXml" Target="../ink/ink1140.xml"/><Relationship Id="rId52" Type="http://schemas.openxmlformats.org/officeDocument/2006/relationships/customXml" Target="../ink/ink1144.xml"/><Relationship Id="rId60" Type="http://schemas.openxmlformats.org/officeDocument/2006/relationships/customXml" Target="../ink/ink1148.xml"/><Relationship Id="rId65" Type="http://schemas.openxmlformats.org/officeDocument/2006/relationships/image" Target="../media/image1116.png"/><Relationship Id="rId73" Type="http://schemas.openxmlformats.org/officeDocument/2006/relationships/image" Target="../media/image1120.png"/><Relationship Id="rId78" Type="http://schemas.openxmlformats.org/officeDocument/2006/relationships/customXml" Target="../ink/ink1157.xml"/><Relationship Id="rId81" Type="http://schemas.openxmlformats.org/officeDocument/2006/relationships/image" Target="../media/image1124.png"/><Relationship Id="rId86" Type="http://schemas.openxmlformats.org/officeDocument/2006/relationships/customXml" Target="../ink/ink1161.xml"/><Relationship Id="rId94" Type="http://schemas.openxmlformats.org/officeDocument/2006/relationships/customXml" Target="../ink/ink1165.xml"/><Relationship Id="rId99" Type="http://schemas.openxmlformats.org/officeDocument/2006/relationships/image" Target="../media/image1133.png"/><Relationship Id="rId101" Type="http://schemas.openxmlformats.org/officeDocument/2006/relationships/image" Target="../media/image1134.png"/><Relationship Id="rId122" Type="http://schemas.openxmlformats.org/officeDocument/2006/relationships/customXml" Target="../ink/ink1179.xml"/><Relationship Id="rId130" Type="http://schemas.openxmlformats.org/officeDocument/2006/relationships/customXml" Target="../ink/ink1183.xml"/><Relationship Id="rId135" Type="http://schemas.openxmlformats.org/officeDocument/2006/relationships/image" Target="../media/image1150.png"/><Relationship Id="rId143" Type="http://schemas.openxmlformats.org/officeDocument/2006/relationships/image" Target="../media/image1154.png"/><Relationship Id="rId148" Type="http://schemas.openxmlformats.org/officeDocument/2006/relationships/customXml" Target="../ink/ink1192.xml"/><Relationship Id="rId151" Type="http://schemas.openxmlformats.org/officeDocument/2006/relationships/image" Target="../media/image1158.png"/><Relationship Id="rId156" Type="http://schemas.openxmlformats.org/officeDocument/2006/relationships/customXml" Target="../ink/ink1196.xml"/><Relationship Id="rId4" Type="http://schemas.openxmlformats.org/officeDocument/2006/relationships/customXml" Target="../ink/ink1120.xml"/><Relationship Id="rId9" Type="http://schemas.openxmlformats.org/officeDocument/2006/relationships/image" Target="../media/image1089.png"/><Relationship Id="rId13" Type="http://schemas.openxmlformats.org/officeDocument/2006/relationships/image" Target="../media/image1091.png"/><Relationship Id="rId18" Type="http://schemas.openxmlformats.org/officeDocument/2006/relationships/customXml" Target="../ink/ink1127.xml"/><Relationship Id="rId39" Type="http://schemas.openxmlformats.org/officeDocument/2006/relationships/image" Target="../media/image1104.png"/><Relationship Id="rId109" Type="http://schemas.openxmlformats.org/officeDocument/2006/relationships/image" Target="../media/image1138.png"/><Relationship Id="rId34" Type="http://schemas.openxmlformats.org/officeDocument/2006/relationships/customXml" Target="../ink/ink1135.xml"/><Relationship Id="rId50" Type="http://schemas.openxmlformats.org/officeDocument/2006/relationships/customXml" Target="../ink/ink1143.xml"/><Relationship Id="rId55" Type="http://schemas.openxmlformats.org/officeDocument/2006/relationships/image" Target="../media/image1111.png"/><Relationship Id="rId76" Type="http://schemas.openxmlformats.org/officeDocument/2006/relationships/customXml" Target="../ink/ink1156.xml"/><Relationship Id="rId97" Type="http://schemas.openxmlformats.org/officeDocument/2006/relationships/image" Target="../media/image1132.png"/><Relationship Id="rId104" Type="http://schemas.openxmlformats.org/officeDocument/2006/relationships/customXml" Target="../ink/ink1170.xml"/><Relationship Id="rId120" Type="http://schemas.openxmlformats.org/officeDocument/2006/relationships/customXml" Target="../ink/ink1178.xml"/><Relationship Id="rId125" Type="http://schemas.openxmlformats.org/officeDocument/2006/relationships/image" Target="../media/image1146.png"/><Relationship Id="rId141" Type="http://schemas.openxmlformats.org/officeDocument/2006/relationships/image" Target="../media/image1153.png"/><Relationship Id="rId146" Type="http://schemas.openxmlformats.org/officeDocument/2006/relationships/customXml" Target="../ink/ink1191.xml"/><Relationship Id="rId7" Type="http://schemas.openxmlformats.org/officeDocument/2006/relationships/image" Target="../media/image1088.png"/><Relationship Id="rId71" Type="http://schemas.openxmlformats.org/officeDocument/2006/relationships/image" Target="../media/image1119.png"/><Relationship Id="rId92" Type="http://schemas.openxmlformats.org/officeDocument/2006/relationships/customXml" Target="../ink/ink1164.xml"/><Relationship Id="rId162" Type="http://schemas.openxmlformats.org/officeDocument/2006/relationships/customXml" Target="../ink/ink1199.xml"/><Relationship Id="rId2" Type="http://schemas.openxmlformats.org/officeDocument/2006/relationships/customXml" Target="../ink/ink1119.xml"/><Relationship Id="rId29" Type="http://schemas.openxmlformats.org/officeDocument/2006/relationships/image" Target="../media/image1099.png"/><Relationship Id="rId24" Type="http://schemas.openxmlformats.org/officeDocument/2006/relationships/customXml" Target="../ink/ink1130.xml"/><Relationship Id="rId40" Type="http://schemas.openxmlformats.org/officeDocument/2006/relationships/customXml" Target="../ink/ink1138.xml"/><Relationship Id="rId45" Type="http://schemas.openxmlformats.org/officeDocument/2006/relationships/image" Target="../media/image1030.png"/><Relationship Id="rId66" Type="http://schemas.openxmlformats.org/officeDocument/2006/relationships/customXml" Target="../ink/ink1151.xml"/><Relationship Id="rId87" Type="http://schemas.openxmlformats.org/officeDocument/2006/relationships/image" Target="../media/image1127.png"/><Relationship Id="rId110" Type="http://schemas.openxmlformats.org/officeDocument/2006/relationships/customXml" Target="../ink/ink1173.xml"/><Relationship Id="rId115" Type="http://schemas.openxmlformats.org/officeDocument/2006/relationships/image" Target="../media/image1141.png"/><Relationship Id="rId131" Type="http://schemas.openxmlformats.org/officeDocument/2006/relationships/image" Target="../media/image1148.png"/><Relationship Id="rId136" Type="http://schemas.openxmlformats.org/officeDocument/2006/relationships/customXml" Target="../ink/ink1186.xml"/><Relationship Id="rId157" Type="http://schemas.openxmlformats.org/officeDocument/2006/relationships/image" Target="../media/image1161.png"/><Relationship Id="rId61" Type="http://schemas.openxmlformats.org/officeDocument/2006/relationships/image" Target="../media/image1114.png"/><Relationship Id="rId82" Type="http://schemas.openxmlformats.org/officeDocument/2006/relationships/customXml" Target="../ink/ink1159.xml"/><Relationship Id="rId152" Type="http://schemas.openxmlformats.org/officeDocument/2006/relationships/customXml" Target="../ink/ink1194.xml"/><Relationship Id="rId19" Type="http://schemas.openxmlformats.org/officeDocument/2006/relationships/image" Target="../media/image1094.png"/><Relationship Id="rId14" Type="http://schemas.openxmlformats.org/officeDocument/2006/relationships/customXml" Target="../ink/ink1125.xml"/><Relationship Id="rId30" Type="http://schemas.openxmlformats.org/officeDocument/2006/relationships/customXml" Target="../ink/ink1133.xml"/><Relationship Id="rId35" Type="http://schemas.openxmlformats.org/officeDocument/2006/relationships/image" Target="../media/image1102.png"/><Relationship Id="rId56" Type="http://schemas.openxmlformats.org/officeDocument/2006/relationships/customXml" Target="../ink/ink1146.xml"/><Relationship Id="rId77" Type="http://schemas.openxmlformats.org/officeDocument/2006/relationships/image" Target="../media/image1122.png"/><Relationship Id="rId100" Type="http://schemas.openxmlformats.org/officeDocument/2006/relationships/customXml" Target="../ink/ink1168.xml"/><Relationship Id="rId105" Type="http://schemas.openxmlformats.org/officeDocument/2006/relationships/image" Target="../media/image1136.png"/><Relationship Id="rId126" Type="http://schemas.openxmlformats.org/officeDocument/2006/relationships/customXml" Target="../ink/ink1181.xml"/><Relationship Id="rId147" Type="http://schemas.openxmlformats.org/officeDocument/2006/relationships/image" Target="../media/image1156.png"/><Relationship Id="rId8" Type="http://schemas.openxmlformats.org/officeDocument/2006/relationships/customXml" Target="../ink/ink1122.xml"/><Relationship Id="rId51" Type="http://schemas.openxmlformats.org/officeDocument/2006/relationships/image" Target="../media/image1109.png"/><Relationship Id="rId72" Type="http://schemas.openxmlformats.org/officeDocument/2006/relationships/customXml" Target="../ink/ink1154.xml"/><Relationship Id="rId93" Type="http://schemas.openxmlformats.org/officeDocument/2006/relationships/image" Target="../media/image1130.png"/><Relationship Id="rId98" Type="http://schemas.openxmlformats.org/officeDocument/2006/relationships/customXml" Target="../ink/ink1167.xml"/><Relationship Id="rId121" Type="http://schemas.openxmlformats.org/officeDocument/2006/relationships/image" Target="../media/image1144.png"/><Relationship Id="rId142" Type="http://schemas.openxmlformats.org/officeDocument/2006/relationships/customXml" Target="../ink/ink1189.xml"/><Relationship Id="rId163" Type="http://schemas.openxmlformats.org/officeDocument/2006/relationships/image" Target="../media/image1164.png"/><Relationship Id="rId3" Type="http://schemas.openxmlformats.org/officeDocument/2006/relationships/image" Target="../media/image1086.png"/><Relationship Id="rId25" Type="http://schemas.openxmlformats.org/officeDocument/2006/relationships/image" Target="../media/image1097.png"/><Relationship Id="rId46" Type="http://schemas.openxmlformats.org/officeDocument/2006/relationships/customXml" Target="../ink/ink1141.xml"/><Relationship Id="rId67" Type="http://schemas.openxmlformats.org/officeDocument/2006/relationships/image" Target="../media/image1117.png"/><Relationship Id="rId116" Type="http://schemas.openxmlformats.org/officeDocument/2006/relationships/customXml" Target="../ink/ink1176.xml"/><Relationship Id="rId137" Type="http://schemas.openxmlformats.org/officeDocument/2006/relationships/image" Target="../media/image1151.png"/><Relationship Id="rId158" Type="http://schemas.openxmlformats.org/officeDocument/2006/relationships/customXml" Target="../ink/ink1197.xml"/><Relationship Id="rId20" Type="http://schemas.openxmlformats.org/officeDocument/2006/relationships/customXml" Target="../ink/ink1128.xml"/><Relationship Id="rId41" Type="http://schemas.openxmlformats.org/officeDocument/2006/relationships/image" Target="../media/image1105.png"/><Relationship Id="rId62" Type="http://schemas.openxmlformats.org/officeDocument/2006/relationships/customXml" Target="../ink/ink1149.xml"/><Relationship Id="rId83" Type="http://schemas.openxmlformats.org/officeDocument/2006/relationships/image" Target="../media/image1125.png"/><Relationship Id="rId88" Type="http://schemas.openxmlformats.org/officeDocument/2006/relationships/customXml" Target="../ink/ink1162.xml"/><Relationship Id="rId111" Type="http://schemas.openxmlformats.org/officeDocument/2006/relationships/image" Target="../media/image1139.png"/><Relationship Id="rId132" Type="http://schemas.openxmlformats.org/officeDocument/2006/relationships/customXml" Target="../ink/ink1184.xml"/><Relationship Id="rId153" Type="http://schemas.openxmlformats.org/officeDocument/2006/relationships/image" Target="../media/image1159.png"/></Relationships>
</file>

<file path=ppt/slides/_rels/slide16.xml.rels><?xml version="1.0" encoding="UTF-8" standalone="yes"?>
<Relationships xmlns="http://schemas.openxmlformats.org/package/2006/relationships"><Relationship Id="rId117" Type="http://schemas.openxmlformats.org/officeDocument/2006/relationships/image" Target="../media/image1222.png"/><Relationship Id="rId21" Type="http://schemas.openxmlformats.org/officeDocument/2006/relationships/image" Target="../media/image1174.png"/><Relationship Id="rId42" Type="http://schemas.openxmlformats.org/officeDocument/2006/relationships/customXml" Target="../ink/ink1220.xml"/><Relationship Id="rId63" Type="http://schemas.openxmlformats.org/officeDocument/2006/relationships/image" Target="../media/image1195.png"/><Relationship Id="rId84" Type="http://schemas.openxmlformats.org/officeDocument/2006/relationships/customXml" Target="../ink/ink1241.xml"/><Relationship Id="rId138" Type="http://schemas.openxmlformats.org/officeDocument/2006/relationships/customXml" Target="../ink/ink1268.xml"/><Relationship Id="rId159" Type="http://schemas.openxmlformats.org/officeDocument/2006/relationships/image" Target="../media/image1242.png"/><Relationship Id="rId170" Type="http://schemas.openxmlformats.org/officeDocument/2006/relationships/customXml" Target="../ink/ink1284.xml"/><Relationship Id="rId191" Type="http://schemas.openxmlformats.org/officeDocument/2006/relationships/customXml" Target="../ink/ink1295.xml"/><Relationship Id="rId205" Type="http://schemas.openxmlformats.org/officeDocument/2006/relationships/image" Target="../media/image1264.png"/><Relationship Id="rId226" Type="http://schemas.openxmlformats.org/officeDocument/2006/relationships/customXml" Target="../ink/ink1313.xml"/><Relationship Id="rId107" Type="http://schemas.openxmlformats.org/officeDocument/2006/relationships/image" Target="../media/image1217.png"/><Relationship Id="rId11" Type="http://schemas.openxmlformats.org/officeDocument/2006/relationships/image" Target="../media/image1169.png"/><Relationship Id="rId32" Type="http://schemas.openxmlformats.org/officeDocument/2006/relationships/customXml" Target="../ink/ink1215.xml"/><Relationship Id="rId53" Type="http://schemas.openxmlformats.org/officeDocument/2006/relationships/image" Target="../media/image1190.png"/><Relationship Id="rId74" Type="http://schemas.openxmlformats.org/officeDocument/2006/relationships/customXml" Target="../ink/ink1236.xml"/><Relationship Id="rId128" Type="http://schemas.openxmlformats.org/officeDocument/2006/relationships/customXml" Target="../ink/ink1263.xml"/><Relationship Id="rId149" Type="http://schemas.openxmlformats.org/officeDocument/2006/relationships/image" Target="../media/image1238.png"/><Relationship Id="rId5" Type="http://schemas.openxmlformats.org/officeDocument/2006/relationships/image" Target="../media/image1166.png"/><Relationship Id="rId95" Type="http://schemas.openxmlformats.org/officeDocument/2006/relationships/image" Target="../media/image1211.png"/><Relationship Id="rId160" Type="http://schemas.openxmlformats.org/officeDocument/2006/relationships/customXml" Target="../ink/ink1279.xml"/><Relationship Id="rId181" Type="http://schemas.openxmlformats.org/officeDocument/2006/relationships/customXml" Target="../ink/ink1290.xml"/><Relationship Id="rId216" Type="http://schemas.openxmlformats.org/officeDocument/2006/relationships/customXml" Target="../ink/ink1308.xml"/><Relationship Id="rId237" Type="http://schemas.openxmlformats.org/officeDocument/2006/relationships/image" Target="../media/image1280.png"/><Relationship Id="rId22" Type="http://schemas.openxmlformats.org/officeDocument/2006/relationships/customXml" Target="../ink/ink1210.xml"/><Relationship Id="rId43" Type="http://schemas.openxmlformats.org/officeDocument/2006/relationships/image" Target="../media/image1185.png"/><Relationship Id="rId64" Type="http://schemas.openxmlformats.org/officeDocument/2006/relationships/customXml" Target="../ink/ink1231.xml"/><Relationship Id="rId118" Type="http://schemas.openxmlformats.org/officeDocument/2006/relationships/customXml" Target="../ink/ink1258.xml"/><Relationship Id="rId139" Type="http://schemas.openxmlformats.org/officeDocument/2006/relationships/image" Target="../media/image1233.png"/><Relationship Id="rId85" Type="http://schemas.openxmlformats.org/officeDocument/2006/relationships/image" Target="../media/image1206.png"/><Relationship Id="rId150" Type="http://schemas.openxmlformats.org/officeDocument/2006/relationships/customXml" Target="../ink/ink1274.xml"/><Relationship Id="rId171" Type="http://schemas.openxmlformats.org/officeDocument/2006/relationships/image" Target="../media/image1248.png"/><Relationship Id="rId192" Type="http://schemas.openxmlformats.org/officeDocument/2006/relationships/image" Target="../media/image1258.png"/><Relationship Id="rId206" Type="http://schemas.openxmlformats.org/officeDocument/2006/relationships/customXml" Target="../ink/ink1303.xml"/><Relationship Id="rId227" Type="http://schemas.openxmlformats.org/officeDocument/2006/relationships/image" Target="../media/image1275.png"/><Relationship Id="rId201" Type="http://schemas.openxmlformats.org/officeDocument/2006/relationships/customXml" Target="../ink/ink1300.xml"/><Relationship Id="rId222" Type="http://schemas.openxmlformats.org/officeDocument/2006/relationships/customXml" Target="../ink/ink1311.xml"/><Relationship Id="rId243" Type="http://schemas.openxmlformats.org/officeDocument/2006/relationships/image" Target="../media/image1283.png"/><Relationship Id="rId12" Type="http://schemas.openxmlformats.org/officeDocument/2006/relationships/customXml" Target="../ink/ink1205.xml"/><Relationship Id="rId17" Type="http://schemas.openxmlformats.org/officeDocument/2006/relationships/image" Target="../media/image1172.png"/><Relationship Id="rId33" Type="http://schemas.openxmlformats.org/officeDocument/2006/relationships/image" Target="../media/image1180.png"/><Relationship Id="rId38" Type="http://schemas.openxmlformats.org/officeDocument/2006/relationships/customXml" Target="../ink/ink1218.xml"/><Relationship Id="rId59" Type="http://schemas.openxmlformats.org/officeDocument/2006/relationships/image" Target="../media/image1193.png"/><Relationship Id="rId103" Type="http://schemas.openxmlformats.org/officeDocument/2006/relationships/image" Target="../media/image1215.png"/><Relationship Id="rId108" Type="http://schemas.openxmlformats.org/officeDocument/2006/relationships/customXml" Target="../ink/ink1253.xml"/><Relationship Id="rId124" Type="http://schemas.openxmlformats.org/officeDocument/2006/relationships/customXml" Target="../ink/ink1261.xml"/><Relationship Id="rId129" Type="http://schemas.openxmlformats.org/officeDocument/2006/relationships/image" Target="../media/image1228.png"/><Relationship Id="rId54" Type="http://schemas.openxmlformats.org/officeDocument/2006/relationships/customXml" Target="../ink/ink1226.xml"/><Relationship Id="rId70" Type="http://schemas.openxmlformats.org/officeDocument/2006/relationships/customXml" Target="../ink/ink1234.xml"/><Relationship Id="rId75" Type="http://schemas.openxmlformats.org/officeDocument/2006/relationships/image" Target="../media/image1201.png"/><Relationship Id="rId91" Type="http://schemas.openxmlformats.org/officeDocument/2006/relationships/image" Target="../media/image1209.png"/><Relationship Id="rId96" Type="http://schemas.openxmlformats.org/officeDocument/2006/relationships/customXml" Target="../ink/ink1247.xml"/><Relationship Id="rId140" Type="http://schemas.openxmlformats.org/officeDocument/2006/relationships/customXml" Target="../ink/ink1269.xml"/><Relationship Id="rId145" Type="http://schemas.openxmlformats.org/officeDocument/2006/relationships/image" Target="../media/image1236.png"/><Relationship Id="rId161" Type="http://schemas.openxmlformats.org/officeDocument/2006/relationships/image" Target="../media/image1243.png"/><Relationship Id="rId166" Type="http://schemas.openxmlformats.org/officeDocument/2006/relationships/customXml" Target="../ink/ink1282.xml"/><Relationship Id="rId182" Type="http://schemas.openxmlformats.org/officeDocument/2006/relationships/image" Target="../media/image1253.png"/><Relationship Id="rId187" Type="http://schemas.openxmlformats.org/officeDocument/2006/relationships/customXml" Target="../ink/ink1293.xml"/><Relationship Id="rId217" Type="http://schemas.openxmlformats.org/officeDocument/2006/relationships/image" Target="../media/image1270.png"/><Relationship Id="rId1" Type="http://schemas.openxmlformats.org/officeDocument/2006/relationships/slideLayout" Target="../slideLayouts/slideLayout2.xml"/><Relationship Id="rId6" Type="http://schemas.openxmlformats.org/officeDocument/2006/relationships/customXml" Target="../ink/ink1202.xml"/><Relationship Id="rId212" Type="http://schemas.openxmlformats.org/officeDocument/2006/relationships/customXml" Target="../ink/ink1306.xml"/><Relationship Id="rId233" Type="http://schemas.openxmlformats.org/officeDocument/2006/relationships/image" Target="../media/image1278.png"/><Relationship Id="rId238" Type="http://schemas.openxmlformats.org/officeDocument/2006/relationships/customXml" Target="../ink/ink1319.xml"/><Relationship Id="rId23" Type="http://schemas.openxmlformats.org/officeDocument/2006/relationships/image" Target="../media/image1175.png"/><Relationship Id="rId28" Type="http://schemas.openxmlformats.org/officeDocument/2006/relationships/customXml" Target="../ink/ink1213.xml"/><Relationship Id="rId49" Type="http://schemas.openxmlformats.org/officeDocument/2006/relationships/image" Target="../media/image1188.png"/><Relationship Id="rId114" Type="http://schemas.openxmlformats.org/officeDocument/2006/relationships/customXml" Target="../ink/ink1256.xml"/><Relationship Id="rId119" Type="http://schemas.openxmlformats.org/officeDocument/2006/relationships/image" Target="../media/image1223.png"/><Relationship Id="rId44" Type="http://schemas.openxmlformats.org/officeDocument/2006/relationships/customXml" Target="../ink/ink1221.xml"/><Relationship Id="rId60" Type="http://schemas.openxmlformats.org/officeDocument/2006/relationships/customXml" Target="../ink/ink1229.xml"/><Relationship Id="rId65" Type="http://schemas.openxmlformats.org/officeDocument/2006/relationships/image" Target="../media/image1196.png"/><Relationship Id="rId81" Type="http://schemas.openxmlformats.org/officeDocument/2006/relationships/image" Target="../media/image1204.png"/><Relationship Id="rId86" Type="http://schemas.openxmlformats.org/officeDocument/2006/relationships/customXml" Target="../ink/ink1242.xml"/><Relationship Id="rId130" Type="http://schemas.openxmlformats.org/officeDocument/2006/relationships/customXml" Target="../ink/ink1264.xml"/><Relationship Id="rId135" Type="http://schemas.openxmlformats.org/officeDocument/2006/relationships/image" Target="../media/image1231.png"/><Relationship Id="rId151" Type="http://schemas.openxmlformats.org/officeDocument/2006/relationships/image" Target="../media/image1239.png"/><Relationship Id="rId156" Type="http://schemas.openxmlformats.org/officeDocument/2006/relationships/customXml" Target="../ink/ink1277.xml"/><Relationship Id="rId177" Type="http://schemas.openxmlformats.org/officeDocument/2006/relationships/customXml" Target="../ink/ink1288.xml"/><Relationship Id="rId198" Type="http://schemas.openxmlformats.org/officeDocument/2006/relationships/image" Target="../media/image1261.png"/><Relationship Id="rId172" Type="http://schemas.openxmlformats.org/officeDocument/2006/relationships/customXml" Target="../ink/ink1285.xml"/><Relationship Id="rId193" Type="http://schemas.openxmlformats.org/officeDocument/2006/relationships/customXml" Target="../ink/ink1296.xml"/><Relationship Id="rId202" Type="http://schemas.openxmlformats.org/officeDocument/2006/relationships/image" Target="../media/image1263.png"/><Relationship Id="rId207" Type="http://schemas.openxmlformats.org/officeDocument/2006/relationships/image" Target="../media/image1265.png"/><Relationship Id="rId223" Type="http://schemas.openxmlformats.org/officeDocument/2006/relationships/image" Target="../media/image1273.png"/><Relationship Id="rId228" Type="http://schemas.openxmlformats.org/officeDocument/2006/relationships/customXml" Target="../ink/ink1314.xml"/><Relationship Id="rId244" Type="http://schemas.openxmlformats.org/officeDocument/2006/relationships/customXml" Target="../ink/ink1322.xml"/><Relationship Id="rId13" Type="http://schemas.openxmlformats.org/officeDocument/2006/relationships/image" Target="../media/image1170.png"/><Relationship Id="rId18" Type="http://schemas.openxmlformats.org/officeDocument/2006/relationships/customXml" Target="../ink/ink1208.xml"/><Relationship Id="rId39" Type="http://schemas.openxmlformats.org/officeDocument/2006/relationships/image" Target="../media/image1183.png"/><Relationship Id="rId109" Type="http://schemas.openxmlformats.org/officeDocument/2006/relationships/image" Target="../media/image1218.png"/><Relationship Id="rId34" Type="http://schemas.openxmlformats.org/officeDocument/2006/relationships/customXml" Target="../ink/ink1216.xml"/><Relationship Id="rId50" Type="http://schemas.openxmlformats.org/officeDocument/2006/relationships/customXml" Target="../ink/ink1224.xml"/><Relationship Id="rId55" Type="http://schemas.openxmlformats.org/officeDocument/2006/relationships/image" Target="../media/image1191.png"/><Relationship Id="rId76" Type="http://schemas.openxmlformats.org/officeDocument/2006/relationships/customXml" Target="../ink/ink1237.xml"/><Relationship Id="rId97" Type="http://schemas.openxmlformats.org/officeDocument/2006/relationships/image" Target="../media/image1212.png"/><Relationship Id="rId104" Type="http://schemas.openxmlformats.org/officeDocument/2006/relationships/customXml" Target="../ink/ink1251.xml"/><Relationship Id="rId120" Type="http://schemas.openxmlformats.org/officeDocument/2006/relationships/customXml" Target="../ink/ink1259.xml"/><Relationship Id="rId125" Type="http://schemas.openxmlformats.org/officeDocument/2006/relationships/image" Target="../media/image1226.png"/><Relationship Id="rId141" Type="http://schemas.openxmlformats.org/officeDocument/2006/relationships/image" Target="../media/image1234.png"/><Relationship Id="rId146" Type="http://schemas.openxmlformats.org/officeDocument/2006/relationships/customXml" Target="../ink/ink1272.xml"/><Relationship Id="rId167" Type="http://schemas.openxmlformats.org/officeDocument/2006/relationships/image" Target="../media/image1246.png"/><Relationship Id="rId188" Type="http://schemas.openxmlformats.org/officeDocument/2006/relationships/image" Target="../media/image1256.png"/><Relationship Id="rId7" Type="http://schemas.openxmlformats.org/officeDocument/2006/relationships/image" Target="../media/image1167.png"/><Relationship Id="rId71" Type="http://schemas.openxmlformats.org/officeDocument/2006/relationships/image" Target="../media/image1199.png"/><Relationship Id="rId92" Type="http://schemas.openxmlformats.org/officeDocument/2006/relationships/customXml" Target="../ink/ink1245.xml"/><Relationship Id="rId162" Type="http://schemas.openxmlformats.org/officeDocument/2006/relationships/customXml" Target="../ink/ink1280.xml"/><Relationship Id="rId183" Type="http://schemas.openxmlformats.org/officeDocument/2006/relationships/customXml" Target="../ink/ink1291.xml"/><Relationship Id="rId213" Type="http://schemas.openxmlformats.org/officeDocument/2006/relationships/image" Target="../media/image1268.png"/><Relationship Id="rId218" Type="http://schemas.openxmlformats.org/officeDocument/2006/relationships/customXml" Target="../ink/ink1309.xml"/><Relationship Id="rId234" Type="http://schemas.openxmlformats.org/officeDocument/2006/relationships/customXml" Target="../ink/ink1317.xml"/><Relationship Id="rId239" Type="http://schemas.openxmlformats.org/officeDocument/2006/relationships/image" Target="../media/image1281.png"/><Relationship Id="rId2" Type="http://schemas.openxmlformats.org/officeDocument/2006/relationships/customXml" Target="../ink/ink1200.xml"/><Relationship Id="rId29" Type="http://schemas.openxmlformats.org/officeDocument/2006/relationships/image" Target="../media/image1178.png"/><Relationship Id="rId24" Type="http://schemas.openxmlformats.org/officeDocument/2006/relationships/customXml" Target="../ink/ink1211.xml"/><Relationship Id="rId40" Type="http://schemas.openxmlformats.org/officeDocument/2006/relationships/customXml" Target="../ink/ink1219.xml"/><Relationship Id="rId45" Type="http://schemas.openxmlformats.org/officeDocument/2006/relationships/image" Target="../media/image1186.png"/><Relationship Id="rId66" Type="http://schemas.openxmlformats.org/officeDocument/2006/relationships/customXml" Target="../ink/ink1232.xml"/><Relationship Id="rId87" Type="http://schemas.openxmlformats.org/officeDocument/2006/relationships/image" Target="../media/image1207.png"/><Relationship Id="rId110" Type="http://schemas.openxmlformats.org/officeDocument/2006/relationships/customXml" Target="../ink/ink1254.xml"/><Relationship Id="rId115" Type="http://schemas.openxmlformats.org/officeDocument/2006/relationships/image" Target="../media/image1221.png"/><Relationship Id="rId131" Type="http://schemas.openxmlformats.org/officeDocument/2006/relationships/image" Target="../media/image1229.png"/><Relationship Id="rId136" Type="http://schemas.openxmlformats.org/officeDocument/2006/relationships/customXml" Target="../ink/ink1267.xml"/><Relationship Id="rId157" Type="http://schemas.openxmlformats.org/officeDocument/2006/relationships/image" Target="../media/image1241.png"/><Relationship Id="rId178" Type="http://schemas.openxmlformats.org/officeDocument/2006/relationships/image" Target="../media/image1251.png"/><Relationship Id="rId61" Type="http://schemas.openxmlformats.org/officeDocument/2006/relationships/image" Target="../media/image1194.png"/><Relationship Id="rId82" Type="http://schemas.openxmlformats.org/officeDocument/2006/relationships/customXml" Target="../ink/ink1240.xml"/><Relationship Id="rId152" Type="http://schemas.openxmlformats.org/officeDocument/2006/relationships/customXml" Target="../ink/ink1275.xml"/><Relationship Id="rId173" Type="http://schemas.openxmlformats.org/officeDocument/2006/relationships/customXml" Target="../ink/ink1286.xml"/><Relationship Id="rId194" Type="http://schemas.openxmlformats.org/officeDocument/2006/relationships/image" Target="../media/image1259.png"/><Relationship Id="rId199" Type="http://schemas.openxmlformats.org/officeDocument/2006/relationships/customXml" Target="../ink/ink1299.xml"/><Relationship Id="rId203" Type="http://schemas.openxmlformats.org/officeDocument/2006/relationships/customXml" Target="../ink/ink1301.xml"/><Relationship Id="rId208" Type="http://schemas.openxmlformats.org/officeDocument/2006/relationships/customXml" Target="../ink/ink1304.xml"/><Relationship Id="rId229" Type="http://schemas.openxmlformats.org/officeDocument/2006/relationships/image" Target="../media/image1276.png"/><Relationship Id="rId19" Type="http://schemas.openxmlformats.org/officeDocument/2006/relationships/image" Target="../media/image1173.png"/><Relationship Id="rId224" Type="http://schemas.openxmlformats.org/officeDocument/2006/relationships/customXml" Target="../ink/ink1312.xml"/><Relationship Id="rId240" Type="http://schemas.openxmlformats.org/officeDocument/2006/relationships/customXml" Target="../ink/ink1320.xml"/><Relationship Id="rId245" Type="http://schemas.openxmlformats.org/officeDocument/2006/relationships/image" Target="../media/image1284.png"/><Relationship Id="rId14" Type="http://schemas.openxmlformats.org/officeDocument/2006/relationships/customXml" Target="../ink/ink1206.xml"/><Relationship Id="rId30" Type="http://schemas.openxmlformats.org/officeDocument/2006/relationships/customXml" Target="../ink/ink1214.xml"/><Relationship Id="rId35" Type="http://schemas.openxmlformats.org/officeDocument/2006/relationships/image" Target="../media/image1181.png"/><Relationship Id="rId56" Type="http://schemas.openxmlformats.org/officeDocument/2006/relationships/customXml" Target="../ink/ink1227.xml"/><Relationship Id="rId77" Type="http://schemas.openxmlformats.org/officeDocument/2006/relationships/image" Target="../media/image1202.png"/><Relationship Id="rId100" Type="http://schemas.openxmlformats.org/officeDocument/2006/relationships/customXml" Target="../ink/ink1249.xml"/><Relationship Id="rId105" Type="http://schemas.openxmlformats.org/officeDocument/2006/relationships/image" Target="../media/image1216.png"/><Relationship Id="rId126" Type="http://schemas.openxmlformats.org/officeDocument/2006/relationships/customXml" Target="../ink/ink1262.xml"/><Relationship Id="rId147" Type="http://schemas.openxmlformats.org/officeDocument/2006/relationships/image" Target="../media/image1237.png"/><Relationship Id="rId168" Type="http://schemas.openxmlformats.org/officeDocument/2006/relationships/customXml" Target="../ink/ink1283.xml"/><Relationship Id="rId8" Type="http://schemas.openxmlformats.org/officeDocument/2006/relationships/customXml" Target="../ink/ink1203.xml"/><Relationship Id="rId51" Type="http://schemas.openxmlformats.org/officeDocument/2006/relationships/image" Target="../media/image1189.png"/><Relationship Id="rId72" Type="http://schemas.openxmlformats.org/officeDocument/2006/relationships/customXml" Target="../ink/ink1235.xml"/><Relationship Id="rId93" Type="http://schemas.openxmlformats.org/officeDocument/2006/relationships/image" Target="../media/image1210.png"/><Relationship Id="rId98" Type="http://schemas.openxmlformats.org/officeDocument/2006/relationships/customXml" Target="../ink/ink1248.xml"/><Relationship Id="rId121" Type="http://schemas.openxmlformats.org/officeDocument/2006/relationships/image" Target="../media/image1224.png"/><Relationship Id="rId142" Type="http://schemas.openxmlformats.org/officeDocument/2006/relationships/customXml" Target="../ink/ink1270.xml"/><Relationship Id="rId163" Type="http://schemas.openxmlformats.org/officeDocument/2006/relationships/image" Target="../media/image1244.png"/><Relationship Id="rId184" Type="http://schemas.openxmlformats.org/officeDocument/2006/relationships/image" Target="../media/image1254.png"/><Relationship Id="rId189" Type="http://schemas.openxmlformats.org/officeDocument/2006/relationships/customXml" Target="../ink/ink1294.xml"/><Relationship Id="rId219" Type="http://schemas.openxmlformats.org/officeDocument/2006/relationships/image" Target="../media/image1271.png"/><Relationship Id="rId3" Type="http://schemas.openxmlformats.org/officeDocument/2006/relationships/image" Target="../media/image1165.png"/><Relationship Id="rId214" Type="http://schemas.openxmlformats.org/officeDocument/2006/relationships/customXml" Target="../ink/ink1307.xml"/><Relationship Id="rId230" Type="http://schemas.openxmlformats.org/officeDocument/2006/relationships/customXml" Target="../ink/ink1315.xml"/><Relationship Id="rId235" Type="http://schemas.openxmlformats.org/officeDocument/2006/relationships/image" Target="../media/image1279.png"/><Relationship Id="rId25" Type="http://schemas.openxmlformats.org/officeDocument/2006/relationships/image" Target="../media/image1176.png"/><Relationship Id="rId46" Type="http://schemas.openxmlformats.org/officeDocument/2006/relationships/customXml" Target="../ink/ink1222.xml"/><Relationship Id="rId67" Type="http://schemas.openxmlformats.org/officeDocument/2006/relationships/image" Target="../media/image1197.png"/><Relationship Id="rId116" Type="http://schemas.openxmlformats.org/officeDocument/2006/relationships/customXml" Target="../ink/ink1257.xml"/><Relationship Id="rId137" Type="http://schemas.openxmlformats.org/officeDocument/2006/relationships/image" Target="../media/image1232.png"/><Relationship Id="rId158" Type="http://schemas.openxmlformats.org/officeDocument/2006/relationships/customXml" Target="../ink/ink1278.xml"/><Relationship Id="rId20" Type="http://schemas.openxmlformats.org/officeDocument/2006/relationships/customXml" Target="../ink/ink1209.xml"/><Relationship Id="rId41" Type="http://schemas.openxmlformats.org/officeDocument/2006/relationships/image" Target="../media/image1184.png"/><Relationship Id="rId62" Type="http://schemas.openxmlformats.org/officeDocument/2006/relationships/customXml" Target="../ink/ink1230.xml"/><Relationship Id="rId83" Type="http://schemas.openxmlformats.org/officeDocument/2006/relationships/image" Target="../media/image1205.png"/><Relationship Id="rId88" Type="http://schemas.openxmlformats.org/officeDocument/2006/relationships/customXml" Target="../ink/ink1243.xml"/><Relationship Id="rId111" Type="http://schemas.openxmlformats.org/officeDocument/2006/relationships/image" Target="../media/image1219.png"/><Relationship Id="rId132" Type="http://schemas.openxmlformats.org/officeDocument/2006/relationships/customXml" Target="../ink/ink1265.xml"/><Relationship Id="rId153" Type="http://schemas.openxmlformats.org/officeDocument/2006/relationships/image" Target="../media/image979.png"/><Relationship Id="rId174" Type="http://schemas.openxmlformats.org/officeDocument/2006/relationships/image" Target="../media/image1249.png"/><Relationship Id="rId179" Type="http://schemas.openxmlformats.org/officeDocument/2006/relationships/customXml" Target="../ink/ink1289.xml"/><Relationship Id="rId195" Type="http://schemas.openxmlformats.org/officeDocument/2006/relationships/customXml" Target="../ink/ink1297.xml"/><Relationship Id="rId209" Type="http://schemas.openxmlformats.org/officeDocument/2006/relationships/image" Target="../media/image1266.png"/><Relationship Id="rId190" Type="http://schemas.openxmlformats.org/officeDocument/2006/relationships/image" Target="../media/image1257.png"/><Relationship Id="rId204" Type="http://schemas.openxmlformats.org/officeDocument/2006/relationships/customXml" Target="../ink/ink1302.xml"/><Relationship Id="rId220" Type="http://schemas.openxmlformats.org/officeDocument/2006/relationships/customXml" Target="../ink/ink1310.xml"/><Relationship Id="rId225" Type="http://schemas.openxmlformats.org/officeDocument/2006/relationships/image" Target="../media/image1274.png"/><Relationship Id="rId241" Type="http://schemas.openxmlformats.org/officeDocument/2006/relationships/image" Target="../media/image1282.png"/><Relationship Id="rId15" Type="http://schemas.openxmlformats.org/officeDocument/2006/relationships/image" Target="../media/image1171.png"/><Relationship Id="rId36" Type="http://schemas.openxmlformats.org/officeDocument/2006/relationships/customXml" Target="../ink/ink1217.xml"/><Relationship Id="rId57" Type="http://schemas.openxmlformats.org/officeDocument/2006/relationships/image" Target="../media/image1192.png"/><Relationship Id="rId106" Type="http://schemas.openxmlformats.org/officeDocument/2006/relationships/customXml" Target="../ink/ink1252.xml"/><Relationship Id="rId127" Type="http://schemas.openxmlformats.org/officeDocument/2006/relationships/image" Target="../media/image1227.png"/><Relationship Id="rId10" Type="http://schemas.openxmlformats.org/officeDocument/2006/relationships/customXml" Target="../ink/ink1204.xml"/><Relationship Id="rId31" Type="http://schemas.openxmlformats.org/officeDocument/2006/relationships/image" Target="../media/image1179.png"/><Relationship Id="rId52" Type="http://schemas.openxmlformats.org/officeDocument/2006/relationships/customXml" Target="../ink/ink1225.xml"/><Relationship Id="rId73" Type="http://schemas.openxmlformats.org/officeDocument/2006/relationships/image" Target="../media/image1200.png"/><Relationship Id="rId78" Type="http://schemas.openxmlformats.org/officeDocument/2006/relationships/customXml" Target="../ink/ink1238.xml"/><Relationship Id="rId94" Type="http://schemas.openxmlformats.org/officeDocument/2006/relationships/customXml" Target="../ink/ink1246.xml"/><Relationship Id="rId99" Type="http://schemas.openxmlformats.org/officeDocument/2006/relationships/image" Target="../media/image1213.png"/><Relationship Id="rId101" Type="http://schemas.openxmlformats.org/officeDocument/2006/relationships/image" Target="../media/image1214.png"/><Relationship Id="rId122" Type="http://schemas.openxmlformats.org/officeDocument/2006/relationships/customXml" Target="../ink/ink1260.xml"/><Relationship Id="rId143" Type="http://schemas.openxmlformats.org/officeDocument/2006/relationships/image" Target="../media/image1235.png"/><Relationship Id="rId148" Type="http://schemas.openxmlformats.org/officeDocument/2006/relationships/customXml" Target="../ink/ink1273.xml"/><Relationship Id="rId164" Type="http://schemas.openxmlformats.org/officeDocument/2006/relationships/customXml" Target="../ink/ink1281.xml"/><Relationship Id="rId169" Type="http://schemas.openxmlformats.org/officeDocument/2006/relationships/image" Target="../media/image1247.png"/><Relationship Id="rId185" Type="http://schemas.openxmlformats.org/officeDocument/2006/relationships/customXml" Target="../ink/ink1292.xml"/><Relationship Id="rId4" Type="http://schemas.openxmlformats.org/officeDocument/2006/relationships/customXml" Target="../ink/ink1201.xml"/><Relationship Id="rId9" Type="http://schemas.openxmlformats.org/officeDocument/2006/relationships/image" Target="../media/image1168.png"/><Relationship Id="rId180" Type="http://schemas.openxmlformats.org/officeDocument/2006/relationships/image" Target="../media/image1252.png"/><Relationship Id="rId210" Type="http://schemas.openxmlformats.org/officeDocument/2006/relationships/customXml" Target="../ink/ink1305.xml"/><Relationship Id="rId215" Type="http://schemas.openxmlformats.org/officeDocument/2006/relationships/image" Target="../media/image1269.png"/><Relationship Id="rId236" Type="http://schemas.openxmlformats.org/officeDocument/2006/relationships/customXml" Target="../ink/ink1318.xml"/><Relationship Id="rId26" Type="http://schemas.openxmlformats.org/officeDocument/2006/relationships/customXml" Target="../ink/ink1212.xml"/><Relationship Id="rId231" Type="http://schemas.openxmlformats.org/officeDocument/2006/relationships/image" Target="../media/image1277.png"/><Relationship Id="rId47" Type="http://schemas.openxmlformats.org/officeDocument/2006/relationships/image" Target="../media/image1187.png"/><Relationship Id="rId68" Type="http://schemas.openxmlformats.org/officeDocument/2006/relationships/customXml" Target="../ink/ink1233.xml"/><Relationship Id="rId89" Type="http://schemas.openxmlformats.org/officeDocument/2006/relationships/image" Target="../media/image1208.png"/><Relationship Id="rId112" Type="http://schemas.openxmlformats.org/officeDocument/2006/relationships/customXml" Target="../ink/ink1255.xml"/><Relationship Id="rId133" Type="http://schemas.openxmlformats.org/officeDocument/2006/relationships/image" Target="../media/image1230.png"/><Relationship Id="rId154" Type="http://schemas.openxmlformats.org/officeDocument/2006/relationships/customXml" Target="../ink/ink1276.xml"/><Relationship Id="rId175" Type="http://schemas.openxmlformats.org/officeDocument/2006/relationships/customXml" Target="../ink/ink1287.xml"/><Relationship Id="rId196" Type="http://schemas.openxmlformats.org/officeDocument/2006/relationships/image" Target="../media/image1260.png"/><Relationship Id="rId200" Type="http://schemas.openxmlformats.org/officeDocument/2006/relationships/image" Target="../media/image1262.png"/><Relationship Id="rId16" Type="http://schemas.openxmlformats.org/officeDocument/2006/relationships/customXml" Target="../ink/ink1207.xml"/><Relationship Id="rId221" Type="http://schemas.openxmlformats.org/officeDocument/2006/relationships/image" Target="../media/image1272.png"/><Relationship Id="rId242" Type="http://schemas.openxmlformats.org/officeDocument/2006/relationships/customXml" Target="../ink/ink1321.xml"/><Relationship Id="rId37" Type="http://schemas.openxmlformats.org/officeDocument/2006/relationships/image" Target="../media/image1182.png"/><Relationship Id="rId58" Type="http://schemas.openxmlformats.org/officeDocument/2006/relationships/customXml" Target="../ink/ink1228.xml"/><Relationship Id="rId79" Type="http://schemas.openxmlformats.org/officeDocument/2006/relationships/image" Target="../media/image1203.png"/><Relationship Id="rId102" Type="http://schemas.openxmlformats.org/officeDocument/2006/relationships/customXml" Target="../ink/ink1250.xml"/><Relationship Id="rId123" Type="http://schemas.openxmlformats.org/officeDocument/2006/relationships/image" Target="../media/image1225.png"/><Relationship Id="rId144" Type="http://schemas.openxmlformats.org/officeDocument/2006/relationships/customXml" Target="../ink/ink1271.xml"/><Relationship Id="rId90" Type="http://schemas.openxmlformats.org/officeDocument/2006/relationships/customXml" Target="../ink/ink1244.xml"/><Relationship Id="rId165" Type="http://schemas.openxmlformats.org/officeDocument/2006/relationships/image" Target="../media/image1245.png"/><Relationship Id="rId186" Type="http://schemas.openxmlformats.org/officeDocument/2006/relationships/image" Target="../media/image1255.png"/><Relationship Id="rId211" Type="http://schemas.openxmlformats.org/officeDocument/2006/relationships/image" Target="../media/image1267.png"/><Relationship Id="rId232" Type="http://schemas.openxmlformats.org/officeDocument/2006/relationships/customXml" Target="../ink/ink1316.xml"/><Relationship Id="rId27" Type="http://schemas.openxmlformats.org/officeDocument/2006/relationships/image" Target="../media/image1177.png"/><Relationship Id="rId48" Type="http://schemas.openxmlformats.org/officeDocument/2006/relationships/customXml" Target="../ink/ink1223.xml"/><Relationship Id="rId69" Type="http://schemas.openxmlformats.org/officeDocument/2006/relationships/image" Target="../media/image1198.png"/><Relationship Id="rId113" Type="http://schemas.openxmlformats.org/officeDocument/2006/relationships/image" Target="../media/image1220.png"/><Relationship Id="rId134" Type="http://schemas.openxmlformats.org/officeDocument/2006/relationships/customXml" Target="../ink/ink1266.xml"/><Relationship Id="rId80" Type="http://schemas.openxmlformats.org/officeDocument/2006/relationships/customXml" Target="../ink/ink1239.xml"/><Relationship Id="rId155" Type="http://schemas.openxmlformats.org/officeDocument/2006/relationships/image" Target="../media/image1240.png"/><Relationship Id="rId176" Type="http://schemas.openxmlformats.org/officeDocument/2006/relationships/image" Target="../media/image1250.png"/><Relationship Id="rId197" Type="http://schemas.openxmlformats.org/officeDocument/2006/relationships/customXml" Target="../ink/ink1298.xml"/></Relationships>
</file>

<file path=ppt/slides/_rels/slide17.xml.rels><?xml version="1.0" encoding="UTF-8" standalone="yes"?>
<Relationships xmlns="http://schemas.openxmlformats.org/package/2006/relationships"><Relationship Id="rId13" Type="http://schemas.openxmlformats.org/officeDocument/2006/relationships/image" Target="../media/image1290.png"/><Relationship Id="rId18" Type="http://schemas.openxmlformats.org/officeDocument/2006/relationships/customXml" Target="../ink/ink1331.xml"/><Relationship Id="rId26" Type="http://schemas.openxmlformats.org/officeDocument/2006/relationships/customXml" Target="../ink/ink1335.xml"/><Relationship Id="rId39" Type="http://schemas.openxmlformats.org/officeDocument/2006/relationships/image" Target="../media/image1302.png"/><Relationship Id="rId21" Type="http://schemas.openxmlformats.org/officeDocument/2006/relationships/image" Target="../media/image1294.png"/><Relationship Id="rId34" Type="http://schemas.openxmlformats.org/officeDocument/2006/relationships/customXml" Target="../ink/ink1339.xml"/><Relationship Id="rId42" Type="http://schemas.openxmlformats.org/officeDocument/2006/relationships/customXml" Target="../ink/ink1343.xml"/><Relationship Id="rId47" Type="http://schemas.openxmlformats.org/officeDocument/2006/relationships/image" Target="../media/image1306.png"/><Relationship Id="rId50" Type="http://schemas.openxmlformats.org/officeDocument/2006/relationships/customXml" Target="../ink/ink1347.xml"/><Relationship Id="rId55" Type="http://schemas.openxmlformats.org/officeDocument/2006/relationships/image" Target="../media/image1310.png"/><Relationship Id="rId63" Type="http://schemas.openxmlformats.org/officeDocument/2006/relationships/image" Target="../media/image1314.png"/><Relationship Id="rId68" Type="http://schemas.openxmlformats.org/officeDocument/2006/relationships/customXml" Target="../ink/ink1356.xml"/><Relationship Id="rId7" Type="http://schemas.openxmlformats.org/officeDocument/2006/relationships/image" Target="../media/image1287.png"/><Relationship Id="rId71" Type="http://schemas.openxmlformats.org/officeDocument/2006/relationships/image" Target="../media/image1318.png"/><Relationship Id="rId2" Type="http://schemas.openxmlformats.org/officeDocument/2006/relationships/customXml" Target="../ink/ink1323.xml"/><Relationship Id="rId16" Type="http://schemas.openxmlformats.org/officeDocument/2006/relationships/customXml" Target="../ink/ink1330.xml"/><Relationship Id="rId29" Type="http://schemas.openxmlformats.org/officeDocument/2006/relationships/image" Target="../media/image1026.png"/><Relationship Id="rId1" Type="http://schemas.openxmlformats.org/officeDocument/2006/relationships/slideLayout" Target="../slideLayouts/slideLayout2.xml"/><Relationship Id="rId6" Type="http://schemas.openxmlformats.org/officeDocument/2006/relationships/customXml" Target="../ink/ink1325.xml"/><Relationship Id="rId11" Type="http://schemas.openxmlformats.org/officeDocument/2006/relationships/image" Target="../media/image1289.png"/><Relationship Id="rId24" Type="http://schemas.openxmlformats.org/officeDocument/2006/relationships/customXml" Target="../ink/ink1334.xml"/><Relationship Id="rId32" Type="http://schemas.openxmlformats.org/officeDocument/2006/relationships/customXml" Target="../ink/ink1338.xml"/><Relationship Id="rId37" Type="http://schemas.openxmlformats.org/officeDocument/2006/relationships/image" Target="../media/image1301.png"/><Relationship Id="rId40" Type="http://schemas.openxmlformats.org/officeDocument/2006/relationships/customXml" Target="../ink/ink1342.xml"/><Relationship Id="rId45" Type="http://schemas.openxmlformats.org/officeDocument/2006/relationships/image" Target="../media/image1305.png"/><Relationship Id="rId53" Type="http://schemas.openxmlformats.org/officeDocument/2006/relationships/image" Target="../media/image1309.png"/><Relationship Id="rId58" Type="http://schemas.openxmlformats.org/officeDocument/2006/relationships/customXml" Target="../ink/ink1351.xml"/><Relationship Id="rId66" Type="http://schemas.openxmlformats.org/officeDocument/2006/relationships/customXml" Target="../ink/ink1355.xml"/><Relationship Id="rId5" Type="http://schemas.openxmlformats.org/officeDocument/2006/relationships/image" Target="../media/image1286.png"/><Relationship Id="rId15" Type="http://schemas.openxmlformats.org/officeDocument/2006/relationships/image" Target="../media/image1291.png"/><Relationship Id="rId23" Type="http://schemas.openxmlformats.org/officeDocument/2006/relationships/image" Target="../media/image1295.png"/><Relationship Id="rId28" Type="http://schemas.openxmlformats.org/officeDocument/2006/relationships/customXml" Target="../ink/ink1336.xml"/><Relationship Id="rId36" Type="http://schemas.openxmlformats.org/officeDocument/2006/relationships/customXml" Target="../ink/ink1340.xml"/><Relationship Id="rId49" Type="http://schemas.openxmlformats.org/officeDocument/2006/relationships/image" Target="../media/image1307.png"/><Relationship Id="rId57" Type="http://schemas.openxmlformats.org/officeDocument/2006/relationships/image" Target="../media/image1311.png"/><Relationship Id="rId61" Type="http://schemas.openxmlformats.org/officeDocument/2006/relationships/image" Target="../media/image1313.png"/><Relationship Id="rId10" Type="http://schemas.openxmlformats.org/officeDocument/2006/relationships/customXml" Target="../ink/ink1327.xml"/><Relationship Id="rId19" Type="http://schemas.openxmlformats.org/officeDocument/2006/relationships/image" Target="../media/image1293.png"/><Relationship Id="rId31" Type="http://schemas.openxmlformats.org/officeDocument/2006/relationships/image" Target="../media/image1298.png"/><Relationship Id="rId44" Type="http://schemas.openxmlformats.org/officeDocument/2006/relationships/customXml" Target="../ink/ink1344.xml"/><Relationship Id="rId52" Type="http://schemas.openxmlformats.org/officeDocument/2006/relationships/customXml" Target="../ink/ink1348.xml"/><Relationship Id="rId60" Type="http://schemas.openxmlformats.org/officeDocument/2006/relationships/customXml" Target="../ink/ink1352.xml"/><Relationship Id="rId65" Type="http://schemas.openxmlformats.org/officeDocument/2006/relationships/image" Target="../media/image1315.png"/><Relationship Id="rId4" Type="http://schemas.openxmlformats.org/officeDocument/2006/relationships/customXml" Target="../ink/ink1324.xml"/><Relationship Id="rId9" Type="http://schemas.openxmlformats.org/officeDocument/2006/relationships/image" Target="../media/image1288.png"/><Relationship Id="rId14" Type="http://schemas.openxmlformats.org/officeDocument/2006/relationships/customXml" Target="../ink/ink1329.xml"/><Relationship Id="rId22" Type="http://schemas.openxmlformats.org/officeDocument/2006/relationships/customXml" Target="../ink/ink1333.xml"/><Relationship Id="rId27" Type="http://schemas.openxmlformats.org/officeDocument/2006/relationships/image" Target="../media/image1297.png"/><Relationship Id="rId30" Type="http://schemas.openxmlformats.org/officeDocument/2006/relationships/customXml" Target="../ink/ink1337.xml"/><Relationship Id="rId35" Type="http://schemas.openxmlformats.org/officeDocument/2006/relationships/image" Target="../media/image1300.png"/><Relationship Id="rId43" Type="http://schemas.openxmlformats.org/officeDocument/2006/relationships/image" Target="../media/image1304.png"/><Relationship Id="rId48" Type="http://schemas.openxmlformats.org/officeDocument/2006/relationships/customXml" Target="../ink/ink1346.xml"/><Relationship Id="rId56" Type="http://schemas.openxmlformats.org/officeDocument/2006/relationships/customXml" Target="../ink/ink1350.xml"/><Relationship Id="rId64" Type="http://schemas.openxmlformats.org/officeDocument/2006/relationships/customXml" Target="../ink/ink1354.xml"/><Relationship Id="rId69" Type="http://schemas.openxmlformats.org/officeDocument/2006/relationships/image" Target="../media/image1317.png"/><Relationship Id="rId8" Type="http://schemas.openxmlformats.org/officeDocument/2006/relationships/customXml" Target="../ink/ink1326.xml"/><Relationship Id="rId51" Type="http://schemas.openxmlformats.org/officeDocument/2006/relationships/image" Target="../media/image1308.png"/><Relationship Id="rId3" Type="http://schemas.openxmlformats.org/officeDocument/2006/relationships/image" Target="../media/image1285.png"/><Relationship Id="rId12" Type="http://schemas.openxmlformats.org/officeDocument/2006/relationships/customXml" Target="../ink/ink1328.xml"/><Relationship Id="rId17" Type="http://schemas.openxmlformats.org/officeDocument/2006/relationships/image" Target="../media/image1292.png"/><Relationship Id="rId25" Type="http://schemas.openxmlformats.org/officeDocument/2006/relationships/image" Target="../media/image1296.png"/><Relationship Id="rId33" Type="http://schemas.openxmlformats.org/officeDocument/2006/relationships/image" Target="../media/image1299.png"/><Relationship Id="rId38" Type="http://schemas.openxmlformats.org/officeDocument/2006/relationships/customXml" Target="../ink/ink1341.xml"/><Relationship Id="rId46" Type="http://schemas.openxmlformats.org/officeDocument/2006/relationships/customXml" Target="../ink/ink1345.xml"/><Relationship Id="rId59" Type="http://schemas.openxmlformats.org/officeDocument/2006/relationships/image" Target="../media/image1312.png"/><Relationship Id="rId67" Type="http://schemas.openxmlformats.org/officeDocument/2006/relationships/image" Target="../media/image1316.png"/><Relationship Id="rId20" Type="http://schemas.openxmlformats.org/officeDocument/2006/relationships/customXml" Target="../ink/ink1332.xml"/><Relationship Id="rId41" Type="http://schemas.openxmlformats.org/officeDocument/2006/relationships/image" Target="../media/image1303.png"/><Relationship Id="rId54" Type="http://schemas.openxmlformats.org/officeDocument/2006/relationships/customXml" Target="../ink/ink1349.xml"/><Relationship Id="rId62" Type="http://schemas.openxmlformats.org/officeDocument/2006/relationships/customXml" Target="../ink/ink1353.xml"/><Relationship Id="rId70" Type="http://schemas.openxmlformats.org/officeDocument/2006/relationships/customXml" Target="../ink/ink1357.xml"/></Relationships>
</file>

<file path=ppt/slides/_rels/slide18.xml.rels><?xml version="1.0" encoding="UTF-8" standalone="yes"?>
<Relationships xmlns="http://schemas.openxmlformats.org/package/2006/relationships"><Relationship Id="rId26" Type="http://schemas.openxmlformats.org/officeDocument/2006/relationships/customXml" Target="../ink/ink1370.xml"/><Relationship Id="rId117" Type="http://schemas.openxmlformats.org/officeDocument/2006/relationships/image" Target="../media/image1373.png"/><Relationship Id="rId21" Type="http://schemas.openxmlformats.org/officeDocument/2006/relationships/image" Target="../media/image1328.png"/><Relationship Id="rId42" Type="http://schemas.openxmlformats.org/officeDocument/2006/relationships/customXml" Target="../ink/ink1378.xml"/><Relationship Id="rId47" Type="http://schemas.openxmlformats.org/officeDocument/2006/relationships/image" Target="../media/image1340.png"/><Relationship Id="rId63" Type="http://schemas.openxmlformats.org/officeDocument/2006/relationships/image" Target="../media/image1347.png"/><Relationship Id="rId68" Type="http://schemas.openxmlformats.org/officeDocument/2006/relationships/customXml" Target="../ink/ink1391.xml"/><Relationship Id="rId84" Type="http://schemas.openxmlformats.org/officeDocument/2006/relationships/customXml" Target="../ink/ink1399.xml"/><Relationship Id="rId89" Type="http://schemas.openxmlformats.org/officeDocument/2006/relationships/image" Target="../media/image1359.png"/><Relationship Id="rId112" Type="http://schemas.openxmlformats.org/officeDocument/2006/relationships/customXml" Target="../ink/ink1413.xml"/><Relationship Id="rId133" Type="http://schemas.openxmlformats.org/officeDocument/2006/relationships/image" Target="../media/image1381.png"/><Relationship Id="rId138" Type="http://schemas.openxmlformats.org/officeDocument/2006/relationships/customXml" Target="../ink/ink1426.xml"/><Relationship Id="rId16" Type="http://schemas.openxmlformats.org/officeDocument/2006/relationships/customXml" Target="../ink/ink1365.xml"/><Relationship Id="rId107" Type="http://schemas.openxmlformats.org/officeDocument/2006/relationships/image" Target="../media/image1368.png"/><Relationship Id="rId11" Type="http://schemas.openxmlformats.org/officeDocument/2006/relationships/image" Target="../media/image1323.png"/><Relationship Id="rId32" Type="http://schemas.openxmlformats.org/officeDocument/2006/relationships/customXml" Target="../ink/ink1373.xml"/><Relationship Id="rId37" Type="http://schemas.openxmlformats.org/officeDocument/2006/relationships/image" Target="../media/image1335.png"/><Relationship Id="rId53" Type="http://schemas.openxmlformats.org/officeDocument/2006/relationships/image" Target="../media/image1342.png"/><Relationship Id="rId58" Type="http://schemas.openxmlformats.org/officeDocument/2006/relationships/customXml" Target="../ink/ink1386.xml"/><Relationship Id="rId74" Type="http://schemas.openxmlformats.org/officeDocument/2006/relationships/customXml" Target="../ink/ink1394.xml"/><Relationship Id="rId79" Type="http://schemas.openxmlformats.org/officeDocument/2006/relationships/image" Target="../media/image1030.png"/><Relationship Id="rId102" Type="http://schemas.openxmlformats.org/officeDocument/2006/relationships/customXml" Target="../ink/ink1408.xml"/><Relationship Id="rId123" Type="http://schemas.openxmlformats.org/officeDocument/2006/relationships/image" Target="../media/image1376.png"/><Relationship Id="rId128" Type="http://schemas.openxmlformats.org/officeDocument/2006/relationships/customXml" Target="../ink/ink1421.xml"/><Relationship Id="rId5" Type="http://schemas.openxmlformats.org/officeDocument/2006/relationships/image" Target="../media/image1320.png"/><Relationship Id="rId90" Type="http://schemas.openxmlformats.org/officeDocument/2006/relationships/customXml" Target="../ink/ink1402.xml"/><Relationship Id="rId95" Type="http://schemas.openxmlformats.org/officeDocument/2006/relationships/image" Target="../media/image1362.png"/><Relationship Id="rId22" Type="http://schemas.openxmlformats.org/officeDocument/2006/relationships/customXml" Target="../ink/ink1368.xml"/><Relationship Id="rId27" Type="http://schemas.openxmlformats.org/officeDocument/2006/relationships/image" Target="../media/image1331.png"/><Relationship Id="rId43" Type="http://schemas.openxmlformats.org/officeDocument/2006/relationships/image" Target="../media/image1338.png"/><Relationship Id="rId48" Type="http://schemas.openxmlformats.org/officeDocument/2006/relationships/customXml" Target="../ink/ink1381.xml"/><Relationship Id="rId64" Type="http://schemas.openxmlformats.org/officeDocument/2006/relationships/customXml" Target="../ink/ink1389.xml"/><Relationship Id="rId69" Type="http://schemas.openxmlformats.org/officeDocument/2006/relationships/image" Target="../media/image1350.png"/><Relationship Id="rId113" Type="http://schemas.openxmlformats.org/officeDocument/2006/relationships/image" Target="../media/image1371.png"/><Relationship Id="rId118" Type="http://schemas.openxmlformats.org/officeDocument/2006/relationships/customXml" Target="../ink/ink1416.xml"/><Relationship Id="rId134" Type="http://schemas.openxmlformats.org/officeDocument/2006/relationships/customXml" Target="../ink/ink1424.xml"/><Relationship Id="rId139" Type="http://schemas.openxmlformats.org/officeDocument/2006/relationships/image" Target="../media/image1384.png"/><Relationship Id="rId8" Type="http://schemas.openxmlformats.org/officeDocument/2006/relationships/customXml" Target="../ink/ink1361.xml"/><Relationship Id="rId51" Type="http://schemas.openxmlformats.org/officeDocument/2006/relationships/image" Target="../media/image1026.png"/><Relationship Id="rId72" Type="http://schemas.openxmlformats.org/officeDocument/2006/relationships/customXml" Target="../ink/ink1393.xml"/><Relationship Id="rId80" Type="http://schemas.openxmlformats.org/officeDocument/2006/relationships/customXml" Target="../ink/ink1397.xml"/><Relationship Id="rId85" Type="http://schemas.openxmlformats.org/officeDocument/2006/relationships/image" Target="../media/image1357.png"/><Relationship Id="rId93" Type="http://schemas.openxmlformats.org/officeDocument/2006/relationships/image" Target="../media/image1361.png"/><Relationship Id="rId98" Type="http://schemas.openxmlformats.org/officeDocument/2006/relationships/customXml" Target="../ink/ink1406.xml"/><Relationship Id="rId121" Type="http://schemas.openxmlformats.org/officeDocument/2006/relationships/image" Target="../media/image1375.png"/><Relationship Id="rId142" Type="http://schemas.openxmlformats.org/officeDocument/2006/relationships/customXml" Target="../ink/ink1428.xml"/><Relationship Id="rId3" Type="http://schemas.openxmlformats.org/officeDocument/2006/relationships/image" Target="../media/image1319.png"/><Relationship Id="rId12" Type="http://schemas.openxmlformats.org/officeDocument/2006/relationships/customXml" Target="../ink/ink1363.xml"/><Relationship Id="rId17" Type="http://schemas.openxmlformats.org/officeDocument/2006/relationships/image" Target="../media/image1326.png"/><Relationship Id="rId25" Type="http://schemas.openxmlformats.org/officeDocument/2006/relationships/image" Target="../media/image1330.png"/><Relationship Id="rId33" Type="http://schemas.openxmlformats.org/officeDocument/2006/relationships/image" Target="../media/image1333.png"/><Relationship Id="rId38" Type="http://schemas.openxmlformats.org/officeDocument/2006/relationships/customXml" Target="../ink/ink1376.xml"/><Relationship Id="rId46" Type="http://schemas.openxmlformats.org/officeDocument/2006/relationships/customXml" Target="../ink/ink1380.xml"/><Relationship Id="rId59" Type="http://schemas.openxmlformats.org/officeDocument/2006/relationships/image" Target="../media/image1345.png"/><Relationship Id="rId67" Type="http://schemas.openxmlformats.org/officeDocument/2006/relationships/image" Target="../media/image1349.png"/><Relationship Id="rId103" Type="http://schemas.openxmlformats.org/officeDocument/2006/relationships/image" Target="../media/image1366.png"/><Relationship Id="rId108" Type="http://schemas.openxmlformats.org/officeDocument/2006/relationships/customXml" Target="../ink/ink1411.xml"/><Relationship Id="rId116" Type="http://schemas.openxmlformats.org/officeDocument/2006/relationships/customXml" Target="../ink/ink1415.xml"/><Relationship Id="rId124" Type="http://schemas.openxmlformats.org/officeDocument/2006/relationships/customXml" Target="../ink/ink1419.xml"/><Relationship Id="rId129" Type="http://schemas.openxmlformats.org/officeDocument/2006/relationships/image" Target="../media/image1379.png"/><Relationship Id="rId137" Type="http://schemas.openxmlformats.org/officeDocument/2006/relationships/image" Target="../media/image1383.png"/><Relationship Id="rId20" Type="http://schemas.openxmlformats.org/officeDocument/2006/relationships/customXml" Target="../ink/ink1367.xml"/><Relationship Id="rId41" Type="http://schemas.openxmlformats.org/officeDocument/2006/relationships/image" Target="../media/image1337.png"/><Relationship Id="rId54" Type="http://schemas.openxmlformats.org/officeDocument/2006/relationships/customXml" Target="../ink/ink1384.xml"/><Relationship Id="rId62" Type="http://schemas.openxmlformats.org/officeDocument/2006/relationships/customXml" Target="../ink/ink1388.xml"/><Relationship Id="rId70" Type="http://schemas.openxmlformats.org/officeDocument/2006/relationships/customXml" Target="../ink/ink1392.xml"/><Relationship Id="rId75" Type="http://schemas.openxmlformats.org/officeDocument/2006/relationships/image" Target="../media/image1353.png"/><Relationship Id="rId83" Type="http://schemas.openxmlformats.org/officeDocument/2006/relationships/image" Target="../media/image1356.png"/><Relationship Id="rId88" Type="http://schemas.openxmlformats.org/officeDocument/2006/relationships/customXml" Target="../ink/ink1401.xml"/><Relationship Id="rId91" Type="http://schemas.openxmlformats.org/officeDocument/2006/relationships/image" Target="../media/image1360.png"/><Relationship Id="rId96" Type="http://schemas.openxmlformats.org/officeDocument/2006/relationships/customXml" Target="../ink/ink1405.xml"/><Relationship Id="rId111" Type="http://schemas.openxmlformats.org/officeDocument/2006/relationships/image" Target="../media/image1370.png"/><Relationship Id="rId132" Type="http://schemas.openxmlformats.org/officeDocument/2006/relationships/customXml" Target="../ink/ink1423.xml"/><Relationship Id="rId140" Type="http://schemas.openxmlformats.org/officeDocument/2006/relationships/customXml" Target="../ink/ink1427.xml"/><Relationship Id="rId1" Type="http://schemas.openxmlformats.org/officeDocument/2006/relationships/slideLayout" Target="../slideLayouts/slideLayout2.xml"/><Relationship Id="rId6" Type="http://schemas.openxmlformats.org/officeDocument/2006/relationships/customXml" Target="../ink/ink1360.xml"/><Relationship Id="rId15" Type="http://schemas.openxmlformats.org/officeDocument/2006/relationships/image" Target="../media/image1325.png"/><Relationship Id="rId23" Type="http://schemas.openxmlformats.org/officeDocument/2006/relationships/image" Target="../media/image1329.png"/><Relationship Id="rId28" Type="http://schemas.openxmlformats.org/officeDocument/2006/relationships/customXml" Target="../ink/ink1371.xml"/><Relationship Id="rId36" Type="http://schemas.openxmlformats.org/officeDocument/2006/relationships/customXml" Target="../ink/ink1375.xml"/><Relationship Id="rId49" Type="http://schemas.openxmlformats.org/officeDocument/2006/relationships/image" Target="../media/image1341.png"/><Relationship Id="rId57" Type="http://schemas.openxmlformats.org/officeDocument/2006/relationships/image" Target="../media/image1344.png"/><Relationship Id="rId106" Type="http://schemas.openxmlformats.org/officeDocument/2006/relationships/customXml" Target="../ink/ink1410.xml"/><Relationship Id="rId114" Type="http://schemas.openxmlformats.org/officeDocument/2006/relationships/customXml" Target="../ink/ink1414.xml"/><Relationship Id="rId119" Type="http://schemas.openxmlformats.org/officeDocument/2006/relationships/image" Target="../media/image1374.png"/><Relationship Id="rId127" Type="http://schemas.openxmlformats.org/officeDocument/2006/relationships/image" Target="../media/image1378.png"/><Relationship Id="rId10" Type="http://schemas.openxmlformats.org/officeDocument/2006/relationships/customXml" Target="../ink/ink1362.xml"/><Relationship Id="rId31" Type="http://schemas.openxmlformats.org/officeDocument/2006/relationships/image" Target="../media/image1286.png"/><Relationship Id="rId44" Type="http://schemas.openxmlformats.org/officeDocument/2006/relationships/customXml" Target="../ink/ink1379.xml"/><Relationship Id="rId52" Type="http://schemas.openxmlformats.org/officeDocument/2006/relationships/customXml" Target="../ink/ink1383.xml"/><Relationship Id="rId60" Type="http://schemas.openxmlformats.org/officeDocument/2006/relationships/customXml" Target="../ink/ink1387.xml"/><Relationship Id="rId65" Type="http://schemas.openxmlformats.org/officeDocument/2006/relationships/image" Target="../media/image1348.png"/><Relationship Id="rId73" Type="http://schemas.openxmlformats.org/officeDocument/2006/relationships/image" Target="../media/image1352.png"/><Relationship Id="rId78" Type="http://schemas.openxmlformats.org/officeDocument/2006/relationships/customXml" Target="../ink/ink1396.xml"/><Relationship Id="rId81" Type="http://schemas.openxmlformats.org/officeDocument/2006/relationships/image" Target="../media/image1355.png"/><Relationship Id="rId86" Type="http://schemas.openxmlformats.org/officeDocument/2006/relationships/customXml" Target="../ink/ink1400.xml"/><Relationship Id="rId94" Type="http://schemas.openxmlformats.org/officeDocument/2006/relationships/customXml" Target="../ink/ink1404.xml"/><Relationship Id="rId99" Type="http://schemas.openxmlformats.org/officeDocument/2006/relationships/image" Target="../media/image1364.png"/><Relationship Id="rId101" Type="http://schemas.openxmlformats.org/officeDocument/2006/relationships/image" Target="../media/image1365.png"/><Relationship Id="rId122" Type="http://schemas.openxmlformats.org/officeDocument/2006/relationships/customXml" Target="../ink/ink1418.xml"/><Relationship Id="rId130" Type="http://schemas.openxmlformats.org/officeDocument/2006/relationships/customXml" Target="../ink/ink1422.xml"/><Relationship Id="rId135" Type="http://schemas.openxmlformats.org/officeDocument/2006/relationships/image" Target="../media/image1382.png"/><Relationship Id="rId143" Type="http://schemas.openxmlformats.org/officeDocument/2006/relationships/customXml" Target="../ink/ink1429.xml"/><Relationship Id="rId4" Type="http://schemas.openxmlformats.org/officeDocument/2006/relationships/customXml" Target="../ink/ink1359.xml"/><Relationship Id="rId9" Type="http://schemas.openxmlformats.org/officeDocument/2006/relationships/image" Target="../media/image1322.png"/><Relationship Id="rId13" Type="http://schemas.openxmlformats.org/officeDocument/2006/relationships/image" Target="../media/image1324.png"/><Relationship Id="rId18" Type="http://schemas.openxmlformats.org/officeDocument/2006/relationships/customXml" Target="../ink/ink1366.xml"/><Relationship Id="rId39" Type="http://schemas.openxmlformats.org/officeDocument/2006/relationships/image" Target="../media/image1336.png"/><Relationship Id="rId109" Type="http://schemas.openxmlformats.org/officeDocument/2006/relationships/image" Target="../media/image1369.png"/><Relationship Id="rId34" Type="http://schemas.openxmlformats.org/officeDocument/2006/relationships/customXml" Target="../ink/ink1374.xml"/><Relationship Id="rId50" Type="http://schemas.openxmlformats.org/officeDocument/2006/relationships/customXml" Target="../ink/ink1382.xml"/><Relationship Id="rId55" Type="http://schemas.openxmlformats.org/officeDocument/2006/relationships/image" Target="../media/image1343.png"/><Relationship Id="rId76" Type="http://schemas.openxmlformats.org/officeDocument/2006/relationships/customXml" Target="../ink/ink1395.xml"/><Relationship Id="rId97" Type="http://schemas.openxmlformats.org/officeDocument/2006/relationships/image" Target="../media/image1363.png"/><Relationship Id="rId104" Type="http://schemas.openxmlformats.org/officeDocument/2006/relationships/customXml" Target="../ink/ink1409.xml"/><Relationship Id="rId120" Type="http://schemas.openxmlformats.org/officeDocument/2006/relationships/customXml" Target="../ink/ink1417.xml"/><Relationship Id="rId125" Type="http://schemas.openxmlformats.org/officeDocument/2006/relationships/image" Target="../media/image1377.png"/><Relationship Id="rId141" Type="http://schemas.openxmlformats.org/officeDocument/2006/relationships/image" Target="../media/image1385.png"/><Relationship Id="rId7" Type="http://schemas.openxmlformats.org/officeDocument/2006/relationships/image" Target="../media/image1321.png"/><Relationship Id="rId71" Type="http://schemas.openxmlformats.org/officeDocument/2006/relationships/image" Target="../media/image1351.png"/><Relationship Id="rId92" Type="http://schemas.openxmlformats.org/officeDocument/2006/relationships/customXml" Target="../ink/ink1403.xml"/><Relationship Id="rId2" Type="http://schemas.openxmlformats.org/officeDocument/2006/relationships/customXml" Target="../ink/ink1358.xml"/><Relationship Id="rId29" Type="http://schemas.openxmlformats.org/officeDocument/2006/relationships/image" Target="../media/image1332.png"/><Relationship Id="rId24" Type="http://schemas.openxmlformats.org/officeDocument/2006/relationships/customXml" Target="../ink/ink1369.xml"/><Relationship Id="rId40" Type="http://schemas.openxmlformats.org/officeDocument/2006/relationships/customXml" Target="../ink/ink1377.xml"/><Relationship Id="rId45" Type="http://schemas.openxmlformats.org/officeDocument/2006/relationships/image" Target="../media/image1339.png"/><Relationship Id="rId66" Type="http://schemas.openxmlformats.org/officeDocument/2006/relationships/customXml" Target="../ink/ink1390.xml"/><Relationship Id="rId87" Type="http://schemas.openxmlformats.org/officeDocument/2006/relationships/image" Target="../media/image1358.png"/><Relationship Id="rId110" Type="http://schemas.openxmlformats.org/officeDocument/2006/relationships/customXml" Target="../ink/ink1412.xml"/><Relationship Id="rId115" Type="http://schemas.openxmlformats.org/officeDocument/2006/relationships/image" Target="../media/image1372.png"/><Relationship Id="rId131" Type="http://schemas.openxmlformats.org/officeDocument/2006/relationships/image" Target="../media/image1380.png"/><Relationship Id="rId136" Type="http://schemas.openxmlformats.org/officeDocument/2006/relationships/customXml" Target="../ink/ink1425.xml"/><Relationship Id="rId61" Type="http://schemas.openxmlformats.org/officeDocument/2006/relationships/image" Target="../media/image1346.png"/><Relationship Id="rId82" Type="http://schemas.openxmlformats.org/officeDocument/2006/relationships/customXml" Target="../ink/ink1398.xml"/><Relationship Id="rId19" Type="http://schemas.openxmlformats.org/officeDocument/2006/relationships/image" Target="../media/image1327.png"/><Relationship Id="rId14" Type="http://schemas.openxmlformats.org/officeDocument/2006/relationships/customXml" Target="../ink/ink1364.xml"/><Relationship Id="rId30" Type="http://schemas.openxmlformats.org/officeDocument/2006/relationships/customXml" Target="../ink/ink1372.xml"/><Relationship Id="rId35" Type="http://schemas.openxmlformats.org/officeDocument/2006/relationships/image" Target="../media/image1334.png"/><Relationship Id="rId56" Type="http://schemas.openxmlformats.org/officeDocument/2006/relationships/customXml" Target="../ink/ink1385.xml"/><Relationship Id="rId77" Type="http://schemas.openxmlformats.org/officeDocument/2006/relationships/image" Target="../media/image1354.png"/><Relationship Id="rId100" Type="http://schemas.openxmlformats.org/officeDocument/2006/relationships/customXml" Target="../ink/ink1407.xml"/><Relationship Id="rId105" Type="http://schemas.openxmlformats.org/officeDocument/2006/relationships/image" Target="../media/image1367.png"/><Relationship Id="rId126" Type="http://schemas.openxmlformats.org/officeDocument/2006/relationships/customXml" Target="../ink/ink1420.xml"/></Relationships>
</file>

<file path=ppt/slides/_rels/slide19.xml.rels><?xml version="1.0" encoding="UTF-8" standalone="yes"?>
<Relationships xmlns="http://schemas.openxmlformats.org/package/2006/relationships"><Relationship Id="rId117" Type="http://schemas.openxmlformats.org/officeDocument/2006/relationships/image" Target="../media/image1442.png"/><Relationship Id="rId21" Type="http://schemas.openxmlformats.org/officeDocument/2006/relationships/image" Target="../media/image1395.png"/><Relationship Id="rId42" Type="http://schemas.openxmlformats.org/officeDocument/2006/relationships/customXml" Target="../ink/ink1450.xml"/><Relationship Id="rId63" Type="http://schemas.openxmlformats.org/officeDocument/2006/relationships/image" Target="../media/image1416.png"/><Relationship Id="rId84" Type="http://schemas.openxmlformats.org/officeDocument/2006/relationships/customXml" Target="../ink/ink1471.xml"/><Relationship Id="rId138" Type="http://schemas.openxmlformats.org/officeDocument/2006/relationships/customXml" Target="../ink/ink1498.xml"/><Relationship Id="rId159" Type="http://schemas.openxmlformats.org/officeDocument/2006/relationships/image" Target="../media/image1463.png"/><Relationship Id="rId170" Type="http://schemas.openxmlformats.org/officeDocument/2006/relationships/customXml" Target="../ink/ink1514.xml"/><Relationship Id="rId191" Type="http://schemas.openxmlformats.org/officeDocument/2006/relationships/image" Target="../media/image1479.png"/><Relationship Id="rId205" Type="http://schemas.openxmlformats.org/officeDocument/2006/relationships/customXml" Target="../ink/ink1532.xml"/><Relationship Id="rId107" Type="http://schemas.openxmlformats.org/officeDocument/2006/relationships/image" Target="../media/image1437.png"/><Relationship Id="rId11" Type="http://schemas.openxmlformats.org/officeDocument/2006/relationships/image" Target="../media/image1390.png"/><Relationship Id="rId32" Type="http://schemas.openxmlformats.org/officeDocument/2006/relationships/customXml" Target="../ink/ink1445.xml"/><Relationship Id="rId53" Type="http://schemas.openxmlformats.org/officeDocument/2006/relationships/image" Target="../media/image1411.png"/><Relationship Id="rId74" Type="http://schemas.openxmlformats.org/officeDocument/2006/relationships/customXml" Target="../ink/ink1466.xml"/><Relationship Id="rId128" Type="http://schemas.openxmlformats.org/officeDocument/2006/relationships/customXml" Target="../ink/ink1493.xml"/><Relationship Id="rId149" Type="http://schemas.openxmlformats.org/officeDocument/2006/relationships/image" Target="../media/image1458.png"/><Relationship Id="rId5" Type="http://schemas.openxmlformats.org/officeDocument/2006/relationships/image" Target="../media/image1387.png"/><Relationship Id="rId90" Type="http://schemas.openxmlformats.org/officeDocument/2006/relationships/customXml" Target="../ink/ink1474.xml"/><Relationship Id="rId95" Type="http://schemas.openxmlformats.org/officeDocument/2006/relationships/image" Target="../media/image1431.png"/><Relationship Id="rId160" Type="http://schemas.openxmlformats.org/officeDocument/2006/relationships/customXml" Target="../ink/ink1509.xml"/><Relationship Id="rId165" Type="http://schemas.openxmlformats.org/officeDocument/2006/relationships/image" Target="../media/image1466.png"/><Relationship Id="rId181" Type="http://schemas.openxmlformats.org/officeDocument/2006/relationships/image" Target="../media/image1474.png"/><Relationship Id="rId186" Type="http://schemas.openxmlformats.org/officeDocument/2006/relationships/customXml" Target="../ink/ink1522.xml"/><Relationship Id="rId216" Type="http://schemas.openxmlformats.org/officeDocument/2006/relationships/image" Target="../media/image1491.png"/><Relationship Id="rId211" Type="http://schemas.openxmlformats.org/officeDocument/2006/relationships/customXml" Target="../ink/ink1535.xml"/><Relationship Id="rId22" Type="http://schemas.openxmlformats.org/officeDocument/2006/relationships/customXml" Target="../ink/ink1440.xml"/><Relationship Id="rId27" Type="http://schemas.openxmlformats.org/officeDocument/2006/relationships/image" Target="../media/image1398.png"/><Relationship Id="rId43" Type="http://schemas.openxmlformats.org/officeDocument/2006/relationships/image" Target="../media/image1406.png"/><Relationship Id="rId48" Type="http://schemas.openxmlformats.org/officeDocument/2006/relationships/customXml" Target="../ink/ink1453.xml"/><Relationship Id="rId64" Type="http://schemas.openxmlformats.org/officeDocument/2006/relationships/customXml" Target="../ink/ink1461.xml"/><Relationship Id="rId69" Type="http://schemas.openxmlformats.org/officeDocument/2006/relationships/image" Target="../media/image1419.png"/><Relationship Id="rId113" Type="http://schemas.openxmlformats.org/officeDocument/2006/relationships/image" Target="../media/image1440.png"/><Relationship Id="rId118" Type="http://schemas.openxmlformats.org/officeDocument/2006/relationships/customXml" Target="../ink/ink1488.xml"/><Relationship Id="rId134" Type="http://schemas.openxmlformats.org/officeDocument/2006/relationships/customXml" Target="../ink/ink1496.xml"/><Relationship Id="rId139" Type="http://schemas.openxmlformats.org/officeDocument/2006/relationships/image" Target="../media/image1453.png"/><Relationship Id="rId80" Type="http://schemas.openxmlformats.org/officeDocument/2006/relationships/customXml" Target="../ink/ink1469.xml"/><Relationship Id="rId85" Type="http://schemas.openxmlformats.org/officeDocument/2006/relationships/image" Target="../media/image1426.png"/><Relationship Id="rId150" Type="http://schemas.openxmlformats.org/officeDocument/2006/relationships/customXml" Target="../ink/ink1504.xml"/><Relationship Id="rId155" Type="http://schemas.openxmlformats.org/officeDocument/2006/relationships/image" Target="../media/image1461.png"/><Relationship Id="rId171" Type="http://schemas.openxmlformats.org/officeDocument/2006/relationships/image" Target="../media/image1469.png"/><Relationship Id="rId176" Type="http://schemas.openxmlformats.org/officeDocument/2006/relationships/customXml" Target="../ink/ink1517.xml"/><Relationship Id="rId192" Type="http://schemas.openxmlformats.org/officeDocument/2006/relationships/customXml" Target="../ink/ink1525.xml"/><Relationship Id="rId197" Type="http://schemas.openxmlformats.org/officeDocument/2006/relationships/image" Target="../media/image1482.png"/><Relationship Id="rId206" Type="http://schemas.openxmlformats.org/officeDocument/2006/relationships/image" Target="../media/image1486.png"/><Relationship Id="rId201" Type="http://schemas.openxmlformats.org/officeDocument/2006/relationships/customXml" Target="../ink/ink1530.xml"/><Relationship Id="rId12" Type="http://schemas.openxmlformats.org/officeDocument/2006/relationships/customXml" Target="../ink/ink1435.xml"/><Relationship Id="rId17" Type="http://schemas.openxmlformats.org/officeDocument/2006/relationships/image" Target="../media/image1393.png"/><Relationship Id="rId33" Type="http://schemas.openxmlformats.org/officeDocument/2006/relationships/image" Target="../media/image1401.png"/><Relationship Id="rId38" Type="http://schemas.openxmlformats.org/officeDocument/2006/relationships/customXml" Target="../ink/ink1448.xml"/><Relationship Id="rId59" Type="http://schemas.openxmlformats.org/officeDocument/2006/relationships/image" Target="../media/image1414.png"/><Relationship Id="rId103" Type="http://schemas.openxmlformats.org/officeDocument/2006/relationships/image" Target="../media/image1435.png"/><Relationship Id="rId108" Type="http://schemas.openxmlformats.org/officeDocument/2006/relationships/customXml" Target="../ink/ink1483.xml"/><Relationship Id="rId124" Type="http://schemas.openxmlformats.org/officeDocument/2006/relationships/customXml" Target="../ink/ink1491.xml"/><Relationship Id="rId129" Type="http://schemas.openxmlformats.org/officeDocument/2006/relationships/image" Target="../media/image1448.png"/><Relationship Id="rId54" Type="http://schemas.openxmlformats.org/officeDocument/2006/relationships/customXml" Target="../ink/ink1456.xml"/><Relationship Id="rId70" Type="http://schemas.openxmlformats.org/officeDocument/2006/relationships/customXml" Target="../ink/ink1464.xml"/><Relationship Id="rId75" Type="http://schemas.openxmlformats.org/officeDocument/2006/relationships/image" Target="../media/image1421.png"/><Relationship Id="rId91" Type="http://schemas.openxmlformats.org/officeDocument/2006/relationships/image" Target="../media/image1429.png"/><Relationship Id="rId96" Type="http://schemas.openxmlformats.org/officeDocument/2006/relationships/customXml" Target="../ink/ink1477.xml"/><Relationship Id="rId140" Type="http://schemas.openxmlformats.org/officeDocument/2006/relationships/customXml" Target="../ink/ink1499.xml"/><Relationship Id="rId145" Type="http://schemas.openxmlformats.org/officeDocument/2006/relationships/image" Target="../media/image1456.png"/><Relationship Id="rId161" Type="http://schemas.openxmlformats.org/officeDocument/2006/relationships/image" Target="../media/image1464.png"/><Relationship Id="rId166" Type="http://schemas.openxmlformats.org/officeDocument/2006/relationships/customXml" Target="../ink/ink1512.xml"/><Relationship Id="rId182" Type="http://schemas.openxmlformats.org/officeDocument/2006/relationships/customXml" Target="../ink/ink1520.xml"/><Relationship Id="rId187" Type="http://schemas.openxmlformats.org/officeDocument/2006/relationships/image" Target="../media/image1477.png"/><Relationship Id="rId217" Type="http://schemas.openxmlformats.org/officeDocument/2006/relationships/customXml" Target="../ink/ink1538.xml"/><Relationship Id="rId1" Type="http://schemas.openxmlformats.org/officeDocument/2006/relationships/slideLayout" Target="../slideLayouts/slideLayout2.xml"/><Relationship Id="rId6" Type="http://schemas.openxmlformats.org/officeDocument/2006/relationships/customXml" Target="../ink/ink1432.xml"/><Relationship Id="rId212" Type="http://schemas.openxmlformats.org/officeDocument/2006/relationships/image" Target="../media/image1489.png"/><Relationship Id="rId23" Type="http://schemas.openxmlformats.org/officeDocument/2006/relationships/image" Target="../media/image1396.png"/><Relationship Id="rId28" Type="http://schemas.openxmlformats.org/officeDocument/2006/relationships/customXml" Target="../ink/ink1443.xml"/><Relationship Id="rId49" Type="http://schemas.openxmlformats.org/officeDocument/2006/relationships/image" Target="../media/image1409.png"/><Relationship Id="rId114" Type="http://schemas.openxmlformats.org/officeDocument/2006/relationships/customXml" Target="../ink/ink1486.xml"/><Relationship Id="rId119" Type="http://schemas.openxmlformats.org/officeDocument/2006/relationships/image" Target="../media/image1443.png"/><Relationship Id="rId44" Type="http://schemas.openxmlformats.org/officeDocument/2006/relationships/customXml" Target="../ink/ink1451.xml"/><Relationship Id="rId60" Type="http://schemas.openxmlformats.org/officeDocument/2006/relationships/customXml" Target="../ink/ink1459.xml"/><Relationship Id="rId65" Type="http://schemas.openxmlformats.org/officeDocument/2006/relationships/image" Target="../media/image1417.png"/><Relationship Id="rId81" Type="http://schemas.openxmlformats.org/officeDocument/2006/relationships/image" Target="../media/image1424.png"/><Relationship Id="rId86" Type="http://schemas.openxmlformats.org/officeDocument/2006/relationships/customXml" Target="../ink/ink1472.xml"/><Relationship Id="rId130" Type="http://schemas.openxmlformats.org/officeDocument/2006/relationships/customXml" Target="../ink/ink1494.xml"/><Relationship Id="rId135" Type="http://schemas.openxmlformats.org/officeDocument/2006/relationships/image" Target="../media/image1451.png"/><Relationship Id="rId151" Type="http://schemas.openxmlformats.org/officeDocument/2006/relationships/image" Target="../media/image1459.png"/><Relationship Id="rId156" Type="http://schemas.openxmlformats.org/officeDocument/2006/relationships/customXml" Target="../ink/ink1507.xml"/><Relationship Id="rId177" Type="http://schemas.openxmlformats.org/officeDocument/2006/relationships/image" Target="../media/image1472.png"/><Relationship Id="rId198" Type="http://schemas.openxmlformats.org/officeDocument/2006/relationships/customXml" Target="../ink/ink1528.xml"/><Relationship Id="rId172" Type="http://schemas.openxmlformats.org/officeDocument/2006/relationships/customXml" Target="../ink/ink1515.xml"/><Relationship Id="rId193" Type="http://schemas.openxmlformats.org/officeDocument/2006/relationships/image" Target="../media/image1480.png"/><Relationship Id="rId202" Type="http://schemas.openxmlformats.org/officeDocument/2006/relationships/image" Target="../media/image1484.png"/><Relationship Id="rId207" Type="http://schemas.openxmlformats.org/officeDocument/2006/relationships/customXml" Target="../ink/ink1533.xml"/><Relationship Id="rId13" Type="http://schemas.openxmlformats.org/officeDocument/2006/relationships/image" Target="../media/image1391.png"/><Relationship Id="rId18" Type="http://schemas.openxmlformats.org/officeDocument/2006/relationships/customXml" Target="../ink/ink1438.xml"/><Relationship Id="rId39" Type="http://schemas.openxmlformats.org/officeDocument/2006/relationships/image" Target="../media/image1404.png"/><Relationship Id="rId109" Type="http://schemas.openxmlformats.org/officeDocument/2006/relationships/image" Target="../media/image1438.png"/><Relationship Id="rId34" Type="http://schemas.openxmlformats.org/officeDocument/2006/relationships/customXml" Target="../ink/ink1446.xml"/><Relationship Id="rId50" Type="http://schemas.openxmlformats.org/officeDocument/2006/relationships/customXml" Target="../ink/ink1454.xml"/><Relationship Id="rId55" Type="http://schemas.openxmlformats.org/officeDocument/2006/relationships/image" Target="../media/image1412.png"/><Relationship Id="rId76" Type="http://schemas.openxmlformats.org/officeDocument/2006/relationships/customXml" Target="../ink/ink1467.xml"/><Relationship Id="rId97" Type="http://schemas.openxmlformats.org/officeDocument/2006/relationships/image" Target="../media/image1432.png"/><Relationship Id="rId104" Type="http://schemas.openxmlformats.org/officeDocument/2006/relationships/customXml" Target="../ink/ink1481.xml"/><Relationship Id="rId120" Type="http://schemas.openxmlformats.org/officeDocument/2006/relationships/customXml" Target="../ink/ink1489.xml"/><Relationship Id="rId125" Type="http://schemas.openxmlformats.org/officeDocument/2006/relationships/image" Target="../media/image1446.png"/><Relationship Id="rId141" Type="http://schemas.openxmlformats.org/officeDocument/2006/relationships/image" Target="../media/image1454.png"/><Relationship Id="rId146" Type="http://schemas.openxmlformats.org/officeDocument/2006/relationships/customXml" Target="../ink/ink1502.xml"/><Relationship Id="rId167" Type="http://schemas.openxmlformats.org/officeDocument/2006/relationships/image" Target="../media/image1467.png"/><Relationship Id="rId188" Type="http://schemas.openxmlformats.org/officeDocument/2006/relationships/customXml" Target="../ink/ink1523.xml"/><Relationship Id="rId7" Type="http://schemas.openxmlformats.org/officeDocument/2006/relationships/image" Target="../media/image1388.png"/><Relationship Id="rId71" Type="http://schemas.openxmlformats.org/officeDocument/2006/relationships/image" Target="../media/image855.png"/><Relationship Id="rId92" Type="http://schemas.openxmlformats.org/officeDocument/2006/relationships/customXml" Target="../ink/ink1475.xml"/><Relationship Id="rId162" Type="http://schemas.openxmlformats.org/officeDocument/2006/relationships/customXml" Target="../ink/ink1510.xml"/><Relationship Id="rId183" Type="http://schemas.openxmlformats.org/officeDocument/2006/relationships/image" Target="../media/image1475.png"/><Relationship Id="rId213" Type="http://schemas.openxmlformats.org/officeDocument/2006/relationships/customXml" Target="../ink/ink1536.xml"/><Relationship Id="rId218" Type="http://schemas.openxmlformats.org/officeDocument/2006/relationships/image" Target="../media/image1492.png"/><Relationship Id="rId2" Type="http://schemas.openxmlformats.org/officeDocument/2006/relationships/customXml" Target="../ink/ink1430.xml"/><Relationship Id="rId29" Type="http://schemas.openxmlformats.org/officeDocument/2006/relationships/image" Target="../media/image1399.png"/><Relationship Id="rId24" Type="http://schemas.openxmlformats.org/officeDocument/2006/relationships/customXml" Target="../ink/ink1441.xml"/><Relationship Id="rId40" Type="http://schemas.openxmlformats.org/officeDocument/2006/relationships/customXml" Target="../ink/ink1449.xml"/><Relationship Id="rId45" Type="http://schemas.openxmlformats.org/officeDocument/2006/relationships/image" Target="../media/image1407.png"/><Relationship Id="rId66" Type="http://schemas.openxmlformats.org/officeDocument/2006/relationships/customXml" Target="../ink/ink1462.xml"/><Relationship Id="rId87" Type="http://schemas.openxmlformats.org/officeDocument/2006/relationships/image" Target="../media/image1427.png"/><Relationship Id="rId110" Type="http://schemas.openxmlformats.org/officeDocument/2006/relationships/customXml" Target="../ink/ink1484.xml"/><Relationship Id="rId115" Type="http://schemas.openxmlformats.org/officeDocument/2006/relationships/image" Target="../media/image1441.png"/><Relationship Id="rId131" Type="http://schemas.openxmlformats.org/officeDocument/2006/relationships/image" Target="../media/image1449.png"/><Relationship Id="rId136" Type="http://schemas.openxmlformats.org/officeDocument/2006/relationships/customXml" Target="../ink/ink1497.xml"/><Relationship Id="rId157" Type="http://schemas.openxmlformats.org/officeDocument/2006/relationships/image" Target="../media/image1462.png"/><Relationship Id="rId178" Type="http://schemas.openxmlformats.org/officeDocument/2006/relationships/customXml" Target="../ink/ink1518.xml"/><Relationship Id="rId61" Type="http://schemas.openxmlformats.org/officeDocument/2006/relationships/image" Target="../media/image1415.png"/><Relationship Id="rId82" Type="http://schemas.openxmlformats.org/officeDocument/2006/relationships/customXml" Target="../ink/ink1470.xml"/><Relationship Id="rId152" Type="http://schemas.openxmlformats.org/officeDocument/2006/relationships/customXml" Target="../ink/ink1505.xml"/><Relationship Id="rId173" Type="http://schemas.openxmlformats.org/officeDocument/2006/relationships/image" Target="../media/image1470.png"/><Relationship Id="rId194" Type="http://schemas.openxmlformats.org/officeDocument/2006/relationships/customXml" Target="../ink/ink1526.xml"/><Relationship Id="rId199" Type="http://schemas.openxmlformats.org/officeDocument/2006/relationships/customXml" Target="../ink/ink1529.xml"/><Relationship Id="rId203" Type="http://schemas.openxmlformats.org/officeDocument/2006/relationships/customXml" Target="../ink/ink1531.xml"/><Relationship Id="rId208" Type="http://schemas.openxmlformats.org/officeDocument/2006/relationships/image" Target="../media/image1487.png"/><Relationship Id="rId19" Type="http://schemas.openxmlformats.org/officeDocument/2006/relationships/image" Target="../media/image1394.png"/><Relationship Id="rId14" Type="http://schemas.openxmlformats.org/officeDocument/2006/relationships/customXml" Target="../ink/ink1436.xml"/><Relationship Id="rId30" Type="http://schemas.openxmlformats.org/officeDocument/2006/relationships/customXml" Target="../ink/ink1444.xml"/><Relationship Id="rId35" Type="http://schemas.openxmlformats.org/officeDocument/2006/relationships/image" Target="../media/image1402.png"/><Relationship Id="rId56" Type="http://schemas.openxmlformats.org/officeDocument/2006/relationships/customXml" Target="../ink/ink1457.xml"/><Relationship Id="rId77" Type="http://schemas.openxmlformats.org/officeDocument/2006/relationships/image" Target="../media/image1422.png"/><Relationship Id="rId100" Type="http://schemas.openxmlformats.org/officeDocument/2006/relationships/customXml" Target="../ink/ink1479.xml"/><Relationship Id="rId105" Type="http://schemas.openxmlformats.org/officeDocument/2006/relationships/image" Target="../media/image1436.png"/><Relationship Id="rId126" Type="http://schemas.openxmlformats.org/officeDocument/2006/relationships/customXml" Target="../ink/ink1492.xml"/><Relationship Id="rId147" Type="http://schemas.openxmlformats.org/officeDocument/2006/relationships/image" Target="../media/image1457.png"/><Relationship Id="rId168" Type="http://schemas.openxmlformats.org/officeDocument/2006/relationships/customXml" Target="../ink/ink1513.xml"/><Relationship Id="rId8" Type="http://schemas.openxmlformats.org/officeDocument/2006/relationships/customXml" Target="../ink/ink1433.xml"/><Relationship Id="rId51" Type="http://schemas.openxmlformats.org/officeDocument/2006/relationships/image" Target="../media/image1410.png"/><Relationship Id="rId72" Type="http://schemas.openxmlformats.org/officeDocument/2006/relationships/customXml" Target="../ink/ink1465.xml"/><Relationship Id="rId93" Type="http://schemas.openxmlformats.org/officeDocument/2006/relationships/image" Target="../media/image1430.png"/><Relationship Id="rId98" Type="http://schemas.openxmlformats.org/officeDocument/2006/relationships/customXml" Target="../ink/ink1478.xml"/><Relationship Id="rId121" Type="http://schemas.openxmlformats.org/officeDocument/2006/relationships/image" Target="../media/image1444.png"/><Relationship Id="rId142" Type="http://schemas.openxmlformats.org/officeDocument/2006/relationships/customXml" Target="../ink/ink1500.xml"/><Relationship Id="rId163" Type="http://schemas.openxmlformats.org/officeDocument/2006/relationships/image" Target="../media/image1465.png"/><Relationship Id="rId184" Type="http://schemas.openxmlformats.org/officeDocument/2006/relationships/customXml" Target="../ink/ink1521.xml"/><Relationship Id="rId189" Type="http://schemas.openxmlformats.org/officeDocument/2006/relationships/image" Target="../media/image1478.png"/><Relationship Id="rId219" Type="http://schemas.openxmlformats.org/officeDocument/2006/relationships/customXml" Target="../ink/ink1539.xml"/><Relationship Id="rId3" Type="http://schemas.openxmlformats.org/officeDocument/2006/relationships/image" Target="../media/image1386.png"/><Relationship Id="rId214" Type="http://schemas.openxmlformats.org/officeDocument/2006/relationships/image" Target="../media/image1490.png"/><Relationship Id="rId25" Type="http://schemas.openxmlformats.org/officeDocument/2006/relationships/image" Target="../media/image1397.png"/><Relationship Id="rId46" Type="http://schemas.openxmlformats.org/officeDocument/2006/relationships/customXml" Target="../ink/ink1452.xml"/><Relationship Id="rId67" Type="http://schemas.openxmlformats.org/officeDocument/2006/relationships/image" Target="../media/image1418.png"/><Relationship Id="rId116" Type="http://schemas.openxmlformats.org/officeDocument/2006/relationships/customXml" Target="../ink/ink1487.xml"/><Relationship Id="rId137" Type="http://schemas.openxmlformats.org/officeDocument/2006/relationships/image" Target="../media/image1452.png"/><Relationship Id="rId158" Type="http://schemas.openxmlformats.org/officeDocument/2006/relationships/customXml" Target="../ink/ink1508.xml"/><Relationship Id="rId20" Type="http://schemas.openxmlformats.org/officeDocument/2006/relationships/customXml" Target="../ink/ink1439.xml"/><Relationship Id="rId41" Type="http://schemas.openxmlformats.org/officeDocument/2006/relationships/image" Target="../media/image1405.png"/><Relationship Id="rId62" Type="http://schemas.openxmlformats.org/officeDocument/2006/relationships/customXml" Target="../ink/ink1460.xml"/><Relationship Id="rId83" Type="http://schemas.openxmlformats.org/officeDocument/2006/relationships/image" Target="../media/image1425.png"/><Relationship Id="rId88" Type="http://schemas.openxmlformats.org/officeDocument/2006/relationships/customXml" Target="../ink/ink1473.xml"/><Relationship Id="rId111" Type="http://schemas.openxmlformats.org/officeDocument/2006/relationships/image" Target="../media/image1439.png"/><Relationship Id="rId132" Type="http://schemas.openxmlformats.org/officeDocument/2006/relationships/customXml" Target="../ink/ink1495.xml"/><Relationship Id="rId153" Type="http://schemas.openxmlformats.org/officeDocument/2006/relationships/image" Target="../media/image1460.png"/><Relationship Id="rId174" Type="http://schemas.openxmlformats.org/officeDocument/2006/relationships/customXml" Target="../ink/ink1516.xml"/><Relationship Id="rId179" Type="http://schemas.openxmlformats.org/officeDocument/2006/relationships/image" Target="../media/image1473.png"/><Relationship Id="rId195" Type="http://schemas.openxmlformats.org/officeDocument/2006/relationships/image" Target="../media/image1481.png"/><Relationship Id="rId209" Type="http://schemas.openxmlformats.org/officeDocument/2006/relationships/customXml" Target="../ink/ink1534.xml"/><Relationship Id="rId190" Type="http://schemas.openxmlformats.org/officeDocument/2006/relationships/customXml" Target="../ink/ink1524.xml"/><Relationship Id="rId204" Type="http://schemas.openxmlformats.org/officeDocument/2006/relationships/image" Target="../media/image1485.png"/><Relationship Id="rId220" Type="http://schemas.openxmlformats.org/officeDocument/2006/relationships/image" Target="../media/image1493.png"/><Relationship Id="rId15" Type="http://schemas.openxmlformats.org/officeDocument/2006/relationships/image" Target="../media/image1392.png"/><Relationship Id="rId36" Type="http://schemas.openxmlformats.org/officeDocument/2006/relationships/customXml" Target="../ink/ink1447.xml"/><Relationship Id="rId57" Type="http://schemas.openxmlformats.org/officeDocument/2006/relationships/image" Target="../media/image1413.png"/><Relationship Id="rId106" Type="http://schemas.openxmlformats.org/officeDocument/2006/relationships/customXml" Target="../ink/ink1482.xml"/><Relationship Id="rId127" Type="http://schemas.openxmlformats.org/officeDocument/2006/relationships/image" Target="../media/image1447.png"/><Relationship Id="rId10" Type="http://schemas.openxmlformats.org/officeDocument/2006/relationships/customXml" Target="../ink/ink1434.xml"/><Relationship Id="rId31" Type="http://schemas.openxmlformats.org/officeDocument/2006/relationships/image" Target="../media/image1400.png"/><Relationship Id="rId52" Type="http://schemas.openxmlformats.org/officeDocument/2006/relationships/customXml" Target="../ink/ink1455.xml"/><Relationship Id="rId73" Type="http://schemas.openxmlformats.org/officeDocument/2006/relationships/image" Target="../media/image1420.png"/><Relationship Id="rId78" Type="http://schemas.openxmlformats.org/officeDocument/2006/relationships/customXml" Target="../ink/ink1468.xml"/><Relationship Id="rId94" Type="http://schemas.openxmlformats.org/officeDocument/2006/relationships/customXml" Target="../ink/ink1476.xml"/><Relationship Id="rId99" Type="http://schemas.openxmlformats.org/officeDocument/2006/relationships/image" Target="../media/image1433.png"/><Relationship Id="rId101" Type="http://schemas.openxmlformats.org/officeDocument/2006/relationships/image" Target="../media/image1434.png"/><Relationship Id="rId122" Type="http://schemas.openxmlformats.org/officeDocument/2006/relationships/customXml" Target="../ink/ink1490.xml"/><Relationship Id="rId143" Type="http://schemas.openxmlformats.org/officeDocument/2006/relationships/image" Target="../media/image1455.png"/><Relationship Id="rId148" Type="http://schemas.openxmlformats.org/officeDocument/2006/relationships/customXml" Target="../ink/ink1503.xml"/><Relationship Id="rId164" Type="http://schemas.openxmlformats.org/officeDocument/2006/relationships/customXml" Target="../ink/ink1511.xml"/><Relationship Id="rId169" Type="http://schemas.openxmlformats.org/officeDocument/2006/relationships/image" Target="../media/image1468.png"/><Relationship Id="rId185" Type="http://schemas.openxmlformats.org/officeDocument/2006/relationships/image" Target="../media/image1476.png"/><Relationship Id="rId4" Type="http://schemas.openxmlformats.org/officeDocument/2006/relationships/customXml" Target="../ink/ink1431.xml"/><Relationship Id="rId9" Type="http://schemas.openxmlformats.org/officeDocument/2006/relationships/image" Target="../media/image1389.png"/><Relationship Id="rId180" Type="http://schemas.openxmlformats.org/officeDocument/2006/relationships/customXml" Target="../ink/ink1519.xml"/><Relationship Id="rId210" Type="http://schemas.openxmlformats.org/officeDocument/2006/relationships/image" Target="../media/image1488.png"/><Relationship Id="rId215" Type="http://schemas.openxmlformats.org/officeDocument/2006/relationships/customXml" Target="../ink/ink1537.xml"/><Relationship Id="rId26" Type="http://schemas.openxmlformats.org/officeDocument/2006/relationships/customXml" Target="../ink/ink1442.xml"/><Relationship Id="rId47" Type="http://schemas.openxmlformats.org/officeDocument/2006/relationships/image" Target="../media/image1408.png"/><Relationship Id="rId68" Type="http://schemas.openxmlformats.org/officeDocument/2006/relationships/customXml" Target="../ink/ink1463.xml"/><Relationship Id="rId89" Type="http://schemas.openxmlformats.org/officeDocument/2006/relationships/image" Target="../media/image1428.png"/><Relationship Id="rId112" Type="http://schemas.openxmlformats.org/officeDocument/2006/relationships/customXml" Target="../ink/ink1485.xml"/><Relationship Id="rId133" Type="http://schemas.openxmlformats.org/officeDocument/2006/relationships/image" Target="../media/image1450.png"/><Relationship Id="rId154" Type="http://schemas.openxmlformats.org/officeDocument/2006/relationships/customXml" Target="../ink/ink1506.xml"/><Relationship Id="rId175" Type="http://schemas.openxmlformats.org/officeDocument/2006/relationships/image" Target="../media/image1471.png"/><Relationship Id="rId196" Type="http://schemas.openxmlformats.org/officeDocument/2006/relationships/customXml" Target="../ink/ink1527.xml"/><Relationship Id="rId200" Type="http://schemas.openxmlformats.org/officeDocument/2006/relationships/image" Target="../media/image1483.png"/><Relationship Id="rId16" Type="http://schemas.openxmlformats.org/officeDocument/2006/relationships/customXml" Target="../ink/ink1437.xml"/><Relationship Id="rId37" Type="http://schemas.openxmlformats.org/officeDocument/2006/relationships/image" Target="../media/image1403.png"/><Relationship Id="rId58" Type="http://schemas.openxmlformats.org/officeDocument/2006/relationships/customXml" Target="../ink/ink1458.xml"/><Relationship Id="rId79" Type="http://schemas.openxmlformats.org/officeDocument/2006/relationships/image" Target="../media/image1423.png"/><Relationship Id="rId102" Type="http://schemas.openxmlformats.org/officeDocument/2006/relationships/customXml" Target="../ink/ink1480.xml"/><Relationship Id="rId123" Type="http://schemas.openxmlformats.org/officeDocument/2006/relationships/image" Target="../media/image1445.png"/><Relationship Id="rId144" Type="http://schemas.openxmlformats.org/officeDocument/2006/relationships/customXml" Target="../ink/ink1501.xml"/></Relationships>
</file>

<file path=ppt/slides/_rels/slide2.xml.rels><?xml version="1.0" encoding="UTF-8" standalone="yes"?>
<Relationships xmlns="http://schemas.openxmlformats.org/package/2006/relationships"><Relationship Id="rId26" Type="http://schemas.openxmlformats.org/officeDocument/2006/relationships/customXml" Target="../ink/ink16.xml"/><Relationship Id="rId117" Type="http://schemas.openxmlformats.org/officeDocument/2006/relationships/customXml" Target="../ink/ink62.xml"/><Relationship Id="rId21" Type="http://schemas.openxmlformats.org/officeDocument/2006/relationships/image" Target="../media/image13.png"/><Relationship Id="rId42" Type="http://schemas.openxmlformats.org/officeDocument/2006/relationships/customXml" Target="../ink/ink24.xml"/><Relationship Id="rId47" Type="http://schemas.openxmlformats.org/officeDocument/2006/relationships/customXml" Target="../ink/ink27.xml"/><Relationship Id="rId63" Type="http://schemas.openxmlformats.org/officeDocument/2006/relationships/customXml" Target="../ink/ink35.xml"/><Relationship Id="rId68" Type="http://schemas.openxmlformats.org/officeDocument/2006/relationships/image" Target="../media/image36.png"/><Relationship Id="rId84" Type="http://schemas.openxmlformats.org/officeDocument/2006/relationships/image" Target="../media/image44.png"/><Relationship Id="rId89" Type="http://schemas.openxmlformats.org/officeDocument/2006/relationships/customXml" Target="../ink/ink48.xml"/><Relationship Id="rId112" Type="http://schemas.openxmlformats.org/officeDocument/2006/relationships/image" Target="../media/image58.png"/><Relationship Id="rId133" Type="http://schemas.openxmlformats.org/officeDocument/2006/relationships/customXml" Target="../ink/ink70.xml"/><Relationship Id="rId16" Type="http://schemas.openxmlformats.org/officeDocument/2006/relationships/customXml" Target="../ink/ink11.xml"/><Relationship Id="rId107" Type="http://schemas.openxmlformats.org/officeDocument/2006/relationships/customXml" Target="../ink/ink57.xml"/><Relationship Id="rId11" Type="http://schemas.openxmlformats.org/officeDocument/2006/relationships/image" Target="../media/image8.png"/><Relationship Id="rId32" Type="http://schemas.openxmlformats.org/officeDocument/2006/relationships/customXml" Target="../ink/ink19.xml"/><Relationship Id="rId37" Type="http://schemas.openxmlformats.org/officeDocument/2006/relationships/image" Target="../media/image21.png"/><Relationship Id="rId53" Type="http://schemas.openxmlformats.org/officeDocument/2006/relationships/customXml" Target="../ink/ink30.xml"/><Relationship Id="rId58" Type="http://schemas.openxmlformats.org/officeDocument/2006/relationships/image" Target="../media/image31.png"/><Relationship Id="rId74" Type="http://schemas.openxmlformats.org/officeDocument/2006/relationships/image" Target="../media/image39.png"/><Relationship Id="rId79" Type="http://schemas.openxmlformats.org/officeDocument/2006/relationships/customXml" Target="../ink/ink43.xml"/><Relationship Id="rId102" Type="http://schemas.openxmlformats.org/officeDocument/2006/relationships/image" Target="../media/image53.png"/><Relationship Id="rId123" Type="http://schemas.openxmlformats.org/officeDocument/2006/relationships/customXml" Target="../ink/ink65.xml"/><Relationship Id="rId128" Type="http://schemas.openxmlformats.org/officeDocument/2006/relationships/image" Target="../media/image66.png"/><Relationship Id="rId5" Type="http://schemas.openxmlformats.org/officeDocument/2006/relationships/image" Target="../media/image5.png"/><Relationship Id="rId90" Type="http://schemas.openxmlformats.org/officeDocument/2006/relationships/image" Target="../media/image47.png"/><Relationship Id="rId95" Type="http://schemas.openxmlformats.org/officeDocument/2006/relationships/customXml" Target="../ink/ink51.xml"/><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16.png"/><Relationship Id="rId30" Type="http://schemas.openxmlformats.org/officeDocument/2006/relationships/customXml" Target="../ink/ink18.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image" Target="../media/image26.png"/><Relationship Id="rId56" Type="http://schemas.openxmlformats.org/officeDocument/2006/relationships/image" Target="../media/image30.png"/><Relationship Id="rId64" Type="http://schemas.openxmlformats.org/officeDocument/2006/relationships/image" Target="../media/image34.png"/><Relationship Id="rId69" Type="http://schemas.openxmlformats.org/officeDocument/2006/relationships/customXml" Target="../ink/ink38.xml"/><Relationship Id="rId77" Type="http://schemas.openxmlformats.org/officeDocument/2006/relationships/customXml" Target="../ink/ink42.xml"/><Relationship Id="rId100" Type="http://schemas.openxmlformats.org/officeDocument/2006/relationships/image" Target="../media/image52.png"/><Relationship Id="rId105" Type="http://schemas.openxmlformats.org/officeDocument/2006/relationships/customXml" Target="../ink/ink56.xml"/><Relationship Id="rId113" Type="http://schemas.openxmlformats.org/officeDocument/2006/relationships/customXml" Target="../ink/ink60.xml"/><Relationship Id="rId118" Type="http://schemas.openxmlformats.org/officeDocument/2006/relationships/image" Target="../media/image61.png"/><Relationship Id="rId126" Type="http://schemas.openxmlformats.org/officeDocument/2006/relationships/image" Target="../media/image65.png"/><Relationship Id="rId134" Type="http://schemas.openxmlformats.org/officeDocument/2006/relationships/image" Target="../media/image69.png"/><Relationship Id="rId8" Type="http://schemas.openxmlformats.org/officeDocument/2006/relationships/customXml" Target="../ink/ink7.xml"/><Relationship Id="rId51" Type="http://schemas.openxmlformats.org/officeDocument/2006/relationships/customXml" Target="../ink/ink29.xml"/><Relationship Id="rId72" Type="http://schemas.openxmlformats.org/officeDocument/2006/relationships/image" Target="../media/image38.png"/><Relationship Id="rId80" Type="http://schemas.openxmlformats.org/officeDocument/2006/relationships/image" Target="../media/image42.png"/><Relationship Id="rId85" Type="http://schemas.openxmlformats.org/officeDocument/2006/relationships/customXml" Target="../ink/ink46.xml"/><Relationship Id="rId93" Type="http://schemas.openxmlformats.org/officeDocument/2006/relationships/customXml" Target="../ink/ink50.xml"/><Relationship Id="rId98" Type="http://schemas.openxmlformats.org/officeDocument/2006/relationships/image" Target="../media/image51.png"/><Relationship Id="rId121" Type="http://schemas.openxmlformats.org/officeDocument/2006/relationships/customXml" Target="../ink/ink64.xml"/><Relationship Id="rId3" Type="http://schemas.openxmlformats.org/officeDocument/2006/relationships/image" Target="../media/image4.png"/><Relationship Id="rId12" Type="http://schemas.openxmlformats.org/officeDocument/2006/relationships/customXml" Target="../ink/ink9.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22.xml"/><Relationship Id="rId46" Type="http://schemas.openxmlformats.org/officeDocument/2006/relationships/image" Target="../media/image25.png"/><Relationship Id="rId59" Type="http://schemas.openxmlformats.org/officeDocument/2006/relationships/customXml" Target="../ink/ink33.xml"/><Relationship Id="rId67" Type="http://schemas.openxmlformats.org/officeDocument/2006/relationships/customXml" Target="../ink/ink37.xml"/><Relationship Id="rId103" Type="http://schemas.openxmlformats.org/officeDocument/2006/relationships/customXml" Target="../ink/ink55.xml"/><Relationship Id="rId108" Type="http://schemas.openxmlformats.org/officeDocument/2006/relationships/image" Target="../media/image56.png"/><Relationship Id="rId116" Type="http://schemas.openxmlformats.org/officeDocument/2006/relationships/image" Target="../media/image60.png"/><Relationship Id="rId124" Type="http://schemas.openxmlformats.org/officeDocument/2006/relationships/image" Target="../media/image64.png"/><Relationship Id="rId129" Type="http://schemas.openxmlformats.org/officeDocument/2006/relationships/customXml" Target="../ink/ink68.xml"/><Relationship Id="rId20" Type="http://schemas.openxmlformats.org/officeDocument/2006/relationships/customXml" Target="../ink/ink13.xml"/><Relationship Id="rId41" Type="http://schemas.openxmlformats.org/officeDocument/2006/relationships/image" Target="../media/image23.png"/><Relationship Id="rId54" Type="http://schemas.openxmlformats.org/officeDocument/2006/relationships/image" Target="../media/image29.png"/><Relationship Id="rId62" Type="http://schemas.openxmlformats.org/officeDocument/2006/relationships/image" Target="../media/image33.png"/><Relationship Id="rId70" Type="http://schemas.openxmlformats.org/officeDocument/2006/relationships/image" Target="../media/image37.png"/><Relationship Id="rId75" Type="http://schemas.openxmlformats.org/officeDocument/2006/relationships/customXml" Target="../ink/ink41.xml"/><Relationship Id="rId83" Type="http://schemas.openxmlformats.org/officeDocument/2006/relationships/customXml" Target="../ink/ink45.xml"/><Relationship Id="rId88" Type="http://schemas.openxmlformats.org/officeDocument/2006/relationships/image" Target="../media/image46.png"/><Relationship Id="rId91" Type="http://schemas.openxmlformats.org/officeDocument/2006/relationships/customXml" Target="../ink/ink49.xml"/><Relationship Id="rId96" Type="http://schemas.openxmlformats.org/officeDocument/2006/relationships/image" Target="../media/image50.png"/><Relationship Id="rId111" Type="http://schemas.openxmlformats.org/officeDocument/2006/relationships/customXml" Target="../ink/ink59.xml"/><Relationship Id="rId13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customXml" Target="../ink/ink6.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7.xml"/><Relationship Id="rId36" Type="http://schemas.openxmlformats.org/officeDocument/2006/relationships/customXml" Target="../ink/ink21.xml"/><Relationship Id="rId49" Type="http://schemas.openxmlformats.org/officeDocument/2006/relationships/customXml" Target="../ink/ink28.xml"/><Relationship Id="rId57" Type="http://schemas.openxmlformats.org/officeDocument/2006/relationships/customXml" Target="../ink/ink32.xml"/><Relationship Id="rId106" Type="http://schemas.openxmlformats.org/officeDocument/2006/relationships/image" Target="../media/image55.png"/><Relationship Id="rId114" Type="http://schemas.openxmlformats.org/officeDocument/2006/relationships/image" Target="../media/image59.png"/><Relationship Id="rId119" Type="http://schemas.openxmlformats.org/officeDocument/2006/relationships/customXml" Target="../ink/ink63.xml"/><Relationship Id="rId127" Type="http://schemas.openxmlformats.org/officeDocument/2006/relationships/customXml" Target="../ink/ink67.xml"/><Relationship Id="rId10" Type="http://schemas.openxmlformats.org/officeDocument/2006/relationships/customXml" Target="../ink/ink8.xml"/><Relationship Id="rId31" Type="http://schemas.openxmlformats.org/officeDocument/2006/relationships/image" Target="../media/image18.png"/><Relationship Id="rId44" Type="http://schemas.openxmlformats.org/officeDocument/2006/relationships/customXml" Target="../ink/ink25.xml"/><Relationship Id="rId52" Type="http://schemas.openxmlformats.org/officeDocument/2006/relationships/image" Target="../media/image28.png"/><Relationship Id="rId60" Type="http://schemas.openxmlformats.org/officeDocument/2006/relationships/image" Target="../media/image32.png"/><Relationship Id="rId65" Type="http://schemas.openxmlformats.org/officeDocument/2006/relationships/customXml" Target="../ink/ink36.xml"/><Relationship Id="rId73" Type="http://schemas.openxmlformats.org/officeDocument/2006/relationships/customXml" Target="../ink/ink40.xml"/><Relationship Id="rId78" Type="http://schemas.openxmlformats.org/officeDocument/2006/relationships/image" Target="../media/image41.png"/><Relationship Id="rId81" Type="http://schemas.openxmlformats.org/officeDocument/2006/relationships/customXml" Target="../ink/ink44.xml"/><Relationship Id="rId86" Type="http://schemas.openxmlformats.org/officeDocument/2006/relationships/image" Target="../media/image45.png"/><Relationship Id="rId94" Type="http://schemas.openxmlformats.org/officeDocument/2006/relationships/image" Target="../media/image49.png"/><Relationship Id="rId99" Type="http://schemas.openxmlformats.org/officeDocument/2006/relationships/customXml" Target="../ink/ink53.xml"/><Relationship Id="rId101" Type="http://schemas.openxmlformats.org/officeDocument/2006/relationships/customXml" Target="../ink/ink54.xml"/><Relationship Id="rId122" Type="http://schemas.openxmlformats.org/officeDocument/2006/relationships/image" Target="../media/image63.png"/><Relationship Id="rId130" Type="http://schemas.openxmlformats.org/officeDocument/2006/relationships/image" Target="../media/image67.png"/><Relationship Id="rId135" Type="http://schemas.openxmlformats.org/officeDocument/2006/relationships/customXml" Target="../ink/ink71.xml"/><Relationship Id="rId4" Type="http://schemas.openxmlformats.org/officeDocument/2006/relationships/customXml" Target="../ink/ink5.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12.xml"/><Relationship Id="rId39" Type="http://schemas.openxmlformats.org/officeDocument/2006/relationships/image" Target="../media/image22.png"/><Relationship Id="rId109" Type="http://schemas.openxmlformats.org/officeDocument/2006/relationships/customXml" Target="../ink/ink58.xml"/><Relationship Id="rId34" Type="http://schemas.openxmlformats.org/officeDocument/2006/relationships/customXml" Target="../ink/ink20.xml"/><Relationship Id="rId50" Type="http://schemas.openxmlformats.org/officeDocument/2006/relationships/image" Target="../media/image27.png"/><Relationship Id="rId55" Type="http://schemas.openxmlformats.org/officeDocument/2006/relationships/customXml" Target="../ink/ink31.xml"/><Relationship Id="rId76" Type="http://schemas.openxmlformats.org/officeDocument/2006/relationships/image" Target="../media/image40.png"/><Relationship Id="rId97" Type="http://schemas.openxmlformats.org/officeDocument/2006/relationships/customXml" Target="../ink/ink52.xml"/><Relationship Id="rId104" Type="http://schemas.openxmlformats.org/officeDocument/2006/relationships/image" Target="../media/image54.png"/><Relationship Id="rId120" Type="http://schemas.openxmlformats.org/officeDocument/2006/relationships/image" Target="../media/image62.png"/><Relationship Id="rId125" Type="http://schemas.openxmlformats.org/officeDocument/2006/relationships/customXml" Target="../ink/ink66.xml"/><Relationship Id="rId7" Type="http://schemas.openxmlformats.org/officeDocument/2006/relationships/image" Target="../media/image6.png"/><Relationship Id="rId71" Type="http://schemas.openxmlformats.org/officeDocument/2006/relationships/customXml" Target="../ink/ink39.xml"/><Relationship Id="rId92" Type="http://schemas.openxmlformats.org/officeDocument/2006/relationships/image" Target="../media/image48.png"/><Relationship Id="rId2" Type="http://schemas.openxmlformats.org/officeDocument/2006/relationships/customXml" Target="../ink/ink4.xml"/><Relationship Id="rId29" Type="http://schemas.openxmlformats.org/officeDocument/2006/relationships/image" Target="../media/image17.png"/><Relationship Id="rId24" Type="http://schemas.openxmlformats.org/officeDocument/2006/relationships/customXml" Target="../ink/ink15.xml"/><Relationship Id="rId40" Type="http://schemas.openxmlformats.org/officeDocument/2006/relationships/customXml" Target="../ink/ink23.xml"/><Relationship Id="rId45" Type="http://schemas.openxmlformats.org/officeDocument/2006/relationships/customXml" Target="../ink/ink26.xml"/><Relationship Id="rId66" Type="http://schemas.openxmlformats.org/officeDocument/2006/relationships/image" Target="../media/image35.png"/><Relationship Id="rId87" Type="http://schemas.openxmlformats.org/officeDocument/2006/relationships/customXml" Target="../ink/ink47.xml"/><Relationship Id="rId110" Type="http://schemas.openxmlformats.org/officeDocument/2006/relationships/image" Target="../media/image57.png"/><Relationship Id="rId115" Type="http://schemas.openxmlformats.org/officeDocument/2006/relationships/customXml" Target="../ink/ink61.xml"/><Relationship Id="rId131" Type="http://schemas.openxmlformats.org/officeDocument/2006/relationships/customXml" Target="../ink/ink69.xml"/><Relationship Id="rId136" Type="http://schemas.openxmlformats.org/officeDocument/2006/relationships/image" Target="../media/image70.png"/><Relationship Id="rId61" Type="http://schemas.openxmlformats.org/officeDocument/2006/relationships/customXml" Target="../ink/ink34.xml"/><Relationship Id="rId82" Type="http://schemas.openxmlformats.org/officeDocument/2006/relationships/image" Target="../media/image43.png"/><Relationship Id="rId19" Type="http://schemas.openxmlformats.org/officeDocument/2006/relationships/image" Target="../media/image12.png"/></Relationships>
</file>

<file path=ppt/slides/_rels/slide3.xml.rels><?xml version="1.0" encoding="UTF-8" standalone="yes"?>
<Relationships xmlns="http://schemas.openxmlformats.org/package/2006/relationships"><Relationship Id="rId117" Type="http://schemas.openxmlformats.org/officeDocument/2006/relationships/image" Target="../media/image128.png"/><Relationship Id="rId21" Type="http://schemas.openxmlformats.org/officeDocument/2006/relationships/image" Target="../media/image80.png"/><Relationship Id="rId42" Type="http://schemas.openxmlformats.org/officeDocument/2006/relationships/customXml" Target="../ink/ink92.xml"/><Relationship Id="rId63" Type="http://schemas.openxmlformats.org/officeDocument/2006/relationships/image" Target="../media/image101.png"/><Relationship Id="rId84" Type="http://schemas.openxmlformats.org/officeDocument/2006/relationships/customXml" Target="../ink/ink113.xml"/><Relationship Id="rId138" Type="http://schemas.openxmlformats.org/officeDocument/2006/relationships/customXml" Target="../ink/ink140.xml"/><Relationship Id="rId159" Type="http://schemas.openxmlformats.org/officeDocument/2006/relationships/image" Target="../media/image149.png"/><Relationship Id="rId170" Type="http://schemas.openxmlformats.org/officeDocument/2006/relationships/customXml" Target="../ink/ink156.xml"/><Relationship Id="rId191" Type="http://schemas.openxmlformats.org/officeDocument/2006/relationships/customXml" Target="../ink/ink167.xml"/><Relationship Id="rId196" Type="http://schemas.openxmlformats.org/officeDocument/2006/relationships/image" Target="../media/image167.png"/><Relationship Id="rId200" Type="http://schemas.openxmlformats.org/officeDocument/2006/relationships/image" Target="../media/image169.png"/><Relationship Id="rId16" Type="http://schemas.openxmlformats.org/officeDocument/2006/relationships/customXml" Target="../ink/ink79.xml"/><Relationship Id="rId107" Type="http://schemas.openxmlformats.org/officeDocument/2006/relationships/image" Target="../media/image123.png"/><Relationship Id="rId11" Type="http://schemas.openxmlformats.org/officeDocument/2006/relationships/image" Target="../media/image75.png"/><Relationship Id="rId32" Type="http://schemas.openxmlformats.org/officeDocument/2006/relationships/customXml" Target="../ink/ink87.xml"/><Relationship Id="rId37" Type="http://schemas.openxmlformats.org/officeDocument/2006/relationships/image" Target="../media/image88.png"/><Relationship Id="rId53" Type="http://schemas.openxmlformats.org/officeDocument/2006/relationships/image" Target="../media/image96.png"/><Relationship Id="rId58" Type="http://schemas.openxmlformats.org/officeDocument/2006/relationships/customXml" Target="../ink/ink100.xml"/><Relationship Id="rId74" Type="http://schemas.openxmlformats.org/officeDocument/2006/relationships/customXml" Target="../ink/ink108.xml"/><Relationship Id="rId79" Type="http://schemas.openxmlformats.org/officeDocument/2006/relationships/image" Target="../media/image109.png"/><Relationship Id="rId102" Type="http://schemas.openxmlformats.org/officeDocument/2006/relationships/customXml" Target="../ink/ink122.xml"/><Relationship Id="rId123" Type="http://schemas.openxmlformats.org/officeDocument/2006/relationships/image" Target="../media/image131.png"/><Relationship Id="rId128" Type="http://schemas.openxmlformats.org/officeDocument/2006/relationships/customXml" Target="../ink/ink135.xml"/><Relationship Id="rId144" Type="http://schemas.openxmlformats.org/officeDocument/2006/relationships/customXml" Target="../ink/ink143.xml"/><Relationship Id="rId149" Type="http://schemas.openxmlformats.org/officeDocument/2006/relationships/image" Target="../media/image144.png"/><Relationship Id="rId5" Type="http://schemas.openxmlformats.org/officeDocument/2006/relationships/image" Target="../media/image72.png"/><Relationship Id="rId90" Type="http://schemas.openxmlformats.org/officeDocument/2006/relationships/customXml" Target="../ink/ink116.xml"/><Relationship Id="rId95" Type="http://schemas.openxmlformats.org/officeDocument/2006/relationships/image" Target="../media/image117.png"/><Relationship Id="rId160" Type="http://schemas.openxmlformats.org/officeDocument/2006/relationships/customXml" Target="../ink/ink151.xml"/><Relationship Id="rId165" Type="http://schemas.openxmlformats.org/officeDocument/2006/relationships/image" Target="../media/image152.png"/><Relationship Id="rId181" Type="http://schemas.openxmlformats.org/officeDocument/2006/relationships/customXml" Target="../ink/ink162.xml"/><Relationship Id="rId186" Type="http://schemas.openxmlformats.org/officeDocument/2006/relationships/image" Target="../media/image162.png"/><Relationship Id="rId22" Type="http://schemas.openxmlformats.org/officeDocument/2006/relationships/customXml" Target="../ink/ink82.xml"/><Relationship Id="rId27" Type="http://schemas.openxmlformats.org/officeDocument/2006/relationships/image" Target="../media/image83.png"/><Relationship Id="rId43" Type="http://schemas.openxmlformats.org/officeDocument/2006/relationships/image" Target="../media/image91.png"/><Relationship Id="rId48" Type="http://schemas.openxmlformats.org/officeDocument/2006/relationships/customXml" Target="../ink/ink95.xml"/><Relationship Id="rId64" Type="http://schemas.openxmlformats.org/officeDocument/2006/relationships/customXml" Target="../ink/ink103.xml"/><Relationship Id="rId69" Type="http://schemas.openxmlformats.org/officeDocument/2006/relationships/image" Target="../media/image104.png"/><Relationship Id="rId113" Type="http://schemas.openxmlformats.org/officeDocument/2006/relationships/image" Target="../media/image126.png"/><Relationship Id="rId118" Type="http://schemas.openxmlformats.org/officeDocument/2006/relationships/customXml" Target="../ink/ink130.xml"/><Relationship Id="rId134" Type="http://schemas.openxmlformats.org/officeDocument/2006/relationships/customXml" Target="../ink/ink138.xml"/><Relationship Id="rId139" Type="http://schemas.openxmlformats.org/officeDocument/2006/relationships/image" Target="../media/image139.png"/><Relationship Id="rId80" Type="http://schemas.openxmlformats.org/officeDocument/2006/relationships/customXml" Target="../ink/ink111.xml"/><Relationship Id="rId85" Type="http://schemas.openxmlformats.org/officeDocument/2006/relationships/image" Target="../media/image112.png"/><Relationship Id="rId150" Type="http://schemas.openxmlformats.org/officeDocument/2006/relationships/customXml" Target="../ink/ink146.xml"/><Relationship Id="rId155" Type="http://schemas.openxmlformats.org/officeDocument/2006/relationships/image" Target="../media/image147.png"/><Relationship Id="rId171" Type="http://schemas.openxmlformats.org/officeDocument/2006/relationships/customXml" Target="../ink/ink157.xml"/><Relationship Id="rId176" Type="http://schemas.openxmlformats.org/officeDocument/2006/relationships/image" Target="../media/image157.png"/><Relationship Id="rId192" Type="http://schemas.openxmlformats.org/officeDocument/2006/relationships/image" Target="../media/image165.png"/><Relationship Id="rId197" Type="http://schemas.openxmlformats.org/officeDocument/2006/relationships/customXml" Target="../ink/ink170.xml"/><Relationship Id="rId201" Type="http://schemas.openxmlformats.org/officeDocument/2006/relationships/customXml" Target="../ink/ink172.xml"/><Relationship Id="rId12" Type="http://schemas.openxmlformats.org/officeDocument/2006/relationships/customXml" Target="../ink/ink77.xml"/><Relationship Id="rId17" Type="http://schemas.openxmlformats.org/officeDocument/2006/relationships/image" Target="../media/image78.png"/><Relationship Id="rId33" Type="http://schemas.openxmlformats.org/officeDocument/2006/relationships/image" Target="../media/image86.png"/><Relationship Id="rId38" Type="http://schemas.openxmlformats.org/officeDocument/2006/relationships/customXml" Target="../ink/ink90.xml"/><Relationship Id="rId59" Type="http://schemas.openxmlformats.org/officeDocument/2006/relationships/image" Target="../media/image99.png"/><Relationship Id="rId103" Type="http://schemas.openxmlformats.org/officeDocument/2006/relationships/image" Target="../media/image121.png"/><Relationship Id="rId108" Type="http://schemas.openxmlformats.org/officeDocument/2006/relationships/customXml" Target="../ink/ink125.xml"/><Relationship Id="rId124" Type="http://schemas.openxmlformats.org/officeDocument/2006/relationships/customXml" Target="../ink/ink133.xml"/><Relationship Id="rId129" Type="http://schemas.openxmlformats.org/officeDocument/2006/relationships/image" Target="../media/image134.png"/><Relationship Id="rId54" Type="http://schemas.openxmlformats.org/officeDocument/2006/relationships/customXml" Target="../ink/ink98.xml"/><Relationship Id="rId70" Type="http://schemas.openxmlformats.org/officeDocument/2006/relationships/customXml" Target="../ink/ink106.xml"/><Relationship Id="rId75" Type="http://schemas.openxmlformats.org/officeDocument/2006/relationships/image" Target="../media/image107.png"/><Relationship Id="rId91" Type="http://schemas.openxmlformats.org/officeDocument/2006/relationships/image" Target="../media/image115.png"/><Relationship Id="rId96" Type="http://schemas.openxmlformats.org/officeDocument/2006/relationships/customXml" Target="../ink/ink119.xml"/><Relationship Id="rId140" Type="http://schemas.openxmlformats.org/officeDocument/2006/relationships/customXml" Target="../ink/ink141.xml"/><Relationship Id="rId145" Type="http://schemas.openxmlformats.org/officeDocument/2006/relationships/image" Target="../media/image142.png"/><Relationship Id="rId161" Type="http://schemas.openxmlformats.org/officeDocument/2006/relationships/image" Target="../media/image150.png"/><Relationship Id="rId166" Type="http://schemas.openxmlformats.org/officeDocument/2006/relationships/customXml" Target="../ink/ink154.xml"/><Relationship Id="rId182" Type="http://schemas.openxmlformats.org/officeDocument/2006/relationships/image" Target="../media/image160.png"/><Relationship Id="rId187" Type="http://schemas.openxmlformats.org/officeDocument/2006/relationships/customXml" Target="../ink/ink165.xml"/><Relationship Id="rId1" Type="http://schemas.openxmlformats.org/officeDocument/2006/relationships/slideLayout" Target="../slideLayouts/slideLayout2.xml"/><Relationship Id="rId6" Type="http://schemas.openxmlformats.org/officeDocument/2006/relationships/customXml" Target="../ink/ink74.xml"/><Relationship Id="rId23" Type="http://schemas.openxmlformats.org/officeDocument/2006/relationships/image" Target="../media/image81.png"/><Relationship Id="rId28" Type="http://schemas.openxmlformats.org/officeDocument/2006/relationships/customXml" Target="../ink/ink85.xml"/><Relationship Id="rId49" Type="http://schemas.openxmlformats.org/officeDocument/2006/relationships/image" Target="../media/image94.png"/><Relationship Id="rId114" Type="http://schemas.openxmlformats.org/officeDocument/2006/relationships/customXml" Target="../ink/ink128.xml"/><Relationship Id="rId119" Type="http://schemas.openxmlformats.org/officeDocument/2006/relationships/image" Target="../media/image129.png"/><Relationship Id="rId44" Type="http://schemas.openxmlformats.org/officeDocument/2006/relationships/customXml" Target="../ink/ink93.xml"/><Relationship Id="rId60" Type="http://schemas.openxmlformats.org/officeDocument/2006/relationships/customXml" Target="../ink/ink101.xml"/><Relationship Id="rId65" Type="http://schemas.openxmlformats.org/officeDocument/2006/relationships/image" Target="../media/image102.png"/><Relationship Id="rId81" Type="http://schemas.openxmlformats.org/officeDocument/2006/relationships/image" Target="../media/image110.png"/><Relationship Id="rId86" Type="http://schemas.openxmlformats.org/officeDocument/2006/relationships/customXml" Target="../ink/ink114.xml"/><Relationship Id="rId130" Type="http://schemas.openxmlformats.org/officeDocument/2006/relationships/customXml" Target="../ink/ink136.xml"/><Relationship Id="rId135" Type="http://schemas.openxmlformats.org/officeDocument/2006/relationships/image" Target="../media/image137.png"/><Relationship Id="rId151" Type="http://schemas.openxmlformats.org/officeDocument/2006/relationships/image" Target="../media/image145.png"/><Relationship Id="rId156" Type="http://schemas.openxmlformats.org/officeDocument/2006/relationships/customXml" Target="../ink/ink149.xml"/><Relationship Id="rId177" Type="http://schemas.openxmlformats.org/officeDocument/2006/relationships/customXml" Target="../ink/ink160.xml"/><Relationship Id="rId198" Type="http://schemas.openxmlformats.org/officeDocument/2006/relationships/image" Target="../media/image168.png"/><Relationship Id="rId172" Type="http://schemas.openxmlformats.org/officeDocument/2006/relationships/image" Target="../media/image155.png"/><Relationship Id="rId193" Type="http://schemas.openxmlformats.org/officeDocument/2006/relationships/customXml" Target="../ink/ink168.xml"/><Relationship Id="rId202" Type="http://schemas.openxmlformats.org/officeDocument/2006/relationships/image" Target="../media/image170.png"/><Relationship Id="rId13" Type="http://schemas.openxmlformats.org/officeDocument/2006/relationships/image" Target="../media/image76.png"/><Relationship Id="rId18" Type="http://schemas.openxmlformats.org/officeDocument/2006/relationships/customXml" Target="../ink/ink80.xml"/><Relationship Id="rId39" Type="http://schemas.openxmlformats.org/officeDocument/2006/relationships/image" Target="../media/image89.png"/><Relationship Id="rId109" Type="http://schemas.openxmlformats.org/officeDocument/2006/relationships/image" Target="../media/image124.png"/><Relationship Id="rId34" Type="http://schemas.openxmlformats.org/officeDocument/2006/relationships/customXml" Target="../ink/ink88.xml"/><Relationship Id="rId50" Type="http://schemas.openxmlformats.org/officeDocument/2006/relationships/customXml" Target="../ink/ink96.xml"/><Relationship Id="rId55" Type="http://schemas.openxmlformats.org/officeDocument/2006/relationships/image" Target="../media/image97.png"/><Relationship Id="rId76" Type="http://schemas.openxmlformats.org/officeDocument/2006/relationships/customXml" Target="../ink/ink109.xml"/><Relationship Id="rId97" Type="http://schemas.openxmlformats.org/officeDocument/2006/relationships/image" Target="../media/image118.png"/><Relationship Id="rId104" Type="http://schemas.openxmlformats.org/officeDocument/2006/relationships/customXml" Target="../ink/ink123.xml"/><Relationship Id="rId120" Type="http://schemas.openxmlformats.org/officeDocument/2006/relationships/customXml" Target="../ink/ink131.xml"/><Relationship Id="rId125" Type="http://schemas.openxmlformats.org/officeDocument/2006/relationships/image" Target="../media/image132.png"/><Relationship Id="rId141" Type="http://schemas.openxmlformats.org/officeDocument/2006/relationships/image" Target="../media/image140.png"/><Relationship Id="rId146" Type="http://schemas.openxmlformats.org/officeDocument/2006/relationships/customXml" Target="../ink/ink144.xml"/><Relationship Id="rId167" Type="http://schemas.openxmlformats.org/officeDocument/2006/relationships/image" Target="../media/image153.png"/><Relationship Id="rId188" Type="http://schemas.openxmlformats.org/officeDocument/2006/relationships/image" Target="../media/image163.png"/><Relationship Id="rId7" Type="http://schemas.openxmlformats.org/officeDocument/2006/relationships/image" Target="../media/image73.png"/><Relationship Id="rId71" Type="http://schemas.openxmlformats.org/officeDocument/2006/relationships/image" Target="../media/image105.png"/><Relationship Id="rId92" Type="http://schemas.openxmlformats.org/officeDocument/2006/relationships/customXml" Target="../ink/ink117.xml"/><Relationship Id="rId162" Type="http://schemas.openxmlformats.org/officeDocument/2006/relationships/customXml" Target="../ink/ink152.xml"/><Relationship Id="rId183" Type="http://schemas.openxmlformats.org/officeDocument/2006/relationships/customXml" Target="../ink/ink163.xml"/><Relationship Id="rId2" Type="http://schemas.openxmlformats.org/officeDocument/2006/relationships/customXml" Target="../ink/ink72.xml"/><Relationship Id="rId29" Type="http://schemas.openxmlformats.org/officeDocument/2006/relationships/image" Target="../media/image84.png"/><Relationship Id="rId24" Type="http://schemas.openxmlformats.org/officeDocument/2006/relationships/customXml" Target="../ink/ink83.xml"/><Relationship Id="rId40" Type="http://schemas.openxmlformats.org/officeDocument/2006/relationships/customXml" Target="../ink/ink91.xml"/><Relationship Id="rId45" Type="http://schemas.openxmlformats.org/officeDocument/2006/relationships/image" Target="../media/image92.png"/><Relationship Id="rId66" Type="http://schemas.openxmlformats.org/officeDocument/2006/relationships/customXml" Target="../ink/ink104.xml"/><Relationship Id="rId87" Type="http://schemas.openxmlformats.org/officeDocument/2006/relationships/image" Target="../media/image113.png"/><Relationship Id="rId110" Type="http://schemas.openxmlformats.org/officeDocument/2006/relationships/customXml" Target="../ink/ink126.xml"/><Relationship Id="rId115" Type="http://schemas.openxmlformats.org/officeDocument/2006/relationships/image" Target="../media/image127.png"/><Relationship Id="rId131" Type="http://schemas.openxmlformats.org/officeDocument/2006/relationships/image" Target="../media/image135.png"/><Relationship Id="rId136" Type="http://schemas.openxmlformats.org/officeDocument/2006/relationships/customXml" Target="../ink/ink139.xml"/><Relationship Id="rId157" Type="http://schemas.openxmlformats.org/officeDocument/2006/relationships/image" Target="../media/image148.png"/><Relationship Id="rId178" Type="http://schemas.openxmlformats.org/officeDocument/2006/relationships/image" Target="../media/image158.png"/><Relationship Id="rId61" Type="http://schemas.openxmlformats.org/officeDocument/2006/relationships/image" Target="../media/image100.png"/><Relationship Id="rId82" Type="http://schemas.openxmlformats.org/officeDocument/2006/relationships/customXml" Target="../ink/ink112.xml"/><Relationship Id="rId152" Type="http://schemas.openxmlformats.org/officeDocument/2006/relationships/customXml" Target="../ink/ink147.xml"/><Relationship Id="rId173" Type="http://schemas.openxmlformats.org/officeDocument/2006/relationships/customXml" Target="../ink/ink158.xml"/><Relationship Id="rId194" Type="http://schemas.openxmlformats.org/officeDocument/2006/relationships/image" Target="../media/image166.png"/><Relationship Id="rId199" Type="http://schemas.openxmlformats.org/officeDocument/2006/relationships/customXml" Target="../ink/ink171.xml"/><Relationship Id="rId19" Type="http://schemas.openxmlformats.org/officeDocument/2006/relationships/image" Target="../media/image79.png"/><Relationship Id="rId14" Type="http://schemas.openxmlformats.org/officeDocument/2006/relationships/customXml" Target="../ink/ink78.xml"/><Relationship Id="rId30" Type="http://schemas.openxmlformats.org/officeDocument/2006/relationships/customXml" Target="../ink/ink86.xml"/><Relationship Id="rId35" Type="http://schemas.openxmlformats.org/officeDocument/2006/relationships/image" Target="../media/image87.png"/><Relationship Id="rId56" Type="http://schemas.openxmlformats.org/officeDocument/2006/relationships/customXml" Target="../ink/ink99.xml"/><Relationship Id="rId77" Type="http://schemas.openxmlformats.org/officeDocument/2006/relationships/image" Target="../media/image108.png"/><Relationship Id="rId100" Type="http://schemas.openxmlformats.org/officeDocument/2006/relationships/customXml" Target="../ink/ink121.xml"/><Relationship Id="rId105" Type="http://schemas.openxmlformats.org/officeDocument/2006/relationships/image" Target="../media/image122.png"/><Relationship Id="rId126" Type="http://schemas.openxmlformats.org/officeDocument/2006/relationships/customXml" Target="../ink/ink134.xml"/><Relationship Id="rId147" Type="http://schemas.openxmlformats.org/officeDocument/2006/relationships/image" Target="../media/image143.png"/><Relationship Id="rId168" Type="http://schemas.openxmlformats.org/officeDocument/2006/relationships/customXml" Target="../ink/ink155.xml"/><Relationship Id="rId8" Type="http://schemas.openxmlformats.org/officeDocument/2006/relationships/customXml" Target="../ink/ink75.xml"/><Relationship Id="rId51" Type="http://schemas.openxmlformats.org/officeDocument/2006/relationships/image" Target="../media/image95.png"/><Relationship Id="rId72" Type="http://schemas.openxmlformats.org/officeDocument/2006/relationships/customXml" Target="../ink/ink107.xml"/><Relationship Id="rId93" Type="http://schemas.openxmlformats.org/officeDocument/2006/relationships/image" Target="../media/image116.png"/><Relationship Id="rId98" Type="http://schemas.openxmlformats.org/officeDocument/2006/relationships/customXml" Target="../ink/ink120.xml"/><Relationship Id="rId121" Type="http://schemas.openxmlformats.org/officeDocument/2006/relationships/image" Target="../media/image130.png"/><Relationship Id="rId142" Type="http://schemas.openxmlformats.org/officeDocument/2006/relationships/customXml" Target="../ink/ink142.xml"/><Relationship Id="rId163" Type="http://schemas.openxmlformats.org/officeDocument/2006/relationships/image" Target="../media/image151.png"/><Relationship Id="rId184" Type="http://schemas.openxmlformats.org/officeDocument/2006/relationships/image" Target="../media/image161.png"/><Relationship Id="rId189" Type="http://schemas.openxmlformats.org/officeDocument/2006/relationships/customXml" Target="../ink/ink166.xml"/><Relationship Id="rId3" Type="http://schemas.openxmlformats.org/officeDocument/2006/relationships/image" Target="../media/image71.png"/><Relationship Id="rId25" Type="http://schemas.openxmlformats.org/officeDocument/2006/relationships/image" Target="../media/image82.png"/><Relationship Id="rId46" Type="http://schemas.openxmlformats.org/officeDocument/2006/relationships/customXml" Target="../ink/ink94.xml"/><Relationship Id="rId67" Type="http://schemas.openxmlformats.org/officeDocument/2006/relationships/image" Target="../media/image103.png"/><Relationship Id="rId116" Type="http://schemas.openxmlformats.org/officeDocument/2006/relationships/customXml" Target="../ink/ink129.xml"/><Relationship Id="rId137" Type="http://schemas.openxmlformats.org/officeDocument/2006/relationships/image" Target="../media/image138.png"/><Relationship Id="rId158" Type="http://schemas.openxmlformats.org/officeDocument/2006/relationships/customXml" Target="../ink/ink150.xml"/><Relationship Id="rId20" Type="http://schemas.openxmlformats.org/officeDocument/2006/relationships/customXml" Target="../ink/ink81.xml"/><Relationship Id="rId41" Type="http://schemas.openxmlformats.org/officeDocument/2006/relationships/image" Target="../media/image90.png"/><Relationship Id="rId62" Type="http://schemas.openxmlformats.org/officeDocument/2006/relationships/customXml" Target="../ink/ink102.xml"/><Relationship Id="rId83" Type="http://schemas.openxmlformats.org/officeDocument/2006/relationships/image" Target="../media/image111.png"/><Relationship Id="rId88" Type="http://schemas.openxmlformats.org/officeDocument/2006/relationships/customXml" Target="../ink/ink115.xml"/><Relationship Id="rId111" Type="http://schemas.openxmlformats.org/officeDocument/2006/relationships/image" Target="../media/image125.png"/><Relationship Id="rId132" Type="http://schemas.openxmlformats.org/officeDocument/2006/relationships/customXml" Target="../ink/ink137.xml"/><Relationship Id="rId153" Type="http://schemas.openxmlformats.org/officeDocument/2006/relationships/image" Target="../media/image146.png"/><Relationship Id="rId174" Type="http://schemas.openxmlformats.org/officeDocument/2006/relationships/image" Target="../media/image156.png"/><Relationship Id="rId179" Type="http://schemas.openxmlformats.org/officeDocument/2006/relationships/customXml" Target="../ink/ink161.xml"/><Relationship Id="rId195" Type="http://schemas.openxmlformats.org/officeDocument/2006/relationships/customXml" Target="../ink/ink169.xml"/><Relationship Id="rId190" Type="http://schemas.openxmlformats.org/officeDocument/2006/relationships/image" Target="../media/image164.png"/><Relationship Id="rId15" Type="http://schemas.openxmlformats.org/officeDocument/2006/relationships/image" Target="../media/image77.png"/><Relationship Id="rId36" Type="http://schemas.openxmlformats.org/officeDocument/2006/relationships/customXml" Target="../ink/ink89.xml"/><Relationship Id="rId57" Type="http://schemas.openxmlformats.org/officeDocument/2006/relationships/image" Target="../media/image98.png"/><Relationship Id="rId106" Type="http://schemas.openxmlformats.org/officeDocument/2006/relationships/customXml" Target="../ink/ink124.xml"/><Relationship Id="rId127" Type="http://schemas.openxmlformats.org/officeDocument/2006/relationships/image" Target="../media/image133.png"/><Relationship Id="rId10" Type="http://schemas.openxmlformats.org/officeDocument/2006/relationships/customXml" Target="../ink/ink76.xml"/><Relationship Id="rId31" Type="http://schemas.openxmlformats.org/officeDocument/2006/relationships/image" Target="../media/image85.png"/><Relationship Id="rId52" Type="http://schemas.openxmlformats.org/officeDocument/2006/relationships/customXml" Target="../ink/ink97.xml"/><Relationship Id="rId73" Type="http://schemas.openxmlformats.org/officeDocument/2006/relationships/image" Target="../media/image106.png"/><Relationship Id="rId78" Type="http://schemas.openxmlformats.org/officeDocument/2006/relationships/customXml" Target="../ink/ink110.xml"/><Relationship Id="rId94" Type="http://schemas.openxmlformats.org/officeDocument/2006/relationships/customXml" Target="../ink/ink118.xml"/><Relationship Id="rId99" Type="http://schemas.openxmlformats.org/officeDocument/2006/relationships/image" Target="../media/image119.png"/><Relationship Id="rId101" Type="http://schemas.openxmlformats.org/officeDocument/2006/relationships/image" Target="../media/image120.png"/><Relationship Id="rId122" Type="http://schemas.openxmlformats.org/officeDocument/2006/relationships/customXml" Target="../ink/ink132.xml"/><Relationship Id="rId143" Type="http://schemas.openxmlformats.org/officeDocument/2006/relationships/image" Target="../media/image141.png"/><Relationship Id="rId148" Type="http://schemas.openxmlformats.org/officeDocument/2006/relationships/customXml" Target="../ink/ink145.xml"/><Relationship Id="rId164" Type="http://schemas.openxmlformats.org/officeDocument/2006/relationships/customXml" Target="../ink/ink153.xml"/><Relationship Id="rId169" Type="http://schemas.openxmlformats.org/officeDocument/2006/relationships/image" Target="../media/image154.png"/><Relationship Id="rId185" Type="http://schemas.openxmlformats.org/officeDocument/2006/relationships/customXml" Target="../ink/ink164.xml"/><Relationship Id="rId4" Type="http://schemas.openxmlformats.org/officeDocument/2006/relationships/customXml" Target="../ink/ink73.xml"/><Relationship Id="rId9" Type="http://schemas.openxmlformats.org/officeDocument/2006/relationships/image" Target="../media/image74.png"/><Relationship Id="rId180" Type="http://schemas.openxmlformats.org/officeDocument/2006/relationships/image" Target="../media/image159.png"/><Relationship Id="rId26" Type="http://schemas.openxmlformats.org/officeDocument/2006/relationships/customXml" Target="../ink/ink84.xml"/><Relationship Id="rId47" Type="http://schemas.openxmlformats.org/officeDocument/2006/relationships/image" Target="../media/image93.png"/><Relationship Id="rId68" Type="http://schemas.openxmlformats.org/officeDocument/2006/relationships/customXml" Target="../ink/ink105.xml"/><Relationship Id="rId89" Type="http://schemas.openxmlformats.org/officeDocument/2006/relationships/image" Target="../media/image114.png"/><Relationship Id="rId112" Type="http://schemas.openxmlformats.org/officeDocument/2006/relationships/customXml" Target="../ink/ink127.xml"/><Relationship Id="rId133" Type="http://schemas.openxmlformats.org/officeDocument/2006/relationships/image" Target="../media/image136.png"/><Relationship Id="rId154" Type="http://schemas.openxmlformats.org/officeDocument/2006/relationships/customXml" Target="../ink/ink148.xml"/><Relationship Id="rId175" Type="http://schemas.openxmlformats.org/officeDocument/2006/relationships/customXml" Target="../ink/ink159.xml"/></Relationships>
</file>

<file path=ppt/slides/_rels/slide4.xml.rels><?xml version="1.0" encoding="UTF-8" standalone="yes"?>
<Relationships xmlns="http://schemas.openxmlformats.org/package/2006/relationships"><Relationship Id="rId117" Type="http://schemas.openxmlformats.org/officeDocument/2006/relationships/image" Target="../media/image226.png"/><Relationship Id="rId21" Type="http://schemas.openxmlformats.org/officeDocument/2006/relationships/image" Target="../media/image180.png"/><Relationship Id="rId42" Type="http://schemas.openxmlformats.org/officeDocument/2006/relationships/customXml" Target="../ink/ink193.xml"/><Relationship Id="rId63" Type="http://schemas.openxmlformats.org/officeDocument/2006/relationships/customXml" Target="../ink/ink204.xml"/><Relationship Id="rId84" Type="http://schemas.openxmlformats.org/officeDocument/2006/relationships/image" Target="../media/image211.png"/><Relationship Id="rId138" Type="http://schemas.openxmlformats.org/officeDocument/2006/relationships/customXml" Target="../ink/ink242.xml"/><Relationship Id="rId159" Type="http://schemas.openxmlformats.org/officeDocument/2006/relationships/image" Target="../media/image247.png"/><Relationship Id="rId170" Type="http://schemas.openxmlformats.org/officeDocument/2006/relationships/image" Target="../media/image252.png"/><Relationship Id="rId191" Type="http://schemas.openxmlformats.org/officeDocument/2006/relationships/image" Target="../media/image262.png"/><Relationship Id="rId205" Type="http://schemas.openxmlformats.org/officeDocument/2006/relationships/image" Target="../media/image269.png"/><Relationship Id="rId226" Type="http://schemas.openxmlformats.org/officeDocument/2006/relationships/customXml" Target="../ink/ink287.xml"/><Relationship Id="rId247" Type="http://schemas.openxmlformats.org/officeDocument/2006/relationships/image" Target="../media/image290.png"/><Relationship Id="rId107" Type="http://schemas.openxmlformats.org/officeDocument/2006/relationships/image" Target="../media/image221.png"/><Relationship Id="rId11" Type="http://schemas.openxmlformats.org/officeDocument/2006/relationships/image" Target="../media/image175.png"/><Relationship Id="rId32" Type="http://schemas.openxmlformats.org/officeDocument/2006/relationships/customXml" Target="../ink/ink188.xml"/><Relationship Id="rId53" Type="http://schemas.openxmlformats.org/officeDocument/2006/relationships/customXml" Target="../ink/ink199.xml"/><Relationship Id="rId74" Type="http://schemas.openxmlformats.org/officeDocument/2006/relationships/image" Target="../media/image206.png"/><Relationship Id="rId128" Type="http://schemas.openxmlformats.org/officeDocument/2006/relationships/customXml" Target="../ink/ink237.xml"/><Relationship Id="rId149" Type="http://schemas.openxmlformats.org/officeDocument/2006/relationships/image" Target="../media/image242.png"/><Relationship Id="rId5" Type="http://schemas.openxmlformats.org/officeDocument/2006/relationships/image" Target="../media/image172.png"/><Relationship Id="rId95" Type="http://schemas.openxmlformats.org/officeDocument/2006/relationships/image" Target="../media/image216.png"/><Relationship Id="rId160" Type="http://schemas.openxmlformats.org/officeDocument/2006/relationships/customXml" Target="../ink/ink253.xml"/><Relationship Id="rId181" Type="http://schemas.openxmlformats.org/officeDocument/2006/relationships/image" Target="../media/image257.png"/><Relationship Id="rId216" Type="http://schemas.openxmlformats.org/officeDocument/2006/relationships/customXml" Target="../ink/ink282.xml"/><Relationship Id="rId237" Type="http://schemas.openxmlformats.org/officeDocument/2006/relationships/image" Target="../media/image285.png"/><Relationship Id="rId258" Type="http://schemas.openxmlformats.org/officeDocument/2006/relationships/image" Target="../media/image295.png"/><Relationship Id="rId22" Type="http://schemas.openxmlformats.org/officeDocument/2006/relationships/customXml" Target="../ink/ink183.xml"/><Relationship Id="rId43" Type="http://schemas.openxmlformats.org/officeDocument/2006/relationships/image" Target="../media/image191.png"/><Relationship Id="rId64" Type="http://schemas.openxmlformats.org/officeDocument/2006/relationships/image" Target="../media/image201.png"/><Relationship Id="rId118" Type="http://schemas.openxmlformats.org/officeDocument/2006/relationships/customXml" Target="../ink/ink232.xml"/><Relationship Id="rId139" Type="http://schemas.openxmlformats.org/officeDocument/2006/relationships/image" Target="../media/image237.png"/><Relationship Id="rId85" Type="http://schemas.openxmlformats.org/officeDocument/2006/relationships/customXml" Target="../ink/ink215.xml"/><Relationship Id="rId150" Type="http://schemas.openxmlformats.org/officeDocument/2006/relationships/customXml" Target="../ink/ink248.xml"/><Relationship Id="rId171" Type="http://schemas.openxmlformats.org/officeDocument/2006/relationships/customXml" Target="../ink/ink259.xml"/><Relationship Id="rId192" Type="http://schemas.openxmlformats.org/officeDocument/2006/relationships/customXml" Target="../ink/ink270.xml"/><Relationship Id="rId206" Type="http://schemas.openxmlformats.org/officeDocument/2006/relationships/customXml" Target="../ink/ink277.xml"/><Relationship Id="rId227" Type="http://schemas.openxmlformats.org/officeDocument/2006/relationships/image" Target="../media/image280.png"/><Relationship Id="rId248" Type="http://schemas.openxmlformats.org/officeDocument/2006/relationships/customXml" Target="../ink/ink298.xml"/><Relationship Id="rId12" Type="http://schemas.openxmlformats.org/officeDocument/2006/relationships/customXml" Target="../ink/ink178.xml"/><Relationship Id="rId33" Type="http://schemas.openxmlformats.org/officeDocument/2006/relationships/image" Target="../media/image186.png"/><Relationship Id="rId108" Type="http://schemas.openxmlformats.org/officeDocument/2006/relationships/customXml" Target="../ink/ink227.xml"/><Relationship Id="rId129" Type="http://schemas.openxmlformats.org/officeDocument/2006/relationships/image" Target="../media/image232.png"/><Relationship Id="rId54" Type="http://schemas.openxmlformats.org/officeDocument/2006/relationships/image" Target="../media/image196.png"/><Relationship Id="rId75" Type="http://schemas.openxmlformats.org/officeDocument/2006/relationships/customXml" Target="../ink/ink210.xml"/><Relationship Id="rId96" Type="http://schemas.openxmlformats.org/officeDocument/2006/relationships/customXml" Target="../ink/ink221.xml"/><Relationship Id="rId140" Type="http://schemas.openxmlformats.org/officeDocument/2006/relationships/customXml" Target="../ink/ink243.xml"/><Relationship Id="rId161" Type="http://schemas.openxmlformats.org/officeDocument/2006/relationships/image" Target="../media/image248.png"/><Relationship Id="rId182" Type="http://schemas.openxmlformats.org/officeDocument/2006/relationships/customXml" Target="../ink/ink265.xml"/><Relationship Id="rId217" Type="http://schemas.openxmlformats.org/officeDocument/2006/relationships/image" Target="../media/image275.png"/><Relationship Id="rId6" Type="http://schemas.openxmlformats.org/officeDocument/2006/relationships/customXml" Target="../ink/ink175.xml"/><Relationship Id="rId238" Type="http://schemas.openxmlformats.org/officeDocument/2006/relationships/customXml" Target="../ink/ink293.xml"/><Relationship Id="rId259" Type="http://schemas.openxmlformats.org/officeDocument/2006/relationships/customXml" Target="../ink/ink304.xml"/><Relationship Id="rId23" Type="http://schemas.openxmlformats.org/officeDocument/2006/relationships/image" Target="../media/image181.png"/><Relationship Id="rId28" Type="http://schemas.openxmlformats.org/officeDocument/2006/relationships/customXml" Target="../ink/ink186.xml"/><Relationship Id="rId49" Type="http://schemas.openxmlformats.org/officeDocument/2006/relationships/image" Target="../media/image194.png"/><Relationship Id="rId114" Type="http://schemas.openxmlformats.org/officeDocument/2006/relationships/customXml" Target="../ink/ink230.xml"/><Relationship Id="rId119" Type="http://schemas.openxmlformats.org/officeDocument/2006/relationships/image" Target="../media/image227.png"/><Relationship Id="rId44" Type="http://schemas.openxmlformats.org/officeDocument/2006/relationships/customXml" Target="../ink/ink194.xml"/><Relationship Id="rId60" Type="http://schemas.openxmlformats.org/officeDocument/2006/relationships/image" Target="../media/image199.png"/><Relationship Id="rId65" Type="http://schemas.openxmlformats.org/officeDocument/2006/relationships/customXml" Target="../ink/ink205.xml"/><Relationship Id="rId81" Type="http://schemas.openxmlformats.org/officeDocument/2006/relationships/customXml" Target="../ink/ink213.xml"/><Relationship Id="rId86" Type="http://schemas.openxmlformats.org/officeDocument/2006/relationships/image" Target="../media/image212.png"/><Relationship Id="rId130" Type="http://schemas.openxmlformats.org/officeDocument/2006/relationships/customXml" Target="../ink/ink238.xml"/><Relationship Id="rId135" Type="http://schemas.openxmlformats.org/officeDocument/2006/relationships/image" Target="../media/image235.png"/><Relationship Id="rId151" Type="http://schemas.openxmlformats.org/officeDocument/2006/relationships/image" Target="../media/image243.png"/><Relationship Id="rId156" Type="http://schemas.openxmlformats.org/officeDocument/2006/relationships/customXml" Target="../ink/ink251.xml"/><Relationship Id="rId177" Type="http://schemas.openxmlformats.org/officeDocument/2006/relationships/image" Target="../media/image255.png"/><Relationship Id="rId198" Type="http://schemas.openxmlformats.org/officeDocument/2006/relationships/customXml" Target="../ink/ink273.xml"/><Relationship Id="rId172" Type="http://schemas.openxmlformats.org/officeDocument/2006/relationships/image" Target="../media/image253.png"/><Relationship Id="rId193" Type="http://schemas.openxmlformats.org/officeDocument/2006/relationships/image" Target="../media/image263.png"/><Relationship Id="rId202" Type="http://schemas.openxmlformats.org/officeDocument/2006/relationships/customXml" Target="../ink/ink275.xml"/><Relationship Id="rId207" Type="http://schemas.openxmlformats.org/officeDocument/2006/relationships/image" Target="../media/image270.png"/><Relationship Id="rId223" Type="http://schemas.openxmlformats.org/officeDocument/2006/relationships/image" Target="../media/image278.png"/><Relationship Id="rId228" Type="http://schemas.openxmlformats.org/officeDocument/2006/relationships/customXml" Target="../ink/ink288.xml"/><Relationship Id="rId244" Type="http://schemas.openxmlformats.org/officeDocument/2006/relationships/customXml" Target="../ink/ink296.xml"/><Relationship Id="rId249" Type="http://schemas.openxmlformats.org/officeDocument/2006/relationships/image" Target="../media/image291.png"/><Relationship Id="rId13" Type="http://schemas.openxmlformats.org/officeDocument/2006/relationships/image" Target="../media/image176.png"/><Relationship Id="rId18" Type="http://schemas.openxmlformats.org/officeDocument/2006/relationships/customXml" Target="../ink/ink181.xml"/><Relationship Id="rId39" Type="http://schemas.openxmlformats.org/officeDocument/2006/relationships/image" Target="../media/image189.png"/><Relationship Id="rId109" Type="http://schemas.openxmlformats.org/officeDocument/2006/relationships/image" Target="../media/image222.png"/><Relationship Id="rId260" Type="http://schemas.openxmlformats.org/officeDocument/2006/relationships/image" Target="../media/image296.png"/><Relationship Id="rId265" Type="http://schemas.openxmlformats.org/officeDocument/2006/relationships/image" Target="../media/image298.png"/><Relationship Id="rId34" Type="http://schemas.openxmlformats.org/officeDocument/2006/relationships/customXml" Target="../ink/ink189.xml"/><Relationship Id="rId50" Type="http://schemas.openxmlformats.org/officeDocument/2006/relationships/customXml" Target="../ink/ink197.xml"/><Relationship Id="rId55" Type="http://schemas.openxmlformats.org/officeDocument/2006/relationships/customXml" Target="../ink/ink200.xml"/><Relationship Id="rId76" Type="http://schemas.openxmlformats.org/officeDocument/2006/relationships/image" Target="../media/image207.png"/><Relationship Id="rId97" Type="http://schemas.openxmlformats.org/officeDocument/2006/relationships/image" Target="../media/image217.png"/><Relationship Id="rId104" Type="http://schemas.openxmlformats.org/officeDocument/2006/relationships/customXml" Target="../ink/ink225.xml"/><Relationship Id="rId120" Type="http://schemas.openxmlformats.org/officeDocument/2006/relationships/customXml" Target="../ink/ink233.xml"/><Relationship Id="rId125" Type="http://schemas.openxmlformats.org/officeDocument/2006/relationships/image" Target="../media/image230.png"/><Relationship Id="rId141" Type="http://schemas.openxmlformats.org/officeDocument/2006/relationships/image" Target="../media/image238.png"/><Relationship Id="rId146" Type="http://schemas.openxmlformats.org/officeDocument/2006/relationships/customXml" Target="../ink/ink246.xml"/><Relationship Id="rId167" Type="http://schemas.openxmlformats.org/officeDocument/2006/relationships/customXml" Target="../ink/ink257.xml"/><Relationship Id="rId188" Type="http://schemas.openxmlformats.org/officeDocument/2006/relationships/customXml" Target="../ink/ink268.xml"/><Relationship Id="rId7" Type="http://schemas.openxmlformats.org/officeDocument/2006/relationships/image" Target="../media/image173.png"/><Relationship Id="rId71" Type="http://schemas.openxmlformats.org/officeDocument/2006/relationships/customXml" Target="../ink/ink208.xml"/><Relationship Id="rId92" Type="http://schemas.openxmlformats.org/officeDocument/2006/relationships/customXml" Target="../ink/ink219.xml"/><Relationship Id="rId162" Type="http://schemas.openxmlformats.org/officeDocument/2006/relationships/customXml" Target="../ink/ink254.xml"/><Relationship Id="rId183" Type="http://schemas.openxmlformats.org/officeDocument/2006/relationships/image" Target="../media/image258.png"/><Relationship Id="rId213" Type="http://schemas.openxmlformats.org/officeDocument/2006/relationships/image" Target="../media/image273.png"/><Relationship Id="rId218" Type="http://schemas.openxmlformats.org/officeDocument/2006/relationships/customXml" Target="../ink/ink283.xml"/><Relationship Id="rId234" Type="http://schemas.openxmlformats.org/officeDocument/2006/relationships/customXml" Target="../ink/ink291.xml"/><Relationship Id="rId239" Type="http://schemas.openxmlformats.org/officeDocument/2006/relationships/image" Target="../media/image286.png"/><Relationship Id="rId2" Type="http://schemas.openxmlformats.org/officeDocument/2006/relationships/customXml" Target="../ink/ink173.xml"/><Relationship Id="rId29" Type="http://schemas.openxmlformats.org/officeDocument/2006/relationships/image" Target="../media/image184.png"/><Relationship Id="rId250" Type="http://schemas.openxmlformats.org/officeDocument/2006/relationships/customXml" Target="../ink/ink299.xml"/><Relationship Id="rId255" Type="http://schemas.openxmlformats.org/officeDocument/2006/relationships/customXml" Target="../ink/ink302.xml"/><Relationship Id="rId24" Type="http://schemas.openxmlformats.org/officeDocument/2006/relationships/customXml" Target="../ink/ink184.xml"/><Relationship Id="rId40" Type="http://schemas.openxmlformats.org/officeDocument/2006/relationships/customXml" Target="../ink/ink192.xml"/><Relationship Id="rId45" Type="http://schemas.openxmlformats.org/officeDocument/2006/relationships/image" Target="../media/image192.png"/><Relationship Id="rId66" Type="http://schemas.openxmlformats.org/officeDocument/2006/relationships/image" Target="../media/image202.png"/><Relationship Id="rId87" Type="http://schemas.openxmlformats.org/officeDocument/2006/relationships/customXml" Target="../ink/ink216.xml"/><Relationship Id="rId110" Type="http://schemas.openxmlformats.org/officeDocument/2006/relationships/customXml" Target="../ink/ink228.xml"/><Relationship Id="rId115" Type="http://schemas.openxmlformats.org/officeDocument/2006/relationships/image" Target="../media/image225.png"/><Relationship Id="rId131" Type="http://schemas.openxmlformats.org/officeDocument/2006/relationships/image" Target="../media/image233.png"/><Relationship Id="rId136" Type="http://schemas.openxmlformats.org/officeDocument/2006/relationships/customXml" Target="../ink/ink241.xml"/><Relationship Id="rId157" Type="http://schemas.openxmlformats.org/officeDocument/2006/relationships/image" Target="../media/image246.png"/><Relationship Id="rId178" Type="http://schemas.openxmlformats.org/officeDocument/2006/relationships/customXml" Target="../ink/ink263.xml"/><Relationship Id="rId61" Type="http://schemas.openxmlformats.org/officeDocument/2006/relationships/customXml" Target="../ink/ink203.xml"/><Relationship Id="rId82" Type="http://schemas.openxmlformats.org/officeDocument/2006/relationships/image" Target="../media/image210.png"/><Relationship Id="rId152" Type="http://schemas.openxmlformats.org/officeDocument/2006/relationships/customXml" Target="../ink/ink249.xml"/><Relationship Id="rId173" Type="http://schemas.openxmlformats.org/officeDocument/2006/relationships/customXml" Target="../ink/ink260.xml"/><Relationship Id="rId194" Type="http://schemas.openxmlformats.org/officeDocument/2006/relationships/customXml" Target="../ink/ink271.xml"/><Relationship Id="rId199" Type="http://schemas.openxmlformats.org/officeDocument/2006/relationships/image" Target="../media/image266.png"/><Relationship Id="rId203" Type="http://schemas.openxmlformats.org/officeDocument/2006/relationships/image" Target="../media/image268.png"/><Relationship Id="rId208" Type="http://schemas.openxmlformats.org/officeDocument/2006/relationships/customXml" Target="../ink/ink278.xml"/><Relationship Id="rId229" Type="http://schemas.openxmlformats.org/officeDocument/2006/relationships/image" Target="../media/image281.png"/><Relationship Id="rId19" Type="http://schemas.openxmlformats.org/officeDocument/2006/relationships/image" Target="../media/image179.png"/><Relationship Id="rId224" Type="http://schemas.openxmlformats.org/officeDocument/2006/relationships/customXml" Target="../ink/ink286.xml"/><Relationship Id="rId240" Type="http://schemas.openxmlformats.org/officeDocument/2006/relationships/customXml" Target="../ink/ink294.xml"/><Relationship Id="rId245" Type="http://schemas.openxmlformats.org/officeDocument/2006/relationships/image" Target="../media/image289.png"/><Relationship Id="rId261" Type="http://schemas.openxmlformats.org/officeDocument/2006/relationships/customXml" Target="../ink/ink305.xml"/><Relationship Id="rId14" Type="http://schemas.openxmlformats.org/officeDocument/2006/relationships/customXml" Target="../ink/ink179.xml"/><Relationship Id="rId30" Type="http://schemas.openxmlformats.org/officeDocument/2006/relationships/customXml" Target="../ink/ink187.xml"/><Relationship Id="rId35" Type="http://schemas.openxmlformats.org/officeDocument/2006/relationships/image" Target="../media/image187.png"/><Relationship Id="rId56" Type="http://schemas.openxmlformats.org/officeDocument/2006/relationships/image" Target="../media/image197.png"/><Relationship Id="rId77" Type="http://schemas.openxmlformats.org/officeDocument/2006/relationships/customXml" Target="../ink/ink211.xml"/><Relationship Id="rId100" Type="http://schemas.openxmlformats.org/officeDocument/2006/relationships/customXml" Target="../ink/ink223.xml"/><Relationship Id="rId105" Type="http://schemas.openxmlformats.org/officeDocument/2006/relationships/image" Target="../media/image79.png"/><Relationship Id="rId126" Type="http://schemas.openxmlformats.org/officeDocument/2006/relationships/customXml" Target="../ink/ink236.xml"/><Relationship Id="rId147" Type="http://schemas.openxmlformats.org/officeDocument/2006/relationships/image" Target="../media/image241.png"/><Relationship Id="rId168" Type="http://schemas.openxmlformats.org/officeDocument/2006/relationships/image" Target="../media/image251.png"/><Relationship Id="rId8" Type="http://schemas.openxmlformats.org/officeDocument/2006/relationships/customXml" Target="../ink/ink176.xml"/><Relationship Id="rId51" Type="http://schemas.openxmlformats.org/officeDocument/2006/relationships/image" Target="../media/image195.png"/><Relationship Id="rId72" Type="http://schemas.openxmlformats.org/officeDocument/2006/relationships/image" Target="../media/image205.png"/><Relationship Id="rId93" Type="http://schemas.openxmlformats.org/officeDocument/2006/relationships/image" Target="../media/image215.png"/><Relationship Id="rId98" Type="http://schemas.openxmlformats.org/officeDocument/2006/relationships/customXml" Target="../ink/ink222.xml"/><Relationship Id="rId121" Type="http://schemas.openxmlformats.org/officeDocument/2006/relationships/image" Target="../media/image228.png"/><Relationship Id="rId142" Type="http://schemas.openxmlformats.org/officeDocument/2006/relationships/customXml" Target="../ink/ink244.xml"/><Relationship Id="rId163" Type="http://schemas.openxmlformats.org/officeDocument/2006/relationships/image" Target="../media/image249.png"/><Relationship Id="rId184" Type="http://schemas.openxmlformats.org/officeDocument/2006/relationships/customXml" Target="../ink/ink266.xml"/><Relationship Id="rId189" Type="http://schemas.openxmlformats.org/officeDocument/2006/relationships/image" Target="../media/image261.png"/><Relationship Id="rId219" Type="http://schemas.openxmlformats.org/officeDocument/2006/relationships/image" Target="../media/image276.png"/><Relationship Id="rId3" Type="http://schemas.openxmlformats.org/officeDocument/2006/relationships/image" Target="../media/image171.png"/><Relationship Id="rId214" Type="http://schemas.openxmlformats.org/officeDocument/2006/relationships/customXml" Target="../ink/ink281.xml"/><Relationship Id="rId230" Type="http://schemas.openxmlformats.org/officeDocument/2006/relationships/customXml" Target="../ink/ink289.xml"/><Relationship Id="rId235" Type="http://schemas.openxmlformats.org/officeDocument/2006/relationships/image" Target="../media/image284.png"/><Relationship Id="rId251" Type="http://schemas.openxmlformats.org/officeDocument/2006/relationships/customXml" Target="../ink/ink300.xml"/><Relationship Id="rId256" Type="http://schemas.openxmlformats.org/officeDocument/2006/relationships/image" Target="../media/image294.png"/><Relationship Id="rId25" Type="http://schemas.openxmlformats.org/officeDocument/2006/relationships/image" Target="../media/image182.png"/><Relationship Id="rId46" Type="http://schemas.openxmlformats.org/officeDocument/2006/relationships/customXml" Target="../ink/ink195.xml"/><Relationship Id="rId67" Type="http://schemas.openxmlformats.org/officeDocument/2006/relationships/customXml" Target="../ink/ink206.xml"/><Relationship Id="rId116" Type="http://schemas.openxmlformats.org/officeDocument/2006/relationships/customXml" Target="../ink/ink231.xml"/><Relationship Id="rId137" Type="http://schemas.openxmlformats.org/officeDocument/2006/relationships/image" Target="../media/image236.png"/><Relationship Id="rId158" Type="http://schemas.openxmlformats.org/officeDocument/2006/relationships/customXml" Target="../ink/ink252.xml"/><Relationship Id="rId20" Type="http://schemas.openxmlformats.org/officeDocument/2006/relationships/customXml" Target="../ink/ink182.xml"/><Relationship Id="rId41" Type="http://schemas.openxmlformats.org/officeDocument/2006/relationships/image" Target="../media/image190.png"/><Relationship Id="rId62" Type="http://schemas.openxmlformats.org/officeDocument/2006/relationships/image" Target="../media/image200.png"/><Relationship Id="rId83" Type="http://schemas.openxmlformats.org/officeDocument/2006/relationships/customXml" Target="../ink/ink214.xml"/><Relationship Id="rId88" Type="http://schemas.openxmlformats.org/officeDocument/2006/relationships/customXml" Target="../ink/ink217.xml"/><Relationship Id="rId111" Type="http://schemas.openxmlformats.org/officeDocument/2006/relationships/image" Target="../media/image223.png"/><Relationship Id="rId132" Type="http://schemas.openxmlformats.org/officeDocument/2006/relationships/customXml" Target="../ink/ink239.xml"/><Relationship Id="rId153" Type="http://schemas.openxmlformats.org/officeDocument/2006/relationships/image" Target="../media/image244.png"/><Relationship Id="rId174" Type="http://schemas.openxmlformats.org/officeDocument/2006/relationships/image" Target="../media/image254.png"/><Relationship Id="rId179" Type="http://schemas.openxmlformats.org/officeDocument/2006/relationships/image" Target="../media/image256.png"/><Relationship Id="rId195" Type="http://schemas.openxmlformats.org/officeDocument/2006/relationships/image" Target="../media/image264.png"/><Relationship Id="rId209" Type="http://schemas.openxmlformats.org/officeDocument/2006/relationships/image" Target="../media/image271.png"/><Relationship Id="rId190" Type="http://schemas.openxmlformats.org/officeDocument/2006/relationships/customXml" Target="../ink/ink269.xml"/><Relationship Id="rId204" Type="http://schemas.openxmlformats.org/officeDocument/2006/relationships/customXml" Target="../ink/ink276.xml"/><Relationship Id="rId220" Type="http://schemas.openxmlformats.org/officeDocument/2006/relationships/customXml" Target="../ink/ink284.xml"/><Relationship Id="rId225" Type="http://schemas.openxmlformats.org/officeDocument/2006/relationships/image" Target="../media/image279.png"/><Relationship Id="rId241" Type="http://schemas.openxmlformats.org/officeDocument/2006/relationships/image" Target="../media/image287.png"/><Relationship Id="rId246" Type="http://schemas.openxmlformats.org/officeDocument/2006/relationships/customXml" Target="../ink/ink297.xml"/><Relationship Id="rId15" Type="http://schemas.openxmlformats.org/officeDocument/2006/relationships/image" Target="../media/image177.png"/><Relationship Id="rId36" Type="http://schemas.openxmlformats.org/officeDocument/2006/relationships/customXml" Target="../ink/ink190.xml"/><Relationship Id="rId57" Type="http://schemas.openxmlformats.org/officeDocument/2006/relationships/customXml" Target="../ink/ink201.xml"/><Relationship Id="rId106" Type="http://schemas.openxmlformats.org/officeDocument/2006/relationships/customXml" Target="../ink/ink226.xml"/><Relationship Id="rId127" Type="http://schemas.openxmlformats.org/officeDocument/2006/relationships/image" Target="../media/image231.png"/><Relationship Id="rId262" Type="http://schemas.openxmlformats.org/officeDocument/2006/relationships/customXml" Target="../ink/ink306.xml"/><Relationship Id="rId10" Type="http://schemas.openxmlformats.org/officeDocument/2006/relationships/customXml" Target="../ink/ink177.xml"/><Relationship Id="rId31" Type="http://schemas.openxmlformats.org/officeDocument/2006/relationships/image" Target="../media/image185.png"/><Relationship Id="rId52" Type="http://schemas.openxmlformats.org/officeDocument/2006/relationships/customXml" Target="../ink/ink198.xml"/><Relationship Id="rId73" Type="http://schemas.openxmlformats.org/officeDocument/2006/relationships/customXml" Target="../ink/ink209.xml"/><Relationship Id="rId78" Type="http://schemas.openxmlformats.org/officeDocument/2006/relationships/image" Target="../media/image208.png"/><Relationship Id="rId94" Type="http://schemas.openxmlformats.org/officeDocument/2006/relationships/customXml" Target="../ink/ink220.xml"/><Relationship Id="rId99" Type="http://schemas.openxmlformats.org/officeDocument/2006/relationships/image" Target="../media/image218.png"/><Relationship Id="rId101" Type="http://schemas.openxmlformats.org/officeDocument/2006/relationships/image" Target="../media/image219.png"/><Relationship Id="rId122" Type="http://schemas.openxmlformats.org/officeDocument/2006/relationships/customXml" Target="../ink/ink234.xml"/><Relationship Id="rId143" Type="http://schemas.openxmlformats.org/officeDocument/2006/relationships/image" Target="../media/image239.png"/><Relationship Id="rId148" Type="http://schemas.openxmlformats.org/officeDocument/2006/relationships/customXml" Target="../ink/ink247.xml"/><Relationship Id="rId164" Type="http://schemas.openxmlformats.org/officeDocument/2006/relationships/customXml" Target="../ink/ink255.xml"/><Relationship Id="rId169" Type="http://schemas.openxmlformats.org/officeDocument/2006/relationships/customXml" Target="../ink/ink258.xml"/><Relationship Id="rId185" Type="http://schemas.openxmlformats.org/officeDocument/2006/relationships/image" Target="../media/image259.png"/><Relationship Id="rId4" Type="http://schemas.openxmlformats.org/officeDocument/2006/relationships/customXml" Target="../ink/ink174.xml"/><Relationship Id="rId9" Type="http://schemas.openxmlformats.org/officeDocument/2006/relationships/image" Target="../media/image174.png"/><Relationship Id="rId180" Type="http://schemas.openxmlformats.org/officeDocument/2006/relationships/customXml" Target="../ink/ink264.xml"/><Relationship Id="rId210" Type="http://schemas.openxmlformats.org/officeDocument/2006/relationships/customXml" Target="../ink/ink279.xml"/><Relationship Id="rId215" Type="http://schemas.openxmlformats.org/officeDocument/2006/relationships/image" Target="../media/image274.png"/><Relationship Id="rId236" Type="http://schemas.openxmlformats.org/officeDocument/2006/relationships/customXml" Target="../ink/ink292.xml"/><Relationship Id="rId257" Type="http://schemas.openxmlformats.org/officeDocument/2006/relationships/customXml" Target="../ink/ink303.xml"/><Relationship Id="rId26" Type="http://schemas.openxmlformats.org/officeDocument/2006/relationships/customXml" Target="../ink/ink185.xml"/><Relationship Id="rId231" Type="http://schemas.openxmlformats.org/officeDocument/2006/relationships/image" Target="../media/image282.png"/><Relationship Id="rId252" Type="http://schemas.openxmlformats.org/officeDocument/2006/relationships/image" Target="../media/image292.png"/><Relationship Id="rId47" Type="http://schemas.openxmlformats.org/officeDocument/2006/relationships/image" Target="../media/image193.png"/><Relationship Id="rId68" Type="http://schemas.openxmlformats.org/officeDocument/2006/relationships/image" Target="../media/image203.png"/><Relationship Id="rId89" Type="http://schemas.openxmlformats.org/officeDocument/2006/relationships/image" Target="../media/image213.png"/><Relationship Id="rId112" Type="http://schemas.openxmlformats.org/officeDocument/2006/relationships/customXml" Target="../ink/ink229.xml"/><Relationship Id="rId133" Type="http://schemas.openxmlformats.org/officeDocument/2006/relationships/image" Target="../media/image234.png"/><Relationship Id="rId154" Type="http://schemas.openxmlformats.org/officeDocument/2006/relationships/customXml" Target="../ink/ink250.xml"/><Relationship Id="rId175" Type="http://schemas.openxmlformats.org/officeDocument/2006/relationships/customXml" Target="../ink/ink261.xml"/><Relationship Id="rId196" Type="http://schemas.openxmlformats.org/officeDocument/2006/relationships/customXml" Target="../ink/ink272.xml"/><Relationship Id="rId200" Type="http://schemas.openxmlformats.org/officeDocument/2006/relationships/customXml" Target="../ink/ink274.xml"/><Relationship Id="rId16" Type="http://schemas.openxmlformats.org/officeDocument/2006/relationships/customXml" Target="../ink/ink180.xml"/><Relationship Id="rId221" Type="http://schemas.openxmlformats.org/officeDocument/2006/relationships/image" Target="../media/image277.png"/><Relationship Id="rId242" Type="http://schemas.openxmlformats.org/officeDocument/2006/relationships/customXml" Target="../ink/ink295.xml"/><Relationship Id="rId263" Type="http://schemas.openxmlformats.org/officeDocument/2006/relationships/image" Target="../media/image297.png"/><Relationship Id="rId37" Type="http://schemas.openxmlformats.org/officeDocument/2006/relationships/image" Target="../media/image188.png"/><Relationship Id="rId58" Type="http://schemas.openxmlformats.org/officeDocument/2006/relationships/image" Target="../media/image198.png"/><Relationship Id="rId79" Type="http://schemas.openxmlformats.org/officeDocument/2006/relationships/customXml" Target="../ink/ink212.xml"/><Relationship Id="rId102" Type="http://schemas.openxmlformats.org/officeDocument/2006/relationships/customXml" Target="../ink/ink224.xml"/><Relationship Id="rId123" Type="http://schemas.openxmlformats.org/officeDocument/2006/relationships/image" Target="../media/image229.png"/><Relationship Id="rId144" Type="http://schemas.openxmlformats.org/officeDocument/2006/relationships/customXml" Target="../ink/ink245.xml"/><Relationship Id="rId90" Type="http://schemas.openxmlformats.org/officeDocument/2006/relationships/customXml" Target="../ink/ink218.xml"/><Relationship Id="rId165" Type="http://schemas.openxmlformats.org/officeDocument/2006/relationships/image" Target="../media/image250.png"/><Relationship Id="rId186" Type="http://schemas.openxmlformats.org/officeDocument/2006/relationships/customXml" Target="../ink/ink267.xml"/><Relationship Id="rId211" Type="http://schemas.openxmlformats.org/officeDocument/2006/relationships/image" Target="../media/image272.png"/><Relationship Id="rId232" Type="http://schemas.openxmlformats.org/officeDocument/2006/relationships/customXml" Target="../ink/ink290.xml"/><Relationship Id="rId253" Type="http://schemas.openxmlformats.org/officeDocument/2006/relationships/customXml" Target="../ink/ink301.xml"/><Relationship Id="rId27" Type="http://schemas.openxmlformats.org/officeDocument/2006/relationships/image" Target="../media/image183.png"/><Relationship Id="rId48" Type="http://schemas.openxmlformats.org/officeDocument/2006/relationships/customXml" Target="../ink/ink196.xml"/><Relationship Id="rId69" Type="http://schemas.openxmlformats.org/officeDocument/2006/relationships/customXml" Target="../ink/ink207.xml"/><Relationship Id="rId113" Type="http://schemas.openxmlformats.org/officeDocument/2006/relationships/image" Target="../media/image224.png"/><Relationship Id="rId134" Type="http://schemas.openxmlformats.org/officeDocument/2006/relationships/customXml" Target="../ink/ink240.xml"/><Relationship Id="rId80" Type="http://schemas.openxmlformats.org/officeDocument/2006/relationships/image" Target="../media/image209.png"/><Relationship Id="rId155" Type="http://schemas.openxmlformats.org/officeDocument/2006/relationships/image" Target="../media/image245.png"/><Relationship Id="rId176" Type="http://schemas.openxmlformats.org/officeDocument/2006/relationships/customXml" Target="../ink/ink262.xml"/><Relationship Id="rId197" Type="http://schemas.openxmlformats.org/officeDocument/2006/relationships/image" Target="../media/image265.png"/><Relationship Id="rId201" Type="http://schemas.openxmlformats.org/officeDocument/2006/relationships/image" Target="../media/image267.png"/><Relationship Id="rId222" Type="http://schemas.openxmlformats.org/officeDocument/2006/relationships/customXml" Target="../ink/ink285.xml"/><Relationship Id="rId243" Type="http://schemas.openxmlformats.org/officeDocument/2006/relationships/image" Target="../media/image288.png"/><Relationship Id="rId264" Type="http://schemas.openxmlformats.org/officeDocument/2006/relationships/customXml" Target="../ink/ink307.xml"/><Relationship Id="rId17" Type="http://schemas.openxmlformats.org/officeDocument/2006/relationships/image" Target="../media/image178.png"/><Relationship Id="rId38" Type="http://schemas.openxmlformats.org/officeDocument/2006/relationships/customXml" Target="../ink/ink191.xml"/><Relationship Id="rId59" Type="http://schemas.openxmlformats.org/officeDocument/2006/relationships/customXml" Target="../ink/ink202.xml"/><Relationship Id="rId103" Type="http://schemas.openxmlformats.org/officeDocument/2006/relationships/image" Target="../media/image220.png"/><Relationship Id="rId124" Type="http://schemas.openxmlformats.org/officeDocument/2006/relationships/customXml" Target="../ink/ink235.xml"/><Relationship Id="rId70" Type="http://schemas.openxmlformats.org/officeDocument/2006/relationships/image" Target="../media/image204.png"/><Relationship Id="rId91" Type="http://schemas.openxmlformats.org/officeDocument/2006/relationships/image" Target="../media/image214.png"/><Relationship Id="rId145" Type="http://schemas.openxmlformats.org/officeDocument/2006/relationships/image" Target="../media/image240.png"/><Relationship Id="rId166" Type="http://schemas.openxmlformats.org/officeDocument/2006/relationships/customXml" Target="../ink/ink256.xml"/><Relationship Id="rId187" Type="http://schemas.openxmlformats.org/officeDocument/2006/relationships/image" Target="../media/image260.png"/><Relationship Id="rId1" Type="http://schemas.openxmlformats.org/officeDocument/2006/relationships/slideLayout" Target="../slideLayouts/slideLayout2.xml"/><Relationship Id="rId212" Type="http://schemas.openxmlformats.org/officeDocument/2006/relationships/customXml" Target="../ink/ink280.xml"/><Relationship Id="rId233" Type="http://schemas.openxmlformats.org/officeDocument/2006/relationships/image" Target="../media/image283.png"/><Relationship Id="rId254" Type="http://schemas.openxmlformats.org/officeDocument/2006/relationships/image" Target="../media/image293.png"/></Relationships>
</file>

<file path=ppt/slides/_rels/slide5.xml.rels><?xml version="1.0" encoding="UTF-8" standalone="yes"?>
<Relationships xmlns="http://schemas.openxmlformats.org/package/2006/relationships"><Relationship Id="rId117" Type="http://schemas.openxmlformats.org/officeDocument/2006/relationships/customXml" Target="../ink/ink366.xml"/><Relationship Id="rId21" Type="http://schemas.openxmlformats.org/officeDocument/2006/relationships/image" Target="../media/image79.png"/><Relationship Id="rId42" Type="http://schemas.openxmlformats.org/officeDocument/2006/relationships/customXml" Target="../ink/ink328.xml"/><Relationship Id="rId63" Type="http://schemas.openxmlformats.org/officeDocument/2006/relationships/customXml" Target="../ink/ink339.xml"/><Relationship Id="rId84" Type="http://schemas.openxmlformats.org/officeDocument/2006/relationships/image" Target="../media/image337.png"/><Relationship Id="rId138" Type="http://schemas.openxmlformats.org/officeDocument/2006/relationships/image" Target="../media/image362.png"/><Relationship Id="rId159" Type="http://schemas.openxmlformats.org/officeDocument/2006/relationships/customXml" Target="../ink/ink387.xml"/><Relationship Id="rId170" Type="http://schemas.openxmlformats.org/officeDocument/2006/relationships/image" Target="../media/image378.png"/><Relationship Id="rId191" Type="http://schemas.openxmlformats.org/officeDocument/2006/relationships/customXml" Target="../ink/ink403.xml"/><Relationship Id="rId205" Type="http://schemas.openxmlformats.org/officeDocument/2006/relationships/image" Target="../media/image395.png"/><Relationship Id="rId107" Type="http://schemas.openxmlformats.org/officeDocument/2006/relationships/customXml" Target="../ink/ink361.xml"/><Relationship Id="rId11" Type="http://schemas.openxmlformats.org/officeDocument/2006/relationships/image" Target="../media/image303.png"/><Relationship Id="rId32" Type="http://schemas.openxmlformats.org/officeDocument/2006/relationships/customXml" Target="../ink/ink323.xml"/><Relationship Id="rId37" Type="http://schemas.openxmlformats.org/officeDocument/2006/relationships/image" Target="../media/image314.png"/><Relationship Id="rId53" Type="http://schemas.openxmlformats.org/officeDocument/2006/relationships/customXml" Target="../ink/ink334.xml"/><Relationship Id="rId58" Type="http://schemas.openxmlformats.org/officeDocument/2006/relationships/image" Target="../media/image324.png"/><Relationship Id="rId74" Type="http://schemas.openxmlformats.org/officeDocument/2006/relationships/image" Target="../media/image332.png"/><Relationship Id="rId79" Type="http://schemas.openxmlformats.org/officeDocument/2006/relationships/customXml" Target="../ink/ink347.xml"/><Relationship Id="rId102" Type="http://schemas.openxmlformats.org/officeDocument/2006/relationships/image" Target="../media/image345.png"/><Relationship Id="rId123" Type="http://schemas.openxmlformats.org/officeDocument/2006/relationships/customXml" Target="../ink/ink369.xml"/><Relationship Id="rId128" Type="http://schemas.openxmlformats.org/officeDocument/2006/relationships/image" Target="../media/image357.png"/><Relationship Id="rId144" Type="http://schemas.openxmlformats.org/officeDocument/2006/relationships/image" Target="../media/image365.png"/><Relationship Id="rId149" Type="http://schemas.openxmlformats.org/officeDocument/2006/relationships/customXml" Target="../ink/ink382.xml"/><Relationship Id="rId5" Type="http://schemas.openxmlformats.org/officeDocument/2006/relationships/image" Target="../media/image300.png"/><Relationship Id="rId90" Type="http://schemas.openxmlformats.org/officeDocument/2006/relationships/image" Target="../media/image340.png"/><Relationship Id="rId95" Type="http://schemas.openxmlformats.org/officeDocument/2006/relationships/customXml" Target="../ink/ink355.xml"/><Relationship Id="rId160" Type="http://schemas.openxmlformats.org/officeDocument/2006/relationships/image" Target="../media/image373.png"/><Relationship Id="rId165" Type="http://schemas.openxmlformats.org/officeDocument/2006/relationships/customXml" Target="../ink/ink390.xml"/><Relationship Id="rId181" Type="http://schemas.openxmlformats.org/officeDocument/2006/relationships/customXml" Target="../ink/ink398.xml"/><Relationship Id="rId186" Type="http://schemas.openxmlformats.org/officeDocument/2006/relationships/image" Target="../media/image386.png"/><Relationship Id="rId211" Type="http://schemas.openxmlformats.org/officeDocument/2006/relationships/image" Target="../media/image398.png"/><Relationship Id="rId22" Type="http://schemas.openxmlformats.org/officeDocument/2006/relationships/customXml" Target="../ink/ink318.xml"/><Relationship Id="rId27" Type="http://schemas.openxmlformats.org/officeDocument/2006/relationships/image" Target="../media/image310.png"/><Relationship Id="rId43" Type="http://schemas.openxmlformats.org/officeDocument/2006/relationships/image" Target="../media/image317.png"/><Relationship Id="rId48" Type="http://schemas.openxmlformats.org/officeDocument/2006/relationships/image" Target="../media/image319.png"/><Relationship Id="rId64" Type="http://schemas.openxmlformats.org/officeDocument/2006/relationships/image" Target="../media/image327.png"/><Relationship Id="rId69" Type="http://schemas.openxmlformats.org/officeDocument/2006/relationships/customXml" Target="../ink/ink342.xml"/><Relationship Id="rId113" Type="http://schemas.openxmlformats.org/officeDocument/2006/relationships/customXml" Target="../ink/ink364.xml"/><Relationship Id="rId118" Type="http://schemas.openxmlformats.org/officeDocument/2006/relationships/image" Target="../media/image352.png"/><Relationship Id="rId134" Type="http://schemas.openxmlformats.org/officeDocument/2006/relationships/image" Target="../media/image360.png"/><Relationship Id="rId139" Type="http://schemas.openxmlformats.org/officeDocument/2006/relationships/customXml" Target="../ink/ink377.xml"/><Relationship Id="rId80" Type="http://schemas.openxmlformats.org/officeDocument/2006/relationships/image" Target="../media/image335.png"/><Relationship Id="rId85" Type="http://schemas.openxmlformats.org/officeDocument/2006/relationships/customXml" Target="../ink/ink350.xml"/><Relationship Id="rId150" Type="http://schemas.openxmlformats.org/officeDocument/2006/relationships/image" Target="../media/image368.png"/><Relationship Id="rId155" Type="http://schemas.openxmlformats.org/officeDocument/2006/relationships/customXml" Target="../ink/ink385.xml"/><Relationship Id="rId171" Type="http://schemas.openxmlformats.org/officeDocument/2006/relationships/customXml" Target="../ink/ink393.xml"/><Relationship Id="rId176" Type="http://schemas.openxmlformats.org/officeDocument/2006/relationships/image" Target="../media/image381.png"/><Relationship Id="rId192" Type="http://schemas.openxmlformats.org/officeDocument/2006/relationships/customXml" Target="../ink/ink404.xml"/><Relationship Id="rId197" Type="http://schemas.openxmlformats.org/officeDocument/2006/relationships/image" Target="../media/image391.png"/><Relationship Id="rId206" Type="http://schemas.openxmlformats.org/officeDocument/2006/relationships/customXml" Target="../ink/ink411.xml"/><Relationship Id="rId201" Type="http://schemas.openxmlformats.org/officeDocument/2006/relationships/image" Target="../media/image393.png"/><Relationship Id="rId12" Type="http://schemas.openxmlformats.org/officeDocument/2006/relationships/customXml" Target="../ink/ink313.xml"/><Relationship Id="rId17" Type="http://schemas.openxmlformats.org/officeDocument/2006/relationships/image" Target="../media/image306.png"/><Relationship Id="rId33" Type="http://schemas.openxmlformats.org/officeDocument/2006/relationships/image" Target="../media/image313.png"/><Relationship Id="rId38" Type="http://schemas.openxmlformats.org/officeDocument/2006/relationships/customXml" Target="../ink/ink326.xml"/><Relationship Id="rId59" Type="http://schemas.openxmlformats.org/officeDocument/2006/relationships/customXml" Target="../ink/ink337.xml"/><Relationship Id="rId103" Type="http://schemas.openxmlformats.org/officeDocument/2006/relationships/customXml" Target="../ink/ink359.xml"/><Relationship Id="rId108" Type="http://schemas.openxmlformats.org/officeDocument/2006/relationships/image" Target="../media/image118.png"/><Relationship Id="rId124" Type="http://schemas.openxmlformats.org/officeDocument/2006/relationships/image" Target="../media/image355.png"/><Relationship Id="rId129" Type="http://schemas.openxmlformats.org/officeDocument/2006/relationships/customXml" Target="../ink/ink372.xml"/><Relationship Id="rId54" Type="http://schemas.openxmlformats.org/officeDocument/2006/relationships/image" Target="../media/image322.png"/><Relationship Id="rId70" Type="http://schemas.openxmlformats.org/officeDocument/2006/relationships/image" Target="../media/image330.png"/><Relationship Id="rId75" Type="http://schemas.openxmlformats.org/officeDocument/2006/relationships/customXml" Target="../ink/ink345.xml"/><Relationship Id="rId91" Type="http://schemas.openxmlformats.org/officeDocument/2006/relationships/customXml" Target="../ink/ink353.xml"/><Relationship Id="rId96" Type="http://schemas.openxmlformats.org/officeDocument/2006/relationships/image" Target="../media/image342.png"/><Relationship Id="rId140" Type="http://schemas.openxmlformats.org/officeDocument/2006/relationships/image" Target="../media/image363.png"/><Relationship Id="rId145" Type="http://schemas.openxmlformats.org/officeDocument/2006/relationships/customXml" Target="../ink/ink380.xml"/><Relationship Id="rId161" Type="http://schemas.openxmlformats.org/officeDocument/2006/relationships/customXml" Target="../ink/ink388.xml"/><Relationship Id="rId166" Type="http://schemas.openxmlformats.org/officeDocument/2006/relationships/image" Target="../media/image376.png"/><Relationship Id="rId182" Type="http://schemas.openxmlformats.org/officeDocument/2006/relationships/image" Target="../media/image384.png"/><Relationship Id="rId187" Type="http://schemas.openxmlformats.org/officeDocument/2006/relationships/customXml" Target="../ink/ink401.xml"/><Relationship Id="rId1" Type="http://schemas.openxmlformats.org/officeDocument/2006/relationships/slideLayout" Target="../slideLayouts/slideLayout2.xml"/><Relationship Id="rId6" Type="http://schemas.openxmlformats.org/officeDocument/2006/relationships/customXml" Target="../ink/ink310.xml"/><Relationship Id="rId23" Type="http://schemas.openxmlformats.org/officeDocument/2006/relationships/image" Target="../media/image308.png"/><Relationship Id="rId28" Type="http://schemas.openxmlformats.org/officeDocument/2006/relationships/customXml" Target="../ink/ink321.xml"/><Relationship Id="rId49" Type="http://schemas.openxmlformats.org/officeDocument/2006/relationships/customXml" Target="../ink/ink332.xml"/><Relationship Id="rId114" Type="http://schemas.openxmlformats.org/officeDocument/2006/relationships/image" Target="../media/image350.png"/><Relationship Id="rId119" Type="http://schemas.openxmlformats.org/officeDocument/2006/relationships/customXml" Target="../ink/ink367.xml"/><Relationship Id="rId44" Type="http://schemas.openxmlformats.org/officeDocument/2006/relationships/customXml" Target="../ink/ink329.xml"/><Relationship Id="rId60" Type="http://schemas.openxmlformats.org/officeDocument/2006/relationships/image" Target="../media/image325.png"/><Relationship Id="rId65" Type="http://schemas.openxmlformats.org/officeDocument/2006/relationships/customXml" Target="../ink/ink340.xml"/><Relationship Id="rId81" Type="http://schemas.openxmlformats.org/officeDocument/2006/relationships/customXml" Target="../ink/ink348.xml"/><Relationship Id="rId86" Type="http://schemas.openxmlformats.org/officeDocument/2006/relationships/image" Target="../media/image338.png"/><Relationship Id="rId130" Type="http://schemas.openxmlformats.org/officeDocument/2006/relationships/image" Target="../media/image358.png"/><Relationship Id="rId135" Type="http://schemas.openxmlformats.org/officeDocument/2006/relationships/customXml" Target="../ink/ink375.xml"/><Relationship Id="rId151" Type="http://schemas.openxmlformats.org/officeDocument/2006/relationships/customXml" Target="../ink/ink383.xml"/><Relationship Id="rId156" Type="http://schemas.openxmlformats.org/officeDocument/2006/relationships/image" Target="../media/image371.png"/><Relationship Id="rId177" Type="http://schemas.openxmlformats.org/officeDocument/2006/relationships/customXml" Target="../ink/ink396.xml"/><Relationship Id="rId198" Type="http://schemas.openxmlformats.org/officeDocument/2006/relationships/customXml" Target="../ink/ink407.xml"/><Relationship Id="rId172" Type="http://schemas.openxmlformats.org/officeDocument/2006/relationships/image" Target="../media/image379.png"/><Relationship Id="rId193" Type="http://schemas.openxmlformats.org/officeDocument/2006/relationships/image" Target="../media/image389.png"/><Relationship Id="rId202" Type="http://schemas.openxmlformats.org/officeDocument/2006/relationships/customXml" Target="../ink/ink409.xml"/><Relationship Id="rId207" Type="http://schemas.openxmlformats.org/officeDocument/2006/relationships/image" Target="../media/image396.png"/><Relationship Id="rId13" Type="http://schemas.openxmlformats.org/officeDocument/2006/relationships/image" Target="../media/image304.png"/><Relationship Id="rId18" Type="http://schemas.openxmlformats.org/officeDocument/2006/relationships/customXml" Target="../ink/ink316.xml"/><Relationship Id="rId39" Type="http://schemas.openxmlformats.org/officeDocument/2006/relationships/image" Target="../media/image315.png"/><Relationship Id="rId109" Type="http://schemas.openxmlformats.org/officeDocument/2006/relationships/customXml" Target="../ink/ink362.xml"/><Relationship Id="rId34" Type="http://schemas.openxmlformats.org/officeDocument/2006/relationships/customXml" Target="../ink/ink324.xml"/><Relationship Id="rId50" Type="http://schemas.openxmlformats.org/officeDocument/2006/relationships/image" Target="../media/image320.png"/><Relationship Id="rId55" Type="http://schemas.openxmlformats.org/officeDocument/2006/relationships/customXml" Target="../ink/ink335.xml"/><Relationship Id="rId76" Type="http://schemas.openxmlformats.org/officeDocument/2006/relationships/image" Target="../media/image333.png"/><Relationship Id="rId97" Type="http://schemas.openxmlformats.org/officeDocument/2006/relationships/customXml" Target="../ink/ink356.xml"/><Relationship Id="rId104" Type="http://schemas.openxmlformats.org/officeDocument/2006/relationships/image" Target="../media/image346.png"/><Relationship Id="rId120" Type="http://schemas.openxmlformats.org/officeDocument/2006/relationships/image" Target="../media/image353.png"/><Relationship Id="rId125" Type="http://schemas.openxmlformats.org/officeDocument/2006/relationships/customXml" Target="../ink/ink370.xml"/><Relationship Id="rId141" Type="http://schemas.openxmlformats.org/officeDocument/2006/relationships/customXml" Target="../ink/ink378.xml"/><Relationship Id="rId146" Type="http://schemas.openxmlformats.org/officeDocument/2006/relationships/image" Target="../media/image366.png"/><Relationship Id="rId167" Type="http://schemas.openxmlformats.org/officeDocument/2006/relationships/customXml" Target="../ink/ink391.xml"/><Relationship Id="rId188" Type="http://schemas.openxmlformats.org/officeDocument/2006/relationships/image" Target="../media/image387.png"/><Relationship Id="rId7" Type="http://schemas.openxmlformats.org/officeDocument/2006/relationships/image" Target="../media/image301.png"/><Relationship Id="rId71" Type="http://schemas.openxmlformats.org/officeDocument/2006/relationships/customXml" Target="../ink/ink343.xml"/><Relationship Id="rId92" Type="http://schemas.openxmlformats.org/officeDocument/2006/relationships/image" Target="../media/image116.png"/><Relationship Id="rId162" Type="http://schemas.openxmlformats.org/officeDocument/2006/relationships/image" Target="../media/image374.png"/><Relationship Id="rId183" Type="http://schemas.openxmlformats.org/officeDocument/2006/relationships/customXml" Target="../ink/ink399.xml"/><Relationship Id="rId2" Type="http://schemas.openxmlformats.org/officeDocument/2006/relationships/customXml" Target="../ink/ink308.xml"/><Relationship Id="rId29" Type="http://schemas.openxmlformats.org/officeDocument/2006/relationships/image" Target="../media/image311.png"/><Relationship Id="rId24" Type="http://schemas.openxmlformats.org/officeDocument/2006/relationships/customXml" Target="../ink/ink319.xml"/><Relationship Id="rId40" Type="http://schemas.openxmlformats.org/officeDocument/2006/relationships/customXml" Target="../ink/ink327.xml"/><Relationship Id="rId45" Type="http://schemas.openxmlformats.org/officeDocument/2006/relationships/customXml" Target="../ink/ink330.xml"/><Relationship Id="rId66" Type="http://schemas.openxmlformats.org/officeDocument/2006/relationships/image" Target="../media/image328.png"/><Relationship Id="rId87" Type="http://schemas.openxmlformats.org/officeDocument/2006/relationships/customXml" Target="../ink/ink351.xml"/><Relationship Id="rId110" Type="http://schemas.openxmlformats.org/officeDocument/2006/relationships/image" Target="../media/image348.png"/><Relationship Id="rId115" Type="http://schemas.openxmlformats.org/officeDocument/2006/relationships/customXml" Target="../ink/ink365.xml"/><Relationship Id="rId131" Type="http://schemas.openxmlformats.org/officeDocument/2006/relationships/customXml" Target="../ink/ink373.xml"/><Relationship Id="rId136" Type="http://schemas.openxmlformats.org/officeDocument/2006/relationships/image" Target="../media/image361.png"/><Relationship Id="rId157" Type="http://schemas.openxmlformats.org/officeDocument/2006/relationships/customXml" Target="../ink/ink386.xml"/><Relationship Id="rId178" Type="http://schemas.openxmlformats.org/officeDocument/2006/relationships/image" Target="../media/image382.png"/><Relationship Id="rId61" Type="http://schemas.openxmlformats.org/officeDocument/2006/relationships/customXml" Target="../ink/ink338.xml"/><Relationship Id="rId82" Type="http://schemas.openxmlformats.org/officeDocument/2006/relationships/image" Target="../media/image336.png"/><Relationship Id="rId152" Type="http://schemas.openxmlformats.org/officeDocument/2006/relationships/image" Target="../media/image369.png"/><Relationship Id="rId173" Type="http://schemas.openxmlformats.org/officeDocument/2006/relationships/customXml" Target="../ink/ink394.xml"/><Relationship Id="rId194" Type="http://schemas.openxmlformats.org/officeDocument/2006/relationships/customXml" Target="../ink/ink405.xml"/><Relationship Id="rId199" Type="http://schemas.openxmlformats.org/officeDocument/2006/relationships/image" Target="../media/image392.png"/><Relationship Id="rId203" Type="http://schemas.openxmlformats.org/officeDocument/2006/relationships/image" Target="../media/image394.png"/><Relationship Id="rId208" Type="http://schemas.openxmlformats.org/officeDocument/2006/relationships/customXml" Target="../ink/ink412.xml"/><Relationship Id="rId19" Type="http://schemas.openxmlformats.org/officeDocument/2006/relationships/image" Target="../media/image307.png"/><Relationship Id="rId14" Type="http://schemas.openxmlformats.org/officeDocument/2006/relationships/customXml" Target="../ink/ink314.xml"/><Relationship Id="rId30" Type="http://schemas.openxmlformats.org/officeDocument/2006/relationships/customXml" Target="../ink/ink322.xml"/><Relationship Id="rId35" Type="http://schemas.openxmlformats.org/officeDocument/2006/relationships/image" Target="../media/image193.png"/><Relationship Id="rId56" Type="http://schemas.openxmlformats.org/officeDocument/2006/relationships/image" Target="../media/image323.png"/><Relationship Id="rId77" Type="http://schemas.openxmlformats.org/officeDocument/2006/relationships/customXml" Target="../ink/ink346.xml"/><Relationship Id="rId100" Type="http://schemas.openxmlformats.org/officeDocument/2006/relationships/image" Target="../media/image344.png"/><Relationship Id="rId105" Type="http://schemas.openxmlformats.org/officeDocument/2006/relationships/customXml" Target="../ink/ink360.xml"/><Relationship Id="rId126" Type="http://schemas.openxmlformats.org/officeDocument/2006/relationships/image" Target="../media/image356.png"/><Relationship Id="rId147" Type="http://schemas.openxmlformats.org/officeDocument/2006/relationships/customXml" Target="../ink/ink381.xml"/><Relationship Id="rId168" Type="http://schemas.openxmlformats.org/officeDocument/2006/relationships/image" Target="../media/image377.png"/><Relationship Id="rId8" Type="http://schemas.openxmlformats.org/officeDocument/2006/relationships/customXml" Target="../ink/ink311.xml"/><Relationship Id="rId51" Type="http://schemas.openxmlformats.org/officeDocument/2006/relationships/customXml" Target="../ink/ink333.xml"/><Relationship Id="rId72" Type="http://schemas.openxmlformats.org/officeDocument/2006/relationships/image" Target="../media/image331.png"/><Relationship Id="rId93" Type="http://schemas.openxmlformats.org/officeDocument/2006/relationships/customXml" Target="../ink/ink354.xml"/><Relationship Id="rId98" Type="http://schemas.openxmlformats.org/officeDocument/2006/relationships/image" Target="../media/image343.png"/><Relationship Id="rId121" Type="http://schemas.openxmlformats.org/officeDocument/2006/relationships/customXml" Target="../ink/ink368.xml"/><Relationship Id="rId142" Type="http://schemas.openxmlformats.org/officeDocument/2006/relationships/image" Target="../media/image364.png"/><Relationship Id="rId163" Type="http://schemas.openxmlformats.org/officeDocument/2006/relationships/customXml" Target="../ink/ink389.xml"/><Relationship Id="rId184" Type="http://schemas.openxmlformats.org/officeDocument/2006/relationships/image" Target="../media/image385.png"/><Relationship Id="rId189" Type="http://schemas.openxmlformats.org/officeDocument/2006/relationships/customXml" Target="../ink/ink402.xml"/><Relationship Id="rId3" Type="http://schemas.openxmlformats.org/officeDocument/2006/relationships/image" Target="../media/image299.png"/><Relationship Id="rId25" Type="http://schemas.openxmlformats.org/officeDocument/2006/relationships/image" Target="../media/image309.png"/><Relationship Id="rId46" Type="http://schemas.openxmlformats.org/officeDocument/2006/relationships/image" Target="../media/image318.png"/><Relationship Id="rId67" Type="http://schemas.openxmlformats.org/officeDocument/2006/relationships/customXml" Target="../ink/ink341.xml"/><Relationship Id="rId116" Type="http://schemas.openxmlformats.org/officeDocument/2006/relationships/image" Target="../media/image351.png"/><Relationship Id="rId137" Type="http://schemas.openxmlformats.org/officeDocument/2006/relationships/customXml" Target="../ink/ink376.xml"/><Relationship Id="rId158" Type="http://schemas.openxmlformats.org/officeDocument/2006/relationships/image" Target="../media/image372.png"/><Relationship Id="rId20" Type="http://schemas.openxmlformats.org/officeDocument/2006/relationships/customXml" Target="../ink/ink317.xml"/><Relationship Id="rId41" Type="http://schemas.openxmlformats.org/officeDocument/2006/relationships/image" Target="../media/image316.png"/><Relationship Id="rId62" Type="http://schemas.openxmlformats.org/officeDocument/2006/relationships/image" Target="../media/image326.png"/><Relationship Id="rId83" Type="http://schemas.openxmlformats.org/officeDocument/2006/relationships/customXml" Target="../ink/ink349.xml"/><Relationship Id="rId88" Type="http://schemas.openxmlformats.org/officeDocument/2006/relationships/image" Target="../media/image339.png"/><Relationship Id="rId111" Type="http://schemas.openxmlformats.org/officeDocument/2006/relationships/customXml" Target="../ink/ink363.xml"/><Relationship Id="rId132" Type="http://schemas.openxmlformats.org/officeDocument/2006/relationships/image" Target="../media/image359.png"/><Relationship Id="rId153" Type="http://schemas.openxmlformats.org/officeDocument/2006/relationships/customXml" Target="../ink/ink384.xml"/><Relationship Id="rId174" Type="http://schemas.openxmlformats.org/officeDocument/2006/relationships/image" Target="../media/image380.png"/><Relationship Id="rId179" Type="http://schemas.openxmlformats.org/officeDocument/2006/relationships/customXml" Target="../ink/ink397.xml"/><Relationship Id="rId195" Type="http://schemas.openxmlformats.org/officeDocument/2006/relationships/image" Target="../media/image390.png"/><Relationship Id="rId209" Type="http://schemas.openxmlformats.org/officeDocument/2006/relationships/image" Target="../media/image397.png"/><Relationship Id="rId190" Type="http://schemas.openxmlformats.org/officeDocument/2006/relationships/image" Target="../media/image388.png"/><Relationship Id="rId204" Type="http://schemas.openxmlformats.org/officeDocument/2006/relationships/customXml" Target="../ink/ink410.xml"/><Relationship Id="rId15" Type="http://schemas.openxmlformats.org/officeDocument/2006/relationships/image" Target="../media/image305.png"/><Relationship Id="rId36" Type="http://schemas.openxmlformats.org/officeDocument/2006/relationships/customXml" Target="../ink/ink325.xml"/><Relationship Id="rId57" Type="http://schemas.openxmlformats.org/officeDocument/2006/relationships/customXml" Target="../ink/ink336.xml"/><Relationship Id="rId106" Type="http://schemas.openxmlformats.org/officeDocument/2006/relationships/image" Target="../media/image347.png"/><Relationship Id="rId127" Type="http://schemas.openxmlformats.org/officeDocument/2006/relationships/customXml" Target="../ink/ink371.xml"/><Relationship Id="rId10" Type="http://schemas.openxmlformats.org/officeDocument/2006/relationships/customXml" Target="../ink/ink312.xml"/><Relationship Id="rId31" Type="http://schemas.openxmlformats.org/officeDocument/2006/relationships/image" Target="../media/image312.png"/><Relationship Id="rId52" Type="http://schemas.openxmlformats.org/officeDocument/2006/relationships/image" Target="../media/image321.png"/><Relationship Id="rId73" Type="http://schemas.openxmlformats.org/officeDocument/2006/relationships/customXml" Target="../ink/ink344.xml"/><Relationship Id="rId78" Type="http://schemas.openxmlformats.org/officeDocument/2006/relationships/image" Target="../media/image334.png"/><Relationship Id="rId94" Type="http://schemas.openxmlformats.org/officeDocument/2006/relationships/image" Target="../media/image341.png"/><Relationship Id="rId99" Type="http://schemas.openxmlformats.org/officeDocument/2006/relationships/customXml" Target="../ink/ink357.xml"/><Relationship Id="rId101" Type="http://schemas.openxmlformats.org/officeDocument/2006/relationships/customXml" Target="../ink/ink358.xml"/><Relationship Id="rId122" Type="http://schemas.openxmlformats.org/officeDocument/2006/relationships/image" Target="../media/image354.png"/><Relationship Id="rId143" Type="http://schemas.openxmlformats.org/officeDocument/2006/relationships/customXml" Target="../ink/ink379.xml"/><Relationship Id="rId148" Type="http://schemas.openxmlformats.org/officeDocument/2006/relationships/image" Target="../media/image367.png"/><Relationship Id="rId164" Type="http://schemas.openxmlformats.org/officeDocument/2006/relationships/image" Target="../media/image375.png"/><Relationship Id="rId169" Type="http://schemas.openxmlformats.org/officeDocument/2006/relationships/customXml" Target="../ink/ink392.xml"/><Relationship Id="rId185" Type="http://schemas.openxmlformats.org/officeDocument/2006/relationships/customXml" Target="../ink/ink400.xml"/><Relationship Id="rId4" Type="http://schemas.openxmlformats.org/officeDocument/2006/relationships/customXml" Target="../ink/ink309.xml"/><Relationship Id="rId9" Type="http://schemas.openxmlformats.org/officeDocument/2006/relationships/image" Target="../media/image302.png"/><Relationship Id="rId180" Type="http://schemas.openxmlformats.org/officeDocument/2006/relationships/image" Target="../media/image383.png"/><Relationship Id="rId210" Type="http://schemas.openxmlformats.org/officeDocument/2006/relationships/customXml" Target="../ink/ink413.xml"/><Relationship Id="rId26" Type="http://schemas.openxmlformats.org/officeDocument/2006/relationships/customXml" Target="../ink/ink320.xml"/><Relationship Id="rId47" Type="http://schemas.openxmlformats.org/officeDocument/2006/relationships/customXml" Target="../ink/ink331.xml"/><Relationship Id="rId68" Type="http://schemas.openxmlformats.org/officeDocument/2006/relationships/image" Target="../media/image329.png"/><Relationship Id="rId89" Type="http://schemas.openxmlformats.org/officeDocument/2006/relationships/customXml" Target="../ink/ink352.xml"/><Relationship Id="rId112" Type="http://schemas.openxmlformats.org/officeDocument/2006/relationships/image" Target="../media/image349.png"/><Relationship Id="rId133" Type="http://schemas.openxmlformats.org/officeDocument/2006/relationships/customXml" Target="../ink/ink374.xml"/><Relationship Id="rId154" Type="http://schemas.openxmlformats.org/officeDocument/2006/relationships/image" Target="../media/image370.png"/><Relationship Id="rId175" Type="http://schemas.openxmlformats.org/officeDocument/2006/relationships/customXml" Target="../ink/ink395.xml"/><Relationship Id="rId196" Type="http://schemas.openxmlformats.org/officeDocument/2006/relationships/customXml" Target="../ink/ink406.xml"/><Relationship Id="rId200" Type="http://schemas.openxmlformats.org/officeDocument/2006/relationships/customXml" Target="../ink/ink408.xml"/><Relationship Id="rId16" Type="http://schemas.openxmlformats.org/officeDocument/2006/relationships/customXml" Target="../ink/ink315.xml"/></Relationships>
</file>

<file path=ppt/slides/_rels/slide6.xml.rels><?xml version="1.0" encoding="UTF-8" standalone="yes"?>
<Relationships xmlns="http://schemas.openxmlformats.org/package/2006/relationships"><Relationship Id="rId117" Type="http://schemas.openxmlformats.org/officeDocument/2006/relationships/image" Target="../media/image455.png"/><Relationship Id="rId299" Type="http://schemas.openxmlformats.org/officeDocument/2006/relationships/image" Target="../media/image542.png"/><Relationship Id="rId21" Type="http://schemas.openxmlformats.org/officeDocument/2006/relationships/image" Target="../media/image408.png"/><Relationship Id="rId63" Type="http://schemas.openxmlformats.org/officeDocument/2006/relationships/image" Target="../media/image429.png"/><Relationship Id="rId159" Type="http://schemas.openxmlformats.org/officeDocument/2006/relationships/customXml" Target="../ink/ink493.xml"/><Relationship Id="rId324" Type="http://schemas.openxmlformats.org/officeDocument/2006/relationships/customXml" Target="../ink/ink577.xml"/><Relationship Id="rId366" Type="http://schemas.openxmlformats.org/officeDocument/2006/relationships/customXml" Target="../ink/ink598.xml"/><Relationship Id="rId170" Type="http://schemas.openxmlformats.org/officeDocument/2006/relationships/customXml" Target="../ink/ink499.xml"/><Relationship Id="rId226" Type="http://schemas.openxmlformats.org/officeDocument/2006/relationships/customXml" Target="../ink/ink527.xml"/><Relationship Id="rId107" Type="http://schemas.openxmlformats.org/officeDocument/2006/relationships/image" Target="../media/image450.png"/><Relationship Id="rId268" Type="http://schemas.openxmlformats.org/officeDocument/2006/relationships/customXml" Target="../ink/ink548.xml"/><Relationship Id="rId289" Type="http://schemas.openxmlformats.org/officeDocument/2006/relationships/customXml" Target="../ink/ink559.xml"/><Relationship Id="rId11" Type="http://schemas.openxmlformats.org/officeDocument/2006/relationships/image" Target="../media/image403.png"/><Relationship Id="rId32" Type="http://schemas.openxmlformats.org/officeDocument/2006/relationships/customXml" Target="../ink/ink429.xml"/><Relationship Id="rId53" Type="http://schemas.openxmlformats.org/officeDocument/2006/relationships/image" Target="../media/image424.png"/><Relationship Id="rId74" Type="http://schemas.openxmlformats.org/officeDocument/2006/relationships/customXml" Target="../ink/ink450.xml"/><Relationship Id="rId128" Type="http://schemas.openxmlformats.org/officeDocument/2006/relationships/image" Target="../media/image460.png"/><Relationship Id="rId149" Type="http://schemas.openxmlformats.org/officeDocument/2006/relationships/customXml" Target="../ink/ink488.xml"/><Relationship Id="rId314" Type="http://schemas.openxmlformats.org/officeDocument/2006/relationships/customXml" Target="../ink/ink572.xml"/><Relationship Id="rId335" Type="http://schemas.openxmlformats.org/officeDocument/2006/relationships/image" Target="../media/image560.png"/><Relationship Id="rId356" Type="http://schemas.openxmlformats.org/officeDocument/2006/relationships/customXml" Target="../ink/ink593.xml"/><Relationship Id="rId377" Type="http://schemas.openxmlformats.org/officeDocument/2006/relationships/image" Target="../media/image580.png"/><Relationship Id="rId398" Type="http://schemas.openxmlformats.org/officeDocument/2006/relationships/image" Target="../media/image590.png"/><Relationship Id="rId5" Type="http://schemas.openxmlformats.org/officeDocument/2006/relationships/image" Target="../media/image400.png"/><Relationship Id="rId95" Type="http://schemas.openxmlformats.org/officeDocument/2006/relationships/image" Target="../media/image444.png"/><Relationship Id="rId160" Type="http://schemas.openxmlformats.org/officeDocument/2006/relationships/image" Target="../media/image476.png"/><Relationship Id="rId181" Type="http://schemas.openxmlformats.org/officeDocument/2006/relationships/image" Target="../media/image486.png"/><Relationship Id="rId216" Type="http://schemas.openxmlformats.org/officeDocument/2006/relationships/customXml" Target="../ink/ink522.xml"/><Relationship Id="rId237" Type="http://schemas.openxmlformats.org/officeDocument/2006/relationships/image" Target="../media/image512.png"/><Relationship Id="rId258" Type="http://schemas.openxmlformats.org/officeDocument/2006/relationships/customXml" Target="../ink/ink543.xml"/><Relationship Id="rId279" Type="http://schemas.openxmlformats.org/officeDocument/2006/relationships/customXml" Target="../ink/ink554.xml"/><Relationship Id="rId22" Type="http://schemas.openxmlformats.org/officeDocument/2006/relationships/customXml" Target="../ink/ink424.xml"/><Relationship Id="rId43" Type="http://schemas.openxmlformats.org/officeDocument/2006/relationships/image" Target="../media/image419.png"/><Relationship Id="rId64" Type="http://schemas.openxmlformats.org/officeDocument/2006/relationships/customXml" Target="../ink/ink445.xml"/><Relationship Id="rId118" Type="http://schemas.openxmlformats.org/officeDocument/2006/relationships/customXml" Target="../ink/ink472.xml"/><Relationship Id="rId139" Type="http://schemas.openxmlformats.org/officeDocument/2006/relationships/customXml" Target="../ink/ink483.xml"/><Relationship Id="rId290" Type="http://schemas.openxmlformats.org/officeDocument/2006/relationships/image" Target="../media/image538.png"/><Relationship Id="rId304" Type="http://schemas.openxmlformats.org/officeDocument/2006/relationships/customXml" Target="../ink/ink567.xml"/><Relationship Id="rId325" Type="http://schemas.openxmlformats.org/officeDocument/2006/relationships/image" Target="../media/image555.png"/><Relationship Id="rId346" Type="http://schemas.openxmlformats.org/officeDocument/2006/relationships/customXml" Target="../ink/ink588.xml"/><Relationship Id="rId367" Type="http://schemas.openxmlformats.org/officeDocument/2006/relationships/image" Target="../media/image575.png"/><Relationship Id="rId388" Type="http://schemas.openxmlformats.org/officeDocument/2006/relationships/customXml" Target="../ink/ink609.xml"/><Relationship Id="rId85" Type="http://schemas.openxmlformats.org/officeDocument/2006/relationships/image" Target="../media/image152.png"/><Relationship Id="rId150" Type="http://schemas.openxmlformats.org/officeDocument/2006/relationships/image" Target="../media/image471.png"/><Relationship Id="rId171" Type="http://schemas.openxmlformats.org/officeDocument/2006/relationships/image" Target="../media/image481.png"/><Relationship Id="rId192" Type="http://schemas.openxmlformats.org/officeDocument/2006/relationships/customXml" Target="../ink/ink510.xml"/><Relationship Id="rId206" Type="http://schemas.openxmlformats.org/officeDocument/2006/relationships/customXml" Target="../ink/ink517.xml"/><Relationship Id="rId227" Type="http://schemas.openxmlformats.org/officeDocument/2006/relationships/image" Target="../media/image507.png"/><Relationship Id="rId248" Type="http://schemas.openxmlformats.org/officeDocument/2006/relationships/customXml" Target="../ink/ink538.xml"/><Relationship Id="rId269" Type="http://schemas.openxmlformats.org/officeDocument/2006/relationships/image" Target="../media/image528.png"/><Relationship Id="rId12" Type="http://schemas.openxmlformats.org/officeDocument/2006/relationships/customXml" Target="../ink/ink419.xml"/><Relationship Id="rId33" Type="http://schemas.openxmlformats.org/officeDocument/2006/relationships/image" Target="../media/image414.png"/><Relationship Id="rId108" Type="http://schemas.openxmlformats.org/officeDocument/2006/relationships/customXml" Target="../ink/ink467.xml"/><Relationship Id="rId129" Type="http://schemas.openxmlformats.org/officeDocument/2006/relationships/customXml" Target="../ink/ink478.xml"/><Relationship Id="rId280" Type="http://schemas.openxmlformats.org/officeDocument/2006/relationships/image" Target="../media/image533.png"/><Relationship Id="rId315" Type="http://schemas.openxmlformats.org/officeDocument/2006/relationships/image" Target="../media/image550.png"/><Relationship Id="rId336" Type="http://schemas.openxmlformats.org/officeDocument/2006/relationships/customXml" Target="../ink/ink583.xml"/><Relationship Id="rId357" Type="http://schemas.openxmlformats.org/officeDocument/2006/relationships/image" Target="../media/image570.png"/><Relationship Id="rId54" Type="http://schemas.openxmlformats.org/officeDocument/2006/relationships/customXml" Target="../ink/ink440.xml"/><Relationship Id="rId75" Type="http://schemas.openxmlformats.org/officeDocument/2006/relationships/image" Target="../media/image435.png"/><Relationship Id="rId96" Type="http://schemas.openxmlformats.org/officeDocument/2006/relationships/customXml" Target="../ink/ink461.xml"/><Relationship Id="rId140" Type="http://schemas.openxmlformats.org/officeDocument/2006/relationships/image" Target="../media/image466.png"/><Relationship Id="rId161" Type="http://schemas.openxmlformats.org/officeDocument/2006/relationships/customXml" Target="../ink/ink494.xml"/><Relationship Id="rId182" Type="http://schemas.openxmlformats.org/officeDocument/2006/relationships/customXml" Target="../ink/ink505.xml"/><Relationship Id="rId217" Type="http://schemas.openxmlformats.org/officeDocument/2006/relationships/image" Target="../media/image502.png"/><Relationship Id="rId378" Type="http://schemas.openxmlformats.org/officeDocument/2006/relationships/customXml" Target="../ink/ink604.xml"/><Relationship Id="rId399" Type="http://schemas.openxmlformats.org/officeDocument/2006/relationships/customXml" Target="../ink/ink615.xml"/><Relationship Id="rId6" Type="http://schemas.openxmlformats.org/officeDocument/2006/relationships/customXml" Target="../ink/ink416.xml"/><Relationship Id="rId238" Type="http://schemas.openxmlformats.org/officeDocument/2006/relationships/customXml" Target="../ink/ink533.xml"/><Relationship Id="rId259" Type="http://schemas.openxmlformats.org/officeDocument/2006/relationships/image" Target="../media/image523.png"/><Relationship Id="rId23" Type="http://schemas.openxmlformats.org/officeDocument/2006/relationships/image" Target="../media/image409.png"/><Relationship Id="rId119" Type="http://schemas.openxmlformats.org/officeDocument/2006/relationships/image" Target="../media/image456.png"/><Relationship Id="rId270" Type="http://schemas.openxmlformats.org/officeDocument/2006/relationships/customXml" Target="../ink/ink549.xml"/><Relationship Id="rId291" Type="http://schemas.openxmlformats.org/officeDocument/2006/relationships/customXml" Target="../ink/ink560.xml"/><Relationship Id="rId305" Type="http://schemas.openxmlformats.org/officeDocument/2006/relationships/image" Target="../media/image545.png"/><Relationship Id="rId326" Type="http://schemas.openxmlformats.org/officeDocument/2006/relationships/customXml" Target="../ink/ink578.xml"/><Relationship Id="rId347" Type="http://schemas.openxmlformats.org/officeDocument/2006/relationships/image" Target="../media/image565.png"/><Relationship Id="rId44" Type="http://schemas.openxmlformats.org/officeDocument/2006/relationships/customXml" Target="../ink/ink435.xml"/><Relationship Id="rId65" Type="http://schemas.openxmlformats.org/officeDocument/2006/relationships/image" Target="../media/image430.png"/><Relationship Id="rId86" Type="http://schemas.openxmlformats.org/officeDocument/2006/relationships/customXml" Target="../ink/ink456.xml"/><Relationship Id="rId130" Type="http://schemas.openxmlformats.org/officeDocument/2006/relationships/image" Target="../media/image461.png"/><Relationship Id="rId151" Type="http://schemas.openxmlformats.org/officeDocument/2006/relationships/customXml" Target="../ink/ink489.xml"/><Relationship Id="rId368" Type="http://schemas.openxmlformats.org/officeDocument/2006/relationships/customXml" Target="../ink/ink599.xml"/><Relationship Id="rId389" Type="http://schemas.openxmlformats.org/officeDocument/2006/relationships/image" Target="../media/image586.png"/><Relationship Id="rId172" Type="http://schemas.openxmlformats.org/officeDocument/2006/relationships/customXml" Target="../ink/ink500.xml"/><Relationship Id="rId193" Type="http://schemas.openxmlformats.org/officeDocument/2006/relationships/image" Target="../media/image491.png"/><Relationship Id="rId207" Type="http://schemas.openxmlformats.org/officeDocument/2006/relationships/image" Target="../media/image498.png"/><Relationship Id="rId228" Type="http://schemas.openxmlformats.org/officeDocument/2006/relationships/customXml" Target="../ink/ink528.xml"/><Relationship Id="rId249" Type="http://schemas.openxmlformats.org/officeDocument/2006/relationships/image" Target="../media/image518.png"/><Relationship Id="rId13" Type="http://schemas.openxmlformats.org/officeDocument/2006/relationships/image" Target="../media/image404.png"/><Relationship Id="rId109" Type="http://schemas.openxmlformats.org/officeDocument/2006/relationships/image" Target="../media/image451.png"/><Relationship Id="rId260" Type="http://schemas.openxmlformats.org/officeDocument/2006/relationships/customXml" Target="../ink/ink544.xml"/><Relationship Id="rId281" Type="http://schemas.openxmlformats.org/officeDocument/2006/relationships/customXml" Target="../ink/ink555.xml"/><Relationship Id="rId316" Type="http://schemas.openxmlformats.org/officeDocument/2006/relationships/customXml" Target="../ink/ink573.xml"/><Relationship Id="rId337" Type="http://schemas.openxmlformats.org/officeDocument/2006/relationships/image" Target="../media/image561.png"/><Relationship Id="rId34" Type="http://schemas.openxmlformats.org/officeDocument/2006/relationships/customXml" Target="../ink/ink430.xml"/><Relationship Id="rId55" Type="http://schemas.openxmlformats.org/officeDocument/2006/relationships/image" Target="../media/image425.png"/><Relationship Id="rId76" Type="http://schemas.openxmlformats.org/officeDocument/2006/relationships/customXml" Target="../ink/ink451.xml"/><Relationship Id="rId97" Type="http://schemas.openxmlformats.org/officeDocument/2006/relationships/image" Target="../media/image445.png"/><Relationship Id="rId120" Type="http://schemas.openxmlformats.org/officeDocument/2006/relationships/customXml" Target="../ink/ink473.xml"/><Relationship Id="rId141" Type="http://schemas.openxmlformats.org/officeDocument/2006/relationships/customXml" Target="../ink/ink484.xml"/><Relationship Id="rId358" Type="http://schemas.openxmlformats.org/officeDocument/2006/relationships/customXml" Target="../ink/ink594.xml"/><Relationship Id="rId379" Type="http://schemas.openxmlformats.org/officeDocument/2006/relationships/image" Target="../media/image581.png"/><Relationship Id="rId7" Type="http://schemas.openxmlformats.org/officeDocument/2006/relationships/image" Target="../media/image401.png"/><Relationship Id="rId162" Type="http://schemas.openxmlformats.org/officeDocument/2006/relationships/customXml" Target="../ink/ink495.xml"/><Relationship Id="rId183" Type="http://schemas.openxmlformats.org/officeDocument/2006/relationships/image" Target="../media/image487.png"/><Relationship Id="rId218" Type="http://schemas.openxmlformats.org/officeDocument/2006/relationships/customXml" Target="../ink/ink523.xml"/><Relationship Id="rId239" Type="http://schemas.openxmlformats.org/officeDocument/2006/relationships/image" Target="../media/image513.png"/><Relationship Id="rId390" Type="http://schemas.openxmlformats.org/officeDocument/2006/relationships/customXml" Target="../ink/ink610.xml"/><Relationship Id="rId250" Type="http://schemas.openxmlformats.org/officeDocument/2006/relationships/customXml" Target="../ink/ink539.xml"/><Relationship Id="rId271" Type="http://schemas.openxmlformats.org/officeDocument/2006/relationships/image" Target="../media/image529.png"/><Relationship Id="rId292" Type="http://schemas.openxmlformats.org/officeDocument/2006/relationships/image" Target="../media/image539.png"/><Relationship Id="rId306" Type="http://schemas.openxmlformats.org/officeDocument/2006/relationships/customXml" Target="../ink/ink568.xml"/><Relationship Id="rId24" Type="http://schemas.openxmlformats.org/officeDocument/2006/relationships/customXml" Target="../ink/ink425.xml"/><Relationship Id="rId45" Type="http://schemas.openxmlformats.org/officeDocument/2006/relationships/image" Target="../media/image420.png"/><Relationship Id="rId66" Type="http://schemas.openxmlformats.org/officeDocument/2006/relationships/customXml" Target="../ink/ink446.xml"/><Relationship Id="rId87" Type="http://schemas.openxmlformats.org/officeDocument/2006/relationships/image" Target="../media/image440.png"/><Relationship Id="rId110" Type="http://schemas.openxmlformats.org/officeDocument/2006/relationships/customXml" Target="../ink/ink468.xml"/><Relationship Id="rId131" Type="http://schemas.openxmlformats.org/officeDocument/2006/relationships/customXml" Target="../ink/ink479.xml"/><Relationship Id="rId327" Type="http://schemas.openxmlformats.org/officeDocument/2006/relationships/image" Target="../media/image556.png"/><Relationship Id="rId348" Type="http://schemas.openxmlformats.org/officeDocument/2006/relationships/customXml" Target="../ink/ink589.xml"/><Relationship Id="rId369" Type="http://schemas.openxmlformats.org/officeDocument/2006/relationships/image" Target="../media/image576.png"/><Relationship Id="rId152" Type="http://schemas.openxmlformats.org/officeDocument/2006/relationships/image" Target="../media/image472.png"/><Relationship Id="rId173" Type="http://schemas.openxmlformats.org/officeDocument/2006/relationships/image" Target="../media/image482.png"/><Relationship Id="rId194" Type="http://schemas.openxmlformats.org/officeDocument/2006/relationships/customXml" Target="../ink/ink511.xml"/><Relationship Id="rId208" Type="http://schemas.openxmlformats.org/officeDocument/2006/relationships/customXml" Target="../ink/ink518.xml"/><Relationship Id="rId229" Type="http://schemas.openxmlformats.org/officeDocument/2006/relationships/image" Target="../media/image508.png"/><Relationship Id="rId380" Type="http://schemas.openxmlformats.org/officeDocument/2006/relationships/customXml" Target="../ink/ink605.xml"/><Relationship Id="rId240" Type="http://schemas.openxmlformats.org/officeDocument/2006/relationships/customXml" Target="../ink/ink534.xml"/><Relationship Id="rId261" Type="http://schemas.openxmlformats.org/officeDocument/2006/relationships/image" Target="../media/image524.png"/><Relationship Id="rId14" Type="http://schemas.openxmlformats.org/officeDocument/2006/relationships/customXml" Target="../ink/ink420.xml"/><Relationship Id="rId35" Type="http://schemas.openxmlformats.org/officeDocument/2006/relationships/image" Target="../media/image415.png"/><Relationship Id="rId56" Type="http://schemas.openxmlformats.org/officeDocument/2006/relationships/customXml" Target="../ink/ink441.xml"/><Relationship Id="rId77" Type="http://schemas.openxmlformats.org/officeDocument/2006/relationships/image" Target="../media/image436.png"/><Relationship Id="rId100" Type="http://schemas.openxmlformats.org/officeDocument/2006/relationships/customXml" Target="../ink/ink463.xml"/><Relationship Id="rId282" Type="http://schemas.openxmlformats.org/officeDocument/2006/relationships/image" Target="../media/image534.png"/><Relationship Id="rId317" Type="http://schemas.openxmlformats.org/officeDocument/2006/relationships/image" Target="../media/image551.png"/><Relationship Id="rId338" Type="http://schemas.openxmlformats.org/officeDocument/2006/relationships/customXml" Target="../ink/ink584.xml"/><Relationship Id="rId359" Type="http://schemas.openxmlformats.org/officeDocument/2006/relationships/image" Target="../media/image571.png"/><Relationship Id="rId8" Type="http://schemas.openxmlformats.org/officeDocument/2006/relationships/customXml" Target="../ink/ink417.xml"/><Relationship Id="rId98" Type="http://schemas.openxmlformats.org/officeDocument/2006/relationships/customXml" Target="../ink/ink462.xml"/><Relationship Id="rId121" Type="http://schemas.openxmlformats.org/officeDocument/2006/relationships/image" Target="../media/image457.png"/><Relationship Id="rId142" Type="http://schemas.openxmlformats.org/officeDocument/2006/relationships/image" Target="../media/image467.png"/><Relationship Id="rId163" Type="http://schemas.openxmlformats.org/officeDocument/2006/relationships/image" Target="../media/image477.png"/><Relationship Id="rId184" Type="http://schemas.openxmlformats.org/officeDocument/2006/relationships/customXml" Target="../ink/ink506.xml"/><Relationship Id="rId219" Type="http://schemas.openxmlformats.org/officeDocument/2006/relationships/image" Target="../media/image503.png"/><Relationship Id="rId370" Type="http://schemas.openxmlformats.org/officeDocument/2006/relationships/customXml" Target="../ink/ink600.xml"/><Relationship Id="rId391" Type="http://schemas.openxmlformats.org/officeDocument/2006/relationships/image" Target="../media/image587.png"/><Relationship Id="rId230" Type="http://schemas.openxmlformats.org/officeDocument/2006/relationships/customXml" Target="../ink/ink529.xml"/><Relationship Id="rId251" Type="http://schemas.openxmlformats.org/officeDocument/2006/relationships/image" Target="../media/image519.png"/><Relationship Id="rId25" Type="http://schemas.openxmlformats.org/officeDocument/2006/relationships/image" Target="../media/image410.png"/><Relationship Id="rId46" Type="http://schemas.openxmlformats.org/officeDocument/2006/relationships/customXml" Target="../ink/ink436.xml"/><Relationship Id="rId67" Type="http://schemas.openxmlformats.org/officeDocument/2006/relationships/image" Target="../media/image431.png"/><Relationship Id="rId272" Type="http://schemas.openxmlformats.org/officeDocument/2006/relationships/customXml" Target="../ink/ink550.xml"/><Relationship Id="rId293" Type="http://schemas.openxmlformats.org/officeDocument/2006/relationships/customXml" Target="../ink/ink561.xml"/><Relationship Id="rId307" Type="http://schemas.openxmlformats.org/officeDocument/2006/relationships/image" Target="../media/image546.png"/><Relationship Id="rId328" Type="http://schemas.openxmlformats.org/officeDocument/2006/relationships/customXml" Target="../ink/ink579.xml"/><Relationship Id="rId349" Type="http://schemas.openxmlformats.org/officeDocument/2006/relationships/image" Target="../media/image566.png"/><Relationship Id="rId88" Type="http://schemas.openxmlformats.org/officeDocument/2006/relationships/customXml" Target="../ink/ink457.xml"/><Relationship Id="rId111" Type="http://schemas.openxmlformats.org/officeDocument/2006/relationships/image" Target="../media/image452.png"/><Relationship Id="rId132" Type="http://schemas.openxmlformats.org/officeDocument/2006/relationships/image" Target="../media/image462.png"/><Relationship Id="rId153" Type="http://schemas.openxmlformats.org/officeDocument/2006/relationships/customXml" Target="../ink/ink490.xml"/><Relationship Id="rId174" Type="http://schemas.openxmlformats.org/officeDocument/2006/relationships/customXml" Target="../ink/ink501.xml"/><Relationship Id="rId195" Type="http://schemas.openxmlformats.org/officeDocument/2006/relationships/image" Target="../media/image492.png"/><Relationship Id="rId209" Type="http://schemas.openxmlformats.org/officeDocument/2006/relationships/image" Target="../media/image499.png"/><Relationship Id="rId360" Type="http://schemas.openxmlformats.org/officeDocument/2006/relationships/customXml" Target="../ink/ink595.xml"/><Relationship Id="rId381" Type="http://schemas.openxmlformats.org/officeDocument/2006/relationships/image" Target="../media/image582.png"/><Relationship Id="rId220" Type="http://schemas.openxmlformats.org/officeDocument/2006/relationships/customXml" Target="../ink/ink524.xml"/><Relationship Id="rId241" Type="http://schemas.openxmlformats.org/officeDocument/2006/relationships/image" Target="../media/image514.png"/><Relationship Id="rId15" Type="http://schemas.openxmlformats.org/officeDocument/2006/relationships/image" Target="../media/image405.png"/><Relationship Id="rId36" Type="http://schemas.openxmlformats.org/officeDocument/2006/relationships/customXml" Target="../ink/ink431.xml"/><Relationship Id="rId57" Type="http://schemas.openxmlformats.org/officeDocument/2006/relationships/image" Target="../media/image426.png"/><Relationship Id="rId262" Type="http://schemas.openxmlformats.org/officeDocument/2006/relationships/customXml" Target="../ink/ink545.xml"/><Relationship Id="rId283" Type="http://schemas.openxmlformats.org/officeDocument/2006/relationships/customXml" Target="../ink/ink556.xml"/><Relationship Id="rId318" Type="http://schemas.openxmlformats.org/officeDocument/2006/relationships/customXml" Target="../ink/ink574.xml"/><Relationship Id="rId339" Type="http://schemas.openxmlformats.org/officeDocument/2006/relationships/image" Target="../media/image562.png"/><Relationship Id="rId78" Type="http://schemas.openxmlformats.org/officeDocument/2006/relationships/customXml" Target="../ink/ink452.xml"/><Relationship Id="rId99" Type="http://schemas.openxmlformats.org/officeDocument/2006/relationships/image" Target="../media/image446.png"/><Relationship Id="rId101" Type="http://schemas.openxmlformats.org/officeDocument/2006/relationships/image" Target="../media/image447.png"/><Relationship Id="rId122" Type="http://schemas.openxmlformats.org/officeDocument/2006/relationships/customXml" Target="../ink/ink474.xml"/><Relationship Id="rId143" Type="http://schemas.openxmlformats.org/officeDocument/2006/relationships/customXml" Target="../ink/ink485.xml"/><Relationship Id="rId164" Type="http://schemas.openxmlformats.org/officeDocument/2006/relationships/customXml" Target="../ink/ink496.xml"/><Relationship Id="rId185" Type="http://schemas.openxmlformats.org/officeDocument/2006/relationships/image" Target="../media/image158.png"/><Relationship Id="rId350" Type="http://schemas.openxmlformats.org/officeDocument/2006/relationships/customXml" Target="../ink/ink590.xml"/><Relationship Id="rId371" Type="http://schemas.openxmlformats.org/officeDocument/2006/relationships/image" Target="../media/image577.png"/><Relationship Id="rId9" Type="http://schemas.openxmlformats.org/officeDocument/2006/relationships/image" Target="../media/image402.png"/><Relationship Id="rId210" Type="http://schemas.openxmlformats.org/officeDocument/2006/relationships/customXml" Target="../ink/ink519.xml"/><Relationship Id="rId392" Type="http://schemas.openxmlformats.org/officeDocument/2006/relationships/customXml" Target="../ink/ink611.xml"/><Relationship Id="rId26" Type="http://schemas.openxmlformats.org/officeDocument/2006/relationships/customXml" Target="../ink/ink426.xml"/><Relationship Id="rId231" Type="http://schemas.openxmlformats.org/officeDocument/2006/relationships/image" Target="../media/image509.png"/><Relationship Id="rId252" Type="http://schemas.openxmlformats.org/officeDocument/2006/relationships/customXml" Target="../ink/ink540.xml"/><Relationship Id="rId273" Type="http://schemas.openxmlformats.org/officeDocument/2006/relationships/image" Target="../media/image530.png"/><Relationship Id="rId294" Type="http://schemas.openxmlformats.org/officeDocument/2006/relationships/customXml" Target="../ink/ink562.xml"/><Relationship Id="rId308" Type="http://schemas.openxmlformats.org/officeDocument/2006/relationships/customXml" Target="../ink/ink569.xml"/><Relationship Id="rId329" Type="http://schemas.openxmlformats.org/officeDocument/2006/relationships/image" Target="../media/image557.png"/><Relationship Id="rId47" Type="http://schemas.openxmlformats.org/officeDocument/2006/relationships/image" Target="../media/image421.png"/><Relationship Id="rId68" Type="http://schemas.openxmlformats.org/officeDocument/2006/relationships/customXml" Target="../ink/ink447.xml"/><Relationship Id="rId89" Type="http://schemas.openxmlformats.org/officeDocument/2006/relationships/image" Target="../media/image441.png"/><Relationship Id="rId112" Type="http://schemas.openxmlformats.org/officeDocument/2006/relationships/customXml" Target="../ink/ink469.xml"/><Relationship Id="rId133" Type="http://schemas.openxmlformats.org/officeDocument/2006/relationships/customXml" Target="../ink/ink480.xml"/><Relationship Id="rId154" Type="http://schemas.openxmlformats.org/officeDocument/2006/relationships/image" Target="../media/image473.png"/><Relationship Id="rId175" Type="http://schemas.openxmlformats.org/officeDocument/2006/relationships/image" Target="../media/image483.png"/><Relationship Id="rId340" Type="http://schemas.openxmlformats.org/officeDocument/2006/relationships/customXml" Target="../ink/ink585.xml"/><Relationship Id="rId361" Type="http://schemas.openxmlformats.org/officeDocument/2006/relationships/image" Target="../media/image572.png"/><Relationship Id="rId196" Type="http://schemas.openxmlformats.org/officeDocument/2006/relationships/customXml" Target="../ink/ink512.xml"/><Relationship Id="rId200" Type="http://schemas.openxmlformats.org/officeDocument/2006/relationships/customXml" Target="../ink/ink514.xml"/><Relationship Id="rId382" Type="http://schemas.openxmlformats.org/officeDocument/2006/relationships/customXml" Target="../ink/ink606.xml"/><Relationship Id="rId16" Type="http://schemas.openxmlformats.org/officeDocument/2006/relationships/customXml" Target="../ink/ink421.xml"/><Relationship Id="rId221" Type="http://schemas.openxmlformats.org/officeDocument/2006/relationships/image" Target="../media/image504.png"/><Relationship Id="rId242" Type="http://schemas.openxmlformats.org/officeDocument/2006/relationships/customXml" Target="../ink/ink535.xml"/><Relationship Id="rId263" Type="http://schemas.openxmlformats.org/officeDocument/2006/relationships/image" Target="../media/image525.png"/><Relationship Id="rId284" Type="http://schemas.openxmlformats.org/officeDocument/2006/relationships/image" Target="../media/image535.png"/><Relationship Id="rId319" Type="http://schemas.openxmlformats.org/officeDocument/2006/relationships/image" Target="../media/image552.png"/><Relationship Id="rId37" Type="http://schemas.openxmlformats.org/officeDocument/2006/relationships/image" Target="../media/image416.png"/><Relationship Id="rId58" Type="http://schemas.openxmlformats.org/officeDocument/2006/relationships/customXml" Target="../ink/ink442.xml"/><Relationship Id="rId79" Type="http://schemas.openxmlformats.org/officeDocument/2006/relationships/image" Target="../media/image437.png"/><Relationship Id="rId102" Type="http://schemas.openxmlformats.org/officeDocument/2006/relationships/customXml" Target="../ink/ink464.xml"/><Relationship Id="rId123" Type="http://schemas.openxmlformats.org/officeDocument/2006/relationships/customXml" Target="../ink/ink475.xml"/><Relationship Id="rId144" Type="http://schemas.openxmlformats.org/officeDocument/2006/relationships/image" Target="../media/image468.png"/><Relationship Id="rId330" Type="http://schemas.openxmlformats.org/officeDocument/2006/relationships/customXml" Target="../ink/ink580.xml"/><Relationship Id="rId90" Type="http://schemas.openxmlformats.org/officeDocument/2006/relationships/customXml" Target="../ink/ink458.xml"/><Relationship Id="rId165" Type="http://schemas.openxmlformats.org/officeDocument/2006/relationships/image" Target="../media/image478.png"/><Relationship Id="rId186" Type="http://schemas.openxmlformats.org/officeDocument/2006/relationships/customXml" Target="../ink/ink507.xml"/><Relationship Id="rId351" Type="http://schemas.openxmlformats.org/officeDocument/2006/relationships/image" Target="../media/image567.png"/><Relationship Id="rId372" Type="http://schemas.openxmlformats.org/officeDocument/2006/relationships/customXml" Target="../ink/ink601.xml"/><Relationship Id="rId393" Type="http://schemas.openxmlformats.org/officeDocument/2006/relationships/image" Target="../media/image588.png"/><Relationship Id="rId211" Type="http://schemas.openxmlformats.org/officeDocument/2006/relationships/image" Target="../media/image328.png"/><Relationship Id="rId232" Type="http://schemas.openxmlformats.org/officeDocument/2006/relationships/customXml" Target="../ink/ink530.xml"/><Relationship Id="rId253" Type="http://schemas.openxmlformats.org/officeDocument/2006/relationships/image" Target="../media/image520.png"/><Relationship Id="rId274" Type="http://schemas.openxmlformats.org/officeDocument/2006/relationships/customXml" Target="../ink/ink551.xml"/><Relationship Id="rId295" Type="http://schemas.openxmlformats.org/officeDocument/2006/relationships/image" Target="../media/image540.png"/><Relationship Id="rId309" Type="http://schemas.openxmlformats.org/officeDocument/2006/relationships/image" Target="../media/image547.png"/><Relationship Id="rId27" Type="http://schemas.openxmlformats.org/officeDocument/2006/relationships/image" Target="../media/image411.png"/><Relationship Id="rId48" Type="http://schemas.openxmlformats.org/officeDocument/2006/relationships/customXml" Target="../ink/ink437.xml"/><Relationship Id="rId69" Type="http://schemas.openxmlformats.org/officeDocument/2006/relationships/image" Target="../media/image432.png"/><Relationship Id="rId113" Type="http://schemas.openxmlformats.org/officeDocument/2006/relationships/image" Target="../media/image453.png"/><Relationship Id="rId134" Type="http://schemas.openxmlformats.org/officeDocument/2006/relationships/image" Target="../media/image463.png"/><Relationship Id="rId320" Type="http://schemas.openxmlformats.org/officeDocument/2006/relationships/customXml" Target="../ink/ink575.xml"/><Relationship Id="rId80" Type="http://schemas.openxmlformats.org/officeDocument/2006/relationships/customXml" Target="../ink/ink453.xml"/><Relationship Id="rId155" Type="http://schemas.openxmlformats.org/officeDocument/2006/relationships/customXml" Target="../ink/ink491.xml"/><Relationship Id="rId176" Type="http://schemas.openxmlformats.org/officeDocument/2006/relationships/customXml" Target="../ink/ink502.xml"/><Relationship Id="rId197" Type="http://schemas.openxmlformats.org/officeDocument/2006/relationships/image" Target="../media/image493.png"/><Relationship Id="rId341" Type="http://schemas.openxmlformats.org/officeDocument/2006/relationships/image" Target="../media/image563.png"/><Relationship Id="rId362" Type="http://schemas.openxmlformats.org/officeDocument/2006/relationships/customXml" Target="../ink/ink596.xml"/><Relationship Id="rId383" Type="http://schemas.openxmlformats.org/officeDocument/2006/relationships/image" Target="../media/image583.png"/><Relationship Id="rId201" Type="http://schemas.openxmlformats.org/officeDocument/2006/relationships/image" Target="../media/image495.png"/><Relationship Id="rId222" Type="http://schemas.openxmlformats.org/officeDocument/2006/relationships/customXml" Target="../ink/ink525.xml"/><Relationship Id="rId243" Type="http://schemas.openxmlformats.org/officeDocument/2006/relationships/image" Target="../media/image515.png"/><Relationship Id="rId264" Type="http://schemas.openxmlformats.org/officeDocument/2006/relationships/customXml" Target="../ink/ink546.xml"/><Relationship Id="rId285" Type="http://schemas.openxmlformats.org/officeDocument/2006/relationships/customXml" Target="../ink/ink557.xml"/><Relationship Id="rId17" Type="http://schemas.openxmlformats.org/officeDocument/2006/relationships/image" Target="../media/image406.png"/><Relationship Id="rId38" Type="http://schemas.openxmlformats.org/officeDocument/2006/relationships/customXml" Target="../ink/ink432.xml"/><Relationship Id="rId59" Type="http://schemas.openxmlformats.org/officeDocument/2006/relationships/image" Target="../media/image427.png"/><Relationship Id="rId103" Type="http://schemas.openxmlformats.org/officeDocument/2006/relationships/image" Target="../media/image448.png"/><Relationship Id="rId124" Type="http://schemas.openxmlformats.org/officeDocument/2006/relationships/image" Target="../media/image458.png"/><Relationship Id="rId310" Type="http://schemas.openxmlformats.org/officeDocument/2006/relationships/customXml" Target="../ink/ink570.xml"/><Relationship Id="rId70" Type="http://schemas.openxmlformats.org/officeDocument/2006/relationships/customXml" Target="../ink/ink448.xml"/><Relationship Id="rId91" Type="http://schemas.openxmlformats.org/officeDocument/2006/relationships/image" Target="../media/image442.png"/><Relationship Id="rId145" Type="http://schemas.openxmlformats.org/officeDocument/2006/relationships/customXml" Target="../ink/ink486.xml"/><Relationship Id="rId166" Type="http://schemas.openxmlformats.org/officeDocument/2006/relationships/customXml" Target="../ink/ink497.xml"/><Relationship Id="rId187" Type="http://schemas.openxmlformats.org/officeDocument/2006/relationships/image" Target="../media/image488.png"/><Relationship Id="rId331" Type="http://schemas.openxmlformats.org/officeDocument/2006/relationships/image" Target="../media/image558.png"/><Relationship Id="rId352" Type="http://schemas.openxmlformats.org/officeDocument/2006/relationships/customXml" Target="../ink/ink591.xml"/><Relationship Id="rId373" Type="http://schemas.openxmlformats.org/officeDocument/2006/relationships/image" Target="../media/image578.png"/><Relationship Id="rId394" Type="http://schemas.openxmlformats.org/officeDocument/2006/relationships/customXml" Target="../ink/ink612.xml"/><Relationship Id="rId1" Type="http://schemas.openxmlformats.org/officeDocument/2006/relationships/slideLayout" Target="../slideLayouts/slideLayout2.xml"/><Relationship Id="rId212" Type="http://schemas.openxmlformats.org/officeDocument/2006/relationships/customXml" Target="../ink/ink520.xml"/><Relationship Id="rId233" Type="http://schemas.openxmlformats.org/officeDocument/2006/relationships/image" Target="../media/image510.png"/><Relationship Id="rId254" Type="http://schemas.openxmlformats.org/officeDocument/2006/relationships/customXml" Target="../ink/ink541.xml"/><Relationship Id="rId28" Type="http://schemas.openxmlformats.org/officeDocument/2006/relationships/customXml" Target="../ink/ink427.xml"/><Relationship Id="rId49" Type="http://schemas.openxmlformats.org/officeDocument/2006/relationships/image" Target="../media/image422.png"/><Relationship Id="rId114" Type="http://schemas.openxmlformats.org/officeDocument/2006/relationships/customXml" Target="../ink/ink470.xml"/><Relationship Id="rId275" Type="http://schemas.openxmlformats.org/officeDocument/2006/relationships/image" Target="../media/image531.png"/><Relationship Id="rId296" Type="http://schemas.openxmlformats.org/officeDocument/2006/relationships/customXml" Target="../ink/ink563.xml"/><Relationship Id="rId300" Type="http://schemas.openxmlformats.org/officeDocument/2006/relationships/customXml" Target="../ink/ink565.xml"/><Relationship Id="rId60" Type="http://schemas.openxmlformats.org/officeDocument/2006/relationships/customXml" Target="../ink/ink443.xml"/><Relationship Id="rId81" Type="http://schemas.openxmlformats.org/officeDocument/2006/relationships/image" Target="../media/image438.png"/><Relationship Id="rId135" Type="http://schemas.openxmlformats.org/officeDocument/2006/relationships/customXml" Target="../ink/ink481.xml"/><Relationship Id="rId156" Type="http://schemas.openxmlformats.org/officeDocument/2006/relationships/image" Target="../media/image474.png"/><Relationship Id="rId177" Type="http://schemas.openxmlformats.org/officeDocument/2006/relationships/image" Target="../media/image484.png"/><Relationship Id="rId198" Type="http://schemas.openxmlformats.org/officeDocument/2006/relationships/customXml" Target="../ink/ink513.xml"/><Relationship Id="rId321" Type="http://schemas.openxmlformats.org/officeDocument/2006/relationships/image" Target="../media/image553.png"/><Relationship Id="rId342" Type="http://schemas.openxmlformats.org/officeDocument/2006/relationships/customXml" Target="../ink/ink586.xml"/><Relationship Id="rId363" Type="http://schemas.openxmlformats.org/officeDocument/2006/relationships/image" Target="../media/image573.png"/><Relationship Id="rId384" Type="http://schemas.openxmlformats.org/officeDocument/2006/relationships/customXml" Target="../ink/ink607.xml"/><Relationship Id="rId202" Type="http://schemas.openxmlformats.org/officeDocument/2006/relationships/customXml" Target="../ink/ink515.xml"/><Relationship Id="rId223" Type="http://schemas.openxmlformats.org/officeDocument/2006/relationships/image" Target="../media/image505.png"/><Relationship Id="rId244" Type="http://schemas.openxmlformats.org/officeDocument/2006/relationships/customXml" Target="../ink/ink536.xml"/><Relationship Id="rId18" Type="http://schemas.openxmlformats.org/officeDocument/2006/relationships/customXml" Target="../ink/ink422.xml"/><Relationship Id="rId39" Type="http://schemas.openxmlformats.org/officeDocument/2006/relationships/image" Target="../media/image417.png"/><Relationship Id="rId265" Type="http://schemas.openxmlformats.org/officeDocument/2006/relationships/image" Target="../media/image526.png"/><Relationship Id="rId286" Type="http://schemas.openxmlformats.org/officeDocument/2006/relationships/image" Target="../media/image536.png"/><Relationship Id="rId50" Type="http://schemas.openxmlformats.org/officeDocument/2006/relationships/customXml" Target="../ink/ink438.xml"/><Relationship Id="rId104" Type="http://schemas.openxmlformats.org/officeDocument/2006/relationships/customXml" Target="../ink/ink465.xml"/><Relationship Id="rId125" Type="http://schemas.openxmlformats.org/officeDocument/2006/relationships/customXml" Target="../ink/ink476.xml"/><Relationship Id="rId146" Type="http://schemas.openxmlformats.org/officeDocument/2006/relationships/image" Target="../media/image469.png"/><Relationship Id="rId167" Type="http://schemas.openxmlformats.org/officeDocument/2006/relationships/image" Target="../media/image479.png"/><Relationship Id="rId188" Type="http://schemas.openxmlformats.org/officeDocument/2006/relationships/customXml" Target="../ink/ink508.xml"/><Relationship Id="rId311" Type="http://schemas.openxmlformats.org/officeDocument/2006/relationships/image" Target="../media/image548.png"/><Relationship Id="rId332" Type="http://schemas.openxmlformats.org/officeDocument/2006/relationships/customXml" Target="../ink/ink581.xml"/><Relationship Id="rId353" Type="http://schemas.openxmlformats.org/officeDocument/2006/relationships/image" Target="../media/image568.png"/><Relationship Id="rId374" Type="http://schemas.openxmlformats.org/officeDocument/2006/relationships/customXml" Target="../ink/ink602.xml"/><Relationship Id="rId395" Type="http://schemas.openxmlformats.org/officeDocument/2006/relationships/image" Target="../media/image589.png"/><Relationship Id="rId71" Type="http://schemas.openxmlformats.org/officeDocument/2006/relationships/image" Target="../media/image433.png"/><Relationship Id="rId92" Type="http://schemas.openxmlformats.org/officeDocument/2006/relationships/customXml" Target="../ink/ink459.xml"/><Relationship Id="rId213" Type="http://schemas.openxmlformats.org/officeDocument/2006/relationships/image" Target="../media/image500.png"/><Relationship Id="rId234" Type="http://schemas.openxmlformats.org/officeDocument/2006/relationships/customXml" Target="../ink/ink531.xml"/><Relationship Id="rId2" Type="http://schemas.openxmlformats.org/officeDocument/2006/relationships/customXml" Target="../ink/ink414.xml"/><Relationship Id="rId29" Type="http://schemas.openxmlformats.org/officeDocument/2006/relationships/image" Target="../media/image412.png"/><Relationship Id="rId255" Type="http://schemas.openxmlformats.org/officeDocument/2006/relationships/image" Target="../media/image521.png"/><Relationship Id="rId276" Type="http://schemas.openxmlformats.org/officeDocument/2006/relationships/customXml" Target="../ink/ink552.xml"/><Relationship Id="rId297" Type="http://schemas.openxmlformats.org/officeDocument/2006/relationships/image" Target="../media/image541.png"/><Relationship Id="rId40" Type="http://schemas.openxmlformats.org/officeDocument/2006/relationships/customXml" Target="../ink/ink433.xml"/><Relationship Id="rId115" Type="http://schemas.openxmlformats.org/officeDocument/2006/relationships/image" Target="../media/image454.png"/><Relationship Id="rId136" Type="http://schemas.openxmlformats.org/officeDocument/2006/relationships/image" Target="../media/image464.png"/><Relationship Id="rId157" Type="http://schemas.openxmlformats.org/officeDocument/2006/relationships/customXml" Target="../ink/ink492.xml"/><Relationship Id="rId178" Type="http://schemas.openxmlformats.org/officeDocument/2006/relationships/customXml" Target="../ink/ink503.xml"/><Relationship Id="rId301" Type="http://schemas.openxmlformats.org/officeDocument/2006/relationships/image" Target="../media/image543.png"/><Relationship Id="rId322" Type="http://schemas.openxmlformats.org/officeDocument/2006/relationships/customXml" Target="../ink/ink576.xml"/><Relationship Id="rId343" Type="http://schemas.openxmlformats.org/officeDocument/2006/relationships/image" Target="../media/image564.png"/><Relationship Id="rId364" Type="http://schemas.openxmlformats.org/officeDocument/2006/relationships/customXml" Target="../ink/ink597.xml"/><Relationship Id="rId61" Type="http://schemas.openxmlformats.org/officeDocument/2006/relationships/image" Target="../media/image428.png"/><Relationship Id="rId82" Type="http://schemas.openxmlformats.org/officeDocument/2006/relationships/customXml" Target="../ink/ink454.xml"/><Relationship Id="rId199" Type="http://schemas.openxmlformats.org/officeDocument/2006/relationships/image" Target="../media/image494.png"/><Relationship Id="rId203" Type="http://schemas.openxmlformats.org/officeDocument/2006/relationships/image" Target="../media/image496.png"/><Relationship Id="rId385" Type="http://schemas.openxmlformats.org/officeDocument/2006/relationships/image" Target="../media/image584.png"/><Relationship Id="rId19" Type="http://schemas.openxmlformats.org/officeDocument/2006/relationships/image" Target="../media/image407.png"/><Relationship Id="rId224" Type="http://schemas.openxmlformats.org/officeDocument/2006/relationships/customXml" Target="../ink/ink526.xml"/><Relationship Id="rId245" Type="http://schemas.openxmlformats.org/officeDocument/2006/relationships/image" Target="../media/image516.png"/><Relationship Id="rId266" Type="http://schemas.openxmlformats.org/officeDocument/2006/relationships/customXml" Target="../ink/ink547.xml"/><Relationship Id="rId287" Type="http://schemas.openxmlformats.org/officeDocument/2006/relationships/customXml" Target="../ink/ink558.xml"/><Relationship Id="rId30" Type="http://schemas.openxmlformats.org/officeDocument/2006/relationships/customXml" Target="../ink/ink428.xml"/><Relationship Id="rId105" Type="http://schemas.openxmlformats.org/officeDocument/2006/relationships/image" Target="../media/image449.png"/><Relationship Id="rId126" Type="http://schemas.openxmlformats.org/officeDocument/2006/relationships/image" Target="../media/image459.png"/><Relationship Id="rId147" Type="http://schemas.openxmlformats.org/officeDocument/2006/relationships/customXml" Target="../ink/ink487.xml"/><Relationship Id="rId168" Type="http://schemas.openxmlformats.org/officeDocument/2006/relationships/customXml" Target="../ink/ink498.xml"/><Relationship Id="rId312" Type="http://schemas.openxmlformats.org/officeDocument/2006/relationships/customXml" Target="../ink/ink571.xml"/><Relationship Id="rId333" Type="http://schemas.openxmlformats.org/officeDocument/2006/relationships/image" Target="../media/image559.png"/><Relationship Id="rId354" Type="http://schemas.openxmlformats.org/officeDocument/2006/relationships/customXml" Target="../ink/ink592.xml"/><Relationship Id="rId51" Type="http://schemas.openxmlformats.org/officeDocument/2006/relationships/image" Target="../media/image423.png"/><Relationship Id="rId72" Type="http://schemas.openxmlformats.org/officeDocument/2006/relationships/customXml" Target="../ink/ink449.xml"/><Relationship Id="rId93" Type="http://schemas.openxmlformats.org/officeDocument/2006/relationships/image" Target="../media/image443.png"/><Relationship Id="rId189" Type="http://schemas.openxmlformats.org/officeDocument/2006/relationships/image" Target="../media/image489.png"/><Relationship Id="rId375" Type="http://schemas.openxmlformats.org/officeDocument/2006/relationships/image" Target="../media/image579.png"/><Relationship Id="rId396" Type="http://schemas.openxmlformats.org/officeDocument/2006/relationships/customXml" Target="../ink/ink613.xml"/><Relationship Id="rId3" Type="http://schemas.openxmlformats.org/officeDocument/2006/relationships/image" Target="../media/image399.png"/><Relationship Id="rId214" Type="http://schemas.openxmlformats.org/officeDocument/2006/relationships/customXml" Target="../ink/ink521.xml"/><Relationship Id="rId235" Type="http://schemas.openxmlformats.org/officeDocument/2006/relationships/image" Target="../media/image511.png"/><Relationship Id="rId256" Type="http://schemas.openxmlformats.org/officeDocument/2006/relationships/customXml" Target="../ink/ink542.xml"/><Relationship Id="rId277" Type="http://schemas.openxmlformats.org/officeDocument/2006/relationships/customXml" Target="../ink/ink553.xml"/><Relationship Id="rId298" Type="http://schemas.openxmlformats.org/officeDocument/2006/relationships/customXml" Target="../ink/ink564.xml"/><Relationship Id="rId400" Type="http://schemas.openxmlformats.org/officeDocument/2006/relationships/image" Target="../media/image591.png"/><Relationship Id="rId116" Type="http://schemas.openxmlformats.org/officeDocument/2006/relationships/customXml" Target="../ink/ink471.xml"/><Relationship Id="rId137" Type="http://schemas.openxmlformats.org/officeDocument/2006/relationships/customXml" Target="../ink/ink482.xml"/><Relationship Id="rId158" Type="http://schemas.openxmlformats.org/officeDocument/2006/relationships/image" Target="../media/image475.png"/><Relationship Id="rId302" Type="http://schemas.openxmlformats.org/officeDocument/2006/relationships/customXml" Target="../ink/ink566.xml"/><Relationship Id="rId323" Type="http://schemas.openxmlformats.org/officeDocument/2006/relationships/image" Target="../media/image554.png"/><Relationship Id="rId344" Type="http://schemas.openxmlformats.org/officeDocument/2006/relationships/customXml" Target="../ink/ink587.xml"/><Relationship Id="rId20" Type="http://schemas.openxmlformats.org/officeDocument/2006/relationships/customXml" Target="../ink/ink423.xml"/><Relationship Id="rId41" Type="http://schemas.openxmlformats.org/officeDocument/2006/relationships/image" Target="../media/image418.png"/><Relationship Id="rId62" Type="http://schemas.openxmlformats.org/officeDocument/2006/relationships/customXml" Target="../ink/ink444.xml"/><Relationship Id="rId83" Type="http://schemas.openxmlformats.org/officeDocument/2006/relationships/image" Target="../media/image439.png"/><Relationship Id="rId179" Type="http://schemas.openxmlformats.org/officeDocument/2006/relationships/image" Target="../media/image485.png"/><Relationship Id="rId365" Type="http://schemas.openxmlformats.org/officeDocument/2006/relationships/image" Target="../media/image574.png"/><Relationship Id="rId386" Type="http://schemas.openxmlformats.org/officeDocument/2006/relationships/customXml" Target="../ink/ink608.xml"/><Relationship Id="rId190" Type="http://schemas.openxmlformats.org/officeDocument/2006/relationships/customXml" Target="../ink/ink509.xml"/><Relationship Id="rId204" Type="http://schemas.openxmlformats.org/officeDocument/2006/relationships/customXml" Target="../ink/ink516.xml"/><Relationship Id="rId225" Type="http://schemas.openxmlformats.org/officeDocument/2006/relationships/image" Target="../media/image506.png"/><Relationship Id="rId246" Type="http://schemas.openxmlformats.org/officeDocument/2006/relationships/customXml" Target="../ink/ink537.xml"/><Relationship Id="rId267" Type="http://schemas.openxmlformats.org/officeDocument/2006/relationships/image" Target="../media/image527.png"/><Relationship Id="rId288" Type="http://schemas.openxmlformats.org/officeDocument/2006/relationships/image" Target="../media/image537.png"/><Relationship Id="rId106" Type="http://schemas.openxmlformats.org/officeDocument/2006/relationships/customXml" Target="../ink/ink466.xml"/><Relationship Id="rId127" Type="http://schemas.openxmlformats.org/officeDocument/2006/relationships/customXml" Target="../ink/ink477.xml"/><Relationship Id="rId313" Type="http://schemas.openxmlformats.org/officeDocument/2006/relationships/image" Target="../media/image549.png"/><Relationship Id="rId10" Type="http://schemas.openxmlformats.org/officeDocument/2006/relationships/customXml" Target="../ink/ink418.xml"/><Relationship Id="rId31" Type="http://schemas.openxmlformats.org/officeDocument/2006/relationships/image" Target="../media/image413.png"/><Relationship Id="rId52" Type="http://schemas.openxmlformats.org/officeDocument/2006/relationships/customXml" Target="../ink/ink439.xml"/><Relationship Id="rId73" Type="http://schemas.openxmlformats.org/officeDocument/2006/relationships/image" Target="../media/image434.png"/><Relationship Id="rId94" Type="http://schemas.openxmlformats.org/officeDocument/2006/relationships/customXml" Target="../ink/ink460.xml"/><Relationship Id="rId148" Type="http://schemas.openxmlformats.org/officeDocument/2006/relationships/image" Target="../media/image470.png"/><Relationship Id="rId169" Type="http://schemas.openxmlformats.org/officeDocument/2006/relationships/image" Target="../media/image480.png"/><Relationship Id="rId334" Type="http://schemas.openxmlformats.org/officeDocument/2006/relationships/customXml" Target="../ink/ink582.xml"/><Relationship Id="rId355" Type="http://schemas.openxmlformats.org/officeDocument/2006/relationships/image" Target="../media/image569.png"/><Relationship Id="rId376" Type="http://schemas.openxmlformats.org/officeDocument/2006/relationships/customXml" Target="../ink/ink603.xml"/><Relationship Id="rId397" Type="http://schemas.openxmlformats.org/officeDocument/2006/relationships/customXml" Target="../ink/ink614.xml"/><Relationship Id="rId4" Type="http://schemas.openxmlformats.org/officeDocument/2006/relationships/customXml" Target="../ink/ink415.xml"/><Relationship Id="rId180" Type="http://schemas.openxmlformats.org/officeDocument/2006/relationships/customXml" Target="../ink/ink504.xml"/><Relationship Id="rId215" Type="http://schemas.openxmlformats.org/officeDocument/2006/relationships/image" Target="../media/image501.png"/><Relationship Id="rId236" Type="http://schemas.openxmlformats.org/officeDocument/2006/relationships/customXml" Target="../ink/ink532.xml"/><Relationship Id="rId257" Type="http://schemas.openxmlformats.org/officeDocument/2006/relationships/image" Target="../media/image522.png"/><Relationship Id="rId278" Type="http://schemas.openxmlformats.org/officeDocument/2006/relationships/image" Target="../media/image532.png"/><Relationship Id="rId303" Type="http://schemas.openxmlformats.org/officeDocument/2006/relationships/image" Target="../media/image544.png"/><Relationship Id="rId42" Type="http://schemas.openxmlformats.org/officeDocument/2006/relationships/customXml" Target="../ink/ink434.xml"/><Relationship Id="rId84" Type="http://schemas.openxmlformats.org/officeDocument/2006/relationships/customXml" Target="../ink/ink455.xml"/><Relationship Id="rId138" Type="http://schemas.openxmlformats.org/officeDocument/2006/relationships/image" Target="../media/image465.png"/><Relationship Id="rId345" Type="http://schemas.openxmlformats.org/officeDocument/2006/relationships/image" Target="../media/image118.png"/><Relationship Id="rId387" Type="http://schemas.openxmlformats.org/officeDocument/2006/relationships/image" Target="../media/image585.png"/><Relationship Id="rId191" Type="http://schemas.openxmlformats.org/officeDocument/2006/relationships/image" Target="../media/image490.png"/><Relationship Id="rId205" Type="http://schemas.openxmlformats.org/officeDocument/2006/relationships/image" Target="../media/image497.png"/><Relationship Id="rId247" Type="http://schemas.openxmlformats.org/officeDocument/2006/relationships/image" Target="../media/image517.png"/></Relationships>
</file>

<file path=ppt/slides/_rels/slide7.xml.rels><?xml version="1.0" encoding="UTF-8" standalone="yes"?>
<Relationships xmlns="http://schemas.openxmlformats.org/package/2006/relationships"><Relationship Id="rId13" Type="http://schemas.openxmlformats.org/officeDocument/2006/relationships/image" Target="../media/image597.png"/><Relationship Id="rId18" Type="http://schemas.openxmlformats.org/officeDocument/2006/relationships/customXml" Target="../ink/ink624.xml"/><Relationship Id="rId26" Type="http://schemas.openxmlformats.org/officeDocument/2006/relationships/customXml" Target="../ink/ink628.xml"/><Relationship Id="rId39" Type="http://schemas.openxmlformats.org/officeDocument/2006/relationships/image" Target="../media/image610.png"/><Relationship Id="rId21" Type="http://schemas.openxmlformats.org/officeDocument/2006/relationships/image" Target="../media/image601.png"/><Relationship Id="rId34" Type="http://schemas.openxmlformats.org/officeDocument/2006/relationships/customXml" Target="../ink/ink632.xml"/><Relationship Id="rId42" Type="http://schemas.openxmlformats.org/officeDocument/2006/relationships/customXml" Target="../ink/ink636.xml"/><Relationship Id="rId47" Type="http://schemas.openxmlformats.org/officeDocument/2006/relationships/image" Target="../media/image614.png"/><Relationship Id="rId50" Type="http://schemas.openxmlformats.org/officeDocument/2006/relationships/customXml" Target="../ink/ink640.xml"/><Relationship Id="rId55" Type="http://schemas.openxmlformats.org/officeDocument/2006/relationships/image" Target="../media/image618.png"/><Relationship Id="rId63" Type="http://schemas.openxmlformats.org/officeDocument/2006/relationships/image" Target="../media/image622.png"/><Relationship Id="rId68" Type="http://schemas.openxmlformats.org/officeDocument/2006/relationships/customXml" Target="../ink/ink649.xml"/><Relationship Id="rId7" Type="http://schemas.openxmlformats.org/officeDocument/2006/relationships/image" Target="../media/image594.png"/><Relationship Id="rId71" Type="http://schemas.openxmlformats.org/officeDocument/2006/relationships/image" Target="../media/image626.png"/><Relationship Id="rId2" Type="http://schemas.openxmlformats.org/officeDocument/2006/relationships/customXml" Target="../ink/ink616.xml"/><Relationship Id="rId16" Type="http://schemas.openxmlformats.org/officeDocument/2006/relationships/customXml" Target="../ink/ink623.xml"/><Relationship Id="rId29" Type="http://schemas.openxmlformats.org/officeDocument/2006/relationships/image" Target="../media/image605.png"/><Relationship Id="rId1" Type="http://schemas.openxmlformats.org/officeDocument/2006/relationships/slideLayout" Target="../slideLayouts/slideLayout2.xml"/><Relationship Id="rId6" Type="http://schemas.openxmlformats.org/officeDocument/2006/relationships/customXml" Target="../ink/ink618.xml"/><Relationship Id="rId11" Type="http://schemas.openxmlformats.org/officeDocument/2006/relationships/image" Target="../media/image596.png"/><Relationship Id="rId24" Type="http://schemas.openxmlformats.org/officeDocument/2006/relationships/customXml" Target="../ink/ink627.xml"/><Relationship Id="rId32" Type="http://schemas.openxmlformats.org/officeDocument/2006/relationships/customXml" Target="../ink/ink631.xml"/><Relationship Id="rId37" Type="http://schemas.openxmlformats.org/officeDocument/2006/relationships/image" Target="../media/image609.png"/><Relationship Id="rId40" Type="http://schemas.openxmlformats.org/officeDocument/2006/relationships/customXml" Target="../ink/ink635.xml"/><Relationship Id="rId45" Type="http://schemas.openxmlformats.org/officeDocument/2006/relationships/image" Target="../media/image613.png"/><Relationship Id="rId53" Type="http://schemas.openxmlformats.org/officeDocument/2006/relationships/image" Target="../media/image617.png"/><Relationship Id="rId58" Type="http://schemas.openxmlformats.org/officeDocument/2006/relationships/customXml" Target="../ink/ink644.xml"/><Relationship Id="rId66" Type="http://schemas.openxmlformats.org/officeDocument/2006/relationships/customXml" Target="../ink/ink648.xml"/><Relationship Id="rId5" Type="http://schemas.openxmlformats.org/officeDocument/2006/relationships/image" Target="../media/image593.png"/><Relationship Id="rId15" Type="http://schemas.openxmlformats.org/officeDocument/2006/relationships/image" Target="../media/image598.png"/><Relationship Id="rId23" Type="http://schemas.openxmlformats.org/officeDocument/2006/relationships/image" Target="../media/image602.png"/><Relationship Id="rId28" Type="http://schemas.openxmlformats.org/officeDocument/2006/relationships/customXml" Target="../ink/ink629.xml"/><Relationship Id="rId36" Type="http://schemas.openxmlformats.org/officeDocument/2006/relationships/customXml" Target="../ink/ink633.xml"/><Relationship Id="rId49" Type="http://schemas.openxmlformats.org/officeDocument/2006/relationships/image" Target="../media/image615.png"/><Relationship Id="rId57" Type="http://schemas.openxmlformats.org/officeDocument/2006/relationships/image" Target="../media/image619.png"/><Relationship Id="rId61" Type="http://schemas.openxmlformats.org/officeDocument/2006/relationships/image" Target="../media/image621.png"/><Relationship Id="rId10" Type="http://schemas.openxmlformats.org/officeDocument/2006/relationships/customXml" Target="../ink/ink620.xml"/><Relationship Id="rId19" Type="http://schemas.openxmlformats.org/officeDocument/2006/relationships/image" Target="../media/image600.png"/><Relationship Id="rId31" Type="http://schemas.openxmlformats.org/officeDocument/2006/relationships/image" Target="../media/image606.png"/><Relationship Id="rId44" Type="http://schemas.openxmlformats.org/officeDocument/2006/relationships/customXml" Target="../ink/ink637.xml"/><Relationship Id="rId52" Type="http://schemas.openxmlformats.org/officeDocument/2006/relationships/customXml" Target="../ink/ink641.xml"/><Relationship Id="rId60" Type="http://schemas.openxmlformats.org/officeDocument/2006/relationships/customXml" Target="../ink/ink645.xml"/><Relationship Id="rId65" Type="http://schemas.openxmlformats.org/officeDocument/2006/relationships/image" Target="../media/image623.png"/><Relationship Id="rId4" Type="http://schemas.openxmlformats.org/officeDocument/2006/relationships/customXml" Target="../ink/ink617.xml"/><Relationship Id="rId9" Type="http://schemas.openxmlformats.org/officeDocument/2006/relationships/image" Target="../media/image595.png"/><Relationship Id="rId14" Type="http://schemas.openxmlformats.org/officeDocument/2006/relationships/customXml" Target="../ink/ink622.xml"/><Relationship Id="rId22" Type="http://schemas.openxmlformats.org/officeDocument/2006/relationships/customXml" Target="../ink/ink626.xml"/><Relationship Id="rId27" Type="http://schemas.openxmlformats.org/officeDocument/2006/relationships/image" Target="../media/image604.png"/><Relationship Id="rId30" Type="http://schemas.openxmlformats.org/officeDocument/2006/relationships/customXml" Target="../ink/ink630.xml"/><Relationship Id="rId35" Type="http://schemas.openxmlformats.org/officeDocument/2006/relationships/image" Target="../media/image608.png"/><Relationship Id="rId43" Type="http://schemas.openxmlformats.org/officeDocument/2006/relationships/image" Target="../media/image612.png"/><Relationship Id="rId48" Type="http://schemas.openxmlformats.org/officeDocument/2006/relationships/customXml" Target="../ink/ink639.xml"/><Relationship Id="rId56" Type="http://schemas.openxmlformats.org/officeDocument/2006/relationships/customXml" Target="../ink/ink643.xml"/><Relationship Id="rId64" Type="http://schemas.openxmlformats.org/officeDocument/2006/relationships/customXml" Target="../ink/ink647.xml"/><Relationship Id="rId69" Type="http://schemas.openxmlformats.org/officeDocument/2006/relationships/image" Target="../media/image625.png"/><Relationship Id="rId8" Type="http://schemas.openxmlformats.org/officeDocument/2006/relationships/customXml" Target="../ink/ink619.xml"/><Relationship Id="rId51" Type="http://schemas.openxmlformats.org/officeDocument/2006/relationships/image" Target="../media/image616.png"/><Relationship Id="rId3" Type="http://schemas.openxmlformats.org/officeDocument/2006/relationships/image" Target="../media/image592.png"/><Relationship Id="rId12" Type="http://schemas.openxmlformats.org/officeDocument/2006/relationships/customXml" Target="../ink/ink621.xml"/><Relationship Id="rId17" Type="http://schemas.openxmlformats.org/officeDocument/2006/relationships/image" Target="../media/image599.png"/><Relationship Id="rId25" Type="http://schemas.openxmlformats.org/officeDocument/2006/relationships/image" Target="../media/image603.png"/><Relationship Id="rId33" Type="http://schemas.openxmlformats.org/officeDocument/2006/relationships/image" Target="../media/image607.png"/><Relationship Id="rId38" Type="http://schemas.openxmlformats.org/officeDocument/2006/relationships/customXml" Target="../ink/ink634.xml"/><Relationship Id="rId46" Type="http://schemas.openxmlformats.org/officeDocument/2006/relationships/customXml" Target="../ink/ink638.xml"/><Relationship Id="rId59" Type="http://schemas.openxmlformats.org/officeDocument/2006/relationships/image" Target="../media/image620.png"/><Relationship Id="rId67" Type="http://schemas.openxmlformats.org/officeDocument/2006/relationships/image" Target="../media/image624.png"/><Relationship Id="rId20" Type="http://schemas.openxmlformats.org/officeDocument/2006/relationships/customXml" Target="../ink/ink625.xml"/><Relationship Id="rId41" Type="http://schemas.openxmlformats.org/officeDocument/2006/relationships/image" Target="../media/image611.png"/><Relationship Id="rId54" Type="http://schemas.openxmlformats.org/officeDocument/2006/relationships/customXml" Target="../ink/ink642.xml"/><Relationship Id="rId62" Type="http://schemas.openxmlformats.org/officeDocument/2006/relationships/customXml" Target="../ink/ink646.xml"/><Relationship Id="rId70" Type="http://schemas.openxmlformats.org/officeDocument/2006/relationships/customXml" Target="../ink/ink650.xml"/></Relationships>
</file>

<file path=ppt/slides/_rels/slide8.xml.rels><?xml version="1.0" encoding="UTF-8" standalone="yes"?>
<Relationships xmlns="http://schemas.openxmlformats.org/package/2006/relationships"><Relationship Id="rId26" Type="http://schemas.openxmlformats.org/officeDocument/2006/relationships/customXml" Target="../ink/ink663.xml"/><Relationship Id="rId21" Type="http://schemas.openxmlformats.org/officeDocument/2006/relationships/image" Target="../media/image635.png"/><Relationship Id="rId42" Type="http://schemas.openxmlformats.org/officeDocument/2006/relationships/customXml" Target="../ink/ink671.xml"/><Relationship Id="rId47" Type="http://schemas.openxmlformats.org/officeDocument/2006/relationships/image" Target="../media/image648.png"/><Relationship Id="rId63" Type="http://schemas.openxmlformats.org/officeDocument/2006/relationships/image" Target="../media/image656.png"/><Relationship Id="rId68" Type="http://schemas.openxmlformats.org/officeDocument/2006/relationships/customXml" Target="../ink/ink684.xml"/><Relationship Id="rId84" Type="http://schemas.openxmlformats.org/officeDocument/2006/relationships/customXml" Target="../ink/ink692.xml"/><Relationship Id="rId89" Type="http://schemas.openxmlformats.org/officeDocument/2006/relationships/image" Target="../media/image667.png"/><Relationship Id="rId7" Type="http://schemas.openxmlformats.org/officeDocument/2006/relationships/image" Target="../media/image180.png"/><Relationship Id="rId71" Type="http://schemas.openxmlformats.org/officeDocument/2006/relationships/image" Target="../media/image660.png"/><Relationship Id="rId92" Type="http://schemas.openxmlformats.org/officeDocument/2006/relationships/customXml" Target="../ink/ink696.xml"/><Relationship Id="rId2" Type="http://schemas.openxmlformats.org/officeDocument/2006/relationships/customXml" Target="../ink/ink651.xml"/><Relationship Id="rId16" Type="http://schemas.openxmlformats.org/officeDocument/2006/relationships/customXml" Target="../ink/ink658.xml"/><Relationship Id="rId29" Type="http://schemas.openxmlformats.org/officeDocument/2006/relationships/image" Target="../media/image639.png"/><Relationship Id="rId11" Type="http://schemas.openxmlformats.org/officeDocument/2006/relationships/image" Target="../media/image630.png"/><Relationship Id="rId24" Type="http://schemas.openxmlformats.org/officeDocument/2006/relationships/customXml" Target="../ink/ink662.xml"/><Relationship Id="rId32" Type="http://schemas.openxmlformats.org/officeDocument/2006/relationships/customXml" Target="../ink/ink666.xml"/><Relationship Id="rId37" Type="http://schemas.openxmlformats.org/officeDocument/2006/relationships/image" Target="../media/image643.png"/><Relationship Id="rId40" Type="http://schemas.openxmlformats.org/officeDocument/2006/relationships/customXml" Target="../ink/ink670.xml"/><Relationship Id="rId45" Type="http://schemas.openxmlformats.org/officeDocument/2006/relationships/image" Target="../media/image647.png"/><Relationship Id="rId53" Type="http://schemas.openxmlformats.org/officeDocument/2006/relationships/image" Target="../media/image651.png"/><Relationship Id="rId58" Type="http://schemas.openxmlformats.org/officeDocument/2006/relationships/customXml" Target="../ink/ink679.xml"/><Relationship Id="rId66" Type="http://schemas.openxmlformats.org/officeDocument/2006/relationships/customXml" Target="../ink/ink683.xml"/><Relationship Id="rId74" Type="http://schemas.openxmlformats.org/officeDocument/2006/relationships/customXml" Target="../ink/ink687.xml"/><Relationship Id="rId79" Type="http://schemas.openxmlformats.org/officeDocument/2006/relationships/image" Target="../media/image79.png"/><Relationship Id="rId87" Type="http://schemas.openxmlformats.org/officeDocument/2006/relationships/image" Target="../media/image666.png"/><Relationship Id="rId102" Type="http://schemas.openxmlformats.org/officeDocument/2006/relationships/customXml" Target="../ink/ink701.xml"/><Relationship Id="rId5" Type="http://schemas.openxmlformats.org/officeDocument/2006/relationships/image" Target="../media/image628.png"/><Relationship Id="rId61" Type="http://schemas.openxmlformats.org/officeDocument/2006/relationships/image" Target="../media/image655.png"/><Relationship Id="rId82" Type="http://schemas.openxmlformats.org/officeDocument/2006/relationships/customXml" Target="../ink/ink691.xml"/><Relationship Id="rId90" Type="http://schemas.openxmlformats.org/officeDocument/2006/relationships/customXml" Target="../ink/ink695.xml"/><Relationship Id="rId95" Type="http://schemas.openxmlformats.org/officeDocument/2006/relationships/image" Target="../media/image670.png"/><Relationship Id="rId19" Type="http://schemas.openxmlformats.org/officeDocument/2006/relationships/image" Target="../media/image634.png"/><Relationship Id="rId14" Type="http://schemas.openxmlformats.org/officeDocument/2006/relationships/customXml" Target="../ink/ink657.xml"/><Relationship Id="rId22" Type="http://schemas.openxmlformats.org/officeDocument/2006/relationships/customXml" Target="../ink/ink661.xml"/><Relationship Id="rId27" Type="http://schemas.openxmlformats.org/officeDocument/2006/relationships/image" Target="../media/image638.png"/><Relationship Id="rId30" Type="http://schemas.openxmlformats.org/officeDocument/2006/relationships/customXml" Target="../ink/ink665.xml"/><Relationship Id="rId35" Type="http://schemas.openxmlformats.org/officeDocument/2006/relationships/image" Target="../media/image642.png"/><Relationship Id="rId43" Type="http://schemas.openxmlformats.org/officeDocument/2006/relationships/image" Target="../media/image646.png"/><Relationship Id="rId48" Type="http://schemas.openxmlformats.org/officeDocument/2006/relationships/customXml" Target="../ink/ink674.xml"/><Relationship Id="rId56" Type="http://schemas.openxmlformats.org/officeDocument/2006/relationships/customXml" Target="../ink/ink678.xml"/><Relationship Id="rId64" Type="http://schemas.openxmlformats.org/officeDocument/2006/relationships/customXml" Target="../ink/ink682.xml"/><Relationship Id="rId69" Type="http://schemas.openxmlformats.org/officeDocument/2006/relationships/image" Target="../media/image659.png"/><Relationship Id="rId77" Type="http://schemas.openxmlformats.org/officeDocument/2006/relationships/image" Target="../media/image663.png"/><Relationship Id="rId100" Type="http://schemas.openxmlformats.org/officeDocument/2006/relationships/customXml" Target="../ink/ink700.xml"/><Relationship Id="rId105" Type="http://schemas.openxmlformats.org/officeDocument/2006/relationships/image" Target="../media/image675.png"/><Relationship Id="rId8" Type="http://schemas.openxmlformats.org/officeDocument/2006/relationships/customXml" Target="../ink/ink654.xml"/><Relationship Id="rId51" Type="http://schemas.openxmlformats.org/officeDocument/2006/relationships/image" Target="../media/image650.png"/><Relationship Id="rId72" Type="http://schemas.openxmlformats.org/officeDocument/2006/relationships/customXml" Target="../ink/ink686.xml"/><Relationship Id="rId80" Type="http://schemas.openxmlformats.org/officeDocument/2006/relationships/customXml" Target="../ink/ink690.xml"/><Relationship Id="rId85" Type="http://schemas.openxmlformats.org/officeDocument/2006/relationships/image" Target="../media/image193.png"/><Relationship Id="rId93" Type="http://schemas.openxmlformats.org/officeDocument/2006/relationships/image" Target="../media/image669.png"/><Relationship Id="rId98" Type="http://schemas.openxmlformats.org/officeDocument/2006/relationships/customXml" Target="../ink/ink699.xml"/><Relationship Id="rId3" Type="http://schemas.openxmlformats.org/officeDocument/2006/relationships/image" Target="../media/image627.png"/><Relationship Id="rId12" Type="http://schemas.openxmlformats.org/officeDocument/2006/relationships/customXml" Target="../ink/ink656.xml"/><Relationship Id="rId17" Type="http://schemas.openxmlformats.org/officeDocument/2006/relationships/image" Target="../media/image633.png"/><Relationship Id="rId25" Type="http://schemas.openxmlformats.org/officeDocument/2006/relationships/image" Target="../media/image637.png"/><Relationship Id="rId33" Type="http://schemas.openxmlformats.org/officeDocument/2006/relationships/image" Target="../media/image641.png"/><Relationship Id="rId38" Type="http://schemas.openxmlformats.org/officeDocument/2006/relationships/customXml" Target="../ink/ink669.xml"/><Relationship Id="rId46" Type="http://schemas.openxmlformats.org/officeDocument/2006/relationships/customXml" Target="../ink/ink673.xml"/><Relationship Id="rId59" Type="http://schemas.openxmlformats.org/officeDocument/2006/relationships/image" Target="../media/image654.png"/><Relationship Id="rId67" Type="http://schemas.openxmlformats.org/officeDocument/2006/relationships/image" Target="../media/image658.png"/><Relationship Id="rId103" Type="http://schemas.openxmlformats.org/officeDocument/2006/relationships/image" Target="../media/image674.png"/><Relationship Id="rId20" Type="http://schemas.openxmlformats.org/officeDocument/2006/relationships/customXml" Target="../ink/ink660.xml"/><Relationship Id="rId41" Type="http://schemas.openxmlformats.org/officeDocument/2006/relationships/image" Target="../media/image645.png"/><Relationship Id="rId54" Type="http://schemas.openxmlformats.org/officeDocument/2006/relationships/customXml" Target="../ink/ink677.xml"/><Relationship Id="rId62" Type="http://schemas.openxmlformats.org/officeDocument/2006/relationships/customXml" Target="../ink/ink681.xml"/><Relationship Id="rId70" Type="http://schemas.openxmlformats.org/officeDocument/2006/relationships/customXml" Target="../ink/ink685.xml"/><Relationship Id="rId75" Type="http://schemas.openxmlformats.org/officeDocument/2006/relationships/image" Target="../media/image662.png"/><Relationship Id="rId83" Type="http://schemas.openxmlformats.org/officeDocument/2006/relationships/image" Target="../media/image665.png"/><Relationship Id="rId88" Type="http://schemas.openxmlformats.org/officeDocument/2006/relationships/customXml" Target="../ink/ink694.xml"/><Relationship Id="rId91" Type="http://schemas.openxmlformats.org/officeDocument/2006/relationships/image" Target="../media/image668.png"/><Relationship Id="rId96" Type="http://schemas.openxmlformats.org/officeDocument/2006/relationships/customXml" Target="../ink/ink698.xml"/><Relationship Id="rId1" Type="http://schemas.openxmlformats.org/officeDocument/2006/relationships/slideLayout" Target="../slideLayouts/slideLayout2.xml"/><Relationship Id="rId6" Type="http://schemas.openxmlformats.org/officeDocument/2006/relationships/customXml" Target="../ink/ink653.xml"/><Relationship Id="rId15" Type="http://schemas.openxmlformats.org/officeDocument/2006/relationships/image" Target="../media/image632.png"/><Relationship Id="rId23" Type="http://schemas.openxmlformats.org/officeDocument/2006/relationships/image" Target="../media/image636.png"/><Relationship Id="rId28" Type="http://schemas.openxmlformats.org/officeDocument/2006/relationships/customXml" Target="../ink/ink664.xml"/><Relationship Id="rId36" Type="http://schemas.openxmlformats.org/officeDocument/2006/relationships/customXml" Target="../ink/ink668.xml"/><Relationship Id="rId49" Type="http://schemas.openxmlformats.org/officeDocument/2006/relationships/image" Target="../media/image649.png"/><Relationship Id="rId57" Type="http://schemas.openxmlformats.org/officeDocument/2006/relationships/image" Target="../media/image653.png"/><Relationship Id="rId10" Type="http://schemas.openxmlformats.org/officeDocument/2006/relationships/customXml" Target="../ink/ink655.xml"/><Relationship Id="rId31" Type="http://schemas.openxmlformats.org/officeDocument/2006/relationships/image" Target="../media/image640.png"/><Relationship Id="rId44" Type="http://schemas.openxmlformats.org/officeDocument/2006/relationships/customXml" Target="../ink/ink672.xml"/><Relationship Id="rId52" Type="http://schemas.openxmlformats.org/officeDocument/2006/relationships/customXml" Target="../ink/ink676.xml"/><Relationship Id="rId60" Type="http://schemas.openxmlformats.org/officeDocument/2006/relationships/customXml" Target="../ink/ink680.xml"/><Relationship Id="rId65" Type="http://schemas.openxmlformats.org/officeDocument/2006/relationships/image" Target="../media/image657.png"/><Relationship Id="rId73" Type="http://schemas.openxmlformats.org/officeDocument/2006/relationships/image" Target="../media/image661.png"/><Relationship Id="rId78" Type="http://schemas.openxmlformats.org/officeDocument/2006/relationships/customXml" Target="../ink/ink689.xml"/><Relationship Id="rId81" Type="http://schemas.openxmlformats.org/officeDocument/2006/relationships/image" Target="../media/image664.png"/><Relationship Id="rId86" Type="http://schemas.openxmlformats.org/officeDocument/2006/relationships/customXml" Target="../ink/ink693.xml"/><Relationship Id="rId94" Type="http://schemas.openxmlformats.org/officeDocument/2006/relationships/customXml" Target="../ink/ink697.xml"/><Relationship Id="rId99" Type="http://schemas.openxmlformats.org/officeDocument/2006/relationships/image" Target="../media/image672.png"/><Relationship Id="rId101" Type="http://schemas.openxmlformats.org/officeDocument/2006/relationships/image" Target="../media/image673.png"/><Relationship Id="rId4" Type="http://schemas.openxmlformats.org/officeDocument/2006/relationships/customXml" Target="../ink/ink652.xml"/><Relationship Id="rId9" Type="http://schemas.openxmlformats.org/officeDocument/2006/relationships/image" Target="../media/image629.png"/><Relationship Id="rId13" Type="http://schemas.openxmlformats.org/officeDocument/2006/relationships/image" Target="../media/image631.png"/><Relationship Id="rId18" Type="http://schemas.openxmlformats.org/officeDocument/2006/relationships/customXml" Target="../ink/ink659.xml"/><Relationship Id="rId39" Type="http://schemas.openxmlformats.org/officeDocument/2006/relationships/image" Target="../media/image644.png"/><Relationship Id="rId34" Type="http://schemas.openxmlformats.org/officeDocument/2006/relationships/customXml" Target="../ink/ink667.xml"/><Relationship Id="rId50" Type="http://schemas.openxmlformats.org/officeDocument/2006/relationships/customXml" Target="../ink/ink675.xml"/><Relationship Id="rId55" Type="http://schemas.openxmlformats.org/officeDocument/2006/relationships/image" Target="../media/image652.png"/><Relationship Id="rId76" Type="http://schemas.openxmlformats.org/officeDocument/2006/relationships/customXml" Target="../ink/ink688.xml"/><Relationship Id="rId97" Type="http://schemas.openxmlformats.org/officeDocument/2006/relationships/image" Target="../media/image671.png"/><Relationship Id="rId104" Type="http://schemas.openxmlformats.org/officeDocument/2006/relationships/customXml" Target="../ink/ink702.xml"/></Relationships>
</file>

<file path=ppt/slides/_rels/slide9.xml.rels><?xml version="1.0" encoding="UTF-8" standalone="yes"?>
<Relationships xmlns="http://schemas.openxmlformats.org/package/2006/relationships"><Relationship Id="rId13" Type="http://schemas.openxmlformats.org/officeDocument/2006/relationships/image" Target="../media/image681.png"/><Relationship Id="rId18" Type="http://schemas.openxmlformats.org/officeDocument/2006/relationships/customXml" Target="../ink/ink711.xml"/><Relationship Id="rId26" Type="http://schemas.openxmlformats.org/officeDocument/2006/relationships/customXml" Target="../ink/ink715.xml"/><Relationship Id="rId39" Type="http://schemas.openxmlformats.org/officeDocument/2006/relationships/image" Target="../media/image193.png"/><Relationship Id="rId21" Type="http://schemas.openxmlformats.org/officeDocument/2006/relationships/image" Target="../media/image685.png"/><Relationship Id="rId34" Type="http://schemas.openxmlformats.org/officeDocument/2006/relationships/customXml" Target="../ink/ink719.xml"/><Relationship Id="rId42" Type="http://schemas.openxmlformats.org/officeDocument/2006/relationships/customXml" Target="../ink/ink723.xml"/><Relationship Id="rId47" Type="http://schemas.openxmlformats.org/officeDocument/2006/relationships/image" Target="../media/image697.png"/><Relationship Id="rId50" Type="http://schemas.openxmlformats.org/officeDocument/2006/relationships/customXml" Target="../ink/ink727.xml"/><Relationship Id="rId55" Type="http://schemas.openxmlformats.org/officeDocument/2006/relationships/image" Target="../media/image701.png"/><Relationship Id="rId63" Type="http://schemas.openxmlformats.org/officeDocument/2006/relationships/image" Target="../media/image705.png"/><Relationship Id="rId68" Type="http://schemas.openxmlformats.org/officeDocument/2006/relationships/customXml" Target="../ink/ink736.xml"/><Relationship Id="rId76" Type="http://schemas.openxmlformats.org/officeDocument/2006/relationships/customXml" Target="../ink/ink740.xml"/><Relationship Id="rId84" Type="http://schemas.openxmlformats.org/officeDocument/2006/relationships/customXml" Target="../ink/ink744.xml"/><Relationship Id="rId89" Type="http://schemas.openxmlformats.org/officeDocument/2006/relationships/image" Target="../media/image718.png"/><Relationship Id="rId7" Type="http://schemas.openxmlformats.org/officeDocument/2006/relationships/image" Target="../media/image678.png"/><Relationship Id="rId71" Type="http://schemas.openxmlformats.org/officeDocument/2006/relationships/image" Target="../media/image709.png"/><Relationship Id="rId2" Type="http://schemas.openxmlformats.org/officeDocument/2006/relationships/customXml" Target="../ink/ink703.xml"/><Relationship Id="rId16" Type="http://schemas.openxmlformats.org/officeDocument/2006/relationships/customXml" Target="../ink/ink710.xml"/><Relationship Id="rId29" Type="http://schemas.openxmlformats.org/officeDocument/2006/relationships/image" Target="../media/image689.png"/><Relationship Id="rId11" Type="http://schemas.openxmlformats.org/officeDocument/2006/relationships/image" Target="../media/image680.png"/><Relationship Id="rId24" Type="http://schemas.openxmlformats.org/officeDocument/2006/relationships/customXml" Target="../ink/ink714.xml"/><Relationship Id="rId32" Type="http://schemas.openxmlformats.org/officeDocument/2006/relationships/customXml" Target="../ink/ink718.xml"/><Relationship Id="rId37" Type="http://schemas.openxmlformats.org/officeDocument/2006/relationships/image" Target="../media/image693.png"/><Relationship Id="rId40" Type="http://schemas.openxmlformats.org/officeDocument/2006/relationships/customXml" Target="../ink/ink722.xml"/><Relationship Id="rId45" Type="http://schemas.openxmlformats.org/officeDocument/2006/relationships/image" Target="../media/image696.png"/><Relationship Id="rId53" Type="http://schemas.openxmlformats.org/officeDocument/2006/relationships/image" Target="../media/image700.png"/><Relationship Id="rId58" Type="http://schemas.openxmlformats.org/officeDocument/2006/relationships/customXml" Target="../ink/ink731.xml"/><Relationship Id="rId66" Type="http://schemas.openxmlformats.org/officeDocument/2006/relationships/customXml" Target="../ink/ink735.xml"/><Relationship Id="rId74" Type="http://schemas.openxmlformats.org/officeDocument/2006/relationships/customXml" Target="../ink/ink739.xml"/><Relationship Id="rId79" Type="http://schemas.openxmlformats.org/officeDocument/2006/relationships/image" Target="../media/image713.png"/><Relationship Id="rId87" Type="http://schemas.openxmlformats.org/officeDocument/2006/relationships/image" Target="../media/image717.png"/><Relationship Id="rId5" Type="http://schemas.openxmlformats.org/officeDocument/2006/relationships/image" Target="../media/image677.png"/><Relationship Id="rId61" Type="http://schemas.openxmlformats.org/officeDocument/2006/relationships/image" Target="../media/image704.png"/><Relationship Id="rId82" Type="http://schemas.openxmlformats.org/officeDocument/2006/relationships/customXml" Target="../ink/ink743.xml"/><Relationship Id="rId90" Type="http://schemas.openxmlformats.org/officeDocument/2006/relationships/customXml" Target="../ink/ink747.xml"/><Relationship Id="rId19" Type="http://schemas.openxmlformats.org/officeDocument/2006/relationships/image" Target="../media/image684.png"/><Relationship Id="rId14" Type="http://schemas.openxmlformats.org/officeDocument/2006/relationships/customXml" Target="../ink/ink709.xml"/><Relationship Id="rId22" Type="http://schemas.openxmlformats.org/officeDocument/2006/relationships/customXml" Target="../ink/ink713.xml"/><Relationship Id="rId27" Type="http://schemas.openxmlformats.org/officeDocument/2006/relationships/image" Target="../media/image688.png"/><Relationship Id="rId30" Type="http://schemas.openxmlformats.org/officeDocument/2006/relationships/customXml" Target="../ink/ink717.xml"/><Relationship Id="rId35" Type="http://schemas.openxmlformats.org/officeDocument/2006/relationships/image" Target="../media/image692.png"/><Relationship Id="rId43" Type="http://schemas.openxmlformats.org/officeDocument/2006/relationships/image" Target="../media/image695.png"/><Relationship Id="rId48" Type="http://schemas.openxmlformats.org/officeDocument/2006/relationships/customXml" Target="../ink/ink726.xml"/><Relationship Id="rId56" Type="http://schemas.openxmlformats.org/officeDocument/2006/relationships/customXml" Target="../ink/ink730.xml"/><Relationship Id="rId64" Type="http://schemas.openxmlformats.org/officeDocument/2006/relationships/customXml" Target="../ink/ink734.xml"/><Relationship Id="rId69" Type="http://schemas.openxmlformats.org/officeDocument/2006/relationships/image" Target="../media/image708.png"/><Relationship Id="rId77" Type="http://schemas.openxmlformats.org/officeDocument/2006/relationships/image" Target="../media/image712.png"/><Relationship Id="rId8" Type="http://schemas.openxmlformats.org/officeDocument/2006/relationships/customXml" Target="../ink/ink706.xml"/><Relationship Id="rId51" Type="http://schemas.openxmlformats.org/officeDocument/2006/relationships/image" Target="../media/image699.png"/><Relationship Id="rId72" Type="http://schemas.openxmlformats.org/officeDocument/2006/relationships/customXml" Target="../ink/ink738.xml"/><Relationship Id="rId80" Type="http://schemas.openxmlformats.org/officeDocument/2006/relationships/customXml" Target="../ink/ink742.xml"/><Relationship Id="rId85" Type="http://schemas.openxmlformats.org/officeDocument/2006/relationships/image" Target="../media/image716.png"/><Relationship Id="rId3" Type="http://schemas.openxmlformats.org/officeDocument/2006/relationships/image" Target="../media/image676.png"/><Relationship Id="rId12" Type="http://schemas.openxmlformats.org/officeDocument/2006/relationships/customXml" Target="../ink/ink708.xml"/><Relationship Id="rId17" Type="http://schemas.openxmlformats.org/officeDocument/2006/relationships/image" Target="../media/image683.png"/><Relationship Id="rId25" Type="http://schemas.openxmlformats.org/officeDocument/2006/relationships/image" Target="../media/image687.png"/><Relationship Id="rId33" Type="http://schemas.openxmlformats.org/officeDocument/2006/relationships/image" Target="../media/image691.png"/><Relationship Id="rId38" Type="http://schemas.openxmlformats.org/officeDocument/2006/relationships/customXml" Target="../ink/ink721.xml"/><Relationship Id="rId46" Type="http://schemas.openxmlformats.org/officeDocument/2006/relationships/customXml" Target="../ink/ink725.xml"/><Relationship Id="rId59" Type="http://schemas.openxmlformats.org/officeDocument/2006/relationships/image" Target="../media/image703.png"/><Relationship Id="rId67" Type="http://schemas.openxmlformats.org/officeDocument/2006/relationships/image" Target="../media/image707.png"/><Relationship Id="rId20" Type="http://schemas.openxmlformats.org/officeDocument/2006/relationships/customXml" Target="../ink/ink712.xml"/><Relationship Id="rId41" Type="http://schemas.openxmlformats.org/officeDocument/2006/relationships/image" Target="../media/image694.png"/><Relationship Id="rId54" Type="http://schemas.openxmlformats.org/officeDocument/2006/relationships/customXml" Target="../ink/ink729.xml"/><Relationship Id="rId62" Type="http://schemas.openxmlformats.org/officeDocument/2006/relationships/customXml" Target="../ink/ink733.xml"/><Relationship Id="rId70" Type="http://schemas.openxmlformats.org/officeDocument/2006/relationships/customXml" Target="../ink/ink737.xml"/><Relationship Id="rId75" Type="http://schemas.openxmlformats.org/officeDocument/2006/relationships/image" Target="../media/image711.png"/><Relationship Id="rId83" Type="http://schemas.openxmlformats.org/officeDocument/2006/relationships/image" Target="../media/image715.png"/><Relationship Id="rId88" Type="http://schemas.openxmlformats.org/officeDocument/2006/relationships/customXml" Target="../ink/ink746.xml"/><Relationship Id="rId91" Type="http://schemas.openxmlformats.org/officeDocument/2006/relationships/image" Target="../media/image719.png"/><Relationship Id="rId1" Type="http://schemas.openxmlformats.org/officeDocument/2006/relationships/slideLayout" Target="../slideLayouts/slideLayout2.xml"/><Relationship Id="rId6" Type="http://schemas.openxmlformats.org/officeDocument/2006/relationships/customXml" Target="../ink/ink705.xml"/><Relationship Id="rId15" Type="http://schemas.openxmlformats.org/officeDocument/2006/relationships/image" Target="../media/image682.png"/><Relationship Id="rId23" Type="http://schemas.openxmlformats.org/officeDocument/2006/relationships/image" Target="../media/image686.png"/><Relationship Id="rId28" Type="http://schemas.openxmlformats.org/officeDocument/2006/relationships/customXml" Target="../ink/ink716.xml"/><Relationship Id="rId36" Type="http://schemas.openxmlformats.org/officeDocument/2006/relationships/customXml" Target="../ink/ink720.xml"/><Relationship Id="rId49" Type="http://schemas.openxmlformats.org/officeDocument/2006/relationships/image" Target="../media/image698.png"/><Relationship Id="rId57" Type="http://schemas.openxmlformats.org/officeDocument/2006/relationships/image" Target="../media/image702.png"/><Relationship Id="rId10" Type="http://schemas.openxmlformats.org/officeDocument/2006/relationships/customXml" Target="../ink/ink707.xml"/><Relationship Id="rId31" Type="http://schemas.openxmlformats.org/officeDocument/2006/relationships/image" Target="../media/image690.png"/><Relationship Id="rId44" Type="http://schemas.openxmlformats.org/officeDocument/2006/relationships/customXml" Target="../ink/ink724.xml"/><Relationship Id="rId52" Type="http://schemas.openxmlformats.org/officeDocument/2006/relationships/customXml" Target="../ink/ink728.xml"/><Relationship Id="rId60" Type="http://schemas.openxmlformats.org/officeDocument/2006/relationships/customXml" Target="../ink/ink732.xml"/><Relationship Id="rId65" Type="http://schemas.openxmlformats.org/officeDocument/2006/relationships/image" Target="../media/image706.png"/><Relationship Id="rId73" Type="http://schemas.openxmlformats.org/officeDocument/2006/relationships/image" Target="../media/image710.png"/><Relationship Id="rId78" Type="http://schemas.openxmlformats.org/officeDocument/2006/relationships/customXml" Target="../ink/ink741.xml"/><Relationship Id="rId81" Type="http://schemas.openxmlformats.org/officeDocument/2006/relationships/image" Target="../media/image714.png"/><Relationship Id="rId86" Type="http://schemas.openxmlformats.org/officeDocument/2006/relationships/customXml" Target="../ink/ink745.xml"/><Relationship Id="rId4" Type="http://schemas.openxmlformats.org/officeDocument/2006/relationships/customXml" Target="../ink/ink704.xml"/><Relationship Id="rId9" Type="http://schemas.openxmlformats.org/officeDocument/2006/relationships/image" Target="../media/image6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C015-8F75-46D5-A455-14B8323F9145}"/>
              </a:ext>
            </a:extLst>
          </p:cNvPr>
          <p:cNvSpPr>
            <a:spLocks noGrp="1"/>
          </p:cNvSpPr>
          <p:nvPr>
            <p:ph type="ctrTitle"/>
          </p:nvPr>
        </p:nvSpPr>
        <p:spPr/>
        <p:txBody>
          <a:bodyPr>
            <a:normAutofit/>
          </a:bodyPr>
          <a:lstStyle/>
          <a:p>
            <a:r>
              <a:rPr lang="en-US" sz="7200" b="1" dirty="0">
                <a:solidFill>
                  <a:srgbClr val="7030A0"/>
                </a:solidFill>
              </a:rPr>
              <a:t>Lecture No 13</a:t>
            </a:r>
            <a:endParaRPr lang="th-TH" sz="7200" b="1" dirty="0">
              <a:solidFill>
                <a:srgbClr val="7030A0"/>
              </a:solidFill>
            </a:endParaRPr>
          </a:p>
        </p:txBody>
      </p:sp>
      <p:sp>
        <p:nvSpPr>
          <p:cNvPr id="3" name="Subtitle 2">
            <a:extLst>
              <a:ext uri="{FF2B5EF4-FFF2-40B4-BE49-F238E27FC236}">
                <a16:creationId xmlns:a16="http://schemas.microsoft.com/office/drawing/2014/main" id="{41DA403B-E3C1-4820-AA40-84B22E0A5BE4}"/>
              </a:ext>
            </a:extLst>
          </p:cNvPr>
          <p:cNvSpPr>
            <a:spLocks noGrp="1"/>
          </p:cNvSpPr>
          <p:nvPr>
            <p:ph type="subTitle" idx="1"/>
          </p:nvPr>
        </p:nvSpPr>
        <p:spPr/>
        <p:txBody>
          <a:bodyPr>
            <a:normAutofit/>
          </a:bodyPr>
          <a:lstStyle/>
          <a:p>
            <a:r>
              <a:rPr lang="en-US" sz="3200" b="1" dirty="0"/>
              <a:t>Production And Inventory</a:t>
            </a:r>
            <a:endParaRPr lang="th-TH" sz="3200"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287A2E2-D308-49A6-ACCA-25F3EFEE77F2}"/>
                  </a:ext>
                </a:extLst>
              </p14:cNvPr>
              <p14:cNvContentPartPr/>
              <p14:nvPr/>
            </p14:nvContentPartPr>
            <p14:xfrm>
              <a:off x="2609502" y="1988058"/>
              <a:ext cx="7002360" cy="1506240"/>
            </p14:xfrm>
          </p:contentPart>
        </mc:Choice>
        <mc:Fallback xmlns="">
          <p:pic>
            <p:nvPicPr>
              <p:cNvPr id="4" name="Ink 3">
                <a:extLst>
                  <a:ext uri="{FF2B5EF4-FFF2-40B4-BE49-F238E27FC236}">
                    <a16:creationId xmlns:a16="http://schemas.microsoft.com/office/drawing/2014/main" id="{1287A2E2-D308-49A6-ACCA-25F3EFEE77F2}"/>
                  </a:ext>
                </a:extLst>
              </p:cNvPr>
              <p:cNvPicPr/>
              <p:nvPr/>
            </p:nvPicPr>
            <p:blipFill>
              <a:blip r:embed="rId3"/>
              <a:stretch>
                <a:fillRect/>
              </a:stretch>
            </p:blipFill>
            <p:spPr>
              <a:xfrm>
                <a:off x="2591862" y="1952058"/>
                <a:ext cx="7038000" cy="1577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A467106-51D1-4D08-BA41-BBCF1FDBEB09}"/>
                  </a:ext>
                </a:extLst>
              </p14:cNvPr>
              <p14:cNvContentPartPr/>
              <p14:nvPr/>
            </p14:nvContentPartPr>
            <p14:xfrm>
              <a:off x="3630822" y="3957258"/>
              <a:ext cx="4977360" cy="421200"/>
            </p14:xfrm>
          </p:contentPart>
        </mc:Choice>
        <mc:Fallback xmlns="">
          <p:pic>
            <p:nvPicPr>
              <p:cNvPr id="5" name="Ink 4">
                <a:extLst>
                  <a:ext uri="{FF2B5EF4-FFF2-40B4-BE49-F238E27FC236}">
                    <a16:creationId xmlns:a16="http://schemas.microsoft.com/office/drawing/2014/main" id="{BA467106-51D1-4D08-BA41-BBCF1FDBEB09}"/>
                  </a:ext>
                </a:extLst>
              </p:cNvPr>
              <p:cNvPicPr/>
              <p:nvPr/>
            </p:nvPicPr>
            <p:blipFill>
              <a:blip r:embed="rId5"/>
              <a:stretch>
                <a:fillRect/>
              </a:stretch>
            </p:blipFill>
            <p:spPr>
              <a:xfrm>
                <a:off x="3612822" y="3921618"/>
                <a:ext cx="50130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6083B55-6A7A-4537-B5A8-2707AD337D6D}"/>
                  </a:ext>
                </a:extLst>
              </p14:cNvPr>
              <p14:cNvContentPartPr/>
              <p14:nvPr/>
            </p14:nvContentPartPr>
            <p14:xfrm>
              <a:off x="3877062" y="4167138"/>
              <a:ext cx="4968000" cy="343440"/>
            </p14:xfrm>
          </p:contentPart>
        </mc:Choice>
        <mc:Fallback xmlns="">
          <p:pic>
            <p:nvPicPr>
              <p:cNvPr id="6" name="Ink 5">
                <a:extLst>
                  <a:ext uri="{FF2B5EF4-FFF2-40B4-BE49-F238E27FC236}">
                    <a16:creationId xmlns:a16="http://schemas.microsoft.com/office/drawing/2014/main" id="{C6083B55-6A7A-4537-B5A8-2707AD337D6D}"/>
                  </a:ext>
                </a:extLst>
              </p:cNvPr>
              <p:cNvPicPr/>
              <p:nvPr/>
            </p:nvPicPr>
            <p:blipFill>
              <a:blip r:embed="rId7"/>
              <a:stretch>
                <a:fillRect/>
              </a:stretch>
            </p:blipFill>
            <p:spPr>
              <a:xfrm>
                <a:off x="3859422" y="4131498"/>
                <a:ext cx="5003640" cy="415080"/>
              </a:xfrm>
              <a:prstGeom prst="rect">
                <a:avLst/>
              </a:prstGeom>
            </p:spPr>
          </p:pic>
        </mc:Fallback>
      </mc:AlternateContent>
    </p:spTree>
    <p:extLst>
      <p:ext uri="{BB962C8B-B14F-4D97-AF65-F5344CB8AC3E}">
        <p14:creationId xmlns:p14="http://schemas.microsoft.com/office/powerpoint/2010/main" val="309798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BAF6174E-B71E-4567-84D5-22A88975C4DA}"/>
                  </a:ext>
                </a:extLst>
              </p14:cNvPr>
              <p14:cNvContentPartPr/>
              <p14:nvPr/>
            </p14:nvContentPartPr>
            <p14:xfrm>
              <a:off x="1956822" y="1177698"/>
              <a:ext cx="4206600" cy="1329840"/>
            </p14:xfrm>
          </p:contentPart>
        </mc:Choice>
        <mc:Fallback>
          <p:pic>
            <p:nvPicPr>
              <p:cNvPr id="24" name="Ink 23">
                <a:extLst>
                  <a:ext uri="{FF2B5EF4-FFF2-40B4-BE49-F238E27FC236}">
                    <a16:creationId xmlns:a16="http://schemas.microsoft.com/office/drawing/2014/main" id="{BAF6174E-B71E-4567-84D5-22A88975C4DA}"/>
                  </a:ext>
                </a:extLst>
              </p:cNvPr>
              <p:cNvPicPr/>
              <p:nvPr/>
            </p:nvPicPr>
            <p:blipFill>
              <a:blip r:embed="rId3"/>
              <a:stretch>
                <a:fillRect/>
              </a:stretch>
            </p:blipFill>
            <p:spPr>
              <a:xfrm>
                <a:off x="1938822" y="1160058"/>
                <a:ext cx="4242240" cy="1365480"/>
              </a:xfrm>
              <a:prstGeom prst="rect">
                <a:avLst/>
              </a:prstGeom>
            </p:spPr>
          </p:pic>
        </mc:Fallback>
      </mc:AlternateContent>
      <p:grpSp>
        <p:nvGrpSpPr>
          <p:cNvPr id="78" name="Group 77">
            <a:extLst>
              <a:ext uri="{FF2B5EF4-FFF2-40B4-BE49-F238E27FC236}">
                <a16:creationId xmlns:a16="http://schemas.microsoft.com/office/drawing/2014/main" id="{9FE30559-B930-4D48-A82A-2B73F84E5A8B}"/>
              </a:ext>
            </a:extLst>
          </p:cNvPr>
          <p:cNvGrpSpPr/>
          <p:nvPr/>
        </p:nvGrpSpPr>
        <p:grpSpPr>
          <a:xfrm>
            <a:off x="753702" y="2478378"/>
            <a:ext cx="2477880" cy="1911960"/>
            <a:chOff x="753702" y="2478378"/>
            <a:chExt cx="2477880" cy="1911960"/>
          </a:xfrm>
        </p:grpSpPr>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FE083FC3-1F85-4692-A74D-E58D185E9215}"/>
                    </a:ext>
                  </a:extLst>
                </p14:cNvPr>
                <p14:cNvContentPartPr/>
                <p14:nvPr/>
              </p14:nvContentPartPr>
              <p14:xfrm>
                <a:off x="753702" y="2861418"/>
                <a:ext cx="270000" cy="914760"/>
              </p14:xfrm>
            </p:contentPart>
          </mc:Choice>
          <mc:Fallback>
            <p:pic>
              <p:nvPicPr>
                <p:cNvPr id="25" name="Ink 24">
                  <a:extLst>
                    <a:ext uri="{FF2B5EF4-FFF2-40B4-BE49-F238E27FC236}">
                      <a16:creationId xmlns:a16="http://schemas.microsoft.com/office/drawing/2014/main" id="{FE083FC3-1F85-4692-A74D-E58D185E9215}"/>
                    </a:ext>
                  </a:extLst>
                </p:cNvPr>
                <p:cNvPicPr/>
                <p:nvPr/>
              </p:nvPicPr>
              <p:blipFill>
                <a:blip r:embed="rId5"/>
                <a:stretch>
                  <a:fillRect/>
                </a:stretch>
              </p:blipFill>
              <p:spPr>
                <a:xfrm>
                  <a:off x="735702" y="2843778"/>
                  <a:ext cx="305640" cy="950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F335643A-8FE0-412A-A7DA-A47D47797FF6}"/>
                    </a:ext>
                  </a:extLst>
                </p14:cNvPr>
                <p14:cNvContentPartPr/>
                <p14:nvPr/>
              </p14:nvContentPartPr>
              <p14:xfrm>
                <a:off x="1098582" y="3029898"/>
                <a:ext cx="257040" cy="277560"/>
              </p14:xfrm>
            </p:contentPart>
          </mc:Choice>
          <mc:Fallback>
            <p:pic>
              <p:nvPicPr>
                <p:cNvPr id="26" name="Ink 25">
                  <a:extLst>
                    <a:ext uri="{FF2B5EF4-FFF2-40B4-BE49-F238E27FC236}">
                      <a16:creationId xmlns:a16="http://schemas.microsoft.com/office/drawing/2014/main" id="{F335643A-8FE0-412A-A7DA-A47D47797FF6}"/>
                    </a:ext>
                  </a:extLst>
                </p:cNvPr>
                <p:cNvPicPr/>
                <p:nvPr/>
              </p:nvPicPr>
              <p:blipFill>
                <a:blip r:embed="rId7"/>
                <a:stretch>
                  <a:fillRect/>
                </a:stretch>
              </p:blipFill>
              <p:spPr>
                <a:xfrm>
                  <a:off x="1080582" y="3011898"/>
                  <a:ext cx="2926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AA500619-A153-4C56-BBB5-FA8D3E34166E}"/>
                    </a:ext>
                  </a:extLst>
                </p14:cNvPr>
                <p14:cNvContentPartPr/>
                <p14:nvPr/>
              </p14:nvContentPartPr>
              <p14:xfrm>
                <a:off x="1261662" y="2889498"/>
                <a:ext cx="289800" cy="376200"/>
              </p14:xfrm>
            </p:contentPart>
          </mc:Choice>
          <mc:Fallback>
            <p:pic>
              <p:nvPicPr>
                <p:cNvPr id="27" name="Ink 26">
                  <a:extLst>
                    <a:ext uri="{FF2B5EF4-FFF2-40B4-BE49-F238E27FC236}">
                      <a16:creationId xmlns:a16="http://schemas.microsoft.com/office/drawing/2014/main" id="{AA500619-A153-4C56-BBB5-FA8D3E34166E}"/>
                    </a:ext>
                  </a:extLst>
                </p:cNvPr>
                <p:cNvPicPr/>
                <p:nvPr/>
              </p:nvPicPr>
              <p:blipFill>
                <a:blip r:embed="rId9"/>
                <a:stretch>
                  <a:fillRect/>
                </a:stretch>
              </p:blipFill>
              <p:spPr>
                <a:xfrm>
                  <a:off x="1243662" y="2871498"/>
                  <a:ext cx="32544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6A15DBE6-2F21-43B1-B945-00224BA422E0}"/>
                    </a:ext>
                  </a:extLst>
                </p14:cNvPr>
                <p14:cNvContentPartPr/>
                <p14:nvPr/>
              </p14:nvContentPartPr>
              <p14:xfrm>
                <a:off x="1687542" y="2702298"/>
                <a:ext cx="553320" cy="438840"/>
              </p14:xfrm>
            </p:contentPart>
          </mc:Choice>
          <mc:Fallback>
            <p:pic>
              <p:nvPicPr>
                <p:cNvPr id="28" name="Ink 27">
                  <a:extLst>
                    <a:ext uri="{FF2B5EF4-FFF2-40B4-BE49-F238E27FC236}">
                      <a16:creationId xmlns:a16="http://schemas.microsoft.com/office/drawing/2014/main" id="{6A15DBE6-2F21-43B1-B945-00224BA422E0}"/>
                    </a:ext>
                  </a:extLst>
                </p:cNvPr>
                <p:cNvPicPr/>
                <p:nvPr/>
              </p:nvPicPr>
              <p:blipFill>
                <a:blip r:embed="rId11"/>
                <a:stretch>
                  <a:fillRect/>
                </a:stretch>
              </p:blipFill>
              <p:spPr>
                <a:xfrm>
                  <a:off x="1669542" y="2684658"/>
                  <a:ext cx="58896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07B6108F-7AB3-43AB-A698-73F802982E47}"/>
                    </a:ext>
                  </a:extLst>
                </p14:cNvPr>
                <p14:cNvContentPartPr/>
                <p14:nvPr/>
              </p14:nvContentPartPr>
              <p14:xfrm>
                <a:off x="2196582" y="2611578"/>
                <a:ext cx="517680" cy="451080"/>
              </p14:xfrm>
            </p:contentPart>
          </mc:Choice>
          <mc:Fallback>
            <p:pic>
              <p:nvPicPr>
                <p:cNvPr id="29" name="Ink 28">
                  <a:extLst>
                    <a:ext uri="{FF2B5EF4-FFF2-40B4-BE49-F238E27FC236}">
                      <a16:creationId xmlns:a16="http://schemas.microsoft.com/office/drawing/2014/main" id="{07B6108F-7AB3-43AB-A698-73F802982E47}"/>
                    </a:ext>
                  </a:extLst>
                </p:cNvPr>
                <p:cNvPicPr/>
                <p:nvPr/>
              </p:nvPicPr>
              <p:blipFill>
                <a:blip r:embed="rId13"/>
                <a:stretch>
                  <a:fillRect/>
                </a:stretch>
              </p:blipFill>
              <p:spPr>
                <a:xfrm>
                  <a:off x="2178942" y="2593578"/>
                  <a:ext cx="55332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E4CCA494-6399-4FF4-BB08-D2FCD9AA2992}"/>
                    </a:ext>
                  </a:extLst>
                </p14:cNvPr>
                <p14:cNvContentPartPr/>
                <p14:nvPr/>
              </p14:nvContentPartPr>
              <p14:xfrm>
                <a:off x="2660622" y="2478378"/>
                <a:ext cx="291240" cy="309960"/>
              </p14:xfrm>
            </p:contentPart>
          </mc:Choice>
          <mc:Fallback>
            <p:pic>
              <p:nvPicPr>
                <p:cNvPr id="31" name="Ink 30">
                  <a:extLst>
                    <a:ext uri="{FF2B5EF4-FFF2-40B4-BE49-F238E27FC236}">
                      <a16:creationId xmlns:a16="http://schemas.microsoft.com/office/drawing/2014/main" id="{E4CCA494-6399-4FF4-BB08-D2FCD9AA2992}"/>
                    </a:ext>
                  </a:extLst>
                </p:cNvPr>
                <p:cNvPicPr/>
                <p:nvPr/>
              </p:nvPicPr>
              <p:blipFill>
                <a:blip r:embed="rId15"/>
                <a:stretch>
                  <a:fillRect/>
                </a:stretch>
              </p:blipFill>
              <p:spPr>
                <a:xfrm>
                  <a:off x="2642622" y="2460738"/>
                  <a:ext cx="3268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3FEAA91D-3BFE-4367-BC97-FE2474CDF002}"/>
                    </a:ext>
                  </a:extLst>
                </p14:cNvPr>
                <p14:cNvContentPartPr/>
                <p14:nvPr/>
              </p14:nvContentPartPr>
              <p14:xfrm>
                <a:off x="1643622" y="3325458"/>
                <a:ext cx="698760" cy="245880"/>
              </p14:xfrm>
            </p:contentPart>
          </mc:Choice>
          <mc:Fallback>
            <p:pic>
              <p:nvPicPr>
                <p:cNvPr id="32" name="Ink 31">
                  <a:extLst>
                    <a:ext uri="{FF2B5EF4-FFF2-40B4-BE49-F238E27FC236}">
                      <a16:creationId xmlns:a16="http://schemas.microsoft.com/office/drawing/2014/main" id="{3FEAA91D-3BFE-4367-BC97-FE2474CDF002}"/>
                    </a:ext>
                  </a:extLst>
                </p:cNvPr>
                <p:cNvPicPr/>
                <p:nvPr/>
              </p:nvPicPr>
              <p:blipFill>
                <a:blip r:embed="rId17"/>
                <a:stretch>
                  <a:fillRect/>
                </a:stretch>
              </p:blipFill>
              <p:spPr>
                <a:xfrm>
                  <a:off x="1625982" y="3307818"/>
                  <a:ext cx="7344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3" name="Ink 32">
                  <a:extLst>
                    <a:ext uri="{FF2B5EF4-FFF2-40B4-BE49-F238E27FC236}">
                      <a16:creationId xmlns:a16="http://schemas.microsoft.com/office/drawing/2014/main" id="{6AB5C36F-D3AF-4921-9FD0-7E1B5080BFB3}"/>
                    </a:ext>
                  </a:extLst>
                </p14:cNvPr>
                <p14:cNvContentPartPr/>
                <p14:nvPr/>
              </p14:nvContentPartPr>
              <p14:xfrm>
                <a:off x="2356062" y="3193338"/>
                <a:ext cx="186480" cy="225000"/>
              </p14:xfrm>
            </p:contentPart>
          </mc:Choice>
          <mc:Fallback>
            <p:pic>
              <p:nvPicPr>
                <p:cNvPr id="33" name="Ink 32">
                  <a:extLst>
                    <a:ext uri="{FF2B5EF4-FFF2-40B4-BE49-F238E27FC236}">
                      <a16:creationId xmlns:a16="http://schemas.microsoft.com/office/drawing/2014/main" id="{6AB5C36F-D3AF-4921-9FD0-7E1B5080BFB3}"/>
                    </a:ext>
                  </a:extLst>
                </p:cNvPr>
                <p:cNvPicPr/>
                <p:nvPr/>
              </p:nvPicPr>
              <p:blipFill>
                <a:blip r:embed="rId19"/>
                <a:stretch>
                  <a:fillRect/>
                </a:stretch>
              </p:blipFill>
              <p:spPr>
                <a:xfrm>
                  <a:off x="2338062" y="3175338"/>
                  <a:ext cx="2221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4" name="Ink 33">
                  <a:extLst>
                    <a:ext uri="{FF2B5EF4-FFF2-40B4-BE49-F238E27FC236}">
                      <a16:creationId xmlns:a16="http://schemas.microsoft.com/office/drawing/2014/main" id="{840A38A5-F4A2-4B68-A4AC-7C108C448C4D}"/>
                    </a:ext>
                  </a:extLst>
                </p14:cNvPr>
                <p14:cNvContentPartPr/>
                <p14:nvPr/>
              </p14:nvContentPartPr>
              <p14:xfrm>
                <a:off x="2567022" y="3006498"/>
                <a:ext cx="375840" cy="359640"/>
              </p14:xfrm>
            </p:contentPart>
          </mc:Choice>
          <mc:Fallback>
            <p:pic>
              <p:nvPicPr>
                <p:cNvPr id="34" name="Ink 33">
                  <a:extLst>
                    <a:ext uri="{FF2B5EF4-FFF2-40B4-BE49-F238E27FC236}">
                      <a16:creationId xmlns:a16="http://schemas.microsoft.com/office/drawing/2014/main" id="{840A38A5-F4A2-4B68-A4AC-7C108C448C4D}"/>
                    </a:ext>
                  </a:extLst>
                </p:cNvPr>
                <p:cNvPicPr/>
                <p:nvPr/>
              </p:nvPicPr>
              <p:blipFill>
                <a:blip r:embed="rId21"/>
                <a:stretch>
                  <a:fillRect/>
                </a:stretch>
              </p:blipFill>
              <p:spPr>
                <a:xfrm>
                  <a:off x="2549022" y="2988858"/>
                  <a:ext cx="41148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47141314-5C8E-4ACF-B05C-8626E39AE594}"/>
                    </a:ext>
                  </a:extLst>
                </p14:cNvPr>
                <p14:cNvContentPartPr/>
                <p14:nvPr/>
              </p14:nvContentPartPr>
              <p14:xfrm>
                <a:off x="2496462" y="3064098"/>
                <a:ext cx="275760" cy="109800"/>
              </p14:xfrm>
            </p:contentPart>
          </mc:Choice>
          <mc:Fallback>
            <p:pic>
              <p:nvPicPr>
                <p:cNvPr id="35" name="Ink 34">
                  <a:extLst>
                    <a:ext uri="{FF2B5EF4-FFF2-40B4-BE49-F238E27FC236}">
                      <a16:creationId xmlns:a16="http://schemas.microsoft.com/office/drawing/2014/main" id="{47141314-5C8E-4ACF-B05C-8626E39AE594}"/>
                    </a:ext>
                  </a:extLst>
                </p:cNvPr>
                <p:cNvPicPr/>
                <p:nvPr/>
              </p:nvPicPr>
              <p:blipFill>
                <a:blip r:embed="rId23"/>
                <a:stretch>
                  <a:fillRect/>
                </a:stretch>
              </p:blipFill>
              <p:spPr>
                <a:xfrm>
                  <a:off x="2478822" y="3046458"/>
                  <a:ext cx="3114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7" name="Ink 76">
                  <a:extLst>
                    <a:ext uri="{FF2B5EF4-FFF2-40B4-BE49-F238E27FC236}">
                      <a16:creationId xmlns:a16="http://schemas.microsoft.com/office/drawing/2014/main" id="{29600520-8E13-4990-86C9-40AF028ED5D3}"/>
                    </a:ext>
                  </a:extLst>
                </p14:cNvPr>
                <p14:cNvContentPartPr/>
                <p14:nvPr/>
              </p14:nvContentPartPr>
              <p14:xfrm>
                <a:off x="2540742" y="3587178"/>
                <a:ext cx="690840" cy="803160"/>
              </p14:xfrm>
            </p:contentPart>
          </mc:Choice>
          <mc:Fallback>
            <p:pic>
              <p:nvPicPr>
                <p:cNvPr id="77" name="Ink 76">
                  <a:extLst>
                    <a:ext uri="{FF2B5EF4-FFF2-40B4-BE49-F238E27FC236}">
                      <a16:creationId xmlns:a16="http://schemas.microsoft.com/office/drawing/2014/main" id="{29600520-8E13-4990-86C9-40AF028ED5D3}"/>
                    </a:ext>
                  </a:extLst>
                </p:cNvPr>
                <p:cNvPicPr/>
                <p:nvPr/>
              </p:nvPicPr>
              <p:blipFill>
                <a:blip r:embed="rId25"/>
                <a:stretch>
                  <a:fillRect/>
                </a:stretch>
              </p:blipFill>
              <p:spPr>
                <a:xfrm>
                  <a:off x="2522742" y="3569178"/>
                  <a:ext cx="726480" cy="838800"/>
                </a:xfrm>
                <a:prstGeom prst="rect">
                  <a:avLst/>
                </a:prstGeom>
              </p:spPr>
            </p:pic>
          </mc:Fallback>
        </mc:AlternateContent>
      </p:grpSp>
      <p:grpSp>
        <p:nvGrpSpPr>
          <p:cNvPr id="86" name="Group 85">
            <a:extLst>
              <a:ext uri="{FF2B5EF4-FFF2-40B4-BE49-F238E27FC236}">
                <a16:creationId xmlns:a16="http://schemas.microsoft.com/office/drawing/2014/main" id="{E9788022-B7C1-40DF-AAFF-3D36C4231A1B}"/>
              </a:ext>
            </a:extLst>
          </p:cNvPr>
          <p:cNvGrpSpPr/>
          <p:nvPr/>
        </p:nvGrpSpPr>
        <p:grpSpPr>
          <a:xfrm>
            <a:off x="1622382" y="4571778"/>
            <a:ext cx="1558800" cy="783000"/>
            <a:chOff x="1622382" y="4571778"/>
            <a:chExt cx="1558800" cy="783000"/>
          </a:xfrm>
        </p:grpSpPr>
        <mc:AlternateContent xmlns:mc="http://schemas.openxmlformats.org/markup-compatibility/2006">
          <mc:Choice xmlns:p14="http://schemas.microsoft.com/office/powerpoint/2010/main" Requires="p14">
            <p:contentPart p14:bwMode="auto" r:id="rId26">
              <p14:nvContentPartPr>
                <p14:cNvPr id="79" name="Ink 78">
                  <a:extLst>
                    <a:ext uri="{FF2B5EF4-FFF2-40B4-BE49-F238E27FC236}">
                      <a16:creationId xmlns:a16="http://schemas.microsoft.com/office/drawing/2014/main" id="{29F12034-F23E-4614-8424-C7A9B6D6DB95}"/>
                    </a:ext>
                  </a:extLst>
                </p14:cNvPr>
                <p14:cNvContentPartPr/>
                <p14:nvPr/>
              </p14:nvContentPartPr>
              <p14:xfrm>
                <a:off x="1622382" y="4887498"/>
                <a:ext cx="417600" cy="467280"/>
              </p14:xfrm>
            </p:contentPart>
          </mc:Choice>
          <mc:Fallback>
            <p:pic>
              <p:nvPicPr>
                <p:cNvPr id="79" name="Ink 78">
                  <a:extLst>
                    <a:ext uri="{FF2B5EF4-FFF2-40B4-BE49-F238E27FC236}">
                      <a16:creationId xmlns:a16="http://schemas.microsoft.com/office/drawing/2014/main" id="{29F12034-F23E-4614-8424-C7A9B6D6DB95}"/>
                    </a:ext>
                  </a:extLst>
                </p:cNvPr>
                <p:cNvPicPr/>
                <p:nvPr/>
              </p:nvPicPr>
              <p:blipFill>
                <a:blip r:embed="rId27"/>
                <a:stretch>
                  <a:fillRect/>
                </a:stretch>
              </p:blipFill>
              <p:spPr>
                <a:xfrm>
                  <a:off x="1604382" y="4869858"/>
                  <a:ext cx="45324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0" name="Ink 79">
                  <a:extLst>
                    <a:ext uri="{FF2B5EF4-FFF2-40B4-BE49-F238E27FC236}">
                      <a16:creationId xmlns:a16="http://schemas.microsoft.com/office/drawing/2014/main" id="{A9A3FD49-E6E6-482C-A987-1A6B255AFA40}"/>
                    </a:ext>
                  </a:extLst>
                </p14:cNvPr>
                <p14:cNvContentPartPr/>
                <p14:nvPr/>
              </p14:nvContentPartPr>
              <p14:xfrm>
                <a:off x="2393142" y="4868778"/>
                <a:ext cx="191880" cy="295920"/>
              </p14:xfrm>
            </p:contentPart>
          </mc:Choice>
          <mc:Fallback>
            <p:pic>
              <p:nvPicPr>
                <p:cNvPr id="80" name="Ink 79">
                  <a:extLst>
                    <a:ext uri="{FF2B5EF4-FFF2-40B4-BE49-F238E27FC236}">
                      <a16:creationId xmlns:a16="http://schemas.microsoft.com/office/drawing/2014/main" id="{A9A3FD49-E6E6-482C-A987-1A6B255AFA40}"/>
                    </a:ext>
                  </a:extLst>
                </p:cNvPr>
                <p:cNvPicPr/>
                <p:nvPr/>
              </p:nvPicPr>
              <p:blipFill>
                <a:blip r:embed="rId29"/>
                <a:stretch>
                  <a:fillRect/>
                </a:stretch>
              </p:blipFill>
              <p:spPr>
                <a:xfrm>
                  <a:off x="2375142" y="4850778"/>
                  <a:ext cx="2275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1" name="Ink 80">
                  <a:extLst>
                    <a:ext uri="{FF2B5EF4-FFF2-40B4-BE49-F238E27FC236}">
                      <a16:creationId xmlns:a16="http://schemas.microsoft.com/office/drawing/2014/main" id="{2925EF25-A339-4742-AF51-B6EAA6017C3A}"/>
                    </a:ext>
                  </a:extLst>
                </p14:cNvPr>
                <p14:cNvContentPartPr/>
                <p14:nvPr/>
              </p14:nvContentPartPr>
              <p14:xfrm>
                <a:off x="2285502" y="4888218"/>
                <a:ext cx="358200" cy="223920"/>
              </p14:xfrm>
            </p:contentPart>
          </mc:Choice>
          <mc:Fallback>
            <p:pic>
              <p:nvPicPr>
                <p:cNvPr id="81" name="Ink 80">
                  <a:extLst>
                    <a:ext uri="{FF2B5EF4-FFF2-40B4-BE49-F238E27FC236}">
                      <a16:creationId xmlns:a16="http://schemas.microsoft.com/office/drawing/2014/main" id="{2925EF25-A339-4742-AF51-B6EAA6017C3A}"/>
                    </a:ext>
                  </a:extLst>
                </p:cNvPr>
                <p:cNvPicPr/>
                <p:nvPr/>
              </p:nvPicPr>
              <p:blipFill>
                <a:blip r:embed="rId31"/>
                <a:stretch>
                  <a:fillRect/>
                </a:stretch>
              </p:blipFill>
              <p:spPr>
                <a:xfrm>
                  <a:off x="2267862" y="4870218"/>
                  <a:ext cx="3938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2" name="Ink 81">
                  <a:extLst>
                    <a:ext uri="{FF2B5EF4-FFF2-40B4-BE49-F238E27FC236}">
                      <a16:creationId xmlns:a16="http://schemas.microsoft.com/office/drawing/2014/main" id="{8D9657A5-72A2-4D41-A8A5-D8E8CEAD4A49}"/>
                    </a:ext>
                  </a:extLst>
                </p14:cNvPr>
                <p14:cNvContentPartPr/>
                <p14:nvPr/>
              </p14:nvContentPartPr>
              <p14:xfrm>
                <a:off x="2320782" y="5023578"/>
                <a:ext cx="298800" cy="110880"/>
              </p14:xfrm>
            </p:contentPart>
          </mc:Choice>
          <mc:Fallback>
            <p:pic>
              <p:nvPicPr>
                <p:cNvPr id="82" name="Ink 81">
                  <a:extLst>
                    <a:ext uri="{FF2B5EF4-FFF2-40B4-BE49-F238E27FC236}">
                      <a16:creationId xmlns:a16="http://schemas.microsoft.com/office/drawing/2014/main" id="{8D9657A5-72A2-4D41-A8A5-D8E8CEAD4A49}"/>
                    </a:ext>
                  </a:extLst>
                </p:cNvPr>
                <p:cNvPicPr/>
                <p:nvPr/>
              </p:nvPicPr>
              <p:blipFill>
                <a:blip r:embed="rId33"/>
                <a:stretch>
                  <a:fillRect/>
                </a:stretch>
              </p:blipFill>
              <p:spPr>
                <a:xfrm>
                  <a:off x="2302782" y="5005938"/>
                  <a:ext cx="3344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3" name="Ink 82">
                  <a:extLst>
                    <a:ext uri="{FF2B5EF4-FFF2-40B4-BE49-F238E27FC236}">
                      <a16:creationId xmlns:a16="http://schemas.microsoft.com/office/drawing/2014/main" id="{774D2457-0342-476C-9E8A-63B31FBCACD9}"/>
                    </a:ext>
                  </a:extLst>
                </p14:cNvPr>
                <p14:cNvContentPartPr/>
                <p14:nvPr/>
              </p14:nvContentPartPr>
              <p14:xfrm>
                <a:off x="2426622" y="4809018"/>
                <a:ext cx="84960" cy="295200"/>
              </p14:xfrm>
            </p:contentPart>
          </mc:Choice>
          <mc:Fallback>
            <p:pic>
              <p:nvPicPr>
                <p:cNvPr id="83" name="Ink 82">
                  <a:extLst>
                    <a:ext uri="{FF2B5EF4-FFF2-40B4-BE49-F238E27FC236}">
                      <a16:creationId xmlns:a16="http://schemas.microsoft.com/office/drawing/2014/main" id="{774D2457-0342-476C-9E8A-63B31FBCACD9}"/>
                    </a:ext>
                  </a:extLst>
                </p:cNvPr>
                <p:cNvPicPr/>
                <p:nvPr/>
              </p:nvPicPr>
              <p:blipFill>
                <a:blip r:embed="rId35"/>
                <a:stretch>
                  <a:fillRect/>
                </a:stretch>
              </p:blipFill>
              <p:spPr>
                <a:xfrm>
                  <a:off x="2408622" y="4791018"/>
                  <a:ext cx="12060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4" name="Ink 83">
                  <a:extLst>
                    <a:ext uri="{FF2B5EF4-FFF2-40B4-BE49-F238E27FC236}">
                      <a16:creationId xmlns:a16="http://schemas.microsoft.com/office/drawing/2014/main" id="{33CEF8E9-7B2F-49E8-8EE9-6B84D3D6197A}"/>
                    </a:ext>
                  </a:extLst>
                </p14:cNvPr>
                <p14:cNvContentPartPr/>
                <p14:nvPr/>
              </p14:nvContentPartPr>
              <p14:xfrm>
                <a:off x="2742702" y="4624698"/>
                <a:ext cx="142200" cy="371880"/>
              </p14:xfrm>
            </p:contentPart>
          </mc:Choice>
          <mc:Fallback>
            <p:pic>
              <p:nvPicPr>
                <p:cNvPr id="84" name="Ink 83">
                  <a:extLst>
                    <a:ext uri="{FF2B5EF4-FFF2-40B4-BE49-F238E27FC236}">
                      <a16:creationId xmlns:a16="http://schemas.microsoft.com/office/drawing/2014/main" id="{33CEF8E9-7B2F-49E8-8EE9-6B84D3D6197A}"/>
                    </a:ext>
                  </a:extLst>
                </p:cNvPr>
                <p:cNvPicPr/>
                <p:nvPr/>
              </p:nvPicPr>
              <p:blipFill>
                <a:blip r:embed="rId37"/>
                <a:stretch>
                  <a:fillRect/>
                </a:stretch>
              </p:blipFill>
              <p:spPr>
                <a:xfrm>
                  <a:off x="2725062" y="4606698"/>
                  <a:ext cx="1778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5" name="Ink 84">
                  <a:extLst>
                    <a:ext uri="{FF2B5EF4-FFF2-40B4-BE49-F238E27FC236}">
                      <a16:creationId xmlns:a16="http://schemas.microsoft.com/office/drawing/2014/main" id="{489DF2CE-82FD-476F-A733-399CC0A22DE5}"/>
                    </a:ext>
                  </a:extLst>
                </p14:cNvPr>
                <p14:cNvContentPartPr/>
                <p14:nvPr/>
              </p14:nvContentPartPr>
              <p14:xfrm>
                <a:off x="2884542" y="4571778"/>
                <a:ext cx="296640" cy="402840"/>
              </p14:xfrm>
            </p:contentPart>
          </mc:Choice>
          <mc:Fallback>
            <p:pic>
              <p:nvPicPr>
                <p:cNvPr id="85" name="Ink 84">
                  <a:extLst>
                    <a:ext uri="{FF2B5EF4-FFF2-40B4-BE49-F238E27FC236}">
                      <a16:creationId xmlns:a16="http://schemas.microsoft.com/office/drawing/2014/main" id="{489DF2CE-82FD-476F-A733-399CC0A22DE5}"/>
                    </a:ext>
                  </a:extLst>
                </p:cNvPr>
                <p:cNvPicPr/>
                <p:nvPr/>
              </p:nvPicPr>
              <p:blipFill>
                <a:blip r:embed="rId39"/>
                <a:stretch>
                  <a:fillRect/>
                </a:stretch>
              </p:blipFill>
              <p:spPr>
                <a:xfrm>
                  <a:off x="2866542" y="4553778"/>
                  <a:ext cx="332280" cy="43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104" name="Ink 103">
                <a:extLst>
                  <a:ext uri="{FF2B5EF4-FFF2-40B4-BE49-F238E27FC236}">
                    <a16:creationId xmlns:a16="http://schemas.microsoft.com/office/drawing/2014/main" id="{FACEBBB4-B3C0-4275-A75D-26BD596D6A80}"/>
                  </a:ext>
                </a:extLst>
              </p14:cNvPr>
              <p14:cNvContentPartPr/>
              <p14:nvPr/>
            </p14:nvContentPartPr>
            <p14:xfrm>
              <a:off x="7005102" y="3726858"/>
              <a:ext cx="501840" cy="386640"/>
            </p14:xfrm>
          </p:contentPart>
        </mc:Choice>
        <mc:Fallback>
          <p:pic>
            <p:nvPicPr>
              <p:cNvPr id="104" name="Ink 103">
                <a:extLst>
                  <a:ext uri="{FF2B5EF4-FFF2-40B4-BE49-F238E27FC236}">
                    <a16:creationId xmlns:a16="http://schemas.microsoft.com/office/drawing/2014/main" id="{FACEBBB4-B3C0-4275-A75D-26BD596D6A80}"/>
                  </a:ext>
                </a:extLst>
              </p:cNvPr>
              <p:cNvPicPr/>
              <p:nvPr/>
            </p:nvPicPr>
            <p:blipFill>
              <a:blip r:embed="rId41"/>
              <a:stretch>
                <a:fillRect/>
              </a:stretch>
            </p:blipFill>
            <p:spPr>
              <a:xfrm>
                <a:off x="6987462" y="3709218"/>
                <a:ext cx="53748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6" name="Ink 105">
                <a:extLst>
                  <a:ext uri="{FF2B5EF4-FFF2-40B4-BE49-F238E27FC236}">
                    <a16:creationId xmlns:a16="http://schemas.microsoft.com/office/drawing/2014/main" id="{9D53F1FE-3A41-4CA5-8693-D3DF22AFA1BF}"/>
                  </a:ext>
                </a:extLst>
              </p14:cNvPr>
              <p14:cNvContentPartPr/>
              <p14:nvPr/>
            </p14:nvContentPartPr>
            <p14:xfrm>
              <a:off x="6463662" y="3112338"/>
              <a:ext cx="397080" cy="486360"/>
            </p14:xfrm>
          </p:contentPart>
        </mc:Choice>
        <mc:Fallback>
          <p:pic>
            <p:nvPicPr>
              <p:cNvPr id="106" name="Ink 105">
                <a:extLst>
                  <a:ext uri="{FF2B5EF4-FFF2-40B4-BE49-F238E27FC236}">
                    <a16:creationId xmlns:a16="http://schemas.microsoft.com/office/drawing/2014/main" id="{9D53F1FE-3A41-4CA5-8693-D3DF22AFA1BF}"/>
                  </a:ext>
                </a:extLst>
              </p:cNvPr>
              <p:cNvPicPr/>
              <p:nvPr/>
            </p:nvPicPr>
            <p:blipFill>
              <a:blip r:embed="rId43"/>
              <a:stretch>
                <a:fillRect/>
              </a:stretch>
            </p:blipFill>
            <p:spPr>
              <a:xfrm>
                <a:off x="6446022" y="3094338"/>
                <a:ext cx="432720" cy="522000"/>
              </a:xfrm>
              <a:prstGeom prst="rect">
                <a:avLst/>
              </a:prstGeom>
            </p:spPr>
          </p:pic>
        </mc:Fallback>
      </mc:AlternateContent>
      <p:grpSp>
        <p:nvGrpSpPr>
          <p:cNvPr id="140" name="Group 139">
            <a:extLst>
              <a:ext uri="{FF2B5EF4-FFF2-40B4-BE49-F238E27FC236}">
                <a16:creationId xmlns:a16="http://schemas.microsoft.com/office/drawing/2014/main" id="{E6BD2E33-A824-4EEE-82C6-0CC6DD3B3348}"/>
              </a:ext>
            </a:extLst>
          </p:cNvPr>
          <p:cNvGrpSpPr/>
          <p:nvPr/>
        </p:nvGrpSpPr>
        <p:grpSpPr>
          <a:xfrm>
            <a:off x="3490062" y="166458"/>
            <a:ext cx="8858880" cy="4601160"/>
            <a:chOff x="3490062" y="166458"/>
            <a:chExt cx="8858880" cy="4601160"/>
          </a:xfrm>
        </p:grpSpPr>
        <mc:AlternateContent xmlns:mc="http://schemas.openxmlformats.org/markup-compatibility/2006">
          <mc:Choice xmlns:p14="http://schemas.microsoft.com/office/powerpoint/2010/main" Requires="p14">
            <p:contentPart p14:bwMode="auto" r:id="rId44">
              <p14:nvContentPartPr>
                <p14:cNvPr id="87" name="Ink 86">
                  <a:extLst>
                    <a:ext uri="{FF2B5EF4-FFF2-40B4-BE49-F238E27FC236}">
                      <a16:creationId xmlns:a16="http://schemas.microsoft.com/office/drawing/2014/main" id="{1A8995BB-6898-4C50-92A4-B0096C95E36D}"/>
                    </a:ext>
                  </a:extLst>
                </p14:cNvPr>
                <p14:cNvContentPartPr/>
                <p14:nvPr/>
              </p14:nvContentPartPr>
              <p14:xfrm>
                <a:off x="4228782" y="4464498"/>
                <a:ext cx="772920" cy="212760"/>
              </p14:xfrm>
            </p:contentPart>
          </mc:Choice>
          <mc:Fallback>
            <p:pic>
              <p:nvPicPr>
                <p:cNvPr id="87" name="Ink 86">
                  <a:extLst>
                    <a:ext uri="{FF2B5EF4-FFF2-40B4-BE49-F238E27FC236}">
                      <a16:creationId xmlns:a16="http://schemas.microsoft.com/office/drawing/2014/main" id="{1A8995BB-6898-4C50-92A4-B0096C95E36D}"/>
                    </a:ext>
                  </a:extLst>
                </p:cNvPr>
                <p:cNvPicPr/>
                <p:nvPr/>
              </p:nvPicPr>
              <p:blipFill>
                <a:blip r:embed="rId45"/>
                <a:stretch>
                  <a:fillRect/>
                </a:stretch>
              </p:blipFill>
              <p:spPr>
                <a:xfrm>
                  <a:off x="4211142" y="4446858"/>
                  <a:ext cx="8085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8" name="Ink 87">
                  <a:extLst>
                    <a:ext uri="{FF2B5EF4-FFF2-40B4-BE49-F238E27FC236}">
                      <a16:creationId xmlns:a16="http://schemas.microsoft.com/office/drawing/2014/main" id="{85842E6E-A349-4A9B-9A5A-2D8751DF18BA}"/>
                    </a:ext>
                  </a:extLst>
                </p14:cNvPr>
                <p14:cNvContentPartPr/>
                <p14:nvPr/>
              </p14:nvContentPartPr>
              <p14:xfrm>
                <a:off x="4457382" y="4307898"/>
                <a:ext cx="291600" cy="378360"/>
              </p14:xfrm>
            </p:contentPart>
          </mc:Choice>
          <mc:Fallback>
            <p:pic>
              <p:nvPicPr>
                <p:cNvPr id="88" name="Ink 87">
                  <a:extLst>
                    <a:ext uri="{FF2B5EF4-FFF2-40B4-BE49-F238E27FC236}">
                      <a16:creationId xmlns:a16="http://schemas.microsoft.com/office/drawing/2014/main" id="{85842E6E-A349-4A9B-9A5A-2D8751DF18BA}"/>
                    </a:ext>
                  </a:extLst>
                </p:cNvPr>
                <p:cNvPicPr/>
                <p:nvPr/>
              </p:nvPicPr>
              <p:blipFill>
                <a:blip r:embed="rId47"/>
                <a:stretch>
                  <a:fillRect/>
                </a:stretch>
              </p:blipFill>
              <p:spPr>
                <a:xfrm>
                  <a:off x="4439742" y="4289898"/>
                  <a:ext cx="32724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0" name="Ink 89">
                  <a:extLst>
                    <a:ext uri="{FF2B5EF4-FFF2-40B4-BE49-F238E27FC236}">
                      <a16:creationId xmlns:a16="http://schemas.microsoft.com/office/drawing/2014/main" id="{1DAC3185-B827-40EE-B81A-F193D8BE2994}"/>
                    </a:ext>
                  </a:extLst>
                </p14:cNvPr>
                <p14:cNvContentPartPr/>
                <p14:nvPr/>
              </p14:nvContentPartPr>
              <p14:xfrm>
                <a:off x="5781462" y="3718578"/>
                <a:ext cx="419400" cy="423360"/>
              </p14:xfrm>
            </p:contentPart>
          </mc:Choice>
          <mc:Fallback>
            <p:pic>
              <p:nvPicPr>
                <p:cNvPr id="90" name="Ink 89">
                  <a:extLst>
                    <a:ext uri="{FF2B5EF4-FFF2-40B4-BE49-F238E27FC236}">
                      <a16:creationId xmlns:a16="http://schemas.microsoft.com/office/drawing/2014/main" id="{1DAC3185-B827-40EE-B81A-F193D8BE2994}"/>
                    </a:ext>
                  </a:extLst>
                </p:cNvPr>
                <p:cNvPicPr/>
                <p:nvPr/>
              </p:nvPicPr>
              <p:blipFill>
                <a:blip r:embed="rId49"/>
                <a:stretch>
                  <a:fillRect/>
                </a:stretch>
              </p:blipFill>
              <p:spPr>
                <a:xfrm>
                  <a:off x="5763462" y="3700938"/>
                  <a:ext cx="45504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1" name="Ink 90">
                  <a:extLst>
                    <a:ext uri="{FF2B5EF4-FFF2-40B4-BE49-F238E27FC236}">
                      <a16:creationId xmlns:a16="http://schemas.microsoft.com/office/drawing/2014/main" id="{DB6E279A-47ED-4CCD-AEBA-58D4F90F279D}"/>
                    </a:ext>
                  </a:extLst>
                </p14:cNvPr>
                <p14:cNvContentPartPr/>
                <p14:nvPr/>
              </p14:nvContentPartPr>
              <p14:xfrm>
                <a:off x="5521182" y="4209618"/>
                <a:ext cx="951120" cy="98640"/>
              </p14:xfrm>
            </p:contentPart>
          </mc:Choice>
          <mc:Fallback>
            <p:pic>
              <p:nvPicPr>
                <p:cNvPr id="91" name="Ink 90">
                  <a:extLst>
                    <a:ext uri="{FF2B5EF4-FFF2-40B4-BE49-F238E27FC236}">
                      <a16:creationId xmlns:a16="http://schemas.microsoft.com/office/drawing/2014/main" id="{DB6E279A-47ED-4CCD-AEBA-58D4F90F279D}"/>
                    </a:ext>
                  </a:extLst>
                </p:cNvPr>
                <p:cNvPicPr/>
                <p:nvPr/>
              </p:nvPicPr>
              <p:blipFill>
                <a:blip r:embed="rId51"/>
                <a:stretch>
                  <a:fillRect/>
                </a:stretch>
              </p:blipFill>
              <p:spPr>
                <a:xfrm>
                  <a:off x="5503542" y="4191978"/>
                  <a:ext cx="9867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2" name="Ink 91">
                  <a:extLst>
                    <a:ext uri="{FF2B5EF4-FFF2-40B4-BE49-F238E27FC236}">
                      <a16:creationId xmlns:a16="http://schemas.microsoft.com/office/drawing/2014/main" id="{89EE6194-75BB-453D-8998-5DD4222A297B}"/>
                    </a:ext>
                  </a:extLst>
                </p14:cNvPr>
                <p14:cNvContentPartPr/>
                <p14:nvPr/>
              </p14:nvContentPartPr>
              <p14:xfrm>
                <a:off x="5661942" y="4431018"/>
                <a:ext cx="379080" cy="336600"/>
              </p14:xfrm>
            </p:contentPart>
          </mc:Choice>
          <mc:Fallback>
            <p:pic>
              <p:nvPicPr>
                <p:cNvPr id="92" name="Ink 91">
                  <a:extLst>
                    <a:ext uri="{FF2B5EF4-FFF2-40B4-BE49-F238E27FC236}">
                      <a16:creationId xmlns:a16="http://schemas.microsoft.com/office/drawing/2014/main" id="{89EE6194-75BB-453D-8998-5DD4222A297B}"/>
                    </a:ext>
                  </a:extLst>
                </p:cNvPr>
                <p:cNvPicPr/>
                <p:nvPr/>
              </p:nvPicPr>
              <p:blipFill>
                <a:blip r:embed="rId53"/>
                <a:stretch>
                  <a:fillRect/>
                </a:stretch>
              </p:blipFill>
              <p:spPr>
                <a:xfrm>
                  <a:off x="5643942" y="4413378"/>
                  <a:ext cx="41472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3" name="Ink 92">
                  <a:extLst>
                    <a:ext uri="{FF2B5EF4-FFF2-40B4-BE49-F238E27FC236}">
                      <a16:creationId xmlns:a16="http://schemas.microsoft.com/office/drawing/2014/main" id="{DD9CDF8A-E1E9-417B-8A60-EE363014AD2D}"/>
                    </a:ext>
                  </a:extLst>
                </p14:cNvPr>
                <p14:cNvContentPartPr/>
                <p14:nvPr/>
              </p14:nvContentPartPr>
              <p14:xfrm>
                <a:off x="5714502" y="4571418"/>
                <a:ext cx="284400" cy="62280"/>
              </p14:xfrm>
            </p:contentPart>
          </mc:Choice>
          <mc:Fallback>
            <p:pic>
              <p:nvPicPr>
                <p:cNvPr id="93" name="Ink 92">
                  <a:extLst>
                    <a:ext uri="{FF2B5EF4-FFF2-40B4-BE49-F238E27FC236}">
                      <a16:creationId xmlns:a16="http://schemas.microsoft.com/office/drawing/2014/main" id="{DD9CDF8A-E1E9-417B-8A60-EE363014AD2D}"/>
                    </a:ext>
                  </a:extLst>
                </p:cNvPr>
                <p:cNvPicPr/>
                <p:nvPr/>
              </p:nvPicPr>
              <p:blipFill>
                <a:blip r:embed="rId55"/>
                <a:stretch>
                  <a:fillRect/>
                </a:stretch>
              </p:blipFill>
              <p:spPr>
                <a:xfrm>
                  <a:off x="5696862" y="4553418"/>
                  <a:ext cx="3200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4" name="Ink 93">
                  <a:extLst>
                    <a:ext uri="{FF2B5EF4-FFF2-40B4-BE49-F238E27FC236}">
                      <a16:creationId xmlns:a16="http://schemas.microsoft.com/office/drawing/2014/main" id="{49F55DED-4183-49D9-9DE3-6C0ACE6D7432}"/>
                    </a:ext>
                  </a:extLst>
                </p14:cNvPr>
                <p14:cNvContentPartPr/>
                <p14:nvPr/>
              </p14:nvContentPartPr>
              <p14:xfrm>
                <a:off x="5688222" y="4347498"/>
                <a:ext cx="208440" cy="101880"/>
              </p14:xfrm>
            </p:contentPart>
          </mc:Choice>
          <mc:Fallback>
            <p:pic>
              <p:nvPicPr>
                <p:cNvPr id="94" name="Ink 93">
                  <a:extLst>
                    <a:ext uri="{FF2B5EF4-FFF2-40B4-BE49-F238E27FC236}">
                      <a16:creationId xmlns:a16="http://schemas.microsoft.com/office/drawing/2014/main" id="{49F55DED-4183-49D9-9DE3-6C0ACE6D7432}"/>
                    </a:ext>
                  </a:extLst>
                </p:cNvPr>
                <p:cNvPicPr/>
                <p:nvPr/>
              </p:nvPicPr>
              <p:blipFill>
                <a:blip r:embed="rId57"/>
                <a:stretch>
                  <a:fillRect/>
                </a:stretch>
              </p:blipFill>
              <p:spPr>
                <a:xfrm>
                  <a:off x="5670582" y="4329498"/>
                  <a:ext cx="2440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5" name="Ink 94">
                  <a:extLst>
                    <a:ext uri="{FF2B5EF4-FFF2-40B4-BE49-F238E27FC236}">
                      <a16:creationId xmlns:a16="http://schemas.microsoft.com/office/drawing/2014/main" id="{2FC8FA9A-1C4E-4DB2-BD6B-A6CE45CDE336}"/>
                    </a:ext>
                  </a:extLst>
                </p14:cNvPr>
                <p14:cNvContentPartPr/>
                <p14:nvPr/>
              </p14:nvContentPartPr>
              <p14:xfrm>
                <a:off x="6145782" y="4368378"/>
                <a:ext cx="328680" cy="283680"/>
              </p14:xfrm>
            </p:contentPart>
          </mc:Choice>
          <mc:Fallback>
            <p:pic>
              <p:nvPicPr>
                <p:cNvPr id="95" name="Ink 94">
                  <a:extLst>
                    <a:ext uri="{FF2B5EF4-FFF2-40B4-BE49-F238E27FC236}">
                      <a16:creationId xmlns:a16="http://schemas.microsoft.com/office/drawing/2014/main" id="{2FC8FA9A-1C4E-4DB2-BD6B-A6CE45CDE336}"/>
                    </a:ext>
                  </a:extLst>
                </p:cNvPr>
                <p:cNvPicPr/>
                <p:nvPr/>
              </p:nvPicPr>
              <p:blipFill>
                <a:blip r:embed="rId59"/>
                <a:stretch>
                  <a:fillRect/>
                </a:stretch>
              </p:blipFill>
              <p:spPr>
                <a:xfrm>
                  <a:off x="6128142" y="4350378"/>
                  <a:ext cx="3643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7" name="Ink 96">
                  <a:extLst>
                    <a:ext uri="{FF2B5EF4-FFF2-40B4-BE49-F238E27FC236}">
                      <a16:creationId xmlns:a16="http://schemas.microsoft.com/office/drawing/2014/main" id="{130D601F-0E30-4E16-8168-0E5A9170511D}"/>
                    </a:ext>
                  </a:extLst>
                </p14:cNvPr>
                <p14:cNvContentPartPr/>
                <p14:nvPr/>
              </p14:nvContentPartPr>
              <p14:xfrm>
                <a:off x="6485622" y="4314018"/>
                <a:ext cx="314280" cy="321480"/>
              </p14:xfrm>
            </p:contentPart>
          </mc:Choice>
          <mc:Fallback>
            <p:pic>
              <p:nvPicPr>
                <p:cNvPr id="97" name="Ink 96">
                  <a:extLst>
                    <a:ext uri="{FF2B5EF4-FFF2-40B4-BE49-F238E27FC236}">
                      <a16:creationId xmlns:a16="http://schemas.microsoft.com/office/drawing/2014/main" id="{130D601F-0E30-4E16-8168-0E5A9170511D}"/>
                    </a:ext>
                  </a:extLst>
                </p:cNvPr>
                <p:cNvPicPr/>
                <p:nvPr/>
              </p:nvPicPr>
              <p:blipFill>
                <a:blip r:embed="rId61"/>
                <a:stretch>
                  <a:fillRect/>
                </a:stretch>
              </p:blipFill>
              <p:spPr>
                <a:xfrm>
                  <a:off x="6467622" y="4296378"/>
                  <a:ext cx="34992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8" name="Ink 97">
                  <a:extLst>
                    <a:ext uri="{FF2B5EF4-FFF2-40B4-BE49-F238E27FC236}">
                      <a16:creationId xmlns:a16="http://schemas.microsoft.com/office/drawing/2014/main" id="{EE470667-1743-4028-B29D-AFC84D70B989}"/>
                    </a:ext>
                  </a:extLst>
                </p14:cNvPr>
                <p14:cNvContentPartPr/>
                <p14:nvPr/>
              </p14:nvContentPartPr>
              <p14:xfrm>
                <a:off x="6690462" y="4474218"/>
                <a:ext cx="235080" cy="284400"/>
              </p14:xfrm>
            </p:contentPart>
          </mc:Choice>
          <mc:Fallback>
            <p:pic>
              <p:nvPicPr>
                <p:cNvPr id="98" name="Ink 97">
                  <a:extLst>
                    <a:ext uri="{FF2B5EF4-FFF2-40B4-BE49-F238E27FC236}">
                      <a16:creationId xmlns:a16="http://schemas.microsoft.com/office/drawing/2014/main" id="{EE470667-1743-4028-B29D-AFC84D70B989}"/>
                    </a:ext>
                  </a:extLst>
                </p:cNvPr>
                <p:cNvPicPr/>
                <p:nvPr/>
              </p:nvPicPr>
              <p:blipFill>
                <a:blip r:embed="rId63"/>
                <a:stretch>
                  <a:fillRect/>
                </a:stretch>
              </p:blipFill>
              <p:spPr>
                <a:xfrm>
                  <a:off x="6672822" y="4456218"/>
                  <a:ext cx="27072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9" name="Ink 98">
                  <a:extLst>
                    <a:ext uri="{FF2B5EF4-FFF2-40B4-BE49-F238E27FC236}">
                      <a16:creationId xmlns:a16="http://schemas.microsoft.com/office/drawing/2014/main" id="{95F68C6D-8E53-4D3E-9463-35BCFD048B9E}"/>
                    </a:ext>
                  </a:extLst>
                </p14:cNvPr>
                <p14:cNvContentPartPr/>
                <p14:nvPr/>
              </p14:nvContentPartPr>
              <p14:xfrm>
                <a:off x="6671742" y="3938538"/>
                <a:ext cx="142200" cy="274320"/>
              </p14:xfrm>
            </p:contentPart>
          </mc:Choice>
          <mc:Fallback>
            <p:pic>
              <p:nvPicPr>
                <p:cNvPr id="99" name="Ink 98">
                  <a:extLst>
                    <a:ext uri="{FF2B5EF4-FFF2-40B4-BE49-F238E27FC236}">
                      <a16:creationId xmlns:a16="http://schemas.microsoft.com/office/drawing/2014/main" id="{95F68C6D-8E53-4D3E-9463-35BCFD048B9E}"/>
                    </a:ext>
                  </a:extLst>
                </p:cNvPr>
                <p:cNvPicPr/>
                <p:nvPr/>
              </p:nvPicPr>
              <p:blipFill>
                <a:blip r:embed="rId65"/>
                <a:stretch>
                  <a:fillRect/>
                </a:stretch>
              </p:blipFill>
              <p:spPr>
                <a:xfrm>
                  <a:off x="6653742" y="3920898"/>
                  <a:ext cx="1778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0" name="Ink 99">
                  <a:extLst>
                    <a:ext uri="{FF2B5EF4-FFF2-40B4-BE49-F238E27FC236}">
                      <a16:creationId xmlns:a16="http://schemas.microsoft.com/office/drawing/2014/main" id="{9303DCC2-5C7D-44FD-A70E-B26828A908B8}"/>
                    </a:ext>
                  </a:extLst>
                </p14:cNvPr>
                <p14:cNvContentPartPr/>
                <p14:nvPr/>
              </p14:nvContentPartPr>
              <p14:xfrm>
                <a:off x="6550062" y="4000098"/>
                <a:ext cx="316440" cy="177480"/>
              </p14:xfrm>
            </p:contentPart>
          </mc:Choice>
          <mc:Fallback>
            <p:pic>
              <p:nvPicPr>
                <p:cNvPr id="100" name="Ink 99">
                  <a:extLst>
                    <a:ext uri="{FF2B5EF4-FFF2-40B4-BE49-F238E27FC236}">
                      <a16:creationId xmlns:a16="http://schemas.microsoft.com/office/drawing/2014/main" id="{9303DCC2-5C7D-44FD-A70E-B26828A908B8}"/>
                    </a:ext>
                  </a:extLst>
                </p:cNvPr>
                <p:cNvPicPr/>
                <p:nvPr/>
              </p:nvPicPr>
              <p:blipFill>
                <a:blip r:embed="rId67"/>
                <a:stretch>
                  <a:fillRect/>
                </a:stretch>
              </p:blipFill>
              <p:spPr>
                <a:xfrm>
                  <a:off x="6532062" y="3982458"/>
                  <a:ext cx="3520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1" name="Ink 100">
                  <a:extLst>
                    <a:ext uri="{FF2B5EF4-FFF2-40B4-BE49-F238E27FC236}">
                      <a16:creationId xmlns:a16="http://schemas.microsoft.com/office/drawing/2014/main" id="{7F66A9CC-ADC6-4540-83B1-0F7B8274BC3A}"/>
                    </a:ext>
                  </a:extLst>
                </p14:cNvPr>
                <p14:cNvContentPartPr/>
                <p14:nvPr/>
              </p14:nvContentPartPr>
              <p14:xfrm>
                <a:off x="6532422" y="4121418"/>
                <a:ext cx="229680" cy="37440"/>
              </p14:xfrm>
            </p:contentPart>
          </mc:Choice>
          <mc:Fallback>
            <p:pic>
              <p:nvPicPr>
                <p:cNvPr id="101" name="Ink 100">
                  <a:extLst>
                    <a:ext uri="{FF2B5EF4-FFF2-40B4-BE49-F238E27FC236}">
                      <a16:creationId xmlns:a16="http://schemas.microsoft.com/office/drawing/2014/main" id="{7F66A9CC-ADC6-4540-83B1-0F7B8274BC3A}"/>
                    </a:ext>
                  </a:extLst>
                </p:cNvPr>
                <p:cNvPicPr/>
                <p:nvPr/>
              </p:nvPicPr>
              <p:blipFill>
                <a:blip r:embed="rId69"/>
                <a:stretch>
                  <a:fillRect/>
                </a:stretch>
              </p:blipFill>
              <p:spPr>
                <a:xfrm>
                  <a:off x="6514782" y="4103418"/>
                  <a:ext cx="2653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2" name="Ink 101">
                  <a:extLst>
                    <a:ext uri="{FF2B5EF4-FFF2-40B4-BE49-F238E27FC236}">
                      <a16:creationId xmlns:a16="http://schemas.microsoft.com/office/drawing/2014/main" id="{01B56FF2-2C11-460C-8174-07571AB97E83}"/>
                    </a:ext>
                  </a:extLst>
                </p14:cNvPr>
                <p14:cNvContentPartPr/>
                <p14:nvPr/>
              </p14:nvContentPartPr>
              <p14:xfrm>
                <a:off x="6655542" y="3956178"/>
                <a:ext cx="128160" cy="108000"/>
              </p14:xfrm>
            </p:contentPart>
          </mc:Choice>
          <mc:Fallback>
            <p:pic>
              <p:nvPicPr>
                <p:cNvPr id="102" name="Ink 101">
                  <a:extLst>
                    <a:ext uri="{FF2B5EF4-FFF2-40B4-BE49-F238E27FC236}">
                      <a16:creationId xmlns:a16="http://schemas.microsoft.com/office/drawing/2014/main" id="{01B56FF2-2C11-460C-8174-07571AB97E83}"/>
                    </a:ext>
                  </a:extLst>
                </p:cNvPr>
                <p:cNvPicPr/>
                <p:nvPr/>
              </p:nvPicPr>
              <p:blipFill>
                <a:blip r:embed="rId71"/>
                <a:stretch>
                  <a:fillRect/>
                </a:stretch>
              </p:blipFill>
              <p:spPr>
                <a:xfrm>
                  <a:off x="6637542" y="3938538"/>
                  <a:ext cx="1638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8" name="Ink 107">
                  <a:extLst>
                    <a:ext uri="{FF2B5EF4-FFF2-40B4-BE49-F238E27FC236}">
                      <a16:creationId xmlns:a16="http://schemas.microsoft.com/office/drawing/2014/main" id="{CFC92883-2A1F-4E57-A4D2-631B35FC92B8}"/>
                    </a:ext>
                  </a:extLst>
                </p14:cNvPr>
                <p14:cNvContentPartPr/>
                <p14:nvPr/>
              </p14:nvContentPartPr>
              <p14:xfrm>
                <a:off x="8123982" y="3991458"/>
                <a:ext cx="467280" cy="26280"/>
              </p14:xfrm>
            </p:contentPart>
          </mc:Choice>
          <mc:Fallback>
            <p:pic>
              <p:nvPicPr>
                <p:cNvPr id="108" name="Ink 107">
                  <a:extLst>
                    <a:ext uri="{FF2B5EF4-FFF2-40B4-BE49-F238E27FC236}">
                      <a16:creationId xmlns:a16="http://schemas.microsoft.com/office/drawing/2014/main" id="{CFC92883-2A1F-4E57-A4D2-631B35FC92B8}"/>
                    </a:ext>
                  </a:extLst>
                </p:cNvPr>
                <p:cNvPicPr/>
                <p:nvPr/>
              </p:nvPicPr>
              <p:blipFill>
                <a:blip r:embed="rId73"/>
                <a:stretch>
                  <a:fillRect/>
                </a:stretch>
              </p:blipFill>
              <p:spPr>
                <a:xfrm>
                  <a:off x="8105982" y="3973818"/>
                  <a:ext cx="5029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9" name="Ink 108">
                  <a:extLst>
                    <a:ext uri="{FF2B5EF4-FFF2-40B4-BE49-F238E27FC236}">
                      <a16:creationId xmlns:a16="http://schemas.microsoft.com/office/drawing/2014/main" id="{59A6BD86-CE7F-485B-A9A3-7BD153835530}"/>
                    </a:ext>
                  </a:extLst>
                </p14:cNvPr>
                <p14:cNvContentPartPr/>
                <p14:nvPr/>
              </p14:nvContentPartPr>
              <p14:xfrm>
                <a:off x="8282022" y="3877338"/>
                <a:ext cx="179280" cy="262800"/>
              </p14:xfrm>
            </p:contentPart>
          </mc:Choice>
          <mc:Fallback>
            <p:pic>
              <p:nvPicPr>
                <p:cNvPr id="109" name="Ink 108">
                  <a:extLst>
                    <a:ext uri="{FF2B5EF4-FFF2-40B4-BE49-F238E27FC236}">
                      <a16:creationId xmlns:a16="http://schemas.microsoft.com/office/drawing/2014/main" id="{59A6BD86-CE7F-485B-A9A3-7BD153835530}"/>
                    </a:ext>
                  </a:extLst>
                </p:cNvPr>
                <p:cNvPicPr/>
                <p:nvPr/>
              </p:nvPicPr>
              <p:blipFill>
                <a:blip r:embed="rId75"/>
                <a:stretch>
                  <a:fillRect/>
                </a:stretch>
              </p:blipFill>
              <p:spPr>
                <a:xfrm>
                  <a:off x="8264382" y="3859338"/>
                  <a:ext cx="2149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 name="Ink 3">
                  <a:extLst>
                    <a:ext uri="{FF2B5EF4-FFF2-40B4-BE49-F238E27FC236}">
                      <a16:creationId xmlns:a16="http://schemas.microsoft.com/office/drawing/2014/main" id="{002BA699-150A-4F64-ABF0-F9F4E12513D4}"/>
                    </a:ext>
                  </a:extLst>
                </p14:cNvPr>
                <p14:cNvContentPartPr/>
                <p14:nvPr/>
              </p14:nvContentPartPr>
              <p14:xfrm>
                <a:off x="3858702" y="395418"/>
                <a:ext cx="45360" cy="645840"/>
              </p14:xfrm>
            </p:contentPart>
          </mc:Choice>
          <mc:Fallback>
            <p:pic>
              <p:nvPicPr>
                <p:cNvPr id="4" name="Ink 3">
                  <a:extLst>
                    <a:ext uri="{FF2B5EF4-FFF2-40B4-BE49-F238E27FC236}">
                      <a16:creationId xmlns:a16="http://schemas.microsoft.com/office/drawing/2014/main" id="{002BA699-150A-4F64-ABF0-F9F4E12513D4}"/>
                    </a:ext>
                  </a:extLst>
                </p:cNvPr>
                <p:cNvPicPr/>
                <p:nvPr/>
              </p:nvPicPr>
              <p:blipFill>
                <a:blip r:embed="rId77"/>
                <a:stretch>
                  <a:fillRect/>
                </a:stretch>
              </p:blipFill>
              <p:spPr>
                <a:xfrm>
                  <a:off x="3840702" y="377418"/>
                  <a:ext cx="81000" cy="681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 name="Ink 4">
                  <a:extLst>
                    <a:ext uri="{FF2B5EF4-FFF2-40B4-BE49-F238E27FC236}">
                      <a16:creationId xmlns:a16="http://schemas.microsoft.com/office/drawing/2014/main" id="{B3E0237F-92DE-497D-8DAE-4E739A5B6260}"/>
                    </a:ext>
                  </a:extLst>
                </p14:cNvPr>
                <p14:cNvContentPartPr/>
                <p14:nvPr/>
              </p14:nvContentPartPr>
              <p14:xfrm>
                <a:off x="3490062" y="261498"/>
                <a:ext cx="598680" cy="266040"/>
              </p14:xfrm>
            </p:contentPart>
          </mc:Choice>
          <mc:Fallback>
            <p:pic>
              <p:nvPicPr>
                <p:cNvPr id="5" name="Ink 4">
                  <a:extLst>
                    <a:ext uri="{FF2B5EF4-FFF2-40B4-BE49-F238E27FC236}">
                      <a16:creationId xmlns:a16="http://schemas.microsoft.com/office/drawing/2014/main" id="{B3E0237F-92DE-497D-8DAE-4E739A5B6260}"/>
                    </a:ext>
                  </a:extLst>
                </p:cNvPr>
                <p:cNvPicPr/>
                <p:nvPr/>
              </p:nvPicPr>
              <p:blipFill>
                <a:blip r:embed="rId79"/>
                <a:stretch>
                  <a:fillRect/>
                </a:stretch>
              </p:blipFill>
              <p:spPr>
                <a:xfrm>
                  <a:off x="3472422" y="243858"/>
                  <a:ext cx="63432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 name="Ink 5">
                  <a:extLst>
                    <a:ext uri="{FF2B5EF4-FFF2-40B4-BE49-F238E27FC236}">
                      <a16:creationId xmlns:a16="http://schemas.microsoft.com/office/drawing/2014/main" id="{F00D475A-64AB-4854-AEFA-B691656459FC}"/>
                    </a:ext>
                  </a:extLst>
                </p14:cNvPr>
                <p14:cNvContentPartPr/>
                <p14:nvPr/>
              </p14:nvContentPartPr>
              <p14:xfrm>
                <a:off x="4080462" y="566058"/>
                <a:ext cx="330840" cy="243000"/>
              </p14:xfrm>
            </p:contentPart>
          </mc:Choice>
          <mc:Fallback>
            <p:pic>
              <p:nvPicPr>
                <p:cNvPr id="6" name="Ink 5">
                  <a:extLst>
                    <a:ext uri="{FF2B5EF4-FFF2-40B4-BE49-F238E27FC236}">
                      <a16:creationId xmlns:a16="http://schemas.microsoft.com/office/drawing/2014/main" id="{F00D475A-64AB-4854-AEFA-B691656459FC}"/>
                    </a:ext>
                  </a:extLst>
                </p:cNvPr>
                <p:cNvPicPr/>
                <p:nvPr/>
              </p:nvPicPr>
              <p:blipFill>
                <a:blip r:embed="rId81"/>
                <a:stretch>
                  <a:fillRect/>
                </a:stretch>
              </p:blipFill>
              <p:spPr>
                <a:xfrm>
                  <a:off x="4062462" y="548418"/>
                  <a:ext cx="3664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 name="Ink 6">
                  <a:extLst>
                    <a:ext uri="{FF2B5EF4-FFF2-40B4-BE49-F238E27FC236}">
                      <a16:creationId xmlns:a16="http://schemas.microsoft.com/office/drawing/2014/main" id="{245CCCA6-16BA-4432-A9F6-8E8BA11EB72C}"/>
                    </a:ext>
                  </a:extLst>
                </p14:cNvPr>
                <p14:cNvContentPartPr/>
                <p14:nvPr/>
              </p14:nvContentPartPr>
              <p14:xfrm>
                <a:off x="4413462" y="377778"/>
                <a:ext cx="268200" cy="503640"/>
              </p14:xfrm>
            </p:contentPart>
          </mc:Choice>
          <mc:Fallback>
            <p:pic>
              <p:nvPicPr>
                <p:cNvPr id="7" name="Ink 6">
                  <a:extLst>
                    <a:ext uri="{FF2B5EF4-FFF2-40B4-BE49-F238E27FC236}">
                      <a16:creationId xmlns:a16="http://schemas.microsoft.com/office/drawing/2014/main" id="{245CCCA6-16BA-4432-A9F6-8E8BA11EB72C}"/>
                    </a:ext>
                  </a:extLst>
                </p:cNvPr>
                <p:cNvPicPr/>
                <p:nvPr/>
              </p:nvPicPr>
              <p:blipFill>
                <a:blip r:embed="rId83"/>
                <a:stretch>
                  <a:fillRect/>
                </a:stretch>
              </p:blipFill>
              <p:spPr>
                <a:xfrm>
                  <a:off x="4395462" y="359778"/>
                  <a:ext cx="30384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 name="Ink 7">
                  <a:extLst>
                    <a:ext uri="{FF2B5EF4-FFF2-40B4-BE49-F238E27FC236}">
                      <a16:creationId xmlns:a16="http://schemas.microsoft.com/office/drawing/2014/main" id="{576F422F-139A-40F9-81D7-7BDDC13C0F90}"/>
                    </a:ext>
                  </a:extLst>
                </p14:cNvPr>
                <p14:cNvContentPartPr/>
                <p14:nvPr/>
              </p14:nvContentPartPr>
              <p14:xfrm>
                <a:off x="4351902" y="536898"/>
                <a:ext cx="263160" cy="69840"/>
              </p14:xfrm>
            </p:contentPart>
          </mc:Choice>
          <mc:Fallback>
            <p:pic>
              <p:nvPicPr>
                <p:cNvPr id="8" name="Ink 7">
                  <a:extLst>
                    <a:ext uri="{FF2B5EF4-FFF2-40B4-BE49-F238E27FC236}">
                      <a16:creationId xmlns:a16="http://schemas.microsoft.com/office/drawing/2014/main" id="{576F422F-139A-40F9-81D7-7BDDC13C0F90}"/>
                    </a:ext>
                  </a:extLst>
                </p:cNvPr>
                <p:cNvPicPr/>
                <p:nvPr/>
              </p:nvPicPr>
              <p:blipFill>
                <a:blip r:embed="rId85"/>
                <a:stretch>
                  <a:fillRect/>
                </a:stretch>
              </p:blipFill>
              <p:spPr>
                <a:xfrm>
                  <a:off x="4333902" y="518898"/>
                  <a:ext cx="2988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 name="Ink 8">
                  <a:extLst>
                    <a:ext uri="{FF2B5EF4-FFF2-40B4-BE49-F238E27FC236}">
                      <a16:creationId xmlns:a16="http://schemas.microsoft.com/office/drawing/2014/main" id="{AE754897-1DF8-48DF-94EA-3EE9BF15CDA2}"/>
                    </a:ext>
                  </a:extLst>
                </p14:cNvPr>
                <p14:cNvContentPartPr/>
                <p14:nvPr/>
              </p14:nvContentPartPr>
              <p14:xfrm>
                <a:off x="4594182" y="382458"/>
                <a:ext cx="631080" cy="500040"/>
              </p14:xfrm>
            </p:contentPart>
          </mc:Choice>
          <mc:Fallback>
            <p:pic>
              <p:nvPicPr>
                <p:cNvPr id="9" name="Ink 8">
                  <a:extLst>
                    <a:ext uri="{FF2B5EF4-FFF2-40B4-BE49-F238E27FC236}">
                      <a16:creationId xmlns:a16="http://schemas.microsoft.com/office/drawing/2014/main" id="{AE754897-1DF8-48DF-94EA-3EE9BF15CDA2}"/>
                    </a:ext>
                  </a:extLst>
                </p:cNvPr>
                <p:cNvPicPr/>
                <p:nvPr/>
              </p:nvPicPr>
              <p:blipFill>
                <a:blip r:embed="rId87"/>
                <a:stretch>
                  <a:fillRect/>
                </a:stretch>
              </p:blipFill>
              <p:spPr>
                <a:xfrm>
                  <a:off x="4576182" y="364458"/>
                  <a:ext cx="666720" cy="535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 name="Ink 9">
                  <a:extLst>
                    <a:ext uri="{FF2B5EF4-FFF2-40B4-BE49-F238E27FC236}">
                      <a16:creationId xmlns:a16="http://schemas.microsoft.com/office/drawing/2014/main" id="{7EEA10E6-27B8-4C88-83EA-87DECAFE602D}"/>
                    </a:ext>
                  </a:extLst>
                </p14:cNvPr>
                <p14:cNvContentPartPr/>
                <p14:nvPr/>
              </p14:nvContentPartPr>
              <p14:xfrm>
                <a:off x="5331462" y="305418"/>
                <a:ext cx="416880" cy="681480"/>
              </p14:xfrm>
            </p:contentPart>
          </mc:Choice>
          <mc:Fallback>
            <p:pic>
              <p:nvPicPr>
                <p:cNvPr id="10" name="Ink 9">
                  <a:extLst>
                    <a:ext uri="{FF2B5EF4-FFF2-40B4-BE49-F238E27FC236}">
                      <a16:creationId xmlns:a16="http://schemas.microsoft.com/office/drawing/2014/main" id="{7EEA10E6-27B8-4C88-83EA-87DECAFE602D}"/>
                    </a:ext>
                  </a:extLst>
                </p:cNvPr>
                <p:cNvPicPr/>
                <p:nvPr/>
              </p:nvPicPr>
              <p:blipFill>
                <a:blip r:embed="rId89"/>
                <a:stretch>
                  <a:fillRect/>
                </a:stretch>
              </p:blipFill>
              <p:spPr>
                <a:xfrm>
                  <a:off x="5313822" y="287418"/>
                  <a:ext cx="452520" cy="717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 name="Ink 10">
                  <a:extLst>
                    <a:ext uri="{FF2B5EF4-FFF2-40B4-BE49-F238E27FC236}">
                      <a16:creationId xmlns:a16="http://schemas.microsoft.com/office/drawing/2014/main" id="{4256417B-00CF-47CC-BF84-41AD2CC628F7}"/>
                    </a:ext>
                  </a:extLst>
                </p14:cNvPr>
                <p14:cNvContentPartPr/>
                <p14:nvPr/>
              </p14:nvContentPartPr>
              <p14:xfrm>
                <a:off x="5635662" y="520698"/>
                <a:ext cx="428760" cy="231120"/>
              </p14:xfrm>
            </p:contentPart>
          </mc:Choice>
          <mc:Fallback>
            <p:pic>
              <p:nvPicPr>
                <p:cNvPr id="11" name="Ink 10">
                  <a:extLst>
                    <a:ext uri="{FF2B5EF4-FFF2-40B4-BE49-F238E27FC236}">
                      <a16:creationId xmlns:a16="http://schemas.microsoft.com/office/drawing/2014/main" id="{4256417B-00CF-47CC-BF84-41AD2CC628F7}"/>
                    </a:ext>
                  </a:extLst>
                </p:cNvPr>
                <p:cNvPicPr/>
                <p:nvPr/>
              </p:nvPicPr>
              <p:blipFill>
                <a:blip r:embed="rId91"/>
                <a:stretch>
                  <a:fillRect/>
                </a:stretch>
              </p:blipFill>
              <p:spPr>
                <a:xfrm>
                  <a:off x="5617662" y="502698"/>
                  <a:ext cx="4644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 name="Ink 11">
                  <a:extLst>
                    <a:ext uri="{FF2B5EF4-FFF2-40B4-BE49-F238E27FC236}">
                      <a16:creationId xmlns:a16="http://schemas.microsoft.com/office/drawing/2014/main" id="{E7EB7E63-8A7F-48E6-9C24-D38F584947E9}"/>
                    </a:ext>
                  </a:extLst>
                </p14:cNvPr>
                <p14:cNvContentPartPr/>
                <p14:nvPr/>
              </p14:nvContentPartPr>
              <p14:xfrm>
                <a:off x="6203382" y="430338"/>
                <a:ext cx="111240" cy="302040"/>
              </p14:xfrm>
            </p:contentPart>
          </mc:Choice>
          <mc:Fallback>
            <p:pic>
              <p:nvPicPr>
                <p:cNvPr id="12" name="Ink 11">
                  <a:extLst>
                    <a:ext uri="{FF2B5EF4-FFF2-40B4-BE49-F238E27FC236}">
                      <a16:creationId xmlns:a16="http://schemas.microsoft.com/office/drawing/2014/main" id="{E7EB7E63-8A7F-48E6-9C24-D38F584947E9}"/>
                    </a:ext>
                  </a:extLst>
                </p:cNvPr>
                <p:cNvPicPr/>
                <p:nvPr/>
              </p:nvPicPr>
              <p:blipFill>
                <a:blip r:embed="rId93"/>
                <a:stretch>
                  <a:fillRect/>
                </a:stretch>
              </p:blipFill>
              <p:spPr>
                <a:xfrm>
                  <a:off x="6185382" y="412698"/>
                  <a:ext cx="1468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 name="Ink 12">
                  <a:extLst>
                    <a:ext uri="{FF2B5EF4-FFF2-40B4-BE49-F238E27FC236}">
                      <a16:creationId xmlns:a16="http://schemas.microsoft.com/office/drawing/2014/main" id="{C2FB6A8D-8E81-4EDF-858F-272F8FFF1217}"/>
                    </a:ext>
                  </a:extLst>
                </p14:cNvPr>
                <p14:cNvContentPartPr/>
                <p14:nvPr/>
              </p14:nvContentPartPr>
              <p14:xfrm>
                <a:off x="6372942" y="382818"/>
                <a:ext cx="767520" cy="412920"/>
              </p14:xfrm>
            </p:contentPart>
          </mc:Choice>
          <mc:Fallback>
            <p:pic>
              <p:nvPicPr>
                <p:cNvPr id="13" name="Ink 12">
                  <a:extLst>
                    <a:ext uri="{FF2B5EF4-FFF2-40B4-BE49-F238E27FC236}">
                      <a16:creationId xmlns:a16="http://schemas.microsoft.com/office/drawing/2014/main" id="{C2FB6A8D-8E81-4EDF-858F-272F8FFF1217}"/>
                    </a:ext>
                  </a:extLst>
                </p:cNvPr>
                <p:cNvPicPr/>
                <p:nvPr/>
              </p:nvPicPr>
              <p:blipFill>
                <a:blip r:embed="rId95"/>
                <a:stretch>
                  <a:fillRect/>
                </a:stretch>
              </p:blipFill>
              <p:spPr>
                <a:xfrm>
                  <a:off x="6354942" y="364818"/>
                  <a:ext cx="80316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4" name="Ink 13">
                  <a:extLst>
                    <a:ext uri="{FF2B5EF4-FFF2-40B4-BE49-F238E27FC236}">
                      <a16:creationId xmlns:a16="http://schemas.microsoft.com/office/drawing/2014/main" id="{9F76A579-418E-45AB-8EEB-0025F745C4ED}"/>
                    </a:ext>
                  </a:extLst>
                </p14:cNvPr>
                <p14:cNvContentPartPr/>
                <p14:nvPr/>
              </p14:nvContentPartPr>
              <p14:xfrm>
                <a:off x="7147302" y="400818"/>
                <a:ext cx="596520" cy="367560"/>
              </p14:xfrm>
            </p:contentPart>
          </mc:Choice>
          <mc:Fallback>
            <p:pic>
              <p:nvPicPr>
                <p:cNvPr id="14" name="Ink 13">
                  <a:extLst>
                    <a:ext uri="{FF2B5EF4-FFF2-40B4-BE49-F238E27FC236}">
                      <a16:creationId xmlns:a16="http://schemas.microsoft.com/office/drawing/2014/main" id="{9F76A579-418E-45AB-8EEB-0025F745C4ED}"/>
                    </a:ext>
                  </a:extLst>
                </p:cNvPr>
                <p:cNvPicPr/>
                <p:nvPr/>
              </p:nvPicPr>
              <p:blipFill>
                <a:blip r:embed="rId97"/>
                <a:stretch>
                  <a:fillRect/>
                </a:stretch>
              </p:blipFill>
              <p:spPr>
                <a:xfrm>
                  <a:off x="7129302" y="382818"/>
                  <a:ext cx="63216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6" name="Ink 15">
                  <a:extLst>
                    <a:ext uri="{FF2B5EF4-FFF2-40B4-BE49-F238E27FC236}">
                      <a16:creationId xmlns:a16="http://schemas.microsoft.com/office/drawing/2014/main" id="{09E89070-FD44-48DC-AD30-2811D9AF2431}"/>
                    </a:ext>
                  </a:extLst>
                </p14:cNvPr>
                <p14:cNvContentPartPr/>
                <p14:nvPr/>
              </p14:nvContentPartPr>
              <p14:xfrm>
                <a:off x="7857582" y="243858"/>
                <a:ext cx="452160" cy="363960"/>
              </p14:xfrm>
            </p:contentPart>
          </mc:Choice>
          <mc:Fallback>
            <p:pic>
              <p:nvPicPr>
                <p:cNvPr id="16" name="Ink 15">
                  <a:extLst>
                    <a:ext uri="{FF2B5EF4-FFF2-40B4-BE49-F238E27FC236}">
                      <a16:creationId xmlns:a16="http://schemas.microsoft.com/office/drawing/2014/main" id="{09E89070-FD44-48DC-AD30-2811D9AF2431}"/>
                    </a:ext>
                  </a:extLst>
                </p:cNvPr>
                <p:cNvPicPr/>
                <p:nvPr/>
              </p:nvPicPr>
              <p:blipFill>
                <a:blip r:embed="rId99"/>
                <a:stretch>
                  <a:fillRect/>
                </a:stretch>
              </p:blipFill>
              <p:spPr>
                <a:xfrm>
                  <a:off x="7839942" y="225858"/>
                  <a:ext cx="48780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7" name="Ink 16">
                  <a:extLst>
                    <a:ext uri="{FF2B5EF4-FFF2-40B4-BE49-F238E27FC236}">
                      <a16:creationId xmlns:a16="http://schemas.microsoft.com/office/drawing/2014/main" id="{1B6FC8DD-7B75-4320-8907-217E87D2F99F}"/>
                    </a:ext>
                  </a:extLst>
                </p14:cNvPr>
                <p14:cNvContentPartPr/>
                <p14:nvPr/>
              </p14:nvContentPartPr>
              <p14:xfrm>
                <a:off x="8563542" y="320898"/>
                <a:ext cx="530640" cy="286200"/>
              </p14:xfrm>
            </p:contentPart>
          </mc:Choice>
          <mc:Fallback>
            <p:pic>
              <p:nvPicPr>
                <p:cNvPr id="17" name="Ink 16">
                  <a:extLst>
                    <a:ext uri="{FF2B5EF4-FFF2-40B4-BE49-F238E27FC236}">
                      <a16:creationId xmlns:a16="http://schemas.microsoft.com/office/drawing/2014/main" id="{1B6FC8DD-7B75-4320-8907-217E87D2F99F}"/>
                    </a:ext>
                  </a:extLst>
                </p:cNvPr>
                <p:cNvPicPr/>
                <p:nvPr/>
              </p:nvPicPr>
              <p:blipFill>
                <a:blip r:embed="rId101"/>
                <a:stretch>
                  <a:fillRect/>
                </a:stretch>
              </p:blipFill>
              <p:spPr>
                <a:xfrm>
                  <a:off x="8545542" y="302898"/>
                  <a:ext cx="5662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9" name="Ink 18">
                  <a:extLst>
                    <a:ext uri="{FF2B5EF4-FFF2-40B4-BE49-F238E27FC236}">
                      <a16:creationId xmlns:a16="http://schemas.microsoft.com/office/drawing/2014/main" id="{2051C089-D8D2-495F-9EBE-E7AAD97C39A2}"/>
                    </a:ext>
                  </a:extLst>
                </p14:cNvPr>
                <p14:cNvContentPartPr/>
                <p14:nvPr/>
              </p14:nvContentPartPr>
              <p14:xfrm>
                <a:off x="9196422" y="278058"/>
                <a:ext cx="203760" cy="313200"/>
              </p14:xfrm>
            </p:contentPart>
          </mc:Choice>
          <mc:Fallback>
            <p:pic>
              <p:nvPicPr>
                <p:cNvPr id="19" name="Ink 18">
                  <a:extLst>
                    <a:ext uri="{FF2B5EF4-FFF2-40B4-BE49-F238E27FC236}">
                      <a16:creationId xmlns:a16="http://schemas.microsoft.com/office/drawing/2014/main" id="{2051C089-D8D2-495F-9EBE-E7AAD97C39A2}"/>
                    </a:ext>
                  </a:extLst>
                </p:cNvPr>
                <p:cNvPicPr/>
                <p:nvPr/>
              </p:nvPicPr>
              <p:blipFill>
                <a:blip r:embed="rId103"/>
                <a:stretch>
                  <a:fillRect/>
                </a:stretch>
              </p:blipFill>
              <p:spPr>
                <a:xfrm>
                  <a:off x="9178782" y="260058"/>
                  <a:ext cx="2394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0" name="Ink 19">
                  <a:extLst>
                    <a:ext uri="{FF2B5EF4-FFF2-40B4-BE49-F238E27FC236}">
                      <a16:creationId xmlns:a16="http://schemas.microsoft.com/office/drawing/2014/main" id="{1577C75F-16F9-4DB6-92AC-602361982C81}"/>
                    </a:ext>
                  </a:extLst>
                </p14:cNvPr>
                <p14:cNvContentPartPr/>
                <p14:nvPr/>
              </p14:nvContentPartPr>
              <p14:xfrm>
                <a:off x="9390102" y="166458"/>
                <a:ext cx="250560" cy="363600"/>
              </p14:xfrm>
            </p:contentPart>
          </mc:Choice>
          <mc:Fallback>
            <p:pic>
              <p:nvPicPr>
                <p:cNvPr id="20" name="Ink 19">
                  <a:extLst>
                    <a:ext uri="{FF2B5EF4-FFF2-40B4-BE49-F238E27FC236}">
                      <a16:creationId xmlns:a16="http://schemas.microsoft.com/office/drawing/2014/main" id="{1577C75F-16F9-4DB6-92AC-602361982C81}"/>
                    </a:ext>
                  </a:extLst>
                </p:cNvPr>
                <p:cNvPicPr/>
                <p:nvPr/>
              </p:nvPicPr>
              <p:blipFill>
                <a:blip r:embed="rId105"/>
                <a:stretch>
                  <a:fillRect/>
                </a:stretch>
              </p:blipFill>
              <p:spPr>
                <a:xfrm>
                  <a:off x="9372102" y="148818"/>
                  <a:ext cx="28620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1" name="Ink 20">
                  <a:extLst>
                    <a:ext uri="{FF2B5EF4-FFF2-40B4-BE49-F238E27FC236}">
                      <a16:creationId xmlns:a16="http://schemas.microsoft.com/office/drawing/2014/main" id="{40EC2A77-9080-4F2A-B6B2-EBC892607DDB}"/>
                    </a:ext>
                  </a:extLst>
                </p14:cNvPr>
                <p14:cNvContentPartPr/>
                <p14:nvPr/>
              </p14:nvContentPartPr>
              <p14:xfrm>
                <a:off x="9363462" y="261858"/>
                <a:ext cx="268920" cy="36720"/>
              </p14:xfrm>
            </p:contentPart>
          </mc:Choice>
          <mc:Fallback>
            <p:pic>
              <p:nvPicPr>
                <p:cNvPr id="21" name="Ink 20">
                  <a:extLst>
                    <a:ext uri="{FF2B5EF4-FFF2-40B4-BE49-F238E27FC236}">
                      <a16:creationId xmlns:a16="http://schemas.microsoft.com/office/drawing/2014/main" id="{40EC2A77-9080-4F2A-B6B2-EBC892607DDB}"/>
                    </a:ext>
                  </a:extLst>
                </p:cNvPr>
                <p:cNvPicPr/>
                <p:nvPr/>
              </p:nvPicPr>
              <p:blipFill>
                <a:blip r:embed="rId107"/>
                <a:stretch>
                  <a:fillRect/>
                </a:stretch>
              </p:blipFill>
              <p:spPr>
                <a:xfrm>
                  <a:off x="9345462" y="244218"/>
                  <a:ext cx="3045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2" name="Ink 21">
                  <a:extLst>
                    <a:ext uri="{FF2B5EF4-FFF2-40B4-BE49-F238E27FC236}">
                      <a16:creationId xmlns:a16="http://schemas.microsoft.com/office/drawing/2014/main" id="{464F60B8-BB37-48AD-AF63-F7148685A9E2}"/>
                    </a:ext>
                  </a:extLst>
                </p14:cNvPr>
                <p14:cNvContentPartPr/>
                <p14:nvPr/>
              </p14:nvContentPartPr>
              <p14:xfrm>
                <a:off x="3755022" y="702858"/>
                <a:ext cx="6109920" cy="615600"/>
              </p14:xfrm>
            </p:contentPart>
          </mc:Choice>
          <mc:Fallback>
            <p:pic>
              <p:nvPicPr>
                <p:cNvPr id="22" name="Ink 21">
                  <a:extLst>
                    <a:ext uri="{FF2B5EF4-FFF2-40B4-BE49-F238E27FC236}">
                      <a16:creationId xmlns:a16="http://schemas.microsoft.com/office/drawing/2014/main" id="{464F60B8-BB37-48AD-AF63-F7148685A9E2}"/>
                    </a:ext>
                  </a:extLst>
                </p:cNvPr>
                <p:cNvPicPr/>
                <p:nvPr/>
              </p:nvPicPr>
              <p:blipFill>
                <a:blip r:embed="rId109"/>
                <a:stretch>
                  <a:fillRect/>
                </a:stretch>
              </p:blipFill>
              <p:spPr>
                <a:xfrm>
                  <a:off x="3737382" y="685218"/>
                  <a:ext cx="614556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7" name="Ink 36">
                  <a:extLst>
                    <a:ext uri="{FF2B5EF4-FFF2-40B4-BE49-F238E27FC236}">
                      <a16:creationId xmlns:a16="http://schemas.microsoft.com/office/drawing/2014/main" id="{37C7E33B-38DD-451C-AFB9-6DF7E402DDF6}"/>
                    </a:ext>
                  </a:extLst>
                </p14:cNvPr>
                <p14:cNvContentPartPr/>
                <p14:nvPr/>
              </p14:nvContentPartPr>
              <p14:xfrm>
                <a:off x="4703262" y="2275338"/>
                <a:ext cx="555840" cy="46080"/>
              </p14:xfrm>
            </p:contentPart>
          </mc:Choice>
          <mc:Fallback>
            <p:pic>
              <p:nvPicPr>
                <p:cNvPr id="37" name="Ink 36">
                  <a:extLst>
                    <a:ext uri="{FF2B5EF4-FFF2-40B4-BE49-F238E27FC236}">
                      <a16:creationId xmlns:a16="http://schemas.microsoft.com/office/drawing/2014/main" id="{37C7E33B-38DD-451C-AFB9-6DF7E402DDF6}"/>
                    </a:ext>
                  </a:extLst>
                </p:cNvPr>
                <p:cNvPicPr/>
                <p:nvPr/>
              </p:nvPicPr>
              <p:blipFill>
                <a:blip r:embed="rId111"/>
                <a:stretch>
                  <a:fillRect/>
                </a:stretch>
              </p:blipFill>
              <p:spPr>
                <a:xfrm>
                  <a:off x="4685622" y="2257698"/>
                  <a:ext cx="5914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8" name="Ink 37">
                  <a:extLst>
                    <a:ext uri="{FF2B5EF4-FFF2-40B4-BE49-F238E27FC236}">
                      <a16:creationId xmlns:a16="http://schemas.microsoft.com/office/drawing/2014/main" id="{1888E2F5-A342-4A55-BE43-4D49913C300B}"/>
                    </a:ext>
                  </a:extLst>
                </p14:cNvPr>
                <p14:cNvContentPartPr/>
                <p14:nvPr/>
              </p14:nvContentPartPr>
              <p14:xfrm>
                <a:off x="4905942" y="2065818"/>
                <a:ext cx="74160" cy="403560"/>
              </p14:xfrm>
            </p:contentPart>
          </mc:Choice>
          <mc:Fallback>
            <p:pic>
              <p:nvPicPr>
                <p:cNvPr id="38" name="Ink 37">
                  <a:extLst>
                    <a:ext uri="{FF2B5EF4-FFF2-40B4-BE49-F238E27FC236}">
                      <a16:creationId xmlns:a16="http://schemas.microsoft.com/office/drawing/2014/main" id="{1888E2F5-A342-4A55-BE43-4D49913C300B}"/>
                    </a:ext>
                  </a:extLst>
                </p:cNvPr>
                <p:cNvPicPr/>
                <p:nvPr/>
              </p:nvPicPr>
              <p:blipFill>
                <a:blip r:embed="rId113"/>
                <a:stretch>
                  <a:fillRect/>
                </a:stretch>
              </p:blipFill>
              <p:spPr>
                <a:xfrm>
                  <a:off x="4887942" y="2047818"/>
                  <a:ext cx="10980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9" name="Ink 38">
                  <a:extLst>
                    <a:ext uri="{FF2B5EF4-FFF2-40B4-BE49-F238E27FC236}">
                      <a16:creationId xmlns:a16="http://schemas.microsoft.com/office/drawing/2014/main" id="{0C57EF34-8302-48AC-9F2F-5F469641117B}"/>
                    </a:ext>
                  </a:extLst>
                </p14:cNvPr>
                <p14:cNvContentPartPr/>
                <p14:nvPr/>
              </p14:nvContentPartPr>
              <p14:xfrm>
                <a:off x="6008982" y="1450218"/>
                <a:ext cx="286200" cy="712440"/>
              </p14:xfrm>
            </p:contentPart>
          </mc:Choice>
          <mc:Fallback>
            <p:pic>
              <p:nvPicPr>
                <p:cNvPr id="39" name="Ink 38">
                  <a:extLst>
                    <a:ext uri="{FF2B5EF4-FFF2-40B4-BE49-F238E27FC236}">
                      <a16:creationId xmlns:a16="http://schemas.microsoft.com/office/drawing/2014/main" id="{0C57EF34-8302-48AC-9F2F-5F469641117B}"/>
                    </a:ext>
                  </a:extLst>
                </p:cNvPr>
                <p:cNvPicPr/>
                <p:nvPr/>
              </p:nvPicPr>
              <p:blipFill>
                <a:blip r:embed="rId115"/>
                <a:stretch>
                  <a:fillRect/>
                </a:stretch>
              </p:blipFill>
              <p:spPr>
                <a:xfrm>
                  <a:off x="5990982" y="1432578"/>
                  <a:ext cx="321840" cy="748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0" name="Ink 59">
                  <a:extLst>
                    <a:ext uri="{FF2B5EF4-FFF2-40B4-BE49-F238E27FC236}">
                      <a16:creationId xmlns:a16="http://schemas.microsoft.com/office/drawing/2014/main" id="{9E2AB02B-5B5A-4046-8054-0CD1A989EE29}"/>
                    </a:ext>
                  </a:extLst>
                </p14:cNvPr>
                <p14:cNvContentPartPr/>
                <p14:nvPr/>
              </p14:nvContentPartPr>
              <p14:xfrm>
                <a:off x="9875382" y="685218"/>
                <a:ext cx="328320" cy="451080"/>
              </p14:xfrm>
            </p:contentPart>
          </mc:Choice>
          <mc:Fallback>
            <p:pic>
              <p:nvPicPr>
                <p:cNvPr id="60" name="Ink 59">
                  <a:extLst>
                    <a:ext uri="{FF2B5EF4-FFF2-40B4-BE49-F238E27FC236}">
                      <a16:creationId xmlns:a16="http://schemas.microsoft.com/office/drawing/2014/main" id="{9E2AB02B-5B5A-4046-8054-0CD1A989EE29}"/>
                    </a:ext>
                  </a:extLst>
                </p:cNvPr>
                <p:cNvPicPr/>
                <p:nvPr/>
              </p:nvPicPr>
              <p:blipFill>
                <a:blip r:embed="rId117"/>
                <a:stretch>
                  <a:fillRect/>
                </a:stretch>
              </p:blipFill>
              <p:spPr>
                <a:xfrm>
                  <a:off x="9857382" y="667578"/>
                  <a:ext cx="36396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1" name="Ink 60">
                  <a:extLst>
                    <a:ext uri="{FF2B5EF4-FFF2-40B4-BE49-F238E27FC236}">
                      <a16:creationId xmlns:a16="http://schemas.microsoft.com/office/drawing/2014/main" id="{91B1C5A2-66CB-4034-8F9E-5DEB3588F226}"/>
                    </a:ext>
                  </a:extLst>
                </p14:cNvPr>
                <p14:cNvContentPartPr/>
                <p14:nvPr/>
              </p14:nvContentPartPr>
              <p14:xfrm>
                <a:off x="9278862" y="1411338"/>
                <a:ext cx="350280" cy="262800"/>
              </p14:xfrm>
            </p:contentPart>
          </mc:Choice>
          <mc:Fallback>
            <p:pic>
              <p:nvPicPr>
                <p:cNvPr id="61" name="Ink 60">
                  <a:extLst>
                    <a:ext uri="{FF2B5EF4-FFF2-40B4-BE49-F238E27FC236}">
                      <a16:creationId xmlns:a16="http://schemas.microsoft.com/office/drawing/2014/main" id="{91B1C5A2-66CB-4034-8F9E-5DEB3588F226}"/>
                    </a:ext>
                  </a:extLst>
                </p:cNvPr>
                <p:cNvPicPr/>
                <p:nvPr/>
              </p:nvPicPr>
              <p:blipFill>
                <a:blip r:embed="rId119"/>
                <a:stretch>
                  <a:fillRect/>
                </a:stretch>
              </p:blipFill>
              <p:spPr>
                <a:xfrm>
                  <a:off x="9260862" y="1393698"/>
                  <a:ext cx="3859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2" name="Ink 61">
                  <a:extLst>
                    <a:ext uri="{FF2B5EF4-FFF2-40B4-BE49-F238E27FC236}">
                      <a16:creationId xmlns:a16="http://schemas.microsoft.com/office/drawing/2014/main" id="{4BA6D765-2BCF-42B6-A8B8-30A79484487D}"/>
                    </a:ext>
                  </a:extLst>
                </p14:cNvPr>
                <p14:cNvContentPartPr/>
                <p14:nvPr/>
              </p14:nvContentPartPr>
              <p14:xfrm>
                <a:off x="9650742" y="1468938"/>
                <a:ext cx="181440" cy="97560"/>
              </p14:xfrm>
            </p:contentPart>
          </mc:Choice>
          <mc:Fallback>
            <p:pic>
              <p:nvPicPr>
                <p:cNvPr id="62" name="Ink 61">
                  <a:extLst>
                    <a:ext uri="{FF2B5EF4-FFF2-40B4-BE49-F238E27FC236}">
                      <a16:creationId xmlns:a16="http://schemas.microsoft.com/office/drawing/2014/main" id="{4BA6D765-2BCF-42B6-A8B8-30A79484487D}"/>
                    </a:ext>
                  </a:extLst>
                </p:cNvPr>
                <p:cNvPicPr/>
                <p:nvPr/>
              </p:nvPicPr>
              <p:blipFill>
                <a:blip r:embed="rId121"/>
                <a:stretch>
                  <a:fillRect/>
                </a:stretch>
              </p:blipFill>
              <p:spPr>
                <a:xfrm>
                  <a:off x="9633102" y="1451298"/>
                  <a:ext cx="2170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3" name="Ink 62">
                  <a:extLst>
                    <a:ext uri="{FF2B5EF4-FFF2-40B4-BE49-F238E27FC236}">
                      <a16:creationId xmlns:a16="http://schemas.microsoft.com/office/drawing/2014/main" id="{4D4816B0-15E5-4D7D-90BF-B9F2EA51A386}"/>
                    </a:ext>
                  </a:extLst>
                </p14:cNvPr>
                <p14:cNvContentPartPr/>
                <p14:nvPr/>
              </p14:nvContentPartPr>
              <p14:xfrm>
                <a:off x="9810942" y="1318458"/>
                <a:ext cx="190800" cy="157680"/>
              </p14:xfrm>
            </p:contentPart>
          </mc:Choice>
          <mc:Fallback>
            <p:pic>
              <p:nvPicPr>
                <p:cNvPr id="63" name="Ink 62">
                  <a:extLst>
                    <a:ext uri="{FF2B5EF4-FFF2-40B4-BE49-F238E27FC236}">
                      <a16:creationId xmlns:a16="http://schemas.microsoft.com/office/drawing/2014/main" id="{4D4816B0-15E5-4D7D-90BF-B9F2EA51A386}"/>
                    </a:ext>
                  </a:extLst>
                </p:cNvPr>
                <p:cNvPicPr/>
                <p:nvPr/>
              </p:nvPicPr>
              <p:blipFill>
                <a:blip r:embed="rId123"/>
                <a:stretch>
                  <a:fillRect/>
                </a:stretch>
              </p:blipFill>
              <p:spPr>
                <a:xfrm>
                  <a:off x="9793302" y="1300458"/>
                  <a:ext cx="226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4" name="Ink 63">
                  <a:extLst>
                    <a:ext uri="{FF2B5EF4-FFF2-40B4-BE49-F238E27FC236}">
                      <a16:creationId xmlns:a16="http://schemas.microsoft.com/office/drawing/2014/main" id="{2E6E32B0-8E8A-4BCC-8DA7-53B76C76552E}"/>
                    </a:ext>
                  </a:extLst>
                </p14:cNvPr>
                <p14:cNvContentPartPr/>
                <p14:nvPr/>
              </p14:nvContentPartPr>
              <p14:xfrm>
                <a:off x="9896982" y="1212978"/>
                <a:ext cx="320040" cy="236880"/>
              </p14:xfrm>
            </p:contentPart>
          </mc:Choice>
          <mc:Fallback>
            <p:pic>
              <p:nvPicPr>
                <p:cNvPr id="64" name="Ink 63">
                  <a:extLst>
                    <a:ext uri="{FF2B5EF4-FFF2-40B4-BE49-F238E27FC236}">
                      <a16:creationId xmlns:a16="http://schemas.microsoft.com/office/drawing/2014/main" id="{2E6E32B0-8E8A-4BCC-8DA7-53B76C76552E}"/>
                    </a:ext>
                  </a:extLst>
                </p:cNvPr>
                <p:cNvPicPr/>
                <p:nvPr/>
              </p:nvPicPr>
              <p:blipFill>
                <a:blip r:embed="rId125"/>
                <a:stretch>
                  <a:fillRect/>
                </a:stretch>
              </p:blipFill>
              <p:spPr>
                <a:xfrm>
                  <a:off x="9878982" y="1195338"/>
                  <a:ext cx="3556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5" name="Ink 64">
                  <a:extLst>
                    <a:ext uri="{FF2B5EF4-FFF2-40B4-BE49-F238E27FC236}">
                      <a16:creationId xmlns:a16="http://schemas.microsoft.com/office/drawing/2014/main" id="{99C8D844-57C0-4CF1-9B82-304DA3C9A79E}"/>
                    </a:ext>
                  </a:extLst>
                </p14:cNvPr>
                <p14:cNvContentPartPr/>
                <p14:nvPr/>
              </p14:nvContentPartPr>
              <p14:xfrm>
                <a:off x="10251582" y="1114698"/>
                <a:ext cx="290880" cy="673560"/>
              </p14:xfrm>
            </p:contentPart>
          </mc:Choice>
          <mc:Fallback>
            <p:pic>
              <p:nvPicPr>
                <p:cNvPr id="65" name="Ink 64">
                  <a:extLst>
                    <a:ext uri="{FF2B5EF4-FFF2-40B4-BE49-F238E27FC236}">
                      <a16:creationId xmlns:a16="http://schemas.microsoft.com/office/drawing/2014/main" id="{99C8D844-57C0-4CF1-9B82-304DA3C9A79E}"/>
                    </a:ext>
                  </a:extLst>
                </p:cNvPr>
                <p:cNvPicPr/>
                <p:nvPr/>
              </p:nvPicPr>
              <p:blipFill>
                <a:blip r:embed="rId127"/>
                <a:stretch>
                  <a:fillRect/>
                </a:stretch>
              </p:blipFill>
              <p:spPr>
                <a:xfrm>
                  <a:off x="10233942" y="1097058"/>
                  <a:ext cx="326520" cy="709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6" name="Ink 65">
                  <a:extLst>
                    <a:ext uri="{FF2B5EF4-FFF2-40B4-BE49-F238E27FC236}">
                      <a16:creationId xmlns:a16="http://schemas.microsoft.com/office/drawing/2014/main" id="{5470EA77-E18C-4A77-B516-6E484CAEA453}"/>
                    </a:ext>
                  </a:extLst>
                </p14:cNvPr>
                <p14:cNvContentPartPr/>
                <p14:nvPr/>
              </p14:nvContentPartPr>
              <p14:xfrm>
                <a:off x="10515102" y="1133778"/>
                <a:ext cx="43560" cy="106920"/>
              </p14:xfrm>
            </p:contentPart>
          </mc:Choice>
          <mc:Fallback>
            <p:pic>
              <p:nvPicPr>
                <p:cNvPr id="66" name="Ink 65">
                  <a:extLst>
                    <a:ext uri="{FF2B5EF4-FFF2-40B4-BE49-F238E27FC236}">
                      <a16:creationId xmlns:a16="http://schemas.microsoft.com/office/drawing/2014/main" id="{5470EA77-E18C-4A77-B516-6E484CAEA453}"/>
                    </a:ext>
                  </a:extLst>
                </p:cNvPr>
                <p:cNvPicPr/>
                <p:nvPr/>
              </p:nvPicPr>
              <p:blipFill>
                <a:blip r:embed="rId129"/>
                <a:stretch>
                  <a:fillRect/>
                </a:stretch>
              </p:blipFill>
              <p:spPr>
                <a:xfrm>
                  <a:off x="10497462" y="1116138"/>
                  <a:ext cx="792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7" name="Ink 66">
                  <a:extLst>
                    <a:ext uri="{FF2B5EF4-FFF2-40B4-BE49-F238E27FC236}">
                      <a16:creationId xmlns:a16="http://schemas.microsoft.com/office/drawing/2014/main" id="{D5E9CDC2-EB7A-40A4-8773-A1EF0C899AF0}"/>
                    </a:ext>
                  </a:extLst>
                </p14:cNvPr>
                <p14:cNvContentPartPr/>
                <p14:nvPr/>
              </p14:nvContentPartPr>
              <p14:xfrm>
                <a:off x="10400982" y="959898"/>
                <a:ext cx="360" cy="15840"/>
              </p14:xfrm>
            </p:contentPart>
          </mc:Choice>
          <mc:Fallback>
            <p:pic>
              <p:nvPicPr>
                <p:cNvPr id="67" name="Ink 66">
                  <a:extLst>
                    <a:ext uri="{FF2B5EF4-FFF2-40B4-BE49-F238E27FC236}">
                      <a16:creationId xmlns:a16="http://schemas.microsoft.com/office/drawing/2014/main" id="{D5E9CDC2-EB7A-40A4-8773-A1EF0C899AF0}"/>
                    </a:ext>
                  </a:extLst>
                </p:cNvPr>
                <p:cNvPicPr/>
                <p:nvPr/>
              </p:nvPicPr>
              <p:blipFill>
                <a:blip r:embed="rId131"/>
                <a:stretch>
                  <a:fillRect/>
                </a:stretch>
              </p:blipFill>
              <p:spPr>
                <a:xfrm>
                  <a:off x="10382982" y="941898"/>
                  <a:ext cx="36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8" name="Ink 67">
                  <a:extLst>
                    <a:ext uri="{FF2B5EF4-FFF2-40B4-BE49-F238E27FC236}">
                      <a16:creationId xmlns:a16="http://schemas.microsoft.com/office/drawing/2014/main" id="{E2F1BDC5-4E9F-4D6E-A8FD-F40118F2199E}"/>
                    </a:ext>
                  </a:extLst>
                </p14:cNvPr>
                <p14:cNvContentPartPr/>
                <p14:nvPr/>
              </p14:nvContentPartPr>
              <p14:xfrm>
                <a:off x="10656222" y="977178"/>
                <a:ext cx="316080" cy="219600"/>
              </p14:xfrm>
            </p:contentPart>
          </mc:Choice>
          <mc:Fallback>
            <p:pic>
              <p:nvPicPr>
                <p:cNvPr id="68" name="Ink 67">
                  <a:extLst>
                    <a:ext uri="{FF2B5EF4-FFF2-40B4-BE49-F238E27FC236}">
                      <a16:creationId xmlns:a16="http://schemas.microsoft.com/office/drawing/2014/main" id="{E2F1BDC5-4E9F-4D6E-A8FD-F40118F2199E}"/>
                    </a:ext>
                  </a:extLst>
                </p:cNvPr>
                <p:cNvPicPr/>
                <p:nvPr/>
              </p:nvPicPr>
              <p:blipFill>
                <a:blip r:embed="rId133"/>
                <a:stretch>
                  <a:fillRect/>
                </a:stretch>
              </p:blipFill>
              <p:spPr>
                <a:xfrm>
                  <a:off x="10638222" y="959178"/>
                  <a:ext cx="3517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9" name="Ink 68">
                  <a:extLst>
                    <a:ext uri="{FF2B5EF4-FFF2-40B4-BE49-F238E27FC236}">
                      <a16:creationId xmlns:a16="http://schemas.microsoft.com/office/drawing/2014/main" id="{DF8D991C-B4AA-4B64-B59B-882874956069}"/>
                    </a:ext>
                  </a:extLst>
                </p14:cNvPr>
                <p14:cNvContentPartPr/>
                <p14:nvPr/>
              </p14:nvContentPartPr>
              <p14:xfrm>
                <a:off x="10926942" y="890418"/>
                <a:ext cx="371160" cy="871560"/>
              </p14:xfrm>
            </p:contentPart>
          </mc:Choice>
          <mc:Fallback>
            <p:pic>
              <p:nvPicPr>
                <p:cNvPr id="69" name="Ink 68">
                  <a:extLst>
                    <a:ext uri="{FF2B5EF4-FFF2-40B4-BE49-F238E27FC236}">
                      <a16:creationId xmlns:a16="http://schemas.microsoft.com/office/drawing/2014/main" id="{DF8D991C-B4AA-4B64-B59B-882874956069}"/>
                    </a:ext>
                  </a:extLst>
                </p:cNvPr>
                <p:cNvPicPr/>
                <p:nvPr/>
              </p:nvPicPr>
              <p:blipFill>
                <a:blip r:embed="rId135"/>
                <a:stretch>
                  <a:fillRect/>
                </a:stretch>
              </p:blipFill>
              <p:spPr>
                <a:xfrm>
                  <a:off x="10909302" y="872778"/>
                  <a:ext cx="406800" cy="907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1" name="Ink 70">
                  <a:extLst>
                    <a:ext uri="{FF2B5EF4-FFF2-40B4-BE49-F238E27FC236}">
                      <a16:creationId xmlns:a16="http://schemas.microsoft.com/office/drawing/2014/main" id="{6A57E3DA-86AE-4896-B634-B306D32A92B7}"/>
                    </a:ext>
                  </a:extLst>
                </p14:cNvPr>
                <p14:cNvContentPartPr/>
                <p14:nvPr/>
              </p14:nvContentPartPr>
              <p14:xfrm>
                <a:off x="9873222" y="1933698"/>
                <a:ext cx="543960" cy="293760"/>
              </p14:xfrm>
            </p:contentPart>
          </mc:Choice>
          <mc:Fallback>
            <p:pic>
              <p:nvPicPr>
                <p:cNvPr id="71" name="Ink 70">
                  <a:extLst>
                    <a:ext uri="{FF2B5EF4-FFF2-40B4-BE49-F238E27FC236}">
                      <a16:creationId xmlns:a16="http://schemas.microsoft.com/office/drawing/2014/main" id="{6A57E3DA-86AE-4896-B634-B306D32A92B7}"/>
                    </a:ext>
                  </a:extLst>
                </p:cNvPr>
                <p:cNvPicPr/>
                <p:nvPr/>
              </p:nvPicPr>
              <p:blipFill>
                <a:blip r:embed="rId137"/>
                <a:stretch>
                  <a:fillRect/>
                </a:stretch>
              </p:blipFill>
              <p:spPr>
                <a:xfrm>
                  <a:off x="9855222" y="1916058"/>
                  <a:ext cx="57960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2" name="Ink 71">
                  <a:extLst>
                    <a:ext uri="{FF2B5EF4-FFF2-40B4-BE49-F238E27FC236}">
                      <a16:creationId xmlns:a16="http://schemas.microsoft.com/office/drawing/2014/main" id="{ED55CAB9-EE08-4BED-BB2E-526C4C550AC1}"/>
                    </a:ext>
                  </a:extLst>
                </p14:cNvPr>
                <p14:cNvContentPartPr/>
                <p14:nvPr/>
              </p14:nvContentPartPr>
              <p14:xfrm>
                <a:off x="10530582" y="1845858"/>
                <a:ext cx="249480" cy="355680"/>
              </p14:xfrm>
            </p:contentPart>
          </mc:Choice>
          <mc:Fallback>
            <p:pic>
              <p:nvPicPr>
                <p:cNvPr id="72" name="Ink 71">
                  <a:extLst>
                    <a:ext uri="{FF2B5EF4-FFF2-40B4-BE49-F238E27FC236}">
                      <a16:creationId xmlns:a16="http://schemas.microsoft.com/office/drawing/2014/main" id="{ED55CAB9-EE08-4BED-BB2E-526C4C550AC1}"/>
                    </a:ext>
                  </a:extLst>
                </p:cNvPr>
                <p:cNvPicPr/>
                <p:nvPr/>
              </p:nvPicPr>
              <p:blipFill>
                <a:blip r:embed="rId139"/>
                <a:stretch>
                  <a:fillRect/>
                </a:stretch>
              </p:blipFill>
              <p:spPr>
                <a:xfrm>
                  <a:off x="10512942" y="1828218"/>
                  <a:ext cx="28512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3" name="Ink 72">
                  <a:extLst>
                    <a:ext uri="{FF2B5EF4-FFF2-40B4-BE49-F238E27FC236}">
                      <a16:creationId xmlns:a16="http://schemas.microsoft.com/office/drawing/2014/main" id="{6A5E9774-44AD-487D-9BCA-4C7FFE730BE8}"/>
                    </a:ext>
                  </a:extLst>
                </p14:cNvPr>
                <p14:cNvContentPartPr/>
                <p14:nvPr/>
              </p14:nvContentPartPr>
              <p14:xfrm>
                <a:off x="10551822" y="1872498"/>
                <a:ext cx="139320" cy="254160"/>
              </p14:xfrm>
            </p:contentPart>
          </mc:Choice>
          <mc:Fallback>
            <p:pic>
              <p:nvPicPr>
                <p:cNvPr id="73" name="Ink 72">
                  <a:extLst>
                    <a:ext uri="{FF2B5EF4-FFF2-40B4-BE49-F238E27FC236}">
                      <a16:creationId xmlns:a16="http://schemas.microsoft.com/office/drawing/2014/main" id="{6A5E9774-44AD-487D-9BCA-4C7FFE730BE8}"/>
                    </a:ext>
                  </a:extLst>
                </p:cNvPr>
                <p:cNvPicPr/>
                <p:nvPr/>
              </p:nvPicPr>
              <p:blipFill>
                <a:blip r:embed="rId141"/>
                <a:stretch>
                  <a:fillRect/>
                </a:stretch>
              </p:blipFill>
              <p:spPr>
                <a:xfrm>
                  <a:off x="10534182" y="1854498"/>
                  <a:ext cx="1749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4" name="Ink 73">
                  <a:extLst>
                    <a:ext uri="{FF2B5EF4-FFF2-40B4-BE49-F238E27FC236}">
                      <a16:creationId xmlns:a16="http://schemas.microsoft.com/office/drawing/2014/main" id="{83B7F69C-A835-49EE-8E7F-DFEC0B6A0593}"/>
                    </a:ext>
                  </a:extLst>
                </p14:cNvPr>
                <p14:cNvContentPartPr/>
                <p14:nvPr/>
              </p14:nvContentPartPr>
              <p14:xfrm>
                <a:off x="10656222" y="1582338"/>
                <a:ext cx="318600" cy="351000"/>
              </p14:xfrm>
            </p:contentPart>
          </mc:Choice>
          <mc:Fallback>
            <p:pic>
              <p:nvPicPr>
                <p:cNvPr id="74" name="Ink 73">
                  <a:extLst>
                    <a:ext uri="{FF2B5EF4-FFF2-40B4-BE49-F238E27FC236}">
                      <a16:creationId xmlns:a16="http://schemas.microsoft.com/office/drawing/2014/main" id="{83B7F69C-A835-49EE-8E7F-DFEC0B6A0593}"/>
                    </a:ext>
                  </a:extLst>
                </p:cNvPr>
                <p:cNvPicPr/>
                <p:nvPr/>
              </p:nvPicPr>
              <p:blipFill>
                <a:blip r:embed="rId143"/>
                <a:stretch>
                  <a:fillRect/>
                </a:stretch>
              </p:blipFill>
              <p:spPr>
                <a:xfrm>
                  <a:off x="10638222" y="1564338"/>
                  <a:ext cx="35424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5" name="Ink 74">
                  <a:extLst>
                    <a:ext uri="{FF2B5EF4-FFF2-40B4-BE49-F238E27FC236}">
                      <a16:creationId xmlns:a16="http://schemas.microsoft.com/office/drawing/2014/main" id="{FCAA572E-A5BC-485F-B033-91B9752EDBA0}"/>
                    </a:ext>
                  </a:extLst>
                </p14:cNvPr>
                <p14:cNvContentPartPr/>
                <p14:nvPr/>
              </p14:nvContentPartPr>
              <p14:xfrm>
                <a:off x="10690782" y="1699338"/>
                <a:ext cx="153360" cy="50400"/>
              </p14:xfrm>
            </p:contentPart>
          </mc:Choice>
          <mc:Fallback>
            <p:pic>
              <p:nvPicPr>
                <p:cNvPr id="75" name="Ink 74">
                  <a:extLst>
                    <a:ext uri="{FF2B5EF4-FFF2-40B4-BE49-F238E27FC236}">
                      <a16:creationId xmlns:a16="http://schemas.microsoft.com/office/drawing/2014/main" id="{FCAA572E-A5BC-485F-B033-91B9752EDBA0}"/>
                    </a:ext>
                  </a:extLst>
                </p:cNvPr>
                <p:cNvPicPr/>
                <p:nvPr/>
              </p:nvPicPr>
              <p:blipFill>
                <a:blip r:embed="rId145"/>
                <a:stretch>
                  <a:fillRect/>
                </a:stretch>
              </p:blipFill>
              <p:spPr>
                <a:xfrm>
                  <a:off x="10673142" y="1681698"/>
                  <a:ext cx="1890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1" name="Ink 40">
                  <a:extLst>
                    <a:ext uri="{FF2B5EF4-FFF2-40B4-BE49-F238E27FC236}">
                      <a16:creationId xmlns:a16="http://schemas.microsoft.com/office/drawing/2014/main" id="{8402B031-1AD8-455E-8775-B7490F2E4113}"/>
                    </a:ext>
                  </a:extLst>
                </p14:cNvPr>
                <p14:cNvContentPartPr/>
                <p14:nvPr/>
              </p14:nvContentPartPr>
              <p14:xfrm>
                <a:off x="5774622" y="2222778"/>
                <a:ext cx="508680" cy="170280"/>
              </p14:xfrm>
            </p:contentPart>
          </mc:Choice>
          <mc:Fallback>
            <p:pic>
              <p:nvPicPr>
                <p:cNvPr id="41" name="Ink 40">
                  <a:extLst>
                    <a:ext uri="{FF2B5EF4-FFF2-40B4-BE49-F238E27FC236}">
                      <a16:creationId xmlns:a16="http://schemas.microsoft.com/office/drawing/2014/main" id="{8402B031-1AD8-455E-8775-B7490F2E4113}"/>
                    </a:ext>
                  </a:extLst>
                </p:cNvPr>
                <p:cNvPicPr/>
                <p:nvPr/>
              </p:nvPicPr>
              <p:blipFill>
                <a:blip r:embed="rId147"/>
                <a:stretch>
                  <a:fillRect/>
                </a:stretch>
              </p:blipFill>
              <p:spPr>
                <a:xfrm>
                  <a:off x="5756622" y="2205138"/>
                  <a:ext cx="5443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2" name="Ink 41">
                  <a:extLst>
                    <a:ext uri="{FF2B5EF4-FFF2-40B4-BE49-F238E27FC236}">
                      <a16:creationId xmlns:a16="http://schemas.microsoft.com/office/drawing/2014/main" id="{AE3F7877-73C3-47C7-B0D8-CD6B3FBEF55B}"/>
                    </a:ext>
                  </a:extLst>
                </p14:cNvPr>
                <p14:cNvContentPartPr/>
                <p14:nvPr/>
              </p14:nvContentPartPr>
              <p14:xfrm>
                <a:off x="6268542" y="2063658"/>
                <a:ext cx="210600" cy="420480"/>
              </p14:xfrm>
            </p:contentPart>
          </mc:Choice>
          <mc:Fallback>
            <p:pic>
              <p:nvPicPr>
                <p:cNvPr id="42" name="Ink 41">
                  <a:extLst>
                    <a:ext uri="{FF2B5EF4-FFF2-40B4-BE49-F238E27FC236}">
                      <a16:creationId xmlns:a16="http://schemas.microsoft.com/office/drawing/2014/main" id="{AE3F7877-73C3-47C7-B0D8-CD6B3FBEF55B}"/>
                    </a:ext>
                  </a:extLst>
                </p:cNvPr>
                <p:cNvPicPr/>
                <p:nvPr/>
              </p:nvPicPr>
              <p:blipFill>
                <a:blip r:embed="rId149"/>
                <a:stretch>
                  <a:fillRect/>
                </a:stretch>
              </p:blipFill>
              <p:spPr>
                <a:xfrm>
                  <a:off x="6250902" y="2045658"/>
                  <a:ext cx="24624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3" name="Ink 42">
                  <a:extLst>
                    <a:ext uri="{FF2B5EF4-FFF2-40B4-BE49-F238E27FC236}">
                      <a16:creationId xmlns:a16="http://schemas.microsoft.com/office/drawing/2014/main" id="{3D3FEC0E-53C2-4AB8-B873-45353E543F9B}"/>
                    </a:ext>
                  </a:extLst>
                </p14:cNvPr>
                <p14:cNvContentPartPr/>
                <p14:nvPr/>
              </p14:nvContentPartPr>
              <p14:xfrm>
                <a:off x="6600102" y="1962858"/>
                <a:ext cx="389880" cy="378000"/>
              </p14:xfrm>
            </p:contentPart>
          </mc:Choice>
          <mc:Fallback>
            <p:pic>
              <p:nvPicPr>
                <p:cNvPr id="43" name="Ink 42">
                  <a:extLst>
                    <a:ext uri="{FF2B5EF4-FFF2-40B4-BE49-F238E27FC236}">
                      <a16:creationId xmlns:a16="http://schemas.microsoft.com/office/drawing/2014/main" id="{3D3FEC0E-53C2-4AB8-B873-45353E543F9B}"/>
                    </a:ext>
                  </a:extLst>
                </p:cNvPr>
                <p:cNvPicPr/>
                <p:nvPr/>
              </p:nvPicPr>
              <p:blipFill>
                <a:blip r:embed="rId151"/>
                <a:stretch>
                  <a:fillRect/>
                </a:stretch>
              </p:blipFill>
              <p:spPr>
                <a:xfrm>
                  <a:off x="6582462" y="1945218"/>
                  <a:ext cx="42552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4" name="Ink 43">
                  <a:extLst>
                    <a:ext uri="{FF2B5EF4-FFF2-40B4-BE49-F238E27FC236}">
                      <a16:creationId xmlns:a16="http://schemas.microsoft.com/office/drawing/2014/main" id="{0FA5E9C6-69C5-48EC-B1AA-C14B57C551AA}"/>
                    </a:ext>
                  </a:extLst>
                </p14:cNvPr>
                <p14:cNvContentPartPr/>
                <p14:nvPr/>
              </p14:nvContentPartPr>
              <p14:xfrm>
                <a:off x="6909702" y="1906338"/>
                <a:ext cx="440280" cy="337320"/>
              </p14:xfrm>
            </p:contentPart>
          </mc:Choice>
          <mc:Fallback>
            <p:pic>
              <p:nvPicPr>
                <p:cNvPr id="44" name="Ink 43">
                  <a:extLst>
                    <a:ext uri="{FF2B5EF4-FFF2-40B4-BE49-F238E27FC236}">
                      <a16:creationId xmlns:a16="http://schemas.microsoft.com/office/drawing/2014/main" id="{0FA5E9C6-69C5-48EC-B1AA-C14B57C551AA}"/>
                    </a:ext>
                  </a:extLst>
                </p:cNvPr>
                <p:cNvPicPr/>
                <p:nvPr/>
              </p:nvPicPr>
              <p:blipFill>
                <a:blip r:embed="rId153"/>
                <a:stretch>
                  <a:fillRect/>
                </a:stretch>
              </p:blipFill>
              <p:spPr>
                <a:xfrm>
                  <a:off x="6892062" y="1888698"/>
                  <a:ext cx="47592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5" name="Ink 44">
                  <a:extLst>
                    <a:ext uri="{FF2B5EF4-FFF2-40B4-BE49-F238E27FC236}">
                      <a16:creationId xmlns:a16="http://schemas.microsoft.com/office/drawing/2014/main" id="{7E7A6BAB-98E6-4877-9D15-D5C3EE569863}"/>
                    </a:ext>
                  </a:extLst>
                </p14:cNvPr>
                <p14:cNvContentPartPr/>
                <p14:nvPr/>
              </p14:nvContentPartPr>
              <p14:xfrm>
                <a:off x="7349982" y="2083458"/>
                <a:ext cx="34200" cy="62280"/>
              </p14:xfrm>
            </p:contentPart>
          </mc:Choice>
          <mc:Fallback>
            <p:pic>
              <p:nvPicPr>
                <p:cNvPr id="45" name="Ink 44">
                  <a:extLst>
                    <a:ext uri="{FF2B5EF4-FFF2-40B4-BE49-F238E27FC236}">
                      <a16:creationId xmlns:a16="http://schemas.microsoft.com/office/drawing/2014/main" id="{7E7A6BAB-98E6-4877-9D15-D5C3EE569863}"/>
                    </a:ext>
                  </a:extLst>
                </p:cNvPr>
                <p:cNvPicPr/>
                <p:nvPr/>
              </p:nvPicPr>
              <p:blipFill>
                <a:blip r:embed="rId155"/>
                <a:stretch>
                  <a:fillRect/>
                </a:stretch>
              </p:blipFill>
              <p:spPr>
                <a:xfrm>
                  <a:off x="7331982" y="2065458"/>
                  <a:ext cx="698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6" name="Ink 45">
                  <a:extLst>
                    <a:ext uri="{FF2B5EF4-FFF2-40B4-BE49-F238E27FC236}">
                      <a16:creationId xmlns:a16="http://schemas.microsoft.com/office/drawing/2014/main" id="{E7E22F9E-F223-475D-B55A-365A935523B0}"/>
                    </a:ext>
                  </a:extLst>
                </p14:cNvPr>
                <p14:cNvContentPartPr/>
                <p14:nvPr/>
              </p14:nvContentPartPr>
              <p14:xfrm>
                <a:off x="7279782" y="1916418"/>
                <a:ext cx="360" cy="360"/>
              </p14:xfrm>
            </p:contentPart>
          </mc:Choice>
          <mc:Fallback>
            <p:pic>
              <p:nvPicPr>
                <p:cNvPr id="46" name="Ink 45">
                  <a:extLst>
                    <a:ext uri="{FF2B5EF4-FFF2-40B4-BE49-F238E27FC236}">
                      <a16:creationId xmlns:a16="http://schemas.microsoft.com/office/drawing/2014/main" id="{E7E22F9E-F223-475D-B55A-365A935523B0}"/>
                    </a:ext>
                  </a:extLst>
                </p:cNvPr>
                <p:cNvPicPr/>
                <p:nvPr/>
              </p:nvPicPr>
              <p:blipFill>
                <a:blip r:embed="rId157"/>
                <a:stretch>
                  <a:fillRect/>
                </a:stretch>
              </p:blipFill>
              <p:spPr>
                <a:xfrm>
                  <a:off x="7262142" y="189877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7" name="Ink 46">
                  <a:extLst>
                    <a:ext uri="{FF2B5EF4-FFF2-40B4-BE49-F238E27FC236}">
                      <a16:creationId xmlns:a16="http://schemas.microsoft.com/office/drawing/2014/main" id="{0B40AB16-5FD7-4F02-A5AF-21F640A75185}"/>
                    </a:ext>
                  </a:extLst>
                </p14:cNvPr>
                <p14:cNvContentPartPr/>
                <p14:nvPr/>
              </p14:nvContentPartPr>
              <p14:xfrm>
                <a:off x="7411902" y="1952778"/>
                <a:ext cx="164520" cy="177480"/>
              </p14:xfrm>
            </p:contentPart>
          </mc:Choice>
          <mc:Fallback>
            <p:pic>
              <p:nvPicPr>
                <p:cNvPr id="47" name="Ink 46">
                  <a:extLst>
                    <a:ext uri="{FF2B5EF4-FFF2-40B4-BE49-F238E27FC236}">
                      <a16:creationId xmlns:a16="http://schemas.microsoft.com/office/drawing/2014/main" id="{0B40AB16-5FD7-4F02-A5AF-21F640A75185}"/>
                    </a:ext>
                  </a:extLst>
                </p:cNvPr>
                <p:cNvPicPr/>
                <p:nvPr/>
              </p:nvPicPr>
              <p:blipFill>
                <a:blip r:embed="rId159"/>
                <a:stretch>
                  <a:fillRect/>
                </a:stretch>
              </p:blipFill>
              <p:spPr>
                <a:xfrm>
                  <a:off x="7393902" y="1934778"/>
                  <a:ext cx="2001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48" name="Ink 47">
                  <a:extLst>
                    <a:ext uri="{FF2B5EF4-FFF2-40B4-BE49-F238E27FC236}">
                      <a16:creationId xmlns:a16="http://schemas.microsoft.com/office/drawing/2014/main" id="{9A9A07D8-7055-4B40-B8D8-12A57DC7C252}"/>
                    </a:ext>
                  </a:extLst>
                </p14:cNvPr>
                <p14:cNvContentPartPr/>
                <p14:nvPr/>
              </p14:nvContentPartPr>
              <p14:xfrm>
                <a:off x="7576782" y="1847298"/>
                <a:ext cx="311760" cy="648720"/>
              </p14:xfrm>
            </p:contentPart>
          </mc:Choice>
          <mc:Fallback>
            <p:pic>
              <p:nvPicPr>
                <p:cNvPr id="48" name="Ink 47">
                  <a:extLst>
                    <a:ext uri="{FF2B5EF4-FFF2-40B4-BE49-F238E27FC236}">
                      <a16:creationId xmlns:a16="http://schemas.microsoft.com/office/drawing/2014/main" id="{9A9A07D8-7055-4B40-B8D8-12A57DC7C252}"/>
                    </a:ext>
                  </a:extLst>
                </p:cNvPr>
                <p:cNvPicPr/>
                <p:nvPr/>
              </p:nvPicPr>
              <p:blipFill>
                <a:blip r:embed="rId161"/>
                <a:stretch>
                  <a:fillRect/>
                </a:stretch>
              </p:blipFill>
              <p:spPr>
                <a:xfrm>
                  <a:off x="7559142" y="1829658"/>
                  <a:ext cx="34740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0" name="Ink 49">
                  <a:extLst>
                    <a:ext uri="{FF2B5EF4-FFF2-40B4-BE49-F238E27FC236}">
                      <a16:creationId xmlns:a16="http://schemas.microsoft.com/office/drawing/2014/main" id="{FEFFDF12-F25D-45E8-B851-EA7B902E08F0}"/>
                    </a:ext>
                  </a:extLst>
                </p14:cNvPr>
                <p14:cNvContentPartPr/>
                <p14:nvPr/>
              </p14:nvContentPartPr>
              <p14:xfrm>
                <a:off x="6331542" y="2751618"/>
                <a:ext cx="306360" cy="309960"/>
              </p14:xfrm>
            </p:contentPart>
          </mc:Choice>
          <mc:Fallback>
            <p:pic>
              <p:nvPicPr>
                <p:cNvPr id="50" name="Ink 49">
                  <a:extLst>
                    <a:ext uri="{FF2B5EF4-FFF2-40B4-BE49-F238E27FC236}">
                      <a16:creationId xmlns:a16="http://schemas.microsoft.com/office/drawing/2014/main" id="{FEFFDF12-F25D-45E8-B851-EA7B902E08F0}"/>
                    </a:ext>
                  </a:extLst>
                </p:cNvPr>
                <p:cNvPicPr/>
                <p:nvPr/>
              </p:nvPicPr>
              <p:blipFill>
                <a:blip r:embed="rId163"/>
                <a:stretch>
                  <a:fillRect/>
                </a:stretch>
              </p:blipFill>
              <p:spPr>
                <a:xfrm>
                  <a:off x="6313902" y="2733978"/>
                  <a:ext cx="3420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1" name="Ink 50">
                  <a:extLst>
                    <a:ext uri="{FF2B5EF4-FFF2-40B4-BE49-F238E27FC236}">
                      <a16:creationId xmlns:a16="http://schemas.microsoft.com/office/drawing/2014/main" id="{AD514B55-9A41-476F-AFAD-6983235A0865}"/>
                    </a:ext>
                  </a:extLst>
                </p14:cNvPr>
                <p14:cNvContentPartPr/>
                <p14:nvPr/>
              </p14:nvContentPartPr>
              <p14:xfrm>
                <a:off x="6712422" y="2839098"/>
                <a:ext cx="180360" cy="186840"/>
              </p14:xfrm>
            </p:contentPart>
          </mc:Choice>
          <mc:Fallback>
            <p:pic>
              <p:nvPicPr>
                <p:cNvPr id="51" name="Ink 50">
                  <a:extLst>
                    <a:ext uri="{FF2B5EF4-FFF2-40B4-BE49-F238E27FC236}">
                      <a16:creationId xmlns:a16="http://schemas.microsoft.com/office/drawing/2014/main" id="{AD514B55-9A41-476F-AFAD-6983235A0865}"/>
                    </a:ext>
                  </a:extLst>
                </p:cNvPr>
                <p:cNvPicPr/>
                <p:nvPr/>
              </p:nvPicPr>
              <p:blipFill>
                <a:blip r:embed="rId165"/>
                <a:stretch>
                  <a:fillRect/>
                </a:stretch>
              </p:blipFill>
              <p:spPr>
                <a:xfrm>
                  <a:off x="6694782" y="2821458"/>
                  <a:ext cx="216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3" name="Ink 52">
                  <a:extLst>
                    <a:ext uri="{FF2B5EF4-FFF2-40B4-BE49-F238E27FC236}">
                      <a16:creationId xmlns:a16="http://schemas.microsoft.com/office/drawing/2014/main" id="{5042C233-9649-4535-85D0-0A1A404D752E}"/>
                    </a:ext>
                  </a:extLst>
                </p14:cNvPr>
                <p14:cNvContentPartPr/>
                <p14:nvPr/>
              </p14:nvContentPartPr>
              <p14:xfrm>
                <a:off x="6938142" y="2600778"/>
                <a:ext cx="219240" cy="291960"/>
              </p14:xfrm>
            </p:contentPart>
          </mc:Choice>
          <mc:Fallback>
            <p:pic>
              <p:nvPicPr>
                <p:cNvPr id="53" name="Ink 52">
                  <a:extLst>
                    <a:ext uri="{FF2B5EF4-FFF2-40B4-BE49-F238E27FC236}">
                      <a16:creationId xmlns:a16="http://schemas.microsoft.com/office/drawing/2014/main" id="{5042C233-9649-4535-85D0-0A1A404D752E}"/>
                    </a:ext>
                  </a:extLst>
                </p:cNvPr>
                <p:cNvPicPr/>
                <p:nvPr/>
              </p:nvPicPr>
              <p:blipFill>
                <a:blip r:embed="rId167"/>
                <a:stretch>
                  <a:fillRect/>
                </a:stretch>
              </p:blipFill>
              <p:spPr>
                <a:xfrm>
                  <a:off x="6920502" y="2582778"/>
                  <a:ext cx="2548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54" name="Ink 53">
                  <a:extLst>
                    <a:ext uri="{FF2B5EF4-FFF2-40B4-BE49-F238E27FC236}">
                      <a16:creationId xmlns:a16="http://schemas.microsoft.com/office/drawing/2014/main" id="{417C71F1-80BE-4743-A8A4-FEF580FADE3E}"/>
                    </a:ext>
                  </a:extLst>
                </p14:cNvPr>
                <p14:cNvContentPartPr/>
                <p14:nvPr/>
              </p14:nvContentPartPr>
              <p14:xfrm>
                <a:off x="7148022" y="2355978"/>
                <a:ext cx="289800" cy="371160"/>
              </p14:xfrm>
            </p:contentPart>
          </mc:Choice>
          <mc:Fallback>
            <p:pic>
              <p:nvPicPr>
                <p:cNvPr id="54" name="Ink 53">
                  <a:extLst>
                    <a:ext uri="{FF2B5EF4-FFF2-40B4-BE49-F238E27FC236}">
                      <a16:creationId xmlns:a16="http://schemas.microsoft.com/office/drawing/2014/main" id="{417C71F1-80BE-4743-A8A4-FEF580FADE3E}"/>
                    </a:ext>
                  </a:extLst>
                </p:cNvPr>
                <p:cNvPicPr/>
                <p:nvPr/>
              </p:nvPicPr>
              <p:blipFill>
                <a:blip r:embed="rId169"/>
                <a:stretch>
                  <a:fillRect/>
                </a:stretch>
              </p:blipFill>
              <p:spPr>
                <a:xfrm>
                  <a:off x="7130022" y="2337978"/>
                  <a:ext cx="32544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5" name="Ink 54">
                  <a:extLst>
                    <a:ext uri="{FF2B5EF4-FFF2-40B4-BE49-F238E27FC236}">
                      <a16:creationId xmlns:a16="http://schemas.microsoft.com/office/drawing/2014/main" id="{CAD9F133-7047-49A5-9530-4AB940A2A8CA}"/>
                    </a:ext>
                  </a:extLst>
                </p14:cNvPr>
                <p14:cNvContentPartPr/>
                <p14:nvPr/>
              </p14:nvContentPartPr>
              <p14:xfrm>
                <a:off x="7143702" y="2514738"/>
                <a:ext cx="124560" cy="46800"/>
              </p14:xfrm>
            </p:contentPart>
          </mc:Choice>
          <mc:Fallback>
            <p:pic>
              <p:nvPicPr>
                <p:cNvPr id="55" name="Ink 54">
                  <a:extLst>
                    <a:ext uri="{FF2B5EF4-FFF2-40B4-BE49-F238E27FC236}">
                      <a16:creationId xmlns:a16="http://schemas.microsoft.com/office/drawing/2014/main" id="{CAD9F133-7047-49A5-9530-4AB940A2A8CA}"/>
                    </a:ext>
                  </a:extLst>
                </p:cNvPr>
                <p:cNvPicPr/>
                <p:nvPr/>
              </p:nvPicPr>
              <p:blipFill>
                <a:blip r:embed="rId171"/>
                <a:stretch>
                  <a:fillRect/>
                </a:stretch>
              </p:blipFill>
              <p:spPr>
                <a:xfrm>
                  <a:off x="7126062" y="2497098"/>
                  <a:ext cx="1602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57" name="Ink 56">
                  <a:extLst>
                    <a:ext uri="{FF2B5EF4-FFF2-40B4-BE49-F238E27FC236}">
                      <a16:creationId xmlns:a16="http://schemas.microsoft.com/office/drawing/2014/main" id="{10E1CDE0-08D4-46B2-8C46-0B7D93190157}"/>
                    </a:ext>
                  </a:extLst>
                </p14:cNvPr>
                <p14:cNvContentPartPr/>
                <p14:nvPr/>
              </p14:nvContentPartPr>
              <p14:xfrm>
                <a:off x="7982862" y="1938018"/>
                <a:ext cx="431280" cy="58680"/>
              </p14:xfrm>
            </p:contentPart>
          </mc:Choice>
          <mc:Fallback>
            <p:pic>
              <p:nvPicPr>
                <p:cNvPr id="57" name="Ink 56">
                  <a:extLst>
                    <a:ext uri="{FF2B5EF4-FFF2-40B4-BE49-F238E27FC236}">
                      <a16:creationId xmlns:a16="http://schemas.microsoft.com/office/drawing/2014/main" id="{10E1CDE0-08D4-46B2-8C46-0B7D93190157}"/>
                    </a:ext>
                  </a:extLst>
                </p:cNvPr>
                <p:cNvPicPr/>
                <p:nvPr/>
              </p:nvPicPr>
              <p:blipFill>
                <a:blip r:embed="rId173"/>
                <a:stretch>
                  <a:fillRect/>
                </a:stretch>
              </p:blipFill>
              <p:spPr>
                <a:xfrm>
                  <a:off x="7965222" y="1920378"/>
                  <a:ext cx="4669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58" name="Ink 57">
                  <a:extLst>
                    <a:ext uri="{FF2B5EF4-FFF2-40B4-BE49-F238E27FC236}">
                      <a16:creationId xmlns:a16="http://schemas.microsoft.com/office/drawing/2014/main" id="{4FBE752F-96B5-47E7-8DFA-C13A773420D3}"/>
                    </a:ext>
                  </a:extLst>
                </p14:cNvPr>
                <p14:cNvContentPartPr/>
                <p14:nvPr/>
              </p14:nvContentPartPr>
              <p14:xfrm>
                <a:off x="8176542" y="1819578"/>
                <a:ext cx="146520" cy="281160"/>
              </p14:xfrm>
            </p:contentPart>
          </mc:Choice>
          <mc:Fallback>
            <p:pic>
              <p:nvPicPr>
                <p:cNvPr id="58" name="Ink 57">
                  <a:extLst>
                    <a:ext uri="{FF2B5EF4-FFF2-40B4-BE49-F238E27FC236}">
                      <a16:creationId xmlns:a16="http://schemas.microsoft.com/office/drawing/2014/main" id="{4FBE752F-96B5-47E7-8DFA-C13A773420D3}"/>
                    </a:ext>
                  </a:extLst>
                </p:cNvPr>
                <p:cNvPicPr/>
                <p:nvPr/>
              </p:nvPicPr>
              <p:blipFill>
                <a:blip r:embed="rId175"/>
                <a:stretch>
                  <a:fillRect/>
                </a:stretch>
              </p:blipFill>
              <p:spPr>
                <a:xfrm>
                  <a:off x="8158542" y="1801578"/>
                  <a:ext cx="1821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9E438CC4-7202-42A3-A732-CA80DEFC1D7F}"/>
                    </a:ext>
                  </a:extLst>
                </p14:cNvPr>
                <p14:cNvContentPartPr/>
                <p14:nvPr/>
              </p14:nvContentPartPr>
              <p14:xfrm>
                <a:off x="10084902" y="2303418"/>
                <a:ext cx="458280" cy="915480"/>
              </p14:xfrm>
            </p:contentPart>
          </mc:Choice>
          <mc:Fallback>
            <p:pic>
              <p:nvPicPr>
                <p:cNvPr id="110" name="Ink 109">
                  <a:extLst>
                    <a:ext uri="{FF2B5EF4-FFF2-40B4-BE49-F238E27FC236}">
                      <a16:creationId xmlns:a16="http://schemas.microsoft.com/office/drawing/2014/main" id="{9E438CC4-7202-42A3-A732-CA80DEFC1D7F}"/>
                    </a:ext>
                  </a:extLst>
                </p:cNvPr>
                <p:cNvPicPr/>
                <p:nvPr/>
              </p:nvPicPr>
              <p:blipFill>
                <a:blip r:embed="rId177"/>
                <a:stretch>
                  <a:fillRect/>
                </a:stretch>
              </p:blipFill>
              <p:spPr>
                <a:xfrm>
                  <a:off x="10067262" y="2285418"/>
                  <a:ext cx="493920" cy="9511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3" name="Ink 112">
                  <a:extLst>
                    <a:ext uri="{FF2B5EF4-FFF2-40B4-BE49-F238E27FC236}">
                      <a16:creationId xmlns:a16="http://schemas.microsoft.com/office/drawing/2014/main" id="{39BC78F5-099A-4FBF-AAD1-B5A5094FC944}"/>
                    </a:ext>
                  </a:extLst>
                </p14:cNvPr>
                <p14:cNvContentPartPr/>
                <p14:nvPr/>
              </p14:nvContentPartPr>
              <p14:xfrm>
                <a:off x="8809422" y="3331938"/>
                <a:ext cx="331920" cy="1011960"/>
              </p14:xfrm>
            </p:contentPart>
          </mc:Choice>
          <mc:Fallback>
            <p:pic>
              <p:nvPicPr>
                <p:cNvPr id="113" name="Ink 112">
                  <a:extLst>
                    <a:ext uri="{FF2B5EF4-FFF2-40B4-BE49-F238E27FC236}">
                      <a16:creationId xmlns:a16="http://schemas.microsoft.com/office/drawing/2014/main" id="{39BC78F5-099A-4FBF-AAD1-B5A5094FC944}"/>
                    </a:ext>
                  </a:extLst>
                </p:cNvPr>
                <p:cNvPicPr/>
                <p:nvPr/>
              </p:nvPicPr>
              <p:blipFill>
                <a:blip r:embed="rId179"/>
                <a:stretch>
                  <a:fillRect/>
                </a:stretch>
              </p:blipFill>
              <p:spPr>
                <a:xfrm>
                  <a:off x="8791422" y="3313938"/>
                  <a:ext cx="367560" cy="1047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4" name="Ink 113">
                  <a:extLst>
                    <a:ext uri="{FF2B5EF4-FFF2-40B4-BE49-F238E27FC236}">
                      <a16:creationId xmlns:a16="http://schemas.microsoft.com/office/drawing/2014/main" id="{AB6119CA-DE62-49E2-ACE2-71072FB95144}"/>
                    </a:ext>
                  </a:extLst>
                </p14:cNvPr>
                <p14:cNvContentPartPr/>
                <p14:nvPr/>
              </p14:nvContentPartPr>
              <p14:xfrm>
                <a:off x="9038022" y="3569538"/>
                <a:ext cx="237240" cy="337320"/>
              </p14:xfrm>
            </p:contentPart>
          </mc:Choice>
          <mc:Fallback>
            <p:pic>
              <p:nvPicPr>
                <p:cNvPr id="114" name="Ink 113">
                  <a:extLst>
                    <a:ext uri="{FF2B5EF4-FFF2-40B4-BE49-F238E27FC236}">
                      <a16:creationId xmlns:a16="http://schemas.microsoft.com/office/drawing/2014/main" id="{AB6119CA-DE62-49E2-ACE2-71072FB95144}"/>
                    </a:ext>
                  </a:extLst>
                </p:cNvPr>
                <p:cNvPicPr/>
                <p:nvPr/>
              </p:nvPicPr>
              <p:blipFill>
                <a:blip r:embed="rId181"/>
                <a:stretch>
                  <a:fillRect/>
                </a:stretch>
              </p:blipFill>
              <p:spPr>
                <a:xfrm>
                  <a:off x="9020382" y="3551538"/>
                  <a:ext cx="27288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6" name="Ink 115">
                  <a:extLst>
                    <a:ext uri="{FF2B5EF4-FFF2-40B4-BE49-F238E27FC236}">
                      <a16:creationId xmlns:a16="http://schemas.microsoft.com/office/drawing/2014/main" id="{FC4BFFEE-1BC6-4200-9122-95F13A47AC08}"/>
                    </a:ext>
                  </a:extLst>
                </p14:cNvPr>
                <p14:cNvContentPartPr/>
                <p14:nvPr/>
              </p14:nvContentPartPr>
              <p14:xfrm>
                <a:off x="9064662" y="3719658"/>
                <a:ext cx="183600" cy="52200"/>
              </p14:xfrm>
            </p:contentPart>
          </mc:Choice>
          <mc:Fallback>
            <p:pic>
              <p:nvPicPr>
                <p:cNvPr id="116" name="Ink 115">
                  <a:extLst>
                    <a:ext uri="{FF2B5EF4-FFF2-40B4-BE49-F238E27FC236}">
                      <a16:creationId xmlns:a16="http://schemas.microsoft.com/office/drawing/2014/main" id="{FC4BFFEE-1BC6-4200-9122-95F13A47AC08}"/>
                    </a:ext>
                  </a:extLst>
                </p:cNvPr>
                <p:cNvPicPr/>
                <p:nvPr/>
              </p:nvPicPr>
              <p:blipFill>
                <a:blip r:embed="rId183"/>
                <a:stretch>
                  <a:fillRect/>
                </a:stretch>
              </p:blipFill>
              <p:spPr>
                <a:xfrm>
                  <a:off x="9046662" y="3701658"/>
                  <a:ext cx="2192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7" name="Ink 116">
                  <a:extLst>
                    <a:ext uri="{FF2B5EF4-FFF2-40B4-BE49-F238E27FC236}">
                      <a16:creationId xmlns:a16="http://schemas.microsoft.com/office/drawing/2014/main" id="{F3BC3CC6-C893-4179-95F4-C0BE3D8C0D29}"/>
                    </a:ext>
                  </a:extLst>
                </p14:cNvPr>
                <p14:cNvContentPartPr/>
                <p14:nvPr/>
              </p14:nvContentPartPr>
              <p14:xfrm>
                <a:off x="9038022" y="3543618"/>
                <a:ext cx="167400" cy="70200"/>
              </p14:xfrm>
            </p:contentPart>
          </mc:Choice>
          <mc:Fallback>
            <p:pic>
              <p:nvPicPr>
                <p:cNvPr id="117" name="Ink 116">
                  <a:extLst>
                    <a:ext uri="{FF2B5EF4-FFF2-40B4-BE49-F238E27FC236}">
                      <a16:creationId xmlns:a16="http://schemas.microsoft.com/office/drawing/2014/main" id="{F3BC3CC6-C893-4179-95F4-C0BE3D8C0D29}"/>
                    </a:ext>
                  </a:extLst>
                </p:cNvPr>
                <p:cNvPicPr/>
                <p:nvPr/>
              </p:nvPicPr>
              <p:blipFill>
                <a:blip r:embed="rId185"/>
                <a:stretch>
                  <a:fillRect/>
                </a:stretch>
              </p:blipFill>
              <p:spPr>
                <a:xfrm>
                  <a:off x="9020382" y="3525618"/>
                  <a:ext cx="2030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6DA48351-245D-402D-BA09-3778A4C2C9B0}"/>
                    </a:ext>
                  </a:extLst>
                </p14:cNvPr>
                <p14:cNvContentPartPr/>
                <p14:nvPr/>
              </p14:nvContentPartPr>
              <p14:xfrm>
                <a:off x="9428982" y="3498978"/>
                <a:ext cx="279000" cy="325440"/>
              </p14:xfrm>
            </p:contentPart>
          </mc:Choice>
          <mc:Fallback>
            <p:pic>
              <p:nvPicPr>
                <p:cNvPr id="118" name="Ink 117">
                  <a:extLst>
                    <a:ext uri="{FF2B5EF4-FFF2-40B4-BE49-F238E27FC236}">
                      <a16:creationId xmlns:a16="http://schemas.microsoft.com/office/drawing/2014/main" id="{6DA48351-245D-402D-BA09-3778A4C2C9B0}"/>
                    </a:ext>
                  </a:extLst>
                </p:cNvPr>
                <p:cNvPicPr/>
                <p:nvPr/>
              </p:nvPicPr>
              <p:blipFill>
                <a:blip r:embed="rId187"/>
                <a:stretch>
                  <a:fillRect/>
                </a:stretch>
              </p:blipFill>
              <p:spPr>
                <a:xfrm>
                  <a:off x="9410982" y="3481338"/>
                  <a:ext cx="3146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9" name="Ink 118">
                  <a:extLst>
                    <a:ext uri="{FF2B5EF4-FFF2-40B4-BE49-F238E27FC236}">
                      <a16:creationId xmlns:a16="http://schemas.microsoft.com/office/drawing/2014/main" id="{32179685-A229-45FD-97B5-4DCD9D78FBC7}"/>
                    </a:ext>
                  </a:extLst>
                </p14:cNvPr>
                <p14:cNvContentPartPr/>
                <p14:nvPr/>
              </p14:nvContentPartPr>
              <p14:xfrm>
                <a:off x="9704022" y="3392778"/>
                <a:ext cx="351360" cy="450720"/>
              </p14:xfrm>
            </p:contentPart>
          </mc:Choice>
          <mc:Fallback>
            <p:pic>
              <p:nvPicPr>
                <p:cNvPr id="119" name="Ink 118">
                  <a:extLst>
                    <a:ext uri="{FF2B5EF4-FFF2-40B4-BE49-F238E27FC236}">
                      <a16:creationId xmlns:a16="http://schemas.microsoft.com/office/drawing/2014/main" id="{32179685-A229-45FD-97B5-4DCD9D78FBC7}"/>
                    </a:ext>
                  </a:extLst>
                </p:cNvPr>
                <p:cNvPicPr/>
                <p:nvPr/>
              </p:nvPicPr>
              <p:blipFill>
                <a:blip r:embed="rId189"/>
                <a:stretch>
                  <a:fillRect/>
                </a:stretch>
              </p:blipFill>
              <p:spPr>
                <a:xfrm>
                  <a:off x="9686022" y="3374778"/>
                  <a:ext cx="38700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0" name="Ink 119">
                  <a:extLst>
                    <a:ext uri="{FF2B5EF4-FFF2-40B4-BE49-F238E27FC236}">
                      <a16:creationId xmlns:a16="http://schemas.microsoft.com/office/drawing/2014/main" id="{B9F22D98-D339-4051-B1C3-9EB119C6A772}"/>
                    </a:ext>
                  </a:extLst>
                </p14:cNvPr>
                <p14:cNvContentPartPr/>
                <p14:nvPr/>
              </p14:nvContentPartPr>
              <p14:xfrm>
                <a:off x="9855942" y="3656658"/>
                <a:ext cx="246960" cy="334800"/>
              </p14:xfrm>
            </p:contentPart>
          </mc:Choice>
          <mc:Fallback>
            <p:pic>
              <p:nvPicPr>
                <p:cNvPr id="120" name="Ink 119">
                  <a:extLst>
                    <a:ext uri="{FF2B5EF4-FFF2-40B4-BE49-F238E27FC236}">
                      <a16:creationId xmlns:a16="http://schemas.microsoft.com/office/drawing/2014/main" id="{B9F22D98-D339-4051-B1C3-9EB119C6A772}"/>
                    </a:ext>
                  </a:extLst>
                </p:cNvPr>
                <p:cNvPicPr/>
                <p:nvPr/>
              </p:nvPicPr>
              <p:blipFill>
                <a:blip r:embed="rId191"/>
                <a:stretch>
                  <a:fillRect/>
                </a:stretch>
              </p:blipFill>
              <p:spPr>
                <a:xfrm>
                  <a:off x="9837942" y="3639018"/>
                  <a:ext cx="28260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1" name="Ink 120">
                  <a:extLst>
                    <a:ext uri="{FF2B5EF4-FFF2-40B4-BE49-F238E27FC236}">
                      <a16:creationId xmlns:a16="http://schemas.microsoft.com/office/drawing/2014/main" id="{A2133F08-F0CE-4173-BD67-B6EAD35D3EEA}"/>
                    </a:ext>
                  </a:extLst>
                </p14:cNvPr>
                <p14:cNvContentPartPr/>
                <p14:nvPr/>
              </p14:nvContentPartPr>
              <p14:xfrm>
                <a:off x="9240342" y="3920898"/>
                <a:ext cx="931320" cy="150120"/>
              </p14:xfrm>
            </p:contentPart>
          </mc:Choice>
          <mc:Fallback>
            <p:pic>
              <p:nvPicPr>
                <p:cNvPr id="121" name="Ink 120">
                  <a:extLst>
                    <a:ext uri="{FF2B5EF4-FFF2-40B4-BE49-F238E27FC236}">
                      <a16:creationId xmlns:a16="http://schemas.microsoft.com/office/drawing/2014/main" id="{A2133F08-F0CE-4173-BD67-B6EAD35D3EEA}"/>
                    </a:ext>
                  </a:extLst>
                </p:cNvPr>
                <p:cNvPicPr/>
                <p:nvPr/>
              </p:nvPicPr>
              <p:blipFill>
                <a:blip r:embed="rId193"/>
                <a:stretch>
                  <a:fillRect/>
                </a:stretch>
              </p:blipFill>
              <p:spPr>
                <a:xfrm>
                  <a:off x="9222702" y="3902898"/>
                  <a:ext cx="9669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3" name="Ink 122">
                  <a:extLst>
                    <a:ext uri="{FF2B5EF4-FFF2-40B4-BE49-F238E27FC236}">
                      <a16:creationId xmlns:a16="http://schemas.microsoft.com/office/drawing/2014/main" id="{7D3FD8F1-6F5D-459A-A51D-6993AC0C00B7}"/>
                    </a:ext>
                  </a:extLst>
                </p14:cNvPr>
                <p14:cNvContentPartPr/>
                <p14:nvPr/>
              </p14:nvContentPartPr>
              <p14:xfrm>
                <a:off x="9521862" y="4131858"/>
                <a:ext cx="372960" cy="355680"/>
              </p14:xfrm>
            </p:contentPart>
          </mc:Choice>
          <mc:Fallback>
            <p:pic>
              <p:nvPicPr>
                <p:cNvPr id="123" name="Ink 122">
                  <a:extLst>
                    <a:ext uri="{FF2B5EF4-FFF2-40B4-BE49-F238E27FC236}">
                      <a16:creationId xmlns:a16="http://schemas.microsoft.com/office/drawing/2014/main" id="{7D3FD8F1-6F5D-459A-A51D-6993AC0C00B7}"/>
                    </a:ext>
                  </a:extLst>
                </p:cNvPr>
                <p:cNvPicPr/>
                <p:nvPr/>
              </p:nvPicPr>
              <p:blipFill>
                <a:blip r:embed="rId195"/>
                <a:stretch>
                  <a:fillRect/>
                </a:stretch>
              </p:blipFill>
              <p:spPr>
                <a:xfrm>
                  <a:off x="9504222" y="4114218"/>
                  <a:ext cx="4086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608C1427-A629-4266-AE4A-B8E9624AFEE4}"/>
                    </a:ext>
                  </a:extLst>
                </p14:cNvPr>
                <p14:cNvContentPartPr/>
                <p14:nvPr/>
              </p14:nvContentPartPr>
              <p14:xfrm>
                <a:off x="10330782" y="3744858"/>
                <a:ext cx="388080" cy="123840"/>
              </p14:xfrm>
            </p:contentPart>
          </mc:Choice>
          <mc:Fallback>
            <p:pic>
              <p:nvPicPr>
                <p:cNvPr id="124" name="Ink 123">
                  <a:extLst>
                    <a:ext uri="{FF2B5EF4-FFF2-40B4-BE49-F238E27FC236}">
                      <a16:creationId xmlns:a16="http://schemas.microsoft.com/office/drawing/2014/main" id="{608C1427-A629-4266-AE4A-B8E9624AFEE4}"/>
                    </a:ext>
                  </a:extLst>
                </p:cNvPr>
                <p:cNvPicPr/>
                <p:nvPr/>
              </p:nvPicPr>
              <p:blipFill>
                <a:blip r:embed="rId197"/>
                <a:stretch>
                  <a:fillRect/>
                </a:stretch>
              </p:blipFill>
              <p:spPr>
                <a:xfrm>
                  <a:off x="10312782" y="3727218"/>
                  <a:ext cx="4237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5" name="Ink 124">
                  <a:extLst>
                    <a:ext uri="{FF2B5EF4-FFF2-40B4-BE49-F238E27FC236}">
                      <a16:creationId xmlns:a16="http://schemas.microsoft.com/office/drawing/2014/main" id="{CBC31982-3097-4805-82A0-5A5AA19563C7}"/>
                    </a:ext>
                  </a:extLst>
                </p14:cNvPr>
                <p14:cNvContentPartPr/>
                <p14:nvPr/>
              </p14:nvContentPartPr>
              <p14:xfrm>
                <a:off x="10488822" y="3657018"/>
                <a:ext cx="106560" cy="307440"/>
              </p14:xfrm>
            </p:contentPart>
          </mc:Choice>
          <mc:Fallback>
            <p:pic>
              <p:nvPicPr>
                <p:cNvPr id="125" name="Ink 124">
                  <a:extLst>
                    <a:ext uri="{FF2B5EF4-FFF2-40B4-BE49-F238E27FC236}">
                      <a16:creationId xmlns:a16="http://schemas.microsoft.com/office/drawing/2014/main" id="{CBC31982-3097-4805-82A0-5A5AA19563C7}"/>
                    </a:ext>
                  </a:extLst>
                </p:cNvPr>
                <p:cNvPicPr/>
                <p:nvPr/>
              </p:nvPicPr>
              <p:blipFill>
                <a:blip r:embed="rId199"/>
                <a:stretch>
                  <a:fillRect/>
                </a:stretch>
              </p:blipFill>
              <p:spPr>
                <a:xfrm>
                  <a:off x="10471182" y="3639378"/>
                  <a:ext cx="14220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7" name="Ink 126">
                  <a:extLst>
                    <a:ext uri="{FF2B5EF4-FFF2-40B4-BE49-F238E27FC236}">
                      <a16:creationId xmlns:a16="http://schemas.microsoft.com/office/drawing/2014/main" id="{9F9DAE9C-250A-4955-9DA2-EE4360E8EB8F}"/>
                    </a:ext>
                  </a:extLst>
                </p14:cNvPr>
                <p14:cNvContentPartPr/>
                <p14:nvPr/>
              </p14:nvContentPartPr>
              <p14:xfrm>
                <a:off x="10723902" y="3392418"/>
                <a:ext cx="242640" cy="428400"/>
              </p14:xfrm>
            </p:contentPart>
          </mc:Choice>
          <mc:Fallback>
            <p:pic>
              <p:nvPicPr>
                <p:cNvPr id="127" name="Ink 126">
                  <a:extLst>
                    <a:ext uri="{FF2B5EF4-FFF2-40B4-BE49-F238E27FC236}">
                      <a16:creationId xmlns:a16="http://schemas.microsoft.com/office/drawing/2014/main" id="{9F9DAE9C-250A-4955-9DA2-EE4360E8EB8F}"/>
                    </a:ext>
                  </a:extLst>
                </p:cNvPr>
                <p:cNvPicPr/>
                <p:nvPr/>
              </p:nvPicPr>
              <p:blipFill>
                <a:blip r:embed="rId201"/>
                <a:stretch>
                  <a:fillRect/>
                </a:stretch>
              </p:blipFill>
              <p:spPr>
                <a:xfrm>
                  <a:off x="10705902" y="3374418"/>
                  <a:ext cx="27828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7A323ABD-33D3-45E4-A0C1-56D1427D0AE0}"/>
                    </a:ext>
                  </a:extLst>
                </p14:cNvPr>
                <p14:cNvContentPartPr/>
                <p14:nvPr/>
              </p14:nvContentPartPr>
              <p14:xfrm>
                <a:off x="11060502" y="3622098"/>
                <a:ext cx="360" cy="360"/>
              </p14:xfrm>
            </p:contentPart>
          </mc:Choice>
          <mc:Fallback>
            <p:pic>
              <p:nvPicPr>
                <p:cNvPr id="128" name="Ink 127">
                  <a:extLst>
                    <a:ext uri="{FF2B5EF4-FFF2-40B4-BE49-F238E27FC236}">
                      <a16:creationId xmlns:a16="http://schemas.microsoft.com/office/drawing/2014/main" id="{7A323ABD-33D3-45E4-A0C1-56D1427D0AE0}"/>
                    </a:ext>
                  </a:extLst>
                </p:cNvPr>
                <p:cNvPicPr/>
                <p:nvPr/>
              </p:nvPicPr>
              <p:blipFill>
                <a:blip r:embed="rId157"/>
                <a:stretch>
                  <a:fillRect/>
                </a:stretch>
              </p:blipFill>
              <p:spPr>
                <a:xfrm>
                  <a:off x="11042502" y="360409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9" name="Ink 128">
                  <a:extLst>
                    <a:ext uri="{FF2B5EF4-FFF2-40B4-BE49-F238E27FC236}">
                      <a16:creationId xmlns:a16="http://schemas.microsoft.com/office/drawing/2014/main" id="{5E782242-9079-426A-BB9C-3120455F0E4E}"/>
                    </a:ext>
                  </a:extLst>
                </p14:cNvPr>
                <p14:cNvContentPartPr/>
                <p14:nvPr/>
              </p14:nvContentPartPr>
              <p14:xfrm>
                <a:off x="11113062" y="3199818"/>
                <a:ext cx="246240" cy="480960"/>
              </p14:xfrm>
            </p:contentPart>
          </mc:Choice>
          <mc:Fallback>
            <p:pic>
              <p:nvPicPr>
                <p:cNvPr id="129" name="Ink 128">
                  <a:extLst>
                    <a:ext uri="{FF2B5EF4-FFF2-40B4-BE49-F238E27FC236}">
                      <a16:creationId xmlns:a16="http://schemas.microsoft.com/office/drawing/2014/main" id="{5E782242-9079-426A-BB9C-3120455F0E4E}"/>
                    </a:ext>
                  </a:extLst>
                </p:cNvPr>
                <p:cNvPicPr/>
                <p:nvPr/>
              </p:nvPicPr>
              <p:blipFill>
                <a:blip r:embed="rId204"/>
                <a:stretch>
                  <a:fillRect/>
                </a:stretch>
              </p:blipFill>
              <p:spPr>
                <a:xfrm>
                  <a:off x="11095422" y="3182178"/>
                  <a:ext cx="28188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0" name="Ink 129">
                  <a:extLst>
                    <a:ext uri="{FF2B5EF4-FFF2-40B4-BE49-F238E27FC236}">
                      <a16:creationId xmlns:a16="http://schemas.microsoft.com/office/drawing/2014/main" id="{A7EDAAED-29C8-4A49-AF52-47CA5FFE3DF5}"/>
                    </a:ext>
                  </a:extLst>
                </p14:cNvPr>
                <p14:cNvContentPartPr/>
                <p14:nvPr/>
              </p14:nvContentPartPr>
              <p14:xfrm>
                <a:off x="11200902" y="3033138"/>
                <a:ext cx="380160" cy="649080"/>
              </p14:xfrm>
            </p:contentPart>
          </mc:Choice>
          <mc:Fallback>
            <p:pic>
              <p:nvPicPr>
                <p:cNvPr id="130" name="Ink 129">
                  <a:extLst>
                    <a:ext uri="{FF2B5EF4-FFF2-40B4-BE49-F238E27FC236}">
                      <a16:creationId xmlns:a16="http://schemas.microsoft.com/office/drawing/2014/main" id="{A7EDAAED-29C8-4A49-AF52-47CA5FFE3DF5}"/>
                    </a:ext>
                  </a:extLst>
                </p:cNvPr>
                <p:cNvPicPr/>
                <p:nvPr/>
              </p:nvPicPr>
              <p:blipFill>
                <a:blip r:embed="rId206"/>
                <a:stretch>
                  <a:fillRect/>
                </a:stretch>
              </p:blipFill>
              <p:spPr>
                <a:xfrm>
                  <a:off x="11183262" y="3015138"/>
                  <a:ext cx="415800" cy="6847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2" name="Ink 131">
                  <a:extLst>
                    <a:ext uri="{FF2B5EF4-FFF2-40B4-BE49-F238E27FC236}">
                      <a16:creationId xmlns:a16="http://schemas.microsoft.com/office/drawing/2014/main" id="{0699020C-D804-4FC7-836A-ABB44C5AE1D6}"/>
                    </a:ext>
                  </a:extLst>
                </p14:cNvPr>
                <p14:cNvContentPartPr/>
                <p14:nvPr/>
              </p14:nvContentPartPr>
              <p14:xfrm>
                <a:off x="11583942" y="3147258"/>
                <a:ext cx="118440" cy="218520"/>
              </p14:xfrm>
            </p:contentPart>
          </mc:Choice>
          <mc:Fallback>
            <p:pic>
              <p:nvPicPr>
                <p:cNvPr id="132" name="Ink 131">
                  <a:extLst>
                    <a:ext uri="{FF2B5EF4-FFF2-40B4-BE49-F238E27FC236}">
                      <a16:creationId xmlns:a16="http://schemas.microsoft.com/office/drawing/2014/main" id="{0699020C-D804-4FC7-836A-ABB44C5AE1D6}"/>
                    </a:ext>
                  </a:extLst>
                </p:cNvPr>
                <p:cNvPicPr/>
                <p:nvPr/>
              </p:nvPicPr>
              <p:blipFill>
                <a:blip r:embed="rId208"/>
                <a:stretch>
                  <a:fillRect/>
                </a:stretch>
              </p:blipFill>
              <p:spPr>
                <a:xfrm>
                  <a:off x="11566302" y="3129618"/>
                  <a:ext cx="1540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3" name="Ink 132">
                  <a:extLst>
                    <a:ext uri="{FF2B5EF4-FFF2-40B4-BE49-F238E27FC236}">
                      <a16:creationId xmlns:a16="http://schemas.microsoft.com/office/drawing/2014/main" id="{DAFD30FF-5B0F-4E85-9CB2-98CED12A451C}"/>
                    </a:ext>
                  </a:extLst>
                </p14:cNvPr>
                <p14:cNvContentPartPr/>
                <p14:nvPr/>
              </p14:nvContentPartPr>
              <p14:xfrm>
                <a:off x="11587902" y="3068418"/>
                <a:ext cx="77760" cy="140400"/>
              </p14:xfrm>
            </p:contentPart>
          </mc:Choice>
          <mc:Fallback>
            <p:pic>
              <p:nvPicPr>
                <p:cNvPr id="133" name="Ink 132">
                  <a:extLst>
                    <a:ext uri="{FF2B5EF4-FFF2-40B4-BE49-F238E27FC236}">
                      <a16:creationId xmlns:a16="http://schemas.microsoft.com/office/drawing/2014/main" id="{DAFD30FF-5B0F-4E85-9CB2-98CED12A451C}"/>
                    </a:ext>
                  </a:extLst>
                </p:cNvPr>
                <p:cNvPicPr/>
                <p:nvPr/>
              </p:nvPicPr>
              <p:blipFill>
                <a:blip r:embed="rId210"/>
                <a:stretch>
                  <a:fillRect/>
                </a:stretch>
              </p:blipFill>
              <p:spPr>
                <a:xfrm>
                  <a:off x="11569902" y="3050418"/>
                  <a:ext cx="1134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4" name="Ink 133">
                  <a:extLst>
                    <a:ext uri="{FF2B5EF4-FFF2-40B4-BE49-F238E27FC236}">
                      <a16:creationId xmlns:a16="http://schemas.microsoft.com/office/drawing/2014/main" id="{EC28BB8B-A418-4494-9926-671D0888D15D}"/>
                    </a:ext>
                  </a:extLst>
                </p14:cNvPr>
                <p14:cNvContentPartPr/>
                <p14:nvPr/>
              </p14:nvContentPartPr>
              <p14:xfrm>
                <a:off x="11526342" y="3176778"/>
                <a:ext cx="207000" cy="67680"/>
              </p14:xfrm>
            </p:contentPart>
          </mc:Choice>
          <mc:Fallback>
            <p:pic>
              <p:nvPicPr>
                <p:cNvPr id="134" name="Ink 133">
                  <a:extLst>
                    <a:ext uri="{FF2B5EF4-FFF2-40B4-BE49-F238E27FC236}">
                      <a16:creationId xmlns:a16="http://schemas.microsoft.com/office/drawing/2014/main" id="{EC28BB8B-A418-4494-9926-671D0888D15D}"/>
                    </a:ext>
                  </a:extLst>
                </p:cNvPr>
                <p:cNvPicPr/>
                <p:nvPr/>
              </p:nvPicPr>
              <p:blipFill>
                <a:blip r:embed="rId212"/>
                <a:stretch>
                  <a:fillRect/>
                </a:stretch>
              </p:blipFill>
              <p:spPr>
                <a:xfrm>
                  <a:off x="11508702" y="3159138"/>
                  <a:ext cx="2426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5" name="Ink 134">
                  <a:extLst>
                    <a:ext uri="{FF2B5EF4-FFF2-40B4-BE49-F238E27FC236}">
                      <a16:creationId xmlns:a16="http://schemas.microsoft.com/office/drawing/2014/main" id="{F55A4E0E-D5F0-4DB5-AB8D-3E586F10C22E}"/>
                    </a:ext>
                  </a:extLst>
                </p14:cNvPr>
                <p14:cNvContentPartPr/>
                <p14:nvPr/>
              </p14:nvContentPartPr>
              <p14:xfrm>
                <a:off x="11798862" y="2971578"/>
                <a:ext cx="131400" cy="246240"/>
              </p14:xfrm>
            </p:contentPart>
          </mc:Choice>
          <mc:Fallback>
            <p:pic>
              <p:nvPicPr>
                <p:cNvPr id="135" name="Ink 134">
                  <a:extLst>
                    <a:ext uri="{FF2B5EF4-FFF2-40B4-BE49-F238E27FC236}">
                      <a16:creationId xmlns:a16="http://schemas.microsoft.com/office/drawing/2014/main" id="{F55A4E0E-D5F0-4DB5-AB8D-3E586F10C22E}"/>
                    </a:ext>
                  </a:extLst>
                </p:cNvPr>
                <p:cNvPicPr/>
                <p:nvPr/>
              </p:nvPicPr>
              <p:blipFill>
                <a:blip r:embed="rId214"/>
                <a:stretch>
                  <a:fillRect/>
                </a:stretch>
              </p:blipFill>
              <p:spPr>
                <a:xfrm>
                  <a:off x="11780862" y="2953938"/>
                  <a:ext cx="1670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6" name="Ink 135">
                  <a:extLst>
                    <a:ext uri="{FF2B5EF4-FFF2-40B4-BE49-F238E27FC236}">
                      <a16:creationId xmlns:a16="http://schemas.microsoft.com/office/drawing/2014/main" id="{5483A00E-A51E-4AFA-90C6-C9266D348622}"/>
                    </a:ext>
                  </a:extLst>
                </p14:cNvPr>
                <p14:cNvContentPartPr/>
                <p14:nvPr/>
              </p14:nvContentPartPr>
              <p14:xfrm>
                <a:off x="11912622" y="2875098"/>
                <a:ext cx="165240" cy="383040"/>
              </p14:xfrm>
            </p:contentPart>
          </mc:Choice>
          <mc:Fallback>
            <p:pic>
              <p:nvPicPr>
                <p:cNvPr id="136" name="Ink 135">
                  <a:extLst>
                    <a:ext uri="{FF2B5EF4-FFF2-40B4-BE49-F238E27FC236}">
                      <a16:creationId xmlns:a16="http://schemas.microsoft.com/office/drawing/2014/main" id="{5483A00E-A51E-4AFA-90C6-C9266D348622}"/>
                    </a:ext>
                  </a:extLst>
                </p:cNvPr>
                <p:cNvPicPr/>
                <p:nvPr/>
              </p:nvPicPr>
              <p:blipFill>
                <a:blip r:embed="rId216"/>
                <a:stretch>
                  <a:fillRect/>
                </a:stretch>
              </p:blipFill>
              <p:spPr>
                <a:xfrm>
                  <a:off x="11894982" y="2857098"/>
                  <a:ext cx="20088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7" name="Ink 136">
                  <a:extLst>
                    <a:ext uri="{FF2B5EF4-FFF2-40B4-BE49-F238E27FC236}">
                      <a16:creationId xmlns:a16="http://schemas.microsoft.com/office/drawing/2014/main" id="{525319CB-3010-4E56-BE5D-5432C81A4188}"/>
                    </a:ext>
                  </a:extLst>
                </p14:cNvPr>
                <p14:cNvContentPartPr/>
                <p14:nvPr/>
              </p14:nvContentPartPr>
              <p14:xfrm>
                <a:off x="12009822" y="2707698"/>
                <a:ext cx="280080" cy="266040"/>
              </p14:xfrm>
            </p:contentPart>
          </mc:Choice>
          <mc:Fallback>
            <p:pic>
              <p:nvPicPr>
                <p:cNvPr id="137" name="Ink 136">
                  <a:extLst>
                    <a:ext uri="{FF2B5EF4-FFF2-40B4-BE49-F238E27FC236}">
                      <a16:creationId xmlns:a16="http://schemas.microsoft.com/office/drawing/2014/main" id="{525319CB-3010-4E56-BE5D-5432C81A4188}"/>
                    </a:ext>
                  </a:extLst>
                </p:cNvPr>
                <p:cNvPicPr/>
                <p:nvPr/>
              </p:nvPicPr>
              <p:blipFill>
                <a:blip r:embed="rId218"/>
                <a:stretch>
                  <a:fillRect/>
                </a:stretch>
              </p:blipFill>
              <p:spPr>
                <a:xfrm>
                  <a:off x="11992182" y="2690058"/>
                  <a:ext cx="31572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8" name="Ink 137">
                  <a:extLst>
                    <a:ext uri="{FF2B5EF4-FFF2-40B4-BE49-F238E27FC236}">
                      <a16:creationId xmlns:a16="http://schemas.microsoft.com/office/drawing/2014/main" id="{6037FAF0-009D-4982-ADA1-E2A95670C9E0}"/>
                    </a:ext>
                  </a:extLst>
                </p14:cNvPr>
                <p14:cNvContentPartPr/>
                <p14:nvPr/>
              </p14:nvContentPartPr>
              <p14:xfrm>
                <a:off x="12194502" y="2936298"/>
                <a:ext cx="154440" cy="97200"/>
              </p14:xfrm>
            </p:contentPart>
          </mc:Choice>
          <mc:Fallback>
            <p:pic>
              <p:nvPicPr>
                <p:cNvPr id="138" name="Ink 137">
                  <a:extLst>
                    <a:ext uri="{FF2B5EF4-FFF2-40B4-BE49-F238E27FC236}">
                      <a16:creationId xmlns:a16="http://schemas.microsoft.com/office/drawing/2014/main" id="{6037FAF0-009D-4982-ADA1-E2A95670C9E0}"/>
                    </a:ext>
                  </a:extLst>
                </p:cNvPr>
                <p:cNvPicPr/>
                <p:nvPr/>
              </p:nvPicPr>
              <p:blipFill>
                <a:blip r:embed="rId220"/>
                <a:stretch>
                  <a:fillRect/>
                </a:stretch>
              </p:blipFill>
              <p:spPr>
                <a:xfrm>
                  <a:off x="12176862" y="2918658"/>
                  <a:ext cx="1900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9" name="Ink 138">
                  <a:extLst>
                    <a:ext uri="{FF2B5EF4-FFF2-40B4-BE49-F238E27FC236}">
                      <a16:creationId xmlns:a16="http://schemas.microsoft.com/office/drawing/2014/main" id="{70E8F547-38CD-40D6-9E36-2B2774CD3CE9}"/>
                    </a:ext>
                  </a:extLst>
                </p14:cNvPr>
                <p14:cNvContentPartPr/>
                <p14:nvPr/>
              </p14:nvContentPartPr>
              <p14:xfrm>
                <a:off x="11869422" y="2627058"/>
                <a:ext cx="277560" cy="116280"/>
              </p14:xfrm>
            </p:contentPart>
          </mc:Choice>
          <mc:Fallback>
            <p:pic>
              <p:nvPicPr>
                <p:cNvPr id="139" name="Ink 138">
                  <a:extLst>
                    <a:ext uri="{FF2B5EF4-FFF2-40B4-BE49-F238E27FC236}">
                      <a16:creationId xmlns:a16="http://schemas.microsoft.com/office/drawing/2014/main" id="{70E8F547-38CD-40D6-9E36-2B2774CD3CE9}"/>
                    </a:ext>
                  </a:extLst>
                </p:cNvPr>
                <p:cNvPicPr/>
                <p:nvPr/>
              </p:nvPicPr>
              <p:blipFill>
                <a:blip r:embed="rId222"/>
                <a:stretch>
                  <a:fillRect/>
                </a:stretch>
              </p:blipFill>
              <p:spPr>
                <a:xfrm>
                  <a:off x="11851422" y="2609058"/>
                  <a:ext cx="313200" cy="151920"/>
                </a:xfrm>
                <a:prstGeom prst="rect">
                  <a:avLst/>
                </a:prstGeom>
              </p:spPr>
            </p:pic>
          </mc:Fallback>
        </mc:AlternateContent>
      </p:grpSp>
    </p:spTree>
    <p:extLst>
      <p:ext uri="{BB962C8B-B14F-4D97-AF65-F5344CB8AC3E}">
        <p14:creationId xmlns:p14="http://schemas.microsoft.com/office/powerpoint/2010/main" val="99277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AF79EB26-F23A-49E4-ADBE-E8DD6E940494}"/>
              </a:ext>
            </a:extLst>
          </p:cNvPr>
          <p:cNvGrpSpPr/>
          <p:nvPr/>
        </p:nvGrpSpPr>
        <p:grpSpPr>
          <a:xfrm>
            <a:off x="245742" y="102738"/>
            <a:ext cx="10605960" cy="6366600"/>
            <a:chOff x="245742" y="102738"/>
            <a:chExt cx="10605960" cy="636660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6772E4A-D2D8-47DE-B6B1-FA628D853CE9}"/>
                    </a:ext>
                  </a:extLst>
                </p14:cNvPr>
                <p14:cNvContentPartPr/>
                <p14:nvPr/>
              </p14:nvContentPartPr>
              <p14:xfrm>
                <a:off x="340062" y="604938"/>
                <a:ext cx="450360" cy="381960"/>
              </p14:xfrm>
            </p:contentPart>
          </mc:Choice>
          <mc:Fallback>
            <p:pic>
              <p:nvPicPr>
                <p:cNvPr id="5" name="Ink 4">
                  <a:extLst>
                    <a:ext uri="{FF2B5EF4-FFF2-40B4-BE49-F238E27FC236}">
                      <a16:creationId xmlns:a16="http://schemas.microsoft.com/office/drawing/2014/main" id="{F6772E4A-D2D8-47DE-B6B1-FA628D853CE9}"/>
                    </a:ext>
                  </a:extLst>
                </p:cNvPr>
                <p:cNvPicPr/>
                <p:nvPr/>
              </p:nvPicPr>
              <p:blipFill>
                <a:blip r:embed="rId3"/>
                <a:stretch>
                  <a:fillRect/>
                </a:stretch>
              </p:blipFill>
              <p:spPr>
                <a:xfrm>
                  <a:off x="322422" y="587298"/>
                  <a:ext cx="48600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0545927A-7836-4B4A-AC8D-203363E2AEC4}"/>
                    </a:ext>
                  </a:extLst>
                </p14:cNvPr>
                <p14:cNvContentPartPr/>
                <p14:nvPr/>
              </p14:nvContentPartPr>
              <p14:xfrm>
                <a:off x="324942" y="1397658"/>
                <a:ext cx="139680" cy="555120"/>
              </p14:xfrm>
            </p:contentPart>
          </mc:Choice>
          <mc:Fallback>
            <p:pic>
              <p:nvPicPr>
                <p:cNvPr id="31" name="Ink 30">
                  <a:extLst>
                    <a:ext uri="{FF2B5EF4-FFF2-40B4-BE49-F238E27FC236}">
                      <a16:creationId xmlns:a16="http://schemas.microsoft.com/office/drawing/2014/main" id="{0545927A-7836-4B4A-AC8D-203363E2AEC4}"/>
                    </a:ext>
                  </a:extLst>
                </p:cNvPr>
                <p:cNvPicPr/>
                <p:nvPr/>
              </p:nvPicPr>
              <p:blipFill>
                <a:blip r:embed="rId5"/>
                <a:stretch>
                  <a:fillRect/>
                </a:stretch>
              </p:blipFill>
              <p:spPr>
                <a:xfrm>
                  <a:off x="307302" y="1379658"/>
                  <a:ext cx="175320" cy="59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Ink 31">
                  <a:extLst>
                    <a:ext uri="{FF2B5EF4-FFF2-40B4-BE49-F238E27FC236}">
                      <a16:creationId xmlns:a16="http://schemas.microsoft.com/office/drawing/2014/main" id="{F207F636-1A76-489D-B0BA-83EBEA134778}"/>
                    </a:ext>
                  </a:extLst>
                </p14:cNvPr>
                <p14:cNvContentPartPr/>
                <p14:nvPr/>
              </p14:nvContentPartPr>
              <p14:xfrm>
                <a:off x="474342" y="1423938"/>
                <a:ext cx="389520" cy="555480"/>
              </p14:xfrm>
            </p:contentPart>
          </mc:Choice>
          <mc:Fallback>
            <p:pic>
              <p:nvPicPr>
                <p:cNvPr id="32" name="Ink 31">
                  <a:extLst>
                    <a:ext uri="{FF2B5EF4-FFF2-40B4-BE49-F238E27FC236}">
                      <a16:creationId xmlns:a16="http://schemas.microsoft.com/office/drawing/2014/main" id="{F207F636-1A76-489D-B0BA-83EBEA134778}"/>
                    </a:ext>
                  </a:extLst>
                </p:cNvPr>
                <p:cNvPicPr/>
                <p:nvPr/>
              </p:nvPicPr>
              <p:blipFill>
                <a:blip r:embed="rId7"/>
                <a:stretch>
                  <a:fillRect/>
                </a:stretch>
              </p:blipFill>
              <p:spPr>
                <a:xfrm>
                  <a:off x="456702" y="1406298"/>
                  <a:ext cx="42516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0" name="Ink 49">
                  <a:extLst>
                    <a:ext uri="{FF2B5EF4-FFF2-40B4-BE49-F238E27FC236}">
                      <a16:creationId xmlns:a16="http://schemas.microsoft.com/office/drawing/2014/main" id="{162ABFB0-CAB4-4CC8-B8F7-4E3F2F245F49}"/>
                    </a:ext>
                  </a:extLst>
                </p14:cNvPr>
                <p14:cNvContentPartPr/>
                <p14:nvPr/>
              </p14:nvContentPartPr>
              <p14:xfrm>
                <a:off x="262662" y="2654778"/>
                <a:ext cx="566640" cy="605160"/>
              </p14:xfrm>
            </p:contentPart>
          </mc:Choice>
          <mc:Fallback>
            <p:pic>
              <p:nvPicPr>
                <p:cNvPr id="50" name="Ink 49">
                  <a:extLst>
                    <a:ext uri="{FF2B5EF4-FFF2-40B4-BE49-F238E27FC236}">
                      <a16:creationId xmlns:a16="http://schemas.microsoft.com/office/drawing/2014/main" id="{162ABFB0-CAB4-4CC8-B8F7-4E3F2F245F49}"/>
                    </a:ext>
                  </a:extLst>
                </p:cNvPr>
                <p:cNvPicPr/>
                <p:nvPr/>
              </p:nvPicPr>
              <p:blipFill>
                <a:blip r:embed="rId9"/>
                <a:stretch>
                  <a:fillRect/>
                </a:stretch>
              </p:blipFill>
              <p:spPr>
                <a:xfrm>
                  <a:off x="245022" y="2637138"/>
                  <a:ext cx="602280" cy="640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1" name="Ink 50">
                  <a:extLst>
                    <a:ext uri="{FF2B5EF4-FFF2-40B4-BE49-F238E27FC236}">
                      <a16:creationId xmlns:a16="http://schemas.microsoft.com/office/drawing/2014/main" id="{D513E590-D71B-43C3-88CA-C4050C3F18F6}"/>
                    </a:ext>
                  </a:extLst>
                </p14:cNvPr>
                <p14:cNvContentPartPr/>
                <p14:nvPr/>
              </p14:nvContentPartPr>
              <p14:xfrm>
                <a:off x="272022" y="2678538"/>
                <a:ext cx="413640" cy="231840"/>
              </p14:xfrm>
            </p:contentPart>
          </mc:Choice>
          <mc:Fallback>
            <p:pic>
              <p:nvPicPr>
                <p:cNvPr id="51" name="Ink 50">
                  <a:extLst>
                    <a:ext uri="{FF2B5EF4-FFF2-40B4-BE49-F238E27FC236}">
                      <a16:creationId xmlns:a16="http://schemas.microsoft.com/office/drawing/2014/main" id="{D513E590-D71B-43C3-88CA-C4050C3F18F6}"/>
                    </a:ext>
                  </a:extLst>
                </p:cNvPr>
                <p:cNvPicPr/>
                <p:nvPr/>
              </p:nvPicPr>
              <p:blipFill>
                <a:blip r:embed="rId11"/>
                <a:stretch>
                  <a:fillRect/>
                </a:stretch>
              </p:blipFill>
              <p:spPr>
                <a:xfrm>
                  <a:off x="254382" y="2660538"/>
                  <a:ext cx="4492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2" name="Ink 51">
                  <a:extLst>
                    <a:ext uri="{FF2B5EF4-FFF2-40B4-BE49-F238E27FC236}">
                      <a16:creationId xmlns:a16="http://schemas.microsoft.com/office/drawing/2014/main" id="{5AC231E9-26A7-4247-ABF5-9A7AC847FCF5}"/>
                    </a:ext>
                  </a:extLst>
                </p14:cNvPr>
                <p14:cNvContentPartPr/>
                <p14:nvPr/>
              </p14:nvContentPartPr>
              <p14:xfrm>
                <a:off x="245742" y="2474058"/>
                <a:ext cx="367200" cy="234000"/>
              </p14:xfrm>
            </p:contentPart>
          </mc:Choice>
          <mc:Fallback>
            <p:pic>
              <p:nvPicPr>
                <p:cNvPr id="52" name="Ink 51">
                  <a:extLst>
                    <a:ext uri="{FF2B5EF4-FFF2-40B4-BE49-F238E27FC236}">
                      <a16:creationId xmlns:a16="http://schemas.microsoft.com/office/drawing/2014/main" id="{5AC231E9-26A7-4247-ABF5-9A7AC847FCF5}"/>
                    </a:ext>
                  </a:extLst>
                </p:cNvPr>
                <p:cNvPicPr/>
                <p:nvPr/>
              </p:nvPicPr>
              <p:blipFill>
                <a:blip r:embed="rId13"/>
                <a:stretch>
                  <a:fillRect/>
                </a:stretch>
              </p:blipFill>
              <p:spPr>
                <a:xfrm>
                  <a:off x="228102" y="2456418"/>
                  <a:ext cx="4028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5B37E80F-46D2-4ABC-8BEF-650AC2E406B4}"/>
                    </a:ext>
                  </a:extLst>
                </p14:cNvPr>
                <p14:cNvContentPartPr/>
                <p14:nvPr/>
              </p14:nvContentPartPr>
              <p14:xfrm>
                <a:off x="1186782" y="843978"/>
                <a:ext cx="371880" cy="9000"/>
              </p14:xfrm>
            </p:contentPart>
          </mc:Choice>
          <mc:Fallback>
            <p:pic>
              <p:nvPicPr>
                <p:cNvPr id="6" name="Ink 5">
                  <a:extLst>
                    <a:ext uri="{FF2B5EF4-FFF2-40B4-BE49-F238E27FC236}">
                      <a16:creationId xmlns:a16="http://schemas.microsoft.com/office/drawing/2014/main" id="{5B37E80F-46D2-4ABC-8BEF-650AC2E406B4}"/>
                    </a:ext>
                  </a:extLst>
                </p:cNvPr>
                <p:cNvPicPr/>
                <p:nvPr/>
              </p:nvPicPr>
              <p:blipFill>
                <a:blip r:embed="rId15"/>
                <a:stretch>
                  <a:fillRect/>
                </a:stretch>
              </p:blipFill>
              <p:spPr>
                <a:xfrm>
                  <a:off x="1168782" y="825978"/>
                  <a:ext cx="4075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FF47926A-781A-4780-AB0A-EACEE7510ADD}"/>
                    </a:ext>
                  </a:extLst>
                </p14:cNvPr>
                <p14:cNvContentPartPr/>
                <p14:nvPr/>
              </p14:nvContentPartPr>
              <p14:xfrm>
                <a:off x="1415382" y="658938"/>
                <a:ext cx="307080" cy="458640"/>
              </p14:xfrm>
            </p:contentPart>
          </mc:Choice>
          <mc:Fallback>
            <p:pic>
              <p:nvPicPr>
                <p:cNvPr id="7" name="Ink 6">
                  <a:extLst>
                    <a:ext uri="{FF2B5EF4-FFF2-40B4-BE49-F238E27FC236}">
                      <a16:creationId xmlns:a16="http://schemas.microsoft.com/office/drawing/2014/main" id="{FF47926A-781A-4780-AB0A-EACEE7510ADD}"/>
                    </a:ext>
                  </a:extLst>
                </p:cNvPr>
                <p:cNvPicPr/>
                <p:nvPr/>
              </p:nvPicPr>
              <p:blipFill>
                <a:blip r:embed="rId17"/>
                <a:stretch>
                  <a:fillRect/>
                </a:stretch>
              </p:blipFill>
              <p:spPr>
                <a:xfrm>
                  <a:off x="1397382" y="641298"/>
                  <a:ext cx="34272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E4AF4E40-07B0-40BE-B9E9-49D4E55493AB}"/>
                    </a:ext>
                  </a:extLst>
                </p14:cNvPr>
                <p14:cNvContentPartPr/>
                <p14:nvPr/>
              </p14:nvContentPartPr>
              <p14:xfrm>
                <a:off x="2004342" y="536178"/>
                <a:ext cx="336960" cy="462240"/>
              </p14:xfrm>
            </p:contentPart>
          </mc:Choice>
          <mc:Fallback>
            <p:pic>
              <p:nvPicPr>
                <p:cNvPr id="9" name="Ink 8">
                  <a:extLst>
                    <a:ext uri="{FF2B5EF4-FFF2-40B4-BE49-F238E27FC236}">
                      <a16:creationId xmlns:a16="http://schemas.microsoft.com/office/drawing/2014/main" id="{E4AF4E40-07B0-40BE-B9E9-49D4E55493AB}"/>
                    </a:ext>
                  </a:extLst>
                </p:cNvPr>
                <p:cNvPicPr/>
                <p:nvPr/>
              </p:nvPicPr>
              <p:blipFill>
                <a:blip r:embed="rId19"/>
                <a:stretch>
                  <a:fillRect/>
                </a:stretch>
              </p:blipFill>
              <p:spPr>
                <a:xfrm>
                  <a:off x="1986702" y="518178"/>
                  <a:ext cx="37260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422BD653-E409-4880-BAB4-6BAF385527AB}"/>
                    </a:ext>
                  </a:extLst>
                </p14:cNvPr>
                <p14:cNvContentPartPr/>
                <p14:nvPr/>
              </p14:nvContentPartPr>
              <p14:xfrm>
                <a:off x="1995342" y="802578"/>
                <a:ext cx="219600" cy="76680"/>
              </p14:xfrm>
            </p:contentPart>
          </mc:Choice>
          <mc:Fallback>
            <p:pic>
              <p:nvPicPr>
                <p:cNvPr id="10" name="Ink 9">
                  <a:extLst>
                    <a:ext uri="{FF2B5EF4-FFF2-40B4-BE49-F238E27FC236}">
                      <a16:creationId xmlns:a16="http://schemas.microsoft.com/office/drawing/2014/main" id="{422BD653-E409-4880-BAB4-6BAF385527AB}"/>
                    </a:ext>
                  </a:extLst>
                </p:cNvPr>
                <p:cNvPicPr/>
                <p:nvPr/>
              </p:nvPicPr>
              <p:blipFill>
                <a:blip r:embed="rId21"/>
                <a:stretch>
                  <a:fillRect/>
                </a:stretch>
              </p:blipFill>
              <p:spPr>
                <a:xfrm>
                  <a:off x="1977702" y="784578"/>
                  <a:ext cx="2552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0ACF0E5E-F8E4-4138-9BE9-7A8082083FD7}"/>
                    </a:ext>
                  </a:extLst>
                </p14:cNvPr>
                <p14:cNvContentPartPr/>
                <p14:nvPr/>
              </p14:nvContentPartPr>
              <p14:xfrm>
                <a:off x="2478822" y="580818"/>
                <a:ext cx="369720" cy="243720"/>
              </p14:xfrm>
            </p:contentPart>
          </mc:Choice>
          <mc:Fallback>
            <p:pic>
              <p:nvPicPr>
                <p:cNvPr id="11" name="Ink 10">
                  <a:extLst>
                    <a:ext uri="{FF2B5EF4-FFF2-40B4-BE49-F238E27FC236}">
                      <a16:creationId xmlns:a16="http://schemas.microsoft.com/office/drawing/2014/main" id="{0ACF0E5E-F8E4-4138-9BE9-7A8082083FD7}"/>
                    </a:ext>
                  </a:extLst>
                </p:cNvPr>
                <p:cNvPicPr/>
                <p:nvPr/>
              </p:nvPicPr>
              <p:blipFill>
                <a:blip r:embed="rId23"/>
                <a:stretch>
                  <a:fillRect/>
                </a:stretch>
              </p:blipFill>
              <p:spPr>
                <a:xfrm>
                  <a:off x="2461182" y="563178"/>
                  <a:ext cx="4053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3367585D-DE5E-4522-80C2-4091DB3289DC}"/>
                    </a:ext>
                  </a:extLst>
                </p14:cNvPr>
                <p14:cNvContentPartPr/>
                <p14:nvPr/>
              </p14:nvContentPartPr>
              <p14:xfrm>
                <a:off x="2857182" y="555258"/>
                <a:ext cx="406440" cy="355320"/>
              </p14:xfrm>
            </p:contentPart>
          </mc:Choice>
          <mc:Fallback>
            <p:pic>
              <p:nvPicPr>
                <p:cNvPr id="12" name="Ink 11">
                  <a:extLst>
                    <a:ext uri="{FF2B5EF4-FFF2-40B4-BE49-F238E27FC236}">
                      <a16:creationId xmlns:a16="http://schemas.microsoft.com/office/drawing/2014/main" id="{3367585D-DE5E-4522-80C2-4091DB3289DC}"/>
                    </a:ext>
                  </a:extLst>
                </p:cNvPr>
                <p:cNvPicPr/>
                <p:nvPr/>
              </p:nvPicPr>
              <p:blipFill>
                <a:blip r:embed="rId25"/>
                <a:stretch>
                  <a:fillRect/>
                </a:stretch>
              </p:blipFill>
              <p:spPr>
                <a:xfrm>
                  <a:off x="2839182" y="537258"/>
                  <a:ext cx="44208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75E9CB17-9AC4-48F2-842F-E218401188ED}"/>
                    </a:ext>
                  </a:extLst>
                </p14:cNvPr>
                <p14:cNvContentPartPr/>
                <p14:nvPr/>
              </p14:nvContentPartPr>
              <p14:xfrm>
                <a:off x="3261462" y="580098"/>
                <a:ext cx="123840" cy="147960"/>
              </p14:xfrm>
            </p:contentPart>
          </mc:Choice>
          <mc:Fallback>
            <p:pic>
              <p:nvPicPr>
                <p:cNvPr id="13" name="Ink 12">
                  <a:extLst>
                    <a:ext uri="{FF2B5EF4-FFF2-40B4-BE49-F238E27FC236}">
                      <a16:creationId xmlns:a16="http://schemas.microsoft.com/office/drawing/2014/main" id="{75E9CB17-9AC4-48F2-842F-E218401188ED}"/>
                    </a:ext>
                  </a:extLst>
                </p:cNvPr>
                <p:cNvPicPr/>
                <p:nvPr/>
              </p:nvPicPr>
              <p:blipFill>
                <a:blip r:embed="rId27"/>
                <a:stretch>
                  <a:fillRect/>
                </a:stretch>
              </p:blipFill>
              <p:spPr>
                <a:xfrm>
                  <a:off x="3243822" y="562098"/>
                  <a:ext cx="1594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2C75D5FE-AD17-4392-B0BF-2250FA0BBBD9}"/>
                    </a:ext>
                  </a:extLst>
                </p14:cNvPr>
                <p14:cNvContentPartPr/>
                <p14:nvPr/>
              </p14:nvContentPartPr>
              <p14:xfrm>
                <a:off x="3378102" y="491898"/>
                <a:ext cx="232560" cy="266400"/>
              </p14:xfrm>
            </p:contentPart>
          </mc:Choice>
          <mc:Fallback>
            <p:pic>
              <p:nvPicPr>
                <p:cNvPr id="14" name="Ink 13">
                  <a:extLst>
                    <a:ext uri="{FF2B5EF4-FFF2-40B4-BE49-F238E27FC236}">
                      <a16:creationId xmlns:a16="http://schemas.microsoft.com/office/drawing/2014/main" id="{2C75D5FE-AD17-4392-B0BF-2250FA0BBBD9}"/>
                    </a:ext>
                  </a:extLst>
                </p:cNvPr>
                <p:cNvPicPr/>
                <p:nvPr/>
              </p:nvPicPr>
              <p:blipFill>
                <a:blip r:embed="rId29"/>
                <a:stretch>
                  <a:fillRect/>
                </a:stretch>
              </p:blipFill>
              <p:spPr>
                <a:xfrm>
                  <a:off x="3360102" y="474258"/>
                  <a:ext cx="2682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C742D669-616A-41EB-A3A0-546EB01586DF}"/>
                    </a:ext>
                  </a:extLst>
                </p14:cNvPr>
                <p14:cNvContentPartPr/>
                <p14:nvPr/>
              </p14:nvContentPartPr>
              <p14:xfrm>
                <a:off x="3713622" y="321978"/>
                <a:ext cx="550440" cy="470520"/>
              </p14:xfrm>
            </p:contentPart>
          </mc:Choice>
          <mc:Fallback>
            <p:pic>
              <p:nvPicPr>
                <p:cNvPr id="15" name="Ink 14">
                  <a:extLst>
                    <a:ext uri="{FF2B5EF4-FFF2-40B4-BE49-F238E27FC236}">
                      <a16:creationId xmlns:a16="http://schemas.microsoft.com/office/drawing/2014/main" id="{C742D669-616A-41EB-A3A0-546EB01586DF}"/>
                    </a:ext>
                  </a:extLst>
                </p:cNvPr>
                <p:cNvPicPr/>
                <p:nvPr/>
              </p:nvPicPr>
              <p:blipFill>
                <a:blip r:embed="rId31"/>
                <a:stretch>
                  <a:fillRect/>
                </a:stretch>
              </p:blipFill>
              <p:spPr>
                <a:xfrm>
                  <a:off x="3695982" y="303978"/>
                  <a:ext cx="58608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A0CCF242-0736-4B15-A2F7-DE21F81FA095}"/>
                    </a:ext>
                  </a:extLst>
                </p14:cNvPr>
                <p14:cNvContentPartPr/>
                <p14:nvPr/>
              </p14:nvContentPartPr>
              <p14:xfrm>
                <a:off x="4690662" y="162498"/>
                <a:ext cx="1159560" cy="570240"/>
              </p14:xfrm>
            </p:contentPart>
          </mc:Choice>
          <mc:Fallback>
            <p:pic>
              <p:nvPicPr>
                <p:cNvPr id="16" name="Ink 15">
                  <a:extLst>
                    <a:ext uri="{FF2B5EF4-FFF2-40B4-BE49-F238E27FC236}">
                      <a16:creationId xmlns:a16="http://schemas.microsoft.com/office/drawing/2014/main" id="{A0CCF242-0736-4B15-A2F7-DE21F81FA095}"/>
                    </a:ext>
                  </a:extLst>
                </p:cNvPr>
                <p:cNvPicPr/>
                <p:nvPr/>
              </p:nvPicPr>
              <p:blipFill>
                <a:blip r:embed="rId33"/>
                <a:stretch>
                  <a:fillRect/>
                </a:stretch>
              </p:blipFill>
              <p:spPr>
                <a:xfrm>
                  <a:off x="4672662" y="144858"/>
                  <a:ext cx="1195200" cy="605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99083E27-62F5-4C28-BCCB-B2524813EBC8}"/>
                    </a:ext>
                  </a:extLst>
                </p14:cNvPr>
                <p14:cNvContentPartPr/>
                <p14:nvPr/>
              </p14:nvContentPartPr>
              <p14:xfrm>
                <a:off x="5837622" y="360858"/>
                <a:ext cx="397800" cy="301680"/>
              </p14:xfrm>
            </p:contentPart>
          </mc:Choice>
          <mc:Fallback>
            <p:pic>
              <p:nvPicPr>
                <p:cNvPr id="17" name="Ink 16">
                  <a:extLst>
                    <a:ext uri="{FF2B5EF4-FFF2-40B4-BE49-F238E27FC236}">
                      <a16:creationId xmlns:a16="http://schemas.microsoft.com/office/drawing/2014/main" id="{99083E27-62F5-4C28-BCCB-B2524813EBC8}"/>
                    </a:ext>
                  </a:extLst>
                </p:cNvPr>
                <p:cNvPicPr/>
                <p:nvPr/>
              </p:nvPicPr>
              <p:blipFill>
                <a:blip r:embed="rId35"/>
                <a:stretch>
                  <a:fillRect/>
                </a:stretch>
              </p:blipFill>
              <p:spPr>
                <a:xfrm>
                  <a:off x="5819622" y="342858"/>
                  <a:ext cx="4334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5C3C4B74-215C-464B-AAEF-51BF8877B546}"/>
                    </a:ext>
                  </a:extLst>
                </p14:cNvPr>
                <p14:cNvContentPartPr/>
                <p14:nvPr/>
              </p14:nvContentPartPr>
              <p14:xfrm>
                <a:off x="6242262" y="253938"/>
                <a:ext cx="422280" cy="387720"/>
              </p14:xfrm>
            </p:contentPart>
          </mc:Choice>
          <mc:Fallback>
            <p:pic>
              <p:nvPicPr>
                <p:cNvPr id="18" name="Ink 17">
                  <a:extLst>
                    <a:ext uri="{FF2B5EF4-FFF2-40B4-BE49-F238E27FC236}">
                      <a16:creationId xmlns:a16="http://schemas.microsoft.com/office/drawing/2014/main" id="{5C3C4B74-215C-464B-AAEF-51BF8877B546}"/>
                    </a:ext>
                  </a:extLst>
                </p:cNvPr>
                <p:cNvPicPr/>
                <p:nvPr/>
              </p:nvPicPr>
              <p:blipFill>
                <a:blip r:embed="rId37"/>
                <a:stretch>
                  <a:fillRect/>
                </a:stretch>
              </p:blipFill>
              <p:spPr>
                <a:xfrm>
                  <a:off x="6224622" y="236298"/>
                  <a:ext cx="45792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 name="Ink 18">
                  <a:extLst>
                    <a:ext uri="{FF2B5EF4-FFF2-40B4-BE49-F238E27FC236}">
                      <a16:creationId xmlns:a16="http://schemas.microsoft.com/office/drawing/2014/main" id="{3426BB79-FEAD-44CF-B3A1-66E8B3B0125A}"/>
                    </a:ext>
                  </a:extLst>
                </p14:cNvPr>
                <p14:cNvContentPartPr/>
                <p14:nvPr/>
              </p14:nvContentPartPr>
              <p14:xfrm>
                <a:off x="6752022" y="333858"/>
                <a:ext cx="146520" cy="194760"/>
              </p14:xfrm>
            </p:contentPart>
          </mc:Choice>
          <mc:Fallback>
            <p:pic>
              <p:nvPicPr>
                <p:cNvPr id="19" name="Ink 18">
                  <a:extLst>
                    <a:ext uri="{FF2B5EF4-FFF2-40B4-BE49-F238E27FC236}">
                      <a16:creationId xmlns:a16="http://schemas.microsoft.com/office/drawing/2014/main" id="{3426BB79-FEAD-44CF-B3A1-66E8B3B0125A}"/>
                    </a:ext>
                  </a:extLst>
                </p:cNvPr>
                <p:cNvPicPr/>
                <p:nvPr/>
              </p:nvPicPr>
              <p:blipFill>
                <a:blip r:embed="rId39"/>
                <a:stretch>
                  <a:fillRect/>
                </a:stretch>
              </p:blipFill>
              <p:spPr>
                <a:xfrm>
                  <a:off x="6734382" y="315858"/>
                  <a:ext cx="1821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 name="Ink 19">
                  <a:extLst>
                    <a:ext uri="{FF2B5EF4-FFF2-40B4-BE49-F238E27FC236}">
                      <a16:creationId xmlns:a16="http://schemas.microsoft.com/office/drawing/2014/main" id="{97505A15-40B6-4EA8-8A21-B85051EEA70D}"/>
                    </a:ext>
                  </a:extLst>
                </p14:cNvPr>
                <p14:cNvContentPartPr/>
                <p14:nvPr/>
              </p14:nvContentPartPr>
              <p14:xfrm>
                <a:off x="6902862" y="289938"/>
                <a:ext cx="203400" cy="322200"/>
              </p14:xfrm>
            </p:contentPart>
          </mc:Choice>
          <mc:Fallback>
            <p:pic>
              <p:nvPicPr>
                <p:cNvPr id="20" name="Ink 19">
                  <a:extLst>
                    <a:ext uri="{FF2B5EF4-FFF2-40B4-BE49-F238E27FC236}">
                      <a16:creationId xmlns:a16="http://schemas.microsoft.com/office/drawing/2014/main" id="{97505A15-40B6-4EA8-8A21-B85051EEA70D}"/>
                    </a:ext>
                  </a:extLst>
                </p:cNvPr>
                <p:cNvPicPr/>
                <p:nvPr/>
              </p:nvPicPr>
              <p:blipFill>
                <a:blip r:embed="rId41"/>
                <a:stretch>
                  <a:fillRect/>
                </a:stretch>
              </p:blipFill>
              <p:spPr>
                <a:xfrm>
                  <a:off x="6884862" y="271938"/>
                  <a:ext cx="23904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1" name="Ink 20">
                  <a:extLst>
                    <a:ext uri="{FF2B5EF4-FFF2-40B4-BE49-F238E27FC236}">
                      <a16:creationId xmlns:a16="http://schemas.microsoft.com/office/drawing/2014/main" id="{EAC4030C-76C8-4AE1-83B5-B67A4FF525F9}"/>
                    </a:ext>
                  </a:extLst>
                </p14:cNvPr>
                <p14:cNvContentPartPr/>
                <p14:nvPr/>
              </p14:nvContentPartPr>
              <p14:xfrm>
                <a:off x="7095102" y="265818"/>
                <a:ext cx="598320" cy="277920"/>
              </p14:xfrm>
            </p:contentPart>
          </mc:Choice>
          <mc:Fallback>
            <p:pic>
              <p:nvPicPr>
                <p:cNvPr id="21" name="Ink 20">
                  <a:extLst>
                    <a:ext uri="{FF2B5EF4-FFF2-40B4-BE49-F238E27FC236}">
                      <a16:creationId xmlns:a16="http://schemas.microsoft.com/office/drawing/2014/main" id="{EAC4030C-76C8-4AE1-83B5-B67A4FF525F9}"/>
                    </a:ext>
                  </a:extLst>
                </p:cNvPr>
                <p:cNvPicPr/>
                <p:nvPr/>
              </p:nvPicPr>
              <p:blipFill>
                <a:blip r:embed="rId43"/>
                <a:stretch>
                  <a:fillRect/>
                </a:stretch>
              </p:blipFill>
              <p:spPr>
                <a:xfrm>
                  <a:off x="7077102" y="248178"/>
                  <a:ext cx="63396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 name="Ink 21">
                  <a:extLst>
                    <a:ext uri="{FF2B5EF4-FFF2-40B4-BE49-F238E27FC236}">
                      <a16:creationId xmlns:a16="http://schemas.microsoft.com/office/drawing/2014/main" id="{34588386-0380-4922-8C07-B2153382BF70}"/>
                    </a:ext>
                  </a:extLst>
                </p14:cNvPr>
                <p14:cNvContentPartPr/>
                <p14:nvPr/>
              </p14:nvContentPartPr>
              <p14:xfrm>
                <a:off x="7780902" y="102738"/>
                <a:ext cx="274320" cy="471960"/>
              </p14:xfrm>
            </p:contentPart>
          </mc:Choice>
          <mc:Fallback>
            <p:pic>
              <p:nvPicPr>
                <p:cNvPr id="22" name="Ink 21">
                  <a:extLst>
                    <a:ext uri="{FF2B5EF4-FFF2-40B4-BE49-F238E27FC236}">
                      <a16:creationId xmlns:a16="http://schemas.microsoft.com/office/drawing/2014/main" id="{34588386-0380-4922-8C07-B2153382BF70}"/>
                    </a:ext>
                  </a:extLst>
                </p:cNvPr>
                <p:cNvPicPr/>
                <p:nvPr/>
              </p:nvPicPr>
              <p:blipFill>
                <a:blip r:embed="rId45"/>
                <a:stretch>
                  <a:fillRect/>
                </a:stretch>
              </p:blipFill>
              <p:spPr>
                <a:xfrm>
                  <a:off x="7763262" y="84738"/>
                  <a:ext cx="30996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D8DA6613-7409-4126-AA52-AC0E2751F566}"/>
                    </a:ext>
                  </a:extLst>
                </p14:cNvPr>
                <p14:cNvContentPartPr/>
                <p14:nvPr/>
              </p14:nvContentPartPr>
              <p14:xfrm>
                <a:off x="8079702" y="122898"/>
                <a:ext cx="221040" cy="359640"/>
              </p14:xfrm>
            </p:contentPart>
          </mc:Choice>
          <mc:Fallback>
            <p:pic>
              <p:nvPicPr>
                <p:cNvPr id="23" name="Ink 22">
                  <a:extLst>
                    <a:ext uri="{FF2B5EF4-FFF2-40B4-BE49-F238E27FC236}">
                      <a16:creationId xmlns:a16="http://schemas.microsoft.com/office/drawing/2014/main" id="{D8DA6613-7409-4126-AA52-AC0E2751F566}"/>
                    </a:ext>
                  </a:extLst>
                </p:cNvPr>
                <p:cNvPicPr/>
                <p:nvPr/>
              </p:nvPicPr>
              <p:blipFill>
                <a:blip r:embed="rId47"/>
                <a:stretch>
                  <a:fillRect/>
                </a:stretch>
              </p:blipFill>
              <p:spPr>
                <a:xfrm>
                  <a:off x="8061702" y="104898"/>
                  <a:ext cx="25668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 name="Ink 23">
                  <a:extLst>
                    <a:ext uri="{FF2B5EF4-FFF2-40B4-BE49-F238E27FC236}">
                      <a16:creationId xmlns:a16="http://schemas.microsoft.com/office/drawing/2014/main" id="{C6551029-A54A-47D1-BED6-018222EA67AE}"/>
                    </a:ext>
                  </a:extLst>
                </p14:cNvPr>
                <p14:cNvContentPartPr/>
                <p14:nvPr/>
              </p14:nvContentPartPr>
              <p14:xfrm>
                <a:off x="7991862" y="315498"/>
                <a:ext cx="263880" cy="18720"/>
              </p14:xfrm>
            </p:contentPart>
          </mc:Choice>
          <mc:Fallback>
            <p:pic>
              <p:nvPicPr>
                <p:cNvPr id="24" name="Ink 23">
                  <a:extLst>
                    <a:ext uri="{FF2B5EF4-FFF2-40B4-BE49-F238E27FC236}">
                      <a16:creationId xmlns:a16="http://schemas.microsoft.com/office/drawing/2014/main" id="{C6551029-A54A-47D1-BED6-018222EA67AE}"/>
                    </a:ext>
                  </a:extLst>
                </p:cNvPr>
                <p:cNvPicPr/>
                <p:nvPr/>
              </p:nvPicPr>
              <p:blipFill>
                <a:blip r:embed="rId49"/>
                <a:stretch>
                  <a:fillRect/>
                </a:stretch>
              </p:blipFill>
              <p:spPr>
                <a:xfrm>
                  <a:off x="7974222" y="297858"/>
                  <a:ext cx="2995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0C2505BB-1740-43C2-BB6D-79D1E4D0D352}"/>
                    </a:ext>
                  </a:extLst>
                </p14:cNvPr>
                <p14:cNvContentPartPr/>
                <p14:nvPr/>
              </p14:nvContentPartPr>
              <p14:xfrm>
                <a:off x="8361222" y="316218"/>
                <a:ext cx="80640" cy="167400"/>
              </p14:xfrm>
            </p:contentPart>
          </mc:Choice>
          <mc:Fallback>
            <p:pic>
              <p:nvPicPr>
                <p:cNvPr id="25" name="Ink 24">
                  <a:extLst>
                    <a:ext uri="{FF2B5EF4-FFF2-40B4-BE49-F238E27FC236}">
                      <a16:creationId xmlns:a16="http://schemas.microsoft.com/office/drawing/2014/main" id="{0C2505BB-1740-43C2-BB6D-79D1E4D0D352}"/>
                    </a:ext>
                  </a:extLst>
                </p:cNvPr>
                <p:cNvPicPr/>
                <p:nvPr/>
              </p:nvPicPr>
              <p:blipFill>
                <a:blip r:embed="rId51"/>
                <a:stretch>
                  <a:fillRect/>
                </a:stretch>
              </p:blipFill>
              <p:spPr>
                <a:xfrm>
                  <a:off x="8343222" y="298218"/>
                  <a:ext cx="1162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FE144930-F6DF-4295-AB0A-AC243A599729}"/>
                    </a:ext>
                  </a:extLst>
                </p14:cNvPr>
                <p14:cNvContentPartPr/>
                <p14:nvPr/>
              </p14:nvContentPartPr>
              <p14:xfrm>
                <a:off x="8246742" y="207138"/>
                <a:ext cx="360" cy="3960"/>
              </p14:xfrm>
            </p:contentPart>
          </mc:Choice>
          <mc:Fallback>
            <p:pic>
              <p:nvPicPr>
                <p:cNvPr id="26" name="Ink 25">
                  <a:extLst>
                    <a:ext uri="{FF2B5EF4-FFF2-40B4-BE49-F238E27FC236}">
                      <a16:creationId xmlns:a16="http://schemas.microsoft.com/office/drawing/2014/main" id="{FE144930-F6DF-4295-AB0A-AC243A599729}"/>
                    </a:ext>
                  </a:extLst>
                </p:cNvPr>
                <p:cNvPicPr/>
                <p:nvPr/>
              </p:nvPicPr>
              <p:blipFill>
                <a:blip r:embed="rId53"/>
                <a:stretch>
                  <a:fillRect/>
                </a:stretch>
              </p:blipFill>
              <p:spPr>
                <a:xfrm>
                  <a:off x="8229102" y="189498"/>
                  <a:ext cx="360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Ink 26">
                  <a:extLst>
                    <a:ext uri="{FF2B5EF4-FFF2-40B4-BE49-F238E27FC236}">
                      <a16:creationId xmlns:a16="http://schemas.microsoft.com/office/drawing/2014/main" id="{B38137E8-8E40-4682-AB05-FAA42C64E04A}"/>
                    </a:ext>
                  </a:extLst>
                </p14:cNvPr>
                <p14:cNvContentPartPr/>
                <p14:nvPr/>
              </p14:nvContentPartPr>
              <p14:xfrm>
                <a:off x="8525382" y="245298"/>
                <a:ext cx="177120" cy="283320"/>
              </p14:xfrm>
            </p:contentPart>
          </mc:Choice>
          <mc:Fallback>
            <p:pic>
              <p:nvPicPr>
                <p:cNvPr id="27" name="Ink 26">
                  <a:extLst>
                    <a:ext uri="{FF2B5EF4-FFF2-40B4-BE49-F238E27FC236}">
                      <a16:creationId xmlns:a16="http://schemas.microsoft.com/office/drawing/2014/main" id="{B38137E8-8E40-4682-AB05-FAA42C64E04A}"/>
                    </a:ext>
                  </a:extLst>
                </p:cNvPr>
                <p:cNvPicPr/>
                <p:nvPr/>
              </p:nvPicPr>
              <p:blipFill>
                <a:blip r:embed="rId55"/>
                <a:stretch>
                  <a:fillRect/>
                </a:stretch>
              </p:blipFill>
              <p:spPr>
                <a:xfrm>
                  <a:off x="8507742" y="227658"/>
                  <a:ext cx="21276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E3881D9C-1E5F-462F-B534-946F42FC4BC0}"/>
                    </a:ext>
                  </a:extLst>
                </p14:cNvPr>
                <p14:cNvContentPartPr/>
                <p14:nvPr/>
              </p14:nvContentPartPr>
              <p14:xfrm>
                <a:off x="8739222" y="287058"/>
                <a:ext cx="317520" cy="283320"/>
              </p14:xfrm>
            </p:contentPart>
          </mc:Choice>
          <mc:Fallback>
            <p:pic>
              <p:nvPicPr>
                <p:cNvPr id="28" name="Ink 27">
                  <a:extLst>
                    <a:ext uri="{FF2B5EF4-FFF2-40B4-BE49-F238E27FC236}">
                      <a16:creationId xmlns:a16="http://schemas.microsoft.com/office/drawing/2014/main" id="{E3881D9C-1E5F-462F-B534-946F42FC4BC0}"/>
                    </a:ext>
                  </a:extLst>
                </p:cNvPr>
                <p:cNvPicPr/>
                <p:nvPr/>
              </p:nvPicPr>
              <p:blipFill>
                <a:blip r:embed="rId57"/>
                <a:stretch>
                  <a:fillRect/>
                </a:stretch>
              </p:blipFill>
              <p:spPr>
                <a:xfrm>
                  <a:off x="8721582" y="269058"/>
                  <a:ext cx="35316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AA949916-7E08-4EDA-8F92-138B0EA300C7}"/>
                    </a:ext>
                  </a:extLst>
                </p14:cNvPr>
                <p14:cNvContentPartPr/>
                <p14:nvPr/>
              </p14:nvContentPartPr>
              <p14:xfrm>
                <a:off x="1256982" y="1773498"/>
                <a:ext cx="572400" cy="23760"/>
              </p14:xfrm>
            </p:contentPart>
          </mc:Choice>
          <mc:Fallback>
            <p:pic>
              <p:nvPicPr>
                <p:cNvPr id="33" name="Ink 32">
                  <a:extLst>
                    <a:ext uri="{FF2B5EF4-FFF2-40B4-BE49-F238E27FC236}">
                      <a16:creationId xmlns:a16="http://schemas.microsoft.com/office/drawing/2014/main" id="{AA949916-7E08-4EDA-8F92-138B0EA300C7}"/>
                    </a:ext>
                  </a:extLst>
                </p:cNvPr>
                <p:cNvPicPr/>
                <p:nvPr/>
              </p:nvPicPr>
              <p:blipFill>
                <a:blip r:embed="rId59"/>
                <a:stretch>
                  <a:fillRect/>
                </a:stretch>
              </p:blipFill>
              <p:spPr>
                <a:xfrm>
                  <a:off x="1239342" y="1755498"/>
                  <a:ext cx="6080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34271ADC-1CD3-4772-A1F0-318FC9CBC205}"/>
                    </a:ext>
                  </a:extLst>
                </p14:cNvPr>
                <p14:cNvContentPartPr/>
                <p14:nvPr/>
              </p14:nvContentPartPr>
              <p14:xfrm>
                <a:off x="1600062" y="1660458"/>
                <a:ext cx="292680" cy="373320"/>
              </p14:xfrm>
            </p:contentPart>
          </mc:Choice>
          <mc:Fallback>
            <p:pic>
              <p:nvPicPr>
                <p:cNvPr id="34" name="Ink 33">
                  <a:extLst>
                    <a:ext uri="{FF2B5EF4-FFF2-40B4-BE49-F238E27FC236}">
                      <a16:creationId xmlns:a16="http://schemas.microsoft.com/office/drawing/2014/main" id="{34271ADC-1CD3-4772-A1F0-318FC9CBC205}"/>
                    </a:ext>
                  </a:extLst>
                </p:cNvPr>
                <p:cNvPicPr/>
                <p:nvPr/>
              </p:nvPicPr>
              <p:blipFill>
                <a:blip r:embed="rId61"/>
                <a:stretch>
                  <a:fillRect/>
                </a:stretch>
              </p:blipFill>
              <p:spPr>
                <a:xfrm>
                  <a:off x="1582062" y="1642818"/>
                  <a:ext cx="32832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93256BC0-838D-4467-B568-060130ACF744}"/>
                    </a:ext>
                  </a:extLst>
                </p14:cNvPr>
                <p14:cNvContentPartPr/>
                <p14:nvPr/>
              </p14:nvContentPartPr>
              <p14:xfrm>
                <a:off x="2045742" y="1448418"/>
                <a:ext cx="281520" cy="703080"/>
              </p14:xfrm>
            </p:contentPart>
          </mc:Choice>
          <mc:Fallback>
            <p:pic>
              <p:nvPicPr>
                <p:cNvPr id="35" name="Ink 34">
                  <a:extLst>
                    <a:ext uri="{FF2B5EF4-FFF2-40B4-BE49-F238E27FC236}">
                      <a16:creationId xmlns:a16="http://schemas.microsoft.com/office/drawing/2014/main" id="{93256BC0-838D-4467-B568-060130ACF744}"/>
                    </a:ext>
                  </a:extLst>
                </p:cNvPr>
                <p:cNvPicPr/>
                <p:nvPr/>
              </p:nvPicPr>
              <p:blipFill>
                <a:blip r:embed="rId63"/>
                <a:stretch>
                  <a:fillRect/>
                </a:stretch>
              </p:blipFill>
              <p:spPr>
                <a:xfrm>
                  <a:off x="2027742" y="1430778"/>
                  <a:ext cx="31716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61C0B37C-7210-4A65-8887-1A6EFA2B4408}"/>
                    </a:ext>
                  </a:extLst>
                </p14:cNvPr>
                <p14:cNvContentPartPr/>
                <p14:nvPr/>
              </p14:nvContentPartPr>
              <p14:xfrm>
                <a:off x="2344542" y="1430418"/>
                <a:ext cx="1215000" cy="471240"/>
              </p14:xfrm>
            </p:contentPart>
          </mc:Choice>
          <mc:Fallback>
            <p:pic>
              <p:nvPicPr>
                <p:cNvPr id="36" name="Ink 35">
                  <a:extLst>
                    <a:ext uri="{FF2B5EF4-FFF2-40B4-BE49-F238E27FC236}">
                      <a16:creationId xmlns:a16="http://schemas.microsoft.com/office/drawing/2014/main" id="{61C0B37C-7210-4A65-8887-1A6EFA2B4408}"/>
                    </a:ext>
                  </a:extLst>
                </p:cNvPr>
                <p:cNvPicPr/>
                <p:nvPr/>
              </p:nvPicPr>
              <p:blipFill>
                <a:blip r:embed="rId65"/>
                <a:stretch>
                  <a:fillRect/>
                </a:stretch>
              </p:blipFill>
              <p:spPr>
                <a:xfrm>
                  <a:off x="2326542" y="1412418"/>
                  <a:ext cx="125064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4E52B11F-F841-42A7-B3A7-FAFC5090BAD2}"/>
                    </a:ext>
                  </a:extLst>
                </p14:cNvPr>
                <p14:cNvContentPartPr/>
                <p14:nvPr/>
              </p14:nvContentPartPr>
              <p14:xfrm>
                <a:off x="3815502" y="1225578"/>
                <a:ext cx="298080" cy="403200"/>
              </p14:xfrm>
            </p:contentPart>
          </mc:Choice>
          <mc:Fallback>
            <p:pic>
              <p:nvPicPr>
                <p:cNvPr id="37" name="Ink 36">
                  <a:extLst>
                    <a:ext uri="{FF2B5EF4-FFF2-40B4-BE49-F238E27FC236}">
                      <a16:creationId xmlns:a16="http://schemas.microsoft.com/office/drawing/2014/main" id="{4E52B11F-F841-42A7-B3A7-FAFC5090BAD2}"/>
                    </a:ext>
                  </a:extLst>
                </p:cNvPr>
                <p:cNvPicPr/>
                <p:nvPr/>
              </p:nvPicPr>
              <p:blipFill>
                <a:blip r:embed="rId67"/>
                <a:stretch>
                  <a:fillRect/>
                </a:stretch>
              </p:blipFill>
              <p:spPr>
                <a:xfrm>
                  <a:off x="3797862" y="1207938"/>
                  <a:ext cx="33372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F1474724-B86E-4734-BA2D-42B136BFA6F7}"/>
                    </a:ext>
                  </a:extLst>
                </p14:cNvPr>
                <p14:cNvContentPartPr/>
                <p14:nvPr/>
              </p14:nvContentPartPr>
              <p14:xfrm>
                <a:off x="4193502" y="1216218"/>
                <a:ext cx="342000" cy="259200"/>
              </p14:xfrm>
            </p:contentPart>
          </mc:Choice>
          <mc:Fallback>
            <p:pic>
              <p:nvPicPr>
                <p:cNvPr id="38" name="Ink 37">
                  <a:extLst>
                    <a:ext uri="{FF2B5EF4-FFF2-40B4-BE49-F238E27FC236}">
                      <a16:creationId xmlns:a16="http://schemas.microsoft.com/office/drawing/2014/main" id="{F1474724-B86E-4734-BA2D-42B136BFA6F7}"/>
                    </a:ext>
                  </a:extLst>
                </p:cNvPr>
                <p:cNvPicPr/>
                <p:nvPr/>
              </p:nvPicPr>
              <p:blipFill>
                <a:blip r:embed="rId69"/>
                <a:stretch>
                  <a:fillRect/>
                </a:stretch>
              </p:blipFill>
              <p:spPr>
                <a:xfrm>
                  <a:off x="4175862" y="1198218"/>
                  <a:ext cx="3776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41ED079B-0580-42EE-999B-C5E519AC61CF}"/>
                    </a:ext>
                  </a:extLst>
                </p14:cNvPr>
                <p14:cNvContentPartPr/>
                <p14:nvPr/>
              </p14:nvContentPartPr>
              <p14:xfrm>
                <a:off x="4562862" y="1248258"/>
                <a:ext cx="92880" cy="187920"/>
              </p14:xfrm>
            </p:contentPart>
          </mc:Choice>
          <mc:Fallback>
            <p:pic>
              <p:nvPicPr>
                <p:cNvPr id="39" name="Ink 38">
                  <a:extLst>
                    <a:ext uri="{FF2B5EF4-FFF2-40B4-BE49-F238E27FC236}">
                      <a16:creationId xmlns:a16="http://schemas.microsoft.com/office/drawing/2014/main" id="{41ED079B-0580-42EE-999B-C5E519AC61CF}"/>
                    </a:ext>
                  </a:extLst>
                </p:cNvPr>
                <p:cNvPicPr/>
                <p:nvPr/>
              </p:nvPicPr>
              <p:blipFill>
                <a:blip r:embed="rId71"/>
                <a:stretch>
                  <a:fillRect/>
                </a:stretch>
              </p:blipFill>
              <p:spPr>
                <a:xfrm>
                  <a:off x="4544862" y="1230618"/>
                  <a:ext cx="1285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2CB920D6-FFA0-4AEB-9158-BF02D2A73C22}"/>
                    </a:ext>
                  </a:extLst>
                </p14:cNvPr>
                <p14:cNvContentPartPr/>
                <p14:nvPr/>
              </p14:nvContentPartPr>
              <p14:xfrm>
                <a:off x="4448382" y="1095258"/>
                <a:ext cx="360" cy="3960"/>
              </p14:xfrm>
            </p:contentPart>
          </mc:Choice>
          <mc:Fallback>
            <p:pic>
              <p:nvPicPr>
                <p:cNvPr id="40" name="Ink 39">
                  <a:extLst>
                    <a:ext uri="{FF2B5EF4-FFF2-40B4-BE49-F238E27FC236}">
                      <a16:creationId xmlns:a16="http://schemas.microsoft.com/office/drawing/2014/main" id="{2CB920D6-FFA0-4AEB-9158-BF02D2A73C22}"/>
                    </a:ext>
                  </a:extLst>
                </p:cNvPr>
                <p:cNvPicPr/>
                <p:nvPr/>
              </p:nvPicPr>
              <p:blipFill>
                <a:blip r:embed="rId53"/>
                <a:stretch>
                  <a:fillRect/>
                </a:stretch>
              </p:blipFill>
              <p:spPr>
                <a:xfrm>
                  <a:off x="4430742" y="1077258"/>
                  <a:ext cx="360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1" name="Ink 40">
                  <a:extLst>
                    <a:ext uri="{FF2B5EF4-FFF2-40B4-BE49-F238E27FC236}">
                      <a16:creationId xmlns:a16="http://schemas.microsoft.com/office/drawing/2014/main" id="{A3150051-90FF-4AC5-821C-3A06E535C168}"/>
                    </a:ext>
                  </a:extLst>
                </p14:cNvPr>
                <p14:cNvContentPartPr/>
                <p14:nvPr/>
              </p14:nvContentPartPr>
              <p14:xfrm>
                <a:off x="4588782" y="997338"/>
                <a:ext cx="359640" cy="484200"/>
              </p14:xfrm>
            </p:contentPart>
          </mc:Choice>
          <mc:Fallback>
            <p:pic>
              <p:nvPicPr>
                <p:cNvPr id="41" name="Ink 40">
                  <a:extLst>
                    <a:ext uri="{FF2B5EF4-FFF2-40B4-BE49-F238E27FC236}">
                      <a16:creationId xmlns:a16="http://schemas.microsoft.com/office/drawing/2014/main" id="{A3150051-90FF-4AC5-821C-3A06E535C168}"/>
                    </a:ext>
                  </a:extLst>
                </p:cNvPr>
                <p:cNvPicPr/>
                <p:nvPr/>
              </p:nvPicPr>
              <p:blipFill>
                <a:blip r:embed="rId74"/>
                <a:stretch>
                  <a:fillRect/>
                </a:stretch>
              </p:blipFill>
              <p:spPr>
                <a:xfrm>
                  <a:off x="4570782" y="979698"/>
                  <a:ext cx="395280" cy="519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2" name="Ink 41">
                  <a:extLst>
                    <a:ext uri="{FF2B5EF4-FFF2-40B4-BE49-F238E27FC236}">
                      <a16:creationId xmlns:a16="http://schemas.microsoft.com/office/drawing/2014/main" id="{464FE6FF-A4A0-43FC-A091-E1B53627CF50}"/>
                    </a:ext>
                  </a:extLst>
                </p14:cNvPr>
                <p14:cNvContentPartPr/>
                <p14:nvPr/>
              </p14:nvContentPartPr>
              <p14:xfrm>
                <a:off x="4536582" y="1126218"/>
                <a:ext cx="278640" cy="87120"/>
              </p14:xfrm>
            </p:contentPart>
          </mc:Choice>
          <mc:Fallback>
            <p:pic>
              <p:nvPicPr>
                <p:cNvPr id="42" name="Ink 41">
                  <a:extLst>
                    <a:ext uri="{FF2B5EF4-FFF2-40B4-BE49-F238E27FC236}">
                      <a16:creationId xmlns:a16="http://schemas.microsoft.com/office/drawing/2014/main" id="{464FE6FF-A4A0-43FC-A091-E1B53627CF50}"/>
                    </a:ext>
                  </a:extLst>
                </p:cNvPr>
                <p:cNvPicPr/>
                <p:nvPr/>
              </p:nvPicPr>
              <p:blipFill>
                <a:blip r:embed="rId76"/>
                <a:stretch>
                  <a:fillRect/>
                </a:stretch>
              </p:blipFill>
              <p:spPr>
                <a:xfrm>
                  <a:off x="4518942" y="1108218"/>
                  <a:ext cx="3142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3" name="Ink 42">
                  <a:extLst>
                    <a:ext uri="{FF2B5EF4-FFF2-40B4-BE49-F238E27FC236}">
                      <a16:creationId xmlns:a16="http://schemas.microsoft.com/office/drawing/2014/main" id="{75E82D85-B525-4939-8E6F-84FCE8EFC5A6}"/>
                    </a:ext>
                  </a:extLst>
                </p14:cNvPr>
                <p14:cNvContentPartPr/>
                <p14:nvPr/>
              </p14:nvContentPartPr>
              <p14:xfrm>
                <a:off x="5408142" y="1001658"/>
                <a:ext cx="389520" cy="283320"/>
              </p14:xfrm>
            </p:contentPart>
          </mc:Choice>
          <mc:Fallback>
            <p:pic>
              <p:nvPicPr>
                <p:cNvPr id="43" name="Ink 42">
                  <a:extLst>
                    <a:ext uri="{FF2B5EF4-FFF2-40B4-BE49-F238E27FC236}">
                      <a16:creationId xmlns:a16="http://schemas.microsoft.com/office/drawing/2014/main" id="{75E82D85-B525-4939-8E6F-84FCE8EFC5A6}"/>
                    </a:ext>
                  </a:extLst>
                </p:cNvPr>
                <p:cNvPicPr/>
                <p:nvPr/>
              </p:nvPicPr>
              <p:blipFill>
                <a:blip r:embed="rId78"/>
                <a:stretch>
                  <a:fillRect/>
                </a:stretch>
              </p:blipFill>
              <p:spPr>
                <a:xfrm>
                  <a:off x="5390142" y="983658"/>
                  <a:ext cx="42516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4" name="Ink 43">
                  <a:extLst>
                    <a:ext uri="{FF2B5EF4-FFF2-40B4-BE49-F238E27FC236}">
                      <a16:creationId xmlns:a16="http://schemas.microsoft.com/office/drawing/2014/main" id="{E1F3E210-7B8B-4B01-BF28-D91AE643397A}"/>
                    </a:ext>
                  </a:extLst>
                </p14:cNvPr>
                <p14:cNvContentPartPr/>
                <p14:nvPr/>
              </p14:nvContentPartPr>
              <p14:xfrm>
                <a:off x="5793702" y="1109298"/>
                <a:ext cx="204480" cy="149760"/>
              </p14:xfrm>
            </p:contentPart>
          </mc:Choice>
          <mc:Fallback>
            <p:pic>
              <p:nvPicPr>
                <p:cNvPr id="44" name="Ink 43">
                  <a:extLst>
                    <a:ext uri="{FF2B5EF4-FFF2-40B4-BE49-F238E27FC236}">
                      <a16:creationId xmlns:a16="http://schemas.microsoft.com/office/drawing/2014/main" id="{E1F3E210-7B8B-4B01-BF28-D91AE643397A}"/>
                    </a:ext>
                  </a:extLst>
                </p:cNvPr>
                <p:cNvPicPr/>
                <p:nvPr/>
              </p:nvPicPr>
              <p:blipFill>
                <a:blip r:embed="rId80"/>
                <a:stretch>
                  <a:fillRect/>
                </a:stretch>
              </p:blipFill>
              <p:spPr>
                <a:xfrm>
                  <a:off x="5776062" y="1091298"/>
                  <a:ext cx="2401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5" name="Ink 44">
                  <a:extLst>
                    <a:ext uri="{FF2B5EF4-FFF2-40B4-BE49-F238E27FC236}">
                      <a16:creationId xmlns:a16="http://schemas.microsoft.com/office/drawing/2014/main" id="{4D1DC41E-F974-407A-8AAA-D425D70D990C}"/>
                    </a:ext>
                  </a:extLst>
                </p14:cNvPr>
                <p14:cNvContentPartPr/>
                <p14:nvPr/>
              </p14:nvContentPartPr>
              <p14:xfrm>
                <a:off x="6072342" y="985458"/>
                <a:ext cx="215640" cy="305280"/>
              </p14:xfrm>
            </p:contentPart>
          </mc:Choice>
          <mc:Fallback>
            <p:pic>
              <p:nvPicPr>
                <p:cNvPr id="45" name="Ink 44">
                  <a:extLst>
                    <a:ext uri="{FF2B5EF4-FFF2-40B4-BE49-F238E27FC236}">
                      <a16:creationId xmlns:a16="http://schemas.microsoft.com/office/drawing/2014/main" id="{4D1DC41E-F974-407A-8AAA-D425D70D990C}"/>
                    </a:ext>
                  </a:extLst>
                </p:cNvPr>
                <p:cNvPicPr/>
                <p:nvPr/>
              </p:nvPicPr>
              <p:blipFill>
                <a:blip r:embed="rId82"/>
                <a:stretch>
                  <a:fillRect/>
                </a:stretch>
              </p:blipFill>
              <p:spPr>
                <a:xfrm>
                  <a:off x="6054702" y="967458"/>
                  <a:ext cx="25128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6" name="Ink 45">
                  <a:extLst>
                    <a:ext uri="{FF2B5EF4-FFF2-40B4-BE49-F238E27FC236}">
                      <a16:creationId xmlns:a16="http://schemas.microsoft.com/office/drawing/2014/main" id="{11600AB7-0ACD-4252-A416-87ADDD3CFFB8}"/>
                    </a:ext>
                  </a:extLst>
                </p14:cNvPr>
                <p14:cNvContentPartPr/>
                <p14:nvPr/>
              </p14:nvContentPartPr>
              <p14:xfrm>
                <a:off x="6277182" y="905178"/>
                <a:ext cx="191160" cy="457560"/>
              </p14:xfrm>
            </p:contentPart>
          </mc:Choice>
          <mc:Fallback>
            <p:pic>
              <p:nvPicPr>
                <p:cNvPr id="46" name="Ink 45">
                  <a:extLst>
                    <a:ext uri="{FF2B5EF4-FFF2-40B4-BE49-F238E27FC236}">
                      <a16:creationId xmlns:a16="http://schemas.microsoft.com/office/drawing/2014/main" id="{11600AB7-0ACD-4252-A416-87ADDD3CFFB8}"/>
                    </a:ext>
                  </a:extLst>
                </p:cNvPr>
                <p:cNvPicPr/>
                <p:nvPr/>
              </p:nvPicPr>
              <p:blipFill>
                <a:blip r:embed="rId84"/>
                <a:stretch>
                  <a:fillRect/>
                </a:stretch>
              </p:blipFill>
              <p:spPr>
                <a:xfrm>
                  <a:off x="6259542" y="887538"/>
                  <a:ext cx="22680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7" name="Ink 46">
                  <a:extLst>
                    <a:ext uri="{FF2B5EF4-FFF2-40B4-BE49-F238E27FC236}">
                      <a16:creationId xmlns:a16="http://schemas.microsoft.com/office/drawing/2014/main" id="{25A0A692-E6B5-4F24-B594-D5E35B961476}"/>
                    </a:ext>
                  </a:extLst>
                </p14:cNvPr>
                <p14:cNvContentPartPr/>
                <p14:nvPr/>
              </p14:nvContentPartPr>
              <p14:xfrm>
                <a:off x="6224622" y="1038738"/>
                <a:ext cx="175320" cy="42840"/>
              </p14:xfrm>
            </p:contentPart>
          </mc:Choice>
          <mc:Fallback>
            <p:pic>
              <p:nvPicPr>
                <p:cNvPr id="47" name="Ink 46">
                  <a:extLst>
                    <a:ext uri="{FF2B5EF4-FFF2-40B4-BE49-F238E27FC236}">
                      <a16:creationId xmlns:a16="http://schemas.microsoft.com/office/drawing/2014/main" id="{25A0A692-E6B5-4F24-B594-D5E35B961476}"/>
                    </a:ext>
                  </a:extLst>
                </p:cNvPr>
                <p:cNvPicPr/>
                <p:nvPr/>
              </p:nvPicPr>
              <p:blipFill>
                <a:blip r:embed="rId86"/>
                <a:stretch>
                  <a:fillRect/>
                </a:stretch>
              </p:blipFill>
              <p:spPr>
                <a:xfrm>
                  <a:off x="6206982" y="1020738"/>
                  <a:ext cx="2109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4126D8A2-8F22-4F1E-8CBB-3114D8313A16}"/>
                    </a:ext>
                  </a:extLst>
                </p14:cNvPr>
                <p14:cNvContentPartPr/>
                <p14:nvPr/>
              </p14:nvContentPartPr>
              <p14:xfrm>
                <a:off x="1166622" y="2368578"/>
                <a:ext cx="285120" cy="341640"/>
              </p14:xfrm>
            </p:contentPart>
          </mc:Choice>
          <mc:Fallback>
            <p:pic>
              <p:nvPicPr>
                <p:cNvPr id="53" name="Ink 52">
                  <a:extLst>
                    <a:ext uri="{FF2B5EF4-FFF2-40B4-BE49-F238E27FC236}">
                      <a16:creationId xmlns:a16="http://schemas.microsoft.com/office/drawing/2014/main" id="{4126D8A2-8F22-4F1E-8CBB-3114D8313A16}"/>
                    </a:ext>
                  </a:extLst>
                </p:cNvPr>
                <p:cNvPicPr/>
                <p:nvPr/>
              </p:nvPicPr>
              <p:blipFill>
                <a:blip r:embed="rId88"/>
                <a:stretch>
                  <a:fillRect/>
                </a:stretch>
              </p:blipFill>
              <p:spPr>
                <a:xfrm>
                  <a:off x="1148982" y="2350938"/>
                  <a:ext cx="32076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4" name="Ink 53">
                  <a:extLst>
                    <a:ext uri="{FF2B5EF4-FFF2-40B4-BE49-F238E27FC236}">
                      <a16:creationId xmlns:a16="http://schemas.microsoft.com/office/drawing/2014/main" id="{41A85A0F-E8B4-474E-B5DF-11A8983C4B77}"/>
                    </a:ext>
                  </a:extLst>
                </p14:cNvPr>
                <p14:cNvContentPartPr/>
                <p14:nvPr/>
              </p14:nvContentPartPr>
              <p14:xfrm>
                <a:off x="1722462" y="2338698"/>
                <a:ext cx="746640" cy="579600"/>
              </p14:xfrm>
            </p:contentPart>
          </mc:Choice>
          <mc:Fallback>
            <p:pic>
              <p:nvPicPr>
                <p:cNvPr id="54" name="Ink 53">
                  <a:extLst>
                    <a:ext uri="{FF2B5EF4-FFF2-40B4-BE49-F238E27FC236}">
                      <a16:creationId xmlns:a16="http://schemas.microsoft.com/office/drawing/2014/main" id="{41A85A0F-E8B4-474E-B5DF-11A8983C4B77}"/>
                    </a:ext>
                  </a:extLst>
                </p:cNvPr>
                <p:cNvPicPr/>
                <p:nvPr/>
              </p:nvPicPr>
              <p:blipFill>
                <a:blip r:embed="rId90"/>
                <a:stretch>
                  <a:fillRect/>
                </a:stretch>
              </p:blipFill>
              <p:spPr>
                <a:xfrm>
                  <a:off x="1704822" y="2320698"/>
                  <a:ext cx="782280" cy="615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5" name="Ink 54">
                  <a:extLst>
                    <a:ext uri="{FF2B5EF4-FFF2-40B4-BE49-F238E27FC236}">
                      <a16:creationId xmlns:a16="http://schemas.microsoft.com/office/drawing/2014/main" id="{AD6E9D9C-72BD-44DC-A707-5FD94A3D1DE6}"/>
                    </a:ext>
                  </a:extLst>
                </p14:cNvPr>
                <p14:cNvContentPartPr/>
                <p14:nvPr/>
              </p14:nvContentPartPr>
              <p14:xfrm>
                <a:off x="2276862" y="2787618"/>
                <a:ext cx="188640" cy="256320"/>
              </p14:xfrm>
            </p:contentPart>
          </mc:Choice>
          <mc:Fallback>
            <p:pic>
              <p:nvPicPr>
                <p:cNvPr id="55" name="Ink 54">
                  <a:extLst>
                    <a:ext uri="{FF2B5EF4-FFF2-40B4-BE49-F238E27FC236}">
                      <a16:creationId xmlns:a16="http://schemas.microsoft.com/office/drawing/2014/main" id="{AD6E9D9C-72BD-44DC-A707-5FD94A3D1DE6}"/>
                    </a:ext>
                  </a:extLst>
                </p:cNvPr>
                <p:cNvPicPr/>
                <p:nvPr/>
              </p:nvPicPr>
              <p:blipFill>
                <a:blip r:embed="rId92"/>
                <a:stretch>
                  <a:fillRect/>
                </a:stretch>
              </p:blipFill>
              <p:spPr>
                <a:xfrm>
                  <a:off x="2258862" y="2769978"/>
                  <a:ext cx="2242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6" name="Ink 55">
                  <a:extLst>
                    <a:ext uri="{FF2B5EF4-FFF2-40B4-BE49-F238E27FC236}">
                      <a16:creationId xmlns:a16="http://schemas.microsoft.com/office/drawing/2014/main" id="{698F4667-EE7A-403F-86DD-5FB5075AA0D2}"/>
                    </a:ext>
                  </a:extLst>
                </p14:cNvPr>
                <p14:cNvContentPartPr/>
                <p14:nvPr/>
              </p14:nvContentPartPr>
              <p14:xfrm>
                <a:off x="2628582" y="2733978"/>
                <a:ext cx="701280" cy="25920"/>
              </p14:xfrm>
            </p:contentPart>
          </mc:Choice>
          <mc:Fallback>
            <p:pic>
              <p:nvPicPr>
                <p:cNvPr id="56" name="Ink 55">
                  <a:extLst>
                    <a:ext uri="{FF2B5EF4-FFF2-40B4-BE49-F238E27FC236}">
                      <a16:creationId xmlns:a16="http://schemas.microsoft.com/office/drawing/2014/main" id="{698F4667-EE7A-403F-86DD-5FB5075AA0D2}"/>
                    </a:ext>
                  </a:extLst>
                </p:cNvPr>
                <p:cNvPicPr/>
                <p:nvPr/>
              </p:nvPicPr>
              <p:blipFill>
                <a:blip r:embed="rId94"/>
                <a:stretch>
                  <a:fillRect/>
                </a:stretch>
              </p:blipFill>
              <p:spPr>
                <a:xfrm>
                  <a:off x="2610582" y="2716338"/>
                  <a:ext cx="7369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7" name="Ink 56">
                  <a:extLst>
                    <a:ext uri="{FF2B5EF4-FFF2-40B4-BE49-F238E27FC236}">
                      <a16:creationId xmlns:a16="http://schemas.microsoft.com/office/drawing/2014/main" id="{5D880A66-60CD-4D83-A588-829BC7E77C5B}"/>
                    </a:ext>
                  </a:extLst>
                </p14:cNvPr>
                <p14:cNvContentPartPr/>
                <p14:nvPr/>
              </p14:nvContentPartPr>
              <p14:xfrm>
                <a:off x="3138702" y="2654778"/>
                <a:ext cx="407520" cy="240120"/>
              </p14:xfrm>
            </p:contentPart>
          </mc:Choice>
          <mc:Fallback>
            <p:pic>
              <p:nvPicPr>
                <p:cNvPr id="57" name="Ink 56">
                  <a:extLst>
                    <a:ext uri="{FF2B5EF4-FFF2-40B4-BE49-F238E27FC236}">
                      <a16:creationId xmlns:a16="http://schemas.microsoft.com/office/drawing/2014/main" id="{5D880A66-60CD-4D83-A588-829BC7E77C5B}"/>
                    </a:ext>
                  </a:extLst>
                </p:cNvPr>
                <p:cNvPicPr/>
                <p:nvPr/>
              </p:nvPicPr>
              <p:blipFill>
                <a:blip r:embed="rId96"/>
                <a:stretch>
                  <a:fillRect/>
                </a:stretch>
              </p:blipFill>
              <p:spPr>
                <a:xfrm>
                  <a:off x="3120702" y="2637138"/>
                  <a:ext cx="443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9" name="Ink 58">
                  <a:extLst>
                    <a:ext uri="{FF2B5EF4-FFF2-40B4-BE49-F238E27FC236}">
                      <a16:creationId xmlns:a16="http://schemas.microsoft.com/office/drawing/2014/main" id="{46AEA9FA-2BA0-480A-9DD0-0754B1A06556}"/>
                    </a:ext>
                  </a:extLst>
                </p14:cNvPr>
                <p14:cNvContentPartPr/>
                <p14:nvPr/>
              </p14:nvContentPartPr>
              <p14:xfrm>
                <a:off x="3586542" y="2278578"/>
                <a:ext cx="337680" cy="335160"/>
              </p14:xfrm>
            </p:contentPart>
          </mc:Choice>
          <mc:Fallback>
            <p:pic>
              <p:nvPicPr>
                <p:cNvPr id="59" name="Ink 58">
                  <a:extLst>
                    <a:ext uri="{FF2B5EF4-FFF2-40B4-BE49-F238E27FC236}">
                      <a16:creationId xmlns:a16="http://schemas.microsoft.com/office/drawing/2014/main" id="{46AEA9FA-2BA0-480A-9DD0-0754B1A06556}"/>
                    </a:ext>
                  </a:extLst>
                </p:cNvPr>
                <p:cNvPicPr/>
                <p:nvPr/>
              </p:nvPicPr>
              <p:blipFill>
                <a:blip r:embed="rId98"/>
                <a:stretch>
                  <a:fillRect/>
                </a:stretch>
              </p:blipFill>
              <p:spPr>
                <a:xfrm>
                  <a:off x="3568542" y="2260578"/>
                  <a:ext cx="3733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0" name="Ink 59">
                  <a:extLst>
                    <a:ext uri="{FF2B5EF4-FFF2-40B4-BE49-F238E27FC236}">
                      <a16:creationId xmlns:a16="http://schemas.microsoft.com/office/drawing/2014/main" id="{C0B4CDCE-BCDC-4552-9E90-C86A08A52384}"/>
                    </a:ext>
                  </a:extLst>
                </p14:cNvPr>
                <p14:cNvContentPartPr/>
                <p14:nvPr/>
              </p14:nvContentPartPr>
              <p14:xfrm>
                <a:off x="3683742" y="2446698"/>
                <a:ext cx="91080" cy="41400"/>
              </p14:xfrm>
            </p:contentPart>
          </mc:Choice>
          <mc:Fallback>
            <p:pic>
              <p:nvPicPr>
                <p:cNvPr id="60" name="Ink 59">
                  <a:extLst>
                    <a:ext uri="{FF2B5EF4-FFF2-40B4-BE49-F238E27FC236}">
                      <a16:creationId xmlns:a16="http://schemas.microsoft.com/office/drawing/2014/main" id="{C0B4CDCE-BCDC-4552-9E90-C86A08A52384}"/>
                    </a:ext>
                  </a:extLst>
                </p:cNvPr>
                <p:cNvPicPr/>
                <p:nvPr/>
              </p:nvPicPr>
              <p:blipFill>
                <a:blip r:embed="rId100"/>
                <a:stretch>
                  <a:fillRect/>
                </a:stretch>
              </p:blipFill>
              <p:spPr>
                <a:xfrm>
                  <a:off x="3665742" y="2428698"/>
                  <a:ext cx="1267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1" name="Ink 60">
                  <a:extLst>
                    <a:ext uri="{FF2B5EF4-FFF2-40B4-BE49-F238E27FC236}">
                      <a16:creationId xmlns:a16="http://schemas.microsoft.com/office/drawing/2014/main" id="{9236BF57-7AEA-4402-955E-F47DEA5E1D54}"/>
                    </a:ext>
                  </a:extLst>
                </p14:cNvPr>
                <p14:cNvContentPartPr/>
                <p14:nvPr/>
              </p14:nvContentPartPr>
              <p14:xfrm>
                <a:off x="3569262" y="2138538"/>
                <a:ext cx="193680" cy="147600"/>
              </p14:xfrm>
            </p:contentPart>
          </mc:Choice>
          <mc:Fallback>
            <p:pic>
              <p:nvPicPr>
                <p:cNvPr id="61" name="Ink 60">
                  <a:extLst>
                    <a:ext uri="{FF2B5EF4-FFF2-40B4-BE49-F238E27FC236}">
                      <a16:creationId xmlns:a16="http://schemas.microsoft.com/office/drawing/2014/main" id="{9236BF57-7AEA-4402-955E-F47DEA5E1D54}"/>
                    </a:ext>
                  </a:extLst>
                </p:cNvPr>
                <p:cNvPicPr/>
                <p:nvPr/>
              </p:nvPicPr>
              <p:blipFill>
                <a:blip r:embed="rId102"/>
                <a:stretch>
                  <a:fillRect/>
                </a:stretch>
              </p:blipFill>
              <p:spPr>
                <a:xfrm>
                  <a:off x="3551262" y="2120538"/>
                  <a:ext cx="2293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2" name="Ink 61">
                  <a:extLst>
                    <a:ext uri="{FF2B5EF4-FFF2-40B4-BE49-F238E27FC236}">
                      <a16:creationId xmlns:a16="http://schemas.microsoft.com/office/drawing/2014/main" id="{0B8A5D3D-E6B2-46BD-BA41-43A45ADC84F4}"/>
                    </a:ext>
                  </a:extLst>
                </p14:cNvPr>
                <p14:cNvContentPartPr/>
                <p14:nvPr/>
              </p14:nvContentPartPr>
              <p14:xfrm>
                <a:off x="4024302" y="2250498"/>
                <a:ext cx="605520" cy="273600"/>
              </p14:xfrm>
            </p:contentPart>
          </mc:Choice>
          <mc:Fallback>
            <p:pic>
              <p:nvPicPr>
                <p:cNvPr id="62" name="Ink 61">
                  <a:extLst>
                    <a:ext uri="{FF2B5EF4-FFF2-40B4-BE49-F238E27FC236}">
                      <a16:creationId xmlns:a16="http://schemas.microsoft.com/office/drawing/2014/main" id="{0B8A5D3D-E6B2-46BD-BA41-43A45ADC84F4}"/>
                    </a:ext>
                  </a:extLst>
                </p:cNvPr>
                <p:cNvPicPr/>
                <p:nvPr/>
              </p:nvPicPr>
              <p:blipFill>
                <a:blip r:embed="rId104"/>
                <a:stretch>
                  <a:fillRect/>
                </a:stretch>
              </p:blipFill>
              <p:spPr>
                <a:xfrm>
                  <a:off x="4006302" y="2232858"/>
                  <a:ext cx="6411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3" name="Ink 62">
                  <a:extLst>
                    <a:ext uri="{FF2B5EF4-FFF2-40B4-BE49-F238E27FC236}">
                      <a16:creationId xmlns:a16="http://schemas.microsoft.com/office/drawing/2014/main" id="{E6155B18-F401-4FC7-9969-59F8E9066D72}"/>
                    </a:ext>
                  </a:extLst>
                </p14:cNvPr>
                <p14:cNvContentPartPr/>
                <p14:nvPr/>
              </p14:nvContentPartPr>
              <p14:xfrm>
                <a:off x="4571502" y="2258058"/>
                <a:ext cx="426240" cy="302040"/>
              </p14:xfrm>
            </p:contentPart>
          </mc:Choice>
          <mc:Fallback>
            <p:pic>
              <p:nvPicPr>
                <p:cNvPr id="63" name="Ink 62">
                  <a:extLst>
                    <a:ext uri="{FF2B5EF4-FFF2-40B4-BE49-F238E27FC236}">
                      <a16:creationId xmlns:a16="http://schemas.microsoft.com/office/drawing/2014/main" id="{E6155B18-F401-4FC7-9969-59F8E9066D72}"/>
                    </a:ext>
                  </a:extLst>
                </p:cNvPr>
                <p:cNvPicPr/>
                <p:nvPr/>
              </p:nvPicPr>
              <p:blipFill>
                <a:blip r:embed="rId106"/>
                <a:stretch>
                  <a:fillRect/>
                </a:stretch>
              </p:blipFill>
              <p:spPr>
                <a:xfrm>
                  <a:off x="4553862" y="2240058"/>
                  <a:ext cx="4618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5" name="Ink 64">
                  <a:extLst>
                    <a:ext uri="{FF2B5EF4-FFF2-40B4-BE49-F238E27FC236}">
                      <a16:creationId xmlns:a16="http://schemas.microsoft.com/office/drawing/2014/main" id="{FEEB20A5-5E08-48A0-A0A5-E21072DCB12A}"/>
                    </a:ext>
                  </a:extLst>
                </p14:cNvPr>
                <p14:cNvContentPartPr/>
                <p14:nvPr/>
              </p14:nvContentPartPr>
              <p14:xfrm>
                <a:off x="5054982" y="2255178"/>
                <a:ext cx="232200" cy="208080"/>
              </p14:xfrm>
            </p:contentPart>
          </mc:Choice>
          <mc:Fallback>
            <p:pic>
              <p:nvPicPr>
                <p:cNvPr id="65" name="Ink 64">
                  <a:extLst>
                    <a:ext uri="{FF2B5EF4-FFF2-40B4-BE49-F238E27FC236}">
                      <a16:creationId xmlns:a16="http://schemas.microsoft.com/office/drawing/2014/main" id="{FEEB20A5-5E08-48A0-A0A5-E21072DCB12A}"/>
                    </a:ext>
                  </a:extLst>
                </p:cNvPr>
                <p:cNvPicPr/>
                <p:nvPr/>
              </p:nvPicPr>
              <p:blipFill>
                <a:blip r:embed="rId108"/>
                <a:stretch>
                  <a:fillRect/>
                </a:stretch>
              </p:blipFill>
              <p:spPr>
                <a:xfrm>
                  <a:off x="5037342" y="2237178"/>
                  <a:ext cx="2678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6" name="Ink 65">
                  <a:extLst>
                    <a:ext uri="{FF2B5EF4-FFF2-40B4-BE49-F238E27FC236}">
                      <a16:creationId xmlns:a16="http://schemas.microsoft.com/office/drawing/2014/main" id="{70656F0E-4BF2-486F-B427-170BD90D96B1}"/>
                    </a:ext>
                  </a:extLst>
                </p14:cNvPr>
                <p14:cNvContentPartPr/>
                <p14:nvPr/>
              </p14:nvContentPartPr>
              <p14:xfrm>
                <a:off x="5222022" y="2122338"/>
                <a:ext cx="587880" cy="184680"/>
              </p14:xfrm>
            </p:contentPart>
          </mc:Choice>
          <mc:Fallback>
            <p:pic>
              <p:nvPicPr>
                <p:cNvPr id="66" name="Ink 65">
                  <a:extLst>
                    <a:ext uri="{FF2B5EF4-FFF2-40B4-BE49-F238E27FC236}">
                      <a16:creationId xmlns:a16="http://schemas.microsoft.com/office/drawing/2014/main" id="{70656F0E-4BF2-486F-B427-170BD90D96B1}"/>
                    </a:ext>
                  </a:extLst>
                </p:cNvPr>
                <p:cNvPicPr/>
                <p:nvPr/>
              </p:nvPicPr>
              <p:blipFill>
                <a:blip r:embed="rId110"/>
                <a:stretch>
                  <a:fillRect/>
                </a:stretch>
              </p:blipFill>
              <p:spPr>
                <a:xfrm>
                  <a:off x="5204382" y="2104338"/>
                  <a:ext cx="6235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7" name="Ink 66">
                  <a:extLst>
                    <a:ext uri="{FF2B5EF4-FFF2-40B4-BE49-F238E27FC236}">
                      <a16:creationId xmlns:a16="http://schemas.microsoft.com/office/drawing/2014/main" id="{30985C9C-78F1-454C-B5DE-C3012BEB2498}"/>
                    </a:ext>
                  </a:extLst>
                </p14:cNvPr>
                <p14:cNvContentPartPr/>
                <p14:nvPr/>
              </p14:nvContentPartPr>
              <p14:xfrm>
                <a:off x="5846622" y="2083458"/>
                <a:ext cx="87840" cy="133560"/>
              </p14:xfrm>
            </p:contentPart>
          </mc:Choice>
          <mc:Fallback>
            <p:pic>
              <p:nvPicPr>
                <p:cNvPr id="67" name="Ink 66">
                  <a:extLst>
                    <a:ext uri="{FF2B5EF4-FFF2-40B4-BE49-F238E27FC236}">
                      <a16:creationId xmlns:a16="http://schemas.microsoft.com/office/drawing/2014/main" id="{30985C9C-78F1-454C-B5DE-C3012BEB2498}"/>
                    </a:ext>
                  </a:extLst>
                </p:cNvPr>
                <p:cNvPicPr/>
                <p:nvPr/>
              </p:nvPicPr>
              <p:blipFill>
                <a:blip r:embed="rId112"/>
                <a:stretch>
                  <a:fillRect/>
                </a:stretch>
              </p:blipFill>
              <p:spPr>
                <a:xfrm>
                  <a:off x="5828622" y="2065458"/>
                  <a:ext cx="1234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8" name="Ink 67">
                  <a:extLst>
                    <a:ext uri="{FF2B5EF4-FFF2-40B4-BE49-F238E27FC236}">
                      <a16:creationId xmlns:a16="http://schemas.microsoft.com/office/drawing/2014/main" id="{2EA449A3-CCB3-4E2D-A3BC-CA9890D669F8}"/>
                    </a:ext>
                  </a:extLst>
                </p14:cNvPr>
                <p14:cNvContentPartPr/>
                <p14:nvPr/>
              </p14:nvContentPartPr>
              <p14:xfrm>
                <a:off x="5723502" y="1954218"/>
                <a:ext cx="360" cy="32760"/>
              </p14:xfrm>
            </p:contentPart>
          </mc:Choice>
          <mc:Fallback>
            <p:pic>
              <p:nvPicPr>
                <p:cNvPr id="68" name="Ink 67">
                  <a:extLst>
                    <a:ext uri="{FF2B5EF4-FFF2-40B4-BE49-F238E27FC236}">
                      <a16:creationId xmlns:a16="http://schemas.microsoft.com/office/drawing/2014/main" id="{2EA449A3-CCB3-4E2D-A3BC-CA9890D669F8}"/>
                    </a:ext>
                  </a:extLst>
                </p:cNvPr>
                <p:cNvPicPr/>
                <p:nvPr/>
              </p:nvPicPr>
              <p:blipFill>
                <a:blip r:embed="rId114"/>
                <a:stretch>
                  <a:fillRect/>
                </a:stretch>
              </p:blipFill>
              <p:spPr>
                <a:xfrm>
                  <a:off x="5705862" y="1936578"/>
                  <a:ext cx="360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9" name="Ink 68">
                  <a:extLst>
                    <a:ext uri="{FF2B5EF4-FFF2-40B4-BE49-F238E27FC236}">
                      <a16:creationId xmlns:a16="http://schemas.microsoft.com/office/drawing/2014/main" id="{9F61E894-C0C3-4FFF-AB9A-E9251B81F816}"/>
                    </a:ext>
                  </a:extLst>
                </p14:cNvPr>
                <p14:cNvContentPartPr/>
                <p14:nvPr/>
              </p14:nvContentPartPr>
              <p14:xfrm>
                <a:off x="6005382" y="2030538"/>
                <a:ext cx="282960" cy="228240"/>
              </p14:xfrm>
            </p:contentPart>
          </mc:Choice>
          <mc:Fallback>
            <p:pic>
              <p:nvPicPr>
                <p:cNvPr id="69" name="Ink 68">
                  <a:extLst>
                    <a:ext uri="{FF2B5EF4-FFF2-40B4-BE49-F238E27FC236}">
                      <a16:creationId xmlns:a16="http://schemas.microsoft.com/office/drawing/2014/main" id="{9F61E894-C0C3-4FFF-AB9A-E9251B81F816}"/>
                    </a:ext>
                  </a:extLst>
                </p:cNvPr>
                <p:cNvPicPr/>
                <p:nvPr/>
              </p:nvPicPr>
              <p:blipFill>
                <a:blip r:embed="rId116"/>
                <a:stretch>
                  <a:fillRect/>
                </a:stretch>
              </p:blipFill>
              <p:spPr>
                <a:xfrm>
                  <a:off x="5987382" y="2012538"/>
                  <a:ext cx="3186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0" name="Ink 69">
                  <a:extLst>
                    <a:ext uri="{FF2B5EF4-FFF2-40B4-BE49-F238E27FC236}">
                      <a16:creationId xmlns:a16="http://schemas.microsoft.com/office/drawing/2014/main" id="{D614A127-5DC3-4693-AF0E-60786EFD757A}"/>
                    </a:ext>
                  </a:extLst>
                </p14:cNvPr>
                <p14:cNvContentPartPr/>
                <p14:nvPr/>
              </p14:nvContentPartPr>
              <p14:xfrm>
                <a:off x="6566262" y="1785738"/>
                <a:ext cx="311040" cy="380520"/>
              </p14:xfrm>
            </p:contentPart>
          </mc:Choice>
          <mc:Fallback>
            <p:pic>
              <p:nvPicPr>
                <p:cNvPr id="70" name="Ink 69">
                  <a:extLst>
                    <a:ext uri="{FF2B5EF4-FFF2-40B4-BE49-F238E27FC236}">
                      <a16:creationId xmlns:a16="http://schemas.microsoft.com/office/drawing/2014/main" id="{D614A127-5DC3-4693-AF0E-60786EFD757A}"/>
                    </a:ext>
                  </a:extLst>
                </p:cNvPr>
                <p:cNvPicPr/>
                <p:nvPr/>
              </p:nvPicPr>
              <p:blipFill>
                <a:blip r:embed="rId118"/>
                <a:stretch>
                  <a:fillRect/>
                </a:stretch>
              </p:blipFill>
              <p:spPr>
                <a:xfrm>
                  <a:off x="6548622" y="1767738"/>
                  <a:ext cx="34668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2" name="Ink 71">
                  <a:extLst>
                    <a:ext uri="{FF2B5EF4-FFF2-40B4-BE49-F238E27FC236}">
                      <a16:creationId xmlns:a16="http://schemas.microsoft.com/office/drawing/2014/main" id="{160C6CD7-223D-466F-84B2-4260F8373EE1}"/>
                    </a:ext>
                  </a:extLst>
                </p14:cNvPr>
                <p14:cNvContentPartPr/>
                <p14:nvPr/>
              </p14:nvContentPartPr>
              <p14:xfrm>
                <a:off x="6866502" y="1712298"/>
                <a:ext cx="378720" cy="419760"/>
              </p14:xfrm>
            </p:contentPart>
          </mc:Choice>
          <mc:Fallback>
            <p:pic>
              <p:nvPicPr>
                <p:cNvPr id="72" name="Ink 71">
                  <a:extLst>
                    <a:ext uri="{FF2B5EF4-FFF2-40B4-BE49-F238E27FC236}">
                      <a16:creationId xmlns:a16="http://schemas.microsoft.com/office/drawing/2014/main" id="{160C6CD7-223D-466F-84B2-4260F8373EE1}"/>
                    </a:ext>
                  </a:extLst>
                </p:cNvPr>
                <p:cNvPicPr/>
                <p:nvPr/>
              </p:nvPicPr>
              <p:blipFill>
                <a:blip r:embed="rId120"/>
                <a:stretch>
                  <a:fillRect/>
                </a:stretch>
              </p:blipFill>
              <p:spPr>
                <a:xfrm>
                  <a:off x="6848502" y="1694298"/>
                  <a:ext cx="41436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3" name="Ink 72">
                  <a:extLst>
                    <a:ext uri="{FF2B5EF4-FFF2-40B4-BE49-F238E27FC236}">
                      <a16:creationId xmlns:a16="http://schemas.microsoft.com/office/drawing/2014/main" id="{75A8D78B-4F37-40EC-AF21-8F2645361D03}"/>
                    </a:ext>
                  </a:extLst>
                </p14:cNvPr>
                <p14:cNvContentPartPr/>
                <p14:nvPr/>
              </p14:nvContentPartPr>
              <p14:xfrm>
                <a:off x="7421982" y="1580178"/>
                <a:ext cx="296280" cy="587520"/>
              </p14:xfrm>
            </p:contentPart>
          </mc:Choice>
          <mc:Fallback>
            <p:pic>
              <p:nvPicPr>
                <p:cNvPr id="73" name="Ink 72">
                  <a:extLst>
                    <a:ext uri="{FF2B5EF4-FFF2-40B4-BE49-F238E27FC236}">
                      <a16:creationId xmlns:a16="http://schemas.microsoft.com/office/drawing/2014/main" id="{75A8D78B-4F37-40EC-AF21-8F2645361D03}"/>
                    </a:ext>
                  </a:extLst>
                </p:cNvPr>
                <p:cNvPicPr/>
                <p:nvPr/>
              </p:nvPicPr>
              <p:blipFill>
                <a:blip r:embed="rId122"/>
                <a:stretch>
                  <a:fillRect/>
                </a:stretch>
              </p:blipFill>
              <p:spPr>
                <a:xfrm>
                  <a:off x="7404342" y="1562178"/>
                  <a:ext cx="331920" cy="6231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4" name="Ink 73">
                  <a:extLst>
                    <a:ext uri="{FF2B5EF4-FFF2-40B4-BE49-F238E27FC236}">
                      <a16:creationId xmlns:a16="http://schemas.microsoft.com/office/drawing/2014/main" id="{B4C5E2EE-B423-4FDE-8F46-D258B4AFF821}"/>
                    </a:ext>
                  </a:extLst>
                </p14:cNvPr>
                <p14:cNvContentPartPr/>
                <p14:nvPr/>
              </p14:nvContentPartPr>
              <p14:xfrm>
                <a:off x="7732302" y="1405578"/>
                <a:ext cx="909000" cy="633600"/>
              </p14:xfrm>
            </p:contentPart>
          </mc:Choice>
          <mc:Fallback>
            <p:pic>
              <p:nvPicPr>
                <p:cNvPr id="74" name="Ink 73">
                  <a:extLst>
                    <a:ext uri="{FF2B5EF4-FFF2-40B4-BE49-F238E27FC236}">
                      <a16:creationId xmlns:a16="http://schemas.microsoft.com/office/drawing/2014/main" id="{B4C5E2EE-B423-4FDE-8F46-D258B4AFF821}"/>
                    </a:ext>
                  </a:extLst>
                </p:cNvPr>
                <p:cNvPicPr/>
                <p:nvPr/>
              </p:nvPicPr>
              <p:blipFill>
                <a:blip r:embed="rId124"/>
                <a:stretch>
                  <a:fillRect/>
                </a:stretch>
              </p:blipFill>
              <p:spPr>
                <a:xfrm>
                  <a:off x="7714302" y="1387938"/>
                  <a:ext cx="944640" cy="6692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6" name="Ink 75">
                  <a:extLst>
                    <a:ext uri="{FF2B5EF4-FFF2-40B4-BE49-F238E27FC236}">
                      <a16:creationId xmlns:a16="http://schemas.microsoft.com/office/drawing/2014/main" id="{48ADECD2-12D8-42CE-B0B9-8A9D9D8C45B8}"/>
                    </a:ext>
                  </a:extLst>
                </p14:cNvPr>
                <p14:cNvContentPartPr/>
                <p14:nvPr/>
              </p14:nvContentPartPr>
              <p14:xfrm>
                <a:off x="8873142" y="1185618"/>
                <a:ext cx="433080" cy="659520"/>
              </p14:xfrm>
            </p:contentPart>
          </mc:Choice>
          <mc:Fallback>
            <p:pic>
              <p:nvPicPr>
                <p:cNvPr id="76" name="Ink 75">
                  <a:extLst>
                    <a:ext uri="{FF2B5EF4-FFF2-40B4-BE49-F238E27FC236}">
                      <a16:creationId xmlns:a16="http://schemas.microsoft.com/office/drawing/2014/main" id="{48ADECD2-12D8-42CE-B0B9-8A9D9D8C45B8}"/>
                    </a:ext>
                  </a:extLst>
                </p:cNvPr>
                <p:cNvPicPr/>
                <p:nvPr/>
              </p:nvPicPr>
              <p:blipFill>
                <a:blip r:embed="rId126"/>
                <a:stretch>
                  <a:fillRect/>
                </a:stretch>
              </p:blipFill>
              <p:spPr>
                <a:xfrm>
                  <a:off x="8855142" y="1167618"/>
                  <a:ext cx="468720" cy="6951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7" name="Ink 76">
                  <a:extLst>
                    <a:ext uri="{FF2B5EF4-FFF2-40B4-BE49-F238E27FC236}">
                      <a16:creationId xmlns:a16="http://schemas.microsoft.com/office/drawing/2014/main" id="{84B1EBDD-6A47-43E4-9252-E82BBA649F60}"/>
                    </a:ext>
                  </a:extLst>
                </p14:cNvPr>
                <p14:cNvContentPartPr/>
                <p14:nvPr/>
              </p14:nvContentPartPr>
              <p14:xfrm>
                <a:off x="9328182" y="1144218"/>
                <a:ext cx="332640" cy="317160"/>
              </p14:xfrm>
            </p:contentPart>
          </mc:Choice>
          <mc:Fallback>
            <p:pic>
              <p:nvPicPr>
                <p:cNvPr id="77" name="Ink 76">
                  <a:extLst>
                    <a:ext uri="{FF2B5EF4-FFF2-40B4-BE49-F238E27FC236}">
                      <a16:creationId xmlns:a16="http://schemas.microsoft.com/office/drawing/2014/main" id="{84B1EBDD-6A47-43E4-9252-E82BBA649F60}"/>
                    </a:ext>
                  </a:extLst>
                </p:cNvPr>
                <p:cNvPicPr/>
                <p:nvPr/>
              </p:nvPicPr>
              <p:blipFill>
                <a:blip r:embed="rId128"/>
                <a:stretch>
                  <a:fillRect/>
                </a:stretch>
              </p:blipFill>
              <p:spPr>
                <a:xfrm>
                  <a:off x="9310182" y="1126578"/>
                  <a:ext cx="36828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8" name="Ink 77">
                  <a:extLst>
                    <a:ext uri="{FF2B5EF4-FFF2-40B4-BE49-F238E27FC236}">
                      <a16:creationId xmlns:a16="http://schemas.microsoft.com/office/drawing/2014/main" id="{32A43648-EB19-4718-9352-E4FDB3EE9CAD}"/>
                    </a:ext>
                  </a:extLst>
                </p14:cNvPr>
                <p14:cNvContentPartPr/>
                <p14:nvPr/>
              </p14:nvContentPartPr>
              <p14:xfrm>
                <a:off x="9658662" y="1131258"/>
                <a:ext cx="235440" cy="298800"/>
              </p14:xfrm>
            </p:contentPart>
          </mc:Choice>
          <mc:Fallback>
            <p:pic>
              <p:nvPicPr>
                <p:cNvPr id="78" name="Ink 77">
                  <a:extLst>
                    <a:ext uri="{FF2B5EF4-FFF2-40B4-BE49-F238E27FC236}">
                      <a16:creationId xmlns:a16="http://schemas.microsoft.com/office/drawing/2014/main" id="{32A43648-EB19-4718-9352-E4FDB3EE9CAD}"/>
                    </a:ext>
                  </a:extLst>
                </p:cNvPr>
                <p:cNvPicPr/>
                <p:nvPr/>
              </p:nvPicPr>
              <p:blipFill>
                <a:blip r:embed="rId130"/>
                <a:stretch>
                  <a:fillRect/>
                </a:stretch>
              </p:blipFill>
              <p:spPr>
                <a:xfrm>
                  <a:off x="9641022" y="1113258"/>
                  <a:ext cx="2710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9" name="Ink 78">
                  <a:extLst>
                    <a:ext uri="{FF2B5EF4-FFF2-40B4-BE49-F238E27FC236}">
                      <a16:creationId xmlns:a16="http://schemas.microsoft.com/office/drawing/2014/main" id="{9C2F62A8-3ABA-45D1-923D-FC1379D5AB9A}"/>
                    </a:ext>
                  </a:extLst>
                </p14:cNvPr>
                <p14:cNvContentPartPr/>
                <p14:nvPr/>
              </p14:nvContentPartPr>
              <p14:xfrm>
                <a:off x="9908862" y="1081218"/>
                <a:ext cx="317880" cy="333720"/>
              </p14:xfrm>
            </p:contentPart>
          </mc:Choice>
          <mc:Fallback>
            <p:pic>
              <p:nvPicPr>
                <p:cNvPr id="79" name="Ink 78">
                  <a:extLst>
                    <a:ext uri="{FF2B5EF4-FFF2-40B4-BE49-F238E27FC236}">
                      <a16:creationId xmlns:a16="http://schemas.microsoft.com/office/drawing/2014/main" id="{9C2F62A8-3ABA-45D1-923D-FC1379D5AB9A}"/>
                    </a:ext>
                  </a:extLst>
                </p:cNvPr>
                <p:cNvPicPr/>
                <p:nvPr/>
              </p:nvPicPr>
              <p:blipFill>
                <a:blip r:embed="rId132"/>
                <a:stretch>
                  <a:fillRect/>
                </a:stretch>
              </p:blipFill>
              <p:spPr>
                <a:xfrm>
                  <a:off x="9890862" y="1063218"/>
                  <a:ext cx="35352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0" name="Ink 79">
                  <a:extLst>
                    <a:ext uri="{FF2B5EF4-FFF2-40B4-BE49-F238E27FC236}">
                      <a16:creationId xmlns:a16="http://schemas.microsoft.com/office/drawing/2014/main" id="{FE4F8E91-46F6-4CBB-80B5-D104F8134936}"/>
                    </a:ext>
                  </a:extLst>
                </p14:cNvPr>
                <p14:cNvContentPartPr/>
                <p14:nvPr/>
              </p14:nvContentPartPr>
              <p14:xfrm>
                <a:off x="10268862" y="1089858"/>
                <a:ext cx="84240" cy="190080"/>
              </p14:xfrm>
            </p:contentPart>
          </mc:Choice>
          <mc:Fallback>
            <p:pic>
              <p:nvPicPr>
                <p:cNvPr id="80" name="Ink 79">
                  <a:extLst>
                    <a:ext uri="{FF2B5EF4-FFF2-40B4-BE49-F238E27FC236}">
                      <a16:creationId xmlns:a16="http://schemas.microsoft.com/office/drawing/2014/main" id="{FE4F8E91-46F6-4CBB-80B5-D104F8134936}"/>
                    </a:ext>
                  </a:extLst>
                </p:cNvPr>
                <p:cNvPicPr/>
                <p:nvPr/>
              </p:nvPicPr>
              <p:blipFill>
                <a:blip r:embed="rId134"/>
                <a:stretch>
                  <a:fillRect/>
                </a:stretch>
              </p:blipFill>
              <p:spPr>
                <a:xfrm>
                  <a:off x="10251222" y="1071858"/>
                  <a:ext cx="1198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1" name="Ink 80">
                  <a:extLst>
                    <a:ext uri="{FF2B5EF4-FFF2-40B4-BE49-F238E27FC236}">
                      <a16:creationId xmlns:a16="http://schemas.microsoft.com/office/drawing/2014/main" id="{755E6BE0-B13F-4DB5-85C6-2E02DD78A037}"/>
                    </a:ext>
                  </a:extLst>
                </p14:cNvPr>
                <p14:cNvContentPartPr/>
                <p14:nvPr/>
              </p14:nvContentPartPr>
              <p14:xfrm>
                <a:off x="10181022" y="916698"/>
                <a:ext cx="360" cy="32760"/>
              </p14:xfrm>
            </p:contentPart>
          </mc:Choice>
          <mc:Fallback>
            <p:pic>
              <p:nvPicPr>
                <p:cNvPr id="81" name="Ink 80">
                  <a:extLst>
                    <a:ext uri="{FF2B5EF4-FFF2-40B4-BE49-F238E27FC236}">
                      <a16:creationId xmlns:a16="http://schemas.microsoft.com/office/drawing/2014/main" id="{755E6BE0-B13F-4DB5-85C6-2E02DD78A037}"/>
                    </a:ext>
                  </a:extLst>
                </p:cNvPr>
                <p:cNvPicPr/>
                <p:nvPr/>
              </p:nvPicPr>
              <p:blipFill>
                <a:blip r:embed="rId114"/>
                <a:stretch>
                  <a:fillRect/>
                </a:stretch>
              </p:blipFill>
              <p:spPr>
                <a:xfrm>
                  <a:off x="10163382" y="899058"/>
                  <a:ext cx="360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Ink 81">
                  <a:extLst>
                    <a:ext uri="{FF2B5EF4-FFF2-40B4-BE49-F238E27FC236}">
                      <a16:creationId xmlns:a16="http://schemas.microsoft.com/office/drawing/2014/main" id="{52C18D31-3275-418A-BE46-E85E3F1EB140}"/>
                    </a:ext>
                  </a:extLst>
                </p14:cNvPr>
                <p14:cNvContentPartPr/>
                <p14:nvPr/>
              </p14:nvContentPartPr>
              <p14:xfrm>
                <a:off x="10181022" y="870258"/>
                <a:ext cx="210960" cy="318240"/>
              </p14:xfrm>
            </p:contentPart>
          </mc:Choice>
          <mc:Fallback>
            <p:pic>
              <p:nvPicPr>
                <p:cNvPr id="82" name="Ink 81">
                  <a:extLst>
                    <a:ext uri="{FF2B5EF4-FFF2-40B4-BE49-F238E27FC236}">
                      <a16:creationId xmlns:a16="http://schemas.microsoft.com/office/drawing/2014/main" id="{52C18D31-3275-418A-BE46-E85E3F1EB140}"/>
                    </a:ext>
                  </a:extLst>
                </p:cNvPr>
                <p:cNvPicPr/>
                <p:nvPr/>
              </p:nvPicPr>
              <p:blipFill>
                <a:blip r:embed="rId137"/>
                <a:stretch>
                  <a:fillRect/>
                </a:stretch>
              </p:blipFill>
              <p:spPr>
                <a:xfrm>
                  <a:off x="10163382" y="852258"/>
                  <a:ext cx="24660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Ink 82">
                  <a:extLst>
                    <a:ext uri="{FF2B5EF4-FFF2-40B4-BE49-F238E27FC236}">
                      <a16:creationId xmlns:a16="http://schemas.microsoft.com/office/drawing/2014/main" id="{43818CD6-1877-471A-B304-6206BD0DC96F}"/>
                    </a:ext>
                  </a:extLst>
                </p14:cNvPr>
                <p14:cNvContentPartPr/>
                <p14:nvPr/>
              </p14:nvContentPartPr>
              <p14:xfrm>
                <a:off x="10155102" y="1029738"/>
                <a:ext cx="185400" cy="60120"/>
              </p14:xfrm>
            </p:contentPart>
          </mc:Choice>
          <mc:Fallback>
            <p:pic>
              <p:nvPicPr>
                <p:cNvPr id="83" name="Ink 82">
                  <a:extLst>
                    <a:ext uri="{FF2B5EF4-FFF2-40B4-BE49-F238E27FC236}">
                      <a16:creationId xmlns:a16="http://schemas.microsoft.com/office/drawing/2014/main" id="{43818CD6-1877-471A-B304-6206BD0DC96F}"/>
                    </a:ext>
                  </a:extLst>
                </p:cNvPr>
                <p:cNvPicPr/>
                <p:nvPr/>
              </p:nvPicPr>
              <p:blipFill>
                <a:blip r:embed="rId139"/>
                <a:stretch>
                  <a:fillRect/>
                </a:stretch>
              </p:blipFill>
              <p:spPr>
                <a:xfrm>
                  <a:off x="10137102" y="1012098"/>
                  <a:ext cx="2210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97743C2C-0F8F-48F9-8269-733FA17A5A07}"/>
                    </a:ext>
                  </a:extLst>
                </p14:cNvPr>
                <p14:cNvContentPartPr/>
                <p14:nvPr/>
              </p14:nvContentPartPr>
              <p14:xfrm>
                <a:off x="10392342" y="1054938"/>
                <a:ext cx="70920" cy="150480"/>
              </p14:xfrm>
            </p:contentPart>
          </mc:Choice>
          <mc:Fallback>
            <p:pic>
              <p:nvPicPr>
                <p:cNvPr id="84" name="Ink 83">
                  <a:extLst>
                    <a:ext uri="{FF2B5EF4-FFF2-40B4-BE49-F238E27FC236}">
                      <a16:creationId xmlns:a16="http://schemas.microsoft.com/office/drawing/2014/main" id="{97743C2C-0F8F-48F9-8269-733FA17A5A07}"/>
                    </a:ext>
                  </a:extLst>
                </p:cNvPr>
                <p:cNvPicPr/>
                <p:nvPr/>
              </p:nvPicPr>
              <p:blipFill>
                <a:blip r:embed="rId141"/>
                <a:stretch>
                  <a:fillRect/>
                </a:stretch>
              </p:blipFill>
              <p:spPr>
                <a:xfrm>
                  <a:off x="10374342" y="1036938"/>
                  <a:ext cx="1065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0219DF83-4127-432F-8671-28FF7A8A4EAF}"/>
                    </a:ext>
                  </a:extLst>
                </p14:cNvPr>
                <p14:cNvContentPartPr/>
                <p14:nvPr/>
              </p14:nvContentPartPr>
              <p14:xfrm>
                <a:off x="10371102" y="880698"/>
                <a:ext cx="3960" cy="16200"/>
              </p14:xfrm>
            </p:contentPart>
          </mc:Choice>
          <mc:Fallback>
            <p:pic>
              <p:nvPicPr>
                <p:cNvPr id="85" name="Ink 84">
                  <a:extLst>
                    <a:ext uri="{FF2B5EF4-FFF2-40B4-BE49-F238E27FC236}">
                      <a16:creationId xmlns:a16="http://schemas.microsoft.com/office/drawing/2014/main" id="{0219DF83-4127-432F-8671-28FF7A8A4EAF}"/>
                    </a:ext>
                  </a:extLst>
                </p:cNvPr>
                <p:cNvPicPr/>
                <p:nvPr/>
              </p:nvPicPr>
              <p:blipFill>
                <a:blip r:embed="rId143"/>
                <a:stretch>
                  <a:fillRect/>
                </a:stretch>
              </p:blipFill>
              <p:spPr>
                <a:xfrm>
                  <a:off x="10353462" y="862698"/>
                  <a:ext cx="396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57D6691C-1E1A-4B4A-A0B9-B29AE1E1040C}"/>
                    </a:ext>
                  </a:extLst>
                </p14:cNvPr>
                <p14:cNvContentPartPr/>
                <p14:nvPr/>
              </p14:nvContentPartPr>
              <p14:xfrm>
                <a:off x="10418262" y="796098"/>
                <a:ext cx="262800" cy="455040"/>
              </p14:xfrm>
            </p:contentPart>
          </mc:Choice>
          <mc:Fallback>
            <p:pic>
              <p:nvPicPr>
                <p:cNvPr id="86" name="Ink 85">
                  <a:extLst>
                    <a:ext uri="{FF2B5EF4-FFF2-40B4-BE49-F238E27FC236}">
                      <a16:creationId xmlns:a16="http://schemas.microsoft.com/office/drawing/2014/main" id="{57D6691C-1E1A-4B4A-A0B9-B29AE1E1040C}"/>
                    </a:ext>
                  </a:extLst>
                </p:cNvPr>
                <p:cNvPicPr/>
                <p:nvPr/>
              </p:nvPicPr>
              <p:blipFill>
                <a:blip r:embed="rId145"/>
                <a:stretch>
                  <a:fillRect/>
                </a:stretch>
              </p:blipFill>
              <p:spPr>
                <a:xfrm>
                  <a:off x="10400622" y="778098"/>
                  <a:ext cx="29844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2AB80152-2DBE-45CB-BBE6-2E5A6E2A72F1}"/>
                    </a:ext>
                  </a:extLst>
                </p14:cNvPr>
                <p14:cNvContentPartPr/>
                <p14:nvPr/>
              </p14:nvContentPartPr>
              <p14:xfrm>
                <a:off x="10444902" y="989058"/>
                <a:ext cx="158760" cy="39600"/>
              </p14:xfrm>
            </p:contentPart>
          </mc:Choice>
          <mc:Fallback>
            <p:pic>
              <p:nvPicPr>
                <p:cNvPr id="87" name="Ink 86">
                  <a:extLst>
                    <a:ext uri="{FF2B5EF4-FFF2-40B4-BE49-F238E27FC236}">
                      <a16:creationId xmlns:a16="http://schemas.microsoft.com/office/drawing/2014/main" id="{2AB80152-2DBE-45CB-BBE6-2E5A6E2A72F1}"/>
                    </a:ext>
                  </a:extLst>
                </p:cNvPr>
                <p:cNvPicPr/>
                <p:nvPr/>
              </p:nvPicPr>
              <p:blipFill>
                <a:blip r:embed="rId147"/>
                <a:stretch>
                  <a:fillRect/>
                </a:stretch>
              </p:blipFill>
              <p:spPr>
                <a:xfrm>
                  <a:off x="10427262" y="971418"/>
                  <a:ext cx="1944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D3828356-3E66-4ADC-AEE1-60B2E860D5C5}"/>
                    </a:ext>
                  </a:extLst>
                </p14:cNvPr>
                <p14:cNvContentPartPr/>
                <p14:nvPr/>
              </p14:nvContentPartPr>
              <p14:xfrm>
                <a:off x="10634982" y="802218"/>
                <a:ext cx="216720" cy="833760"/>
              </p14:xfrm>
            </p:contentPart>
          </mc:Choice>
          <mc:Fallback>
            <p:pic>
              <p:nvPicPr>
                <p:cNvPr id="88" name="Ink 87">
                  <a:extLst>
                    <a:ext uri="{FF2B5EF4-FFF2-40B4-BE49-F238E27FC236}">
                      <a16:creationId xmlns:a16="http://schemas.microsoft.com/office/drawing/2014/main" id="{D3828356-3E66-4ADC-AEE1-60B2E860D5C5}"/>
                    </a:ext>
                  </a:extLst>
                </p:cNvPr>
                <p:cNvPicPr/>
                <p:nvPr/>
              </p:nvPicPr>
              <p:blipFill>
                <a:blip r:embed="rId149"/>
                <a:stretch>
                  <a:fillRect/>
                </a:stretch>
              </p:blipFill>
              <p:spPr>
                <a:xfrm>
                  <a:off x="10617342" y="784218"/>
                  <a:ext cx="252360" cy="869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4D9507A2-62B4-4122-8DD6-1C3D7D8AF31C}"/>
                    </a:ext>
                  </a:extLst>
                </p14:cNvPr>
                <p14:cNvContentPartPr/>
                <p14:nvPr/>
              </p14:nvContentPartPr>
              <p14:xfrm>
                <a:off x="497382" y="3630018"/>
                <a:ext cx="578160" cy="672840"/>
              </p14:xfrm>
            </p:contentPart>
          </mc:Choice>
          <mc:Fallback>
            <p:pic>
              <p:nvPicPr>
                <p:cNvPr id="90" name="Ink 89">
                  <a:extLst>
                    <a:ext uri="{FF2B5EF4-FFF2-40B4-BE49-F238E27FC236}">
                      <a16:creationId xmlns:a16="http://schemas.microsoft.com/office/drawing/2014/main" id="{4D9507A2-62B4-4122-8DD6-1C3D7D8AF31C}"/>
                    </a:ext>
                  </a:extLst>
                </p:cNvPr>
                <p:cNvPicPr/>
                <p:nvPr/>
              </p:nvPicPr>
              <p:blipFill>
                <a:blip r:embed="rId151"/>
                <a:stretch>
                  <a:fillRect/>
                </a:stretch>
              </p:blipFill>
              <p:spPr>
                <a:xfrm>
                  <a:off x="479382" y="3612378"/>
                  <a:ext cx="613800" cy="708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E7AE5C63-0A24-4D3D-994B-2F22F056034B}"/>
                    </a:ext>
                  </a:extLst>
                </p14:cNvPr>
                <p14:cNvContentPartPr/>
                <p14:nvPr/>
              </p14:nvContentPartPr>
              <p14:xfrm>
                <a:off x="1318542" y="3751698"/>
                <a:ext cx="978120" cy="170640"/>
              </p14:xfrm>
            </p:contentPart>
          </mc:Choice>
          <mc:Fallback>
            <p:pic>
              <p:nvPicPr>
                <p:cNvPr id="91" name="Ink 90">
                  <a:extLst>
                    <a:ext uri="{FF2B5EF4-FFF2-40B4-BE49-F238E27FC236}">
                      <a16:creationId xmlns:a16="http://schemas.microsoft.com/office/drawing/2014/main" id="{E7AE5C63-0A24-4D3D-994B-2F22F056034B}"/>
                    </a:ext>
                  </a:extLst>
                </p:cNvPr>
                <p:cNvPicPr/>
                <p:nvPr/>
              </p:nvPicPr>
              <p:blipFill>
                <a:blip r:embed="rId153"/>
                <a:stretch>
                  <a:fillRect/>
                </a:stretch>
              </p:blipFill>
              <p:spPr>
                <a:xfrm>
                  <a:off x="1300542" y="3734058"/>
                  <a:ext cx="10137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162089D3-E6C4-409A-9340-AA7FA1A2801E}"/>
                    </a:ext>
                  </a:extLst>
                </p14:cNvPr>
                <p14:cNvContentPartPr/>
                <p14:nvPr/>
              </p14:nvContentPartPr>
              <p14:xfrm>
                <a:off x="2171382" y="3648378"/>
                <a:ext cx="180720" cy="365040"/>
              </p14:xfrm>
            </p:contentPart>
          </mc:Choice>
          <mc:Fallback>
            <p:pic>
              <p:nvPicPr>
                <p:cNvPr id="92" name="Ink 91">
                  <a:extLst>
                    <a:ext uri="{FF2B5EF4-FFF2-40B4-BE49-F238E27FC236}">
                      <a16:creationId xmlns:a16="http://schemas.microsoft.com/office/drawing/2014/main" id="{162089D3-E6C4-409A-9340-AA7FA1A2801E}"/>
                    </a:ext>
                  </a:extLst>
                </p:cNvPr>
                <p:cNvPicPr/>
                <p:nvPr/>
              </p:nvPicPr>
              <p:blipFill>
                <a:blip r:embed="rId155"/>
                <a:stretch>
                  <a:fillRect/>
                </a:stretch>
              </p:blipFill>
              <p:spPr>
                <a:xfrm>
                  <a:off x="2153382" y="3630738"/>
                  <a:ext cx="21636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299F9F31-9CD1-4FCD-9A8A-53562B6766BC}"/>
                    </a:ext>
                  </a:extLst>
                </p14:cNvPr>
                <p14:cNvContentPartPr/>
                <p14:nvPr/>
              </p14:nvContentPartPr>
              <p14:xfrm>
                <a:off x="2520942" y="3228618"/>
                <a:ext cx="303840" cy="913320"/>
              </p14:xfrm>
            </p:contentPart>
          </mc:Choice>
          <mc:Fallback>
            <p:pic>
              <p:nvPicPr>
                <p:cNvPr id="94" name="Ink 93">
                  <a:extLst>
                    <a:ext uri="{FF2B5EF4-FFF2-40B4-BE49-F238E27FC236}">
                      <a16:creationId xmlns:a16="http://schemas.microsoft.com/office/drawing/2014/main" id="{299F9F31-9CD1-4FCD-9A8A-53562B6766BC}"/>
                    </a:ext>
                  </a:extLst>
                </p:cNvPr>
                <p:cNvPicPr/>
                <p:nvPr/>
              </p:nvPicPr>
              <p:blipFill>
                <a:blip r:embed="rId157"/>
                <a:stretch>
                  <a:fillRect/>
                </a:stretch>
              </p:blipFill>
              <p:spPr>
                <a:xfrm>
                  <a:off x="2502942" y="3210978"/>
                  <a:ext cx="339480" cy="948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5" name="Ink 94">
                  <a:extLst>
                    <a:ext uri="{FF2B5EF4-FFF2-40B4-BE49-F238E27FC236}">
                      <a16:creationId xmlns:a16="http://schemas.microsoft.com/office/drawing/2014/main" id="{61AE13C4-A3DD-409A-94EF-306CB3C56C52}"/>
                    </a:ext>
                  </a:extLst>
                </p14:cNvPr>
                <p14:cNvContentPartPr/>
                <p14:nvPr/>
              </p14:nvContentPartPr>
              <p14:xfrm>
                <a:off x="2866182" y="3329778"/>
                <a:ext cx="1091880" cy="534600"/>
              </p14:xfrm>
            </p:contentPart>
          </mc:Choice>
          <mc:Fallback>
            <p:pic>
              <p:nvPicPr>
                <p:cNvPr id="95" name="Ink 94">
                  <a:extLst>
                    <a:ext uri="{FF2B5EF4-FFF2-40B4-BE49-F238E27FC236}">
                      <a16:creationId xmlns:a16="http://schemas.microsoft.com/office/drawing/2014/main" id="{61AE13C4-A3DD-409A-94EF-306CB3C56C52}"/>
                    </a:ext>
                  </a:extLst>
                </p:cNvPr>
                <p:cNvPicPr/>
                <p:nvPr/>
              </p:nvPicPr>
              <p:blipFill>
                <a:blip r:embed="rId159"/>
                <a:stretch>
                  <a:fillRect/>
                </a:stretch>
              </p:blipFill>
              <p:spPr>
                <a:xfrm>
                  <a:off x="2848182" y="3311778"/>
                  <a:ext cx="1127520" cy="570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09819D5A-9C4E-45C2-9B86-6EB83EADBF7B}"/>
                    </a:ext>
                  </a:extLst>
                </p14:cNvPr>
                <p14:cNvContentPartPr/>
                <p14:nvPr/>
              </p14:nvContentPartPr>
              <p14:xfrm>
                <a:off x="4193862" y="3358578"/>
                <a:ext cx="393120" cy="300960"/>
              </p14:xfrm>
            </p:contentPart>
          </mc:Choice>
          <mc:Fallback>
            <p:pic>
              <p:nvPicPr>
                <p:cNvPr id="96" name="Ink 95">
                  <a:extLst>
                    <a:ext uri="{FF2B5EF4-FFF2-40B4-BE49-F238E27FC236}">
                      <a16:creationId xmlns:a16="http://schemas.microsoft.com/office/drawing/2014/main" id="{09819D5A-9C4E-45C2-9B86-6EB83EADBF7B}"/>
                    </a:ext>
                  </a:extLst>
                </p:cNvPr>
                <p:cNvPicPr/>
                <p:nvPr/>
              </p:nvPicPr>
              <p:blipFill>
                <a:blip r:embed="rId161"/>
                <a:stretch>
                  <a:fillRect/>
                </a:stretch>
              </p:blipFill>
              <p:spPr>
                <a:xfrm>
                  <a:off x="4176222" y="3340578"/>
                  <a:ext cx="4287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F96182AB-811A-4EFD-9E92-DA00B1733FFB}"/>
                    </a:ext>
                  </a:extLst>
                </p14:cNvPr>
                <p14:cNvContentPartPr/>
                <p14:nvPr/>
              </p14:nvContentPartPr>
              <p14:xfrm>
                <a:off x="4474662" y="3087138"/>
                <a:ext cx="345240" cy="420480"/>
              </p14:xfrm>
            </p:contentPart>
          </mc:Choice>
          <mc:Fallback>
            <p:pic>
              <p:nvPicPr>
                <p:cNvPr id="98" name="Ink 97">
                  <a:extLst>
                    <a:ext uri="{FF2B5EF4-FFF2-40B4-BE49-F238E27FC236}">
                      <a16:creationId xmlns:a16="http://schemas.microsoft.com/office/drawing/2014/main" id="{F96182AB-811A-4EFD-9E92-DA00B1733FFB}"/>
                    </a:ext>
                  </a:extLst>
                </p:cNvPr>
                <p:cNvPicPr/>
                <p:nvPr/>
              </p:nvPicPr>
              <p:blipFill>
                <a:blip r:embed="rId163"/>
                <a:stretch>
                  <a:fillRect/>
                </a:stretch>
              </p:blipFill>
              <p:spPr>
                <a:xfrm>
                  <a:off x="4457022" y="3069138"/>
                  <a:ext cx="38088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D6F288D1-F67D-4A19-8C22-8AA40B9C9503}"/>
                    </a:ext>
                  </a:extLst>
                </p14:cNvPr>
                <p14:cNvContentPartPr/>
                <p14:nvPr/>
              </p14:nvContentPartPr>
              <p14:xfrm>
                <a:off x="5125182" y="2968338"/>
                <a:ext cx="167760" cy="411120"/>
              </p14:xfrm>
            </p:contentPart>
          </mc:Choice>
          <mc:Fallback>
            <p:pic>
              <p:nvPicPr>
                <p:cNvPr id="99" name="Ink 98">
                  <a:extLst>
                    <a:ext uri="{FF2B5EF4-FFF2-40B4-BE49-F238E27FC236}">
                      <a16:creationId xmlns:a16="http://schemas.microsoft.com/office/drawing/2014/main" id="{D6F288D1-F67D-4A19-8C22-8AA40B9C9503}"/>
                    </a:ext>
                  </a:extLst>
                </p:cNvPr>
                <p:cNvPicPr/>
                <p:nvPr/>
              </p:nvPicPr>
              <p:blipFill>
                <a:blip r:embed="rId165"/>
                <a:stretch>
                  <a:fillRect/>
                </a:stretch>
              </p:blipFill>
              <p:spPr>
                <a:xfrm>
                  <a:off x="5107542" y="2950698"/>
                  <a:ext cx="20340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7DF49AA1-2142-4593-83E5-FC660FE5FC2E}"/>
                    </a:ext>
                  </a:extLst>
                </p14:cNvPr>
                <p14:cNvContentPartPr/>
                <p14:nvPr/>
              </p14:nvContentPartPr>
              <p14:xfrm>
                <a:off x="5424702" y="2854578"/>
                <a:ext cx="698760" cy="541800"/>
              </p14:xfrm>
            </p:contentPart>
          </mc:Choice>
          <mc:Fallback>
            <p:pic>
              <p:nvPicPr>
                <p:cNvPr id="100" name="Ink 99">
                  <a:extLst>
                    <a:ext uri="{FF2B5EF4-FFF2-40B4-BE49-F238E27FC236}">
                      <a16:creationId xmlns:a16="http://schemas.microsoft.com/office/drawing/2014/main" id="{7DF49AA1-2142-4593-83E5-FC660FE5FC2E}"/>
                    </a:ext>
                  </a:extLst>
                </p:cNvPr>
                <p:cNvPicPr/>
                <p:nvPr/>
              </p:nvPicPr>
              <p:blipFill>
                <a:blip r:embed="rId167"/>
                <a:stretch>
                  <a:fillRect/>
                </a:stretch>
              </p:blipFill>
              <p:spPr>
                <a:xfrm>
                  <a:off x="5406702" y="2836938"/>
                  <a:ext cx="73440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73E09603-7FC6-4757-82C4-79F05B656F29}"/>
                    </a:ext>
                  </a:extLst>
                </p14:cNvPr>
                <p14:cNvContentPartPr/>
                <p14:nvPr/>
              </p14:nvContentPartPr>
              <p14:xfrm>
                <a:off x="6712422" y="2736138"/>
                <a:ext cx="691200" cy="510480"/>
              </p14:xfrm>
            </p:contentPart>
          </mc:Choice>
          <mc:Fallback>
            <p:pic>
              <p:nvPicPr>
                <p:cNvPr id="101" name="Ink 100">
                  <a:extLst>
                    <a:ext uri="{FF2B5EF4-FFF2-40B4-BE49-F238E27FC236}">
                      <a16:creationId xmlns:a16="http://schemas.microsoft.com/office/drawing/2014/main" id="{73E09603-7FC6-4757-82C4-79F05B656F29}"/>
                    </a:ext>
                  </a:extLst>
                </p:cNvPr>
                <p:cNvPicPr/>
                <p:nvPr/>
              </p:nvPicPr>
              <p:blipFill>
                <a:blip r:embed="rId169"/>
                <a:stretch>
                  <a:fillRect/>
                </a:stretch>
              </p:blipFill>
              <p:spPr>
                <a:xfrm>
                  <a:off x="6694782" y="2718498"/>
                  <a:ext cx="72684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617FCC16-94BB-4003-97F2-F4E53065AD6E}"/>
                    </a:ext>
                  </a:extLst>
                </p14:cNvPr>
                <p14:cNvContentPartPr/>
                <p14:nvPr/>
              </p14:nvContentPartPr>
              <p14:xfrm>
                <a:off x="7562022" y="2713458"/>
                <a:ext cx="221400" cy="345960"/>
              </p14:xfrm>
            </p:contentPart>
          </mc:Choice>
          <mc:Fallback>
            <p:pic>
              <p:nvPicPr>
                <p:cNvPr id="102" name="Ink 101">
                  <a:extLst>
                    <a:ext uri="{FF2B5EF4-FFF2-40B4-BE49-F238E27FC236}">
                      <a16:creationId xmlns:a16="http://schemas.microsoft.com/office/drawing/2014/main" id="{617FCC16-94BB-4003-97F2-F4E53065AD6E}"/>
                    </a:ext>
                  </a:extLst>
                </p:cNvPr>
                <p:cNvPicPr/>
                <p:nvPr/>
              </p:nvPicPr>
              <p:blipFill>
                <a:blip r:embed="rId171"/>
                <a:stretch>
                  <a:fillRect/>
                </a:stretch>
              </p:blipFill>
              <p:spPr>
                <a:xfrm>
                  <a:off x="7544382" y="2695818"/>
                  <a:ext cx="2570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Ink 102">
                  <a:extLst>
                    <a:ext uri="{FF2B5EF4-FFF2-40B4-BE49-F238E27FC236}">
                      <a16:creationId xmlns:a16="http://schemas.microsoft.com/office/drawing/2014/main" id="{73A6A1A4-8C32-4057-8940-FDAA92397AFD}"/>
                    </a:ext>
                  </a:extLst>
                </p14:cNvPr>
                <p14:cNvContentPartPr/>
                <p14:nvPr/>
              </p14:nvContentPartPr>
              <p14:xfrm>
                <a:off x="7736622" y="2514378"/>
                <a:ext cx="244080" cy="399240"/>
              </p14:xfrm>
            </p:contentPart>
          </mc:Choice>
          <mc:Fallback>
            <p:pic>
              <p:nvPicPr>
                <p:cNvPr id="103" name="Ink 102">
                  <a:extLst>
                    <a:ext uri="{FF2B5EF4-FFF2-40B4-BE49-F238E27FC236}">
                      <a16:creationId xmlns:a16="http://schemas.microsoft.com/office/drawing/2014/main" id="{73A6A1A4-8C32-4057-8940-FDAA92397AFD}"/>
                    </a:ext>
                  </a:extLst>
                </p:cNvPr>
                <p:cNvPicPr/>
                <p:nvPr/>
              </p:nvPicPr>
              <p:blipFill>
                <a:blip r:embed="rId173"/>
                <a:stretch>
                  <a:fillRect/>
                </a:stretch>
              </p:blipFill>
              <p:spPr>
                <a:xfrm>
                  <a:off x="7718982" y="2496378"/>
                  <a:ext cx="27972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Ink 103">
                  <a:extLst>
                    <a:ext uri="{FF2B5EF4-FFF2-40B4-BE49-F238E27FC236}">
                      <a16:creationId xmlns:a16="http://schemas.microsoft.com/office/drawing/2014/main" id="{EB8B9925-7412-4F93-BA0E-55D1FE866EAE}"/>
                    </a:ext>
                  </a:extLst>
                </p14:cNvPr>
                <p14:cNvContentPartPr/>
                <p14:nvPr/>
              </p14:nvContentPartPr>
              <p14:xfrm>
                <a:off x="7719342" y="2637498"/>
                <a:ext cx="178200" cy="70560"/>
              </p14:xfrm>
            </p:contentPart>
          </mc:Choice>
          <mc:Fallback>
            <p:pic>
              <p:nvPicPr>
                <p:cNvPr id="104" name="Ink 103">
                  <a:extLst>
                    <a:ext uri="{FF2B5EF4-FFF2-40B4-BE49-F238E27FC236}">
                      <a16:creationId xmlns:a16="http://schemas.microsoft.com/office/drawing/2014/main" id="{EB8B9925-7412-4F93-BA0E-55D1FE866EAE}"/>
                    </a:ext>
                  </a:extLst>
                </p:cNvPr>
                <p:cNvPicPr/>
                <p:nvPr/>
              </p:nvPicPr>
              <p:blipFill>
                <a:blip r:embed="rId175"/>
                <a:stretch>
                  <a:fillRect/>
                </a:stretch>
              </p:blipFill>
              <p:spPr>
                <a:xfrm>
                  <a:off x="7701702" y="2619498"/>
                  <a:ext cx="2138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Ink 106">
                  <a:extLst>
                    <a:ext uri="{FF2B5EF4-FFF2-40B4-BE49-F238E27FC236}">
                      <a16:creationId xmlns:a16="http://schemas.microsoft.com/office/drawing/2014/main" id="{FA044C84-B772-4B67-B5B7-79A3B8802F85}"/>
                    </a:ext>
                  </a:extLst>
                </p14:cNvPr>
                <p14:cNvContentPartPr/>
                <p14:nvPr/>
              </p14:nvContentPartPr>
              <p14:xfrm>
                <a:off x="403782" y="4906218"/>
                <a:ext cx="423720" cy="711720"/>
              </p14:xfrm>
            </p:contentPart>
          </mc:Choice>
          <mc:Fallback>
            <p:pic>
              <p:nvPicPr>
                <p:cNvPr id="107" name="Ink 106">
                  <a:extLst>
                    <a:ext uri="{FF2B5EF4-FFF2-40B4-BE49-F238E27FC236}">
                      <a16:creationId xmlns:a16="http://schemas.microsoft.com/office/drawing/2014/main" id="{FA044C84-B772-4B67-B5B7-79A3B8802F85}"/>
                    </a:ext>
                  </a:extLst>
                </p:cNvPr>
                <p:cNvPicPr/>
                <p:nvPr/>
              </p:nvPicPr>
              <p:blipFill>
                <a:blip r:embed="rId177"/>
                <a:stretch>
                  <a:fillRect/>
                </a:stretch>
              </p:blipFill>
              <p:spPr>
                <a:xfrm>
                  <a:off x="386142" y="4888218"/>
                  <a:ext cx="459360" cy="747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Ink 107">
                  <a:extLst>
                    <a:ext uri="{FF2B5EF4-FFF2-40B4-BE49-F238E27FC236}">
                      <a16:creationId xmlns:a16="http://schemas.microsoft.com/office/drawing/2014/main" id="{8A52204C-9145-4246-A719-CA342485AB84}"/>
                    </a:ext>
                  </a:extLst>
                </p14:cNvPr>
                <p14:cNvContentPartPr/>
                <p14:nvPr/>
              </p14:nvContentPartPr>
              <p14:xfrm>
                <a:off x="930822" y="4738818"/>
                <a:ext cx="363600" cy="533520"/>
              </p14:xfrm>
            </p:contentPart>
          </mc:Choice>
          <mc:Fallback>
            <p:pic>
              <p:nvPicPr>
                <p:cNvPr id="108" name="Ink 107">
                  <a:extLst>
                    <a:ext uri="{FF2B5EF4-FFF2-40B4-BE49-F238E27FC236}">
                      <a16:creationId xmlns:a16="http://schemas.microsoft.com/office/drawing/2014/main" id="{8A52204C-9145-4246-A719-CA342485AB84}"/>
                    </a:ext>
                  </a:extLst>
                </p:cNvPr>
                <p:cNvPicPr/>
                <p:nvPr/>
              </p:nvPicPr>
              <p:blipFill>
                <a:blip r:embed="rId179"/>
                <a:stretch>
                  <a:fillRect/>
                </a:stretch>
              </p:blipFill>
              <p:spPr>
                <a:xfrm>
                  <a:off x="912822" y="4721178"/>
                  <a:ext cx="39924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0" name="Ink 109">
                  <a:extLst>
                    <a:ext uri="{FF2B5EF4-FFF2-40B4-BE49-F238E27FC236}">
                      <a16:creationId xmlns:a16="http://schemas.microsoft.com/office/drawing/2014/main" id="{C8A356F6-6824-44C9-B734-766BB35A7FAE}"/>
                    </a:ext>
                  </a:extLst>
                </p14:cNvPr>
                <p14:cNvContentPartPr/>
                <p14:nvPr/>
              </p14:nvContentPartPr>
              <p14:xfrm>
                <a:off x="1696542" y="5029698"/>
                <a:ext cx="1017360" cy="87120"/>
              </p14:xfrm>
            </p:contentPart>
          </mc:Choice>
          <mc:Fallback>
            <p:pic>
              <p:nvPicPr>
                <p:cNvPr id="110" name="Ink 109">
                  <a:extLst>
                    <a:ext uri="{FF2B5EF4-FFF2-40B4-BE49-F238E27FC236}">
                      <a16:creationId xmlns:a16="http://schemas.microsoft.com/office/drawing/2014/main" id="{C8A356F6-6824-44C9-B734-766BB35A7FAE}"/>
                    </a:ext>
                  </a:extLst>
                </p:cNvPr>
                <p:cNvPicPr/>
                <p:nvPr/>
              </p:nvPicPr>
              <p:blipFill>
                <a:blip r:embed="rId181"/>
                <a:stretch>
                  <a:fillRect/>
                </a:stretch>
              </p:blipFill>
              <p:spPr>
                <a:xfrm>
                  <a:off x="1678902" y="5012058"/>
                  <a:ext cx="10530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1" name="Ink 110">
                  <a:extLst>
                    <a:ext uri="{FF2B5EF4-FFF2-40B4-BE49-F238E27FC236}">
                      <a16:creationId xmlns:a16="http://schemas.microsoft.com/office/drawing/2014/main" id="{FD24C62A-BEE8-4689-9D5B-3E9331053BDE}"/>
                    </a:ext>
                  </a:extLst>
                </p14:cNvPr>
                <p14:cNvContentPartPr/>
                <p14:nvPr/>
              </p14:nvContentPartPr>
              <p14:xfrm>
                <a:off x="2259222" y="4835658"/>
                <a:ext cx="482760" cy="453600"/>
              </p14:xfrm>
            </p:contentPart>
          </mc:Choice>
          <mc:Fallback>
            <p:pic>
              <p:nvPicPr>
                <p:cNvPr id="111" name="Ink 110">
                  <a:extLst>
                    <a:ext uri="{FF2B5EF4-FFF2-40B4-BE49-F238E27FC236}">
                      <a16:creationId xmlns:a16="http://schemas.microsoft.com/office/drawing/2014/main" id="{FD24C62A-BEE8-4689-9D5B-3E9331053BDE}"/>
                    </a:ext>
                  </a:extLst>
                </p:cNvPr>
                <p:cNvPicPr/>
                <p:nvPr/>
              </p:nvPicPr>
              <p:blipFill>
                <a:blip r:embed="rId183"/>
                <a:stretch>
                  <a:fillRect/>
                </a:stretch>
              </p:blipFill>
              <p:spPr>
                <a:xfrm>
                  <a:off x="2241582" y="4817658"/>
                  <a:ext cx="51840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3" name="Ink 112">
                  <a:extLst>
                    <a:ext uri="{FF2B5EF4-FFF2-40B4-BE49-F238E27FC236}">
                      <a16:creationId xmlns:a16="http://schemas.microsoft.com/office/drawing/2014/main" id="{2524DFC1-D3F7-44CF-B2FD-10ECF7746E77}"/>
                    </a:ext>
                  </a:extLst>
                </p14:cNvPr>
                <p14:cNvContentPartPr/>
                <p14:nvPr/>
              </p14:nvContentPartPr>
              <p14:xfrm>
                <a:off x="2872662" y="4492578"/>
                <a:ext cx="320760" cy="537840"/>
              </p14:xfrm>
            </p:contentPart>
          </mc:Choice>
          <mc:Fallback>
            <p:pic>
              <p:nvPicPr>
                <p:cNvPr id="113" name="Ink 112">
                  <a:extLst>
                    <a:ext uri="{FF2B5EF4-FFF2-40B4-BE49-F238E27FC236}">
                      <a16:creationId xmlns:a16="http://schemas.microsoft.com/office/drawing/2014/main" id="{2524DFC1-D3F7-44CF-B2FD-10ECF7746E77}"/>
                    </a:ext>
                  </a:extLst>
                </p:cNvPr>
                <p:cNvPicPr/>
                <p:nvPr/>
              </p:nvPicPr>
              <p:blipFill>
                <a:blip r:embed="rId185"/>
                <a:stretch>
                  <a:fillRect/>
                </a:stretch>
              </p:blipFill>
              <p:spPr>
                <a:xfrm>
                  <a:off x="2855022" y="4474578"/>
                  <a:ext cx="356400" cy="573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4" name="Ink 113">
                  <a:extLst>
                    <a:ext uri="{FF2B5EF4-FFF2-40B4-BE49-F238E27FC236}">
                      <a16:creationId xmlns:a16="http://schemas.microsoft.com/office/drawing/2014/main" id="{AB67FCEF-F2FC-4603-819F-5860A9A84AEF}"/>
                    </a:ext>
                  </a:extLst>
                </p14:cNvPr>
                <p14:cNvContentPartPr/>
                <p14:nvPr/>
              </p14:nvContentPartPr>
              <p14:xfrm>
                <a:off x="3323022" y="4694538"/>
                <a:ext cx="237240" cy="317520"/>
              </p14:xfrm>
            </p:contentPart>
          </mc:Choice>
          <mc:Fallback>
            <p:pic>
              <p:nvPicPr>
                <p:cNvPr id="114" name="Ink 113">
                  <a:extLst>
                    <a:ext uri="{FF2B5EF4-FFF2-40B4-BE49-F238E27FC236}">
                      <a16:creationId xmlns:a16="http://schemas.microsoft.com/office/drawing/2014/main" id="{AB67FCEF-F2FC-4603-819F-5860A9A84AEF}"/>
                    </a:ext>
                  </a:extLst>
                </p:cNvPr>
                <p:cNvPicPr/>
                <p:nvPr/>
              </p:nvPicPr>
              <p:blipFill>
                <a:blip r:embed="rId187"/>
                <a:stretch>
                  <a:fillRect/>
                </a:stretch>
              </p:blipFill>
              <p:spPr>
                <a:xfrm>
                  <a:off x="3305022" y="4676538"/>
                  <a:ext cx="2728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5" name="Ink 114">
                  <a:extLst>
                    <a:ext uri="{FF2B5EF4-FFF2-40B4-BE49-F238E27FC236}">
                      <a16:creationId xmlns:a16="http://schemas.microsoft.com/office/drawing/2014/main" id="{AA03933A-65EC-4CC6-945B-77870078A449}"/>
                    </a:ext>
                  </a:extLst>
                </p14:cNvPr>
                <p14:cNvContentPartPr/>
                <p14:nvPr/>
              </p14:nvContentPartPr>
              <p14:xfrm>
                <a:off x="3659262" y="4606338"/>
                <a:ext cx="157320" cy="451440"/>
              </p14:xfrm>
            </p:contentPart>
          </mc:Choice>
          <mc:Fallback>
            <p:pic>
              <p:nvPicPr>
                <p:cNvPr id="115" name="Ink 114">
                  <a:extLst>
                    <a:ext uri="{FF2B5EF4-FFF2-40B4-BE49-F238E27FC236}">
                      <a16:creationId xmlns:a16="http://schemas.microsoft.com/office/drawing/2014/main" id="{AA03933A-65EC-4CC6-945B-77870078A449}"/>
                    </a:ext>
                  </a:extLst>
                </p:cNvPr>
                <p:cNvPicPr/>
                <p:nvPr/>
              </p:nvPicPr>
              <p:blipFill>
                <a:blip r:embed="rId189"/>
                <a:stretch>
                  <a:fillRect/>
                </a:stretch>
              </p:blipFill>
              <p:spPr>
                <a:xfrm>
                  <a:off x="3641622" y="4588338"/>
                  <a:ext cx="19296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6" name="Ink 115">
                  <a:extLst>
                    <a:ext uri="{FF2B5EF4-FFF2-40B4-BE49-F238E27FC236}">
                      <a16:creationId xmlns:a16="http://schemas.microsoft.com/office/drawing/2014/main" id="{E4576318-816E-49AF-8B74-B1ABA5AE2367}"/>
                    </a:ext>
                  </a:extLst>
                </p14:cNvPr>
                <p14:cNvContentPartPr/>
                <p14:nvPr/>
              </p14:nvContentPartPr>
              <p14:xfrm>
                <a:off x="3613542" y="4870938"/>
                <a:ext cx="211680" cy="52560"/>
              </p14:xfrm>
            </p:contentPart>
          </mc:Choice>
          <mc:Fallback>
            <p:pic>
              <p:nvPicPr>
                <p:cNvPr id="116" name="Ink 115">
                  <a:extLst>
                    <a:ext uri="{FF2B5EF4-FFF2-40B4-BE49-F238E27FC236}">
                      <a16:creationId xmlns:a16="http://schemas.microsoft.com/office/drawing/2014/main" id="{E4576318-816E-49AF-8B74-B1ABA5AE2367}"/>
                    </a:ext>
                  </a:extLst>
                </p:cNvPr>
                <p:cNvPicPr/>
                <p:nvPr/>
              </p:nvPicPr>
              <p:blipFill>
                <a:blip r:embed="rId191"/>
                <a:stretch>
                  <a:fillRect/>
                </a:stretch>
              </p:blipFill>
              <p:spPr>
                <a:xfrm>
                  <a:off x="3595542" y="4853298"/>
                  <a:ext cx="2473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7" name="Ink 116">
                  <a:extLst>
                    <a:ext uri="{FF2B5EF4-FFF2-40B4-BE49-F238E27FC236}">
                      <a16:creationId xmlns:a16="http://schemas.microsoft.com/office/drawing/2014/main" id="{CE9D97AD-440D-4ADA-9EF2-342BEE0D9BE8}"/>
                    </a:ext>
                  </a:extLst>
                </p14:cNvPr>
                <p14:cNvContentPartPr/>
                <p14:nvPr/>
              </p14:nvContentPartPr>
              <p14:xfrm>
                <a:off x="3902262" y="4273338"/>
                <a:ext cx="542520" cy="713520"/>
              </p14:xfrm>
            </p:contentPart>
          </mc:Choice>
          <mc:Fallback>
            <p:pic>
              <p:nvPicPr>
                <p:cNvPr id="117" name="Ink 116">
                  <a:extLst>
                    <a:ext uri="{FF2B5EF4-FFF2-40B4-BE49-F238E27FC236}">
                      <a16:creationId xmlns:a16="http://schemas.microsoft.com/office/drawing/2014/main" id="{CE9D97AD-440D-4ADA-9EF2-342BEE0D9BE8}"/>
                    </a:ext>
                  </a:extLst>
                </p:cNvPr>
                <p:cNvPicPr/>
                <p:nvPr/>
              </p:nvPicPr>
              <p:blipFill>
                <a:blip r:embed="rId193"/>
                <a:stretch>
                  <a:fillRect/>
                </a:stretch>
              </p:blipFill>
              <p:spPr>
                <a:xfrm>
                  <a:off x="3884262" y="4255338"/>
                  <a:ext cx="578160" cy="7491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8" name="Ink 117">
                  <a:extLst>
                    <a:ext uri="{FF2B5EF4-FFF2-40B4-BE49-F238E27FC236}">
                      <a16:creationId xmlns:a16="http://schemas.microsoft.com/office/drawing/2014/main" id="{4738F890-D9D7-4DCE-A600-366920FF55EE}"/>
                    </a:ext>
                  </a:extLst>
                </p14:cNvPr>
                <p14:cNvContentPartPr/>
                <p14:nvPr/>
              </p14:nvContentPartPr>
              <p14:xfrm>
                <a:off x="4114662" y="4539738"/>
                <a:ext cx="328320" cy="172800"/>
              </p14:xfrm>
            </p:contentPart>
          </mc:Choice>
          <mc:Fallback>
            <p:pic>
              <p:nvPicPr>
                <p:cNvPr id="118" name="Ink 117">
                  <a:extLst>
                    <a:ext uri="{FF2B5EF4-FFF2-40B4-BE49-F238E27FC236}">
                      <a16:creationId xmlns:a16="http://schemas.microsoft.com/office/drawing/2014/main" id="{4738F890-D9D7-4DCE-A600-366920FF55EE}"/>
                    </a:ext>
                  </a:extLst>
                </p:cNvPr>
                <p:cNvPicPr/>
                <p:nvPr/>
              </p:nvPicPr>
              <p:blipFill>
                <a:blip r:embed="rId195"/>
                <a:stretch>
                  <a:fillRect/>
                </a:stretch>
              </p:blipFill>
              <p:spPr>
                <a:xfrm>
                  <a:off x="4096662" y="4522098"/>
                  <a:ext cx="3639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9" name="Ink 118">
                  <a:extLst>
                    <a:ext uri="{FF2B5EF4-FFF2-40B4-BE49-F238E27FC236}">
                      <a16:creationId xmlns:a16="http://schemas.microsoft.com/office/drawing/2014/main" id="{387A8CBE-CD05-4217-A4D9-35BCADB37F9D}"/>
                    </a:ext>
                  </a:extLst>
                </p14:cNvPr>
                <p14:cNvContentPartPr/>
                <p14:nvPr/>
              </p14:nvContentPartPr>
              <p14:xfrm>
                <a:off x="4387182" y="4311858"/>
                <a:ext cx="556920" cy="756000"/>
              </p14:xfrm>
            </p:contentPart>
          </mc:Choice>
          <mc:Fallback>
            <p:pic>
              <p:nvPicPr>
                <p:cNvPr id="119" name="Ink 118">
                  <a:extLst>
                    <a:ext uri="{FF2B5EF4-FFF2-40B4-BE49-F238E27FC236}">
                      <a16:creationId xmlns:a16="http://schemas.microsoft.com/office/drawing/2014/main" id="{387A8CBE-CD05-4217-A4D9-35BCADB37F9D}"/>
                    </a:ext>
                  </a:extLst>
                </p:cNvPr>
                <p:cNvPicPr/>
                <p:nvPr/>
              </p:nvPicPr>
              <p:blipFill>
                <a:blip r:embed="rId197"/>
                <a:stretch>
                  <a:fillRect/>
                </a:stretch>
              </p:blipFill>
              <p:spPr>
                <a:xfrm>
                  <a:off x="4369182" y="4294218"/>
                  <a:ext cx="592560" cy="791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0" name="Ink 119">
                  <a:extLst>
                    <a:ext uri="{FF2B5EF4-FFF2-40B4-BE49-F238E27FC236}">
                      <a16:creationId xmlns:a16="http://schemas.microsoft.com/office/drawing/2014/main" id="{877B7EDF-5338-4783-82B3-A8D5FC0C357E}"/>
                    </a:ext>
                  </a:extLst>
                </p14:cNvPr>
                <p14:cNvContentPartPr/>
                <p14:nvPr/>
              </p14:nvContentPartPr>
              <p14:xfrm>
                <a:off x="5259822" y="4006578"/>
                <a:ext cx="398160" cy="452880"/>
              </p14:xfrm>
            </p:contentPart>
          </mc:Choice>
          <mc:Fallback>
            <p:pic>
              <p:nvPicPr>
                <p:cNvPr id="120" name="Ink 119">
                  <a:extLst>
                    <a:ext uri="{FF2B5EF4-FFF2-40B4-BE49-F238E27FC236}">
                      <a16:creationId xmlns:a16="http://schemas.microsoft.com/office/drawing/2014/main" id="{877B7EDF-5338-4783-82B3-A8D5FC0C357E}"/>
                    </a:ext>
                  </a:extLst>
                </p:cNvPr>
                <p:cNvPicPr/>
                <p:nvPr/>
              </p:nvPicPr>
              <p:blipFill>
                <a:blip r:embed="rId199"/>
                <a:stretch>
                  <a:fillRect/>
                </a:stretch>
              </p:blipFill>
              <p:spPr>
                <a:xfrm>
                  <a:off x="5242182" y="3988578"/>
                  <a:ext cx="43380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1" name="Ink 120">
                  <a:extLst>
                    <a:ext uri="{FF2B5EF4-FFF2-40B4-BE49-F238E27FC236}">
                      <a16:creationId xmlns:a16="http://schemas.microsoft.com/office/drawing/2014/main" id="{031F8041-53B5-4A6D-BA15-D92100E289CA}"/>
                    </a:ext>
                  </a:extLst>
                </p14:cNvPr>
                <p14:cNvContentPartPr/>
                <p14:nvPr/>
              </p14:nvContentPartPr>
              <p14:xfrm>
                <a:off x="5145702" y="4079298"/>
                <a:ext cx="411120" cy="367560"/>
              </p14:xfrm>
            </p:contentPart>
          </mc:Choice>
          <mc:Fallback>
            <p:pic>
              <p:nvPicPr>
                <p:cNvPr id="121" name="Ink 120">
                  <a:extLst>
                    <a:ext uri="{FF2B5EF4-FFF2-40B4-BE49-F238E27FC236}">
                      <a16:creationId xmlns:a16="http://schemas.microsoft.com/office/drawing/2014/main" id="{031F8041-53B5-4A6D-BA15-D92100E289CA}"/>
                    </a:ext>
                  </a:extLst>
                </p:cNvPr>
                <p:cNvPicPr/>
                <p:nvPr/>
              </p:nvPicPr>
              <p:blipFill>
                <a:blip r:embed="rId201"/>
                <a:stretch>
                  <a:fillRect/>
                </a:stretch>
              </p:blipFill>
              <p:spPr>
                <a:xfrm>
                  <a:off x="5128062" y="4061298"/>
                  <a:ext cx="44676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2" name="Ink 121">
                  <a:extLst>
                    <a:ext uri="{FF2B5EF4-FFF2-40B4-BE49-F238E27FC236}">
                      <a16:creationId xmlns:a16="http://schemas.microsoft.com/office/drawing/2014/main" id="{4357F909-878E-4BB1-B087-ECFC6A996A6D}"/>
                    </a:ext>
                  </a:extLst>
                </p14:cNvPr>
                <p14:cNvContentPartPr/>
                <p14:nvPr/>
              </p14:nvContentPartPr>
              <p14:xfrm>
                <a:off x="5705862" y="3947178"/>
                <a:ext cx="298440" cy="414720"/>
              </p14:xfrm>
            </p:contentPart>
          </mc:Choice>
          <mc:Fallback>
            <p:pic>
              <p:nvPicPr>
                <p:cNvPr id="122" name="Ink 121">
                  <a:extLst>
                    <a:ext uri="{FF2B5EF4-FFF2-40B4-BE49-F238E27FC236}">
                      <a16:creationId xmlns:a16="http://schemas.microsoft.com/office/drawing/2014/main" id="{4357F909-878E-4BB1-B087-ECFC6A996A6D}"/>
                    </a:ext>
                  </a:extLst>
                </p:cNvPr>
                <p:cNvPicPr/>
                <p:nvPr/>
              </p:nvPicPr>
              <p:blipFill>
                <a:blip r:embed="rId203"/>
                <a:stretch>
                  <a:fillRect/>
                </a:stretch>
              </p:blipFill>
              <p:spPr>
                <a:xfrm>
                  <a:off x="5688222" y="3929538"/>
                  <a:ext cx="33408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3" name="Ink 122">
                  <a:extLst>
                    <a:ext uri="{FF2B5EF4-FFF2-40B4-BE49-F238E27FC236}">
                      <a16:creationId xmlns:a16="http://schemas.microsoft.com/office/drawing/2014/main" id="{2350DD64-FD8F-4CE5-96DB-4EAF1A5AB245}"/>
                    </a:ext>
                  </a:extLst>
                </p14:cNvPr>
                <p14:cNvContentPartPr/>
                <p14:nvPr/>
              </p14:nvContentPartPr>
              <p14:xfrm>
                <a:off x="5609382" y="4034298"/>
                <a:ext cx="344880" cy="63000"/>
              </p14:xfrm>
            </p:contentPart>
          </mc:Choice>
          <mc:Fallback>
            <p:pic>
              <p:nvPicPr>
                <p:cNvPr id="123" name="Ink 122">
                  <a:extLst>
                    <a:ext uri="{FF2B5EF4-FFF2-40B4-BE49-F238E27FC236}">
                      <a16:creationId xmlns:a16="http://schemas.microsoft.com/office/drawing/2014/main" id="{2350DD64-FD8F-4CE5-96DB-4EAF1A5AB245}"/>
                    </a:ext>
                  </a:extLst>
                </p:cNvPr>
                <p:cNvPicPr/>
                <p:nvPr/>
              </p:nvPicPr>
              <p:blipFill>
                <a:blip r:embed="rId205"/>
                <a:stretch>
                  <a:fillRect/>
                </a:stretch>
              </p:blipFill>
              <p:spPr>
                <a:xfrm>
                  <a:off x="5591382" y="4016298"/>
                  <a:ext cx="380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4" name="Ink 123">
                  <a:extLst>
                    <a:ext uri="{FF2B5EF4-FFF2-40B4-BE49-F238E27FC236}">
                      <a16:creationId xmlns:a16="http://schemas.microsoft.com/office/drawing/2014/main" id="{BB733977-2C38-480A-9B28-31F4709643C4}"/>
                    </a:ext>
                  </a:extLst>
                </p14:cNvPr>
                <p14:cNvContentPartPr/>
                <p14:nvPr/>
              </p14:nvContentPartPr>
              <p14:xfrm>
                <a:off x="6003582" y="4009098"/>
                <a:ext cx="303480" cy="349920"/>
              </p14:xfrm>
            </p:contentPart>
          </mc:Choice>
          <mc:Fallback>
            <p:pic>
              <p:nvPicPr>
                <p:cNvPr id="124" name="Ink 123">
                  <a:extLst>
                    <a:ext uri="{FF2B5EF4-FFF2-40B4-BE49-F238E27FC236}">
                      <a16:creationId xmlns:a16="http://schemas.microsoft.com/office/drawing/2014/main" id="{BB733977-2C38-480A-9B28-31F4709643C4}"/>
                    </a:ext>
                  </a:extLst>
                </p:cNvPr>
                <p:cNvPicPr/>
                <p:nvPr/>
              </p:nvPicPr>
              <p:blipFill>
                <a:blip r:embed="rId207"/>
                <a:stretch>
                  <a:fillRect/>
                </a:stretch>
              </p:blipFill>
              <p:spPr>
                <a:xfrm>
                  <a:off x="5985582" y="3991098"/>
                  <a:ext cx="33912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5" name="Ink 124">
                  <a:extLst>
                    <a:ext uri="{FF2B5EF4-FFF2-40B4-BE49-F238E27FC236}">
                      <a16:creationId xmlns:a16="http://schemas.microsoft.com/office/drawing/2014/main" id="{A219FB0A-7077-4E97-BBD0-F85F118371DA}"/>
                    </a:ext>
                  </a:extLst>
                </p14:cNvPr>
                <p14:cNvContentPartPr/>
                <p14:nvPr/>
              </p14:nvContentPartPr>
              <p14:xfrm>
                <a:off x="6403902" y="3912258"/>
                <a:ext cx="250200" cy="245160"/>
              </p14:xfrm>
            </p:contentPart>
          </mc:Choice>
          <mc:Fallback>
            <p:pic>
              <p:nvPicPr>
                <p:cNvPr id="125" name="Ink 124">
                  <a:extLst>
                    <a:ext uri="{FF2B5EF4-FFF2-40B4-BE49-F238E27FC236}">
                      <a16:creationId xmlns:a16="http://schemas.microsoft.com/office/drawing/2014/main" id="{A219FB0A-7077-4E97-BBD0-F85F118371DA}"/>
                    </a:ext>
                  </a:extLst>
                </p:cNvPr>
                <p:cNvPicPr/>
                <p:nvPr/>
              </p:nvPicPr>
              <p:blipFill>
                <a:blip r:embed="rId209"/>
                <a:stretch>
                  <a:fillRect/>
                </a:stretch>
              </p:blipFill>
              <p:spPr>
                <a:xfrm>
                  <a:off x="6386262" y="3894618"/>
                  <a:ext cx="2858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7" name="Ink 126">
                  <a:extLst>
                    <a:ext uri="{FF2B5EF4-FFF2-40B4-BE49-F238E27FC236}">
                      <a16:creationId xmlns:a16="http://schemas.microsoft.com/office/drawing/2014/main" id="{BE727B88-40B2-4BB5-AE44-223BDD523D44}"/>
                    </a:ext>
                  </a:extLst>
                </p14:cNvPr>
                <p14:cNvContentPartPr/>
                <p14:nvPr/>
              </p14:nvContentPartPr>
              <p14:xfrm>
                <a:off x="6620262" y="3798138"/>
                <a:ext cx="152280" cy="493200"/>
              </p14:xfrm>
            </p:contentPart>
          </mc:Choice>
          <mc:Fallback>
            <p:pic>
              <p:nvPicPr>
                <p:cNvPr id="127" name="Ink 126">
                  <a:extLst>
                    <a:ext uri="{FF2B5EF4-FFF2-40B4-BE49-F238E27FC236}">
                      <a16:creationId xmlns:a16="http://schemas.microsoft.com/office/drawing/2014/main" id="{BE727B88-40B2-4BB5-AE44-223BDD523D44}"/>
                    </a:ext>
                  </a:extLst>
                </p:cNvPr>
                <p:cNvPicPr/>
                <p:nvPr/>
              </p:nvPicPr>
              <p:blipFill>
                <a:blip r:embed="rId211"/>
                <a:stretch>
                  <a:fillRect/>
                </a:stretch>
              </p:blipFill>
              <p:spPr>
                <a:xfrm>
                  <a:off x="6602262" y="3780138"/>
                  <a:ext cx="187920" cy="528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8" name="Ink 127">
                  <a:extLst>
                    <a:ext uri="{FF2B5EF4-FFF2-40B4-BE49-F238E27FC236}">
                      <a16:creationId xmlns:a16="http://schemas.microsoft.com/office/drawing/2014/main" id="{28C0399E-8ADB-440E-8727-68606EF1F717}"/>
                    </a:ext>
                  </a:extLst>
                </p14:cNvPr>
                <p14:cNvContentPartPr/>
                <p14:nvPr/>
              </p14:nvContentPartPr>
              <p14:xfrm>
                <a:off x="6722142" y="3798138"/>
                <a:ext cx="321120" cy="278640"/>
              </p14:xfrm>
            </p:contentPart>
          </mc:Choice>
          <mc:Fallback>
            <p:pic>
              <p:nvPicPr>
                <p:cNvPr id="128" name="Ink 127">
                  <a:extLst>
                    <a:ext uri="{FF2B5EF4-FFF2-40B4-BE49-F238E27FC236}">
                      <a16:creationId xmlns:a16="http://schemas.microsoft.com/office/drawing/2014/main" id="{28C0399E-8ADB-440E-8727-68606EF1F717}"/>
                    </a:ext>
                  </a:extLst>
                </p:cNvPr>
                <p:cNvPicPr/>
                <p:nvPr/>
              </p:nvPicPr>
              <p:blipFill>
                <a:blip r:embed="rId213"/>
                <a:stretch>
                  <a:fillRect/>
                </a:stretch>
              </p:blipFill>
              <p:spPr>
                <a:xfrm>
                  <a:off x="6704502" y="3780138"/>
                  <a:ext cx="3567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0" name="Ink 129">
                  <a:extLst>
                    <a:ext uri="{FF2B5EF4-FFF2-40B4-BE49-F238E27FC236}">
                      <a16:creationId xmlns:a16="http://schemas.microsoft.com/office/drawing/2014/main" id="{57734F0F-76A3-4755-AB7D-01023E4E954B}"/>
                    </a:ext>
                  </a:extLst>
                </p14:cNvPr>
                <p14:cNvContentPartPr/>
                <p14:nvPr/>
              </p14:nvContentPartPr>
              <p14:xfrm>
                <a:off x="817422" y="5776338"/>
                <a:ext cx="332280" cy="692280"/>
              </p14:xfrm>
            </p:contentPart>
          </mc:Choice>
          <mc:Fallback>
            <p:pic>
              <p:nvPicPr>
                <p:cNvPr id="130" name="Ink 129">
                  <a:extLst>
                    <a:ext uri="{FF2B5EF4-FFF2-40B4-BE49-F238E27FC236}">
                      <a16:creationId xmlns:a16="http://schemas.microsoft.com/office/drawing/2014/main" id="{57734F0F-76A3-4755-AB7D-01023E4E954B}"/>
                    </a:ext>
                  </a:extLst>
                </p:cNvPr>
                <p:cNvPicPr/>
                <p:nvPr/>
              </p:nvPicPr>
              <p:blipFill>
                <a:blip r:embed="rId215"/>
                <a:stretch>
                  <a:fillRect/>
                </a:stretch>
              </p:blipFill>
              <p:spPr>
                <a:xfrm>
                  <a:off x="799422" y="5758338"/>
                  <a:ext cx="367920" cy="7279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1" name="Ink 130">
                  <a:extLst>
                    <a:ext uri="{FF2B5EF4-FFF2-40B4-BE49-F238E27FC236}">
                      <a16:creationId xmlns:a16="http://schemas.microsoft.com/office/drawing/2014/main" id="{55039995-8B88-43DB-91BC-825C7F2346B6}"/>
                    </a:ext>
                  </a:extLst>
                </p14:cNvPr>
                <p14:cNvContentPartPr/>
                <p14:nvPr/>
              </p14:nvContentPartPr>
              <p14:xfrm>
                <a:off x="852702" y="6461778"/>
                <a:ext cx="434520" cy="7560"/>
              </p14:xfrm>
            </p:contentPart>
          </mc:Choice>
          <mc:Fallback>
            <p:pic>
              <p:nvPicPr>
                <p:cNvPr id="131" name="Ink 130">
                  <a:extLst>
                    <a:ext uri="{FF2B5EF4-FFF2-40B4-BE49-F238E27FC236}">
                      <a16:creationId xmlns:a16="http://schemas.microsoft.com/office/drawing/2014/main" id="{55039995-8B88-43DB-91BC-825C7F2346B6}"/>
                    </a:ext>
                  </a:extLst>
                </p:cNvPr>
                <p:cNvPicPr/>
                <p:nvPr/>
              </p:nvPicPr>
              <p:blipFill>
                <a:blip r:embed="rId217"/>
                <a:stretch>
                  <a:fillRect/>
                </a:stretch>
              </p:blipFill>
              <p:spPr>
                <a:xfrm>
                  <a:off x="834702" y="6444138"/>
                  <a:ext cx="4701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2" name="Ink 131">
                  <a:extLst>
                    <a:ext uri="{FF2B5EF4-FFF2-40B4-BE49-F238E27FC236}">
                      <a16:creationId xmlns:a16="http://schemas.microsoft.com/office/drawing/2014/main" id="{64774EA6-B66D-4F25-96F1-DBB808D7F05D}"/>
                    </a:ext>
                  </a:extLst>
                </p14:cNvPr>
                <p14:cNvContentPartPr/>
                <p14:nvPr/>
              </p14:nvContentPartPr>
              <p14:xfrm>
                <a:off x="571182" y="5698578"/>
                <a:ext cx="584280" cy="122400"/>
              </p14:xfrm>
            </p:contentPart>
          </mc:Choice>
          <mc:Fallback>
            <p:pic>
              <p:nvPicPr>
                <p:cNvPr id="132" name="Ink 131">
                  <a:extLst>
                    <a:ext uri="{FF2B5EF4-FFF2-40B4-BE49-F238E27FC236}">
                      <a16:creationId xmlns:a16="http://schemas.microsoft.com/office/drawing/2014/main" id="{64774EA6-B66D-4F25-96F1-DBB808D7F05D}"/>
                    </a:ext>
                  </a:extLst>
                </p:cNvPr>
                <p:cNvPicPr/>
                <p:nvPr/>
              </p:nvPicPr>
              <p:blipFill>
                <a:blip r:embed="rId219"/>
                <a:stretch>
                  <a:fillRect/>
                </a:stretch>
              </p:blipFill>
              <p:spPr>
                <a:xfrm>
                  <a:off x="553182" y="5680938"/>
                  <a:ext cx="6199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3" name="Ink 132">
                  <a:extLst>
                    <a:ext uri="{FF2B5EF4-FFF2-40B4-BE49-F238E27FC236}">
                      <a16:creationId xmlns:a16="http://schemas.microsoft.com/office/drawing/2014/main" id="{A1B072A1-F888-4182-92CA-2AD0A32B6856}"/>
                    </a:ext>
                  </a:extLst>
                </p14:cNvPr>
                <p14:cNvContentPartPr/>
                <p14:nvPr/>
              </p14:nvContentPartPr>
              <p14:xfrm>
                <a:off x="1679262" y="5985498"/>
                <a:ext cx="1062000" cy="213120"/>
              </p14:xfrm>
            </p:contentPart>
          </mc:Choice>
          <mc:Fallback>
            <p:pic>
              <p:nvPicPr>
                <p:cNvPr id="133" name="Ink 132">
                  <a:extLst>
                    <a:ext uri="{FF2B5EF4-FFF2-40B4-BE49-F238E27FC236}">
                      <a16:creationId xmlns:a16="http://schemas.microsoft.com/office/drawing/2014/main" id="{A1B072A1-F888-4182-92CA-2AD0A32B6856}"/>
                    </a:ext>
                  </a:extLst>
                </p:cNvPr>
                <p:cNvPicPr/>
                <p:nvPr/>
              </p:nvPicPr>
              <p:blipFill>
                <a:blip r:embed="rId221"/>
                <a:stretch>
                  <a:fillRect/>
                </a:stretch>
              </p:blipFill>
              <p:spPr>
                <a:xfrm>
                  <a:off x="1661262" y="5967858"/>
                  <a:ext cx="10976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4" name="Ink 133">
                  <a:extLst>
                    <a:ext uri="{FF2B5EF4-FFF2-40B4-BE49-F238E27FC236}">
                      <a16:creationId xmlns:a16="http://schemas.microsoft.com/office/drawing/2014/main" id="{DB6713BF-66B3-4711-8E58-76A361D77DB3}"/>
                    </a:ext>
                  </a:extLst>
                </p14:cNvPr>
                <p14:cNvContentPartPr/>
                <p14:nvPr/>
              </p14:nvContentPartPr>
              <p14:xfrm>
                <a:off x="2391342" y="5819178"/>
                <a:ext cx="483120" cy="457560"/>
              </p14:xfrm>
            </p:contentPart>
          </mc:Choice>
          <mc:Fallback>
            <p:pic>
              <p:nvPicPr>
                <p:cNvPr id="134" name="Ink 133">
                  <a:extLst>
                    <a:ext uri="{FF2B5EF4-FFF2-40B4-BE49-F238E27FC236}">
                      <a16:creationId xmlns:a16="http://schemas.microsoft.com/office/drawing/2014/main" id="{DB6713BF-66B3-4711-8E58-76A361D77DB3}"/>
                    </a:ext>
                  </a:extLst>
                </p:cNvPr>
                <p:cNvPicPr/>
                <p:nvPr/>
              </p:nvPicPr>
              <p:blipFill>
                <a:blip r:embed="rId223"/>
                <a:stretch>
                  <a:fillRect/>
                </a:stretch>
              </p:blipFill>
              <p:spPr>
                <a:xfrm>
                  <a:off x="2373342" y="5801538"/>
                  <a:ext cx="51876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5" name="Ink 134">
                  <a:extLst>
                    <a:ext uri="{FF2B5EF4-FFF2-40B4-BE49-F238E27FC236}">
                      <a16:creationId xmlns:a16="http://schemas.microsoft.com/office/drawing/2014/main" id="{51148EAA-24B7-455F-9AA2-AB76E8C81814}"/>
                    </a:ext>
                  </a:extLst>
                </p14:cNvPr>
                <p14:cNvContentPartPr/>
                <p14:nvPr/>
              </p14:nvContentPartPr>
              <p14:xfrm>
                <a:off x="3217542" y="5424258"/>
                <a:ext cx="190800" cy="515520"/>
              </p14:xfrm>
            </p:contentPart>
          </mc:Choice>
          <mc:Fallback>
            <p:pic>
              <p:nvPicPr>
                <p:cNvPr id="135" name="Ink 134">
                  <a:extLst>
                    <a:ext uri="{FF2B5EF4-FFF2-40B4-BE49-F238E27FC236}">
                      <a16:creationId xmlns:a16="http://schemas.microsoft.com/office/drawing/2014/main" id="{51148EAA-24B7-455F-9AA2-AB76E8C81814}"/>
                    </a:ext>
                  </a:extLst>
                </p:cNvPr>
                <p:cNvPicPr/>
                <p:nvPr/>
              </p:nvPicPr>
              <p:blipFill>
                <a:blip r:embed="rId225"/>
                <a:stretch>
                  <a:fillRect/>
                </a:stretch>
              </p:blipFill>
              <p:spPr>
                <a:xfrm>
                  <a:off x="3199902" y="5406618"/>
                  <a:ext cx="22644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6" name="Ink 135">
                  <a:extLst>
                    <a:ext uri="{FF2B5EF4-FFF2-40B4-BE49-F238E27FC236}">
                      <a16:creationId xmlns:a16="http://schemas.microsoft.com/office/drawing/2014/main" id="{0E30C1F8-9DE9-4836-B753-3916C051D4F1}"/>
                    </a:ext>
                  </a:extLst>
                </p14:cNvPr>
                <p14:cNvContentPartPr/>
                <p14:nvPr/>
              </p14:nvContentPartPr>
              <p14:xfrm>
                <a:off x="3288102" y="5909898"/>
                <a:ext cx="350280" cy="77760"/>
              </p14:xfrm>
            </p:contentPart>
          </mc:Choice>
          <mc:Fallback>
            <p:pic>
              <p:nvPicPr>
                <p:cNvPr id="136" name="Ink 135">
                  <a:extLst>
                    <a:ext uri="{FF2B5EF4-FFF2-40B4-BE49-F238E27FC236}">
                      <a16:creationId xmlns:a16="http://schemas.microsoft.com/office/drawing/2014/main" id="{0E30C1F8-9DE9-4836-B753-3916C051D4F1}"/>
                    </a:ext>
                  </a:extLst>
                </p:cNvPr>
                <p:cNvPicPr/>
                <p:nvPr/>
              </p:nvPicPr>
              <p:blipFill>
                <a:blip r:embed="rId227"/>
                <a:stretch>
                  <a:fillRect/>
                </a:stretch>
              </p:blipFill>
              <p:spPr>
                <a:xfrm>
                  <a:off x="3270462" y="5891898"/>
                  <a:ext cx="3859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7" name="Ink 136">
                  <a:extLst>
                    <a:ext uri="{FF2B5EF4-FFF2-40B4-BE49-F238E27FC236}">
                      <a16:creationId xmlns:a16="http://schemas.microsoft.com/office/drawing/2014/main" id="{0E43A51B-A76A-48BB-952E-5791C83AE1DD}"/>
                    </a:ext>
                  </a:extLst>
                </p14:cNvPr>
                <p14:cNvContentPartPr/>
                <p14:nvPr/>
              </p14:nvContentPartPr>
              <p14:xfrm>
                <a:off x="3050502" y="5365218"/>
                <a:ext cx="465480" cy="86040"/>
              </p14:xfrm>
            </p:contentPart>
          </mc:Choice>
          <mc:Fallback>
            <p:pic>
              <p:nvPicPr>
                <p:cNvPr id="137" name="Ink 136">
                  <a:extLst>
                    <a:ext uri="{FF2B5EF4-FFF2-40B4-BE49-F238E27FC236}">
                      <a16:creationId xmlns:a16="http://schemas.microsoft.com/office/drawing/2014/main" id="{0E43A51B-A76A-48BB-952E-5791C83AE1DD}"/>
                    </a:ext>
                  </a:extLst>
                </p:cNvPr>
                <p:cNvPicPr/>
                <p:nvPr/>
              </p:nvPicPr>
              <p:blipFill>
                <a:blip r:embed="rId229"/>
                <a:stretch>
                  <a:fillRect/>
                </a:stretch>
              </p:blipFill>
              <p:spPr>
                <a:xfrm>
                  <a:off x="3032862" y="5347578"/>
                  <a:ext cx="501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8" name="Ink 137">
                  <a:extLst>
                    <a:ext uri="{FF2B5EF4-FFF2-40B4-BE49-F238E27FC236}">
                      <a16:creationId xmlns:a16="http://schemas.microsoft.com/office/drawing/2014/main" id="{4C687178-5F0D-4FE6-AEBE-3A0622D2D302}"/>
                    </a:ext>
                  </a:extLst>
                </p14:cNvPr>
                <p14:cNvContentPartPr/>
                <p14:nvPr/>
              </p14:nvContentPartPr>
              <p14:xfrm>
                <a:off x="3727302" y="5607138"/>
                <a:ext cx="326880" cy="218880"/>
              </p14:xfrm>
            </p:contentPart>
          </mc:Choice>
          <mc:Fallback>
            <p:pic>
              <p:nvPicPr>
                <p:cNvPr id="138" name="Ink 137">
                  <a:extLst>
                    <a:ext uri="{FF2B5EF4-FFF2-40B4-BE49-F238E27FC236}">
                      <a16:creationId xmlns:a16="http://schemas.microsoft.com/office/drawing/2014/main" id="{4C687178-5F0D-4FE6-AEBE-3A0622D2D302}"/>
                    </a:ext>
                  </a:extLst>
                </p:cNvPr>
                <p:cNvPicPr/>
                <p:nvPr/>
              </p:nvPicPr>
              <p:blipFill>
                <a:blip r:embed="rId231"/>
                <a:stretch>
                  <a:fillRect/>
                </a:stretch>
              </p:blipFill>
              <p:spPr>
                <a:xfrm>
                  <a:off x="3709662" y="5589498"/>
                  <a:ext cx="3625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9" name="Ink 138">
                  <a:extLst>
                    <a:ext uri="{FF2B5EF4-FFF2-40B4-BE49-F238E27FC236}">
                      <a16:creationId xmlns:a16="http://schemas.microsoft.com/office/drawing/2014/main" id="{9EA78B2E-B5FF-4CA4-8403-BA4ABC117B70}"/>
                    </a:ext>
                  </a:extLst>
                </p14:cNvPr>
                <p14:cNvContentPartPr/>
                <p14:nvPr/>
              </p14:nvContentPartPr>
              <p14:xfrm>
                <a:off x="3991182" y="5422098"/>
                <a:ext cx="266400" cy="374400"/>
              </p14:xfrm>
            </p:contentPart>
          </mc:Choice>
          <mc:Fallback>
            <p:pic>
              <p:nvPicPr>
                <p:cNvPr id="139" name="Ink 138">
                  <a:extLst>
                    <a:ext uri="{FF2B5EF4-FFF2-40B4-BE49-F238E27FC236}">
                      <a16:creationId xmlns:a16="http://schemas.microsoft.com/office/drawing/2014/main" id="{9EA78B2E-B5FF-4CA4-8403-BA4ABC117B70}"/>
                    </a:ext>
                  </a:extLst>
                </p:cNvPr>
                <p:cNvPicPr/>
                <p:nvPr/>
              </p:nvPicPr>
              <p:blipFill>
                <a:blip r:embed="rId233"/>
                <a:stretch>
                  <a:fillRect/>
                </a:stretch>
              </p:blipFill>
              <p:spPr>
                <a:xfrm>
                  <a:off x="3973542" y="5404098"/>
                  <a:ext cx="30204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0" name="Ink 139">
                  <a:extLst>
                    <a:ext uri="{FF2B5EF4-FFF2-40B4-BE49-F238E27FC236}">
                      <a16:creationId xmlns:a16="http://schemas.microsoft.com/office/drawing/2014/main" id="{0F337353-73E3-4807-9927-EEB8D3DFAB01}"/>
                    </a:ext>
                  </a:extLst>
                </p14:cNvPr>
                <p14:cNvContentPartPr/>
                <p14:nvPr/>
              </p14:nvContentPartPr>
              <p14:xfrm>
                <a:off x="4369542" y="5350818"/>
                <a:ext cx="402120" cy="302760"/>
              </p14:xfrm>
            </p:contentPart>
          </mc:Choice>
          <mc:Fallback>
            <p:pic>
              <p:nvPicPr>
                <p:cNvPr id="140" name="Ink 139">
                  <a:extLst>
                    <a:ext uri="{FF2B5EF4-FFF2-40B4-BE49-F238E27FC236}">
                      <a16:creationId xmlns:a16="http://schemas.microsoft.com/office/drawing/2014/main" id="{0F337353-73E3-4807-9927-EEB8D3DFAB01}"/>
                    </a:ext>
                  </a:extLst>
                </p:cNvPr>
                <p:cNvPicPr/>
                <p:nvPr/>
              </p:nvPicPr>
              <p:blipFill>
                <a:blip r:embed="rId235"/>
                <a:stretch>
                  <a:fillRect/>
                </a:stretch>
              </p:blipFill>
              <p:spPr>
                <a:xfrm>
                  <a:off x="4351542" y="5332818"/>
                  <a:ext cx="4377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1" name="Ink 140">
                  <a:extLst>
                    <a:ext uri="{FF2B5EF4-FFF2-40B4-BE49-F238E27FC236}">
                      <a16:creationId xmlns:a16="http://schemas.microsoft.com/office/drawing/2014/main" id="{3B41DD00-163F-4074-8E0B-FD04C719E24D}"/>
                    </a:ext>
                  </a:extLst>
                </p14:cNvPr>
                <p14:cNvContentPartPr/>
                <p14:nvPr/>
              </p14:nvContentPartPr>
              <p14:xfrm>
                <a:off x="4756182" y="5258298"/>
                <a:ext cx="406800" cy="362160"/>
              </p14:xfrm>
            </p:contentPart>
          </mc:Choice>
          <mc:Fallback>
            <p:pic>
              <p:nvPicPr>
                <p:cNvPr id="141" name="Ink 140">
                  <a:extLst>
                    <a:ext uri="{FF2B5EF4-FFF2-40B4-BE49-F238E27FC236}">
                      <a16:creationId xmlns:a16="http://schemas.microsoft.com/office/drawing/2014/main" id="{3B41DD00-163F-4074-8E0B-FD04C719E24D}"/>
                    </a:ext>
                  </a:extLst>
                </p:cNvPr>
                <p:cNvPicPr/>
                <p:nvPr/>
              </p:nvPicPr>
              <p:blipFill>
                <a:blip r:embed="rId237"/>
                <a:stretch>
                  <a:fillRect/>
                </a:stretch>
              </p:blipFill>
              <p:spPr>
                <a:xfrm>
                  <a:off x="4738542" y="5240298"/>
                  <a:ext cx="44244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2" name="Ink 141">
                  <a:extLst>
                    <a:ext uri="{FF2B5EF4-FFF2-40B4-BE49-F238E27FC236}">
                      <a16:creationId xmlns:a16="http://schemas.microsoft.com/office/drawing/2014/main" id="{297AF236-674D-42FE-9074-4B63976AF742}"/>
                    </a:ext>
                  </a:extLst>
                </p14:cNvPr>
                <p14:cNvContentPartPr/>
                <p14:nvPr/>
              </p14:nvContentPartPr>
              <p14:xfrm>
                <a:off x="5178462" y="5143098"/>
                <a:ext cx="266400" cy="371880"/>
              </p14:xfrm>
            </p:contentPart>
          </mc:Choice>
          <mc:Fallback>
            <p:pic>
              <p:nvPicPr>
                <p:cNvPr id="142" name="Ink 141">
                  <a:extLst>
                    <a:ext uri="{FF2B5EF4-FFF2-40B4-BE49-F238E27FC236}">
                      <a16:creationId xmlns:a16="http://schemas.microsoft.com/office/drawing/2014/main" id="{297AF236-674D-42FE-9074-4B63976AF742}"/>
                    </a:ext>
                  </a:extLst>
                </p:cNvPr>
                <p:cNvPicPr/>
                <p:nvPr/>
              </p:nvPicPr>
              <p:blipFill>
                <a:blip r:embed="rId239"/>
                <a:stretch>
                  <a:fillRect/>
                </a:stretch>
              </p:blipFill>
              <p:spPr>
                <a:xfrm>
                  <a:off x="5160462" y="5125458"/>
                  <a:ext cx="3020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3" name="Ink 142">
                  <a:extLst>
                    <a:ext uri="{FF2B5EF4-FFF2-40B4-BE49-F238E27FC236}">
                      <a16:creationId xmlns:a16="http://schemas.microsoft.com/office/drawing/2014/main" id="{38D577B4-463C-4CE9-92D2-285ECCC9C2AB}"/>
                    </a:ext>
                  </a:extLst>
                </p14:cNvPr>
                <p14:cNvContentPartPr/>
                <p14:nvPr/>
              </p14:nvContentPartPr>
              <p14:xfrm>
                <a:off x="5204382" y="5035458"/>
                <a:ext cx="1142280" cy="840600"/>
              </p14:xfrm>
            </p:contentPart>
          </mc:Choice>
          <mc:Fallback>
            <p:pic>
              <p:nvPicPr>
                <p:cNvPr id="143" name="Ink 142">
                  <a:extLst>
                    <a:ext uri="{FF2B5EF4-FFF2-40B4-BE49-F238E27FC236}">
                      <a16:creationId xmlns:a16="http://schemas.microsoft.com/office/drawing/2014/main" id="{38D577B4-463C-4CE9-92D2-285ECCC9C2AB}"/>
                    </a:ext>
                  </a:extLst>
                </p:cNvPr>
                <p:cNvPicPr/>
                <p:nvPr/>
              </p:nvPicPr>
              <p:blipFill>
                <a:blip r:embed="rId241"/>
                <a:stretch>
                  <a:fillRect/>
                </a:stretch>
              </p:blipFill>
              <p:spPr>
                <a:xfrm>
                  <a:off x="5186742" y="5017458"/>
                  <a:ext cx="1177920" cy="8762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4" name="Ink 143">
                  <a:extLst>
                    <a:ext uri="{FF2B5EF4-FFF2-40B4-BE49-F238E27FC236}">
                      <a16:creationId xmlns:a16="http://schemas.microsoft.com/office/drawing/2014/main" id="{469CF057-BF9C-441C-9C16-088F308A7702}"/>
                    </a:ext>
                  </a:extLst>
                </p14:cNvPr>
                <p14:cNvContentPartPr/>
                <p14:nvPr/>
              </p14:nvContentPartPr>
              <p14:xfrm>
                <a:off x="6501822" y="4950858"/>
                <a:ext cx="802800" cy="376200"/>
              </p14:xfrm>
            </p:contentPart>
          </mc:Choice>
          <mc:Fallback>
            <p:pic>
              <p:nvPicPr>
                <p:cNvPr id="144" name="Ink 143">
                  <a:extLst>
                    <a:ext uri="{FF2B5EF4-FFF2-40B4-BE49-F238E27FC236}">
                      <a16:creationId xmlns:a16="http://schemas.microsoft.com/office/drawing/2014/main" id="{469CF057-BF9C-441C-9C16-088F308A7702}"/>
                    </a:ext>
                  </a:extLst>
                </p:cNvPr>
                <p:cNvPicPr/>
                <p:nvPr/>
              </p:nvPicPr>
              <p:blipFill>
                <a:blip r:embed="rId243"/>
                <a:stretch>
                  <a:fillRect/>
                </a:stretch>
              </p:blipFill>
              <p:spPr>
                <a:xfrm>
                  <a:off x="6484182" y="4933218"/>
                  <a:ext cx="83844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5" name="Ink 144">
                  <a:extLst>
                    <a:ext uri="{FF2B5EF4-FFF2-40B4-BE49-F238E27FC236}">
                      <a16:creationId xmlns:a16="http://schemas.microsoft.com/office/drawing/2014/main" id="{6400D126-0F16-40EB-91BB-01772DCE6BF7}"/>
                    </a:ext>
                  </a:extLst>
                </p14:cNvPr>
                <p14:cNvContentPartPr/>
                <p14:nvPr/>
              </p14:nvContentPartPr>
              <p14:xfrm>
                <a:off x="7367622" y="4768338"/>
                <a:ext cx="283680" cy="525960"/>
              </p14:xfrm>
            </p:contentPart>
          </mc:Choice>
          <mc:Fallback>
            <p:pic>
              <p:nvPicPr>
                <p:cNvPr id="145" name="Ink 144">
                  <a:extLst>
                    <a:ext uri="{FF2B5EF4-FFF2-40B4-BE49-F238E27FC236}">
                      <a16:creationId xmlns:a16="http://schemas.microsoft.com/office/drawing/2014/main" id="{6400D126-0F16-40EB-91BB-01772DCE6BF7}"/>
                    </a:ext>
                  </a:extLst>
                </p:cNvPr>
                <p:cNvPicPr/>
                <p:nvPr/>
              </p:nvPicPr>
              <p:blipFill>
                <a:blip r:embed="rId245"/>
                <a:stretch>
                  <a:fillRect/>
                </a:stretch>
              </p:blipFill>
              <p:spPr>
                <a:xfrm>
                  <a:off x="7349622" y="4750698"/>
                  <a:ext cx="31932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6" name="Ink 145">
                  <a:extLst>
                    <a:ext uri="{FF2B5EF4-FFF2-40B4-BE49-F238E27FC236}">
                      <a16:creationId xmlns:a16="http://schemas.microsoft.com/office/drawing/2014/main" id="{65B2088B-17C3-4367-8AC2-0121CEDAC55D}"/>
                    </a:ext>
                  </a:extLst>
                </p14:cNvPr>
                <p14:cNvContentPartPr/>
                <p14:nvPr/>
              </p14:nvContentPartPr>
              <p14:xfrm>
                <a:off x="7692702" y="4448658"/>
                <a:ext cx="339480" cy="659880"/>
              </p14:xfrm>
            </p:contentPart>
          </mc:Choice>
          <mc:Fallback>
            <p:pic>
              <p:nvPicPr>
                <p:cNvPr id="146" name="Ink 145">
                  <a:extLst>
                    <a:ext uri="{FF2B5EF4-FFF2-40B4-BE49-F238E27FC236}">
                      <a16:creationId xmlns:a16="http://schemas.microsoft.com/office/drawing/2014/main" id="{65B2088B-17C3-4367-8AC2-0121CEDAC55D}"/>
                    </a:ext>
                  </a:extLst>
                </p:cNvPr>
                <p:cNvPicPr/>
                <p:nvPr/>
              </p:nvPicPr>
              <p:blipFill>
                <a:blip r:embed="rId247"/>
                <a:stretch>
                  <a:fillRect/>
                </a:stretch>
              </p:blipFill>
              <p:spPr>
                <a:xfrm>
                  <a:off x="7675062" y="4431018"/>
                  <a:ext cx="375120" cy="6955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7" name="Ink 146">
                  <a:extLst>
                    <a:ext uri="{FF2B5EF4-FFF2-40B4-BE49-F238E27FC236}">
                      <a16:creationId xmlns:a16="http://schemas.microsoft.com/office/drawing/2014/main" id="{EF639623-B854-421D-9941-F58CEDD83B60}"/>
                    </a:ext>
                  </a:extLst>
                </p14:cNvPr>
                <p14:cNvContentPartPr/>
                <p14:nvPr/>
              </p14:nvContentPartPr>
              <p14:xfrm>
                <a:off x="7649142" y="4703178"/>
                <a:ext cx="258120" cy="106200"/>
              </p14:xfrm>
            </p:contentPart>
          </mc:Choice>
          <mc:Fallback>
            <p:pic>
              <p:nvPicPr>
                <p:cNvPr id="147" name="Ink 146">
                  <a:extLst>
                    <a:ext uri="{FF2B5EF4-FFF2-40B4-BE49-F238E27FC236}">
                      <a16:creationId xmlns:a16="http://schemas.microsoft.com/office/drawing/2014/main" id="{EF639623-B854-421D-9941-F58CEDD83B60}"/>
                    </a:ext>
                  </a:extLst>
                </p:cNvPr>
                <p:cNvPicPr/>
                <p:nvPr/>
              </p:nvPicPr>
              <p:blipFill>
                <a:blip r:embed="rId249"/>
                <a:stretch>
                  <a:fillRect/>
                </a:stretch>
              </p:blipFill>
              <p:spPr>
                <a:xfrm>
                  <a:off x="7631142" y="4685178"/>
                  <a:ext cx="293760" cy="141840"/>
                </a:xfrm>
                <a:prstGeom prst="rect">
                  <a:avLst/>
                </a:prstGeom>
              </p:spPr>
            </p:pic>
          </mc:Fallback>
        </mc:AlternateContent>
      </p:grpSp>
    </p:spTree>
    <p:extLst>
      <p:ext uri="{BB962C8B-B14F-4D97-AF65-F5344CB8AC3E}">
        <p14:creationId xmlns:p14="http://schemas.microsoft.com/office/powerpoint/2010/main" val="115386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F505834-A751-4AF1-A97E-8407D61CC4F1}"/>
                  </a:ext>
                </a:extLst>
              </p14:cNvPr>
              <p14:cNvContentPartPr/>
              <p14:nvPr/>
            </p14:nvContentPartPr>
            <p14:xfrm>
              <a:off x="883302" y="817338"/>
              <a:ext cx="21960" cy="771480"/>
            </p14:xfrm>
          </p:contentPart>
        </mc:Choice>
        <mc:Fallback>
          <p:pic>
            <p:nvPicPr>
              <p:cNvPr id="5" name="Ink 4">
                <a:extLst>
                  <a:ext uri="{FF2B5EF4-FFF2-40B4-BE49-F238E27FC236}">
                    <a16:creationId xmlns:a16="http://schemas.microsoft.com/office/drawing/2014/main" id="{AF505834-A751-4AF1-A97E-8407D61CC4F1}"/>
                  </a:ext>
                </a:extLst>
              </p:cNvPr>
              <p:cNvPicPr/>
              <p:nvPr/>
            </p:nvPicPr>
            <p:blipFill>
              <a:blip r:embed="rId3"/>
              <a:stretch>
                <a:fillRect/>
              </a:stretch>
            </p:blipFill>
            <p:spPr>
              <a:xfrm>
                <a:off x="865662" y="799338"/>
                <a:ext cx="57600" cy="807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740694F3-E974-4455-B0C1-15DD786D8B70}"/>
                  </a:ext>
                </a:extLst>
              </p14:cNvPr>
              <p14:cNvContentPartPr/>
              <p14:nvPr/>
            </p14:nvContentPartPr>
            <p14:xfrm>
              <a:off x="377862" y="436818"/>
              <a:ext cx="923400" cy="547920"/>
            </p14:xfrm>
          </p:contentPart>
        </mc:Choice>
        <mc:Fallback>
          <p:pic>
            <p:nvPicPr>
              <p:cNvPr id="6" name="Ink 5">
                <a:extLst>
                  <a:ext uri="{FF2B5EF4-FFF2-40B4-BE49-F238E27FC236}">
                    <a16:creationId xmlns:a16="http://schemas.microsoft.com/office/drawing/2014/main" id="{740694F3-E974-4455-B0C1-15DD786D8B70}"/>
                  </a:ext>
                </a:extLst>
              </p:cNvPr>
              <p:cNvPicPr/>
              <p:nvPr/>
            </p:nvPicPr>
            <p:blipFill>
              <a:blip r:embed="rId5"/>
              <a:stretch>
                <a:fillRect/>
              </a:stretch>
            </p:blipFill>
            <p:spPr>
              <a:xfrm>
                <a:off x="359862" y="419178"/>
                <a:ext cx="95904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2CE9679-E90C-4BEF-A076-923B08BF9280}"/>
                  </a:ext>
                </a:extLst>
              </p14:cNvPr>
              <p14:cNvContentPartPr/>
              <p14:nvPr/>
            </p14:nvContentPartPr>
            <p14:xfrm>
              <a:off x="1168422" y="971778"/>
              <a:ext cx="117360" cy="209520"/>
            </p14:xfrm>
          </p:contentPart>
        </mc:Choice>
        <mc:Fallback>
          <p:pic>
            <p:nvPicPr>
              <p:cNvPr id="7" name="Ink 6">
                <a:extLst>
                  <a:ext uri="{FF2B5EF4-FFF2-40B4-BE49-F238E27FC236}">
                    <a16:creationId xmlns:a16="http://schemas.microsoft.com/office/drawing/2014/main" id="{B2CE9679-E90C-4BEF-A076-923B08BF9280}"/>
                  </a:ext>
                </a:extLst>
              </p:cNvPr>
              <p:cNvPicPr/>
              <p:nvPr/>
            </p:nvPicPr>
            <p:blipFill>
              <a:blip r:embed="rId7"/>
              <a:stretch>
                <a:fillRect/>
              </a:stretch>
            </p:blipFill>
            <p:spPr>
              <a:xfrm>
                <a:off x="1150422" y="954138"/>
                <a:ext cx="1530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C8EF90F4-716E-4E9D-9A47-F4C7012C952E}"/>
                  </a:ext>
                </a:extLst>
              </p14:cNvPr>
              <p14:cNvContentPartPr/>
              <p14:nvPr/>
            </p14:nvContentPartPr>
            <p14:xfrm>
              <a:off x="1485582" y="702498"/>
              <a:ext cx="356760" cy="511200"/>
            </p14:xfrm>
          </p:contentPart>
        </mc:Choice>
        <mc:Fallback>
          <p:pic>
            <p:nvPicPr>
              <p:cNvPr id="8" name="Ink 7">
                <a:extLst>
                  <a:ext uri="{FF2B5EF4-FFF2-40B4-BE49-F238E27FC236}">
                    <a16:creationId xmlns:a16="http://schemas.microsoft.com/office/drawing/2014/main" id="{C8EF90F4-716E-4E9D-9A47-F4C7012C952E}"/>
                  </a:ext>
                </a:extLst>
              </p:cNvPr>
              <p:cNvPicPr/>
              <p:nvPr/>
            </p:nvPicPr>
            <p:blipFill>
              <a:blip r:embed="rId9"/>
              <a:stretch>
                <a:fillRect/>
              </a:stretch>
            </p:blipFill>
            <p:spPr>
              <a:xfrm>
                <a:off x="1467942" y="684858"/>
                <a:ext cx="39240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F32383E6-6F87-4AD1-9997-796A0AA62CDB}"/>
                  </a:ext>
                </a:extLst>
              </p14:cNvPr>
              <p14:cNvContentPartPr/>
              <p14:nvPr/>
            </p14:nvContentPartPr>
            <p14:xfrm>
              <a:off x="1371462" y="886818"/>
              <a:ext cx="236520" cy="159480"/>
            </p14:xfrm>
          </p:contentPart>
        </mc:Choice>
        <mc:Fallback>
          <p:pic>
            <p:nvPicPr>
              <p:cNvPr id="9" name="Ink 8">
                <a:extLst>
                  <a:ext uri="{FF2B5EF4-FFF2-40B4-BE49-F238E27FC236}">
                    <a16:creationId xmlns:a16="http://schemas.microsoft.com/office/drawing/2014/main" id="{F32383E6-6F87-4AD1-9997-796A0AA62CDB}"/>
                  </a:ext>
                </a:extLst>
              </p:cNvPr>
              <p:cNvPicPr/>
              <p:nvPr/>
            </p:nvPicPr>
            <p:blipFill>
              <a:blip r:embed="rId11"/>
              <a:stretch>
                <a:fillRect/>
              </a:stretch>
            </p:blipFill>
            <p:spPr>
              <a:xfrm>
                <a:off x="1353462" y="869178"/>
                <a:ext cx="272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01368AF5-B010-47CE-AAA8-160392E3788E}"/>
                  </a:ext>
                </a:extLst>
              </p14:cNvPr>
              <p14:cNvContentPartPr/>
              <p14:nvPr/>
            </p14:nvContentPartPr>
            <p14:xfrm>
              <a:off x="1862142" y="547698"/>
              <a:ext cx="410040" cy="506520"/>
            </p14:xfrm>
          </p:contentPart>
        </mc:Choice>
        <mc:Fallback>
          <p:pic>
            <p:nvPicPr>
              <p:cNvPr id="10" name="Ink 9">
                <a:extLst>
                  <a:ext uri="{FF2B5EF4-FFF2-40B4-BE49-F238E27FC236}">
                    <a16:creationId xmlns:a16="http://schemas.microsoft.com/office/drawing/2014/main" id="{01368AF5-B010-47CE-AAA8-160392E3788E}"/>
                  </a:ext>
                </a:extLst>
              </p:cNvPr>
              <p:cNvPicPr/>
              <p:nvPr/>
            </p:nvPicPr>
            <p:blipFill>
              <a:blip r:embed="rId13"/>
              <a:stretch>
                <a:fillRect/>
              </a:stretch>
            </p:blipFill>
            <p:spPr>
              <a:xfrm>
                <a:off x="1844142" y="530058"/>
                <a:ext cx="44568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75CBA7DF-7107-4E3B-AF92-80C679E281CF}"/>
                  </a:ext>
                </a:extLst>
              </p14:cNvPr>
              <p14:cNvContentPartPr/>
              <p14:nvPr/>
            </p14:nvContentPartPr>
            <p14:xfrm>
              <a:off x="2821902" y="544818"/>
              <a:ext cx="131040" cy="412560"/>
            </p14:xfrm>
          </p:contentPart>
        </mc:Choice>
        <mc:Fallback>
          <p:pic>
            <p:nvPicPr>
              <p:cNvPr id="11" name="Ink 10">
                <a:extLst>
                  <a:ext uri="{FF2B5EF4-FFF2-40B4-BE49-F238E27FC236}">
                    <a16:creationId xmlns:a16="http://schemas.microsoft.com/office/drawing/2014/main" id="{75CBA7DF-7107-4E3B-AF92-80C679E281CF}"/>
                  </a:ext>
                </a:extLst>
              </p:cNvPr>
              <p:cNvPicPr/>
              <p:nvPr/>
            </p:nvPicPr>
            <p:blipFill>
              <a:blip r:embed="rId15"/>
              <a:stretch>
                <a:fillRect/>
              </a:stretch>
            </p:blipFill>
            <p:spPr>
              <a:xfrm>
                <a:off x="2804262" y="526818"/>
                <a:ext cx="16668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4CD78FEE-FB52-4837-BA6F-12B11E1676A8}"/>
                  </a:ext>
                </a:extLst>
              </p14:cNvPr>
              <p14:cNvContentPartPr/>
              <p14:nvPr/>
            </p14:nvContentPartPr>
            <p14:xfrm>
              <a:off x="2734062" y="922458"/>
              <a:ext cx="415080" cy="97560"/>
            </p14:xfrm>
          </p:contentPart>
        </mc:Choice>
        <mc:Fallback>
          <p:pic>
            <p:nvPicPr>
              <p:cNvPr id="12" name="Ink 11">
                <a:extLst>
                  <a:ext uri="{FF2B5EF4-FFF2-40B4-BE49-F238E27FC236}">
                    <a16:creationId xmlns:a16="http://schemas.microsoft.com/office/drawing/2014/main" id="{4CD78FEE-FB52-4837-BA6F-12B11E1676A8}"/>
                  </a:ext>
                </a:extLst>
              </p:cNvPr>
              <p:cNvPicPr/>
              <p:nvPr/>
            </p:nvPicPr>
            <p:blipFill>
              <a:blip r:embed="rId17"/>
              <a:stretch>
                <a:fillRect/>
              </a:stretch>
            </p:blipFill>
            <p:spPr>
              <a:xfrm>
                <a:off x="2716422" y="904458"/>
                <a:ext cx="45072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39368F23-DB6B-469F-BAED-B00FF782DAEB}"/>
                  </a:ext>
                </a:extLst>
              </p14:cNvPr>
              <p14:cNvContentPartPr/>
              <p14:nvPr/>
            </p14:nvContentPartPr>
            <p14:xfrm>
              <a:off x="2672502" y="451218"/>
              <a:ext cx="263520" cy="155160"/>
            </p14:xfrm>
          </p:contentPart>
        </mc:Choice>
        <mc:Fallback>
          <p:pic>
            <p:nvPicPr>
              <p:cNvPr id="13" name="Ink 12">
                <a:extLst>
                  <a:ext uri="{FF2B5EF4-FFF2-40B4-BE49-F238E27FC236}">
                    <a16:creationId xmlns:a16="http://schemas.microsoft.com/office/drawing/2014/main" id="{39368F23-DB6B-469F-BAED-B00FF782DAEB}"/>
                  </a:ext>
                </a:extLst>
              </p:cNvPr>
              <p:cNvPicPr/>
              <p:nvPr/>
            </p:nvPicPr>
            <p:blipFill>
              <a:blip r:embed="rId19"/>
              <a:stretch>
                <a:fillRect/>
              </a:stretch>
            </p:blipFill>
            <p:spPr>
              <a:xfrm>
                <a:off x="2654502" y="433578"/>
                <a:ext cx="299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7F6A2511-25D2-4989-8F39-87D71E0128BA}"/>
                  </a:ext>
                </a:extLst>
              </p14:cNvPr>
              <p14:cNvContentPartPr/>
              <p14:nvPr/>
            </p14:nvContentPartPr>
            <p14:xfrm>
              <a:off x="3112062" y="677298"/>
              <a:ext cx="445320" cy="382680"/>
            </p14:xfrm>
          </p:contentPart>
        </mc:Choice>
        <mc:Fallback>
          <p:pic>
            <p:nvPicPr>
              <p:cNvPr id="14" name="Ink 13">
                <a:extLst>
                  <a:ext uri="{FF2B5EF4-FFF2-40B4-BE49-F238E27FC236}">
                    <a16:creationId xmlns:a16="http://schemas.microsoft.com/office/drawing/2014/main" id="{7F6A2511-25D2-4989-8F39-87D71E0128BA}"/>
                  </a:ext>
                </a:extLst>
              </p:cNvPr>
              <p:cNvPicPr/>
              <p:nvPr/>
            </p:nvPicPr>
            <p:blipFill>
              <a:blip r:embed="rId21"/>
              <a:stretch>
                <a:fillRect/>
              </a:stretch>
            </p:blipFill>
            <p:spPr>
              <a:xfrm>
                <a:off x="3094062" y="659298"/>
                <a:ext cx="48096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6CB3115A-ACFC-4E44-817C-B37A3D96F51A}"/>
                  </a:ext>
                </a:extLst>
              </p14:cNvPr>
              <p14:cNvContentPartPr/>
              <p14:nvPr/>
            </p14:nvContentPartPr>
            <p14:xfrm>
              <a:off x="3437142" y="604218"/>
              <a:ext cx="275040" cy="288360"/>
            </p14:xfrm>
          </p:contentPart>
        </mc:Choice>
        <mc:Fallback>
          <p:pic>
            <p:nvPicPr>
              <p:cNvPr id="15" name="Ink 14">
                <a:extLst>
                  <a:ext uri="{FF2B5EF4-FFF2-40B4-BE49-F238E27FC236}">
                    <a16:creationId xmlns:a16="http://schemas.microsoft.com/office/drawing/2014/main" id="{6CB3115A-ACFC-4E44-817C-B37A3D96F51A}"/>
                  </a:ext>
                </a:extLst>
              </p:cNvPr>
              <p:cNvPicPr/>
              <p:nvPr/>
            </p:nvPicPr>
            <p:blipFill>
              <a:blip r:embed="rId23"/>
              <a:stretch>
                <a:fillRect/>
              </a:stretch>
            </p:blipFill>
            <p:spPr>
              <a:xfrm>
                <a:off x="3419502" y="586218"/>
                <a:ext cx="3106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7C0451F6-E8EC-4361-B404-EA3A592D4ECC}"/>
                  </a:ext>
                </a:extLst>
              </p14:cNvPr>
              <p14:cNvContentPartPr/>
              <p14:nvPr/>
            </p14:nvContentPartPr>
            <p14:xfrm>
              <a:off x="3812622" y="543018"/>
              <a:ext cx="341280" cy="389160"/>
            </p14:xfrm>
          </p:contentPart>
        </mc:Choice>
        <mc:Fallback>
          <p:pic>
            <p:nvPicPr>
              <p:cNvPr id="16" name="Ink 15">
                <a:extLst>
                  <a:ext uri="{FF2B5EF4-FFF2-40B4-BE49-F238E27FC236}">
                    <a16:creationId xmlns:a16="http://schemas.microsoft.com/office/drawing/2014/main" id="{7C0451F6-E8EC-4361-B404-EA3A592D4ECC}"/>
                  </a:ext>
                </a:extLst>
              </p:cNvPr>
              <p:cNvPicPr/>
              <p:nvPr/>
            </p:nvPicPr>
            <p:blipFill>
              <a:blip r:embed="rId25"/>
              <a:stretch>
                <a:fillRect/>
              </a:stretch>
            </p:blipFill>
            <p:spPr>
              <a:xfrm>
                <a:off x="3794622" y="525018"/>
                <a:ext cx="37692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096BCFB8-ED06-40D0-BE68-8641857EF866}"/>
                  </a:ext>
                </a:extLst>
              </p14:cNvPr>
              <p14:cNvContentPartPr/>
              <p14:nvPr/>
            </p14:nvContentPartPr>
            <p14:xfrm>
              <a:off x="4263702" y="553458"/>
              <a:ext cx="469800" cy="325080"/>
            </p14:xfrm>
          </p:contentPart>
        </mc:Choice>
        <mc:Fallback>
          <p:pic>
            <p:nvPicPr>
              <p:cNvPr id="17" name="Ink 16">
                <a:extLst>
                  <a:ext uri="{FF2B5EF4-FFF2-40B4-BE49-F238E27FC236}">
                    <a16:creationId xmlns:a16="http://schemas.microsoft.com/office/drawing/2014/main" id="{096BCFB8-ED06-40D0-BE68-8641857EF866}"/>
                  </a:ext>
                </a:extLst>
              </p:cNvPr>
              <p:cNvPicPr/>
              <p:nvPr/>
            </p:nvPicPr>
            <p:blipFill>
              <a:blip r:embed="rId27"/>
              <a:stretch>
                <a:fillRect/>
              </a:stretch>
            </p:blipFill>
            <p:spPr>
              <a:xfrm>
                <a:off x="4246062" y="535458"/>
                <a:ext cx="50544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14EA40C6-13C8-4725-8CCB-26DAFB408A5F}"/>
                  </a:ext>
                </a:extLst>
              </p14:cNvPr>
              <p14:cNvContentPartPr/>
              <p14:nvPr/>
            </p14:nvContentPartPr>
            <p14:xfrm>
              <a:off x="4756182" y="325218"/>
              <a:ext cx="331560" cy="468720"/>
            </p14:xfrm>
          </p:contentPart>
        </mc:Choice>
        <mc:Fallback>
          <p:pic>
            <p:nvPicPr>
              <p:cNvPr id="18" name="Ink 17">
                <a:extLst>
                  <a:ext uri="{FF2B5EF4-FFF2-40B4-BE49-F238E27FC236}">
                    <a16:creationId xmlns:a16="http://schemas.microsoft.com/office/drawing/2014/main" id="{14EA40C6-13C8-4725-8CCB-26DAFB408A5F}"/>
                  </a:ext>
                </a:extLst>
              </p:cNvPr>
              <p:cNvPicPr/>
              <p:nvPr/>
            </p:nvPicPr>
            <p:blipFill>
              <a:blip r:embed="rId29"/>
              <a:stretch>
                <a:fillRect/>
              </a:stretch>
            </p:blipFill>
            <p:spPr>
              <a:xfrm>
                <a:off x="4738542" y="307218"/>
                <a:ext cx="36720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C2E7E7E7-E0FB-4256-A093-F5272F032F60}"/>
                  </a:ext>
                </a:extLst>
              </p14:cNvPr>
              <p14:cNvContentPartPr/>
              <p14:nvPr/>
            </p14:nvContentPartPr>
            <p14:xfrm>
              <a:off x="4633422" y="300018"/>
              <a:ext cx="1180800" cy="782640"/>
            </p14:xfrm>
          </p:contentPart>
        </mc:Choice>
        <mc:Fallback>
          <p:pic>
            <p:nvPicPr>
              <p:cNvPr id="19" name="Ink 18">
                <a:extLst>
                  <a:ext uri="{FF2B5EF4-FFF2-40B4-BE49-F238E27FC236}">
                    <a16:creationId xmlns:a16="http://schemas.microsoft.com/office/drawing/2014/main" id="{C2E7E7E7-E0FB-4256-A093-F5272F032F60}"/>
                  </a:ext>
                </a:extLst>
              </p:cNvPr>
              <p:cNvPicPr/>
              <p:nvPr/>
            </p:nvPicPr>
            <p:blipFill>
              <a:blip r:embed="rId31"/>
              <a:stretch>
                <a:fillRect/>
              </a:stretch>
            </p:blipFill>
            <p:spPr>
              <a:xfrm>
                <a:off x="4615422" y="282018"/>
                <a:ext cx="1216440" cy="818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0464AF21-88B0-4080-A600-99F9D954B352}"/>
                  </a:ext>
                </a:extLst>
              </p14:cNvPr>
              <p14:cNvContentPartPr/>
              <p14:nvPr/>
            </p14:nvContentPartPr>
            <p14:xfrm>
              <a:off x="6605142" y="438618"/>
              <a:ext cx="606240" cy="388080"/>
            </p14:xfrm>
          </p:contentPart>
        </mc:Choice>
        <mc:Fallback>
          <p:pic>
            <p:nvPicPr>
              <p:cNvPr id="20" name="Ink 19">
                <a:extLst>
                  <a:ext uri="{FF2B5EF4-FFF2-40B4-BE49-F238E27FC236}">
                    <a16:creationId xmlns:a16="http://schemas.microsoft.com/office/drawing/2014/main" id="{0464AF21-88B0-4080-A600-99F9D954B352}"/>
                  </a:ext>
                </a:extLst>
              </p:cNvPr>
              <p:cNvPicPr/>
              <p:nvPr/>
            </p:nvPicPr>
            <p:blipFill>
              <a:blip r:embed="rId33"/>
              <a:stretch>
                <a:fillRect/>
              </a:stretch>
            </p:blipFill>
            <p:spPr>
              <a:xfrm>
                <a:off x="6587142" y="420978"/>
                <a:ext cx="641880" cy="423720"/>
              </a:xfrm>
              <a:prstGeom prst="rect">
                <a:avLst/>
              </a:prstGeom>
            </p:spPr>
          </p:pic>
        </mc:Fallback>
      </mc:AlternateContent>
      <p:grpSp>
        <p:nvGrpSpPr>
          <p:cNvPr id="27" name="Group 26">
            <a:extLst>
              <a:ext uri="{FF2B5EF4-FFF2-40B4-BE49-F238E27FC236}">
                <a16:creationId xmlns:a16="http://schemas.microsoft.com/office/drawing/2014/main" id="{6EC60486-4914-4071-8641-424E00036E3A}"/>
              </a:ext>
            </a:extLst>
          </p:cNvPr>
          <p:cNvGrpSpPr/>
          <p:nvPr/>
        </p:nvGrpSpPr>
        <p:grpSpPr>
          <a:xfrm>
            <a:off x="7262142" y="140538"/>
            <a:ext cx="732960" cy="525960"/>
            <a:chOff x="7262142" y="140538"/>
            <a:chExt cx="732960" cy="525960"/>
          </a:xfrm>
        </p:grpSpPr>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A1AF4115-707B-4333-895C-9F3542F2F62E}"/>
                    </a:ext>
                  </a:extLst>
                </p14:cNvPr>
                <p14:cNvContentPartPr/>
                <p14:nvPr/>
              </p14:nvContentPartPr>
              <p14:xfrm>
                <a:off x="7262142" y="329898"/>
                <a:ext cx="319320" cy="336600"/>
              </p14:xfrm>
            </p:contentPart>
          </mc:Choice>
          <mc:Fallback>
            <p:pic>
              <p:nvPicPr>
                <p:cNvPr id="24" name="Ink 23">
                  <a:extLst>
                    <a:ext uri="{FF2B5EF4-FFF2-40B4-BE49-F238E27FC236}">
                      <a16:creationId xmlns:a16="http://schemas.microsoft.com/office/drawing/2014/main" id="{A1AF4115-707B-4333-895C-9F3542F2F62E}"/>
                    </a:ext>
                  </a:extLst>
                </p:cNvPr>
                <p:cNvPicPr/>
                <p:nvPr/>
              </p:nvPicPr>
              <p:blipFill>
                <a:blip r:embed="rId35"/>
                <a:stretch>
                  <a:fillRect/>
                </a:stretch>
              </p:blipFill>
              <p:spPr>
                <a:xfrm>
                  <a:off x="7244502" y="312258"/>
                  <a:ext cx="35496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FD100F93-7103-4A36-B18C-539BA8165565}"/>
                    </a:ext>
                  </a:extLst>
                </p14:cNvPr>
                <p14:cNvContentPartPr/>
                <p14:nvPr/>
              </p14:nvContentPartPr>
              <p14:xfrm>
                <a:off x="7657782" y="140538"/>
                <a:ext cx="337320" cy="457560"/>
              </p14:xfrm>
            </p:contentPart>
          </mc:Choice>
          <mc:Fallback>
            <p:pic>
              <p:nvPicPr>
                <p:cNvPr id="25" name="Ink 24">
                  <a:extLst>
                    <a:ext uri="{FF2B5EF4-FFF2-40B4-BE49-F238E27FC236}">
                      <a16:creationId xmlns:a16="http://schemas.microsoft.com/office/drawing/2014/main" id="{FD100F93-7103-4A36-B18C-539BA8165565}"/>
                    </a:ext>
                  </a:extLst>
                </p:cNvPr>
                <p:cNvPicPr/>
                <p:nvPr/>
              </p:nvPicPr>
              <p:blipFill>
                <a:blip r:embed="rId37"/>
                <a:stretch>
                  <a:fillRect/>
                </a:stretch>
              </p:blipFill>
              <p:spPr>
                <a:xfrm>
                  <a:off x="7639782" y="122538"/>
                  <a:ext cx="37296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EFB7CC18-E0A0-4D60-8F66-3E86B71DAFD5}"/>
                    </a:ext>
                  </a:extLst>
                </p14:cNvPr>
                <p14:cNvContentPartPr/>
                <p14:nvPr/>
              </p14:nvContentPartPr>
              <p14:xfrm>
                <a:off x="7543302" y="250698"/>
                <a:ext cx="280080" cy="30600"/>
              </p14:xfrm>
            </p:contentPart>
          </mc:Choice>
          <mc:Fallback>
            <p:pic>
              <p:nvPicPr>
                <p:cNvPr id="26" name="Ink 25">
                  <a:extLst>
                    <a:ext uri="{FF2B5EF4-FFF2-40B4-BE49-F238E27FC236}">
                      <a16:creationId xmlns:a16="http://schemas.microsoft.com/office/drawing/2014/main" id="{EFB7CC18-E0A0-4D60-8F66-3E86B71DAFD5}"/>
                    </a:ext>
                  </a:extLst>
                </p:cNvPr>
                <p:cNvPicPr/>
                <p:nvPr/>
              </p:nvPicPr>
              <p:blipFill>
                <a:blip r:embed="rId39"/>
                <a:stretch>
                  <a:fillRect/>
                </a:stretch>
              </p:blipFill>
              <p:spPr>
                <a:xfrm>
                  <a:off x="7525662" y="232698"/>
                  <a:ext cx="315720" cy="66240"/>
                </a:xfrm>
                <a:prstGeom prst="rect">
                  <a:avLst/>
                </a:prstGeom>
              </p:spPr>
            </p:pic>
          </mc:Fallback>
        </mc:AlternateContent>
      </p:grpSp>
      <p:grpSp>
        <p:nvGrpSpPr>
          <p:cNvPr id="45" name="Group 44">
            <a:extLst>
              <a:ext uri="{FF2B5EF4-FFF2-40B4-BE49-F238E27FC236}">
                <a16:creationId xmlns:a16="http://schemas.microsoft.com/office/drawing/2014/main" id="{F1779F6F-3E00-4D5A-B63E-7043681B84CA}"/>
              </a:ext>
            </a:extLst>
          </p:cNvPr>
          <p:cNvGrpSpPr/>
          <p:nvPr/>
        </p:nvGrpSpPr>
        <p:grpSpPr>
          <a:xfrm>
            <a:off x="1608702" y="1829658"/>
            <a:ext cx="4806360" cy="1203840"/>
            <a:chOff x="1608702" y="1829658"/>
            <a:chExt cx="4806360" cy="1203840"/>
          </a:xfrm>
        </p:grpSpPr>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8A12D4D2-AD5D-45C7-95CA-C17A2BDAFAE8}"/>
                    </a:ext>
                  </a:extLst>
                </p14:cNvPr>
                <p14:cNvContentPartPr/>
                <p14:nvPr/>
              </p14:nvContentPartPr>
              <p14:xfrm>
                <a:off x="1639302" y="2599338"/>
                <a:ext cx="785160" cy="157680"/>
              </p14:xfrm>
            </p:contentPart>
          </mc:Choice>
          <mc:Fallback>
            <p:pic>
              <p:nvPicPr>
                <p:cNvPr id="28" name="Ink 27">
                  <a:extLst>
                    <a:ext uri="{FF2B5EF4-FFF2-40B4-BE49-F238E27FC236}">
                      <a16:creationId xmlns:a16="http://schemas.microsoft.com/office/drawing/2014/main" id="{8A12D4D2-AD5D-45C7-95CA-C17A2BDAFAE8}"/>
                    </a:ext>
                  </a:extLst>
                </p:cNvPr>
                <p:cNvPicPr/>
                <p:nvPr/>
              </p:nvPicPr>
              <p:blipFill>
                <a:blip r:embed="rId41"/>
                <a:stretch>
                  <a:fillRect/>
                </a:stretch>
              </p:blipFill>
              <p:spPr>
                <a:xfrm>
                  <a:off x="1621302" y="2581338"/>
                  <a:ext cx="8208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18E87FE0-5B23-4279-8E5A-0DAEBC456351}"/>
                    </a:ext>
                  </a:extLst>
                </p14:cNvPr>
                <p14:cNvContentPartPr/>
                <p14:nvPr/>
              </p14:nvContentPartPr>
              <p14:xfrm>
                <a:off x="1608702" y="2823618"/>
                <a:ext cx="838440" cy="209880"/>
              </p14:xfrm>
            </p:contentPart>
          </mc:Choice>
          <mc:Fallback>
            <p:pic>
              <p:nvPicPr>
                <p:cNvPr id="29" name="Ink 28">
                  <a:extLst>
                    <a:ext uri="{FF2B5EF4-FFF2-40B4-BE49-F238E27FC236}">
                      <a16:creationId xmlns:a16="http://schemas.microsoft.com/office/drawing/2014/main" id="{18E87FE0-5B23-4279-8E5A-0DAEBC456351}"/>
                    </a:ext>
                  </a:extLst>
                </p:cNvPr>
                <p:cNvPicPr/>
                <p:nvPr/>
              </p:nvPicPr>
              <p:blipFill>
                <a:blip r:embed="rId43"/>
                <a:stretch>
                  <a:fillRect/>
                </a:stretch>
              </p:blipFill>
              <p:spPr>
                <a:xfrm>
                  <a:off x="1590702" y="2805618"/>
                  <a:ext cx="8740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110B2059-E8E0-4D52-83B3-CDB91CE952F9}"/>
                    </a:ext>
                  </a:extLst>
                </p14:cNvPr>
                <p14:cNvContentPartPr/>
                <p14:nvPr/>
              </p14:nvContentPartPr>
              <p14:xfrm>
                <a:off x="2890302" y="2215578"/>
                <a:ext cx="727920" cy="442440"/>
              </p14:xfrm>
            </p:contentPart>
          </mc:Choice>
          <mc:Fallback>
            <p:pic>
              <p:nvPicPr>
                <p:cNvPr id="31" name="Ink 30">
                  <a:extLst>
                    <a:ext uri="{FF2B5EF4-FFF2-40B4-BE49-F238E27FC236}">
                      <a16:creationId xmlns:a16="http://schemas.microsoft.com/office/drawing/2014/main" id="{110B2059-E8E0-4D52-83B3-CDB91CE952F9}"/>
                    </a:ext>
                  </a:extLst>
                </p:cNvPr>
                <p:cNvPicPr/>
                <p:nvPr/>
              </p:nvPicPr>
              <p:blipFill>
                <a:blip r:embed="rId45"/>
                <a:stretch>
                  <a:fillRect/>
                </a:stretch>
              </p:blipFill>
              <p:spPr>
                <a:xfrm>
                  <a:off x="2872302" y="2197938"/>
                  <a:ext cx="76356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C7D00728-1AE7-4CD2-B1C6-6AABA3CB5FB2}"/>
                    </a:ext>
                  </a:extLst>
                </p14:cNvPr>
                <p14:cNvContentPartPr/>
                <p14:nvPr/>
              </p14:nvContentPartPr>
              <p14:xfrm>
                <a:off x="3507702" y="2226018"/>
                <a:ext cx="374400" cy="445680"/>
              </p14:xfrm>
            </p:contentPart>
          </mc:Choice>
          <mc:Fallback>
            <p:pic>
              <p:nvPicPr>
                <p:cNvPr id="32" name="Ink 31">
                  <a:extLst>
                    <a:ext uri="{FF2B5EF4-FFF2-40B4-BE49-F238E27FC236}">
                      <a16:creationId xmlns:a16="http://schemas.microsoft.com/office/drawing/2014/main" id="{C7D00728-1AE7-4CD2-B1C6-6AABA3CB5FB2}"/>
                    </a:ext>
                  </a:extLst>
                </p:cNvPr>
                <p:cNvPicPr/>
                <p:nvPr/>
              </p:nvPicPr>
              <p:blipFill>
                <a:blip r:embed="rId47"/>
                <a:stretch>
                  <a:fillRect/>
                </a:stretch>
              </p:blipFill>
              <p:spPr>
                <a:xfrm>
                  <a:off x="3489702" y="2208378"/>
                  <a:ext cx="41004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390037B4-3FD6-4988-A66D-69D8364B9BED}"/>
                    </a:ext>
                  </a:extLst>
                </p14:cNvPr>
                <p14:cNvContentPartPr/>
                <p14:nvPr/>
              </p14:nvContentPartPr>
              <p14:xfrm>
                <a:off x="3963462" y="2031618"/>
                <a:ext cx="423720" cy="599040"/>
              </p14:xfrm>
            </p:contentPart>
          </mc:Choice>
          <mc:Fallback>
            <p:pic>
              <p:nvPicPr>
                <p:cNvPr id="33" name="Ink 32">
                  <a:extLst>
                    <a:ext uri="{FF2B5EF4-FFF2-40B4-BE49-F238E27FC236}">
                      <a16:creationId xmlns:a16="http://schemas.microsoft.com/office/drawing/2014/main" id="{390037B4-3FD6-4988-A66D-69D8364B9BED}"/>
                    </a:ext>
                  </a:extLst>
                </p:cNvPr>
                <p:cNvPicPr/>
                <p:nvPr/>
              </p:nvPicPr>
              <p:blipFill>
                <a:blip r:embed="rId49"/>
                <a:stretch>
                  <a:fillRect/>
                </a:stretch>
              </p:blipFill>
              <p:spPr>
                <a:xfrm>
                  <a:off x="3945462" y="2013618"/>
                  <a:ext cx="45936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91475CA4-954B-4AC7-AB61-9E6E202D9646}"/>
                    </a:ext>
                  </a:extLst>
                </p14:cNvPr>
                <p14:cNvContentPartPr/>
                <p14:nvPr/>
              </p14:nvContentPartPr>
              <p14:xfrm>
                <a:off x="4404822" y="2093538"/>
                <a:ext cx="862920" cy="565560"/>
              </p14:xfrm>
            </p:contentPart>
          </mc:Choice>
          <mc:Fallback>
            <p:pic>
              <p:nvPicPr>
                <p:cNvPr id="34" name="Ink 33">
                  <a:extLst>
                    <a:ext uri="{FF2B5EF4-FFF2-40B4-BE49-F238E27FC236}">
                      <a16:creationId xmlns:a16="http://schemas.microsoft.com/office/drawing/2014/main" id="{91475CA4-954B-4AC7-AB61-9E6E202D9646}"/>
                    </a:ext>
                  </a:extLst>
                </p:cNvPr>
                <p:cNvPicPr/>
                <p:nvPr/>
              </p:nvPicPr>
              <p:blipFill>
                <a:blip r:embed="rId51"/>
                <a:stretch>
                  <a:fillRect/>
                </a:stretch>
              </p:blipFill>
              <p:spPr>
                <a:xfrm>
                  <a:off x="4386822" y="2075538"/>
                  <a:ext cx="89856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C460C3FA-002F-4E4F-904C-45237DC97C12}"/>
                    </a:ext>
                  </a:extLst>
                </p14:cNvPr>
                <p14:cNvContentPartPr/>
                <p14:nvPr/>
              </p14:nvContentPartPr>
              <p14:xfrm>
                <a:off x="5231022" y="2215218"/>
                <a:ext cx="155160" cy="317520"/>
              </p14:xfrm>
            </p:contentPart>
          </mc:Choice>
          <mc:Fallback>
            <p:pic>
              <p:nvPicPr>
                <p:cNvPr id="35" name="Ink 34">
                  <a:extLst>
                    <a:ext uri="{FF2B5EF4-FFF2-40B4-BE49-F238E27FC236}">
                      <a16:creationId xmlns:a16="http://schemas.microsoft.com/office/drawing/2014/main" id="{C460C3FA-002F-4E4F-904C-45237DC97C12}"/>
                    </a:ext>
                  </a:extLst>
                </p:cNvPr>
                <p:cNvPicPr/>
                <p:nvPr/>
              </p:nvPicPr>
              <p:blipFill>
                <a:blip r:embed="rId53"/>
                <a:stretch>
                  <a:fillRect/>
                </a:stretch>
              </p:blipFill>
              <p:spPr>
                <a:xfrm>
                  <a:off x="5213382" y="2197578"/>
                  <a:ext cx="19080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650A7F80-A1E1-47E6-8DBC-5BA555B757CC}"/>
                    </a:ext>
                  </a:extLst>
                </p14:cNvPr>
                <p14:cNvContentPartPr/>
                <p14:nvPr/>
              </p14:nvContentPartPr>
              <p14:xfrm>
                <a:off x="5020062" y="1898778"/>
                <a:ext cx="360" cy="360"/>
              </p14:xfrm>
            </p:contentPart>
          </mc:Choice>
          <mc:Fallback>
            <p:pic>
              <p:nvPicPr>
                <p:cNvPr id="36" name="Ink 35">
                  <a:extLst>
                    <a:ext uri="{FF2B5EF4-FFF2-40B4-BE49-F238E27FC236}">
                      <a16:creationId xmlns:a16="http://schemas.microsoft.com/office/drawing/2014/main" id="{650A7F80-A1E1-47E6-8DBC-5BA555B757CC}"/>
                    </a:ext>
                  </a:extLst>
                </p:cNvPr>
                <p:cNvPicPr/>
                <p:nvPr/>
              </p:nvPicPr>
              <p:blipFill>
                <a:blip r:embed="rId55"/>
                <a:stretch>
                  <a:fillRect/>
                </a:stretch>
              </p:blipFill>
              <p:spPr>
                <a:xfrm>
                  <a:off x="5002422" y="188113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B7D8B655-C149-40F9-A25E-EDB7D24B126F}"/>
                    </a:ext>
                  </a:extLst>
                </p14:cNvPr>
                <p14:cNvContentPartPr/>
                <p14:nvPr/>
              </p14:nvContentPartPr>
              <p14:xfrm>
                <a:off x="5380782" y="1938378"/>
                <a:ext cx="509400" cy="435600"/>
              </p14:xfrm>
            </p:contentPart>
          </mc:Choice>
          <mc:Fallback>
            <p:pic>
              <p:nvPicPr>
                <p:cNvPr id="37" name="Ink 36">
                  <a:extLst>
                    <a:ext uri="{FF2B5EF4-FFF2-40B4-BE49-F238E27FC236}">
                      <a16:creationId xmlns:a16="http://schemas.microsoft.com/office/drawing/2014/main" id="{B7D8B655-C149-40F9-A25E-EDB7D24B126F}"/>
                    </a:ext>
                  </a:extLst>
                </p:cNvPr>
                <p:cNvPicPr/>
                <p:nvPr/>
              </p:nvPicPr>
              <p:blipFill>
                <a:blip r:embed="rId57"/>
                <a:stretch>
                  <a:fillRect/>
                </a:stretch>
              </p:blipFill>
              <p:spPr>
                <a:xfrm>
                  <a:off x="5362782" y="1920378"/>
                  <a:ext cx="54504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8011F24B-CF90-4E03-8788-ED8B73C12CD5}"/>
                    </a:ext>
                  </a:extLst>
                </p14:cNvPr>
                <p14:cNvContentPartPr/>
                <p14:nvPr/>
              </p14:nvContentPartPr>
              <p14:xfrm>
                <a:off x="5951382" y="1829658"/>
                <a:ext cx="463680" cy="1011240"/>
              </p14:xfrm>
            </p:contentPart>
          </mc:Choice>
          <mc:Fallback>
            <p:pic>
              <p:nvPicPr>
                <p:cNvPr id="38" name="Ink 37">
                  <a:extLst>
                    <a:ext uri="{FF2B5EF4-FFF2-40B4-BE49-F238E27FC236}">
                      <a16:creationId xmlns:a16="http://schemas.microsoft.com/office/drawing/2014/main" id="{8011F24B-CF90-4E03-8788-ED8B73C12CD5}"/>
                    </a:ext>
                  </a:extLst>
                </p:cNvPr>
                <p:cNvPicPr/>
                <p:nvPr/>
              </p:nvPicPr>
              <p:blipFill>
                <a:blip r:embed="rId59"/>
                <a:stretch>
                  <a:fillRect/>
                </a:stretch>
              </p:blipFill>
              <p:spPr>
                <a:xfrm>
                  <a:off x="5933382" y="1812018"/>
                  <a:ext cx="499320" cy="1046880"/>
                </a:xfrm>
                <a:prstGeom prst="rect">
                  <a:avLst/>
                </a:prstGeom>
              </p:spPr>
            </p:pic>
          </mc:Fallback>
        </mc:AlternateContent>
      </p:grpSp>
      <p:grpSp>
        <p:nvGrpSpPr>
          <p:cNvPr id="44" name="Group 43">
            <a:extLst>
              <a:ext uri="{FF2B5EF4-FFF2-40B4-BE49-F238E27FC236}">
                <a16:creationId xmlns:a16="http://schemas.microsoft.com/office/drawing/2014/main" id="{44A2C3B9-D175-42F6-9FD4-F9CE18CAC80D}"/>
              </a:ext>
            </a:extLst>
          </p:cNvPr>
          <p:cNvGrpSpPr/>
          <p:nvPr/>
        </p:nvGrpSpPr>
        <p:grpSpPr>
          <a:xfrm>
            <a:off x="6970542" y="1186338"/>
            <a:ext cx="1408680" cy="1010880"/>
            <a:chOff x="6970542" y="1186338"/>
            <a:chExt cx="1408680" cy="1010880"/>
          </a:xfrm>
        </p:grpSpPr>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26FC9576-F068-4DA2-B48D-B97EF96013DC}"/>
                    </a:ext>
                  </a:extLst>
                </p14:cNvPr>
                <p14:cNvContentPartPr/>
                <p14:nvPr/>
              </p14:nvContentPartPr>
              <p14:xfrm>
                <a:off x="6970542" y="1749738"/>
                <a:ext cx="591840" cy="447480"/>
              </p14:xfrm>
            </p:contentPart>
          </mc:Choice>
          <mc:Fallback>
            <p:pic>
              <p:nvPicPr>
                <p:cNvPr id="39" name="Ink 38">
                  <a:extLst>
                    <a:ext uri="{FF2B5EF4-FFF2-40B4-BE49-F238E27FC236}">
                      <a16:creationId xmlns:a16="http://schemas.microsoft.com/office/drawing/2014/main" id="{26FC9576-F068-4DA2-B48D-B97EF96013DC}"/>
                    </a:ext>
                  </a:extLst>
                </p:cNvPr>
                <p:cNvPicPr/>
                <p:nvPr/>
              </p:nvPicPr>
              <p:blipFill>
                <a:blip r:embed="rId61"/>
                <a:stretch>
                  <a:fillRect/>
                </a:stretch>
              </p:blipFill>
              <p:spPr>
                <a:xfrm>
                  <a:off x="6952542" y="1732098"/>
                  <a:ext cx="62748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ADE59069-7DA8-43F7-A9F6-8419C89A50D3}"/>
                    </a:ext>
                  </a:extLst>
                </p14:cNvPr>
                <p14:cNvContentPartPr/>
                <p14:nvPr/>
              </p14:nvContentPartPr>
              <p14:xfrm>
                <a:off x="7657782" y="1387578"/>
                <a:ext cx="381240" cy="635760"/>
              </p14:xfrm>
            </p:contentPart>
          </mc:Choice>
          <mc:Fallback>
            <p:pic>
              <p:nvPicPr>
                <p:cNvPr id="40" name="Ink 39">
                  <a:extLst>
                    <a:ext uri="{FF2B5EF4-FFF2-40B4-BE49-F238E27FC236}">
                      <a16:creationId xmlns:a16="http://schemas.microsoft.com/office/drawing/2014/main" id="{ADE59069-7DA8-43F7-A9F6-8419C89A50D3}"/>
                    </a:ext>
                  </a:extLst>
                </p:cNvPr>
                <p:cNvPicPr/>
                <p:nvPr/>
              </p:nvPicPr>
              <p:blipFill>
                <a:blip r:embed="rId63"/>
                <a:stretch>
                  <a:fillRect/>
                </a:stretch>
              </p:blipFill>
              <p:spPr>
                <a:xfrm>
                  <a:off x="7639782" y="1369578"/>
                  <a:ext cx="416880" cy="671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5FC81B48-7EE9-4A87-8B35-F7E8F9875865}"/>
                    </a:ext>
                  </a:extLst>
                </p14:cNvPr>
                <p14:cNvContentPartPr/>
                <p14:nvPr/>
              </p14:nvContentPartPr>
              <p14:xfrm>
                <a:off x="8088702" y="1186338"/>
                <a:ext cx="290520" cy="527040"/>
              </p14:xfrm>
            </p:contentPart>
          </mc:Choice>
          <mc:Fallback>
            <p:pic>
              <p:nvPicPr>
                <p:cNvPr id="41" name="Ink 40">
                  <a:extLst>
                    <a:ext uri="{FF2B5EF4-FFF2-40B4-BE49-F238E27FC236}">
                      <a16:creationId xmlns:a16="http://schemas.microsoft.com/office/drawing/2014/main" id="{5FC81B48-7EE9-4A87-8B35-F7E8F9875865}"/>
                    </a:ext>
                  </a:extLst>
                </p:cNvPr>
                <p:cNvPicPr/>
                <p:nvPr/>
              </p:nvPicPr>
              <p:blipFill>
                <a:blip r:embed="rId65"/>
                <a:stretch>
                  <a:fillRect/>
                </a:stretch>
              </p:blipFill>
              <p:spPr>
                <a:xfrm>
                  <a:off x="8070702" y="1168698"/>
                  <a:ext cx="32616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0C329B0C-5F0E-4978-ABF6-2187FED5D27B}"/>
                    </a:ext>
                  </a:extLst>
                </p14:cNvPr>
                <p14:cNvContentPartPr/>
                <p14:nvPr/>
              </p14:nvContentPartPr>
              <p14:xfrm>
                <a:off x="8097342" y="1348698"/>
                <a:ext cx="148680" cy="41040"/>
              </p14:xfrm>
            </p:contentPart>
          </mc:Choice>
          <mc:Fallback>
            <p:pic>
              <p:nvPicPr>
                <p:cNvPr id="42" name="Ink 41">
                  <a:extLst>
                    <a:ext uri="{FF2B5EF4-FFF2-40B4-BE49-F238E27FC236}">
                      <a16:creationId xmlns:a16="http://schemas.microsoft.com/office/drawing/2014/main" id="{0C329B0C-5F0E-4978-ABF6-2187FED5D27B}"/>
                    </a:ext>
                  </a:extLst>
                </p:cNvPr>
                <p:cNvPicPr/>
                <p:nvPr/>
              </p:nvPicPr>
              <p:blipFill>
                <a:blip r:embed="rId67"/>
                <a:stretch>
                  <a:fillRect/>
                </a:stretch>
              </p:blipFill>
              <p:spPr>
                <a:xfrm>
                  <a:off x="8079342" y="1330698"/>
                  <a:ext cx="184320" cy="76680"/>
                </a:xfrm>
                <a:prstGeom prst="rect">
                  <a:avLst/>
                </a:prstGeom>
              </p:spPr>
            </p:pic>
          </mc:Fallback>
        </mc:AlternateContent>
      </p:grpSp>
      <p:grpSp>
        <p:nvGrpSpPr>
          <p:cNvPr id="47" name="Group 46">
            <a:extLst>
              <a:ext uri="{FF2B5EF4-FFF2-40B4-BE49-F238E27FC236}">
                <a16:creationId xmlns:a16="http://schemas.microsoft.com/office/drawing/2014/main" id="{D179F65B-373E-48C7-AE92-4E89672B4015}"/>
              </a:ext>
            </a:extLst>
          </p:cNvPr>
          <p:cNvGrpSpPr/>
          <p:nvPr/>
        </p:nvGrpSpPr>
        <p:grpSpPr>
          <a:xfrm>
            <a:off x="9126222" y="1256898"/>
            <a:ext cx="696240" cy="523440"/>
            <a:chOff x="9126222" y="1256898"/>
            <a:chExt cx="696240" cy="523440"/>
          </a:xfrm>
        </p:grpSpPr>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4B4DDA03-FA17-4355-95A8-289F778F5B0A}"/>
                    </a:ext>
                  </a:extLst>
                </p14:cNvPr>
                <p14:cNvContentPartPr/>
                <p14:nvPr/>
              </p14:nvContentPartPr>
              <p14:xfrm>
                <a:off x="9126222" y="1555338"/>
                <a:ext cx="696240" cy="88920"/>
              </p14:xfrm>
            </p:contentPart>
          </mc:Choice>
          <mc:Fallback>
            <p:pic>
              <p:nvPicPr>
                <p:cNvPr id="43" name="Ink 42">
                  <a:extLst>
                    <a:ext uri="{FF2B5EF4-FFF2-40B4-BE49-F238E27FC236}">
                      <a16:creationId xmlns:a16="http://schemas.microsoft.com/office/drawing/2014/main" id="{4B4DDA03-FA17-4355-95A8-289F778F5B0A}"/>
                    </a:ext>
                  </a:extLst>
                </p:cNvPr>
                <p:cNvPicPr/>
                <p:nvPr/>
              </p:nvPicPr>
              <p:blipFill>
                <a:blip r:embed="rId69"/>
                <a:stretch>
                  <a:fillRect/>
                </a:stretch>
              </p:blipFill>
              <p:spPr>
                <a:xfrm>
                  <a:off x="9108222" y="1537338"/>
                  <a:ext cx="7318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D9FCECDF-4D93-4881-B0FB-1896367EB294}"/>
                    </a:ext>
                  </a:extLst>
                </p14:cNvPr>
                <p14:cNvContentPartPr/>
                <p14:nvPr/>
              </p14:nvContentPartPr>
              <p14:xfrm>
                <a:off x="9407742" y="1256898"/>
                <a:ext cx="149760" cy="523440"/>
              </p14:xfrm>
            </p:contentPart>
          </mc:Choice>
          <mc:Fallback>
            <p:pic>
              <p:nvPicPr>
                <p:cNvPr id="46" name="Ink 45">
                  <a:extLst>
                    <a:ext uri="{FF2B5EF4-FFF2-40B4-BE49-F238E27FC236}">
                      <a16:creationId xmlns:a16="http://schemas.microsoft.com/office/drawing/2014/main" id="{D9FCECDF-4D93-4881-B0FB-1896367EB294}"/>
                    </a:ext>
                  </a:extLst>
                </p:cNvPr>
                <p:cNvPicPr/>
                <p:nvPr/>
              </p:nvPicPr>
              <p:blipFill>
                <a:blip r:embed="rId71"/>
                <a:stretch>
                  <a:fillRect/>
                </a:stretch>
              </p:blipFill>
              <p:spPr>
                <a:xfrm>
                  <a:off x="9389742" y="1239258"/>
                  <a:ext cx="185400" cy="559080"/>
                </a:xfrm>
                <a:prstGeom prst="rect">
                  <a:avLst/>
                </a:prstGeom>
              </p:spPr>
            </p:pic>
          </mc:Fallback>
        </mc:AlternateContent>
      </p:grpSp>
      <p:grpSp>
        <p:nvGrpSpPr>
          <p:cNvPr id="61" name="Group 60">
            <a:extLst>
              <a:ext uri="{FF2B5EF4-FFF2-40B4-BE49-F238E27FC236}">
                <a16:creationId xmlns:a16="http://schemas.microsoft.com/office/drawing/2014/main" id="{C0E7DB6A-AE52-4537-BFCE-42D3B1DC9183}"/>
              </a:ext>
            </a:extLst>
          </p:cNvPr>
          <p:cNvGrpSpPr/>
          <p:nvPr/>
        </p:nvGrpSpPr>
        <p:grpSpPr>
          <a:xfrm>
            <a:off x="2712462" y="3762858"/>
            <a:ext cx="3257640" cy="1334160"/>
            <a:chOff x="2712462" y="3762858"/>
            <a:chExt cx="3257640" cy="1334160"/>
          </a:xfrm>
        </p:grpSpPr>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EA448327-CFCE-414F-88C3-1E99814F6570}"/>
                    </a:ext>
                  </a:extLst>
                </p14:cNvPr>
                <p14:cNvContentPartPr/>
                <p14:nvPr/>
              </p14:nvContentPartPr>
              <p14:xfrm>
                <a:off x="2712462" y="3938538"/>
                <a:ext cx="480600" cy="732240"/>
              </p14:xfrm>
            </p:contentPart>
          </mc:Choice>
          <mc:Fallback>
            <p:pic>
              <p:nvPicPr>
                <p:cNvPr id="48" name="Ink 47">
                  <a:extLst>
                    <a:ext uri="{FF2B5EF4-FFF2-40B4-BE49-F238E27FC236}">
                      <a16:creationId xmlns:a16="http://schemas.microsoft.com/office/drawing/2014/main" id="{EA448327-CFCE-414F-88C3-1E99814F6570}"/>
                    </a:ext>
                  </a:extLst>
                </p:cNvPr>
                <p:cNvPicPr/>
                <p:nvPr/>
              </p:nvPicPr>
              <p:blipFill>
                <a:blip r:embed="rId73"/>
                <a:stretch>
                  <a:fillRect/>
                </a:stretch>
              </p:blipFill>
              <p:spPr>
                <a:xfrm>
                  <a:off x="2694822" y="3920898"/>
                  <a:ext cx="516240" cy="767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3F222F76-94D8-43EF-96B2-83037E675100}"/>
                    </a:ext>
                  </a:extLst>
                </p14:cNvPr>
                <p14:cNvContentPartPr/>
                <p14:nvPr/>
              </p14:nvContentPartPr>
              <p14:xfrm>
                <a:off x="3522462" y="4343178"/>
                <a:ext cx="397800" cy="265320"/>
              </p14:xfrm>
            </p:contentPart>
          </mc:Choice>
          <mc:Fallback>
            <p:pic>
              <p:nvPicPr>
                <p:cNvPr id="49" name="Ink 48">
                  <a:extLst>
                    <a:ext uri="{FF2B5EF4-FFF2-40B4-BE49-F238E27FC236}">
                      <a16:creationId xmlns:a16="http://schemas.microsoft.com/office/drawing/2014/main" id="{3F222F76-94D8-43EF-96B2-83037E675100}"/>
                    </a:ext>
                  </a:extLst>
                </p:cNvPr>
                <p:cNvPicPr/>
                <p:nvPr/>
              </p:nvPicPr>
              <p:blipFill>
                <a:blip r:embed="rId75"/>
                <a:stretch>
                  <a:fillRect/>
                </a:stretch>
              </p:blipFill>
              <p:spPr>
                <a:xfrm>
                  <a:off x="3504822" y="4325178"/>
                  <a:ext cx="4334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91C53A22-24CC-49D4-BB25-C7AC8D90C5F3}"/>
                    </a:ext>
                  </a:extLst>
                </p14:cNvPr>
                <p14:cNvContentPartPr/>
                <p14:nvPr/>
              </p14:nvContentPartPr>
              <p14:xfrm>
                <a:off x="3922782" y="4140858"/>
                <a:ext cx="227520" cy="441720"/>
              </p14:xfrm>
            </p:contentPart>
          </mc:Choice>
          <mc:Fallback>
            <p:pic>
              <p:nvPicPr>
                <p:cNvPr id="50" name="Ink 49">
                  <a:extLst>
                    <a:ext uri="{FF2B5EF4-FFF2-40B4-BE49-F238E27FC236}">
                      <a16:creationId xmlns:a16="http://schemas.microsoft.com/office/drawing/2014/main" id="{91C53A22-24CC-49D4-BB25-C7AC8D90C5F3}"/>
                    </a:ext>
                  </a:extLst>
                </p:cNvPr>
                <p:cNvPicPr/>
                <p:nvPr/>
              </p:nvPicPr>
              <p:blipFill>
                <a:blip r:embed="rId77"/>
                <a:stretch>
                  <a:fillRect/>
                </a:stretch>
              </p:blipFill>
              <p:spPr>
                <a:xfrm>
                  <a:off x="3904782" y="4122858"/>
                  <a:ext cx="26316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0982A5FD-3FF8-46C2-BEC3-B3C16E4E878D}"/>
                    </a:ext>
                  </a:extLst>
                </p14:cNvPr>
                <p14:cNvContentPartPr/>
                <p14:nvPr/>
              </p14:nvContentPartPr>
              <p14:xfrm>
                <a:off x="4018902" y="4061658"/>
                <a:ext cx="552960" cy="476280"/>
              </p14:xfrm>
            </p:contentPart>
          </mc:Choice>
          <mc:Fallback>
            <p:pic>
              <p:nvPicPr>
                <p:cNvPr id="51" name="Ink 50">
                  <a:extLst>
                    <a:ext uri="{FF2B5EF4-FFF2-40B4-BE49-F238E27FC236}">
                      <a16:creationId xmlns:a16="http://schemas.microsoft.com/office/drawing/2014/main" id="{0982A5FD-3FF8-46C2-BEC3-B3C16E4E878D}"/>
                    </a:ext>
                  </a:extLst>
                </p:cNvPr>
                <p:cNvPicPr/>
                <p:nvPr/>
              </p:nvPicPr>
              <p:blipFill>
                <a:blip r:embed="rId79"/>
                <a:stretch>
                  <a:fillRect/>
                </a:stretch>
              </p:blipFill>
              <p:spPr>
                <a:xfrm>
                  <a:off x="4001262" y="4043658"/>
                  <a:ext cx="58860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7E78F04A-77AE-4536-AB61-2AE4675321D7}"/>
                    </a:ext>
                  </a:extLst>
                </p14:cNvPr>
                <p14:cNvContentPartPr/>
                <p14:nvPr/>
              </p14:nvContentPartPr>
              <p14:xfrm>
                <a:off x="4668702" y="3937818"/>
                <a:ext cx="529920" cy="979200"/>
              </p14:xfrm>
            </p:contentPart>
          </mc:Choice>
          <mc:Fallback>
            <p:pic>
              <p:nvPicPr>
                <p:cNvPr id="52" name="Ink 51">
                  <a:extLst>
                    <a:ext uri="{FF2B5EF4-FFF2-40B4-BE49-F238E27FC236}">
                      <a16:creationId xmlns:a16="http://schemas.microsoft.com/office/drawing/2014/main" id="{7E78F04A-77AE-4536-AB61-2AE4675321D7}"/>
                    </a:ext>
                  </a:extLst>
                </p:cNvPr>
                <p:cNvPicPr/>
                <p:nvPr/>
              </p:nvPicPr>
              <p:blipFill>
                <a:blip r:embed="rId81"/>
                <a:stretch>
                  <a:fillRect/>
                </a:stretch>
              </p:blipFill>
              <p:spPr>
                <a:xfrm>
                  <a:off x="4650702" y="3920178"/>
                  <a:ext cx="565560" cy="1014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5033BC38-7F2C-4640-888C-D4639E724E13}"/>
                    </a:ext>
                  </a:extLst>
                </p14:cNvPr>
                <p14:cNvContentPartPr/>
                <p14:nvPr/>
              </p14:nvContentPartPr>
              <p14:xfrm>
                <a:off x="4905942" y="3762858"/>
                <a:ext cx="360" cy="360"/>
              </p14:xfrm>
            </p:contentPart>
          </mc:Choice>
          <mc:Fallback>
            <p:pic>
              <p:nvPicPr>
                <p:cNvPr id="53" name="Ink 52">
                  <a:extLst>
                    <a:ext uri="{FF2B5EF4-FFF2-40B4-BE49-F238E27FC236}">
                      <a16:creationId xmlns:a16="http://schemas.microsoft.com/office/drawing/2014/main" id="{5033BC38-7F2C-4640-888C-D4639E724E13}"/>
                    </a:ext>
                  </a:extLst>
                </p:cNvPr>
                <p:cNvPicPr/>
                <p:nvPr/>
              </p:nvPicPr>
              <p:blipFill>
                <a:blip r:embed="rId55"/>
                <a:stretch>
                  <a:fillRect/>
                </a:stretch>
              </p:blipFill>
              <p:spPr>
                <a:xfrm>
                  <a:off x="4887942" y="374485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4" name="Ink 53">
                  <a:extLst>
                    <a:ext uri="{FF2B5EF4-FFF2-40B4-BE49-F238E27FC236}">
                      <a16:creationId xmlns:a16="http://schemas.microsoft.com/office/drawing/2014/main" id="{47415814-9A51-4B71-B1DA-A24E2929D8ED}"/>
                    </a:ext>
                  </a:extLst>
                </p14:cNvPr>
                <p14:cNvContentPartPr/>
                <p14:nvPr/>
              </p14:nvContentPartPr>
              <p14:xfrm>
                <a:off x="5090622" y="3912258"/>
                <a:ext cx="323280" cy="360000"/>
              </p14:xfrm>
            </p:contentPart>
          </mc:Choice>
          <mc:Fallback>
            <p:pic>
              <p:nvPicPr>
                <p:cNvPr id="54" name="Ink 53">
                  <a:extLst>
                    <a:ext uri="{FF2B5EF4-FFF2-40B4-BE49-F238E27FC236}">
                      <a16:creationId xmlns:a16="http://schemas.microsoft.com/office/drawing/2014/main" id="{47415814-9A51-4B71-B1DA-A24E2929D8ED}"/>
                    </a:ext>
                  </a:extLst>
                </p:cNvPr>
                <p:cNvPicPr/>
                <p:nvPr/>
              </p:nvPicPr>
              <p:blipFill>
                <a:blip r:embed="rId84"/>
                <a:stretch>
                  <a:fillRect/>
                </a:stretch>
              </p:blipFill>
              <p:spPr>
                <a:xfrm>
                  <a:off x="5072622" y="3894618"/>
                  <a:ext cx="35892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5" name="Ink 54">
                  <a:extLst>
                    <a:ext uri="{FF2B5EF4-FFF2-40B4-BE49-F238E27FC236}">
                      <a16:creationId xmlns:a16="http://schemas.microsoft.com/office/drawing/2014/main" id="{56639418-2128-48BC-A695-C1773FDD2691}"/>
                    </a:ext>
                  </a:extLst>
                </p14:cNvPr>
                <p14:cNvContentPartPr/>
                <p14:nvPr/>
              </p14:nvContentPartPr>
              <p14:xfrm>
                <a:off x="5334342" y="3781218"/>
                <a:ext cx="635760" cy="1315800"/>
              </p14:xfrm>
            </p:contentPart>
          </mc:Choice>
          <mc:Fallback>
            <p:pic>
              <p:nvPicPr>
                <p:cNvPr id="55" name="Ink 54">
                  <a:extLst>
                    <a:ext uri="{FF2B5EF4-FFF2-40B4-BE49-F238E27FC236}">
                      <a16:creationId xmlns:a16="http://schemas.microsoft.com/office/drawing/2014/main" id="{56639418-2128-48BC-A695-C1773FDD2691}"/>
                    </a:ext>
                  </a:extLst>
                </p:cNvPr>
                <p:cNvPicPr/>
                <p:nvPr/>
              </p:nvPicPr>
              <p:blipFill>
                <a:blip r:embed="rId86"/>
                <a:stretch>
                  <a:fillRect/>
                </a:stretch>
              </p:blipFill>
              <p:spPr>
                <a:xfrm>
                  <a:off x="5316702" y="3763578"/>
                  <a:ext cx="671400" cy="1351440"/>
                </a:xfrm>
                <a:prstGeom prst="rect">
                  <a:avLst/>
                </a:prstGeom>
              </p:spPr>
            </p:pic>
          </mc:Fallback>
        </mc:AlternateContent>
      </p:grpSp>
      <p:grpSp>
        <p:nvGrpSpPr>
          <p:cNvPr id="60" name="Group 59">
            <a:extLst>
              <a:ext uri="{FF2B5EF4-FFF2-40B4-BE49-F238E27FC236}">
                <a16:creationId xmlns:a16="http://schemas.microsoft.com/office/drawing/2014/main" id="{5B73AAEF-D58D-4D6A-BB1E-C992526DE2C4}"/>
              </a:ext>
            </a:extLst>
          </p:cNvPr>
          <p:cNvGrpSpPr/>
          <p:nvPr/>
        </p:nvGrpSpPr>
        <p:grpSpPr>
          <a:xfrm>
            <a:off x="6938502" y="2681058"/>
            <a:ext cx="1913760" cy="1364400"/>
            <a:chOff x="6938502" y="2681058"/>
            <a:chExt cx="1913760" cy="1364400"/>
          </a:xfrm>
        </p:grpSpPr>
        <mc:AlternateContent xmlns:mc="http://schemas.openxmlformats.org/markup-compatibility/2006">
          <mc:Choice xmlns:p14="http://schemas.microsoft.com/office/powerpoint/2010/main" Requires="p14">
            <p:contentPart p14:bwMode="auto" r:id="rId87">
              <p14:nvContentPartPr>
                <p14:cNvPr id="56" name="Ink 55">
                  <a:extLst>
                    <a:ext uri="{FF2B5EF4-FFF2-40B4-BE49-F238E27FC236}">
                      <a16:creationId xmlns:a16="http://schemas.microsoft.com/office/drawing/2014/main" id="{0E0D2208-F0A5-481F-9044-23D4FF3242FD}"/>
                    </a:ext>
                  </a:extLst>
                </p14:cNvPr>
                <p14:cNvContentPartPr/>
                <p14:nvPr/>
              </p14:nvContentPartPr>
              <p14:xfrm>
                <a:off x="6938502" y="3433098"/>
                <a:ext cx="905760" cy="612360"/>
              </p14:xfrm>
            </p:contentPart>
          </mc:Choice>
          <mc:Fallback>
            <p:pic>
              <p:nvPicPr>
                <p:cNvPr id="56" name="Ink 55">
                  <a:extLst>
                    <a:ext uri="{FF2B5EF4-FFF2-40B4-BE49-F238E27FC236}">
                      <a16:creationId xmlns:a16="http://schemas.microsoft.com/office/drawing/2014/main" id="{0E0D2208-F0A5-481F-9044-23D4FF3242FD}"/>
                    </a:ext>
                  </a:extLst>
                </p:cNvPr>
                <p:cNvPicPr/>
                <p:nvPr/>
              </p:nvPicPr>
              <p:blipFill>
                <a:blip r:embed="rId88"/>
                <a:stretch>
                  <a:fillRect/>
                </a:stretch>
              </p:blipFill>
              <p:spPr>
                <a:xfrm>
                  <a:off x="6920502" y="3415458"/>
                  <a:ext cx="94140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7" name="Ink 56">
                  <a:extLst>
                    <a:ext uri="{FF2B5EF4-FFF2-40B4-BE49-F238E27FC236}">
                      <a16:creationId xmlns:a16="http://schemas.microsoft.com/office/drawing/2014/main" id="{C2429FE4-591E-424C-B5C1-056E36279DFA}"/>
                    </a:ext>
                  </a:extLst>
                </p14:cNvPr>
                <p14:cNvContentPartPr/>
                <p14:nvPr/>
              </p14:nvContentPartPr>
              <p14:xfrm>
                <a:off x="7943262" y="3131778"/>
                <a:ext cx="383760" cy="464400"/>
              </p14:xfrm>
            </p:contentPart>
          </mc:Choice>
          <mc:Fallback>
            <p:pic>
              <p:nvPicPr>
                <p:cNvPr id="57" name="Ink 56">
                  <a:extLst>
                    <a:ext uri="{FF2B5EF4-FFF2-40B4-BE49-F238E27FC236}">
                      <a16:creationId xmlns:a16="http://schemas.microsoft.com/office/drawing/2014/main" id="{C2429FE4-591E-424C-B5C1-056E36279DFA}"/>
                    </a:ext>
                  </a:extLst>
                </p:cNvPr>
                <p:cNvPicPr/>
                <p:nvPr/>
              </p:nvPicPr>
              <p:blipFill>
                <a:blip r:embed="rId90"/>
                <a:stretch>
                  <a:fillRect/>
                </a:stretch>
              </p:blipFill>
              <p:spPr>
                <a:xfrm>
                  <a:off x="7925262" y="3114138"/>
                  <a:ext cx="41940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8" name="Ink 57">
                  <a:extLst>
                    <a:ext uri="{FF2B5EF4-FFF2-40B4-BE49-F238E27FC236}">
                      <a16:creationId xmlns:a16="http://schemas.microsoft.com/office/drawing/2014/main" id="{412C717C-5136-4445-BEE1-EE6A70F239CB}"/>
                    </a:ext>
                  </a:extLst>
                </p14:cNvPr>
                <p14:cNvContentPartPr/>
                <p14:nvPr/>
              </p14:nvContentPartPr>
              <p14:xfrm>
                <a:off x="8327022" y="2681058"/>
                <a:ext cx="525240" cy="795240"/>
              </p14:xfrm>
            </p:contentPart>
          </mc:Choice>
          <mc:Fallback>
            <p:pic>
              <p:nvPicPr>
                <p:cNvPr id="58" name="Ink 57">
                  <a:extLst>
                    <a:ext uri="{FF2B5EF4-FFF2-40B4-BE49-F238E27FC236}">
                      <a16:creationId xmlns:a16="http://schemas.microsoft.com/office/drawing/2014/main" id="{412C717C-5136-4445-BEE1-EE6A70F239CB}"/>
                    </a:ext>
                  </a:extLst>
                </p:cNvPr>
                <p:cNvPicPr/>
                <p:nvPr/>
              </p:nvPicPr>
              <p:blipFill>
                <a:blip r:embed="rId92"/>
                <a:stretch>
                  <a:fillRect/>
                </a:stretch>
              </p:blipFill>
              <p:spPr>
                <a:xfrm>
                  <a:off x="8309022" y="2663418"/>
                  <a:ext cx="560880" cy="8308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9" name="Ink 58">
                  <a:extLst>
                    <a:ext uri="{FF2B5EF4-FFF2-40B4-BE49-F238E27FC236}">
                      <a16:creationId xmlns:a16="http://schemas.microsoft.com/office/drawing/2014/main" id="{55C4B048-CD9F-4702-AFBD-9E9AAAA95E5D}"/>
                    </a:ext>
                  </a:extLst>
                </p14:cNvPr>
                <p14:cNvContentPartPr/>
                <p14:nvPr/>
              </p14:nvContentPartPr>
              <p14:xfrm>
                <a:off x="8238102" y="2937378"/>
                <a:ext cx="267840" cy="69480"/>
              </p14:xfrm>
            </p:contentPart>
          </mc:Choice>
          <mc:Fallback>
            <p:pic>
              <p:nvPicPr>
                <p:cNvPr id="59" name="Ink 58">
                  <a:extLst>
                    <a:ext uri="{FF2B5EF4-FFF2-40B4-BE49-F238E27FC236}">
                      <a16:creationId xmlns:a16="http://schemas.microsoft.com/office/drawing/2014/main" id="{55C4B048-CD9F-4702-AFBD-9E9AAAA95E5D}"/>
                    </a:ext>
                  </a:extLst>
                </p:cNvPr>
                <p:cNvPicPr/>
                <p:nvPr/>
              </p:nvPicPr>
              <p:blipFill>
                <a:blip r:embed="rId94"/>
                <a:stretch>
                  <a:fillRect/>
                </a:stretch>
              </p:blipFill>
              <p:spPr>
                <a:xfrm>
                  <a:off x="8220462" y="2919378"/>
                  <a:ext cx="303480" cy="105120"/>
                </a:xfrm>
                <a:prstGeom prst="rect">
                  <a:avLst/>
                </a:prstGeom>
              </p:spPr>
            </p:pic>
          </mc:Fallback>
        </mc:AlternateContent>
      </p:grpSp>
    </p:spTree>
    <p:extLst>
      <p:ext uri="{BB962C8B-B14F-4D97-AF65-F5344CB8AC3E}">
        <p14:creationId xmlns:p14="http://schemas.microsoft.com/office/powerpoint/2010/main" val="299684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53D74FF-E31D-456E-909C-26CC77CBADEC}"/>
                  </a:ext>
                </a:extLst>
              </p14:cNvPr>
              <p14:cNvContentPartPr/>
              <p14:nvPr/>
            </p14:nvContentPartPr>
            <p14:xfrm>
              <a:off x="4806942" y="167538"/>
              <a:ext cx="297360" cy="901440"/>
            </p14:xfrm>
          </p:contentPart>
        </mc:Choice>
        <mc:Fallback>
          <p:pic>
            <p:nvPicPr>
              <p:cNvPr id="5" name="Ink 4">
                <a:extLst>
                  <a:ext uri="{FF2B5EF4-FFF2-40B4-BE49-F238E27FC236}">
                    <a16:creationId xmlns:a16="http://schemas.microsoft.com/office/drawing/2014/main" id="{D53D74FF-E31D-456E-909C-26CC77CBADEC}"/>
                  </a:ext>
                </a:extLst>
              </p:cNvPr>
              <p:cNvPicPr/>
              <p:nvPr/>
            </p:nvPicPr>
            <p:blipFill>
              <a:blip r:embed="rId3"/>
              <a:stretch>
                <a:fillRect/>
              </a:stretch>
            </p:blipFill>
            <p:spPr>
              <a:xfrm>
                <a:off x="4789302" y="131538"/>
                <a:ext cx="333000" cy="97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F7722A9-65D3-4FCF-8774-A1E239B57E06}"/>
                  </a:ext>
                </a:extLst>
              </p14:cNvPr>
              <p14:cNvContentPartPr/>
              <p14:nvPr/>
            </p14:nvContentPartPr>
            <p14:xfrm>
              <a:off x="5178462" y="334218"/>
              <a:ext cx="763560" cy="505440"/>
            </p14:xfrm>
          </p:contentPart>
        </mc:Choice>
        <mc:Fallback>
          <p:pic>
            <p:nvPicPr>
              <p:cNvPr id="6" name="Ink 5">
                <a:extLst>
                  <a:ext uri="{FF2B5EF4-FFF2-40B4-BE49-F238E27FC236}">
                    <a16:creationId xmlns:a16="http://schemas.microsoft.com/office/drawing/2014/main" id="{3F7722A9-65D3-4FCF-8774-A1E239B57E06}"/>
                  </a:ext>
                </a:extLst>
              </p:cNvPr>
              <p:cNvPicPr/>
              <p:nvPr/>
            </p:nvPicPr>
            <p:blipFill>
              <a:blip r:embed="rId5"/>
              <a:stretch>
                <a:fillRect/>
              </a:stretch>
            </p:blipFill>
            <p:spPr>
              <a:xfrm>
                <a:off x="5160462" y="298218"/>
                <a:ext cx="79920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C9DCDD8-8918-40A2-81AD-A94EA9CBD749}"/>
                  </a:ext>
                </a:extLst>
              </p14:cNvPr>
              <p14:cNvContentPartPr/>
              <p14:nvPr/>
            </p14:nvContentPartPr>
            <p14:xfrm>
              <a:off x="5938782" y="194898"/>
              <a:ext cx="612000" cy="511560"/>
            </p14:xfrm>
          </p:contentPart>
        </mc:Choice>
        <mc:Fallback>
          <p:pic>
            <p:nvPicPr>
              <p:cNvPr id="7" name="Ink 6">
                <a:extLst>
                  <a:ext uri="{FF2B5EF4-FFF2-40B4-BE49-F238E27FC236}">
                    <a16:creationId xmlns:a16="http://schemas.microsoft.com/office/drawing/2014/main" id="{AC9DCDD8-8918-40A2-81AD-A94EA9CBD749}"/>
                  </a:ext>
                </a:extLst>
              </p:cNvPr>
              <p:cNvPicPr/>
              <p:nvPr/>
            </p:nvPicPr>
            <p:blipFill>
              <a:blip r:embed="rId7"/>
              <a:stretch>
                <a:fillRect/>
              </a:stretch>
            </p:blipFill>
            <p:spPr>
              <a:xfrm>
                <a:off x="5920782" y="159258"/>
                <a:ext cx="647640" cy="58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5D152189-D7DB-4037-ACF4-0C9F1AF1ADE0}"/>
                  </a:ext>
                </a:extLst>
              </p14:cNvPr>
              <p14:cNvContentPartPr/>
              <p14:nvPr/>
            </p14:nvContentPartPr>
            <p14:xfrm>
              <a:off x="6716022" y="113178"/>
              <a:ext cx="653760" cy="461160"/>
            </p14:xfrm>
          </p:contentPart>
        </mc:Choice>
        <mc:Fallback>
          <p:pic>
            <p:nvPicPr>
              <p:cNvPr id="8" name="Ink 7">
                <a:extLst>
                  <a:ext uri="{FF2B5EF4-FFF2-40B4-BE49-F238E27FC236}">
                    <a16:creationId xmlns:a16="http://schemas.microsoft.com/office/drawing/2014/main" id="{5D152189-D7DB-4037-ACF4-0C9F1AF1ADE0}"/>
                  </a:ext>
                </a:extLst>
              </p:cNvPr>
              <p:cNvPicPr/>
              <p:nvPr/>
            </p:nvPicPr>
            <p:blipFill>
              <a:blip r:embed="rId9"/>
              <a:stretch>
                <a:fillRect/>
              </a:stretch>
            </p:blipFill>
            <p:spPr>
              <a:xfrm>
                <a:off x="6698022" y="77538"/>
                <a:ext cx="68940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0C21F64-26B3-4FDD-A487-90DF7AD0C7B4}"/>
                  </a:ext>
                </a:extLst>
              </p14:cNvPr>
              <p14:cNvContentPartPr/>
              <p14:nvPr/>
            </p14:nvContentPartPr>
            <p14:xfrm>
              <a:off x="7446462" y="280938"/>
              <a:ext cx="91440" cy="164880"/>
            </p14:xfrm>
          </p:contentPart>
        </mc:Choice>
        <mc:Fallback>
          <p:pic>
            <p:nvPicPr>
              <p:cNvPr id="9" name="Ink 8">
                <a:extLst>
                  <a:ext uri="{FF2B5EF4-FFF2-40B4-BE49-F238E27FC236}">
                    <a16:creationId xmlns:a16="http://schemas.microsoft.com/office/drawing/2014/main" id="{60C21F64-26B3-4FDD-A487-90DF7AD0C7B4}"/>
                  </a:ext>
                </a:extLst>
              </p:cNvPr>
              <p:cNvPicPr/>
              <p:nvPr/>
            </p:nvPicPr>
            <p:blipFill>
              <a:blip r:embed="rId11"/>
              <a:stretch>
                <a:fillRect/>
              </a:stretch>
            </p:blipFill>
            <p:spPr>
              <a:xfrm>
                <a:off x="7428822" y="244938"/>
                <a:ext cx="1270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063F57D2-B75D-4ECB-8F1D-AA0F19A5A4A6}"/>
                  </a:ext>
                </a:extLst>
              </p14:cNvPr>
              <p14:cNvContentPartPr/>
              <p14:nvPr/>
            </p14:nvContentPartPr>
            <p14:xfrm>
              <a:off x="7385262" y="131538"/>
              <a:ext cx="9360" cy="360"/>
            </p14:xfrm>
          </p:contentPart>
        </mc:Choice>
        <mc:Fallback>
          <p:pic>
            <p:nvPicPr>
              <p:cNvPr id="10" name="Ink 9">
                <a:extLst>
                  <a:ext uri="{FF2B5EF4-FFF2-40B4-BE49-F238E27FC236}">
                    <a16:creationId xmlns:a16="http://schemas.microsoft.com/office/drawing/2014/main" id="{063F57D2-B75D-4ECB-8F1D-AA0F19A5A4A6}"/>
                  </a:ext>
                </a:extLst>
              </p:cNvPr>
              <p:cNvPicPr/>
              <p:nvPr/>
            </p:nvPicPr>
            <p:blipFill>
              <a:blip r:embed="rId13"/>
              <a:stretch>
                <a:fillRect/>
              </a:stretch>
            </p:blipFill>
            <p:spPr>
              <a:xfrm>
                <a:off x="7367262" y="95538"/>
                <a:ext cx="45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E534C99-FEA7-4F84-B9F4-18C39C09DD29}"/>
                  </a:ext>
                </a:extLst>
              </p14:cNvPr>
              <p14:cNvContentPartPr/>
              <p14:nvPr/>
            </p14:nvContentPartPr>
            <p14:xfrm>
              <a:off x="7605222" y="252858"/>
              <a:ext cx="246240" cy="196560"/>
            </p14:xfrm>
          </p:contentPart>
        </mc:Choice>
        <mc:Fallback>
          <p:pic>
            <p:nvPicPr>
              <p:cNvPr id="11" name="Ink 10">
                <a:extLst>
                  <a:ext uri="{FF2B5EF4-FFF2-40B4-BE49-F238E27FC236}">
                    <a16:creationId xmlns:a16="http://schemas.microsoft.com/office/drawing/2014/main" id="{8E534C99-FEA7-4F84-B9F4-18C39C09DD29}"/>
                  </a:ext>
                </a:extLst>
              </p:cNvPr>
              <p:cNvPicPr/>
              <p:nvPr/>
            </p:nvPicPr>
            <p:blipFill>
              <a:blip r:embed="rId15"/>
              <a:stretch>
                <a:fillRect/>
              </a:stretch>
            </p:blipFill>
            <p:spPr>
              <a:xfrm>
                <a:off x="7587222" y="217218"/>
                <a:ext cx="2818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1719764-1087-4311-8305-EE65B5C8AFDD}"/>
                  </a:ext>
                </a:extLst>
              </p14:cNvPr>
              <p14:cNvContentPartPr/>
              <p14:nvPr/>
            </p14:nvContentPartPr>
            <p14:xfrm>
              <a:off x="7870902" y="199218"/>
              <a:ext cx="322920" cy="849960"/>
            </p14:xfrm>
          </p:contentPart>
        </mc:Choice>
        <mc:Fallback>
          <p:pic>
            <p:nvPicPr>
              <p:cNvPr id="12" name="Ink 11">
                <a:extLst>
                  <a:ext uri="{FF2B5EF4-FFF2-40B4-BE49-F238E27FC236}">
                    <a16:creationId xmlns:a16="http://schemas.microsoft.com/office/drawing/2014/main" id="{81719764-1087-4311-8305-EE65B5C8AFDD}"/>
                  </a:ext>
                </a:extLst>
              </p:cNvPr>
              <p:cNvPicPr/>
              <p:nvPr/>
            </p:nvPicPr>
            <p:blipFill>
              <a:blip r:embed="rId17"/>
              <a:stretch>
                <a:fillRect/>
              </a:stretch>
            </p:blipFill>
            <p:spPr>
              <a:xfrm>
                <a:off x="7853262" y="163578"/>
                <a:ext cx="358560" cy="921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7C38F60E-1F6B-408F-8DC6-A99CF3AA8070}"/>
                  </a:ext>
                </a:extLst>
              </p14:cNvPr>
              <p14:cNvContentPartPr/>
              <p14:nvPr/>
            </p14:nvContentPartPr>
            <p14:xfrm>
              <a:off x="8472822" y="245658"/>
              <a:ext cx="399960" cy="466200"/>
            </p14:xfrm>
          </p:contentPart>
        </mc:Choice>
        <mc:Fallback>
          <p:pic>
            <p:nvPicPr>
              <p:cNvPr id="13" name="Ink 12">
                <a:extLst>
                  <a:ext uri="{FF2B5EF4-FFF2-40B4-BE49-F238E27FC236}">
                    <a16:creationId xmlns:a16="http://schemas.microsoft.com/office/drawing/2014/main" id="{7C38F60E-1F6B-408F-8DC6-A99CF3AA8070}"/>
                  </a:ext>
                </a:extLst>
              </p:cNvPr>
              <p:cNvPicPr/>
              <p:nvPr/>
            </p:nvPicPr>
            <p:blipFill>
              <a:blip r:embed="rId19"/>
              <a:stretch>
                <a:fillRect/>
              </a:stretch>
            </p:blipFill>
            <p:spPr>
              <a:xfrm>
                <a:off x="8454822" y="209658"/>
                <a:ext cx="43560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ACEBC6A7-3BF2-4EF5-B350-C3C07C94A84B}"/>
                  </a:ext>
                </a:extLst>
              </p14:cNvPr>
              <p14:cNvContentPartPr/>
              <p14:nvPr/>
            </p14:nvContentPartPr>
            <p14:xfrm>
              <a:off x="8870622" y="421698"/>
              <a:ext cx="204480" cy="280800"/>
            </p14:xfrm>
          </p:contentPart>
        </mc:Choice>
        <mc:Fallback>
          <p:pic>
            <p:nvPicPr>
              <p:cNvPr id="14" name="Ink 13">
                <a:extLst>
                  <a:ext uri="{FF2B5EF4-FFF2-40B4-BE49-F238E27FC236}">
                    <a16:creationId xmlns:a16="http://schemas.microsoft.com/office/drawing/2014/main" id="{ACEBC6A7-3BF2-4EF5-B350-C3C07C94A84B}"/>
                  </a:ext>
                </a:extLst>
              </p:cNvPr>
              <p:cNvPicPr/>
              <p:nvPr/>
            </p:nvPicPr>
            <p:blipFill>
              <a:blip r:embed="rId21"/>
              <a:stretch>
                <a:fillRect/>
              </a:stretch>
            </p:blipFill>
            <p:spPr>
              <a:xfrm>
                <a:off x="8852982" y="386058"/>
                <a:ext cx="24012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51AD37A7-6EFE-4ED6-A8B0-FB99B6954551}"/>
                  </a:ext>
                </a:extLst>
              </p14:cNvPr>
              <p14:cNvContentPartPr/>
              <p14:nvPr/>
            </p14:nvContentPartPr>
            <p14:xfrm>
              <a:off x="9113982" y="241698"/>
              <a:ext cx="118080" cy="423360"/>
            </p14:xfrm>
          </p:contentPart>
        </mc:Choice>
        <mc:Fallback>
          <p:pic>
            <p:nvPicPr>
              <p:cNvPr id="15" name="Ink 14">
                <a:extLst>
                  <a:ext uri="{FF2B5EF4-FFF2-40B4-BE49-F238E27FC236}">
                    <a16:creationId xmlns:a16="http://schemas.microsoft.com/office/drawing/2014/main" id="{51AD37A7-6EFE-4ED6-A8B0-FB99B6954551}"/>
                  </a:ext>
                </a:extLst>
              </p:cNvPr>
              <p:cNvPicPr/>
              <p:nvPr/>
            </p:nvPicPr>
            <p:blipFill>
              <a:blip r:embed="rId23"/>
              <a:stretch>
                <a:fillRect/>
              </a:stretch>
            </p:blipFill>
            <p:spPr>
              <a:xfrm>
                <a:off x="9096342" y="205698"/>
                <a:ext cx="15372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D068F9F4-E156-46DD-A134-553B7DB61C65}"/>
                  </a:ext>
                </a:extLst>
              </p14:cNvPr>
              <p14:cNvContentPartPr/>
              <p14:nvPr/>
            </p14:nvContentPartPr>
            <p14:xfrm>
              <a:off x="9372462" y="52338"/>
              <a:ext cx="304920" cy="439920"/>
            </p14:xfrm>
          </p:contentPart>
        </mc:Choice>
        <mc:Fallback>
          <p:pic>
            <p:nvPicPr>
              <p:cNvPr id="16" name="Ink 15">
                <a:extLst>
                  <a:ext uri="{FF2B5EF4-FFF2-40B4-BE49-F238E27FC236}">
                    <a16:creationId xmlns:a16="http://schemas.microsoft.com/office/drawing/2014/main" id="{D068F9F4-E156-46DD-A134-553B7DB61C65}"/>
                  </a:ext>
                </a:extLst>
              </p:cNvPr>
              <p:cNvPicPr/>
              <p:nvPr/>
            </p:nvPicPr>
            <p:blipFill>
              <a:blip r:embed="rId25"/>
              <a:stretch>
                <a:fillRect/>
              </a:stretch>
            </p:blipFill>
            <p:spPr>
              <a:xfrm>
                <a:off x="9354462" y="16338"/>
                <a:ext cx="34056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DA1664EC-3C0B-44F6-B683-53BDA6C35C10}"/>
                  </a:ext>
                </a:extLst>
              </p14:cNvPr>
              <p14:cNvContentPartPr/>
              <p14:nvPr/>
            </p14:nvContentPartPr>
            <p14:xfrm>
              <a:off x="9275622" y="218658"/>
              <a:ext cx="270720" cy="27360"/>
            </p14:xfrm>
          </p:contentPart>
        </mc:Choice>
        <mc:Fallback>
          <p:pic>
            <p:nvPicPr>
              <p:cNvPr id="17" name="Ink 16">
                <a:extLst>
                  <a:ext uri="{FF2B5EF4-FFF2-40B4-BE49-F238E27FC236}">
                    <a16:creationId xmlns:a16="http://schemas.microsoft.com/office/drawing/2014/main" id="{DA1664EC-3C0B-44F6-B683-53BDA6C35C10}"/>
                  </a:ext>
                </a:extLst>
              </p:cNvPr>
              <p:cNvPicPr/>
              <p:nvPr/>
            </p:nvPicPr>
            <p:blipFill>
              <a:blip r:embed="rId27"/>
              <a:stretch>
                <a:fillRect/>
              </a:stretch>
            </p:blipFill>
            <p:spPr>
              <a:xfrm>
                <a:off x="9257982" y="183018"/>
                <a:ext cx="3063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CB44B1AA-37C5-42EB-B07D-7D2DDDBD76B2}"/>
                  </a:ext>
                </a:extLst>
              </p14:cNvPr>
              <p14:cNvContentPartPr/>
              <p14:nvPr/>
            </p14:nvContentPartPr>
            <p14:xfrm>
              <a:off x="4883262" y="719418"/>
              <a:ext cx="4920120" cy="568440"/>
            </p14:xfrm>
          </p:contentPart>
        </mc:Choice>
        <mc:Fallback>
          <p:pic>
            <p:nvPicPr>
              <p:cNvPr id="18" name="Ink 17">
                <a:extLst>
                  <a:ext uri="{FF2B5EF4-FFF2-40B4-BE49-F238E27FC236}">
                    <a16:creationId xmlns:a16="http://schemas.microsoft.com/office/drawing/2014/main" id="{CB44B1AA-37C5-42EB-B07D-7D2DDDBD76B2}"/>
                  </a:ext>
                </a:extLst>
              </p:cNvPr>
              <p:cNvPicPr/>
              <p:nvPr/>
            </p:nvPicPr>
            <p:blipFill>
              <a:blip r:embed="rId29"/>
              <a:stretch>
                <a:fillRect/>
              </a:stretch>
            </p:blipFill>
            <p:spPr>
              <a:xfrm>
                <a:off x="4865622" y="683778"/>
                <a:ext cx="4955760" cy="640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9DCF5819-32E3-46F1-A710-F29527B1482F}"/>
                  </a:ext>
                </a:extLst>
              </p14:cNvPr>
              <p14:cNvContentPartPr/>
              <p14:nvPr/>
            </p14:nvContentPartPr>
            <p14:xfrm>
              <a:off x="4809102" y="973578"/>
              <a:ext cx="4950000" cy="531000"/>
            </p14:xfrm>
          </p:contentPart>
        </mc:Choice>
        <mc:Fallback>
          <p:pic>
            <p:nvPicPr>
              <p:cNvPr id="19" name="Ink 18">
                <a:extLst>
                  <a:ext uri="{FF2B5EF4-FFF2-40B4-BE49-F238E27FC236}">
                    <a16:creationId xmlns:a16="http://schemas.microsoft.com/office/drawing/2014/main" id="{9DCF5819-32E3-46F1-A710-F29527B1482F}"/>
                  </a:ext>
                </a:extLst>
              </p:cNvPr>
              <p:cNvPicPr/>
              <p:nvPr/>
            </p:nvPicPr>
            <p:blipFill>
              <a:blip r:embed="rId31"/>
              <a:stretch>
                <a:fillRect/>
              </a:stretch>
            </p:blipFill>
            <p:spPr>
              <a:xfrm>
                <a:off x="4791462" y="937938"/>
                <a:ext cx="4985640" cy="602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D1FBBD31-C471-41D9-8C10-429E34E8336A}"/>
                  </a:ext>
                </a:extLst>
              </p14:cNvPr>
              <p14:cNvContentPartPr/>
              <p14:nvPr/>
            </p14:nvContentPartPr>
            <p14:xfrm>
              <a:off x="934422" y="1769538"/>
              <a:ext cx="925200" cy="2221920"/>
            </p14:xfrm>
          </p:contentPart>
        </mc:Choice>
        <mc:Fallback>
          <p:pic>
            <p:nvPicPr>
              <p:cNvPr id="20" name="Ink 19">
                <a:extLst>
                  <a:ext uri="{FF2B5EF4-FFF2-40B4-BE49-F238E27FC236}">
                    <a16:creationId xmlns:a16="http://schemas.microsoft.com/office/drawing/2014/main" id="{D1FBBD31-C471-41D9-8C10-429E34E8336A}"/>
                  </a:ext>
                </a:extLst>
              </p:cNvPr>
              <p:cNvPicPr/>
              <p:nvPr/>
            </p:nvPicPr>
            <p:blipFill>
              <a:blip r:embed="rId33"/>
              <a:stretch>
                <a:fillRect/>
              </a:stretch>
            </p:blipFill>
            <p:spPr>
              <a:xfrm>
                <a:off x="916782" y="1733898"/>
                <a:ext cx="960840" cy="2293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DA1332BA-52DB-458C-81CC-CF994C69BA52}"/>
                  </a:ext>
                </a:extLst>
              </p14:cNvPr>
              <p14:cNvContentPartPr/>
              <p14:nvPr/>
            </p14:nvContentPartPr>
            <p14:xfrm>
              <a:off x="2910462" y="2767818"/>
              <a:ext cx="312840" cy="846000"/>
            </p14:xfrm>
          </p:contentPart>
        </mc:Choice>
        <mc:Fallback>
          <p:pic>
            <p:nvPicPr>
              <p:cNvPr id="21" name="Ink 20">
                <a:extLst>
                  <a:ext uri="{FF2B5EF4-FFF2-40B4-BE49-F238E27FC236}">
                    <a16:creationId xmlns:a16="http://schemas.microsoft.com/office/drawing/2014/main" id="{DA1332BA-52DB-458C-81CC-CF994C69BA52}"/>
                  </a:ext>
                </a:extLst>
              </p:cNvPr>
              <p:cNvPicPr/>
              <p:nvPr/>
            </p:nvPicPr>
            <p:blipFill>
              <a:blip r:embed="rId35"/>
              <a:stretch>
                <a:fillRect/>
              </a:stretch>
            </p:blipFill>
            <p:spPr>
              <a:xfrm>
                <a:off x="2892462" y="2732178"/>
                <a:ext cx="34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576BE68D-D221-4B32-993A-3989881D83E7}"/>
                  </a:ext>
                </a:extLst>
              </p14:cNvPr>
              <p14:cNvContentPartPr/>
              <p14:nvPr/>
            </p14:nvContentPartPr>
            <p14:xfrm>
              <a:off x="2857182" y="2461818"/>
              <a:ext cx="315000" cy="519480"/>
            </p14:xfrm>
          </p:contentPart>
        </mc:Choice>
        <mc:Fallback>
          <p:pic>
            <p:nvPicPr>
              <p:cNvPr id="22" name="Ink 21">
                <a:extLst>
                  <a:ext uri="{FF2B5EF4-FFF2-40B4-BE49-F238E27FC236}">
                    <a16:creationId xmlns:a16="http://schemas.microsoft.com/office/drawing/2014/main" id="{576BE68D-D221-4B32-993A-3989881D83E7}"/>
                  </a:ext>
                </a:extLst>
              </p:cNvPr>
              <p:cNvPicPr/>
              <p:nvPr/>
            </p:nvPicPr>
            <p:blipFill>
              <a:blip r:embed="rId37"/>
              <a:stretch>
                <a:fillRect/>
              </a:stretch>
            </p:blipFill>
            <p:spPr>
              <a:xfrm>
                <a:off x="2839182" y="2425818"/>
                <a:ext cx="35064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52F43792-EB9C-4E8E-A0BC-4003E3E8318E}"/>
                  </a:ext>
                </a:extLst>
              </p14:cNvPr>
              <p14:cNvContentPartPr/>
              <p14:nvPr/>
            </p14:nvContentPartPr>
            <p14:xfrm>
              <a:off x="3336342" y="2591058"/>
              <a:ext cx="1112400" cy="619560"/>
            </p14:xfrm>
          </p:contentPart>
        </mc:Choice>
        <mc:Fallback>
          <p:pic>
            <p:nvPicPr>
              <p:cNvPr id="23" name="Ink 22">
                <a:extLst>
                  <a:ext uri="{FF2B5EF4-FFF2-40B4-BE49-F238E27FC236}">
                    <a16:creationId xmlns:a16="http://schemas.microsoft.com/office/drawing/2014/main" id="{52F43792-EB9C-4E8E-A0BC-4003E3E8318E}"/>
                  </a:ext>
                </a:extLst>
              </p:cNvPr>
              <p:cNvPicPr/>
              <p:nvPr/>
            </p:nvPicPr>
            <p:blipFill>
              <a:blip r:embed="rId39"/>
              <a:stretch>
                <a:fillRect/>
              </a:stretch>
            </p:blipFill>
            <p:spPr>
              <a:xfrm>
                <a:off x="3318342" y="2555058"/>
                <a:ext cx="1148040" cy="691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546C9FA9-877A-4365-94D6-E6636AF61913}"/>
                  </a:ext>
                </a:extLst>
              </p14:cNvPr>
              <p14:cNvContentPartPr/>
              <p14:nvPr/>
            </p14:nvContentPartPr>
            <p14:xfrm>
              <a:off x="4386822" y="2231058"/>
              <a:ext cx="1090440" cy="729360"/>
            </p14:xfrm>
          </p:contentPart>
        </mc:Choice>
        <mc:Fallback>
          <p:pic>
            <p:nvPicPr>
              <p:cNvPr id="24" name="Ink 23">
                <a:extLst>
                  <a:ext uri="{FF2B5EF4-FFF2-40B4-BE49-F238E27FC236}">
                    <a16:creationId xmlns:a16="http://schemas.microsoft.com/office/drawing/2014/main" id="{546C9FA9-877A-4365-94D6-E6636AF61913}"/>
                  </a:ext>
                </a:extLst>
              </p:cNvPr>
              <p:cNvPicPr/>
              <p:nvPr/>
            </p:nvPicPr>
            <p:blipFill>
              <a:blip r:embed="rId41"/>
              <a:stretch>
                <a:fillRect/>
              </a:stretch>
            </p:blipFill>
            <p:spPr>
              <a:xfrm>
                <a:off x="4369182" y="2195058"/>
                <a:ext cx="112608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345DA538-4188-4ABD-815F-C53E5A00067D}"/>
                  </a:ext>
                </a:extLst>
              </p14:cNvPr>
              <p14:cNvContentPartPr/>
              <p14:nvPr/>
            </p14:nvContentPartPr>
            <p14:xfrm>
              <a:off x="5657622" y="2343738"/>
              <a:ext cx="791280" cy="540720"/>
            </p14:xfrm>
          </p:contentPart>
        </mc:Choice>
        <mc:Fallback>
          <p:pic>
            <p:nvPicPr>
              <p:cNvPr id="25" name="Ink 24">
                <a:extLst>
                  <a:ext uri="{FF2B5EF4-FFF2-40B4-BE49-F238E27FC236}">
                    <a16:creationId xmlns:a16="http://schemas.microsoft.com/office/drawing/2014/main" id="{345DA538-4188-4ABD-815F-C53E5A00067D}"/>
                  </a:ext>
                </a:extLst>
              </p:cNvPr>
              <p:cNvPicPr/>
              <p:nvPr/>
            </p:nvPicPr>
            <p:blipFill>
              <a:blip r:embed="rId43"/>
              <a:stretch>
                <a:fillRect/>
              </a:stretch>
            </p:blipFill>
            <p:spPr>
              <a:xfrm>
                <a:off x="5639982" y="2308098"/>
                <a:ext cx="826920" cy="612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607C71FD-5ECA-4C32-99D0-B9A9F45AFD30}"/>
                  </a:ext>
                </a:extLst>
              </p14:cNvPr>
              <p14:cNvContentPartPr/>
              <p14:nvPr/>
            </p14:nvContentPartPr>
            <p14:xfrm>
              <a:off x="6547542" y="2248338"/>
              <a:ext cx="385560" cy="430920"/>
            </p14:xfrm>
          </p:contentPart>
        </mc:Choice>
        <mc:Fallback>
          <p:pic>
            <p:nvPicPr>
              <p:cNvPr id="26" name="Ink 25">
                <a:extLst>
                  <a:ext uri="{FF2B5EF4-FFF2-40B4-BE49-F238E27FC236}">
                    <a16:creationId xmlns:a16="http://schemas.microsoft.com/office/drawing/2014/main" id="{607C71FD-5ECA-4C32-99D0-B9A9F45AFD30}"/>
                  </a:ext>
                </a:extLst>
              </p:cNvPr>
              <p:cNvPicPr/>
              <p:nvPr/>
            </p:nvPicPr>
            <p:blipFill>
              <a:blip r:embed="rId45"/>
              <a:stretch>
                <a:fillRect/>
              </a:stretch>
            </p:blipFill>
            <p:spPr>
              <a:xfrm>
                <a:off x="6529542" y="2212698"/>
                <a:ext cx="42120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D0C52C81-DE80-4B69-BE91-C0592BF6DC73}"/>
                  </a:ext>
                </a:extLst>
              </p14:cNvPr>
              <p14:cNvContentPartPr/>
              <p14:nvPr/>
            </p14:nvContentPartPr>
            <p14:xfrm>
              <a:off x="2259222" y="4784178"/>
              <a:ext cx="1261440" cy="552960"/>
            </p14:xfrm>
          </p:contentPart>
        </mc:Choice>
        <mc:Fallback>
          <p:pic>
            <p:nvPicPr>
              <p:cNvPr id="27" name="Ink 26">
                <a:extLst>
                  <a:ext uri="{FF2B5EF4-FFF2-40B4-BE49-F238E27FC236}">
                    <a16:creationId xmlns:a16="http://schemas.microsoft.com/office/drawing/2014/main" id="{D0C52C81-DE80-4B69-BE91-C0592BF6DC73}"/>
                  </a:ext>
                </a:extLst>
              </p:cNvPr>
              <p:cNvPicPr/>
              <p:nvPr/>
            </p:nvPicPr>
            <p:blipFill>
              <a:blip r:embed="rId47"/>
              <a:stretch>
                <a:fillRect/>
              </a:stretch>
            </p:blipFill>
            <p:spPr>
              <a:xfrm>
                <a:off x="2241582" y="4748178"/>
                <a:ext cx="129708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80B11FB1-6A73-4312-973D-7D4F5CEFA422}"/>
                  </a:ext>
                </a:extLst>
              </p14:cNvPr>
              <p14:cNvContentPartPr/>
              <p14:nvPr/>
            </p14:nvContentPartPr>
            <p14:xfrm>
              <a:off x="3694902" y="3933138"/>
              <a:ext cx="861840" cy="917280"/>
            </p14:xfrm>
          </p:contentPart>
        </mc:Choice>
        <mc:Fallback>
          <p:pic>
            <p:nvPicPr>
              <p:cNvPr id="28" name="Ink 27">
                <a:extLst>
                  <a:ext uri="{FF2B5EF4-FFF2-40B4-BE49-F238E27FC236}">
                    <a16:creationId xmlns:a16="http://schemas.microsoft.com/office/drawing/2014/main" id="{80B11FB1-6A73-4312-973D-7D4F5CEFA422}"/>
                  </a:ext>
                </a:extLst>
              </p:cNvPr>
              <p:cNvPicPr/>
              <p:nvPr/>
            </p:nvPicPr>
            <p:blipFill>
              <a:blip r:embed="rId49"/>
              <a:stretch>
                <a:fillRect/>
              </a:stretch>
            </p:blipFill>
            <p:spPr>
              <a:xfrm>
                <a:off x="3676902" y="3897498"/>
                <a:ext cx="897480" cy="988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B554BCB1-1032-4B57-987B-A58E9307E466}"/>
                  </a:ext>
                </a:extLst>
              </p14:cNvPr>
              <p14:cNvContentPartPr/>
              <p14:nvPr/>
            </p14:nvContentPartPr>
            <p14:xfrm>
              <a:off x="4017822" y="4288458"/>
              <a:ext cx="395280" cy="186840"/>
            </p14:xfrm>
          </p:contentPart>
        </mc:Choice>
        <mc:Fallback>
          <p:pic>
            <p:nvPicPr>
              <p:cNvPr id="29" name="Ink 28">
                <a:extLst>
                  <a:ext uri="{FF2B5EF4-FFF2-40B4-BE49-F238E27FC236}">
                    <a16:creationId xmlns:a16="http://schemas.microsoft.com/office/drawing/2014/main" id="{B554BCB1-1032-4B57-987B-A58E9307E466}"/>
                  </a:ext>
                </a:extLst>
              </p:cNvPr>
              <p:cNvPicPr/>
              <p:nvPr/>
            </p:nvPicPr>
            <p:blipFill>
              <a:blip r:embed="rId51"/>
              <a:stretch>
                <a:fillRect/>
              </a:stretch>
            </p:blipFill>
            <p:spPr>
              <a:xfrm>
                <a:off x="4000182" y="4252458"/>
                <a:ext cx="4309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72554EC1-B36D-4C03-A29D-740FEDF55754}"/>
                  </a:ext>
                </a:extLst>
              </p14:cNvPr>
              <p14:cNvContentPartPr/>
              <p14:nvPr/>
            </p14:nvContentPartPr>
            <p14:xfrm>
              <a:off x="4479702" y="3864378"/>
              <a:ext cx="900000" cy="525960"/>
            </p14:xfrm>
          </p:contentPart>
        </mc:Choice>
        <mc:Fallback>
          <p:pic>
            <p:nvPicPr>
              <p:cNvPr id="30" name="Ink 29">
                <a:extLst>
                  <a:ext uri="{FF2B5EF4-FFF2-40B4-BE49-F238E27FC236}">
                    <a16:creationId xmlns:a16="http://schemas.microsoft.com/office/drawing/2014/main" id="{72554EC1-B36D-4C03-A29D-740FEDF55754}"/>
                  </a:ext>
                </a:extLst>
              </p:cNvPr>
              <p:cNvPicPr/>
              <p:nvPr/>
            </p:nvPicPr>
            <p:blipFill>
              <a:blip r:embed="rId53"/>
              <a:stretch>
                <a:fillRect/>
              </a:stretch>
            </p:blipFill>
            <p:spPr>
              <a:xfrm>
                <a:off x="4461702" y="3828378"/>
                <a:ext cx="93564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FE51AE54-2556-4084-82C7-922820A6A4F5}"/>
                  </a:ext>
                </a:extLst>
              </p14:cNvPr>
              <p14:cNvContentPartPr/>
              <p14:nvPr/>
            </p14:nvContentPartPr>
            <p14:xfrm>
              <a:off x="5301582" y="3850698"/>
              <a:ext cx="165960" cy="216720"/>
            </p14:xfrm>
          </p:contentPart>
        </mc:Choice>
        <mc:Fallback>
          <p:pic>
            <p:nvPicPr>
              <p:cNvPr id="31" name="Ink 30">
                <a:extLst>
                  <a:ext uri="{FF2B5EF4-FFF2-40B4-BE49-F238E27FC236}">
                    <a16:creationId xmlns:a16="http://schemas.microsoft.com/office/drawing/2014/main" id="{FE51AE54-2556-4084-82C7-922820A6A4F5}"/>
                  </a:ext>
                </a:extLst>
              </p:cNvPr>
              <p:cNvPicPr/>
              <p:nvPr/>
            </p:nvPicPr>
            <p:blipFill>
              <a:blip r:embed="rId55"/>
              <a:stretch>
                <a:fillRect/>
              </a:stretch>
            </p:blipFill>
            <p:spPr>
              <a:xfrm>
                <a:off x="5283582" y="3814698"/>
                <a:ext cx="2016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859B910A-CEE2-4C2E-B772-DE9F991DC04B}"/>
                  </a:ext>
                </a:extLst>
              </p14:cNvPr>
              <p14:cNvContentPartPr/>
              <p14:nvPr/>
            </p14:nvContentPartPr>
            <p14:xfrm>
              <a:off x="5055342" y="3627498"/>
              <a:ext cx="360" cy="3960"/>
            </p14:xfrm>
          </p:contentPart>
        </mc:Choice>
        <mc:Fallback>
          <p:pic>
            <p:nvPicPr>
              <p:cNvPr id="32" name="Ink 31">
                <a:extLst>
                  <a:ext uri="{FF2B5EF4-FFF2-40B4-BE49-F238E27FC236}">
                    <a16:creationId xmlns:a16="http://schemas.microsoft.com/office/drawing/2014/main" id="{859B910A-CEE2-4C2E-B772-DE9F991DC04B}"/>
                  </a:ext>
                </a:extLst>
              </p:cNvPr>
              <p:cNvPicPr/>
              <p:nvPr/>
            </p:nvPicPr>
            <p:blipFill>
              <a:blip r:embed="rId57"/>
              <a:stretch>
                <a:fillRect/>
              </a:stretch>
            </p:blipFill>
            <p:spPr>
              <a:xfrm>
                <a:off x="5037702" y="3591498"/>
                <a:ext cx="36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8ED3007B-E451-4F3C-A605-C8955C243990}"/>
                  </a:ext>
                </a:extLst>
              </p14:cNvPr>
              <p14:cNvContentPartPr/>
              <p14:nvPr/>
            </p14:nvContentPartPr>
            <p14:xfrm>
              <a:off x="5466822" y="3063738"/>
              <a:ext cx="680760" cy="930960"/>
            </p14:xfrm>
          </p:contentPart>
        </mc:Choice>
        <mc:Fallback>
          <p:pic>
            <p:nvPicPr>
              <p:cNvPr id="33" name="Ink 32">
                <a:extLst>
                  <a:ext uri="{FF2B5EF4-FFF2-40B4-BE49-F238E27FC236}">
                    <a16:creationId xmlns:a16="http://schemas.microsoft.com/office/drawing/2014/main" id="{8ED3007B-E451-4F3C-A605-C8955C243990}"/>
                  </a:ext>
                </a:extLst>
              </p:cNvPr>
              <p:cNvPicPr/>
              <p:nvPr/>
            </p:nvPicPr>
            <p:blipFill>
              <a:blip r:embed="rId59"/>
              <a:stretch>
                <a:fillRect/>
              </a:stretch>
            </p:blipFill>
            <p:spPr>
              <a:xfrm>
                <a:off x="5449182" y="3027738"/>
                <a:ext cx="716400" cy="1002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2EC6CD47-A0F4-4289-B747-B2B18E504279}"/>
                  </a:ext>
                </a:extLst>
              </p14:cNvPr>
              <p14:cNvContentPartPr/>
              <p14:nvPr/>
            </p14:nvContentPartPr>
            <p14:xfrm>
              <a:off x="7112742" y="3490338"/>
              <a:ext cx="185400" cy="157680"/>
            </p14:xfrm>
          </p:contentPart>
        </mc:Choice>
        <mc:Fallback>
          <p:pic>
            <p:nvPicPr>
              <p:cNvPr id="34" name="Ink 33">
                <a:extLst>
                  <a:ext uri="{FF2B5EF4-FFF2-40B4-BE49-F238E27FC236}">
                    <a16:creationId xmlns:a16="http://schemas.microsoft.com/office/drawing/2014/main" id="{2EC6CD47-A0F4-4289-B747-B2B18E504279}"/>
                  </a:ext>
                </a:extLst>
              </p:cNvPr>
              <p:cNvPicPr/>
              <p:nvPr/>
            </p:nvPicPr>
            <p:blipFill>
              <a:blip r:embed="rId61"/>
              <a:stretch>
                <a:fillRect/>
              </a:stretch>
            </p:blipFill>
            <p:spPr>
              <a:xfrm>
                <a:off x="7094742" y="3454698"/>
                <a:ext cx="2210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E1EC2B9B-2C14-4A8F-9D50-38693868015B}"/>
                  </a:ext>
                </a:extLst>
              </p14:cNvPr>
              <p14:cNvContentPartPr/>
              <p14:nvPr/>
            </p14:nvContentPartPr>
            <p14:xfrm>
              <a:off x="7165662" y="3226098"/>
              <a:ext cx="535320" cy="369360"/>
            </p14:xfrm>
          </p:contentPart>
        </mc:Choice>
        <mc:Fallback>
          <p:pic>
            <p:nvPicPr>
              <p:cNvPr id="35" name="Ink 34">
                <a:extLst>
                  <a:ext uri="{FF2B5EF4-FFF2-40B4-BE49-F238E27FC236}">
                    <a16:creationId xmlns:a16="http://schemas.microsoft.com/office/drawing/2014/main" id="{E1EC2B9B-2C14-4A8F-9D50-38693868015B}"/>
                  </a:ext>
                </a:extLst>
              </p:cNvPr>
              <p:cNvPicPr/>
              <p:nvPr/>
            </p:nvPicPr>
            <p:blipFill>
              <a:blip r:embed="rId63"/>
              <a:stretch>
                <a:fillRect/>
              </a:stretch>
            </p:blipFill>
            <p:spPr>
              <a:xfrm>
                <a:off x="7147662" y="3190458"/>
                <a:ext cx="57096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422269E1-2A9A-42AA-8DF1-E0DAB1D337EB}"/>
                  </a:ext>
                </a:extLst>
              </p14:cNvPr>
              <p14:cNvContentPartPr/>
              <p14:nvPr/>
            </p14:nvContentPartPr>
            <p14:xfrm>
              <a:off x="6593982" y="3182538"/>
              <a:ext cx="360" cy="360"/>
            </p14:xfrm>
          </p:contentPart>
        </mc:Choice>
        <mc:Fallback>
          <p:pic>
            <p:nvPicPr>
              <p:cNvPr id="36" name="Ink 35">
                <a:extLst>
                  <a:ext uri="{FF2B5EF4-FFF2-40B4-BE49-F238E27FC236}">
                    <a16:creationId xmlns:a16="http://schemas.microsoft.com/office/drawing/2014/main" id="{422269E1-2A9A-42AA-8DF1-E0DAB1D337EB}"/>
                  </a:ext>
                </a:extLst>
              </p:cNvPr>
              <p:cNvPicPr/>
              <p:nvPr/>
            </p:nvPicPr>
            <p:blipFill>
              <a:blip r:embed="rId65"/>
              <a:stretch>
                <a:fillRect/>
              </a:stretch>
            </p:blipFill>
            <p:spPr>
              <a:xfrm>
                <a:off x="6575982" y="3146898"/>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E29B3AA1-86A5-4553-8CD6-CFC275E52B93}"/>
                  </a:ext>
                </a:extLst>
              </p14:cNvPr>
              <p14:cNvContentPartPr/>
              <p14:nvPr/>
            </p14:nvContentPartPr>
            <p14:xfrm>
              <a:off x="7446462" y="2430138"/>
              <a:ext cx="1362240" cy="847080"/>
            </p14:xfrm>
          </p:contentPart>
        </mc:Choice>
        <mc:Fallback>
          <p:pic>
            <p:nvPicPr>
              <p:cNvPr id="37" name="Ink 36">
                <a:extLst>
                  <a:ext uri="{FF2B5EF4-FFF2-40B4-BE49-F238E27FC236}">
                    <a16:creationId xmlns:a16="http://schemas.microsoft.com/office/drawing/2014/main" id="{E29B3AA1-86A5-4553-8CD6-CFC275E52B93}"/>
                  </a:ext>
                </a:extLst>
              </p:cNvPr>
              <p:cNvPicPr/>
              <p:nvPr/>
            </p:nvPicPr>
            <p:blipFill>
              <a:blip r:embed="rId67"/>
              <a:stretch>
                <a:fillRect/>
              </a:stretch>
            </p:blipFill>
            <p:spPr>
              <a:xfrm>
                <a:off x="7428822" y="2394498"/>
                <a:ext cx="1397880" cy="918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18D3DCFB-B3B8-4A6A-A16D-FE748659487C}"/>
                  </a:ext>
                </a:extLst>
              </p14:cNvPr>
              <p14:cNvContentPartPr/>
              <p14:nvPr/>
            </p14:nvContentPartPr>
            <p14:xfrm>
              <a:off x="8756862" y="2496738"/>
              <a:ext cx="410040" cy="373320"/>
            </p14:xfrm>
          </p:contentPart>
        </mc:Choice>
        <mc:Fallback>
          <p:pic>
            <p:nvPicPr>
              <p:cNvPr id="38" name="Ink 37">
                <a:extLst>
                  <a:ext uri="{FF2B5EF4-FFF2-40B4-BE49-F238E27FC236}">
                    <a16:creationId xmlns:a16="http://schemas.microsoft.com/office/drawing/2014/main" id="{18D3DCFB-B3B8-4A6A-A16D-FE748659487C}"/>
                  </a:ext>
                </a:extLst>
              </p:cNvPr>
              <p:cNvPicPr/>
              <p:nvPr/>
            </p:nvPicPr>
            <p:blipFill>
              <a:blip r:embed="rId69"/>
              <a:stretch>
                <a:fillRect/>
              </a:stretch>
            </p:blipFill>
            <p:spPr>
              <a:xfrm>
                <a:off x="8739222" y="2461098"/>
                <a:ext cx="4456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691E875C-817C-44D8-AC87-434BE6A557DC}"/>
                  </a:ext>
                </a:extLst>
              </p14:cNvPr>
              <p14:cNvContentPartPr/>
              <p14:nvPr/>
            </p14:nvContentPartPr>
            <p14:xfrm>
              <a:off x="8988702" y="2206578"/>
              <a:ext cx="307800" cy="696960"/>
            </p14:xfrm>
          </p:contentPart>
        </mc:Choice>
        <mc:Fallback>
          <p:pic>
            <p:nvPicPr>
              <p:cNvPr id="39" name="Ink 38">
                <a:extLst>
                  <a:ext uri="{FF2B5EF4-FFF2-40B4-BE49-F238E27FC236}">
                    <a16:creationId xmlns:a16="http://schemas.microsoft.com/office/drawing/2014/main" id="{691E875C-817C-44D8-AC87-434BE6A557DC}"/>
                  </a:ext>
                </a:extLst>
              </p:cNvPr>
              <p:cNvPicPr/>
              <p:nvPr/>
            </p:nvPicPr>
            <p:blipFill>
              <a:blip r:embed="rId71"/>
              <a:stretch>
                <a:fillRect/>
              </a:stretch>
            </p:blipFill>
            <p:spPr>
              <a:xfrm>
                <a:off x="8970702" y="2170938"/>
                <a:ext cx="34344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1ABA1091-68A5-49ED-BE00-81EC9583E8FC}"/>
                  </a:ext>
                </a:extLst>
              </p14:cNvPr>
              <p14:cNvContentPartPr/>
              <p14:nvPr/>
            </p14:nvContentPartPr>
            <p14:xfrm>
              <a:off x="8985462" y="1986618"/>
              <a:ext cx="474120" cy="502920"/>
            </p14:xfrm>
          </p:contentPart>
        </mc:Choice>
        <mc:Fallback>
          <p:pic>
            <p:nvPicPr>
              <p:cNvPr id="40" name="Ink 39">
                <a:extLst>
                  <a:ext uri="{FF2B5EF4-FFF2-40B4-BE49-F238E27FC236}">
                    <a16:creationId xmlns:a16="http://schemas.microsoft.com/office/drawing/2014/main" id="{1ABA1091-68A5-49ED-BE00-81EC9583E8FC}"/>
                  </a:ext>
                </a:extLst>
              </p:cNvPr>
              <p:cNvPicPr/>
              <p:nvPr/>
            </p:nvPicPr>
            <p:blipFill>
              <a:blip r:embed="rId73"/>
              <a:stretch>
                <a:fillRect/>
              </a:stretch>
            </p:blipFill>
            <p:spPr>
              <a:xfrm>
                <a:off x="8967822" y="1950978"/>
                <a:ext cx="50976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8FFDC903-9E63-4030-A0FD-4502E05568E1}"/>
                  </a:ext>
                </a:extLst>
              </p14:cNvPr>
              <p14:cNvContentPartPr/>
              <p14:nvPr/>
            </p14:nvContentPartPr>
            <p14:xfrm>
              <a:off x="9152502" y="1767018"/>
              <a:ext cx="494280" cy="623880"/>
            </p14:xfrm>
          </p:contentPart>
        </mc:Choice>
        <mc:Fallback>
          <p:pic>
            <p:nvPicPr>
              <p:cNvPr id="41" name="Ink 40">
                <a:extLst>
                  <a:ext uri="{FF2B5EF4-FFF2-40B4-BE49-F238E27FC236}">
                    <a16:creationId xmlns:a16="http://schemas.microsoft.com/office/drawing/2014/main" id="{8FFDC903-9E63-4030-A0FD-4502E05568E1}"/>
                  </a:ext>
                </a:extLst>
              </p:cNvPr>
              <p:cNvPicPr/>
              <p:nvPr/>
            </p:nvPicPr>
            <p:blipFill>
              <a:blip r:embed="rId75"/>
              <a:stretch>
                <a:fillRect/>
              </a:stretch>
            </p:blipFill>
            <p:spPr>
              <a:xfrm>
                <a:off x="9134502" y="1731018"/>
                <a:ext cx="529920" cy="695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4328B4D7-B4CD-4607-8108-F794C598CB13}"/>
                  </a:ext>
                </a:extLst>
              </p14:cNvPr>
              <p14:cNvContentPartPr/>
              <p14:nvPr/>
            </p14:nvContentPartPr>
            <p14:xfrm>
              <a:off x="9459222" y="1722738"/>
              <a:ext cx="690840" cy="428400"/>
            </p14:xfrm>
          </p:contentPart>
        </mc:Choice>
        <mc:Fallback>
          <p:pic>
            <p:nvPicPr>
              <p:cNvPr id="42" name="Ink 41">
                <a:extLst>
                  <a:ext uri="{FF2B5EF4-FFF2-40B4-BE49-F238E27FC236}">
                    <a16:creationId xmlns:a16="http://schemas.microsoft.com/office/drawing/2014/main" id="{4328B4D7-B4CD-4607-8108-F794C598CB13}"/>
                  </a:ext>
                </a:extLst>
              </p:cNvPr>
              <p:cNvPicPr/>
              <p:nvPr/>
            </p:nvPicPr>
            <p:blipFill>
              <a:blip r:embed="rId77"/>
              <a:stretch>
                <a:fillRect/>
              </a:stretch>
            </p:blipFill>
            <p:spPr>
              <a:xfrm>
                <a:off x="9441222" y="1687098"/>
                <a:ext cx="726480" cy="500040"/>
              </a:xfrm>
              <a:prstGeom prst="rect">
                <a:avLst/>
              </a:prstGeom>
            </p:spPr>
          </p:pic>
        </mc:Fallback>
      </mc:AlternateContent>
    </p:spTree>
    <p:extLst>
      <p:ext uri="{BB962C8B-B14F-4D97-AF65-F5344CB8AC3E}">
        <p14:creationId xmlns:p14="http://schemas.microsoft.com/office/powerpoint/2010/main" val="262368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93EF66C-2D8E-465A-A1FC-D9568DB4C6D6}"/>
                  </a:ext>
                </a:extLst>
              </p14:cNvPr>
              <p14:cNvContentPartPr/>
              <p14:nvPr/>
            </p14:nvContentPartPr>
            <p14:xfrm>
              <a:off x="3305382" y="157818"/>
              <a:ext cx="141120" cy="851040"/>
            </p14:xfrm>
          </p:contentPart>
        </mc:Choice>
        <mc:Fallback>
          <p:pic>
            <p:nvPicPr>
              <p:cNvPr id="5" name="Ink 4">
                <a:extLst>
                  <a:ext uri="{FF2B5EF4-FFF2-40B4-BE49-F238E27FC236}">
                    <a16:creationId xmlns:a16="http://schemas.microsoft.com/office/drawing/2014/main" id="{793EF66C-2D8E-465A-A1FC-D9568DB4C6D6}"/>
                  </a:ext>
                </a:extLst>
              </p:cNvPr>
              <p:cNvPicPr/>
              <p:nvPr/>
            </p:nvPicPr>
            <p:blipFill>
              <a:blip r:embed="rId3"/>
              <a:stretch>
                <a:fillRect/>
              </a:stretch>
            </p:blipFill>
            <p:spPr>
              <a:xfrm>
                <a:off x="3287382" y="122178"/>
                <a:ext cx="176760" cy="922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C1FFACA-4B3B-4923-B8D6-DC0684367FAD}"/>
                  </a:ext>
                </a:extLst>
              </p14:cNvPr>
              <p14:cNvContentPartPr/>
              <p14:nvPr/>
            </p14:nvContentPartPr>
            <p14:xfrm>
              <a:off x="3735942" y="219378"/>
              <a:ext cx="115200" cy="676800"/>
            </p14:xfrm>
          </p:contentPart>
        </mc:Choice>
        <mc:Fallback>
          <p:pic>
            <p:nvPicPr>
              <p:cNvPr id="6" name="Ink 5">
                <a:extLst>
                  <a:ext uri="{FF2B5EF4-FFF2-40B4-BE49-F238E27FC236}">
                    <a16:creationId xmlns:a16="http://schemas.microsoft.com/office/drawing/2014/main" id="{9C1FFACA-4B3B-4923-B8D6-DC0684367FAD}"/>
                  </a:ext>
                </a:extLst>
              </p:cNvPr>
              <p:cNvPicPr/>
              <p:nvPr/>
            </p:nvPicPr>
            <p:blipFill>
              <a:blip r:embed="rId5"/>
              <a:stretch>
                <a:fillRect/>
              </a:stretch>
            </p:blipFill>
            <p:spPr>
              <a:xfrm>
                <a:off x="3718302" y="183738"/>
                <a:ext cx="150840" cy="748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34EEC78-8B0F-4AE0-A20A-1E3C48D63C4B}"/>
                  </a:ext>
                </a:extLst>
              </p14:cNvPr>
              <p14:cNvContentPartPr/>
              <p14:nvPr/>
            </p14:nvContentPartPr>
            <p14:xfrm>
              <a:off x="3314382" y="511338"/>
              <a:ext cx="470520" cy="104400"/>
            </p14:xfrm>
          </p:contentPart>
        </mc:Choice>
        <mc:Fallback>
          <p:pic>
            <p:nvPicPr>
              <p:cNvPr id="7" name="Ink 6">
                <a:extLst>
                  <a:ext uri="{FF2B5EF4-FFF2-40B4-BE49-F238E27FC236}">
                    <a16:creationId xmlns:a16="http://schemas.microsoft.com/office/drawing/2014/main" id="{D34EEC78-8B0F-4AE0-A20A-1E3C48D63C4B}"/>
                  </a:ext>
                </a:extLst>
              </p:cNvPr>
              <p:cNvPicPr/>
              <p:nvPr/>
            </p:nvPicPr>
            <p:blipFill>
              <a:blip r:embed="rId7"/>
              <a:stretch>
                <a:fillRect/>
              </a:stretch>
            </p:blipFill>
            <p:spPr>
              <a:xfrm>
                <a:off x="3296742" y="475698"/>
                <a:ext cx="5061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515581E9-1A10-4EE6-91D3-69CE89952C46}"/>
                  </a:ext>
                </a:extLst>
              </p14:cNvPr>
              <p14:cNvContentPartPr/>
              <p14:nvPr/>
            </p14:nvContentPartPr>
            <p14:xfrm>
              <a:off x="3971382" y="436098"/>
              <a:ext cx="163440" cy="190800"/>
            </p14:xfrm>
          </p:contentPart>
        </mc:Choice>
        <mc:Fallback>
          <p:pic>
            <p:nvPicPr>
              <p:cNvPr id="11" name="Ink 10">
                <a:extLst>
                  <a:ext uri="{FF2B5EF4-FFF2-40B4-BE49-F238E27FC236}">
                    <a16:creationId xmlns:a16="http://schemas.microsoft.com/office/drawing/2014/main" id="{515581E9-1A10-4EE6-91D3-69CE89952C46}"/>
                  </a:ext>
                </a:extLst>
              </p:cNvPr>
              <p:cNvPicPr/>
              <p:nvPr/>
            </p:nvPicPr>
            <p:blipFill>
              <a:blip r:embed="rId9"/>
              <a:stretch>
                <a:fillRect/>
              </a:stretch>
            </p:blipFill>
            <p:spPr>
              <a:xfrm>
                <a:off x="3953382" y="400458"/>
                <a:ext cx="1990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1AA32E94-9C20-41C6-B321-92E9E46A8657}"/>
                  </a:ext>
                </a:extLst>
              </p14:cNvPr>
              <p14:cNvContentPartPr/>
              <p14:nvPr/>
            </p14:nvContentPartPr>
            <p14:xfrm>
              <a:off x="4298982" y="210738"/>
              <a:ext cx="299520" cy="335880"/>
            </p14:xfrm>
          </p:contentPart>
        </mc:Choice>
        <mc:Fallback>
          <p:pic>
            <p:nvPicPr>
              <p:cNvPr id="12" name="Ink 11">
                <a:extLst>
                  <a:ext uri="{FF2B5EF4-FFF2-40B4-BE49-F238E27FC236}">
                    <a16:creationId xmlns:a16="http://schemas.microsoft.com/office/drawing/2014/main" id="{1AA32E94-9C20-41C6-B321-92E9E46A8657}"/>
                  </a:ext>
                </a:extLst>
              </p:cNvPr>
              <p:cNvPicPr/>
              <p:nvPr/>
            </p:nvPicPr>
            <p:blipFill>
              <a:blip r:embed="rId11"/>
              <a:stretch>
                <a:fillRect/>
              </a:stretch>
            </p:blipFill>
            <p:spPr>
              <a:xfrm>
                <a:off x="4281342" y="175098"/>
                <a:ext cx="33516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A9284DAA-7F8B-45B6-9FB6-237AE055C32D}"/>
                  </a:ext>
                </a:extLst>
              </p14:cNvPr>
              <p14:cNvContentPartPr/>
              <p14:nvPr/>
            </p14:nvContentPartPr>
            <p14:xfrm>
              <a:off x="4614702" y="16338"/>
              <a:ext cx="354600" cy="627840"/>
            </p14:xfrm>
          </p:contentPart>
        </mc:Choice>
        <mc:Fallback>
          <p:pic>
            <p:nvPicPr>
              <p:cNvPr id="13" name="Ink 12">
                <a:extLst>
                  <a:ext uri="{FF2B5EF4-FFF2-40B4-BE49-F238E27FC236}">
                    <a16:creationId xmlns:a16="http://schemas.microsoft.com/office/drawing/2014/main" id="{A9284DAA-7F8B-45B6-9FB6-237AE055C32D}"/>
                  </a:ext>
                </a:extLst>
              </p:cNvPr>
              <p:cNvPicPr/>
              <p:nvPr/>
            </p:nvPicPr>
            <p:blipFill>
              <a:blip r:embed="rId13"/>
              <a:stretch>
                <a:fillRect/>
              </a:stretch>
            </p:blipFill>
            <p:spPr>
              <a:xfrm>
                <a:off x="4597062" y="-19662"/>
                <a:ext cx="390240" cy="699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243ED4D6-E4DA-4C7A-98F3-A8F416BA4908}"/>
                  </a:ext>
                </a:extLst>
              </p14:cNvPr>
              <p14:cNvContentPartPr/>
              <p14:nvPr/>
            </p14:nvContentPartPr>
            <p14:xfrm>
              <a:off x="5099262" y="254769"/>
              <a:ext cx="103680" cy="185400"/>
            </p14:xfrm>
          </p:contentPart>
        </mc:Choice>
        <mc:Fallback>
          <p:pic>
            <p:nvPicPr>
              <p:cNvPr id="14" name="Ink 13">
                <a:extLst>
                  <a:ext uri="{FF2B5EF4-FFF2-40B4-BE49-F238E27FC236}">
                    <a16:creationId xmlns:a16="http://schemas.microsoft.com/office/drawing/2014/main" id="{243ED4D6-E4DA-4C7A-98F3-A8F416BA4908}"/>
                  </a:ext>
                </a:extLst>
              </p:cNvPr>
              <p:cNvPicPr/>
              <p:nvPr/>
            </p:nvPicPr>
            <p:blipFill>
              <a:blip r:embed="rId15"/>
              <a:stretch>
                <a:fillRect/>
              </a:stretch>
            </p:blipFill>
            <p:spPr>
              <a:xfrm>
                <a:off x="5081262" y="218769"/>
                <a:ext cx="1393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9E920679-11A5-4BB0-B84C-0B87D841851B}"/>
                  </a:ext>
                </a:extLst>
              </p14:cNvPr>
              <p14:cNvContentPartPr/>
              <p14:nvPr/>
            </p14:nvContentPartPr>
            <p14:xfrm>
              <a:off x="4997022" y="104289"/>
              <a:ext cx="5760" cy="18720"/>
            </p14:xfrm>
          </p:contentPart>
        </mc:Choice>
        <mc:Fallback>
          <p:pic>
            <p:nvPicPr>
              <p:cNvPr id="15" name="Ink 14">
                <a:extLst>
                  <a:ext uri="{FF2B5EF4-FFF2-40B4-BE49-F238E27FC236}">
                    <a16:creationId xmlns:a16="http://schemas.microsoft.com/office/drawing/2014/main" id="{9E920679-11A5-4BB0-B84C-0B87D841851B}"/>
                  </a:ext>
                </a:extLst>
              </p:cNvPr>
              <p:cNvPicPr/>
              <p:nvPr/>
            </p:nvPicPr>
            <p:blipFill>
              <a:blip r:embed="rId17"/>
              <a:stretch>
                <a:fillRect/>
              </a:stretch>
            </p:blipFill>
            <p:spPr>
              <a:xfrm>
                <a:off x="4979022" y="68649"/>
                <a:ext cx="414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9BB20A5F-EC85-4E58-94D8-193E434BEA0F}"/>
                  </a:ext>
                </a:extLst>
              </p14:cNvPr>
              <p14:cNvContentPartPr/>
              <p14:nvPr/>
            </p14:nvContentPartPr>
            <p14:xfrm>
              <a:off x="5327862" y="234969"/>
              <a:ext cx="330480" cy="221760"/>
            </p14:xfrm>
          </p:contentPart>
        </mc:Choice>
        <mc:Fallback>
          <p:pic>
            <p:nvPicPr>
              <p:cNvPr id="16" name="Ink 15">
                <a:extLst>
                  <a:ext uri="{FF2B5EF4-FFF2-40B4-BE49-F238E27FC236}">
                    <a16:creationId xmlns:a16="http://schemas.microsoft.com/office/drawing/2014/main" id="{9BB20A5F-EC85-4E58-94D8-193E434BEA0F}"/>
                  </a:ext>
                </a:extLst>
              </p:cNvPr>
              <p:cNvPicPr/>
              <p:nvPr/>
            </p:nvPicPr>
            <p:blipFill>
              <a:blip r:embed="rId19"/>
              <a:stretch>
                <a:fillRect/>
              </a:stretch>
            </p:blipFill>
            <p:spPr>
              <a:xfrm>
                <a:off x="5309862" y="199329"/>
                <a:ext cx="3661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DE49D188-483E-4800-80F6-4233950DF9CF}"/>
                  </a:ext>
                </a:extLst>
              </p14:cNvPr>
              <p14:cNvContentPartPr/>
              <p14:nvPr/>
            </p14:nvContentPartPr>
            <p14:xfrm>
              <a:off x="5728542" y="92769"/>
              <a:ext cx="542160" cy="1122840"/>
            </p14:xfrm>
          </p:contentPart>
        </mc:Choice>
        <mc:Fallback>
          <p:pic>
            <p:nvPicPr>
              <p:cNvPr id="17" name="Ink 16">
                <a:extLst>
                  <a:ext uri="{FF2B5EF4-FFF2-40B4-BE49-F238E27FC236}">
                    <a16:creationId xmlns:a16="http://schemas.microsoft.com/office/drawing/2014/main" id="{DE49D188-483E-4800-80F6-4233950DF9CF}"/>
                  </a:ext>
                </a:extLst>
              </p:cNvPr>
              <p:cNvPicPr/>
              <p:nvPr/>
            </p:nvPicPr>
            <p:blipFill>
              <a:blip r:embed="rId21"/>
              <a:stretch>
                <a:fillRect/>
              </a:stretch>
            </p:blipFill>
            <p:spPr>
              <a:xfrm>
                <a:off x="5710542" y="56769"/>
                <a:ext cx="577800" cy="1194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2464F12F-8EAE-4123-87F3-A6CDB2E8E7DD}"/>
                  </a:ext>
                </a:extLst>
              </p14:cNvPr>
              <p14:cNvContentPartPr/>
              <p14:nvPr/>
            </p14:nvContentPartPr>
            <p14:xfrm>
              <a:off x="7039662" y="130569"/>
              <a:ext cx="602280" cy="459000"/>
            </p14:xfrm>
          </p:contentPart>
        </mc:Choice>
        <mc:Fallback>
          <p:pic>
            <p:nvPicPr>
              <p:cNvPr id="18" name="Ink 17">
                <a:extLst>
                  <a:ext uri="{FF2B5EF4-FFF2-40B4-BE49-F238E27FC236}">
                    <a16:creationId xmlns:a16="http://schemas.microsoft.com/office/drawing/2014/main" id="{2464F12F-8EAE-4123-87F3-A6CDB2E8E7DD}"/>
                  </a:ext>
                </a:extLst>
              </p:cNvPr>
              <p:cNvPicPr/>
              <p:nvPr/>
            </p:nvPicPr>
            <p:blipFill>
              <a:blip r:embed="rId23"/>
              <a:stretch>
                <a:fillRect/>
              </a:stretch>
            </p:blipFill>
            <p:spPr>
              <a:xfrm>
                <a:off x="7022022" y="94569"/>
                <a:ext cx="63792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FC2E8BB7-3DB6-4291-AF46-4C3EA2F0DF5D}"/>
                  </a:ext>
                </a:extLst>
              </p14:cNvPr>
              <p14:cNvContentPartPr/>
              <p14:nvPr/>
            </p14:nvContentPartPr>
            <p14:xfrm>
              <a:off x="7708902" y="253329"/>
              <a:ext cx="108720" cy="317880"/>
            </p14:xfrm>
          </p:contentPart>
        </mc:Choice>
        <mc:Fallback>
          <p:pic>
            <p:nvPicPr>
              <p:cNvPr id="19" name="Ink 18">
                <a:extLst>
                  <a:ext uri="{FF2B5EF4-FFF2-40B4-BE49-F238E27FC236}">
                    <a16:creationId xmlns:a16="http://schemas.microsoft.com/office/drawing/2014/main" id="{FC2E8BB7-3DB6-4291-AF46-4C3EA2F0DF5D}"/>
                  </a:ext>
                </a:extLst>
              </p:cNvPr>
              <p:cNvPicPr/>
              <p:nvPr/>
            </p:nvPicPr>
            <p:blipFill>
              <a:blip r:embed="rId25"/>
              <a:stretch>
                <a:fillRect/>
              </a:stretch>
            </p:blipFill>
            <p:spPr>
              <a:xfrm>
                <a:off x="7690902" y="217329"/>
                <a:ext cx="14436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926490DC-1330-45E9-BF3B-84D62EEACE01}"/>
                  </a:ext>
                </a:extLst>
              </p14:cNvPr>
              <p14:cNvContentPartPr/>
              <p14:nvPr/>
            </p14:nvContentPartPr>
            <p14:xfrm>
              <a:off x="7947582" y="6009"/>
              <a:ext cx="300960" cy="433440"/>
            </p14:xfrm>
          </p:contentPart>
        </mc:Choice>
        <mc:Fallback>
          <p:pic>
            <p:nvPicPr>
              <p:cNvPr id="20" name="Ink 19">
                <a:extLst>
                  <a:ext uri="{FF2B5EF4-FFF2-40B4-BE49-F238E27FC236}">
                    <a16:creationId xmlns:a16="http://schemas.microsoft.com/office/drawing/2014/main" id="{926490DC-1330-45E9-BF3B-84D62EEACE01}"/>
                  </a:ext>
                </a:extLst>
              </p:cNvPr>
              <p:cNvPicPr/>
              <p:nvPr/>
            </p:nvPicPr>
            <p:blipFill>
              <a:blip r:embed="rId27"/>
              <a:stretch>
                <a:fillRect/>
              </a:stretch>
            </p:blipFill>
            <p:spPr>
              <a:xfrm>
                <a:off x="7929942" y="-29991"/>
                <a:ext cx="33660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225024F3-5F2F-4162-8419-FB0C22CA01CA}"/>
                  </a:ext>
                </a:extLst>
              </p14:cNvPr>
              <p14:cNvContentPartPr/>
              <p14:nvPr/>
            </p14:nvContentPartPr>
            <p14:xfrm>
              <a:off x="8422782" y="-150023"/>
              <a:ext cx="203040" cy="590400"/>
            </p14:xfrm>
          </p:contentPart>
        </mc:Choice>
        <mc:Fallback>
          <p:pic>
            <p:nvPicPr>
              <p:cNvPr id="21" name="Ink 20">
                <a:extLst>
                  <a:ext uri="{FF2B5EF4-FFF2-40B4-BE49-F238E27FC236}">
                    <a16:creationId xmlns:a16="http://schemas.microsoft.com/office/drawing/2014/main" id="{225024F3-5F2F-4162-8419-FB0C22CA01CA}"/>
                  </a:ext>
                </a:extLst>
              </p:cNvPr>
              <p:cNvPicPr/>
              <p:nvPr/>
            </p:nvPicPr>
            <p:blipFill>
              <a:blip r:embed="rId29"/>
              <a:stretch>
                <a:fillRect/>
              </a:stretch>
            </p:blipFill>
            <p:spPr>
              <a:xfrm>
                <a:off x="8404782" y="-185663"/>
                <a:ext cx="238680" cy="662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504F6915-7D95-400D-97EF-38BE92076B50}"/>
                  </a:ext>
                </a:extLst>
              </p14:cNvPr>
              <p14:cNvContentPartPr/>
              <p14:nvPr/>
            </p14:nvContentPartPr>
            <p14:xfrm>
              <a:off x="8308302" y="-8903"/>
              <a:ext cx="194040" cy="26640"/>
            </p14:xfrm>
          </p:contentPart>
        </mc:Choice>
        <mc:Fallback>
          <p:pic>
            <p:nvPicPr>
              <p:cNvPr id="22" name="Ink 21">
                <a:extLst>
                  <a:ext uri="{FF2B5EF4-FFF2-40B4-BE49-F238E27FC236}">
                    <a16:creationId xmlns:a16="http://schemas.microsoft.com/office/drawing/2014/main" id="{504F6915-7D95-400D-97EF-38BE92076B50}"/>
                  </a:ext>
                </a:extLst>
              </p:cNvPr>
              <p:cNvPicPr/>
              <p:nvPr/>
            </p:nvPicPr>
            <p:blipFill>
              <a:blip r:embed="rId31"/>
              <a:stretch>
                <a:fillRect/>
              </a:stretch>
            </p:blipFill>
            <p:spPr>
              <a:xfrm>
                <a:off x="8290662" y="-44903"/>
                <a:ext cx="2296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A56CC0B6-7F80-4935-B47F-F90C859D5CF7}"/>
                  </a:ext>
                </a:extLst>
              </p14:cNvPr>
              <p14:cNvContentPartPr/>
              <p14:nvPr/>
            </p14:nvContentPartPr>
            <p14:xfrm>
              <a:off x="3296742" y="806137"/>
              <a:ext cx="5056920" cy="688680"/>
            </p14:xfrm>
          </p:contentPart>
        </mc:Choice>
        <mc:Fallback>
          <p:pic>
            <p:nvPicPr>
              <p:cNvPr id="23" name="Ink 22">
                <a:extLst>
                  <a:ext uri="{FF2B5EF4-FFF2-40B4-BE49-F238E27FC236}">
                    <a16:creationId xmlns:a16="http://schemas.microsoft.com/office/drawing/2014/main" id="{A56CC0B6-7F80-4935-B47F-F90C859D5CF7}"/>
                  </a:ext>
                </a:extLst>
              </p:cNvPr>
              <p:cNvPicPr/>
              <p:nvPr/>
            </p:nvPicPr>
            <p:blipFill>
              <a:blip r:embed="rId33"/>
              <a:stretch>
                <a:fillRect/>
              </a:stretch>
            </p:blipFill>
            <p:spPr>
              <a:xfrm>
                <a:off x="3279102" y="770497"/>
                <a:ext cx="5092560" cy="760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6C29928F-220A-447C-B3C6-E91A0B149AFE}"/>
                  </a:ext>
                </a:extLst>
              </p14:cNvPr>
              <p14:cNvContentPartPr/>
              <p14:nvPr/>
            </p14:nvContentPartPr>
            <p14:xfrm>
              <a:off x="3276582" y="1010977"/>
              <a:ext cx="5559840" cy="783000"/>
            </p14:xfrm>
          </p:contentPart>
        </mc:Choice>
        <mc:Fallback>
          <p:pic>
            <p:nvPicPr>
              <p:cNvPr id="24" name="Ink 23">
                <a:extLst>
                  <a:ext uri="{FF2B5EF4-FFF2-40B4-BE49-F238E27FC236}">
                    <a16:creationId xmlns:a16="http://schemas.microsoft.com/office/drawing/2014/main" id="{6C29928F-220A-447C-B3C6-E91A0B149AFE}"/>
                  </a:ext>
                </a:extLst>
              </p:cNvPr>
              <p:cNvPicPr/>
              <p:nvPr/>
            </p:nvPicPr>
            <p:blipFill>
              <a:blip r:embed="rId35"/>
              <a:stretch>
                <a:fillRect/>
              </a:stretch>
            </p:blipFill>
            <p:spPr>
              <a:xfrm>
                <a:off x="3258942" y="974977"/>
                <a:ext cx="5595480" cy="854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419F64A5-6DFF-4942-83B5-F41E2C0AC75D}"/>
                  </a:ext>
                </a:extLst>
              </p14:cNvPr>
              <p14:cNvContentPartPr/>
              <p14:nvPr/>
            </p14:nvContentPartPr>
            <p14:xfrm>
              <a:off x="2227902" y="1379977"/>
              <a:ext cx="2317680" cy="1463040"/>
            </p14:xfrm>
          </p:contentPart>
        </mc:Choice>
        <mc:Fallback>
          <p:pic>
            <p:nvPicPr>
              <p:cNvPr id="25" name="Ink 24">
                <a:extLst>
                  <a:ext uri="{FF2B5EF4-FFF2-40B4-BE49-F238E27FC236}">
                    <a16:creationId xmlns:a16="http://schemas.microsoft.com/office/drawing/2014/main" id="{419F64A5-6DFF-4942-83B5-F41E2C0AC75D}"/>
                  </a:ext>
                </a:extLst>
              </p:cNvPr>
              <p:cNvPicPr/>
              <p:nvPr/>
            </p:nvPicPr>
            <p:blipFill>
              <a:blip r:embed="rId37"/>
              <a:stretch>
                <a:fillRect/>
              </a:stretch>
            </p:blipFill>
            <p:spPr>
              <a:xfrm>
                <a:off x="2209902" y="1344337"/>
                <a:ext cx="2353320" cy="1534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0382E133-AD47-4036-B2D8-7BDA46266F26}"/>
                  </a:ext>
                </a:extLst>
              </p14:cNvPr>
              <p14:cNvContentPartPr/>
              <p14:nvPr/>
            </p14:nvContentPartPr>
            <p14:xfrm>
              <a:off x="912822" y="3093217"/>
              <a:ext cx="462960" cy="1116720"/>
            </p14:xfrm>
          </p:contentPart>
        </mc:Choice>
        <mc:Fallback>
          <p:pic>
            <p:nvPicPr>
              <p:cNvPr id="26" name="Ink 25">
                <a:extLst>
                  <a:ext uri="{FF2B5EF4-FFF2-40B4-BE49-F238E27FC236}">
                    <a16:creationId xmlns:a16="http://schemas.microsoft.com/office/drawing/2014/main" id="{0382E133-AD47-4036-B2D8-7BDA46266F26}"/>
                  </a:ext>
                </a:extLst>
              </p:cNvPr>
              <p:cNvPicPr/>
              <p:nvPr/>
            </p:nvPicPr>
            <p:blipFill>
              <a:blip r:embed="rId39"/>
              <a:stretch>
                <a:fillRect/>
              </a:stretch>
            </p:blipFill>
            <p:spPr>
              <a:xfrm>
                <a:off x="894822" y="3057217"/>
                <a:ext cx="498600" cy="1188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D7C99652-01DA-4271-841F-78C26896817B}"/>
                  </a:ext>
                </a:extLst>
              </p14:cNvPr>
              <p14:cNvContentPartPr/>
              <p14:nvPr/>
            </p14:nvContentPartPr>
            <p14:xfrm>
              <a:off x="1443822" y="3206257"/>
              <a:ext cx="1022760" cy="583200"/>
            </p14:xfrm>
          </p:contentPart>
        </mc:Choice>
        <mc:Fallback>
          <p:pic>
            <p:nvPicPr>
              <p:cNvPr id="27" name="Ink 26">
                <a:extLst>
                  <a:ext uri="{FF2B5EF4-FFF2-40B4-BE49-F238E27FC236}">
                    <a16:creationId xmlns:a16="http://schemas.microsoft.com/office/drawing/2014/main" id="{D7C99652-01DA-4271-841F-78C26896817B}"/>
                  </a:ext>
                </a:extLst>
              </p:cNvPr>
              <p:cNvPicPr/>
              <p:nvPr/>
            </p:nvPicPr>
            <p:blipFill>
              <a:blip r:embed="rId41"/>
              <a:stretch>
                <a:fillRect/>
              </a:stretch>
            </p:blipFill>
            <p:spPr>
              <a:xfrm>
                <a:off x="1425822" y="3170257"/>
                <a:ext cx="1058400" cy="654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14582A7D-3B48-40E0-A0BC-6D81C16D4E7E}"/>
                  </a:ext>
                </a:extLst>
              </p14:cNvPr>
              <p14:cNvContentPartPr/>
              <p14:nvPr/>
            </p14:nvContentPartPr>
            <p14:xfrm>
              <a:off x="2030622" y="2804497"/>
              <a:ext cx="865800" cy="512280"/>
            </p14:xfrm>
          </p:contentPart>
        </mc:Choice>
        <mc:Fallback>
          <p:pic>
            <p:nvPicPr>
              <p:cNvPr id="28" name="Ink 27">
                <a:extLst>
                  <a:ext uri="{FF2B5EF4-FFF2-40B4-BE49-F238E27FC236}">
                    <a16:creationId xmlns:a16="http://schemas.microsoft.com/office/drawing/2014/main" id="{14582A7D-3B48-40E0-A0BC-6D81C16D4E7E}"/>
                  </a:ext>
                </a:extLst>
              </p:cNvPr>
              <p:cNvPicPr/>
              <p:nvPr/>
            </p:nvPicPr>
            <p:blipFill>
              <a:blip r:embed="rId43"/>
              <a:stretch>
                <a:fillRect/>
              </a:stretch>
            </p:blipFill>
            <p:spPr>
              <a:xfrm>
                <a:off x="2012982" y="2768497"/>
                <a:ext cx="901440" cy="583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B3A8CF40-7C50-4CD6-9449-543FFD2B9632}"/>
                  </a:ext>
                </a:extLst>
              </p14:cNvPr>
              <p14:cNvContentPartPr/>
              <p14:nvPr/>
            </p14:nvContentPartPr>
            <p14:xfrm>
              <a:off x="2215302" y="2980537"/>
              <a:ext cx="393840" cy="175680"/>
            </p14:xfrm>
          </p:contentPart>
        </mc:Choice>
        <mc:Fallback>
          <p:pic>
            <p:nvPicPr>
              <p:cNvPr id="29" name="Ink 28">
                <a:extLst>
                  <a:ext uri="{FF2B5EF4-FFF2-40B4-BE49-F238E27FC236}">
                    <a16:creationId xmlns:a16="http://schemas.microsoft.com/office/drawing/2014/main" id="{B3A8CF40-7C50-4CD6-9449-543FFD2B9632}"/>
                  </a:ext>
                </a:extLst>
              </p:cNvPr>
              <p:cNvPicPr/>
              <p:nvPr/>
            </p:nvPicPr>
            <p:blipFill>
              <a:blip r:embed="rId45"/>
              <a:stretch>
                <a:fillRect/>
              </a:stretch>
            </p:blipFill>
            <p:spPr>
              <a:xfrm>
                <a:off x="2197662" y="2944897"/>
                <a:ext cx="4294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1E3B2F62-E5B3-4BED-9800-F6E655B014F6}"/>
                  </a:ext>
                </a:extLst>
              </p14:cNvPr>
              <p14:cNvContentPartPr/>
              <p14:nvPr/>
            </p14:nvContentPartPr>
            <p14:xfrm>
              <a:off x="5740782" y="1414177"/>
              <a:ext cx="1442520" cy="1443600"/>
            </p14:xfrm>
          </p:contentPart>
        </mc:Choice>
        <mc:Fallback>
          <p:pic>
            <p:nvPicPr>
              <p:cNvPr id="30" name="Ink 29">
                <a:extLst>
                  <a:ext uri="{FF2B5EF4-FFF2-40B4-BE49-F238E27FC236}">
                    <a16:creationId xmlns:a16="http://schemas.microsoft.com/office/drawing/2014/main" id="{1E3B2F62-E5B3-4BED-9800-F6E655B014F6}"/>
                  </a:ext>
                </a:extLst>
              </p:cNvPr>
              <p:cNvPicPr/>
              <p:nvPr/>
            </p:nvPicPr>
            <p:blipFill>
              <a:blip r:embed="rId47"/>
              <a:stretch>
                <a:fillRect/>
              </a:stretch>
            </p:blipFill>
            <p:spPr>
              <a:xfrm>
                <a:off x="5722782" y="1378177"/>
                <a:ext cx="1478160" cy="1515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7285E64C-903A-4C40-9BF5-7883C25F45EE}"/>
                  </a:ext>
                </a:extLst>
              </p14:cNvPr>
              <p14:cNvContentPartPr/>
              <p14:nvPr/>
            </p14:nvContentPartPr>
            <p14:xfrm>
              <a:off x="5851302" y="3305257"/>
              <a:ext cx="567360" cy="920520"/>
            </p14:xfrm>
          </p:contentPart>
        </mc:Choice>
        <mc:Fallback>
          <p:pic>
            <p:nvPicPr>
              <p:cNvPr id="31" name="Ink 30">
                <a:extLst>
                  <a:ext uri="{FF2B5EF4-FFF2-40B4-BE49-F238E27FC236}">
                    <a16:creationId xmlns:a16="http://schemas.microsoft.com/office/drawing/2014/main" id="{7285E64C-903A-4C40-9BF5-7883C25F45EE}"/>
                  </a:ext>
                </a:extLst>
              </p:cNvPr>
              <p:cNvPicPr/>
              <p:nvPr/>
            </p:nvPicPr>
            <p:blipFill>
              <a:blip r:embed="rId49"/>
              <a:stretch>
                <a:fillRect/>
              </a:stretch>
            </p:blipFill>
            <p:spPr>
              <a:xfrm>
                <a:off x="5833662" y="3269617"/>
                <a:ext cx="603000" cy="992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C503102E-6F60-4434-A141-7F1D01904913}"/>
                  </a:ext>
                </a:extLst>
              </p14:cNvPr>
              <p14:cNvContentPartPr/>
              <p14:nvPr/>
            </p14:nvContentPartPr>
            <p14:xfrm>
              <a:off x="6461142" y="3462577"/>
              <a:ext cx="528480" cy="505800"/>
            </p14:xfrm>
          </p:contentPart>
        </mc:Choice>
        <mc:Fallback>
          <p:pic>
            <p:nvPicPr>
              <p:cNvPr id="32" name="Ink 31">
                <a:extLst>
                  <a:ext uri="{FF2B5EF4-FFF2-40B4-BE49-F238E27FC236}">
                    <a16:creationId xmlns:a16="http://schemas.microsoft.com/office/drawing/2014/main" id="{C503102E-6F60-4434-A141-7F1D01904913}"/>
                  </a:ext>
                </a:extLst>
              </p:cNvPr>
              <p:cNvPicPr/>
              <p:nvPr/>
            </p:nvPicPr>
            <p:blipFill>
              <a:blip r:embed="rId51"/>
              <a:stretch>
                <a:fillRect/>
              </a:stretch>
            </p:blipFill>
            <p:spPr>
              <a:xfrm>
                <a:off x="6443502" y="3426937"/>
                <a:ext cx="56412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D572503C-11F0-4D19-9EFD-F4A7C010FD59}"/>
                  </a:ext>
                </a:extLst>
              </p14:cNvPr>
              <p14:cNvContentPartPr/>
              <p14:nvPr/>
            </p14:nvContentPartPr>
            <p14:xfrm>
              <a:off x="7049742" y="3089617"/>
              <a:ext cx="661320" cy="597960"/>
            </p14:xfrm>
          </p:contentPart>
        </mc:Choice>
        <mc:Fallback>
          <p:pic>
            <p:nvPicPr>
              <p:cNvPr id="33" name="Ink 32">
                <a:extLst>
                  <a:ext uri="{FF2B5EF4-FFF2-40B4-BE49-F238E27FC236}">
                    <a16:creationId xmlns:a16="http://schemas.microsoft.com/office/drawing/2014/main" id="{D572503C-11F0-4D19-9EFD-F4A7C010FD59}"/>
                  </a:ext>
                </a:extLst>
              </p:cNvPr>
              <p:cNvPicPr/>
              <p:nvPr/>
            </p:nvPicPr>
            <p:blipFill>
              <a:blip r:embed="rId53"/>
              <a:stretch>
                <a:fillRect/>
              </a:stretch>
            </p:blipFill>
            <p:spPr>
              <a:xfrm>
                <a:off x="7032102" y="3053977"/>
                <a:ext cx="69696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676E49D9-EC45-450C-A3C6-53B35A2DDCDE}"/>
                  </a:ext>
                </a:extLst>
              </p14:cNvPr>
              <p14:cNvContentPartPr/>
              <p14:nvPr/>
            </p14:nvContentPartPr>
            <p14:xfrm>
              <a:off x="7517022" y="2711257"/>
              <a:ext cx="434880" cy="506520"/>
            </p14:xfrm>
          </p:contentPart>
        </mc:Choice>
        <mc:Fallback>
          <p:pic>
            <p:nvPicPr>
              <p:cNvPr id="34" name="Ink 33">
                <a:extLst>
                  <a:ext uri="{FF2B5EF4-FFF2-40B4-BE49-F238E27FC236}">
                    <a16:creationId xmlns:a16="http://schemas.microsoft.com/office/drawing/2014/main" id="{676E49D9-EC45-450C-A3C6-53B35A2DDCDE}"/>
                  </a:ext>
                </a:extLst>
              </p:cNvPr>
              <p:cNvPicPr/>
              <p:nvPr/>
            </p:nvPicPr>
            <p:blipFill>
              <a:blip r:embed="rId55"/>
              <a:stretch>
                <a:fillRect/>
              </a:stretch>
            </p:blipFill>
            <p:spPr>
              <a:xfrm>
                <a:off x="7499382" y="2675617"/>
                <a:ext cx="470520" cy="578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79B9C099-05FA-47C1-8E15-4E4D952FF65A}"/>
                  </a:ext>
                </a:extLst>
              </p14:cNvPr>
              <p14:cNvContentPartPr/>
              <p14:nvPr/>
            </p14:nvContentPartPr>
            <p14:xfrm>
              <a:off x="7947582" y="2832217"/>
              <a:ext cx="57960" cy="110880"/>
            </p14:xfrm>
          </p:contentPart>
        </mc:Choice>
        <mc:Fallback>
          <p:pic>
            <p:nvPicPr>
              <p:cNvPr id="35" name="Ink 34">
                <a:extLst>
                  <a:ext uri="{FF2B5EF4-FFF2-40B4-BE49-F238E27FC236}">
                    <a16:creationId xmlns:a16="http://schemas.microsoft.com/office/drawing/2014/main" id="{79B9C099-05FA-47C1-8E15-4E4D952FF65A}"/>
                  </a:ext>
                </a:extLst>
              </p:cNvPr>
              <p:cNvPicPr/>
              <p:nvPr/>
            </p:nvPicPr>
            <p:blipFill>
              <a:blip r:embed="rId57"/>
              <a:stretch>
                <a:fillRect/>
              </a:stretch>
            </p:blipFill>
            <p:spPr>
              <a:xfrm>
                <a:off x="7929942" y="2796217"/>
                <a:ext cx="936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84D36F95-3737-4646-B2E3-862A27BBF9E8}"/>
                  </a:ext>
                </a:extLst>
              </p14:cNvPr>
              <p14:cNvContentPartPr/>
              <p14:nvPr/>
            </p14:nvContentPartPr>
            <p14:xfrm>
              <a:off x="7780902" y="2531977"/>
              <a:ext cx="360" cy="360"/>
            </p14:xfrm>
          </p:contentPart>
        </mc:Choice>
        <mc:Fallback>
          <p:pic>
            <p:nvPicPr>
              <p:cNvPr id="36" name="Ink 35">
                <a:extLst>
                  <a:ext uri="{FF2B5EF4-FFF2-40B4-BE49-F238E27FC236}">
                    <a16:creationId xmlns:a16="http://schemas.microsoft.com/office/drawing/2014/main" id="{84D36F95-3737-4646-B2E3-862A27BBF9E8}"/>
                  </a:ext>
                </a:extLst>
              </p:cNvPr>
              <p:cNvPicPr/>
              <p:nvPr/>
            </p:nvPicPr>
            <p:blipFill>
              <a:blip r:embed="rId59"/>
              <a:stretch>
                <a:fillRect/>
              </a:stretch>
            </p:blipFill>
            <p:spPr>
              <a:xfrm>
                <a:off x="7763262" y="2495977"/>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AFF7AA8C-69EE-463A-944F-555211A1D5B1}"/>
                  </a:ext>
                </a:extLst>
              </p14:cNvPr>
              <p14:cNvContentPartPr/>
              <p14:nvPr/>
            </p14:nvContentPartPr>
            <p14:xfrm>
              <a:off x="7886382" y="2303377"/>
              <a:ext cx="521280" cy="477000"/>
            </p14:xfrm>
          </p:contentPart>
        </mc:Choice>
        <mc:Fallback>
          <p:pic>
            <p:nvPicPr>
              <p:cNvPr id="37" name="Ink 36">
                <a:extLst>
                  <a:ext uri="{FF2B5EF4-FFF2-40B4-BE49-F238E27FC236}">
                    <a16:creationId xmlns:a16="http://schemas.microsoft.com/office/drawing/2014/main" id="{AFF7AA8C-69EE-463A-944F-555211A1D5B1}"/>
                  </a:ext>
                </a:extLst>
              </p:cNvPr>
              <p:cNvPicPr/>
              <p:nvPr/>
            </p:nvPicPr>
            <p:blipFill>
              <a:blip r:embed="rId61"/>
              <a:stretch>
                <a:fillRect/>
              </a:stretch>
            </p:blipFill>
            <p:spPr>
              <a:xfrm>
                <a:off x="7868382" y="2267377"/>
                <a:ext cx="55692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7F2CD1DD-137B-45DD-AE24-086EFC235D3A}"/>
                  </a:ext>
                </a:extLst>
              </p14:cNvPr>
              <p14:cNvContentPartPr/>
              <p14:nvPr/>
            </p14:nvContentPartPr>
            <p14:xfrm>
              <a:off x="8009502" y="2403457"/>
              <a:ext cx="393120" cy="322200"/>
            </p14:xfrm>
          </p:contentPart>
        </mc:Choice>
        <mc:Fallback>
          <p:pic>
            <p:nvPicPr>
              <p:cNvPr id="38" name="Ink 37">
                <a:extLst>
                  <a:ext uri="{FF2B5EF4-FFF2-40B4-BE49-F238E27FC236}">
                    <a16:creationId xmlns:a16="http://schemas.microsoft.com/office/drawing/2014/main" id="{7F2CD1DD-137B-45DD-AE24-086EFC235D3A}"/>
                  </a:ext>
                </a:extLst>
              </p:cNvPr>
              <p:cNvPicPr/>
              <p:nvPr/>
            </p:nvPicPr>
            <p:blipFill>
              <a:blip r:embed="rId63"/>
              <a:stretch>
                <a:fillRect/>
              </a:stretch>
            </p:blipFill>
            <p:spPr>
              <a:xfrm>
                <a:off x="7991862" y="2367817"/>
                <a:ext cx="42876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E3265E74-F68D-4013-B253-2F3815323711}"/>
                  </a:ext>
                </a:extLst>
              </p14:cNvPr>
              <p14:cNvContentPartPr/>
              <p14:nvPr/>
            </p14:nvContentPartPr>
            <p14:xfrm>
              <a:off x="8282022" y="2043817"/>
              <a:ext cx="582840" cy="1167480"/>
            </p14:xfrm>
          </p:contentPart>
        </mc:Choice>
        <mc:Fallback>
          <p:pic>
            <p:nvPicPr>
              <p:cNvPr id="39" name="Ink 38">
                <a:extLst>
                  <a:ext uri="{FF2B5EF4-FFF2-40B4-BE49-F238E27FC236}">
                    <a16:creationId xmlns:a16="http://schemas.microsoft.com/office/drawing/2014/main" id="{E3265E74-F68D-4013-B253-2F3815323711}"/>
                  </a:ext>
                </a:extLst>
              </p:cNvPr>
              <p:cNvPicPr/>
              <p:nvPr/>
            </p:nvPicPr>
            <p:blipFill>
              <a:blip r:embed="rId65"/>
              <a:stretch>
                <a:fillRect/>
              </a:stretch>
            </p:blipFill>
            <p:spPr>
              <a:xfrm>
                <a:off x="8264382" y="2008177"/>
                <a:ext cx="618480" cy="1239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61B4B8E4-D3AF-4BE2-B56D-149B252B1FA9}"/>
                  </a:ext>
                </a:extLst>
              </p14:cNvPr>
              <p14:cNvContentPartPr/>
              <p14:nvPr/>
            </p14:nvContentPartPr>
            <p14:xfrm>
              <a:off x="8035782" y="1022857"/>
              <a:ext cx="1762920" cy="1019520"/>
            </p14:xfrm>
          </p:contentPart>
        </mc:Choice>
        <mc:Fallback>
          <p:pic>
            <p:nvPicPr>
              <p:cNvPr id="40" name="Ink 39">
                <a:extLst>
                  <a:ext uri="{FF2B5EF4-FFF2-40B4-BE49-F238E27FC236}">
                    <a16:creationId xmlns:a16="http://schemas.microsoft.com/office/drawing/2014/main" id="{61B4B8E4-D3AF-4BE2-B56D-149B252B1FA9}"/>
                  </a:ext>
                </a:extLst>
              </p:cNvPr>
              <p:cNvPicPr/>
              <p:nvPr/>
            </p:nvPicPr>
            <p:blipFill>
              <a:blip r:embed="rId67"/>
              <a:stretch>
                <a:fillRect/>
              </a:stretch>
            </p:blipFill>
            <p:spPr>
              <a:xfrm>
                <a:off x="8018142" y="987217"/>
                <a:ext cx="1798560" cy="1091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A1EDADA6-9D09-4ADB-BB2E-AD1CA4BEEA14}"/>
                  </a:ext>
                </a:extLst>
              </p14:cNvPr>
              <p14:cNvContentPartPr/>
              <p14:nvPr/>
            </p14:nvContentPartPr>
            <p14:xfrm>
              <a:off x="9862422" y="2285737"/>
              <a:ext cx="167760" cy="141840"/>
            </p14:xfrm>
          </p:contentPart>
        </mc:Choice>
        <mc:Fallback>
          <p:pic>
            <p:nvPicPr>
              <p:cNvPr id="41" name="Ink 40">
                <a:extLst>
                  <a:ext uri="{FF2B5EF4-FFF2-40B4-BE49-F238E27FC236}">
                    <a16:creationId xmlns:a16="http://schemas.microsoft.com/office/drawing/2014/main" id="{A1EDADA6-9D09-4ADB-BB2E-AD1CA4BEEA14}"/>
                  </a:ext>
                </a:extLst>
              </p:cNvPr>
              <p:cNvPicPr/>
              <p:nvPr/>
            </p:nvPicPr>
            <p:blipFill>
              <a:blip r:embed="rId69"/>
              <a:stretch>
                <a:fillRect/>
              </a:stretch>
            </p:blipFill>
            <p:spPr>
              <a:xfrm>
                <a:off x="9844782" y="2249737"/>
                <a:ext cx="2034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6DEEBC8F-65C1-4648-A12D-F1F9E323DE93}"/>
                  </a:ext>
                </a:extLst>
              </p14:cNvPr>
              <p14:cNvContentPartPr/>
              <p14:nvPr/>
            </p14:nvContentPartPr>
            <p14:xfrm>
              <a:off x="9723822" y="2194297"/>
              <a:ext cx="360" cy="3960"/>
            </p14:xfrm>
          </p:contentPart>
        </mc:Choice>
        <mc:Fallback>
          <p:pic>
            <p:nvPicPr>
              <p:cNvPr id="42" name="Ink 41">
                <a:extLst>
                  <a:ext uri="{FF2B5EF4-FFF2-40B4-BE49-F238E27FC236}">
                    <a16:creationId xmlns:a16="http://schemas.microsoft.com/office/drawing/2014/main" id="{6DEEBC8F-65C1-4648-A12D-F1F9E323DE93}"/>
                  </a:ext>
                </a:extLst>
              </p:cNvPr>
              <p:cNvPicPr/>
              <p:nvPr/>
            </p:nvPicPr>
            <p:blipFill>
              <a:blip r:embed="rId71"/>
              <a:stretch>
                <a:fillRect/>
              </a:stretch>
            </p:blipFill>
            <p:spPr>
              <a:xfrm>
                <a:off x="9706182" y="2158297"/>
                <a:ext cx="36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55D10548-D1FE-4BA7-9921-5D90100EE2C7}"/>
                  </a:ext>
                </a:extLst>
              </p14:cNvPr>
              <p14:cNvContentPartPr/>
              <p14:nvPr/>
            </p14:nvContentPartPr>
            <p14:xfrm>
              <a:off x="9943782" y="1931857"/>
              <a:ext cx="504000" cy="374040"/>
            </p14:xfrm>
          </p:contentPart>
        </mc:Choice>
        <mc:Fallback>
          <p:pic>
            <p:nvPicPr>
              <p:cNvPr id="43" name="Ink 42">
                <a:extLst>
                  <a:ext uri="{FF2B5EF4-FFF2-40B4-BE49-F238E27FC236}">
                    <a16:creationId xmlns:a16="http://schemas.microsoft.com/office/drawing/2014/main" id="{55D10548-D1FE-4BA7-9921-5D90100EE2C7}"/>
                  </a:ext>
                </a:extLst>
              </p:cNvPr>
              <p:cNvPicPr/>
              <p:nvPr/>
            </p:nvPicPr>
            <p:blipFill>
              <a:blip r:embed="rId73"/>
              <a:stretch>
                <a:fillRect/>
              </a:stretch>
            </p:blipFill>
            <p:spPr>
              <a:xfrm>
                <a:off x="9926142" y="1896217"/>
                <a:ext cx="53964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1E8B2F62-03C7-4DE7-B2C1-17C84CC7FA07}"/>
                  </a:ext>
                </a:extLst>
              </p14:cNvPr>
              <p14:cNvContentPartPr/>
              <p14:nvPr/>
            </p14:nvContentPartPr>
            <p14:xfrm>
              <a:off x="10321782" y="1647817"/>
              <a:ext cx="488520" cy="289800"/>
            </p14:xfrm>
          </p:contentPart>
        </mc:Choice>
        <mc:Fallback>
          <p:pic>
            <p:nvPicPr>
              <p:cNvPr id="44" name="Ink 43">
                <a:extLst>
                  <a:ext uri="{FF2B5EF4-FFF2-40B4-BE49-F238E27FC236}">
                    <a16:creationId xmlns:a16="http://schemas.microsoft.com/office/drawing/2014/main" id="{1E8B2F62-03C7-4DE7-B2C1-17C84CC7FA07}"/>
                  </a:ext>
                </a:extLst>
              </p:cNvPr>
              <p:cNvPicPr/>
              <p:nvPr/>
            </p:nvPicPr>
            <p:blipFill>
              <a:blip r:embed="rId75"/>
              <a:stretch>
                <a:fillRect/>
              </a:stretch>
            </p:blipFill>
            <p:spPr>
              <a:xfrm>
                <a:off x="10303782" y="1612177"/>
                <a:ext cx="52416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76802F69-E53E-442A-B5C7-330B57A465C7}"/>
                  </a:ext>
                </a:extLst>
              </p14:cNvPr>
              <p14:cNvContentPartPr/>
              <p14:nvPr/>
            </p14:nvContentPartPr>
            <p14:xfrm>
              <a:off x="10258782" y="1775617"/>
              <a:ext cx="283320" cy="113760"/>
            </p14:xfrm>
          </p:contentPart>
        </mc:Choice>
        <mc:Fallback>
          <p:pic>
            <p:nvPicPr>
              <p:cNvPr id="45" name="Ink 44">
                <a:extLst>
                  <a:ext uri="{FF2B5EF4-FFF2-40B4-BE49-F238E27FC236}">
                    <a16:creationId xmlns:a16="http://schemas.microsoft.com/office/drawing/2014/main" id="{76802F69-E53E-442A-B5C7-330B57A465C7}"/>
                  </a:ext>
                </a:extLst>
              </p:cNvPr>
              <p:cNvPicPr/>
              <p:nvPr/>
            </p:nvPicPr>
            <p:blipFill>
              <a:blip r:embed="rId77"/>
              <a:stretch>
                <a:fillRect/>
              </a:stretch>
            </p:blipFill>
            <p:spPr>
              <a:xfrm>
                <a:off x="10241142" y="1739617"/>
                <a:ext cx="3189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E2784661-9393-4FCE-B629-7CF0B578702F}"/>
                  </a:ext>
                </a:extLst>
              </p14:cNvPr>
              <p14:cNvContentPartPr/>
              <p14:nvPr/>
            </p14:nvContentPartPr>
            <p14:xfrm>
              <a:off x="10682142" y="1281697"/>
              <a:ext cx="686160" cy="668880"/>
            </p14:xfrm>
          </p:contentPart>
        </mc:Choice>
        <mc:Fallback>
          <p:pic>
            <p:nvPicPr>
              <p:cNvPr id="46" name="Ink 45">
                <a:extLst>
                  <a:ext uri="{FF2B5EF4-FFF2-40B4-BE49-F238E27FC236}">
                    <a16:creationId xmlns:a16="http://schemas.microsoft.com/office/drawing/2014/main" id="{E2784661-9393-4FCE-B629-7CF0B578702F}"/>
                  </a:ext>
                </a:extLst>
              </p:cNvPr>
              <p:cNvPicPr/>
              <p:nvPr/>
            </p:nvPicPr>
            <p:blipFill>
              <a:blip r:embed="rId79"/>
              <a:stretch>
                <a:fillRect/>
              </a:stretch>
            </p:blipFill>
            <p:spPr>
              <a:xfrm>
                <a:off x="10664502" y="1246057"/>
                <a:ext cx="721800" cy="740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7AF5B373-A189-47C8-BEA5-6C9C81958628}"/>
                  </a:ext>
                </a:extLst>
              </p14:cNvPr>
              <p14:cNvContentPartPr/>
              <p14:nvPr/>
            </p14:nvContentPartPr>
            <p14:xfrm>
              <a:off x="11402142" y="862657"/>
              <a:ext cx="498600" cy="429840"/>
            </p14:xfrm>
          </p:contentPart>
        </mc:Choice>
        <mc:Fallback>
          <p:pic>
            <p:nvPicPr>
              <p:cNvPr id="47" name="Ink 46">
                <a:extLst>
                  <a:ext uri="{FF2B5EF4-FFF2-40B4-BE49-F238E27FC236}">
                    <a16:creationId xmlns:a16="http://schemas.microsoft.com/office/drawing/2014/main" id="{7AF5B373-A189-47C8-BEA5-6C9C81958628}"/>
                  </a:ext>
                </a:extLst>
              </p:cNvPr>
              <p:cNvPicPr/>
              <p:nvPr/>
            </p:nvPicPr>
            <p:blipFill>
              <a:blip r:embed="rId81"/>
              <a:stretch>
                <a:fillRect/>
              </a:stretch>
            </p:blipFill>
            <p:spPr>
              <a:xfrm>
                <a:off x="11384142" y="826657"/>
                <a:ext cx="53424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02D09DB6-1D3D-4938-A897-6278DAB9438D}"/>
                  </a:ext>
                </a:extLst>
              </p14:cNvPr>
              <p14:cNvContentPartPr/>
              <p14:nvPr/>
            </p14:nvContentPartPr>
            <p14:xfrm>
              <a:off x="11675742" y="597337"/>
              <a:ext cx="443160" cy="416880"/>
            </p14:xfrm>
          </p:contentPart>
        </mc:Choice>
        <mc:Fallback>
          <p:pic>
            <p:nvPicPr>
              <p:cNvPr id="48" name="Ink 47">
                <a:extLst>
                  <a:ext uri="{FF2B5EF4-FFF2-40B4-BE49-F238E27FC236}">
                    <a16:creationId xmlns:a16="http://schemas.microsoft.com/office/drawing/2014/main" id="{02D09DB6-1D3D-4938-A897-6278DAB9438D}"/>
                  </a:ext>
                </a:extLst>
              </p:cNvPr>
              <p:cNvPicPr/>
              <p:nvPr/>
            </p:nvPicPr>
            <p:blipFill>
              <a:blip r:embed="rId83"/>
              <a:stretch>
                <a:fillRect/>
              </a:stretch>
            </p:blipFill>
            <p:spPr>
              <a:xfrm>
                <a:off x="11658102" y="561697"/>
                <a:ext cx="47880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16928455-B422-4566-A288-DC393C8FC03D}"/>
                  </a:ext>
                </a:extLst>
              </p14:cNvPr>
              <p14:cNvContentPartPr/>
              <p14:nvPr/>
            </p14:nvContentPartPr>
            <p14:xfrm>
              <a:off x="11596902" y="660697"/>
              <a:ext cx="306360" cy="271080"/>
            </p14:xfrm>
          </p:contentPart>
        </mc:Choice>
        <mc:Fallback>
          <p:pic>
            <p:nvPicPr>
              <p:cNvPr id="49" name="Ink 48">
                <a:extLst>
                  <a:ext uri="{FF2B5EF4-FFF2-40B4-BE49-F238E27FC236}">
                    <a16:creationId xmlns:a16="http://schemas.microsoft.com/office/drawing/2014/main" id="{16928455-B422-4566-A288-DC393C8FC03D}"/>
                  </a:ext>
                </a:extLst>
              </p:cNvPr>
              <p:cNvPicPr/>
              <p:nvPr/>
            </p:nvPicPr>
            <p:blipFill>
              <a:blip r:embed="rId85"/>
              <a:stretch>
                <a:fillRect/>
              </a:stretch>
            </p:blipFill>
            <p:spPr>
              <a:xfrm>
                <a:off x="11578902" y="624697"/>
                <a:ext cx="34200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60BD58CC-98BD-4369-918E-FA2E9A9B6494}"/>
                  </a:ext>
                </a:extLst>
              </p14:cNvPr>
              <p14:cNvContentPartPr/>
              <p14:nvPr/>
            </p14:nvContentPartPr>
            <p14:xfrm>
              <a:off x="9958902" y="2222737"/>
              <a:ext cx="1109880" cy="952560"/>
            </p14:xfrm>
          </p:contentPart>
        </mc:Choice>
        <mc:Fallback>
          <p:pic>
            <p:nvPicPr>
              <p:cNvPr id="50" name="Ink 49">
                <a:extLst>
                  <a:ext uri="{FF2B5EF4-FFF2-40B4-BE49-F238E27FC236}">
                    <a16:creationId xmlns:a16="http://schemas.microsoft.com/office/drawing/2014/main" id="{60BD58CC-98BD-4369-918E-FA2E9A9B6494}"/>
                  </a:ext>
                </a:extLst>
              </p:cNvPr>
              <p:cNvPicPr/>
              <p:nvPr/>
            </p:nvPicPr>
            <p:blipFill>
              <a:blip r:embed="rId87"/>
              <a:stretch>
                <a:fillRect/>
              </a:stretch>
            </p:blipFill>
            <p:spPr>
              <a:xfrm>
                <a:off x="9940902" y="2187097"/>
                <a:ext cx="1145520" cy="1024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9EB70CC0-922C-4153-A511-48006FD4A8B6}"/>
                  </a:ext>
                </a:extLst>
              </p14:cNvPr>
              <p14:cNvContentPartPr/>
              <p14:nvPr/>
            </p14:nvContentPartPr>
            <p14:xfrm>
              <a:off x="11000382" y="2153617"/>
              <a:ext cx="395280" cy="312480"/>
            </p14:xfrm>
          </p:contentPart>
        </mc:Choice>
        <mc:Fallback>
          <p:pic>
            <p:nvPicPr>
              <p:cNvPr id="51" name="Ink 50">
                <a:extLst>
                  <a:ext uri="{FF2B5EF4-FFF2-40B4-BE49-F238E27FC236}">
                    <a16:creationId xmlns:a16="http://schemas.microsoft.com/office/drawing/2014/main" id="{9EB70CC0-922C-4153-A511-48006FD4A8B6}"/>
                  </a:ext>
                </a:extLst>
              </p:cNvPr>
              <p:cNvPicPr/>
              <p:nvPr/>
            </p:nvPicPr>
            <p:blipFill>
              <a:blip r:embed="rId89"/>
              <a:stretch>
                <a:fillRect/>
              </a:stretch>
            </p:blipFill>
            <p:spPr>
              <a:xfrm>
                <a:off x="10982382" y="2117977"/>
                <a:ext cx="43092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6BE3DD23-3B3C-4AD5-A6EB-2A2CA91C6BF2}"/>
                  </a:ext>
                </a:extLst>
              </p14:cNvPr>
              <p14:cNvContentPartPr/>
              <p14:nvPr/>
            </p14:nvContentPartPr>
            <p14:xfrm>
              <a:off x="11125302" y="1872457"/>
              <a:ext cx="433440" cy="275400"/>
            </p14:xfrm>
          </p:contentPart>
        </mc:Choice>
        <mc:Fallback>
          <p:pic>
            <p:nvPicPr>
              <p:cNvPr id="52" name="Ink 51">
                <a:extLst>
                  <a:ext uri="{FF2B5EF4-FFF2-40B4-BE49-F238E27FC236}">
                    <a16:creationId xmlns:a16="http://schemas.microsoft.com/office/drawing/2014/main" id="{6BE3DD23-3B3C-4AD5-A6EB-2A2CA91C6BF2}"/>
                  </a:ext>
                </a:extLst>
              </p:cNvPr>
              <p:cNvPicPr/>
              <p:nvPr/>
            </p:nvPicPr>
            <p:blipFill>
              <a:blip r:embed="rId91"/>
              <a:stretch>
                <a:fillRect/>
              </a:stretch>
            </p:blipFill>
            <p:spPr>
              <a:xfrm>
                <a:off x="11107662" y="1836817"/>
                <a:ext cx="4690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98C91BD1-0691-4A98-971F-BB1A121315FE}"/>
                  </a:ext>
                </a:extLst>
              </p14:cNvPr>
              <p14:cNvContentPartPr/>
              <p14:nvPr/>
            </p14:nvContentPartPr>
            <p14:xfrm>
              <a:off x="11384142" y="1661497"/>
              <a:ext cx="496440" cy="853560"/>
            </p14:xfrm>
          </p:contentPart>
        </mc:Choice>
        <mc:Fallback>
          <p:pic>
            <p:nvPicPr>
              <p:cNvPr id="53" name="Ink 52">
                <a:extLst>
                  <a:ext uri="{FF2B5EF4-FFF2-40B4-BE49-F238E27FC236}">
                    <a16:creationId xmlns:a16="http://schemas.microsoft.com/office/drawing/2014/main" id="{98C91BD1-0691-4A98-971F-BB1A121315FE}"/>
                  </a:ext>
                </a:extLst>
              </p:cNvPr>
              <p:cNvPicPr/>
              <p:nvPr/>
            </p:nvPicPr>
            <p:blipFill>
              <a:blip r:embed="rId93"/>
              <a:stretch>
                <a:fillRect/>
              </a:stretch>
            </p:blipFill>
            <p:spPr>
              <a:xfrm>
                <a:off x="11366502" y="1625497"/>
                <a:ext cx="532080" cy="925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C1D1780B-19C2-429A-9AC7-2A334881CE9B}"/>
                  </a:ext>
                </a:extLst>
              </p14:cNvPr>
              <p14:cNvContentPartPr/>
              <p14:nvPr/>
            </p14:nvContentPartPr>
            <p14:xfrm>
              <a:off x="11781222" y="1201057"/>
              <a:ext cx="531000" cy="540000"/>
            </p14:xfrm>
          </p:contentPart>
        </mc:Choice>
        <mc:Fallback>
          <p:pic>
            <p:nvPicPr>
              <p:cNvPr id="54" name="Ink 53">
                <a:extLst>
                  <a:ext uri="{FF2B5EF4-FFF2-40B4-BE49-F238E27FC236}">
                    <a16:creationId xmlns:a16="http://schemas.microsoft.com/office/drawing/2014/main" id="{C1D1780B-19C2-429A-9AC7-2A334881CE9B}"/>
                  </a:ext>
                </a:extLst>
              </p:cNvPr>
              <p:cNvPicPr/>
              <p:nvPr/>
            </p:nvPicPr>
            <p:blipFill>
              <a:blip r:embed="rId95"/>
              <a:stretch>
                <a:fillRect/>
              </a:stretch>
            </p:blipFill>
            <p:spPr>
              <a:xfrm>
                <a:off x="11763582" y="1165417"/>
                <a:ext cx="56664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14D458E7-08AE-4DC7-BDB9-3307A8125027}"/>
                  </a:ext>
                </a:extLst>
              </p14:cNvPr>
              <p14:cNvContentPartPr/>
              <p14:nvPr/>
            </p14:nvContentPartPr>
            <p14:xfrm>
              <a:off x="-119658" y="1707577"/>
              <a:ext cx="3627720" cy="2693520"/>
            </p14:xfrm>
          </p:contentPart>
        </mc:Choice>
        <mc:Fallback>
          <p:pic>
            <p:nvPicPr>
              <p:cNvPr id="55" name="Ink 54">
                <a:extLst>
                  <a:ext uri="{FF2B5EF4-FFF2-40B4-BE49-F238E27FC236}">
                    <a16:creationId xmlns:a16="http://schemas.microsoft.com/office/drawing/2014/main" id="{14D458E7-08AE-4DC7-BDB9-3307A8125027}"/>
                  </a:ext>
                </a:extLst>
              </p:cNvPr>
              <p:cNvPicPr/>
              <p:nvPr/>
            </p:nvPicPr>
            <p:blipFill>
              <a:blip r:embed="rId97"/>
              <a:stretch>
                <a:fillRect/>
              </a:stretch>
            </p:blipFill>
            <p:spPr>
              <a:xfrm>
                <a:off x="-137298" y="1671577"/>
                <a:ext cx="3663360" cy="2765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B818C5AD-5204-41CB-AAAC-11B0BE4E06A8}"/>
                  </a:ext>
                </a:extLst>
              </p14:cNvPr>
              <p14:cNvContentPartPr/>
              <p14:nvPr/>
            </p14:nvContentPartPr>
            <p14:xfrm>
              <a:off x="5917902" y="1750057"/>
              <a:ext cx="2883240" cy="2741400"/>
            </p14:xfrm>
          </p:contentPart>
        </mc:Choice>
        <mc:Fallback>
          <p:pic>
            <p:nvPicPr>
              <p:cNvPr id="56" name="Ink 55">
                <a:extLst>
                  <a:ext uri="{FF2B5EF4-FFF2-40B4-BE49-F238E27FC236}">
                    <a16:creationId xmlns:a16="http://schemas.microsoft.com/office/drawing/2014/main" id="{B818C5AD-5204-41CB-AAAC-11B0BE4E06A8}"/>
                  </a:ext>
                </a:extLst>
              </p:cNvPr>
              <p:cNvPicPr/>
              <p:nvPr/>
            </p:nvPicPr>
            <p:blipFill>
              <a:blip r:embed="rId99"/>
              <a:stretch>
                <a:fillRect/>
              </a:stretch>
            </p:blipFill>
            <p:spPr>
              <a:xfrm>
                <a:off x="5900262" y="1714417"/>
                <a:ext cx="2918880" cy="2813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5067EFDF-B278-4E9E-8AC4-E54059BF32D2}"/>
                  </a:ext>
                </a:extLst>
              </p14:cNvPr>
              <p14:cNvContentPartPr/>
              <p14:nvPr/>
            </p14:nvContentPartPr>
            <p14:xfrm>
              <a:off x="9102102" y="-156503"/>
              <a:ext cx="3797280" cy="4082040"/>
            </p14:xfrm>
          </p:contentPart>
        </mc:Choice>
        <mc:Fallback>
          <p:pic>
            <p:nvPicPr>
              <p:cNvPr id="57" name="Ink 56">
                <a:extLst>
                  <a:ext uri="{FF2B5EF4-FFF2-40B4-BE49-F238E27FC236}">
                    <a16:creationId xmlns:a16="http://schemas.microsoft.com/office/drawing/2014/main" id="{5067EFDF-B278-4E9E-8AC4-E54059BF32D2}"/>
                  </a:ext>
                </a:extLst>
              </p:cNvPr>
              <p:cNvPicPr/>
              <p:nvPr/>
            </p:nvPicPr>
            <p:blipFill>
              <a:blip r:embed="rId101"/>
              <a:stretch>
                <a:fillRect/>
              </a:stretch>
            </p:blipFill>
            <p:spPr>
              <a:xfrm>
                <a:off x="9084462" y="-192143"/>
                <a:ext cx="3832920" cy="4153680"/>
              </a:xfrm>
              <a:prstGeom prst="rect">
                <a:avLst/>
              </a:prstGeom>
            </p:spPr>
          </p:pic>
        </mc:Fallback>
      </mc:AlternateContent>
    </p:spTree>
    <p:extLst>
      <p:ext uri="{BB962C8B-B14F-4D97-AF65-F5344CB8AC3E}">
        <p14:creationId xmlns:p14="http://schemas.microsoft.com/office/powerpoint/2010/main" val="91609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2A0763A-D135-4FCB-BBA7-2072E68FF176}"/>
                  </a:ext>
                </a:extLst>
              </p14:cNvPr>
              <p14:cNvContentPartPr/>
              <p14:nvPr/>
            </p14:nvContentPartPr>
            <p14:xfrm>
              <a:off x="2176782" y="544818"/>
              <a:ext cx="530640" cy="503280"/>
            </p14:xfrm>
          </p:contentPart>
        </mc:Choice>
        <mc:Fallback>
          <p:pic>
            <p:nvPicPr>
              <p:cNvPr id="5" name="Ink 4">
                <a:extLst>
                  <a:ext uri="{FF2B5EF4-FFF2-40B4-BE49-F238E27FC236}">
                    <a16:creationId xmlns:a16="http://schemas.microsoft.com/office/drawing/2014/main" id="{82A0763A-D135-4FCB-BBA7-2072E68FF176}"/>
                  </a:ext>
                </a:extLst>
              </p:cNvPr>
              <p:cNvPicPr/>
              <p:nvPr/>
            </p:nvPicPr>
            <p:blipFill>
              <a:blip r:embed="rId3"/>
              <a:stretch>
                <a:fillRect/>
              </a:stretch>
            </p:blipFill>
            <p:spPr>
              <a:xfrm>
                <a:off x="2159142" y="508818"/>
                <a:ext cx="56628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52E728B-6AFB-416C-A84A-F5E39344A8E1}"/>
                  </a:ext>
                </a:extLst>
              </p14:cNvPr>
              <p14:cNvContentPartPr/>
              <p14:nvPr/>
            </p14:nvContentPartPr>
            <p14:xfrm>
              <a:off x="2751702" y="487578"/>
              <a:ext cx="390960" cy="644760"/>
            </p14:xfrm>
          </p:contentPart>
        </mc:Choice>
        <mc:Fallback>
          <p:pic>
            <p:nvPicPr>
              <p:cNvPr id="6" name="Ink 5">
                <a:extLst>
                  <a:ext uri="{FF2B5EF4-FFF2-40B4-BE49-F238E27FC236}">
                    <a16:creationId xmlns:a16="http://schemas.microsoft.com/office/drawing/2014/main" id="{D52E728B-6AFB-416C-A84A-F5E39344A8E1}"/>
                  </a:ext>
                </a:extLst>
              </p:cNvPr>
              <p:cNvPicPr/>
              <p:nvPr/>
            </p:nvPicPr>
            <p:blipFill>
              <a:blip r:embed="rId5"/>
              <a:stretch>
                <a:fillRect/>
              </a:stretch>
            </p:blipFill>
            <p:spPr>
              <a:xfrm>
                <a:off x="2734062" y="451578"/>
                <a:ext cx="426600" cy="716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9927D61-C437-4155-AFE2-86FFBA5AA13A}"/>
                  </a:ext>
                </a:extLst>
              </p14:cNvPr>
              <p14:cNvContentPartPr/>
              <p14:nvPr/>
            </p14:nvContentPartPr>
            <p14:xfrm>
              <a:off x="3253542" y="357978"/>
              <a:ext cx="536040" cy="612720"/>
            </p14:xfrm>
          </p:contentPart>
        </mc:Choice>
        <mc:Fallback>
          <p:pic>
            <p:nvPicPr>
              <p:cNvPr id="7" name="Ink 6">
                <a:extLst>
                  <a:ext uri="{FF2B5EF4-FFF2-40B4-BE49-F238E27FC236}">
                    <a16:creationId xmlns:a16="http://schemas.microsoft.com/office/drawing/2014/main" id="{99927D61-C437-4155-AFE2-86FFBA5AA13A}"/>
                  </a:ext>
                </a:extLst>
              </p:cNvPr>
              <p:cNvPicPr/>
              <p:nvPr/>
            </p:nvPicPr>
            <p:blipFill>
              <a:blip r:embed="rId7"/>
              <a:stretch>
                <a:fillRect/>
              </a:stretch>
            </p:blipFill>
            <p:spPr>
              <a:xfrm>
                <a:off x="3235542" y="322338"/>
                <a:ext cx="57168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B49908CC-B764-4012-A845-6479C446C64B}"/>
                  </a:ext>
                </a:extLst>
              </p14:cNvPr>
              <p14:cNvContentPartPr/>
              <p14:nvPr/>
            </p14:nvContentPartPr>
            <p14:xfrm>
              <a:off x="3785622" y="123618"/>
              <a:ext cx="965880" cy="571680"/>
            </p14:xfrm>
          </p:contentPart>
        </mc:Choice>
        <mc:Fallback>
          <p:pic>
            <p:nvPicPr>
              <p:cNvPr id="11" name="Ink 10">
                <a:extLst>
                  <a:ext uri="{FF2B5EF4-FFF2-40B4-BE49-F238E27FC236}">
                    <a16:creationId xmlns:a16="http://schemas.microsoft.com/office/drawing/2014/main" id="{B49908CC-B764-4012-A845-6479C446C64B}"/>
                  </a:ext>
                </a:extLst>
              </p:cNvPr>
              <p:cNvPicPr/>
              <p:nvPr/>
            </p:nvPicPr>
            <p:blipFill>
              <a:blip r:embed="rId9"/>
              <a:stretch>
                <a:fillRect/>
              </a:stretch>
            </p:blipFill>
            <p:spPr>
              <a:xfrm>
                <a:off x="3767622" y="87618"/>
                <a:ext cx="100152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F62652F4-28BD-4293-8ACB-F57A136A250B}"/>
                  </a:ext>
                </a:extLst>
              </p14:cNvPr>
              <p14:cNvContentPartPr/>
              <p14:nvPr/>
            </p14:nvContentPartPr>
            <p14:xfrm>
              <a:off x="4791462" y="316218"/>
              <a:ext cx="59400" cy="214920"/>
            </p14:xfrm>
          </p:contentPart>
        </mc:Choice>
        <mc:Fallback>
          <p:pic>
            <p:nvPicPr>
              <p:cNvPr id="12" name="Ink 11">
                <a:extLst>
                  <a:ext uri="{FF2B5EF4-FFF2-40B4-BE49-F238E27FC236}">
                    <a16:creationId xmlns:a16="http://schemas.microsoft.com/office/drawing/2014/main" id="{F62652F4-28BD-4293-8ACB-F57A136A250B}"/>
                  </a:ext>
                </a:extLst>
              </p:cNvPr>
              <p:cNvPicPr/>
              <p:nvPr/>
            </p:nvPicPr>
            <p:blipFill>
              <a:blip r:embed="rId11"/>
              <a:stretch>
                <a:fillRect/>
              </a:stretch>
            </p:blipFill>
            <p:spPr>
              <a:xfrm>
                <a:off x="4773822" y="280218"/>
                <a:ext cx="950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C24CE3A5-072E-4698-A754-5CD96976D761}"/>
                  </a:ext>
                </a:extLst>
              </p14:cNvPr>
              <p14:cNvContentPartPr/>
              <p14:nvPr/>
            </p14:nvContentPartPr>
            <p14:xfrm>
              <a:off x="4691382" y="66378"/>
              <a:ext cx="12600" cy="48240"/>
            </p14:xfrm>
          </p:contentPart>
        </mc:Choice>
        <mc:Fallback>
          <p:pic>
            <p:nvPicPr>
              <p:cNvPr id="13" name="Ink 12">
                <a:extLst>
                  <a:ext uri="{FF2B5EF4-FFF2-40B4-BE49-F238E27FC236}">
                    <a16:creationId xmlns:a16="http://schemas.microsoft.com/office/drawing/2014/main" id="{C24CE3A5-072E-4698-A754-5CD96976D761}"/>
                  </a:ext>
                </a:extLst>
              </p:cNvPr>
              <p:cNvPicPr/>
              <p:nvPr/>
            </p:nvPicPr>
            <p:blipFill>
              <a:blip r:embed="rId13"/>
              <a:stretch>
                <a:fillRect/>
              </a:stretch>
            </p:blipFill>
            <p:spPr>
              <a:xfrm>
                <a:off x="4673382" y="30378"/>
                <a:ext cx="482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1F7D7AB9-84A3-4FB1-A98F-0AA7ACC187F8}"/>
                  </a:ext>
                </a:extLst>
              </p14:cNvPr>
              <p14:cNvContentPartPr/>
              <p14:nvPr/>
            </p14:nvContentPartPr>
            <p14:xfrm>
              <a:off x="4923582" y="279858"/>
              <a:ext cx="367200" cy="312480"/>
            </p14:xfrm>
          </p:contentPart>
        </mc:Choice>
        <mc:Fallback>
          <p:pic>
            <p:nvPicPr>
              <p:cNvPr id="14" name="Ink 13">
                <a:extLst>
                  <a:ext uri="{FF2B5EF4-FFF2-40B4-BE49-F238E27FC236}">
                    <a16:creationId xmlns:a16="http://schemas.microsoft.com/office/drawing/2014/main" id="{1F7D7AB9-84A3-4FB1-A98F-0AA7ACC187F8}"/>
                  </a:ext>
                </a:extLst>
              </p:cNvPr>
              <p:cNvPicPr/>
              <p:nvPr/>
            </p:nvPicPr>
            <p:blipFill>
              <a:blip r:embed="rId15"/>
              <a:stretch>
                <a:fillRect/>
              </a:stretch>
            </p:blipFill>
            <p:spPr>
              <a:xfrm>
                <a:off x="4905582" y="244218"/>
                <a:ext cx="4028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F6B78B80-86DF-4558-B19E-88FB67CBBBEF}"/>
                  </a:ext>
                </a:extLst>
              </p14:cNvPr>
              <p14:cNvContentPartPr/>
              <p14:nvPr/>
            </p14:nvContentPartPr>
            <p14:xfrm>
              <a:off x="5369262" y="185178"/>
              <a:ext cx="486360" cy="1146600"/>
            </p14:xfrm>
          </p:contentPart>
        </mc:Choice>
        <mc:Fallback>
          <p:pic>
            <p:nvPicPr>
              <p:cNvPr id="15" name="Ink 14">
                <a:extLst>
                  <a:ext uri="{FF2B5EF4-FFF2-40B4-BE49-F238E27FC236}">
                    <a16:creationId xmlns:a16="http://schemas.microsoft.com/office/drawing/2014/main" id="{F6B78B80-86DF-4558-B19E-88FB67CBBBEF}"/>
                  </a:ext>
                </a:extLst>
              </p:cNvPr>
              <p:cNvPicPr/>
              <p:nvPr/>
            </p:nvPicPr>
            <p:blipFill>
              <a:blip r:embed="rId17"/>
              <a:stretch>
                <a:fillRect/>
              </a:stretch>
            </p:blipFill>
            <p:spPr>
              <a:xfrm>
                <a:off x="5351622" y="149178"/>
                <a:ext cx="522000" cy="1218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C5DB290A-BE68-4887-9043-0B26E81A5C4E}"/>
                  </a:ext>
                </a:extLst>
              </p14:cNvPr>
              <p14:cNvContentPartPr/>
              <p14:nvPr/>
            </p14:nvContentPartPr>
            <p14:xfrm>
              <a:off x="6764982" y="330258"/>
              <a:ext cx="1070640" cy="552600"/>
            </p14:xfrm>
          </p:contentPart>
        </mc:Choice>
        <mc:Fallback>
          <p:pic>
            <p:nvPicPr>
              <p:cNvPr id="16" name="Ink 15">
                <a:extLst>
                  <a:ext uri="{FF2B5EF4-FFF2-40B4-BE49-F238E27FC236}">
                    <a16:creationId xmlns:a16="http://schemas.microsoft.com/office/drawing/2014/main" id="{C5DB290A-BE68-4887-9043-0B26E81A5C4E}"/>
                  </a:ext>
                </a:extLst>
              </p:cNvPr>
              <p:cNvPicPr/>
              <p:nvPr/>
            </p:nvPicPr>
            <p:blipFill>
              <a:blip r:embed="rId19"/>
              <a:stretch>
                <a:fillRect/>
              </a:stretch>
            </p:blipFill>
            <p:spPr>
              <a:xfrm>
                <a:off x="6746982" y="294618"/>
                <a:ext cx="1106280" cy="62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04E66F1A-ACFC-40D6-91BE-38527F51A771}"/>
                  </a:ext>
                </a:extLst>
              </p14:cNvPr>
              <p14:cNvContentPartPr/>
              <p14:nvPr/>
            </p14:nvContentPartPr>
            <p14:xfrm>
              <a:off x="7959462" y="183378"/>
              <a:ext cx="202680" cy="593640"/>
            </p14:xfrm>
          </p:contentPart>
        </mc:Choice>
        <mc:Fallback>
          <p:pic>
            <p:nvPicPr>
              <p:cNvPr id="17" name="Ink 16">
                <a:extLst>
                  <a:ext uri="{FF2B5EF4-FFF2-40B4-BE49-F238E27FC236}">
                    <a16:creationId xmlns:a16="http://schemas.microsoft.com/office/drawing/2014/main" id="{04E66F1A-ACFC-40D6-91BE-38527F51A771}"/>
                  </a:ext>
                </a:extLst>
              </p:cNvPr>
              <p:cNvPicPr/>
              <p:nvPr/>
            </p:nvPicPr>
            <p:blipFill>
              <a:blip r:embed="rId21"/>
              <a:stretch>
                <a:fillRect/>
              </a:stretch>
            </p:blipFill>
            <p:spPr>
              <a:xfrm>
                <a:off x="7941462" y="147378"/>
                <a:ext cx="238320" cy="665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7E205085-49D0-4204-9803-A626CF77D2CF}"/>
                  </a:ext>
                </a:extLst>
              </p14:cNvPr>
              <p14:cNvContentPartPr/>
              <p14:nvPr/>
            </p14:nvContentPartPr>
            <p14:xfrm>
              <a:off x="8238102" y="26058"/>
              <a:ext cx="112680" cy="632520"/>
            </p14:xfrm>
          </p:contentPart>
        </mc:Choice>
        <mc:Fallback>
          <p:pic>
            <p:nvPicPr>
              <p:cNvPr id="18" name="Ink 17">
                <a:extLst>
                  <a:ext uri="{FF2B5EF4-FFF2-40B4-BE49-F238E27FC236}">
                    <a16:creationId xmlns:a16="http://schemas.microsoft.com/office/drawing/2014/main" id="{7E205085-49D0-4204-9803-A626CF77D2CF}"/>
                  </a:ext>
                </a:extLst>
              </p:cNvPr>
              <p:cNvPicPr/>
              <p:nvPr/>
            </p:nvPicPr>
            <p:blipFill>
              <a:blip r:embed="rId23"/>
              <a:stretch>
                <a:fillRect/>
              </a:stretch>
            </p:blipFill>
            <p:spPr>
              <a:xfrm>
                <a:off x="8220462" y="-9942"/>
                <a:ext cx="148320" cy="704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3361818E-DECA-4F76-A404-D04144B58824}"/>
                  </a:ext>
                </a:extLst>
              </p14:cNvPr>
              <p14:cNvContentPartPr/>
              <p14:nvPr/>
            </p14:nvContentPartPr>
            <p14:xfrm>
              <a:off x="8246742" y="342402"/>
              <a:ext cx="274680" cy="27000"/>
            </p14:xfrm>
          </p:contentPart>
        </mc:Choice>
        <mc:Fallback>
          <p:pic>
            <p:nvPicPr>
              <p:cNvPr id="19" name="Ink 18">
                <a:extLst>
                  <a:ext uri="{FF2B5EF4-FFF2-40B4-BE49-F238E27FC236}">
                    <a16:creationId xmlns:a16="http://schemas.microsoft.com/office/drawing/2014/main" id="{3361818E-DECA-4F76-A404-D04144B58824}"/>
                  </a:ext>
                </a:extLst>
              </p:cNvPr>
              <p:cNvPicPr/>
              <p:nvPr/>
            </p:nvPicPr>
            <p:blipFill>
              <a:blip r:embed="rId25"/>
              <a:stretch>
                <a:fillRect/>
              </a:stretch>
            </p:blipFill>
            <p:spPr>
              <a:xfrm>
                <a:off x="8229102" y="306402"/>
                <a:ext cx="3103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B01B7A6B-CB9D-4DA7-AFFA-BC235043C988}"/>
                  </a:ext>
                </a:extLst>
              </p14:cNvPr>
              <p14:cNvContentPartPr/>
              <p14:nvPr/>
            </p14:nvContentPartPr>
            <p14:xfrm>
              <a:off x="2534982" y="1001922"/>
              <a:ext cx="6538680" cy="890640"/>
            </p14:xfrm>
          </p:contentPart>
        </mc:Choice>
        <mc:Fallback>
          <p:pic>
            <p:nvPicPr>
              <p:cNvPr id="20" name="Ink 19">
                <a:extLst>
                  <a:ext uri="{FF2B5EF4-FFF2-40B4-BE49-F238E27FC236}">
                    <a16:creationId xmlns:a16="http://schemas.microsoft.com/office/drawing/2014/main" id="{B01B7A6B-CB9D-4DA7-AFFA-BC235043C988}"/>
                  </a:ext>
                </a:extLst>
              </p:cNvPr>
              <p:cNvPicPr/>
              <p:nvPr/>
            </p:nvPicPr>
            <p:blipFill>
              <a:blip r:embed="rId27"/>
              <a:stretch>
                <a:fillRect/>
              </a:stretch>
            </p:blipFill>
            <p:spPr>
              <a:xfrm>
                <a:off x="2516982" y="965922"/>
                <a:ext cx="6574320" cy="962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8C66F60C-F1D4-4EB8-BE6F-343C7EDBE43A}"/>
                  </a:ext>
                </a:extLst>
              </p14:cNvPr>
              <p14:cNvContentPartPr/>
              <p14:nvPr/>
            </p14:nvContentPartPr>
            <p14:xfrm>
              <a:off x="1958262" y="2901282"/>
              <a:ext cx="1051560" cy="987840"/>
            </p14:xfrm>
          </p:contentPart>
        </mc:Choice>
        <mc:Fallback>
          <p:pic>
            <p:nvPicPr>
              <p:cNvPr id="21" name="Ink 20">
                <a:extLst>
                  <a:ext uri="{FF2B5EF4-FFF2-40B4-BE49-F238E27FC236}">
                    <a16:creationId xmlns:a16="http://schemas.microsoft.com/office/drawing/2014/main" id="{8C66F60C-F1D4-4EB8-BE6F-343C7EDBE43A}"/>
                  </a:ext>
                </a:extLst>
              </p:cNvPr>
              <p:cNvPicPr/>
              <p:nvPr/>
            </p:nvPicPr>
            <p:blipFill>
              <a:blip r:embed="rId29"/>
              <a:stretch>
                <a:fillRect/>
              </a:stretch>
            </p:blipFill>
            <p:spPr>
              <a:xfrm>
                <a:off x="1940262" y="2865282"/>
                <a:ext cx="1087200" cy="1059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A8E81B36-BA91-44DD-A519-B348092A3FBA}"/>
                  </a:ext>
                </a:extLst>
              </p14:cNvPr>
              <p14:cNvContentPartPr/>
              <p14:nvPr/>
            </p14:nvContentPartPr>
            <p14:xfrm>
              <a:off x="703662" y="2572602"/>
              <a:ext cx="596880" cy="523440"/>
            </p14:xfrm>
          </p:contentPart>
        </mc:Choice>
        <mc:Fallback>
          <p:pic>
            <p:nvPicPr>
              <p:cNvPr id="22" name="Ink 21">
                <a:extLst>
                  <a:ext uri="{FF2B5EF4-FFF2-40B4-BE49-F238E27FC236}">
                    <a16:creationId xmlns:a16="http://schemas.microsoft.com/office/drawing/2014/main" id="{A8E81B36-BA91-44DD-A519-B348092A3FBA}"/>
                  </a:ext>
                </a:extLst>
              </p:cNvPr>
              <p:cNvPicPr/>
              <p:nvPr/>
            </p:nvPicPr>
            <p:blipFill>
              <a:blip r:embed="rId31"/>
              <a:stretch>
                <a:fillRect/>
              </a:stretch>
            </p:blipFill>
            <p:spPr>
              <a:xfrm>
                <a:off x="686022" y="2536962"/>
                <a:ext cx="632520" cy="595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6F991D79-5379-471C-BC4F-C7B861B8F650}"/>
                  </a:ext>
                </a:extLst>
              </p14:cNvPr>
              <p14:cNvContentPartPr/>
              <p14:nvPr/>
            </p14:nvContentPartPr>
            <p14:xfrm>
              <a:off x="1103262" y="2373522"/>
              <a:ext cx="491040" cy="468720"/>
            </p14:xfrm>
          </p:contentPart>
        </mc:Choice>
        <mc:Fallback>
          <p:pic>
            <p:nvPicPr>
              <p:cNvPr id="23" name="Ink 22">
                <a:extLst>
                  <a:ext uri="{FF2B5EF4-FFF2-40B4-BE49-F238E27FC236}">
                    <a16:creationId xmlns:a16="http://schemas.microsoft.com/office/drawing/2014/main" id="{6F991D79-5379-471C-BC4F-C7B861B8F650}"/>
                  </a:ext>
                </a:extLst>
              </p:cNvPr>
              <p:cNvPicPr/>
              <p:nvPr/>
            </p:nvPicPr>
            <p:blipFill>
              <a:blip r:embed="rId33"/>
              <a:stretch>
                <a:fillRect/>
              </a:stretch>
            </p:blipFill>
            <p:spPr>
              <a:xfrm>
                <a:off x="1085622" y="2337882"/>
                <a:ext cx="52668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270E5642-F96B-4C41-B0A7-5969DF629108}"/>
                  </a:ext>
                </a:extLst>
              </p14:cNvPr>
              <p14:cNvContentPartPr/>
              <p14:nvPr/>
            </p14:nvContentPartPr>
            <p14:xfrm>
              <a:off x="1584222" y="2435082"/>
              <a:ext cx="377280" cy="347760"/>
            </p14:xfrm>
          </p:contentPart>
        </mc:Choice>
        <mc:Fallback>
          <p:pic>
            <p:nvPicPr>
              <p:cNvPr id="24" name="Ink 23">
                <a:extLst>
                  <a:ext uri="{FF2B5EF4-FFF2-40B4-BE49-F238E27FC236}">
                    <a16:creationId xmlns:a16="http://schemas.microsoft.com/office/drawing/2014/main" id="{270E5642-F96B-4C41-B0A7-5969DF629108}"/>
                  </a:ext>
                </a:extLst>
              </p:cNvPr>
              <p:cNvPicPr/>
              <p:nvPr/>
            </p:nvPicPr>
            <p:blipFill>
              <a:blip r:embed="rId35"/>
              <a:stretch>
                <a:fillRect/>
              </a:stretch>
            </p:blipFill>
            <p:spPr>
              <a:xfrm>
                <a:off x="1566222" y="2399442"/>
                <a:ext cx="41292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A2CF359B-42FB-486C-879C-CDD7A2F76E02}"/>
                  </a:ext>
                </a:extLst>
              </p14:cNvPr>
              <p14:cNvContentPartPr/>
              <p14:nvPr/>
            </p14:nvContentPartPr>
            <p14:xfrm>
              <a:off x="1728222" y="2241762"/>
              <a:ext cx="440640" cy="333000"/>
            </p14:xfrm>
          </p:contentPart>
        </mc:Choice>
        <mc:Fallback>
          <p:pic>
            <p:nvPicPr>
              <p:cNvPr id="25" name="Ink 24">
                <a:extLst>
                  <a:ext uri="{FF2B5EF4-FFF2-40B4-BE49-F238E27FC236}">
                    <a16:creationId xmlns:a16="http://schemas.microsoft.com/office/drawing/2014/main" id="{A2CF359B-42FB-486C-879C-CDD7A2F76E02}"/>
                  </a:ext>
                </a:extLst>
              </p:cNvPr>
              <p:cNvPicPr/>
              <p:nvPr/>
            </p:nvPicPr>
            <p:blipFill>
              <a:blip r:embed="rId37"/>
              <a:stretch>
                <a:fillRect/>
              </a:stretch>
            </p:blipFill>
            <p:spPr>
              <a:xfrm>
                <a:off x="1710222" y="2205762"/>
                <a:ext cx="47628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3D7A55FF-A51F-48DE-BC44-6A9C61C7048F}"/>
                  </a:ext>
                </a:extLst>
              </p14:cNvPr>
              <p14:cNvContentPartPr/>
              <p14:nvPr/>
            </p14:nvContentPartPr>
            <p14:xfrm>
              <a:off x="2364342" y="2197842"/>
              <a:ext cx="308520" cy="258120"/>
            </p14:xfrm>
          </p:contentPart>
        </mc:Choice>
        <mc:Fallback>
          <p:pic>
            <p:nvPicPr>
              <p:cNvPr id="26" name="Ink 25">
                <a:extLst>
                  <a:ext uri="{FF2B5EF4-FFF2-40B4-BE49-F238E27FC236}">
                    <a16:creationId xmlns:a16="http://schemas.microsoft.com/office/drawing/2014/main" id="{3D7A55FF-A51F-48DE-BC44-6A9C61C7048F}"/>
                  </a:ext>
                </a:extLst>
              </p:cNvPr>
              <p:cNvPicPr/>
              <p:nvPr/>
            </p:nvPicPr>
            <p:blipFill>
              <a:blip r:embed="rId39"/>
              <a:stretch>
                <a:fillRect/>
              </a:stretch>
            </p:blipFill>
            <p:spPr>
              <a:xfrm>
                <a:off x="2346342" y="2161842"/>
                <a:ext cx="34416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6247298E-61A7-46A7-A31D-10D4D3E3933F}"/>
                  </a:ext>
                </a:extLst>
              </p14:cNvPr>
              <p14:cNvContentPartPr/>
              <p14:nvPr/>
            </p14:nvContentPartPr>
            <p14:xfrm>
              <a:off x="2773662" y="1759002"/>
              <a:ext cx="947880" cy="572760"/>
            </p14:xfrm>
          </p:contentPart>
        </mc:Choice>
        <mc:Fallback>
          <p:pic>
            <p:nvPicPr>
              <p:cNvPr id="27" name="Ink 26">
                <a:extLst>
                  <a:ext uri="{FF2B5EF4-FFF2-40B4-BE49-F238E27FC236}">
                    <a16:creationId xmlns:a16="http://schemas.microsoft.com/office/drawing/2014/main" id="{6247298E-61A7-46A7-A31D-10D4D3E3933F}"/>
                  </a:ext>
                </a:extLst>
              </p:cNvPr>
              <p:cNvPicPr/>
              <p:nvPr/>
            </p:nvPicPr>
            <p:blipFill>
              <a:blip r:embed="rId41"/>
              <a:stretch>
                <a:fillRect/>
              </a:stretch>
            </p:blipFill>
            <p:spPr>
              <a:xfrm>
                <a:off x="2755662" y="1723362"/>
                <a:ext cx="98352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0F3C2242-FDEA-465E-BDFA-EE9729183D85}"/>
                  </a:ext>
                </a:extLst>
              </p14:cNvPr>
              <p14:cNvContentPartPr/>
              <p14:nvPr/>
            </p14:nvContentPartPr>
            <p14:xfrm>
              <a:off x="3710022" y="1819842"/>
              <a:ext cx="170640" cy="174960"/>
            </p14:xfrm>
          </p:contentPart>
        </mc:Choice>
        <mc:Fallback>
          <p:pic>
            <p:nvPicPr>
              <p:cNvPr id="28" name="Ink 27">
                <a:extLst>
                  <a:ext uri="{FF2B5EF4-FFF2-40B4-BE49-F238E27FC236}">
                    <a16:creationId xmlns:a16="http://schemas.microsoft.com/office/drawing/2014/main" id="{0F3C2242-FDEA-465E-BDFA-EE9729183D85}"/>
                  </a:ext>
                </a:extLst>
              </p:cNvPr>
              <p:cNvPicPr/>
              <p:nvPr/>
            </p:nvPicPr>
            <p:blipFill>
              <a:blip r:embed="rId43"/>
              <a:stretch>
                <a:fillRect/>
              </a:stretch>
            </p:blipFill>
            <p:spPr>
              <a:xfrm>
                <a:off x="3692382" y="1783842"/>
                <a:ext cx="2062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44C824F4-5D5B-400F-9D12-BF65122C7234}"/>
                  </a:ext>
                </a:extLst>
              </p14:cNvPr>
              <p14:cNvContentPartPr/>
              <p14:nvPr/>
            </p14:nvContentPartPr>
            <p14:xfrm>
              <a:off x="3437502" y="1538322"/>
              <a:ext cx="360" cy="360"/>
            </p14:xfrm>
          </p:contentPart>
        </mc:Choice>
        <mc:Fallback>
          <p:pic>
            <p:nvPicPr>
              <p:cNvPr id="29" name="Ink 28">
                <a:extLst>
                  <a:ext uri="{FF2B5EF4-FFF2-40B4-BE49-F238E27FC236}">
                    <a16:creationId xmlns:a16="http://schemas.microsoft.com/office/drawing/2014/main" id="{44C824F4-5D5B-400F-9D12-BF65122C7234}"/>
                  </a:ext>
                </a:extLst>
              </p:cNvPr>
              <p:cNvPicPr/>
              <p:nvPr/>
            </p:nvPicPr>
            <p:blipFill>
              <a:blip r:embed="rId45"/>
              <a:stretch>
                <a:fillRect/>
              </a:stretch>
            </p:blipFill>
            <p:spPr>
              <a:xfrm>
                <a:off x="3419502" y="1502322"/>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55700C28-2FBB-4678-80F5-25E112B35A1D}"/>
                  </a:ext>
                </a:extLst>
              </p14:cNvPr>
              <p14:cNvContentPartPr/>
              <p14:nvPr/>
            </p14:nvContentPartPr>
            <p14:xfrm>
              <a:off x="2200542" y="4030242"/>
              <a:ext cx="803880" cy="938160"/>
            </p14:xfrm>
          </p:contentPart>
        </mc:Choice>
        <mc:Fallback>
          <p:pic>
            <p:nvPicPr>
              <p:cNvPr id="30" name="Ink 29">
                <a:extLst>
                  <a:ext uri="{FF2B5EF4-FFF2-40B4-BE49-F238E27FC236}">
                    <a16:creationId xmlns:a16="http://schemas.microsoft.com/office/drawing/2014/main" id="{55700C28-2FBB-4678-80F5-25E112B35A1D}"/>
                  </a:ext>
                </a:extLst>
              </p:cNvPr>
              <p:cNvPicPr/>
              <p:nvPr/>
            </p:nvPicPr>
            <p:blipFill>
              <a:blip r:embed="rId47"/>
              <a:stretch>
                <a:fillRect/>
              </a:stretch>
            </p:blipFill>
            <p:spPr>
              <a:xfrm>
                <a:off x="2182542" y="3994242"/>
                <a:ext cx="839520" cy="1009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B976D990-1C6C-4048-B683-A5AC142AD736}"/>
                  </a:ext>
                </a:extLst>
              </p14:cNvPr>
              <p14:cNvContentPartPr/>
              <p14:nvPr/>
            </p14:nvContentPartPr>
            <p14:xfrm>
              <a:off x="3069582" y="4236522"/>
              <a:ext cx="500400" cy="426960"/>
            </p14:xfrm>
          </p:contentPart>
        </mc:Choice>
        <mc:Fallback>
          <p:pic>
            <p:nvPicPr>
              <p:cNvPr id="31" name="Ink 30">
                <a:extLst>
                  <a:ext uri="{FF2B5EF4-FFF2-40B4-BE49-F238E27FC236}">
                    <a16:creationId xmlns:a16="http://schemas.microsoft.com/office/drawing/2014/main" id="{B976D990-1C6C-4048-B683-A5AC142AD736}"/>
                  </a:ext>
                </a:extLst>
              </p:cNvPr>
              <p:cNvPicPr/>
              <p:nvPr/>
            </p:nvPicPr>
            <p:blipFill>
              <a:blip r:embed="rId49"/>
              <a:stretch>
                <a:fillRect/>
              </a:stretch>
            </p:blipFill>
            <p:spPr>
              <a:xfrm>
                <a:off x="3051582" y="4200882"/>
                <a:ext cx="5360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1F7E8DA7-C9EE-40AB-AEE3-9BA23CAF6E12}"/>
                  </a:ext>
                </a:extLst>
              </p14:cNvPr>
              <p14:cNvContentPartPr/>
              <p14:nvPr/>
            </p14:nvContentPartPr>
            <p14:xfrm>
              <a:off x="3563142" y="3782922"/>
              <a:ext cx="802080" cy="443160"/>
            </p14:xfrm>
          </p:contentPart>
        </mc:Choice>
        <mc:Fallback>
          <p:pic>
            <p:nvPicPr>
              <p:cNvPr id="32" name="Ink 31">
                <a:extLst>
                  <a:ext uri="{FF2B5EF4-FFF2-40B4-BE49-F238E27FC236}">
                    <a16:creationId xmlns:a16="http://schemas.microsoft.com/office/drawing/2014/main" id="{1F7E8DA7-C9EE-40AB-AEE3-9BA23CAF6E12}"/>
                  </a:ext>
                </a:extLst>
              </p:cNvPr>
              <p:cNvPicPr/>
              <p:nvPr/>
            </p:nvPicPr>
            <p:blipFill>
              <a:blip r:embed="rId51"/>
              <a:stretch>
                <a:fillRect/>
              </a:stretch>
            </p:blipFill>
            <p:spPr>
              <a:xfrm>
                <a:off x="3545502" y="3746922"/>
                <a:ext cx="83772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496FD6B1-5AB7-4240-9FB4-8D94EAE7A898}"/>
                  </a:ext>
                </a:extLst>
              </p14:cNvPr>
              <p14:cNvContentPartPr/>
              <p14:nvPr/>
            </p14:nvContentPartPr>
            <p14:xfrm>
              <a:off x="3300702" y="5015202"/>
              <a:ext cx="925560" cy="418320"/>
            </p14:xfrm>
          </p:contentPart>
        </mc:Choice>
        <mc:Fallback>
          <p:pic>
            <p:nvPicPr>
              <p:cNvPr id="33" name="Ink 32">
                <a:extLst>
                  <a:ext uri="{FF2B5EF4-FFF2-40B4-BE49-F238E27FC236}">
                    <a16:creationId xmlns:a16="http://schemas.microsoft.com/office/drawing/2014/main" id="{496FD6B1-5AB7-4240-9FB4-8D94EAE7A898}"/>
                  </a:ext>
                </a:extLst>
              </p:cNvPr>
              <p:cNvPicPr/>
              <p:nvPr/>
            </p:nvPicPr>
            <p:blipFill>
              <a:blip r:embed="rId53"/>
              <a:stretch>
                <a:fillRect/>
              </a:stretch>
            </p:blipFill>
            <p:spPr>
              <a:xfrm>
                <a:off x="3282702" y="4979562"/>
                <a:ext cx="96120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CF61009A-7725-4A02-8FC1-0BCC4BB0857B}"/>
                  </a:ext>
                </a:extLst>
              </p14:cNvPr>
              <p14:cNvContentPartPr/>
              <p14:nvPr/>
            </p14:nvContentPartPr>
            <p14:xfrm>
              <a:off x="4184142" y="4129242"/>
              <a:ext cx="797040" cy="1127520"/>
            </p14:xfrm>
          </p:contentPart>
        </mc:Choice>
        <mc:Fallback>
          <p:pic>
            <p:nvPicPr>
              <p:cNvPr id="34" name="Ink 33">
                <a:extLst>
                  <a:ext uri="{FF2B5EF4-FFF2-40B4-BE49-F238E27FC236}">
                    <a16:creationId xmlns:a16="http://schemas.microsoft.com/office/drawing/2014/main" id="{CF61009A-7725-4A02-8FC1-0BCC4BB0857B}"/>
                  </a:ext>
                </a:extLst>
              </p:cNvPr>
              <p:cNvPicPr/>
              <p:nvPr/>
            </p:nvPicPr>
            <p:blipFill>
              <a:blip r:embed="rId55"/>
              <a:stretch>
                <a:fillRect/>
              </a:stretch>
            </p:blipFill>
            <p:spPr>
              <a:xfrm>
                <a:off x="4166502" y="4093242"/>
                <a:ext cx="832680" cy="1199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3579D25A-B5A6-480A-A394-989C59F099CE}"/>
                  </a:ext>
                </a:extLst>
              </p14:cNvPr>
              <p14:cNvContentPartPr/>
              <p14:nvPr/>
            </p14:nvContentPartPr>
            <p14:xfrm>
              <a:off x="4692822" y="4466202"/>
              <a:ext cx="336240" cy="164880"/>
            </p14:xfrm>
          </p:contentPart>
        </mc:Choice>
        <mc:Fallback>
          <p:pic>
            <p:nvPicPr>
              <p:cNvPr id="35" name="Ink 34">
                <a:extLst>
                  <a:ext uri="{FF2B5EF4-FFF2-40B4-BE49-F238E27FC236}">
                    <a16:creationId xmlns:a16="http://schemas.microsoft.com/office/drawing/2014/main" id="{3579D25A-B5A6-480A-A394-989C59F099CE}"/>
                  </a:ext>
                </a:extLst>
              </p:cNvPr>
              <p:cNvPicPr/>
              <p:nvPr/>
            </p:nvPicPr>
            <p:blipFill>
              <a:blip r:embed="rId57"/>
              <a:stretch>
                <a:fillRect/>
              </a:stretch>
            </p:blipFill>
            <p:spPr>
              <a:xfrm>
                <a:off x="4675182" y="4430562"/>
                <a:ext cx="3718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07C2D299-1848-4E86-9042-E2554B641ED4}"/>
                  </a:ext>
                </a:extLst>
              </p14:cNvPr>
              <p14:cNvContentPartPr/>
              <p14:nvPr/>
            </p14:nvContentPartPr>
            <p14:xfrm>
              <a:off x="5020062" y="3952842"/>
              <a:ext cx="999720" cy="727920"/>
            </p14:xfrm>
          </p:contentPart>
        </mc:Choice>
        <mc:Fallback>
          <p:pic>
            <p:nvPicPr>
              <p:cNvPr id="36" name="Ink 35">
                <a:extLst>
                  <a:ext uri="{FF2B5EF4-FFF2-40B4-BE49-F238E27FC236}">
                    <a16:creationId xmlns:a16="http://schemas.microsoft.com/office/drawing/2014/main" id="{07C2D299-1848-4E86-9042-E2554B641ED4}"/>
                  </a:ext>
                </a:extLst>
              </p:cNvPr>
              <p:cNvPicPr/>
              <p:nvPr/>
            </p:nvPicPr>
            <p:blipFill>
              <a:blip r:embed="rId59"/>
              <a:stretch>
                <a:fillRect/>
              </a:stretch>
            </p:blipFill>
            <p:spPr>
              <a:xfrm>
                <a:off x="5002422" y="3916842"/>
                <a:ext cx="1035360" cy="799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31F02A6C-C977-4721-81FA-76B876FD1C2E}"/>
                  </a:ext>
                </a:extLst>
              </p14:cNvPr>
              <p14:cNvContentPartPr/>
              <p14:nvPr/>
            </p14:nvContentPartPr>
            <p14:xfrm>
              <a:off x="5864262" y="4193682"/>
              <a:ext cx="245160" cy="325800"/>
            </p14:xfrm>
          </p:contentPart>
        </mc:Choice>
        <mc:Fallback>
          <p:pic>
            <p:nvPicPr>
              <p:cNvPr id="37" name="Ink 36">
                <a:extLst>
                  <a:ext uri="{FF2B5EF4-FFF2-40B4-BE49-F238E27FC236}">
                    <a16:creationId xmlns:a16="http://schemas.microsoft.com/office/drawing/2014/main" id="{31F02A6C-C977-4721-81FA-76B876FD1C2E}"/>
                  </a:ext>
                </a:extLst>
              </p:cNvPr>
              <p:cNvPicPr/>
              <p:nvPr/>
            </p:nvPicPr>
            <p:blipFill>
              <a:blip r:embed="rId61"/>
              <a:stretch>
                <a:fillRect/>
              </a:stretch>
            </p:blipFill>
            <p:spPr>
              <a:xfrm>
                <a:off x="5846262" y="4158042"/>
                <a:ext cx="28080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21867286-748C-4340-BD6A-669AB066D258}"/>
                  </a:ext>
                </a:extLst>
              </p14:cNvPr>
              <p14:cNvContentPartPr/>
              <p14:nvPr/>
            </p14:nvContentPartPr>
            <p14:xfrm>
              <a:off x="5618022" y="3850962"/>
              <a:ext cx="50400" cy="7200"/>
            </p14:xfrm>
          </p:contentPart>
        </mc:Choice>
        <mc:Fallback>
          <p:pic>
            <p:nvPicPr>
              <p:cNvPr id="38" name="Ink 37">
                <a:extLst>
                  <a:ext uri="{FF2B5EF4-FFF2-40B4-BE49-F238E27FC236}">
                    <a16:creationId xmlns:a16="http://schemas.microsoft.com/office/drawing/2014/main" id="{21867286-748C-4340-BD6A-669AB066D258}"/>
                  </a:ext>
                </a:extLst>
              </p:cNvPr>
              <p:cNvPicPr/>
              <p:nvPr/>
            </p:nvPicPr>
            <p:blipFill>
              <a:blip r:embed="rId63"/>
              <a:stretch>
                <a:fillRect/>
              </a:stretch>
            </p:blipFill>
            <p:spPr>
              <a:xfrm>
                <a:off x="5600022" y="3814962"/>
                <a:ext cx="860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8DF69067-0153-46D6-BB48-C66B358B61A3}"/>
                  </a:ext>
                </a:extLst>
              </p14:cNvPr>
              <p14:cNvContentPartPr/>
              <p14:nvPr/>
            </p14:nvContentPartPr>
            <p14:xfrm>
              <a:off x="6274662" y="3202602"/>
              <a:ext cx="506160" cy="1181520"/>
            </p14:xfrm>
          </p:contentPart>
        </mc:Choice>
        <mc:Fallback>
          <p:pic>
            <p:nvPicPr>
              <p:cNvPr id="39" name="Ink 38">
                <a:extLst>
                  <a:ext uri="{FF2B5EF4-FFF2-40B4-BE49-F238E27FC236}">
                    <a16:creationId xmlns:a16="http://schemas.microsoft.com/office/drawing/2014/main" id="{8DF69067-0153-46D6-BB48-C66B358B61A3}"/>
                  </a:ext>
                </a:extLst>
              </p:cNvPr>
              <p:cNvPicPr/>
              <p:nvPr/>
            </p:nvPicPr>
            <p:blipFill>
              <a:blip r:embed="rId65"/>
              <a:stretch>
                <a:fillRect/>
              </a:stretch>
            </p:blipFill>
            <p:spPr>
              <a:xfrm>
                <a:off x="6256662" y="3166962"/>
                <a:ext cx="541800" cy="1253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8E01C7C5-C2DB-419D-A1F5-8E8D2244C3EF}"/>
                  </a:ext>
                </a:extLst>
              </p14:cNvPr>
              <p14:cNvContentPartPr/>
              <p14:nvPr/>
            </p14:nvContentPartPr>
            <p14:xfrm>
              <a:off x="9537342" y="1932162"/>
              <a:ext cx="1341720" cy="1614240"/>
            </p14:xfrm>
          </p:contentPart>
        </mc:Choice>
        <mc:Fallback>
          <p:pic>
            <p:nvPicPr>
              <p:cNvPr id="40" name="Ink 39">
                <a:extLst>
                  <a:ext uri="{FF2B5EF4-FFF2-40B4-BE49-F238E27FC236}">
                    <a16:creationId xmlns:a16="http://schemas.microsoft.com/office/drawing/2014/main" id="{8E01C7C5-C2DB-419D-A1F5-8E8D2244C3EF}"/>
                  </a:ext>
                </a:extLst>
              </p:cNvPr>
              <p:cNvPicPr/>
              <p:nvPr/>
            </p:nvPicPr>
            <p:blipFill>
              <a:blip r:embed="rId67"/>
              <a:stretch>
                <a:fillRect/>
              </a:stretch>
            </p:blipFill>
            <p:spPr>
              <a:xfrm>
                <a:off x="9519342" y="1896162"/>
                <a:ext cx="1377360" cy="1685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4E621BA4-C889-4993-BF72-B2F8FA1894F0}"/>
                  </a:ext>
                </a:extLst>
              </p14:cNvPr>
              <p14:cNvContentPartPr/>
              <p14:nvPr/>
            </p14:nvContentPartPr>
            <p14:xfrm>
              <a:off x="10146102" y="1221882"/>
              <a:ext cx="514080" cy="365040"/>
            </p14:xfrm>
          </p:contentPart>
        </mc:Choice>
        <mc:Fallback>
          <p:pic>
            <p:nvPicPr>
              <p:cNvPr id="41" name="Ink 40">
                <a:extLst>
                  <a:ext uri="{FF2B5EF4-FFF2-40B4-BE49-F238E27FC236}">
                    <a16:creationId xmlns:a16="http://schemas.microsoft.com/office/drawing/2014/main" id="{4E621BA4-C889-4993-BF72-B2F8FA1894F0}"/>
                  </a:ext>
                </a:extLst>
              </p:cNvPr>
              <p:cNvPicPr/>
              <p:nvPr/>
            </p:nvPicPr>
            <p:blipFill>
              <a:blip r:embed="rId69"/>
              <a:stretch>
                <a:fillRect/>
              </a:stretch>
            </p:blipFill>
            <p:spPr>
              <a:xfrm>
                <a:off x="10128102" y="1186242"/>
                <a:ext cx="54972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4F24EB98-6596-453D-93C7-F0DD53203FC3}"/>
                  </a:ext>
                </a:extLst>
              </p14:cNvPr>
              <p14:cNvContentPartPr/>
              <p14:nvPr/>
            </p14:nvContentPartPr>
            <p14:xfrm>
              <a:off x="10544262" y="1081122"/>
              <a:ext cx="458280" cy="432000"/>
            </p14:xfrm>
          </p:contentPart>
        </mc:Choice>
        <mc:Fallback>
          <p:pic>
            <p:nvPicPr>
              <p:cNvPr id="42" name="Ink 41">
                <a:extLst>
                  <a:ext uri="{FF2B5EF4-FFF2-40B4-BE49-F238E27FC236}">
                    <a16:creationId xmlns:a16="http://schemas.microsoft.com/office/drawing/2014/main" id="{4F24EB98-6596-453D-93C7-F0DD53203FC3}"/>
                  </a:ext>
                </a:extLst>
              </p:cNvPr>
              <p:cNvPicPr/>
              <p:nvPr/>
            </p:nvPicPr>
            <p:blipFill>
              <a:blip r:embed="rId71"/>
              <a:stretch>
                <a:fillRect/>
              </a:stretch>
            </p:blipFill>
            <p:spPr>
              <a:xfrm>
                <a:off x="10526262" y="1045122"/>
                <a:ext cx="49392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908FC6D3-FAF2-499F-B525-54CE13FBFA33}"/>
                  </a:ext>
                </a:extLst>
              </p14:cNvPr>
              <p14:cNvContentPartPr/>
              <p14:nvPr/>
            </p14:nvContentPartPr>
            <p14:xfrm>
              <a:off x="10699782" y="703122"/>
              <a:ext cx="753480" cy="615600"/>
            </p14:xfrm>
          </p:contentPart>
        </mc:Choice>
        <mc:Fallback>
          <p:pic>
            <p:nvPicPr>
              <p:cNvPr id="43" name="Ink 42">
                <a:extLst>
                  <a:ext uri="{FF2B5EF4-FFF2-40B4-BE49-F238E27FC236}">
                    <a16:creationId xmlns:a16="http://schemas.microsoft.com/office/drawing/2014/main" id="{908FC6D3-FAF2-499F-B525-54CE13FBFA33}"/>
                  </a:ext>
                </a:extLst>
              </p:cNvPr>
              <p:cNvPicPr/>
              <p:nvPr/>
            </p:nvPicPr>
            <p:blipFill>
              <a:blip r:embed="rId73"/>
              <a:stretch>
                <a:fillRect/>
              </a:stretch>
            </p:blipFill>
            <p:spPr>
              <a:xfrm>
                <a:off x="10682142" y="667482"/>
                <a:ext cx="78912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C5CE658E-6103-41A3-A873-808DC2011EF0}"/>
                  </a:ext>
                </a:extLst>
              </p14:cNvPr>
              <p14:cNvContentPartPr/>
              <p14:nvPr/>
            </p14:nvContentPartPr>
            <p14:xfrm>
              <a:off x="11097942" y="296322"/>
              <a:ext cx="712440" cy="867960"/>
            </p14:xfrm>
          </p:contentPart>
        </mc:Choice>
        <mc:Fallback>
          <p:pic>
            <p:nvPicPr>
              <p:cNvPr id="44" name="Ink 43">
                <a:extLst>
                  <a:ext uri="{FF2B5EF4-FFF2-40B4-BE49-F238E27FC236}">
                    <a16:creationId xmlns:a16="http://schemas.microsoft.com/office/drawing/2014/main" id="{C5CE658E-6103-41A3-A873-808DC2011EF0}"/>
                  </a:ext>
                </a:extLst>
              </p:cNvPr>
              <p:cNvPicPr/>
              <p:nvPr/>
            </p:nvPicPr>
            <p:blipFill>
              <a:blip r:embed="rId75"/>
              <a:stretch>
                <a:fillRect/>
              </a:stretch>
            </p:blipFill>
            <p:spPr>
              <a:xfrm>
                <a:off x="11079942" y="260682"/>
                <a:ext cx="748080" cy="939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5FB96429-4C3C-4F44-B221-8829A54D9A06}"/>
                  </a:ext>
                </a:extLst>
              </p14:cNvPr>
              <p14:cNvContentPartPr/>
              <p14:nvPr/>
            </p14:nvContentPartPr>
            <p14:xfrm>
              <a:off x="11816502" y="86802"/>
              <a:ext cx="638640" cy="536400"/>
            </p14:xfrm>
          </p:contentPart>
        </mc:Choice>
        <mc:Fallback>
          <p:pic>
            <p:nvPicPr>
              <p:cNvPr id="45" name="Ink 44">
                <a:extLst>
                  <a:ext uri="{FF2B5EF4-FFF2-40B4-BE49-F238E27FC236}">
                    <a16:creationId xmlns:a16="http://schemas.microsoft.com/office/drawing/2014/main" id="{5FB96429-4C3C-4F44-B221-8829A54D9A06}"/>
                  </a:ext>
                </a:extLst>
              </p:cNvPr>
              <p:cNvPicPr/>
              <p:nvPr/>
            </p:nvPicPr>
            <p:blipFill>
              <a:blip r:embed="rId77"/>
              <a:stretch>
                <a:fillRect/>
              </a:stretch>
            </p:blipFill>
            <p:spPr>
              <a:xfrm>
                <a:off x="11798502" y="50802"/>
                <a:ext cx="67428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EA2EAF9A-35E7-4F50-965A-BCFB27A9DCE8}"/>
                  </a:ext>
                </a:extLst>
              </p14:cNvPr>
              <p14:cNvContentPartPr/>
              <p14:nvPr/>
            </p14:nvContentPartPr>
            <p14:xfrm>
              <a:off x="10549662" y="1097682"/>
              <a:ext cx="255960" cy="71640"/>
            </p14:xfrm>
          </p:contentPart>
        </mc:Choice>
        <mc:Fallback>
          <p:pic>
            <p:nvPicPr>
              <p:cNvPr id="46" name="Ink 45">
                <a:extLst>
                  <a:ext uri="{FF2B5EF4-FFF2-40B4-BE49-F238E27FC236}">
                    <a16:creationId xmlns:a16="http://schemas.microsoft.com/office/drawing/2014/main" id="{EA2EAF9A-35E7-4F50-965A-BCFB27A9DCE8}"/>
                  </a:ext>
                </a:extLst>
              </p:cNvPr>
              <p:cNvPicPr/>
              <p:nvPr/>
            </p:nvPicPr>
            <p:blipFill>
              <a:blip r:embed="rId79"/>
              <a:stretch>
                <a:fillRect/>
              </a:stretch>
            </p:blipFill>
            <p:spPr>
              <a:xfrm>
                <a:off x="10531662" y="1062042"/>
                <a:ext cx="2916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0A9BB0F0-315E-4E25-BF5E-235712E8F76C}"/>
                  </a:ext>
                </a:extLst>
              </p14:cNvPr>
              <p14:cNvContentPartPr/>
              <p14:nvPr/>
            </p14:nvContentPartPr>
            <p14:xfrm>
              <a:off x="2929542" y="2557482"/>
              <a:ext cx="6627600" cy="1104840"/>
            </p14:xfrm>
          </p:contentPart>
        </mc:Choice>
        <mc:Fallback>
          <p:pic>
            <p:nvPicPr>
              <p:cNvPr id="47" name="Ink 46">
                <a:extLst>
                  <a:ext uri="{FF2B5EF4-FFF2-40B4-BE49-F238E27FC236}">
                    <a16:creationId xmlns:a16="http://schemas.microsoft.com/office/drawing/2014/main" id="{0A9BB0F0-315E-4E25-BF5E-235712E8F76C}"/>
                  </a:ext>
                </a:extLst>
              </p:cNvPr>
              <p:cNvPicPr/>
              <p:nvPr/>
            </p:nvPicPr>
            <p:blipFill>
              <a:blip r:embed="rId81"/>
              <a:stretch>
                <a:fillRect/>
              </a:stretch>
            </p:blipFill>
            <p:spPr>
              <a:xfrm>
                <a:off x="2911902" y="2521842"/>
                <a:ext cx="6663240" cy="1176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3E98AE72-C3AC-4A03-B30F-68CED03648D8}"/>
                  </a:ext>
                </a:extLst>
              </p14:cNvPr>
              <p14:cNvContentPartPr/>
              <p14:nvPr/>
            </p14:nvContentPartPr>
            <p14:xfrm>
              <a:off x="6936702" y="2812722"/>
              <a:ext cx="1131480" cy="2119680"/>
            </p14:xfrm>
          </p:contentPart>
        </mc:Choice>
        <mc:Fallback>
          <p:pic>
            <p:nvPicPr>
              <p:cNvPr id="48" name="Ink 47">
                <a:extLst>
                  <a:ext uri="{FF2B5EF4-FFF2-40B4-BE49-F238E27FC236}">
                    <a16:creationId xmlns:a16="http://schemas.microsoft.com/office/drawing/2014/main" id="{3E98AE72-C3AC-4A03-B30F-68CED03648D8}"/>
                  </a:ext>
                </a:extLst>
              </p:cNvPr>
              <p:cNvPicPr/>
              <p:nvPr/>
            </p:nvPicPr>
            <p:blipFill>
              <a:blip r:embed="rId83"/>
              <a:stretch>
                <a:fillRect/>
              </a:stretch>
            </p:blipFill>
            <p:spPr>
              <a:xfrm>
                <a:off x="6919062" y="2777082"/>
                <a:ext cx="1167120" cy="2191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D0E3B1EF-3CB4-4F68-ADB3-F97C840A5C7E}"/>
                  </a:ext>
                </a:extLst>
              </p14:cNvPr>
              <p14:cNvContentPartPr/>
              <p14:nvPr/>
            </p14:nvContentPartPr>
            <p14:xfrm>
              <a:off x="6277182" y="5521362"/>
              <a:ext cx="774360" cy="635040"/>
            </p14:xfrm>
          </p:contentPart>
        </mc:Choice>
        <mc:Fallback>
          <p:pic>
            <p:nvPicPr>
              <p:cNvPr id="49" name="Ink 48">
                <a:extLst>
                  <a:ext uri="{FF2B5EF4-FFF2-40B4-BE49-F238E27FC236}">
                    <a16:creationId xmlns:a16="http://schemas.microsoft.com/office/drawing/2014/main" id="{D0E3B1EF-3CB4-4F68-ADB3-F97C840A5C7E}"/>
                  </a:ext>
                </a:extLst>
              </p:cNvPr>
              <p:cNvPicPr/>
              <p:nvPr/>
            </p:nvPicPr>
            <p:blipFill>
              <a:blip r:embed="rId85"/>
              <a:stretch>
                <a:fillRect/>
              </a:stretch>
            </p:blipFill>
            <p:spPr>
              <a:xfrm>
                <a:off x="6259542" y="5485362"/>
                <a:ext cx="810000" cy="706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B751E79E-C4F1-45A6-8755-F7A0B08F9577}"/>
                  </a:ext>
                </a:extLst>
              </p14:cNvPr>
              <p14:cNvContentPartPr/>
              <p14:nvPr/>
            </p14:nvContentPartPr>
            <p14:xfrm>
              <a:off x="6356022" y="5486082"/>
              <a:ext cx="405360" cy="376560"/>
            </p14:xfrm>
          </p:contentPart>
        </mc:Choice>
        <mc:Fallback>
          <p:pic>
            <p:nvPicPr>
              <p:cNvPr id="50" name="Ink 49">
                <a:extLst>
                  <a:ext uri="{FF2B5EF4-FFF2-40B4-BE49-F238E27FC236}">
                    <a16:creationId xmlns:a16="http://schemas.microsoft.com/office/drawing/2014/main" id="{B751E79E-C4F1-45A6-8755-F7A0B08F9577}"/>
                  </a:ext>
                </a:extLst>
              </p:cNvPr>
              <p:cNvPicPr/>
              <p:nvPr/>
            </p:nvPicPr>
            <p:blipFill>
              <a:blip r:embed="rId87"/>
              <a:stretch>
                <a:fillRect/>
              </a:stretch>
            </p:blipFill>
            <p:spPr>
              <a:xfrm>
                <a:off x="6338022" y="5450082"/>
                <a:ext cx="44100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4D7069EF-B01F-4D52-8A20-A63927A261DB}"/>
                  </a:ext>
                </a:extLst>
              </p14:cNvPr>
              <p14:cNvContentPartPr/>
              <p14:nvPr/>
            </p14:nvContentPartPr>
            <p14:xfrm>
              <a:off x="6860742" y="5292762"/>
              <a:ext cx="639720" cy="498960"/>
            </p14:xfrm>
          </p:contentPart>
        </mc:Choice>
        <mc:Fallback>
          <p:pic>
            <p:nvPicPr>
              <p:cNvPr id="51" name="Ink 50">
                <a:extLst>
                  <a:ext uri="{FF2B5EF4-FFF2-40B4-BE49-F238E27FC236}">
                    <a16:creationId xmlns:a16="http://schemas.microsoft.com/office/drawing/2014/main" id="{4D7069EF-B01F-4D52-8A20-A63927A261DB}"/>
                  </a:ext>
                </a:extLst>
              </p:cNvPr>
              <p:cNvPicPr/>
              <p:nvPr/>
            </p:nvPicPr>
            <p:blipFill>
              <a:blip r:embed="rId89"/>
              <a:stretch>
                <a:fillRect/>
              </a:stretch>
            </p:blipFill>
            <p:spPr>
              <a:xfrm>
                <a:off x="6843102" y="5256762"/>
                <a:ext cx="675360" cy="570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DC2F1D33-411D-488E-A586-B6C5F91D0E7F}"/>
                  </a:ext>
                </a:extLst>
              </p14:cNvPr>
              <p14:cNvContentPartPr/>
              <p14:nvPr/>
            </p14:nvContentPartPr>
            <p14:xfrm>
              <a:off x="7619982" y="5176842"/>
              <a:ext cx="392400" cy="407160"/>
            </p14:xfrm>
          </p:contentPart>
        </mc:Choice>
        <mc:Fallback>
          <p:pic>
            <p:nvPicPr>
              <p:cNvPr id="52" name="Ink 51">
                <a:extLst>
                  <a:ext uri="{FF2B5EF4-FFF2-40B4-BE49-F238E27FC236}">
                    <a16:creationId xmlns:a16="http://schemas.microsoft.com/office/drawing/2014/main" id="{DC2F1D33-411D-488E-A586-B6C5F91D0E7F}"/>
                  </a:ext>
                </a:extLst>
              </p:cNvPr>
              <p:cNvPicPr/>
              <p:nvPr/>
            </p:nvPicPr>
            <p:blipFill>
              <a:blip r:embed="rId91"/>
              <a:stretch>
                <a:fillRect/>
              </a:stretch>
            </p:blipFill>
            <p:spPr>
              <a:xfrm>
                <a:off x="7602342" y="5140842"/>
                <a:ext cx="42804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6E516292-D771-415D-B305-ABFCC9B51481}"/>
                  </a:ext>
                </a:extLst>
              </p14:cNvPr>
              <p14:cNvContentPartPr/>
              <p14:nvPr/>
            </p14:nvContentPartPr>
            <p14:xfrm>
              <a:off x="7982862" y="5107362"/>
              <a:ext cx="546120" cy="479160"/>
            </p14:xfrm>
          </p:contentPart>
        </mc:Choice>
        <mc:Fallback>
          <p:pic>
            <p:nvPicPr>
              <p:cNvPr id="53" name="Ink 52">
                <a:extLst>
                  <a:ext uri="{FF2B5EF4-FFF2-40B4-BE49-F238E27FC236}">
                    <a16:creationId xmlns:a16="http://schemas.microsoft.com/office/drawing/2014/main" id="{6E516292-D771-415D-B305-ABFCC9B51481}"/>
                  </a:ext>
                </a:extLst>
              </p:cNvPr>
              <p:cNvPicPr/>
              <p:nvPr/>
            </p:nvPicPr>
            <p:blipFill>
              <a:blip r:embed="rId93"/>
              <a:stretch>
                <a:fillRect/>
              </a:stretch>
            </p:blipFill>
            <p:spPr>
              <a:xfrm>
                <a:off x="7965222" y="5071722"/>
                <a:ext cx="58176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3B9CD8FC-CDCD-41D0-8CA3-9C36CB7B34B7}"/>
                  </a:ext>
                </a:extLst>
              </p14:cNvPr>
              <p14:cNvContentPartPr/>
              <p14:nvPr/>
            </p14:nvContentPartPr>
            <p14:xfrm>
              <a:off x="8546622" y="4738362"/>
              <a:ext cx="476280" cy="624960"/>
            </p14:xfrm>
          </p:contentPart>
        </mc:Choice>
        <mc:Fallback>
          <p:pic>
            <p:nvPicPr>
              <p:cNvPr id="54" name="Ink 53">
                <a:extLst>
                  <a:ext uri="{FF2B5EF4-FFF2-40B4-BE49-F238E27FC236}">
                    <a16:creationId xmlns:a16="http://schemas.microsoft.com/office/drawing/2014/main" id="{3B9CD8FC-CDCD-41D0-8CA3-9C36CB7B34B7}"/>
                  </a:ext>
                </a:extLst>
              </p:cNvPr>
              <p:cNvPicPr/>
              <p:nvPr/>
            </p:nvPicPr>
            <p:blipFill>
              <a:blip r:embed="rId95"/>
              <a:stretch>
                <a:fillRect/>
              </a:stretch>
            </p:blipFill>
            <p:spPr>
              <a:xfrm>
                <a:off x="8528622" y="4702722"/>
                <a:ext cx="511920" cy="696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E3CA3EEE-BD2F-4D5B-94BF-2123702356FF}"/>
                  </a:ext>
                </a:extLst>
              </p14:cNvPr>
              <p14:cNvContentPartPr/>
              <p14:nvPr/>
            </p14:nvContentPartPr>
            <p14:xfrm>
              <a:off x="8845062" y="4072722"/>
              <a:ext cx="609120" cy="1108440"/>
            </p14:xfrm>
          </p:contentPart>
        </mc:Choice>
        <mc:Fallback>
          <p:pic>
            <p:nvPicPr>
              <p:cNvPr id="55" name="Ink 54">
                <a:extLst>
                  <a:ext uri="{FF2B5EF4-FFF2-40B4-BE49-F238E27FC236}">
                    <a16:creationId xmlns:a16="http://schemas.microsoft.com/office/drawing/2014/main" id="{E3CA3EEE-BD2F-4D5B-94BF-2123702356FF}"/>
                  </a:ext>
                </a:extLst>
              </p:cNvPr>
              <p:cNvPicPr/>
              <p:nvPr/>
            </p:nvPicPr>
            <p:blipFill>
              <a:blip r:embed="rId97"/>
              <a:stretch>
                <a:fillRect/>
              </a:stretch>
            </p:blipFill>
            <p:spPr>
              <a:xfrm>
                <a:off x="8827422" y="4037082"/>
                <a:ext cx="644760" cy="1180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3D40F3E8-BB48-48B0-BCC2-4DC26A06B621}"/>
                  </a:ext>
                </a:extLst>
              </p14:cNvPr>
              <p14:cNvContentPartPr/>
              <p14:nvPr/>
            </p14:nvContentPartPr>
            <p14:xfrm>
              <a:off x="9411702" y="3738282"/>
              <a:ext cx="836280" cy="921600"/>
            </p14:xfrm>
          </p:contentPart>
        </mc:Choice>
        <mc:Fallback>
          <p:pic>
            <p:nvPicPr>
              <p:cNvPr id="56" name="Ink 55">
                <a:extLst>
                  <a:ext uri="{FF2B5EF4-FFF2-40B4-BE49-F238E27FC236}">
                    <a16:creationId xmlns:a16="http://schemas.microsoft.com/office/drawing/2014/main" id="{3D40F3E8-BB48-48B0-BCC2-4DC26A06B621}"/>
                  </a:ext>
                </a:extLst>
              </p:cNvPr>
              <p:cNvPicPr/>
              <p:nvPr/>
            </p:nvPicPr>
            <p:blipFill>
              <a:blip r:embed="rId99"/>
              <a:stretch>
                <a:fillRect/>
              </a:stretch>
            </p:blipFill>
            <p:spPr>
              <a:xfrm>
                <a:off x="9394062" y="3702642"/>
                <a:ext cx="871920" cy="993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193DA84B-995E-4671-9B96-4E995FAAF9C2}"/>
                  </a:ext>
                </a:extLst>
              </p14:cNvPr>
              <p14:cNvContentPartPr/>
              <p14:nvPr/>
            </p14:nvContentPartPr>
            <p14:xfrm>
              <a:off x="10313142" y="3674922"/>
              <a:ext cx="564480" cy="358920"/>
            </p14:xfrm>
          </p:contentPart>
        </mc:Choice>
        <mc:Fallback>
          <p:pic>
            <p:nvPicPr>
              <p:cNvPr id="57" name="Ink 56">
                <a:extLst>
                  <a:ext uri="{FF2B5EF4-FFF2-40B4-BE49-F238E27FC236}">
                    <a16:creationId xmlns:a16="http://schemas.microsoft.com/office/drawing/2014/main" id="{193DA84B-995E-4671-9B96-4E995FAAF9C2}"/>
                  </a:ext>
                </a:extLst>
              </p:cNvPr>
              <p:cNvPicPr/>
              <p:nvPr/>
            </p:nvPicPr>
            <p:blipFill>
              <a:blip r:embed="rId101"/>
              <a:stretch>
                <a:fillRect/>
              </a:stretch>
            </p:blipFill>
            <p:spPr>
              <a:xfrm>
                <a:off x="10295142" y="3639282"/>
                <a:ext cx="60012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BDDD40CB-3F4F-422F-8FE1-7CD149E714B9}"/>
                  </a:ext>
                </a:extLst>
              </p14:cNvPr>
              <p14:cNvContentPartPr/>
              <p14:nvPr/>
            </p14:nvContentPartPr>
            <p14:xfrm>
              <a:off x="10277862" y="3550722"/>
              <a:ext cx="631440" cy="317880"/>
            </p14:xfrm>
          </p:contentPart>
        </mc:Choice>
        <mc:Fallback>
          <p:pic>
            <p:nvPicPr>
              <p:cNvPr id="58" name="Ink 57">
                <a:extLst>
                  <a:ext uri="{FF2B5EF4-FFF2-40B4-BE49-F238E27FC236}">
                    <a16:creationId xmlns:a16="http://schemas.microsoft.com/office/drawing/2014/main" id="{BDDD40CB-3F4F-422F-8FE1-7CD149E714B9}"/>
                  </a:ext>
                </a:extLst>
              </p:cNvPr>
              <p:cNvPicPr/>
              <p:nvPr/>
            </p:nvPicPr>
            <p:blipFill>
              <a:blip r:embed="rId103"/>
              <a:stretch>
                <a:fillRect/>
              </a:stretch>
            </p:blipFill>
            <p:spPr>
              <a:xfrm>
                <a:off x="10260222" y="3515082"/>
                <a:ext cx="6670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E6AF8319-32C5-413C-AC58-8E0F5E732C83}"/>
                  </a:ext>
                </a:extLst>
              </p14:cNvPr>
              <p14:cNvContentPartPr/>
              <p14:nvPr/>
            </p14:nvContentPartPr>
            <p14:xfrm>
              <a:off x="10793382" y="3428682"/>
              <a:ext cx="554400" cy="526320"/>
            </p14:xfrm>
          </p:contentPart>
        </mc:Choice>
        <mc:Fallback>
          <p:pic>
            <p:nvPicPr>
              <p:cNvPr id="59" name="Ink 58">
                <a:extLst>
                  <a:ext uri="{FF2B5EF4-FFF2-40B4-BE49-F238E27FC236}">
                    <a16:creationId xmlns:a16="http://schemas.microsoft.com/office/drawing/2014/main" id="{E6AF8319-32C5-413C-AC58-8E0F5E732C83}"/>
                  </a:ext>
                </a:extLst>
              </p:cNvPr>
              <p:cNvPicPr/>
              <p:nvPr/>
            </p:nvPicPr>
            <p:blipFill>
              <a:blip r:embed="rId105"/>
              <a:stretch>
                <a:fillRect/>
              </a:stretch>
            </p:blipFill>
            <p:spPr>
              <a:xfrm>
                <a:off x="10775742" y="3393042"/>
                <a:ext cx="590040" cy="597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D5DE6B57-A460-40A3-AECE-3BE9372BD3FA}"/>
                  </a:ext>
                </a:extLst>
              </p14:cNvPr>
              <p14:cNvContentPartPr/>
              <p14:nvPr/>
            </p14:nvContentPartPr>
            <p14:xfrm>
              <a:off x="11192262" y="3103602"/>
              <a:ext cx="518760" cy="537840"/>
            </p14:xfrm>
          </p:contentPart>
        </mc:Choice>
        <mc:Fallback>
          <p:pic>
            <p:nvPicPr>
              <p:cNvPr id="60" name="Ink 59">
                <a:extLst>
                  <a:ext uri="{FF2B5EF4-FFF2-40B4-BE49-F238E27FC236}">
                    <a16:creationId xmlns:a16="http://schemas.microsoft.com/office/drawing/2014/main" id="{D5DE6B57-A460-40A3-AECE-3BE9372BD3FA}"/>
                  </a:ext>
                </a:extLst>
              </p:cNvPr>
              <p:cNvPicPr/>
              <p:nvPr/>
            </p:nvPicPr>
            <p:blipFill>
              <a:blip r:embed="rId107"/>
              <a:stretch>
                <a:fillRect/>
              </a:stretch>
            </p:blipFill>
            <p:spPr>
              <a:xfrm>
                <a:off x="11174622" y="3067602"/>
                <a:ext cx="554400" cy="609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3EC7EC99-2B2E-4006-A3CF-D36DBB8A1C25}"/>
                  </a:ext>
                </a:extLst>
              </p14:cNvPr>
              <p14:cNvContentPartPr/>
              <p14:nvPr/>
            </p14:nvContentPartPr>
            <p14:xfrm>
              <a:off x="11157342" y="3325002"/>
              <a:ext cx="445680" cy="244800"/>
            </p14:xfrm>
          </p:contentPart>
        </mc:Choice>
        <mc:Fallback>
          <p:pic>
            <p:nvPicPr>
              <p:cNvPr id="61" name="Ink 60">
                <a:extLst>
                  <a:ext uri="{FF2B5EF4-FFF2-40B4-BE49-F238E27FC236}">
                    <a16:creationId xmlns:a16="http://schemas.microsoft.com/office/drawing/2014/main" id="{3EC7EC99-2B2E-4006-A3CF-D36DBB8A1C25}"/>
                  </a:ext>
                </a:extLst>
              </p:cNvPr>
              <p:cNvPicPr/>
              <p:nvPr/>
            </p:nvPicPr>
            <p:blipFill>
              <a:blip r:embed="rId109"/>
              <a:stretch>
                <a:fillRect/>
              </a:stretch>
            </p:blipFill>
            <p:spPr>
              <a:xfrm>
                <a:off x="11139342" y="3289002"/>
                <a:ext cx="4813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3523CFBF-5E9C-4F31-8B04-FCB934B460AA}"/>
                  </a:ext>
                </a:extLst>
              </p14:cNvPr>
              <p14:cNvContentPartPr/>
              <p14:nvPr/>
            </p14:nvContentPartPr>
            <p14:xfrm>
              <a:off x="11614542" y="3314562"/>
              <a:ext cx="149760" cy="132120"/>
            </p14:xfrm>
          </p:contentPart>
        </mc:Choice>
        <mc:Fallback>
          <p:pic>
            <p:nvPicPr>
              <p:cNvPr id="62" name="Ink 61">
                <a:extLst>
                  <a:ext uri="{FF2B5EF4-FFF2-40B4-BE49-F238E27FC236}">
                    <a16:creationId xmlns:a16="http://schemas.microsoft.com/office/drawing/2014/main" id="{3523CFBF-5E9C-4F31-8B04-FCB934B460AA}"/>
                  </a:ext>
                </a:extLst>
              </p:cNvPr>
              <p:cNvPicPr/>
              <p:nvPr/>
            </p:nvPicPr>
            <p:blipFill>
              <a:blip r:embed="rId111"/>
              <a:stretch>
                <a:fillRect/>
              </a:stretch>
            </p:blipFill>
            <p:spPr>
              <a:xfrm>
                <a:off x="11596542" y="3278562"/>
                <a:ext cx="1854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5856692C-349F-4586-957A-FA0EE8DD6298}"/>
                  </a:ext>
                </a:extLst>
              </p14:cNvPr>
              <p14:cNvContentPartPr/>
              <p14:nvPr/>
            </p14:nvContentPartPr>
            <p14:xfrm>
              <a:off x="11519502" y="3229242"/>
              <a:ext cx="7200" cy="24120"/>
            </p14:xfrm>
          </p:contentPart>
        </mc:Choice>
        <mc:Fallback>
          <p:pic>
            <p:nvPicPr>
              <p:cNvPr id="63" name="Ink 62">
                <a:extLst>
                  <a:ext uri="{FF2B5EF4-FFF2-40B4-BE49-F238E27FC236}">
                    <a16:creationId xmlns:a16="http://schemas.microsoft.com/office/drawing/2014/main" id="{5856692C-349F-4586-957A-FA0EE8DD6298}"/>
                  </a:ext>
                </a:extLst>
              </p:cNvPr>
              <p:cNvPicPr/>
              <p:nvPr/>
            </p:nvPicPr>
            <p:blipFill>
              <a:blip r:embed="rId113"/>
              <a:stretch>
                <a:fillRect/>
              </a:stretch>
            </p:blipFill>
            <p:spPr>
              <a:xfrm>
                <a:off x="11501862" y="3193242"/>
                <a:ext cx="428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14D2970C-E1CD-4E36-8DCC-22A251663EBB}"/>
                  </a:ext>
                </a:extLst>
              </p14:cNvPr>
              <p14:cNvContentPartPr/>
              <p14:nvPr/>
            </p14:nvContentPartPr>
            <p14:xfrm>
              <a:off x="11745582" y="2871402"/>
              <a:ext cx="416880" cy="524520"/>
            </p14:xfrm>
          </p:contentPart>
        </mc:Choice>
        <mc:Fallback>
          <p:pic>
            <p:nvPicPr>
              <p:cNvPr id="64" name="Ink 63">
                <a:extLst>
                  <a:ext uri="{FF2B5EF4-FFF2-40B4-BE49-F238E27FC236}">
                    <a16:creationId xmlns:a16="http://schemas.microsoft.com/office/drawing/2014/main" id="{14D2970C-E1CD-4E36-8DCC-22A251663EBB}"/>
                  </a:ext>
                </a:extLst>
              </p:cNvPr>
              <p:cNvPicPr/>
              <p:nvPr/>
            </p:nvPicPr>
            <p:blipFill>
              <a:blip r:embed="rId115"/>
              <a:stretch>
                <a:fillRect/>
              </a:stretch>
            </p:blipFill>
            <p:spPr>
              <a:xfrm>
                <a:off x="11727582" y="2835402"/>
                <a:ext cx="452520" cy="596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5" name="Ink 64">
                <a:extLst>
                  <a:ext uri="{FF2B5EF4-FFF2-40B4-BE49-F238E27FC236}">
                    <a16:creationId xmlns:a16="http://schemas.microsoft.com/office/drawing/2014/main" id="{E1101D4C-AD40-4876-93B7-D0EBF6039E09}"/>
                  </a:ext>
                </a:extLst>
              </p14:cNvPr>
              <p14:cNvContentPartPr/>
              <p14:nvPr/>
            </p14:nvContentPartPr>
            <p14:xfrm>
              <a:off x="-71058" y="1204242"/>
              <a:ext cx="3467520" cy="5856480"/>
            </p14:xfrm>
          </p:contentPart>
        </mc:Choice>
        <mc:Fallback>
          <p:pic>
            <p:nvPicPr>
              <p:cNvPr id="65" name="Ink 64">
                <a:extLst>
                  <a:ext uri="{FF2B5EF4-FFF2-40B4-BE49-F238E27FC236}">
                    <a16:creationId xmlns:a16="http://schemas.microsoft.com/office/drawing/2014/main" id="{E1101D4C-AD40-4876-93B7-D0EBF6039E09}"/>
                  </a:ext>
                </a:extLst>
              </p:cNvPr>
              <p:cNvPicPr/>
              <p:nvPr/>
            </p:nvPicPr>
            <p:blipFill>
              <a:blip r:embed="rId117"/>
              <a:stretch>
                <a:fillRect/>
              </a:stretch>
            </p:blipFill>
            <p:spPr>
              <a:xfrm>
                <a:off x="-89058" y="1168602"/>
                <a:ext cx="3503160" cy="5928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6" name="Ink 65">
                <a:extLst>
                  <a:ext uri="{FF2B5EF4-FFF2-40B4-BE49-F238E27FC236}">
                    <a16:creationId xmlns:a16="http://schemas.microsoft.com/office/drawing/2014/main" id="{FFBFBF84-D98A-4ABF-AC5B-E41F3F3D3865}"/>
                  </a:ext>
                </a:extLst>
              </p14:cNvPr>
              <p14:cNvContentPartPr/>
              <p14:nvPr/>
            </p14:nvContentPartPr>
            <p14:xfrm>
              <a:off x="3350742" y="5849682"/>
              <a:ext cx="564120" cy="597600"/>
            </p14:xfrm>
          </p:contentPart>
        </mc:Choice>
        <mc:Fallback>
          <p:pic>
            <p:nvPicPr>
              <p:cNvPr id="66" name="Ink 65">
                <a:extLst>
                  <a:ext uri="{FF2B5EF4-FFF2-40B4-BE49-F238E27FC236}">
                    <a16:creationId xmlns:a16="http://schemas.microsoft.com/office/drawing/2014/main" id="{FFBFBF84-D98A-4ABF-AC5B-E41F3F3D3865}"/>
                  </a:ext>
                </a:extLst>
              </p:cNvPr>
              <p:cNvPicPr/>
              <p:nvPr/>
            </p:nvPicPr>
            <p:blipFill>
              <a:blip r:embed="rId119"/>
              <a:stretch>
                <a:fillRect/>
              </a:stretch>
            </p:blipFill>
            <p:spPr>
              <a:xfrm>
                <a:off x="3333102" y="5814042"/>
                <a:ext cx="599760" cy="669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7" name="Ink 66">
                <a:extLst>
                  <a:ext uri="{FF2B5EF4-FFF2-40B4-BE49-F238E27FC236}">
                    <a16:creationId xmlns:a16="http://schemas.microsoft.com/office/drawing/2014/main" id="{50C32EB8-BC6D-4600-A22A-3AFBDC3077A9}"/>
                  </a:ext>
                </a:extLst>
              </p14:cNvPr>
              <p14:cNvContentPartPr/>
              <p14:nvPr/>
            </p14:nvContentPartPr>
            <p14:xfrm>
              <a:off x="3911982" y="5258202"/>
              <a:ext cx="448920" cy="846720"/>
            </p14:xfrm>
          </p:contentPart>
        </mc:Choice>
        <mc:Fallback>
          <p:pic>
            <p:nvPicPr>
              <p:cNvPr id="67" name="Ink 66">
                <a:extLst>
                  <a:ext uri="{FF2B5EF4-FFF2-40B4-BE49-F238E27FC236}">
                    <a16:creationId xmlns:a16="http://schemas.microsoft.com/office/drawing/2014/main" id="{50C32EB8-BC6D-4600-A22A-3AFBDC3077A9}"/>
                  </a:ext>
                </a:extLst>
              </p:cNvPr>
              <p:cNvPicPr/>
              <p:nvPr/>
            </p:nvPicPr>
            <p:blipFill>
              <a:blip r:embed="rId121"/>
              <a:stretch>
                <a:fillRect/>
              </a:stretch>
            </p:blipFill>
            <p:spPr>
              <a:xfrm>
                <a:off x="3893982" y="5222202"/>
                <a:ext cx="484560" cy="918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8" name="Ink 67">
                <a:extLst>
                  <a:ext uri="{FF2B5EF4-FFF2-40B4-BE49-F238E27FC236}">
                    <a16:creationId xmlns:a16="http://schemas.microsoft.com/office/drawing/2014/main" id="{EF673475-7633-493D-9841-C8B2854A7B93}"/>
                  </a:ext>
                </a:extLst>
              </p14:cNvPr>
              <p14:cNvContentPartPr/>
              <p14:nvPr/>
            </p14:nvContentPartPr>
            <p14:xfrm>
              <a:off x="3923142" y="5864082"/>
              <a:ext cx="129960" cy="171720"/>
            </p14:xfrm>
          </p:contentPart>
        </mc:Choice>
        <mc:Fallback>
          <p:pic>
            <p:nvPicPr>
              <p:cNvPr id="68" name="Ink 67">
                <a:extLst>
                  <a:ext uri="{FF2B5EF4-FFF2-40B4-BE49-F238E27FC236}">
                    <a16:creationId xmlns:a16="http://schemas.microsoft.com/office/drawing/2014/main" id="{EF673475-7633-493D-9841-C8B2854A7B93}"/>
                  </a:ext>
                </a:extLst>
              </p:cNvPr>
              <p:cNvPicPr/>
              <p:nvPr/>
            </p:nvPicPr>
            <p:blipFill>
              <a:blip r:embed="rId123"/>
              <a:stretch>
                <a:fillRect/>
              </a:stretch>
            </p:blipFill>
            <p:spPr>
              <a:xfrm>
                <a:off x="3905142" y="5828442"/>
                <a:ext cx="1656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9" name="Ink 68">
                <a:extLst>
                  <a:ext uri="{FF2B5EF4-FFF2-40B4-BE49-F238E27FC236}">
                    <a16:creationId xmlns:a16="http://schemas.microsoft.com/office/drawing/2014/main" id="{D71DC831-E8AC-4969-A912-EC664DB62B55}"/>
                  </a:ext>
                </a:extLst>
              </p14:cNvPr>
              <p14:cNvContentPartPr/>
              <p14:nvPr/>
            </p14:nvContentPartPr>
            <p14:xfrm>
              <a:off x="4351182" y="5605602"/>
              <a:ext cx="596520" cy="365760"/>
            </p14:xfrm>
          </p:contentPart>
        </mc:Choice>
        <mc:Fallback>
          <p:pic>
            <p:nvPicPr>
              <p:cNvPr id="69" name="Ink 68">
                <a:extLst>
                  <a:ext uri="{FF2B5EF4-FFF2-40B4-BE49-F238E27FC236}">
                    <a16:creationId xmlns:a16="http://schemas.microsoft.com/office/drawing/2014/main" id="{D71DC831-E8AC-4969-A912-EC664DB62B55}"/>
                  </a:ext>
                </a:extLst>
              </p:cNvPr>
              <p:cNvPicPr/>
              <p:nvPr/>
            </p:nvPicPr>
            <p:blipFill>
              <a:blip r:embed="rId125"/>
              <a:stretch>
                <a:fillRect/>
              </a:stretch>
            </p:blipFill>
            <p:spPr>
              <a:xfrm>
                <a:off x="4333182" y="5569962"/>
                <a:ext cx="63216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0" name="Ink 69">
                <a:extLst>
                  <a:ext uri="{FF2B5EF4-FFF2-40B4-BE49-F238E27FC236}">
                    <a16:creationId xmlns:a16="http://schemas.microsoft.com/office/drawing/2014/main" id="{A091A78F-659E-4FDF-9017-E92F8BE2DEDA}"/>
                  </a:ext>
                </a:extLst>
              </p14:cNvPr>
              <p14:cNvContentPartPr/>
              <p14:nvPr/>
            </p14:nvContentPartPr>
            <p14:xfrm>
              <a:off x="4914582" y="5697042"/>
              <a:ext cx="185760" cy="195120"/>
            </p14:xfrm>
          </p:contentPart>
        </mc:Choice>
        <mc:Fallback>
          <p:pic>
            <p:nvPicPr>
              <p:cNvPr id="70" name="Ink 69">
                <a:extLst>
                  <a:ext uri="{FF2B5EF4-FFF2-40B4-BE49-F238E27FC236}">
                    <a16:creationId xmlns:a16="http://schemas.microsoft.com/office/drawing/2014/main" id="{A091A78F-659E-4FDF-9017-E92F8BE2DEDA}"/>
                  </a:ext>
                </a:extLst>
              </p:cNvPr>
              <p:cNvPicPr/>
              <p:nvPr/>
            </p:nvPicPr>
            <p:blipFill>
              <a:blip r:embed="rId127"/>
              <a:stretch>
                <a:fillRect/>
              </a:stretch>
            </p:blipFill>
            <p:spPr>
              <a:xfrm>
                <a:off x="4896582" y="5661402"/>
                <a:ext cx="2214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1" name="Ink 70">
                <a:extLst>
                  <a:ext uri="{FF2B5EF4-FFF2-40B4-BE49-F238E27FC236}">
                    <a16:creationId xmlns:a16="http://schemas.microsoft.com/office/drawing/2014/main" id="{F186991E-BB45-4603-840B-B62C6F7EF7B8}"/>
                  </a:ext>
                </a:extLst>
              </p14:cNvPr>
              <p14:cNvContentPartPr/>
              <p14:nvPr/>
            </p14:nvContentPartPr>
            <p14:xfrm>
              <a:off x="4712262" y="5500122"/>
              <a:ext cx="360" cy="3960"/>
            </p14:xfrm>
          </p:contentPart>
        </mc:Choice>
        <mc:Fallback>
          <p:pic>
            <p:nvPicPr>
              <p:cNvPr id="71" name="Ink 70">
                <a:extLst>
                  <a:ext uri="{FF2B5EF4-FFF2-40B4-BE49-F238E27FC236}">
                    <a16:creationId xmlns:a16="http://schemas.microsoft.com/office/drawing/2014/main" id="{F186991E-BB45-4603-840B-B62C6F7EF7B8}"/>
                  </a:ext>
                </a:extLst>
              </p:cNvPr>
              <p:cNvPicPr/>
              <p:nvPr/>
            </p:nvPicPr>
            <p:blipFill>
              <a:blip r:embed="rId129"/>
              <a:stretch>
                <a:fillRect/>
              </a:stretch>
            </p:blipFill>
            <p:spPr>
              <a:xfrm>
                <a:off x="4694622" y="5464482"/>
                <a:ext cx="36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2" name="Ink 71">
                <a:extLst>
                  <a:ext uri="{FF2B5EF4-FFF2-40B4-BE49-F238E27FC236}">
                    <a16:creationId xmlns:a16="http://schemas.microsoft.com/office/drawing/2014/main" id="{4EC36D1D-4AF3-465A-A06B-8815A57C0F7B}"/>
                  </a:ext>
                </a:extLst>
              </p14:cNvPr>
              <p14:cNvContentPartPr/>
              <p14:nvPr/>
            </p14:nvContentPartPr>
            <p14:xfrm>
              <a:off x="4967142" y="5388882"/>
              <a:ext cx="466560" cy="424800"/>
            </p14:xfrm>
          </p:contentPart>
        </mc:Choice>
        <mc:Fallback>
          <p:pic>
            <p:nvPicPr>
              <p:cNvPr id="72" name="Ink 71">
                <a:extLst>
                  <a:ext uri="{FF2B5EF4-FFF2-40B4-BE49-F238E27FC236}">
                    <a16:creationId xmlns:a16="http://schemas.microsoft.com/office/drawing/2014/main" id="{4EC36D1D-4AF3-465A-A06B-8815A57C0F7B}"/>
                  </a:ext>
                </a:extLst>
              </p:cNvPr>
              <p:cNvPicPr/>
              <p:nvPr/>
            </p:nvPicPr>
            <p:blipFill>
              <a:blip r:embed="rId131"/>
              <a:stretch>
                <a:fillRect/>
              </a:stretch>
            </p:blipFill>
            <p:spPr>
              <a:xfrm>
                <a:off x="4949502" y="5352882"/>
                <a:ext cx="50220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3" name="Ink 72">
                <a:extLst>
                  <a:ext uri="{FF2B5EF4-FFF2-40B4-BE49-F238E27FC236}">
                    <a16:creationId xmlns:a16="http://schemas.microsoft.com/office/drawing/2014/main" id="{42CD4A94-F2A8-4C2E-B52B-98B599D5234C}"/>
                  </a:ext>
                </a:extLst>
              </p14:cNvPr>
              <p14:cNvContentPartPr/>
              <p14:nvPr/>
            </p14:nvContentPartPr>
            <p14:xfrm>
              <a:off x="5276022" y="5301402"/>
              <a:ext cx="486360" cy="1175040"/>
            </p14:xfrm>
          </p:contentPart>
        </mc:Choice>
        <mc:Fallback>
          <p:pic>
            <p:nvPicPr>
              <p:cNvPr id="73" name="Ink 72">
                <a:extLst>
                  <a:ext uri="{FF2B5EF4-FFF2-40B4-BE49-F238E27FC236}">
                    <a16:creationId xmlns:a16="http://schemas.microsoft.com/office/drawing/2014/main" id="{42CD4A94-F2A8-4C2E-B52B-98B599D5234C}"/>
                  </a:ext>
                </a:extLst>
              </p:cNvPr>
              <p:cNvPicPr/>
              <p:nvPr/>
            </p:nvPicPr>
            <p:blipFill>
              <a:blip r:embed="rId133"/>
              <a:stretch>
                <a:fillRect/>
              </a:stretch>
            </p:blipFill>
            <p:spPr>
              <a:xfrm>
                <a:off x="5258382" y="5265402"/>
                <a:ext cx="522000" cy="1246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4" name="Ink 73">
                <a:extLst>
                  <a:ext uri="{FF2B5EF4-FFF2-40B4-BE49-F238E27FC236}">
                    <a16:creationId xmlns:a16="http://schemas.microsoft.com/office/drawing/2014/main" id="{3793F169-D537-4453-B4DB-7B6F051573CA}"/>
                  </a:ext>
                </a:extLst>
              </p14:cNvPr>
              <p14:cNvContentPartPr/>
              <p14:nvPr/>
            </p14:nvContentPartPr>
            <p14:xfrm>
              <a:off x="4000182" y="6432882"/>
              <a:ext cx="660600" cy="438120"/>
            </p14:xfrm>
          </p:contentPart>
        </mc:Choice>
        <mc:Fallback>
          <p:pic>
            <p:nvPicPr>
              <p:cNvPr id="74" name="Ink 73">
                <a:extLst>
                  <a:ext uri="{FF2B5EF4-FFF2-40B4-BE49-F238E27FC236}">
                    <a16:creationId xmlns:a16="http://schemas.microsoft.com/office/drawing/2014/main" id="{3793F169-D537-4453-B4DB-7B6F051573CA}"/>
                  </a:ext>
                </a:extLst>
              </p:cNvPr>
              <p:cNvPicPr/>
              <p:nvPr/>
            </p:nvPicPr>
            <p:blipFill>
              <a:blip r:embed="rId135"/>
              <a:stretch>
                <a:fillRect/>
              </a:stretch>
            </p:blipFill>
            <p:spPr>
              <a:xfrm>
                <a:off x="3982182" y="6396882"/>
                <a:ext cx="69624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5" name="Ink 74">
                <a:extLst>
                  <a:ext uri="{FF2B5EF4-FFF2-40B4-BE49-F238E27FC236}">
                    <a16:creationId xmlns:a16="http://schemas.microsoft.com/office/drawing/2014/main" id="{F8CF98C7-A22F-45E9-8FA6-AF95727A6392}"/>
                  </a:ext>
                </a:extLst>
              </p14:cNvPr>
              <p14:cNvContentPartPr/>
              <p14:nvPr/>
            </p14:nvContentPartPr>
            <p14:xfrm>
              <a:off x="4535862" y="6268002"/>
              <a:ext cx="303840" cy="497880"/>
            </p14:xfrm>
          </p:contentPart>
        </mc:Choice>
        <mc:Fallback>
          <p:pic>
            <p:nvPicPr>
              <p:cNvPr id="75" name="Ink 74">
                <a:extLst>
                  <a:ext uri="{FF2B5EF4-FFF2-40B4-BE49-F238E27FC236}">
                    <a16:creationId xmlns:a16="http://schemas.microsoft.com/office/drawing/2014/main" id="{F8CF98C7-A22F-45E9-8FA6-AF95727A6392}"/>
                  </a:ext>
                </a:extLst>
              </p:cNvPr>
              <p:cNvPicPr/>
              <p:nvPr/>
            </p:nvPicPr>
            <p:blipFill>
              <a:blip r:embed="rId137"/>
              <a:stretch>
                <a:fillRect/>
              </a:stretch>
            </p:blipFill>
            <p:spPr>
              <a:xfrm>
                <a:off x="4517862" y="6232362"/>
                <a:ext cx="33948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6" name="Ink 75">
                <a:extLst>
                  <a:ext uri="{FF2B5EF4-FFF2-40B4-BE49-F238E27FC236}">
                    <a16:creationId xmlns:a16="http://schemas.microsoft.com/office/drawing/2014/main" id="{3AA5A831-A374-497F-A013-703499D79E0C}"/>
                  </a:ext>
                </a:extLst>
              </p14:cNvPr>
              <p14:cNvContentPartPr/>
              <p14:nvPr/>
            </p14:nvContentPartPr>
            <p14:xfrm>
              <a:off x="4747542" y="6057762"/>
              <a:ext cx="264960" cy="599400"/>
            </p14:xfrm>
          </p:contentPart>
        </mc:Choice>
        <mc:Fallback>
          <p:pic>
            <p:nvPicPr>
              <p:cNvPr id="76" name="Ink 75">
                <a:extLst>
                  <a:ext uri="{FF2B5EF4-FFF2-40B4-BE49-F238E27FC236}">
                    <a16:creationId xmlns:a16="http://schemas.microsoft.com/office/drawing/2014/main" id="{3AA5A831-A374-497F-A013-703499D79E0C}"/>
                  </a:ext>
                </a:extLst>
              </p:cNvPr>
              <p:cNvPicPr/>
              <p:nvPr/>
            </p:nvPicPr>
            <p:blipFill>
              <a:blip r:embed="rId139"/>
              <a:stretch>
                <a:fillRect/>
              </a:stretch>
            </p:blipFill>
            <p:spPr>
              <a:xfrm>
                <a:off x="4729902" y="6021762"/>
                <a:ext cx="30060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7" name="Ink 76">
                <a:extLst>
                  <a:ext uri="{FF2B5EF4-FFF2-40B4-BE49-F238E27FC236}">
                    <a16:creationId xmlns:a16="http://schemas.microsoft.com/office/drawing/2014/main" id="{0BC785A2-33EA-475E-88EB-A8B1E313A98C}"/>
                  </a:ext>
                </a:extLst>
              </p14:cNvPr>
              <p14:cNvContentPartPr/>
              <p14:nvPr/>
            </p14:nvContentPartPr>
            <p14:xfrm>
              <a:off x="4729902" y="6327762"/>
              <a:ext cx="56520" cy="38160"/>
            </p14:xfrm>
          </p:contentPart>
        </mc:Choice>
        <mc:Fallback>
          <p:pic>
            <p:nvPicPr>
              <p:cNvPr id="77" name="Ink 76">
                <a:extLst>
                  <a:ext uri="{FF2B5EF4-FFF2-40B4-BE49-F238E27FC236}">
                    <a16:creationId xmlns:a16="http://schemas.microsoft.com/office/drawing/2014/main" id="{0BC785A2-33EA-475E-88EB-A8B1E313A98C}"/>
                  </a:ext>
                </a:extLst>
              </p:cNvPr>
              <p:cNvPicPr/>
              <p:nvPr/>
            </p:nvPicPr>
            <p:blipFill>
              <a:blip r:embed="rId141"/>
              <a:stretch>
                <a:fillRect/>
              </a:stretch>
            </p:blipFill>
            <p:spPr>
              <a:xfrm>
                <a:off x="4712262" y="6291762"/>
                <a:ext cx="92160" cy="109800"/>
              </a:xfrm>
              <a:prstGeom prst="rect">
                <a:avLst/>
              </a:prstGeom>
            </p:spPr>
          </p:pic>
        </mc:Fallback>
      </mc:AlternateContent>
      <p:grpSp>
        <p:nvGrpSpPr>
          <p:cNvPr id="82" name="Group 81">
            <a:extLst>
              <a:ext uri="{FF2B5EF4-FFF2-40B4-BE49-F238E27FC236}">
                <a16:creationId xmlns:a16="http://schemas.microsoft.com/office/drawing/2014/main" id="{A0CB388A-55B8-4837-8DD3-C5D4A0562A73}"/>
              </a:ext>
            </a:extLst>
          </p:cNvPr>
          <p:cNvGrpSpPr/>
          <p:nvPr/>
        </p:nvGrpSpPr>
        <p:grpSpPr>
          <a:xfrm>
            <a:off x="4885782" y="1249962"/>
            <a:ext cx="2017080" cy="1150200"/>
            <a:chOff x="4885782" y="1249962"/>
            <a:chExt cx="2017080" cy="1150200"/>
          </a:xfrm>
        </p:grpSpPr>
        <mc:AlternateContent xmlns:mc="http://schemas.openxmlformats.org/markup-compatibility/2006">
          <mc:Choice xmlns:p14="http://schemas.microsoft.com/office/powerpoint/2010/main" Requires="p14">
            <p:contentPart p14:bwMode="auto" r:id="rId142">
              <p14:nvContentPartPr>
                <p14:cNvPr id="78" name="Ink 77">
                  <a:extLst>
                    <a:ext uri="{FF2B5EF4-FFF2-40B4-BE49-F238E27FC236}">
                      <a16:creationId xmlns:a16="http://schemas.microsoft.com/office/drawing/2014/main" id="{F3E26D47-BDD7-4A9A-9AF3-1AED8F6BF5C6}"/>
                    </a:ext>
                  </a:extLst>
                </p14:cNvPr>
                <p14:cNvContentPartPr/>
                <p14:nvPr/>
              </p14:nvContentPartPr>
              <p14:xfrm>
                <a:off x="4885782" y="1411602"/>
                <a:ext cx="489600" cy="450360"/>
              </p14:xfrm>
            </p:contentPart>
          </mc:Choice>
          <mc:Fallback>
            <p:pic>
              <p:nvPicPr>
                <p:cNvPr id="78" name="Ink 77">
                  <a:extLst>
                    <a:ext uri="{FF2B5EF4-FFF2-40B4-BE49-F238E27FC236}">
                      <a16:creationId xmlns:a16="http://schemas.microsoft.com/office/drawing/2014/main" id="{F3E26D47-BDD7-4A9A-9AF3-1AED8F6BF5C6}"/>
                    </a:ext>
                  </a:extLst>
                </p:cNvPr>
                <p:cNvPicPr/>
                <p:nvPr/>
              </p:nvPicPr>
              <p:blipFill>
                <a:blip r:embed="rId143"/>
                <a:stretch>
                  <a:fillRect/>
                </a:stretch>
              </p:blipFill>
              <p:spPr>
                <a:xfrm>
                  <a:off x="4868142" y="1393602"/>
                  <a:ext cx="52524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9" name="Ink 78">
                  <a:extLst>
                    <a:ext uri="{FF2B5EF4-FFF2-40B4-BE49-F238E27FC236}">
                      <a16:creationId xmlns:a16="http://schemas.microsoft.com/office/drawing/2014/main" id="{4A288D04-F0AA-4954-B171-F98C4D93814A}"/>
                    </a:ext>
                  </a:extLst>
                </p14:cNvPr>
                <p14:cNvContentPartPr/>
                <p14:nvPr/>
              </p14:nvContentPartPr>
              <p14:xfrm>
                <a:off x="5301582" y="1957722"/>
                <a:ext cx="459000" cy="442440"/>
              </p14:xfrm>
            </p:contentPart>
          </mc:Choice>
          <mc:Fallback>
            <p:pic>
              <p:nvPicPr>
                <p:cNvPr id="79" name="Ink 78">
                  <a:extLst>
                    <a:ext uri="{FF2B5EF4-FFF2-40B4-BE49-F238E27FC236}">
                      <a16:creationId xmlns:a16="http://schemas.microsoft.com/office/drawing/2014/main" id="{4A288D04-F0AA-4954-B171-F98C4D93814A}"/>
                    </a:ext>
                  </a:extLst>
                </p:cNvPr>
                <p:cNvPicPr/>
                <p:nvPr/>
              </p:nvPicPr>
              <p:blipFill>
                <a:blip r:embed="rId145"/>
                <a:stretch>
                  <a:fillRect/>
                </a:stretch>
              </p:blipFill>
              <p:spPr>
                <a:xfrm>
                  <a:off x="5283582" y="1939722"/>
                  <a:ext cx="49464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0" name="Ink 79">
                  <a:extLst>
                    <a:ext uri="{FF2B5EF4-FFF2-40B4-BE49-F238E27FC236}">
                      <a16:creationId xmlns:a16="http://schemas.microsoft.com/office/drawing/2014/main" id="{AAF1ABEA-86B0-489D-AA37-4F58B7D16469}"/>
                    </a:ext>
                  </a:extLst>
                </p14:cNvPr>
                <p14:cNvContentPartPr/>
                <p14:nvPr/>
              </p14:nvContentPartPr>
              <p14:xfrm>
                <a:off x="5908182" y="1249962"/>
                <a:ext cx="940320" cy="1086480"/>
              </p14:xfrm>
            </p:contentPart>
          </mc:Choice>
          <mc:Fallback>
            <p:pic>
              <p:nvPicPr>
                <p:cNvPr id="80" name="Ink 79">
                  <a:extLst>
                    <a:ext uri="{FF2B5EF4-FFF2-40B4-BE49-F238E27FC236}">
                      <a16:creationId xmlns:a16="http://schemas.microsoft.com/office/drawing/2014/main" id="{AAF1ABEA-86B0-489D-AA37-4F58B7D16469}"/>
                    </a:ext>
                  </a:extLst>
                </p:cNvPr>
                <p:cNvPicPr/>
                <p:nvPr/>
              </p:nvPicPr>
              <p:blipFill>
                <a:blip r:embed="rId147"/>
                <a:stretch>
                  <a:fillRect/>
                </a:stretch>
              </p:blipFill>
              <p:spPr>
                <a:xfrm>
                  <a:off x="5890182" y="1232322"/>
                  <a:ext cx="975960" cy="1122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1" name="Ink 80">
                  <a:extLst>
                    <a:ext uri="{FF2B5EF4-FFF2-40B4-BE49-F238E27FC236}">
                      <a16:creationId xmlns:a16="http://schemas.microsoft.com/office/drawing/2014/main" id="{17D761C1-E06A-4620-9F3D-43E8C27EA073}"/>
                    </a:ext>
                  </a:extLst>
                </p14:cNvPr>
                <p14:cNvContentPartPr/>
                <p14:nvPr/>
              </p14:nvContentPartPr>
              <p14:xfrm>
                <a:off x="6277182" y="1564962"/>
                <a:ext cx="625680" cy="184680"/>
              </p14:xfrm>
            </p:contentPart>
          </mc:Choice>
          <mc:Fallback>
            <p:pic>
              <p:nvPicPr>
                <p:cNvPr id="81" name="Ink 80">
                  <a:extLst>
                    <a:ext uri="{FF2B5EF4-FFF2-40B4-BE49-F238E27FC236}">
                      <a16:creationId xmlns:a16="http://schemas.microsoft.com/office/drawing/2014/main" id="{17D761C1-E06A-4620-9F3D-43E8C27EA073}"/>
                    </a:ext>
                  </a:extLst>
                </p:cNvPr>
                <p:cNvPicPr/>
                <p:nvPr/>
              </p:nvPicPr>
              <p:blipFill>
                <a:blip r:embed="rId149"/>
                <a:stretch>
                  <a:fillRect/>
                </a:stretch>
              </p:blipFill>
              <p:spPr>
                <a:xfrm>
                  <a:off x="6259542" y="1546962"/>
                  <a:ext cx="661320" cy="22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0">
            <p14:nvContentPartPr>
              <p14:cNvPr id="83" name="Ink 82">
                <a:extLst>
                  <a:ext uri="{FF2B5EF4-FFF2-40B4-BE49-F238E27FC236}">
                    <a16:creationId xmlns:a16="http://schemas.microsoft.com/office/drawing/2014/main" id="{7EE8B456-8CD9-4A60-B238-039492A45894}"/>
                  </a:ext>
                </a:extLst>
              </p14:cNvPr>
              <p14:cNvContentPartPr/>
              <p14:nvPr/>
            </p14:nvContentPartPr>
            <p14:xfrm>
              <a:off x="7262142" y="1731642"/>
              <a:ext cx="334440" cy="357480"/>
            </p14:xfrm>
          </p:contentPart>
        </mc:Choice>
        <mc:Fallback>
          <p:pic>
            <p:nvPicPr>
              <p:cNvPr id="83" name="Ink 82">
                <a:extLst>
                  <a:ext uri="{FF2B5EF4-FFF2-40B4-BE49-F238E27FC236}">
                    <a16:creationId xmlns:a16="http://schemas.microsoft.com/office/drawing/2014/main" id="{7EE8B456-8CD9-4A60-B238-039492A45894}"/>
                  </a:ext>
                </a:extLst>
              </p:cNvPr>
              <p:cNvPicPr/>
              <p:nvPr/>
            </p:nvPicPr>
            <p:blipFill>
              <a:blip r:embed="rId151"/>
              <a:stretch>
                <a:fillRect/>
              </a:stretch>
            </p:blipFill>
            <p:spPr>
              <a:xfrm>
                <a:off x="7244502" y="1714002"/>
                <a:ext cx="37008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4" name="Ink 83">
                <a:extLst>
                  <a:ext uri="{FF2B5EF4-FFF2-40B4-BE49-F238E27FC236}">
                    <a16:creationId xmlns:a16="http://schemas.microsoft.com/office/drawing/2014/main" id="{DEE6EF9E-D20E-4EA0-920B-BD73D0EBFA68}"/>
                  </a:ext>
                </a:extLst>
              </p14:cNvPr>
              <p14:cNvContentPartPr/>
              <p14:nvPr/>
            </p14:nvContentPartPr>
            <p14:xfrm>
              <a:off x="7613862" y="1705362"/>
              <a:ext cx="294120" cy="409320"/>
            </p14:xfrm>
          </p:contentPart>
        </mc:Choice>
        <mc:Fallback>
          <p:pic>
            <p:nvPicPr>
              <p:cNvPr id="84" name="Ink 83">
                <a:extLst>
                  <a:ext uri="{FF2B5EF4-FFF2-40B4-BE49-F238E27FC236}">
                    <a16:creationId xmlns:a16="http://schemas.microsoft.com/office/drawing/2014/main" id="{DEE6EF9E-D20E-4EA0-920B-BD73D0EBFA68}"/>
                  </a:ext>
                </a:extLst>
              </p:cNvPr>
              <p:cNvPicPr/>
              <p:nvPr/>
            </p:nvPicPr>
            <p:blipFill>
              <a:blip r:embed="rId153"/>
              <a:stretch>
                <a:fillRect/>
              </a:stretch>
            </p:blipFill>
            <p:spPr>
              <a:xfrm>
                <a:off x="7595862" y="1687722"/>
                <a:ext cx="32976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5" name="Ink 84">
                <a:extLst>
                  <a:ext uri="{FF2B5EF4-FFF2-40B4-BE49-F238E27FC236}">
                    <a16:creationId xmlns:a16="http://schemas.microsoft.com/office/drawing/2014/main" id="{FF842E03-5105-415D-AECC-4698B7AB09BB}"/>
                  </a:ext>
                </a:extLst>
              </p14:cNvPr>
              <p14:cNvContentPartPr/>
              <p14:nvPr/>
            </p14:nvContentPartPr>
            <p14:xfrm>
              <a:off x="7776222" y="1316562"/>
              <a:ext cx="611280" cy="866520"/>
            </p14:xfrm>
          </p:contentPart>
        </mc:Choice>
        <mc:Fallback>
          <p:pic>
            <p:nvPicPr>
              <p:cNvPr id="85" name="Ink 84">
                <a:extLst>
                  <a:ext uri="{FF2B5EF4-FFF2-40B4-BE49-F238E27FC236}">
                    <a16:creationId xmlns:a16="http://schemas.microsoft.com/office/drawing/2014/main" id="{FF842E03-5105-415D-AECC-4698B7AB09BB}"/>
                  </a:ext>
                </a:extLst>
              </p:cNvPr>
              <p:cNvPicPr/>
              <p:nvPr/>
            </p:nvPicPr>
            <p:blipFill>
              <a:blip r:embed="rId155"/>
              <a:stretch>
                <a:fillRect/>
              </a:stretch>
            </p:blipFill>
            <p:spPr>
              <a:xfrm>
                <a:off x="7758582" y="1298922"/>
                <a:ext cx="646920" cy="902160"/>
              </a:xfrm>
              <a:prstGeom prst="rect">
                <a:avLst/>
              </a:prstGeom>
            </p:spPr>
          </p:pic>
        </mc:Fallback>
      </mc:AlternateContent>
      <p:grpSp>
        <p:nvGrpSpPr>
          <p:cNvPr id="92" name="Group 91">
            <a:extLst>
              <a:ext uri="{FF2B5EF4-FFF2-40B4-BE49-F238E27FC236}">
                <a16:creationId xmlns:a16="http://schemas.microsoft.com/office/drawing/2014/main" id="{A2471C56-91C3-4630-9F33-93147EA0E22E}"/>
              </a:ext>
            </a:extLst>
          </p:cNvPr>
          <p:cNvGrpSpPr/>
          <p:nvPr/>
        </p:nvGrpSpPr>
        <p:grpSpPr>
          <a:xfrm>
            <a:off x="8701782" y="785562"/>
            <a:ext cx="1400400" cy="1089360"/>
            <a:chOff x="8701782" y="785562"/>
            <a:chExt cx="1400400" cy="1089360"/>
          </a:xfrm>
        </p:grpSpPr>
        <mc:AlternateContent xmlns:mc="http://schemas.openxmlformats.org/markup-compatibility/2006">
          <mc:Choice xmlns:p14="http://schemas.microsoft.com/office/powerpoint/2010/main" Requires="p14">
            <p:contentPart p14:bwMode="auto" r:id="rId156">
              <p14:nvContentPartPr>
                <p14:cNvPr id="88" name="Ink 87">
                  <a:extLst>
                    <a:ext uri="{FF2B5EF4-FFF2-40B4-BE49-F238E27FC236}">
                      <a16:creationId xmlns:a16="http://schemas.microsoft.com/office/drawing/2014/main" id="{6E6B4E23-B5C4-418B-8C3D-BB3914F68518}"/>
                    </a:ext>
                  </a:extLst>
                </p14:cNvPr>
                <p14:cNvContentPartPr/>
                <p14:nvPr/>
              </p14:nvContentPartPr>
              <p14:xfrm>
                <a:off x="8701782" y="1482162"/>
                <a:ext cx="762120" cy="392760"/>
              </p14:xfrm>
            </p:contentPart>
          </mc:Choice>
          <mc:Fallback>
            <p:pic>
              <p:nvPicPr>
                <p:cNvPr id="88" name="Ink 87">
                  <a:extLst>
                    <a:ext uri="{FF2B5EF4-FFF2-40B4-BE49-F238E27FC236}">
                      <a16:creationId xmlns:a16="http://schemas.microsoft.com/office/drawing/2014/main" id="{6E6B4E23-B5C4-418B-8C3D-BB3914F68518}"/>
                    </a:ext>
                  </a:extLst>
                </p:cNvPr>
                <p:cNvPicPr/>
                <p:nvPr/>
              </p:nvPicPr>
              <p:blipFill>
                <a:blip r:embed="rId157"/>
                <a:stretch>
                  <a:fillRect/>
                </a:stretch>
              </p:blipFill>
              <p:spPr>
                <a:xfrm>
                  <a:off x="8684142" y="1464522"/>
                  <a:ext cx="79776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9" name="Ink 88">
                  <a:extLst>
                    <a:ext uri="{FF2B5EF4-FFF2-40B4-BE49-F238E27FC236}">
                      <a16:creationId xmlns:a16="http://schemas.microsoft.com/office/drawing/2014/main" id="{8B62693C-3F66-4133-AFD4-55D1966AF0F0}"/>
                    </a:ext>
                  </a:extLst>
                </p14:cNvPr>
                <p14:cNvContentPartPr/>
                <p14:nvPr/>
              </p14:nvContentPartPr>
              <p14:xfrm>
                <a:off x="9407742" y="1294962"/>
                <a:ext cx="237960" cy="347760"/>
              </p14:xfrm>
            </p:contentPart>
          </mc:Choice>
          <mc:Fallback>
            <p:pic>
              <p:nvPicPr>
                <p:cNvPr id="89" name="Ink 88">
                  <a:extLst>
                    <a:ext uri="{FF2B5EF4-FFF2-40B4-BE49-F238E27FC236}">
                      <a16:creationId xmlns:a16="http://schemas.microsoft.com/office/drawing/2014/main" id="{8B62693C-3F66-4133-AFD4-55D1966AF0F0}"/>
                    </a:ext>
                  </a:extLst>
                </p:cNvPr>
                <p:cNvPicPr/>
                <p:nvPr/>
              </p:nvPicPr>
              <p:blipFill>
                <a:blip r:embed="rId159"/>
                <a:stretch>
                  <a:fillRect/>
                </a:stretch>
              </p:blipFill>
              <p:spPr>
                <a:xfrm>
                  <a:off x="9389742" y="1277322"/>
                  <a:ext cx="27360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0" name="Ink 89">
                  <a:extLst>
                    <a:ext uri="{FF2B5EF4-FFF2-40B4-BE49-F238E27FC236}">
                      <a16:creationId xmlns:a16="http://schemas.microsoft.com/office/drawing/2014/main" id="{146D9930-3AA4-4C66-982C-DFD1A7E790BB}"/>
                    </a:ext>
                  </a:extLst>
                </p14:cNvPr>
                <p14:cNvContentPartPr/>
                <p14:nvPr/>
              </p14:nvContentPartPr>
              <p14:xfrm>
                <a:off x="9494862" y="785562"/>
                <a:ext cx="607320" cy="480960"/>
              </p14:xfrm>
            </p:contentPart>
          </mc:Choice>
          <mc:Fallback>
            <p:pic>
              <p:nvPicPr>
                <p:cNvPr id="90" name="Ink 89">
                  <a:extLst>
                    <a:ext uri="{FF2B5EF4-FFF2-40B4-BE49-F238E27FC236}">
                      <a16:creationId xmlns:a16="http://schemas.microsoft.com/office/drawing/2014/main" id="{146D9930-3AA4-4C66-982C-DFD1A7E790BB}"/>
                    </a:ext>
                  </a:extLst>
                </p:cNvPr>
                <p:cNvPicPr/>
                <p:nvPr/>
              </p:nvPicPr>
              <p:blipFill>
                <a:blip r:embed="rId161"/>
                <a:stretch>
                  <a:fillRect/>
                </a:stretch>
              </p:blipFill>
              <p:spPr>
                <a:xfrm>
                  <a:off x="9477222" y="767562"/>
                  <a:ext cx="64296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1" name="Ink 90">
                  <a:extLst>
                    <a:ext uri="{FF2B5EF4-FFF2-40B4-BE49-F238E27FC236}">
                      <a16:creationId xmlns:a16="http://schemas.microsoft.com/office/drawing/2014/main" id="{512916B5-7550-4A89-AF5C-20CF4AC56DC4}"/>
                    </a:ext>
                  </a:extLst>
                </p14:cNvPr>
                <p14:cNvContentPartPr/>
                <p14:nvPr/>
              </p14:nvContentPartPr>
              <p14:xfrm>
                <a:off x="9451302" y="872682"/>
                <a:ext cx="416520" cy="235080"/>
              </p14:xfrm>
            </p:contentPart>
          </mc:Choice>
          <mc:Fallback>
            <p:pic>
              <p:nvPicPr>
                <p:cNvPr id="91" name="Ink 90">
                  <a:extLst>
                    <a:ext uri="{FF2B5EF4-FFF2-40B4-BE49-F238E27FC236}">
                      <a16:creationId xmlns:a16="http://schemas.microsoft.com/office/drawing/2014/main" id="{512916B5-7550-4A89-AF5C-20CF4AC56DC4}"/>
                    </a:ext>
                  </a:extLst>
                </p:cNvPr>
                <p:cNvPicPr/>
                <p:nvPr/>
              </p:nvPicPr>
              <p:blipFill>
                <a:blip r:embed="rId163"/>
                <a:stretch>
                  <a:fillRect/>
                </a:stretch>
              </p:blipFill>
              <p:spPr>
                <a:xfrm>
                  <a:off x="9433662" y="855042"/>
                  <a:ext cx="452160" cy="270720"/>
                </a:xfrm>
                <a:prstGeom prst="rect">
                  <a:avLst/>
                </a:prstGeom>
              </p:spPr>
            </p:pic>
          </mc:Fallback>
        </mc:AlternateContent>
      </p:grpSp>
    </p:spTree>
    <p:extLst>
      <p:ext uri="{BB962C8B-B14F-4D97-AF65-F5344CB8AC3E}">
        <p14:creationId xmlns:p14="http://schemas.microsoft.com/office/powerpoint/2010/main" val="420552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4815F87-68D2-41B9-9DB8-27738A364694}"/>
                  </a:ext>
                </a:extLst>
              </p14:cNvPr>
              <p14:cNvContentPartPr/>
              <p14:nvPr/>
            </p14:nvContentPartPr>
            <p14:xfrm>
              <a:off x="2355702" y="69978"/>
              <a:ext cx="263160" cy="798840"/>
            </p14:xfrm>
          </p:contentPart>
        </mc:Choice>
        <mc:Fallback>
          <p:pic>
            <p:nvPicPr>
              <p:cNvPr id="5" name="Ink 4">
                <a:extLst>
                  <a:ext uri="{FF2B5EF4-FFF2-40B4-BE49-F238E27FC236}">
                    <a16:creationId xmlns:a16="http://schemas.microsoft.com/office/drawing/2014/main" id="{A4815F87-68D2-41B9-9DB8-27738A364694}"/>
                  </a:ext>
                </a:extLst>
              </p:cNvPr>
              <p:cNvPicPr/>
              <p:nvPr/>
            </p:nvPicPr>
            <p:blipFill>
              <a:blip r:embed="rId3"/>
              <a:stretch>
                <a:fillRect/>
              </a:stretch>
            </p:blipFill>
            <p:spPr>
              <a:xfrm>
                <a:off x="2338062" y="33978"/>
                <a:ext cx="298800" cy="870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C1BC98B-3F7C-44FD-A3EC-9BFE3A264249}"/>
                  </a:ext>
                </a:extLst>
              </p14:cNvPr>
              <p14:cNvContentPartPr/>
              <p14:nvPr/>
            </p14:nvContentPartPr>
            <p14:xfrm>
              <a:off x="2794902" y="52338"/>
              <a:ext cx="300240" cy="547920"/>
            </p14:xfrm>
          </p:contentPart>
        </mc:Choice>
        <mc:Fallback>
          <p:pic>
            <p:nvPicPr>
              <p:cNvPr id="6" name="Ink 5">
                <a:extLst>
                  <a:ext uri="{FF2B5EF4-FFF2-40B4-BE49-F238E27FC236}">
                    <a16:creationId xmlns:a16="http://schemas.microsoft.com/office/drawing/2014/main" id="{1C1BC98B-3F7C-44FD-A3EC-9BFE3A264249}"/>
                  </a:ext>
                </a:extLst>
              </p:cNvPr>
              <p:cNvPicPr/>
              <p:nvPr/>
            </p:nvPicPr>
            <p:blipFill>
              <a:blip r:embed="rId5"/>
              <a:stretch>
                <a:fillRect/>
              </a:stretch>
            </p:blipFill>
            <p:spPr>
              <a:xfrm>
                <a:off x="2777262" y="16338"/>
                <a:ext cx="335880" cy="61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42535E7-6C53-40E2-A16D-A0E75C78ED6F}"/>
                  </a:ext>
                </a:extLst>
              </p14:cNvPr>
              <p14:cNvContentPartPr/>
              <p14:nvPr/>
            </p14:nvContentPartPr>
            <p14:xfrm>
              <a:off x="2655222" y="247458"/>
              <a:ext cx="351000" cy="86760"/>
            </p14:xfrm>
          </p:contentPart>
        </mc:Choice>
        <mc:Fallback>
          <p:pic>
            <p:nvPicPr>
              <p:cNvPr id="7" name="Ink 6">
                <a:extLst>
                  <a:ext uri="{FF2B5EF4-FFF2-40B4-BE49-F238E27FC236}">
                    <a16:creationId xmlns:a16="http://schemas.microsoft.com/office/drawing/2014/main" id="{E42535E7-6C53-40E2-A16D-A0E75C78ED6F}"/>
                  </a:ext>
                </a:extLst>
              </p:cNvPr>
              <p:cNvPicPr/>
              <p:nvPr/>
            </p:nvPicPr>
            <p:blipFill>
              <a:blip r:embed="rId7"/>
              <a:stretch>
                <a:fillRect/>
              </a:stretch>
            </p:blipFill>
            <p:spPr>
              <a:xfrm>
                <a:off x="2637222" y="211818"/>
                <a:ext cx="3866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9ADE4AF0-033D-4C1B-9B25-064CABDBA627}"/>
                  </a:ext>
                </a:extLst>
              </p14:cNvPr>
              <p14:cNvContentPartPr/>
              <p14:nvPr/>
            </p14:nvContentPartPr>
            <p14:xfrm>
              <a:off x="3103422" y="319458"/>
              <a:ext cx="331920" cy="216000"/>
            </p14:xfrm>
          </p:contentPart>
        </mc:Choice>
        <mc:Fallback>
          <p:pic>
            <p:nvPicPr>
              <p:cNvPr id="8" name="Ink 7">
                <a:extLst>
                  <a:ext uri="{FF2B5EF4-FFF2-40B4-BE49-F238E27FC236}">
                    <a16:creationId xmlns:a16="http://schemas.microsoft.com/office/drawing/2014/main" id="{9ADE4AF0-033D-4C1B-9B25-064CABDBA627}"/>
                  </a:ext>
                </a:extLst>
              </p:cNvPr>
              <p:cNvPicPr/>
              <p:nvPr/>
            </p:nvPicPr>
            <p:blipFill>
              <a:blip r:embed="rId9"/>
              <a:stretch>
                <a:fillRect/>
              </a:stretch>
            </p:blipFill>
            <p:spPr>
              <a:xfrm>
                <a:off x="3085422" y="283458"/>
                <a:ext cx="3675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D4A143A-0A34-4C80-9ABE-0227FD90458F}"/>
                  </a:ext>
                </a:extLst>
              </p14:cNvPr>
              <p14:cNvContentPartPr/>
              <p14:nvPr/>
            </p14:nvContentPartPr>
            <p14:xfrm>
              <a:off x="3614622" y="342498"/>
              <a:ext cx="351360" cy="245160"/>
            </p14:xfrm>
          </p:contentPart>
        </mc:Choice>
        <mc:Fallback>
          <p:pic>
            <p:nvPicPr>
              <p:cNvPr id="9" name="Ink 8">
                <a:extLst>
                  <a:ext uri="{FF2B5EF4-FFF2-40B4-BE49-F238E27FC236}">
                    <a16:creationId xmlns:a16="http://schemas.microsoft.com/office/drawing/2014/main" id="{2D4A143A-0A34-4C80-9ABE-0227FD90458F}"/>
                  </a:ext>
                </a:extLst>
              </p:cNvPr>
              <p:cNvPicPr/>
              <p:nvPr/>
            </p:nvPicPr>
            <p:blipFill>
              <a:blip r:embed="rId11"/>
              <a:stretch>
                <a:fillRect/>
              </a:stretch>
            </p:blipFill>
            <p:spPr>
              <a:xfrm>
                <a:off x="3596622" y="306498"/>
                <a:ext cx="3870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859B04D-C541-4412-8F56-FCD0B1DADE23}"/>
                  </a:ext>
                </a:extLst>
              </p14:cNvPr>
              <p14:cNvContentPartPr/>
              <p14:nvPr/>
            </p14:nvContentPartPr>
            <p14:xfrm>
              <a:off x="4035462" y="201738"/>
              <a:ext cx="167400" cy="453240"/>
            </p14:xfrm>
          </p:contentPart>
        </mc:Choice>
        <mc:Fallback>
          <p:pic>
            <p:nvPicPr>
              <p:cNvPr id="10" name="Ink 9">
                <a:extLst>
                  <a:ext uri="{FF2B5EF4-FFF2-40B4-BE49-F238E27FC236}">
                    <a16:creationId xmlns:a16="http://schemas.microsoft.com/office/drawing/2014/main" id="{8859B04D-C541-4412-8F56-FCD0B1DADE23}"/>
                  </a:ext>
                </a:extLst>
              </p:cNvPr>
              <p:cNvPicPr/>
              <p:nvPr/>
            </p:nvPicPr>
            <p:blipFill>
              <a:blip r:embed="rId13"/>
              <a:stretch>
                <a:fillRect/>
              </a:stretch>
            </p:blipFill>
            <p:spPr>
              <a:xfrm>
                <a:off x="4017822" y="166098"/>
                <a:ext cx="20304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28F4B19-4A77-41AB-AEFF-791DA489C31C}"/>
                  </a:ext>
                </a:extLst>
              </p14:cNvPr>
              <p14:cNvContentPartPr/>
              <p14:nvPr/>
            </p14:nvContentPartPr>
            <p14:xfrm>
              <a:off x="4171902" y="237018"/>
              <a:ext cx="247680" cy="304200"/>
            </p14:xfrm>
          </p:contentPart>
        </mc:Choice>
        <mc:Fallback>
          <p:pic>
            <p:nvPicPr>
              <p:cNvPr id="11" name="Ink 10">
                <a:extLst>
                  <a:ext uri="{FF2B5EF4-FFF2-40B4-BE49-F238E27FC236}">
                    <a16:creationId xmlns:a16="http://schemas.microsoft.com/office/drawing/2014/main" id="{828F4B19-4A77-41AB-AEFF-791DA489C31C}"/>
                  </a:ext>
                </a:extLst>
              </p:cNvPr>
              <p:cNvPicPr/>
              <p:nvPr/>
            </p:nvPicPr>
            <p:blipFill>
              <a:blip r:embed="rId15"/>
              <a:stretch>
                <a:fillRect/>
              </a:stretch>
            </p:blipFill>
            <p:spPr>
              <a:xfrm>
                <a:off x="4154262" y="201378"/>
                <a:ext cx="28332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F62D983A-1AB0-456F-931B-FEF59D6DCBC0}"/>
                  </a:ext>
                </a:extLst>
              </p14:cNvPr>
              <p14:cNvContentPartPr/>
              <p14:nvPr/>
            </p14:nvContentPartPr>
            <p14:xfrm>
              <a:off x="4607502" y="325218"/>
              <a:ext cx="532080" cy="372600"/>
            </p14:xfrm>
          </p:contentPart>
        </mc:Choice>
        <mc:Fallback>
          <p:pic>
            <p:nvPicPr>
              <p:cNvPr id="12" name="Ink 11">
                <a:extLst>
                  <a:ext uri="{FF2B5EF4-FFF2-40B4-BE49-F238E27FC236}">
                    <a16:creationId xmlns:a16="http://schemas.microsoft.com/office/drawing/2014/main" id="{F62D983A-1AB0-456F-931B-FEF59D6DCBC0}"/>
                  </a:ext>
                </a:extLst>
              </p:cNvPr>
              <p:cNvPicPr/>
              <p:nvPr/>
            </p:nvPicPr>
            <p:blipFill>
              <a:blip r:embed="rId17"/>
              <a:stretch>
                <a:fillRect/>
              </a:stretch>
            </p:blipFill>
            <p:spPr>
              <a:xfrm>
                <a:off x="4589502" y="289218"/>
                <a:ext cx="56772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D798E17E-7544-47D7-B81D-FFBDB935C3E6}"/>
                  </a:ext>
                </a:extLst>
              </p14:cNvPr>
              <p14:cNvContentPartPr/>
              <p14:nvPr/>
            </p14:nvContentPartPr>
            <p14:xfrm>
              <a:off x="5116902" y="447978"/>
              <a:ext cx="192600" cy="144360"/>
            </p14:xfrm>
          </p:contentPart>
        </mc:Choice>
        <mc:Fallback>
          <p:pic>
            <p:nvPicPr>
              <p:cNvPr id="13" name="Ink 12">
                <a:extLst>
                  <a:ext uri="{FF2B5EF4-FFF2-40B4-BE49-F238E27FC236}">
                    <a16:creationId xmlns:a16="http://schemas.microsoft.com/office/drawing/2014/main" id="{D798E17E-7544-47D7-B81D-FFBDB935C3E6}"/>
                  </a:ext>
                </a:extLst>
              </p:cNvPr>
              <p:cNvPicPr/>
              <p:nvPr/>
            </p:nvPicPr>
            <p:blipFill>
              <a:blip r:embed="rId19"/>
              <a:stretch>
                <a:fillRect/>
              </a:stretch>
            </p:blipFill>
            <p:spPr>
              <a:xfrm>
                <a:off x="5098902" y="412338"/>
                <a:ext cx="228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6C91665E-2962-4B08-B828-ADB86551DFE6}"/>
                  </a:ext>
                </a:extLst>
              </p14:cNvPr>
              <p14:cNvContentPartPr/>
              <p14:nvPr/>
            </p14:nvContentPartPr>
            <p14:xfrm>
              <a:off x="5277462" y="325218"/>
              <a:ext cx="224280" cy="290880"/>
            </p14:xfrm>
          </p:contentPart>
        </mc:Choice>
        <mc:Fallback>
          <p:pic>
            <p:nvPicPr>
              <p:cNvPr id="14" name="Ink 13">
                <a:extLst>
                  <a:ext uri="{FF2B5EF4-FFF2-40B4-BE49-F238E27FC236}">
                    <a16:creationId xmlns:a16="http://schemas.microsoft.com/office/drawing/2014/main" id="{6C91665E-2962-4B08-B828-ADB86551DFE6}"/>
                  </a:ext>
                </a:extLst>
              </p:cNvPr>
              <p:cNvPicPr/>
              <p:nvPr/>
            </p:nvPicPr>
            <p:blipFill>
              <a:blip r:embed="rId21"/>
              <a:stretch>
                <a:fillRect/>
              </a:stretch>
            </p:blipFill>
            <p:spPr>
              <a:xfrm>
                <a:off x="5259462" y="289218"/>
                <a:ext cx="25992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E221B478-4DF9-4DCA-BFEE-98F6287703DF}"/>
                  </a:ext>
                </a:extLst>
              </p14:cNvPr>
              <p14:cNvContentPartPr/>
              <p14:nvPr/>
            </p14:nvContentPartPr>
            <p14:xfrm>
              <a:off x="5459622" y="193098"/>
              <a:ext cx="342360" cy="334800"/>
            </p14:xfrm>
          </p:contentPart>
        </mc:Choice>
        <mc:Fallback>
          <p:pic>
            <p:nvPicPr>
              <p:cNvPr id="15" name="Ink 14">
                <a:extLst>
                  <a:ext uri="{FF2B5EF4-FFF2-40B4-BE49-F238E27FC236}">
                    <a16:creationId xmlns:a16="http://schemas.microsoft.com/office/drawing/2014/main" id="{E221B478-4DF9-4DCA-BFEE-98F6287703DF}"/>
                  </a:ext>
                </a:extLst>
              </p:cNvPr>
              <p:cNvPicPr/>
              <p:nvPr/>
            </p:nvPicPr>
            <p:blipFill>
              <a:blip r:embed="rId23"/>
              <a:stretch>
                <a:fillRect/>
              </a:stretch>
            </p:blipFill>
            <p:spPr>
              <a:xfrm>
                <a:off x="5441982" y="157458"/>
                <a:ext cx="37800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646136EE-7B5F-4BC1-A366-0673AB1A6AAC}"/>
                  </a:ext>
                </a:extLst>
              </p14:cNvPr>
              <p14:cNvContentPartPr/>
              <p14:nvPr/>
            </p14:nvContentPartPr>
            <p14:xfrm>
              <a:off x="5398422" y="268698"/>
              <a:ext cx="199080" cy="38880"/>
            </p14:xfrm>
          </p:contentPart>
        </mc:Choice>
        <mc:Fallback>
          <p:pic>
            <p:nvPicPr>
              <p:cNvPr id="16" name="Ink 15">
                <a:extLst>
                  <a:ext uri="{FF2B5EF4-FFF2-40B4-BE49-F238E27FC236}">
                    <a16:creationId xmlns:a16="http://schemas.microsoft.com/office/drawing/2014/main" id="{646136EE-7B5F-4BC1-A366-0673AB1A6AAC}"/>
                  </a:ext>
                </a:extLst>
              </p:cNvPr>
              <p:cNvPicPr/>
              <p:nvPr/>
            </p:nvPicPr>
            <p:blipFill>
              <a:blip r:embed="rId25"/>
              <a:stretch>
                <a:fillRect/>
              </a:stretch>
            </p:blipFill>
            <p:spPr>
              <a:xfrm>
                <a:off x="5380422" y="233058"/>
                <a:ext cx="2347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510D36A0-86BA-4F22-9BFA-E18E5FB5948A}"/>
                  </a:ext>
                </a:extLst>
              </p14:cNvPr>
              <p14:cNvContentPartPr/>
              <p14:nvPr/>
            </p14:nvContentPartPr>
            <p14:xfrm>
              <a:off x="6389502" y="201378"/>
              <a:ext cx="239760" cy="276480"/>
            </p14:xfrm>
          </p:contentPart>
        </mc:Choice>
        <mc:Fallback>
          <p:pic>
            <p:nvPicPr>
              <p:cNvPr id="18" name="Ink 17">
                <a:extLst>
                  <a:ext uri="{FF2B5EF4-FFF2-40B4-BE49-F238E27FC236}">
                    <a16:creationId xmlns:a16="http://schemas.microsoft.com/office/drawing/2014/main" id="{510D36A0-86BA-4F22-9BFA-E18E5FB5948A}"/>
                  </a:ext>
                </a:extLst>
              </p:cNvPr>
              <p:cNvPicPr/>
              <p:nvPr/>
            </p:nvPicPr>
            <p:blipFill>
              <a:blip r:embed="rId27"/>
              <a:stretch>
                <a:fillRect/>
              </a:stretch>
            </p:blipFill>
            <p:spPr>
              <a:xfrm>
                <a:off x="6371862" y="165738"/>
                <a:ext cx="2754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EBCD1132-5BF1-4DBF-A6B3-355D7E05D9A4}"/>
                  </a:ext>
                </a:extLst>
              </p14:cNvPr>
              <p14:cNvContentPartPr/>
              <p14:nvPr/>
            </p14:nvContentPartPr>
            <p14:xfrm>
              <a:off x="6821142" y="323058"/>
              <a:ext cx="379800" cy="205920"/>
            </p14:xfrm>
          </p:contentPart>
        </mc:Choice>
        <mc:Fallback>
          <p:pic>
            <p:nvPicPr>
              <p:cNvPr id="19" name="Ink 18">
                <a:extLst>
                  <a:ext uri="{FF2B5EF4-FFF2-40B4-BE49-F238E27FC236}">
                    <a16:creationId xmlns:a16="http://schemas.microsoft.com/office/drawing/2014/main" id="{EBCD1132-5BF1-4DBF-A6B3-355D7E05D9A4}"/>
                  </a:ext>
                </a:extLst>
              </p:cNvPr>
              <p:cNvPicPr/>
              <p:nvPr/>
            </p:nvPicPr>
            <p:blipFill>
              <a:blip r:embed="rId29"/>
              <a:stretch>
                <a:fillRect/>
              </a:stretch>
            </p:blipFill>
            <p:spPr>
              <a:xfrm>
                <a:off x="6803502" y="287418"/>
                <a:ext cx="4154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A8F83C05-67A0-4B02-B573-AE68C406CFF5}"/>
                  </a:ext>
                </a:extLst>
              </p14:cNvPr>
              <p14:cNvContentPartPr/>
              <p14:nvPr/>
            </p14:nvContentPartPr>
            <p14:xfrm>
              <a:off x="7280142" y="198858"/>
              <a:ext cx="244800" cy="361800"/>
            </p14:xfrm>
          </p:contentPart>
        </mc:Choice>
        <mc:Fallback>
          <p:pic>
            <p:nvPicPr>
              <p:cNvPr id="20" name="Ink 19">
                <a:extLst>
                  <a:ext uri="{FF2B5EF4-FFF2-40B4-BE49-F238E27FC236}">
                    <a16:creationId xmlns:a16="http://schemas.microsoft.com/office/drawing/2014/main" id="{A8F83C05-67A0-4B02-B573-AE68C406CFF5}"/>
                  </a:ext>
                </a:extLst>
              </p:cNvPr>
              <p:cNvPicPr/>
              <p:nvPr/>
            </p:nvPicPr>
            <p:blipFill>
              <a:blip r:embed="rId31"/>
              <a:stretch>
                <a:fillRect/>
              </a:stretch>
            </p:blipFill>
            <p:spPr>
              <a:xfrm>
                <a:off x="7262142" y="162858"/>
                <a:ext cx="28044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6272CE5D-E626-4233-8EBC-89050A8E19CA}"/>
                  </a:ext>
                </a:extLst>
              </p14:cNvPr>
              <p14:cNvContentPartPr/>
              <p14:nvPr/>
            </p14:nvContentPartPr>
            <p14:xfrm>
              <a:off x="7622862" y="43698"/>
              <a:ext cx="259200" cy="302400"/>
            </p14:xfrm>
          </p:contentPart>
        </mc:Choice>
        <mc:Fallback>
          <p:pic>
            <p:nvPicPr>
              <p:cNvPr id="21" name="Ink 20">
                <a:extLst>
                  <a:ext uri="{FF2B5EF4-FFF2-40B4-BE49-F238E27FC236}">
                    <a16:creationId xmlns:a16="http://schemas.microsoft.com/office/drawing/2014/main" id="{6272CE5D-E626-4233-8EBC-89050A8E19CA}"/>
                  </a:ext>
                </a:extLst>
              </p:cNvPr>
              <p:cNvPicPr/>
              <p:nvPr/>
            </p:nvPicPr>
            <p:blipFill>
              <a:blip r:embed="rId33"/>
              <a:stretch>
                <a:fillRect/>
              </a:stretch>
            </p:blipFill>
            <p:spPr>
              <a:xfrm>
                <a:off x="7604862" y="7698"/>
                <a:ext cx="2948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05999BDE-3751-44C4-B122-B85ABAA7545B}"/>
                  </a:ext>
                </a:extLst>
              </p14:cNvPr>
              <p14:cNvContentPartPr/>
              <p14:nvPr/>
            </p14:nvContentPartPr>
            <p14:xfrm>
              <a:off x="7562382" y="210794"/>
              <a:ext cx="174960" cy="26640"/>
            </p14:xfrm>
          </p:contentPart>
        </mc:Choice>
        <mc:Fallback>
          <p:pic>
            <p:nvPicPr>
              <p:cNvPr id="22" name="Ink 21">
                <a:extLst>
                  <a:ext uri="{FF2B5EF4-FFF2-40B4-BE49-F238E27FC236}">
                    <a16:creationId xmlns:a16="http://schemas.microsoft.com/office/drawing/2014/main" id="{05999BDE-3751-44C4-B122-B85ABAA7545B}"/>
                  </a:ext>
                </a:extLst>
              </p:cNvPr>
              <p:cNvPicPr/>
              <p:nvPr/>
            </p:nvPicPr>
            <p:blipFill>
              <a:blip r:embed="rId35"/>
              <a:stretch>
                <a:fillRect/>
              </a:stretch>
            </p:blipFill>
            <p:spPr>
              <a:xfrm>
                <a:off x="7544382" y="175154"/>
                <a:ext cx="2106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270E76C2-9F85-4ACF-8A63-DAE7693C0E7A}"/>
                  </a:ext>
                </a:extLst>
              </p14:cNvPr>
              <p14:cNvContentPartPr/>
              <p14:nvPr/>
            </p14:nvContentPartPr>
            <p14:xfrm>
              <a:off x="7947582" y="77594"/>
              <a:ext cx="280440" cy="312840"/>
            </p14:xfrm>
          </p:contentPart>
        </mc:Choice>
        <mc:Fallback>
          <p:pic>
            <p:nvPicPr>
              <p:cNvPr id="23" name="Ink 22">
                <a:extLst>
                  <a:ext uri="{FF2B5EF4-FFF2-40B4-BE49-F238E27FC236}">
                    <a16:creationId xmlns:a16="http://schemas.microsoft.com/office/drawing/2014/main" id="{270E76C2-9F85-4ACF-8A63-DAE7693C0E7A}"/>
                  </a:ext>
                </a:extLst>
              </p:cNvPr>
              <p:cNvPicPr/>
              <p:nvPr/>
            </p:nvPicPr>
            <p:blipFill>
              <a:blip r:embed="rId37"/>
              <a:stretch>
                <a:fillRect/>
              </a:stretch>
            </p:blipFill>
            <p:spPr>
              <a:xfrm>
                <a:off x="7929942" y="41954"/>
                <a:ext cx="3160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1C47B000-92A9-4501-A60A-88A293005212}"/>
                  </a:ext>
                </a:extLst>
              </p14:cNvPr>
              <p14:cNvContentPartPr/>
              <p14:nvPr/>
            </p14:nvContentPartPr>
            <p14:xfrm>
              <a:off x="2478462" y="649994"/>
              <a:ext cx="6138000" cy="586080"/>
            </p14:xfrm>
          </p:contentPart>
        </mc:Choice>
        <mc:Fallback>
          <p:pic>
            <p:nvPicPr>
              <p:cNvPr id="24" name="Ink 23">
                <a:extLst>
                  <a:ext uri="{FF2B5EF4-FFF2-40B4-BE49-F238E27FC236}">
                    <a16:creationId xmlns:a16="http://schemas.microsoft.com/office/drawing/2014/main" id="{1C47B000-92A9-4501-A60A-88A293005212}"/>
                  </a:ext>
                </a:extLst>
              </p:cNvPr>
              <p:cNvPicPr/>
              <p:nvPr/>
            </p:nvPicPr>
            <p:blipFill>
              <a:blip r:embed="rId39"/>
              <a:stretch>
                <a:fillRect/>
              </a:stretch>
            </p:blipFill>
            <p:spPr>
              <a:xfrm>
                <a:off x="2460462" y="614354"/>
                <a:ext cx="6173640" cy="657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E9D27DC1-7D7D-4C18-BA7D-F6022C5B8AE5}"/>
                  </a:ext>
                </a:extLst>
              </p14:cNvPr>
              <p14:cNvContentPartPr/>
              <p14:nvPr/>
            </p14:nvContentPartPr>
            <p14:xfrm>
              <a:off x="1706622" y="2434514"/>
              <a:ext cx="1784160" cy="1279800"/>
            </p14:xfrm>
          </p:contentPart>
        </mc:Choice>
        <mc:Fallback>
          <p:pic>
            <p:nvPicPr>
              <p:cNvPr id="25" name="Ink 24">
                <a:extLst>
                  <a:ext uri="{FF2B5EF4-FFF2-40B4-BE49-F238E27FC236}">
                    <a16:creationId xmlns:a16="http://schemas.microsoft.com/office/drawing/2014/main" id="{E9D27DC1-7D7D-4C18-BA7D-F6022C5B8AE5}"/>
                  </a:ext>
                </a:extLst>
              </p:cNvPr>
              <p:cNvPicPr/>
              <p:nvPr/>
            </p:nvPicPr>
            <p:blipFill>
              <a:blip r:embed="rId41"/>
              <a:stretch>
                <a:fillRect/>
              </a:stretch>
            </p:blipFill>
            <p:spPr>
              <a:xfrm>
                <a:off x="1688622" y="2398514"/>
                <a:ext cx="1819800" cy="1351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D1A773EC-C75A-4680-B9C7-89562BFB0D25}"/>
                  </a:ext>
                </a:extLst>
              </p14:cNvPr>
              <p14:cNvContentPartPr/>
              <p14:nvPr/>
            </p14:nvContentPartPr>
            <p14:xfrm>
              <a:off x="3428502" y="1880834"/>
              <a:ext cx="1715760" cy="1082160"/>
            </p14:xfrm>
          </p:contentPart>
        </mc:Choice>
        <mc:Fallback>
          <p:pic>
            <p:nvPicPr>
              <p:cNvPr id="26" name="Ink 25">
                <a:extLst>
                  <a:ext uri="{FF2B5EF4-FFF2-40B4-BE49-F238E27FC236}">
                    <a16:creationId xmlns:a16="http://schemas.microsoft.com/office/drawing/2014/main" id="{D1A773EC-C75A-4680-B9C7-89562BFB0D25}"/>
                  </a:ext>
                </a:extLst>
              </p:cNvPr>
              <p:cNvPicPr/>
              <p:nvPr/>
            </p:nvPicPr>
            <p:blipFill>
              <a:blip r:embed="rId43"/>
              <a:stretch>
                <a:fillRect/>
              </a:stretch>
            </p:blipFill>
            <p:spPr>
              <a:xfrm>
                <a:off x="3410502" y="1845194"/>
                <a:ext cx="1751400" cy="1153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839B12A0-2B01-44C8-BE40-333D8FF26702}"/>
                  </a:ext>
                </a:extLst>
              </p14:cNvPr>
              <p14:cNvContentPartPr/>
              <p14:nvPr/>
            </p14:nvContentPartPr>
            <p14:xfrm>
              <a:off x="5239662" y="1626314"/>
              <a:ext cx="78840" cy="397080"/>
            </p14:xfrm>
          </p:contentPart>
        </mc:Choice>
        <mc:Fallback>
          <p:pic>
            <p:nvPicPr>
              <p:cNvPr id="27" name="Ink 26">
                <a:extLst>
                  <a:ext uri="{FF2B5EF4-FFF2-40B4-BE49-F238E27FC236}">
                    <a16:creationId xmlns:a16="http://schemas.microsoft.com/office/drawing/2014/main" id="{839B12A0-2B01-44C8-BE40-333D8FF26702}"/>
                  </a:ext>
                </a:extLst>
              </p:cNvPr>
              <p:cNvPicPr/>
              <p:nvPr/>
            </p:nvPicPr>
            <p:blipFill>
              <a:blip r:embed="rId45"/>
              <a:stretch>
                <a:fillRect/>
              </a:stretch>
            </p:blipFill>
            <p:spPr>
              <a:xfrm>
                <a:off x="5222022" y="1590314"/>
                <a:ext cx="11448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C89ACDC3-2133-4DCD-B547-FE25C7914D32}"/>
                  </a:ext>
                </a:extLst>
              </p14:cNvPr>
              <p14:cNvContentPartPr/>
              <p14:nvPr/>
            </p14:nvContentPartPr>
            <p14:xfrm>
              <a:off x="5424702" y="1350914"/>
              <a:ext cx="686160" cy="549360"/>
            </p14:xfrm>
          </p:contentPart>
        </mc:Choice>
        <mc:Fallback>
          <p:pic>
            <p:nvPicPr>
              <p:cNvPr id="28" name="Ink 27">
                <a:extLst>
                  <a:ext uri="{FF2B5EF4-FFF2-40B4-BE49-F238E27FC236}">
                    <a16:creationId xmlns:a16="http://schemas.microsoft.com/office/drawing/2014/main" id="{C89ACDC3-2133-4DCD-B547-FE25C7914D32}"/>
                  </a:ext>
                </a:extLst>
              </p:cNvPr>
              <p:cNvPicPr/>
              <p:nvPr/>
            </p:nvPicPr>
            <p:blipFill>
              <a:blip r:embed="rId47"/>
              <a:stretch>
                <a:fillRect/>
              </a:stretch>
            </p:blipFill>
            <p:spPr>
              <a:xfrm>
                <a:off x="5406702" y="1315274"/>
                <a:ext cx="72180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0380E20B-AAAA-432A-8258-F55D1059D981}"/>
                  </a:ext>
                </a:extLst>
              </p14:cNvPr>
              <p14:cNvContentPartPr/>
              <p14:nvPr/>
            </p14:nvContentPartPr>
            <p14:xfrm>
              <a:off x="5125542" y="2042474"/>
              <a:ext cx="436680" cy="155880"/>
            </p14:xfrm>
          </p:contentPart>
        </mc:Choice>
        <mc:Fallback>
          <p:pic>
            <p:nvPicPr>
              <p:cNvPr id="29" name="Ink 28">
                <a:extLst>
                  <a:ext uri="{FF2B5EF4-FFF2-40B4-BE49-F238E27FC236}">
                    <a16:creationId xmlns:a16="http://schemas.microsoft.com/office/drawing/2014/main" id="{0380E20B-AAAA-432A-8258-F55D1059D981}"/>
                  </a:ext>
                </a:extLst>
              </p:cNvPr>
              <p:cNvPicPr/>
              <p:nvPr/>
            </p:nvPicPr>
            <p:blipFill>
              <a:blip r:embed="rId49"/>
              <a:stretch>
                <a:fillRect/>
              </a:stretch>
            </p:blipFill>
            <p:spPr>
              <a:xfrm>
                <a:off x="5107542" y="2006474"/>
                <a:ext cx="4723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8DB018E7-81DB-4CA4-A2EF-86C36BE72640}"/>
                  </a:ext>
                </a:extLst>
              </p14:cNvPr>
              <p14:cNvContentPartPr/>
              <p14:nvPr/>
            </p14:nvContentPartPr>
            <p14:xfrm>
              <a:off x="4965702" y="1487354"/>
              <a:ext cx="380160" cy="552600"/>
            </p14:xfrm>
          </p:contentPart>
        </mc:Choice>
        <mc:Fallback>
          <p:pic>
            <p:nvPicPr>
              <p:cNvPr id="30" name="Ink 29">
                <a:extLst>
                  <a:ext uri="{FF2B5EF4-FFF2-40B4-BE49-F238E27FC236}">
                    <a16:creationId xmlns:a16="http://schemas.microsoft.com/office/drawing/2014/main" id="{8DB018E7-81DB-4CA4-A2EF-86C36BE72640}"/>
                  </a:ext>
                </a:extLst>
              </p:cNvPr>
              <p:cNvPicPr/>
              <p:nvPr/>
            </p:nvPicPr>
            <p:blipFill>
              <a:blip r:embed="rId51"/>
              <a:stretch>
                <a:fillRect/>
              </a:stretch>
            </p:blipFill>
            <p:spPr>
              <a:xfrm>
                <a:off x="4947702" y="1451354"/>
                <a:ext cx="415800" cy="624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0388215A-943E-4C2C-ACF2-0B606BA975C5}"/>
                  </a:ext>
                </a:extLst>
              </p14:cNvPr>
              <p14:cNvContentPartPr/>
              <p14:nvPr/>
            </p14:nvContentPartPr>
            <p14:xfrm>
              <a:off x="6469422" y="1205834"/>
              <a:ext cx="276120" cy="499320"/>
            </p14:xfrm>
          </p:contentPart>
        </mc:Choice>
        <mc:Fallback>
          <p:pic>
            <p:nvPicPr>
              <p:cNvPr id="31" name="Ink 30">
                <a:extLst>
                  <a:ext uri="{FF2B5EF4-FFF2-40B4-BE49-F238E27FC236}">
                    <a16:creationId xmlns:a16="http://schemas.microsoft.com/office/drawing/2014/main" id="{0388215A-943E-4C2C-ACF2-0B606BA975C5}"/>
                  </a:ext>
                </a:extLst>
              </p:cNvPr>
              <p:cNvPicPr/>
              <p:nvPr/>
            </p:nvPicPr>
            <p:blipFill>
              <a:blip r:embed="rId53"/>
              <a:stretch>
                <a:fillRect/>
              </a:stretch>
            </p:blipFill>
            <p:spPr>
              <a:xfrm>
                <a:off x="6451782" y="1169834"/>
                <a:ext cx="31176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88F881D7-FFC7-49B7-B7EA-4A7A24DDAE67}"/>
                  </a:ext>
                </a:extLst>
              </p14:cNvPr>
              <p14:cNvContentPartPr/>
              <p14:nvPr/>
            </p14:nvContentPartPr>
            <p14:xfrm>
              <a:off x="6461862" y="1390154"/>
              <a:ext cx="123840" cy="78120"/>
            </p14:xfrm>
          </p:contentPart>
        </mc:Choice>
        <mc:Fallback>
          <p:pic>
            <p:nvPicPr>
              <p:cNvPr id="32" name="Ink 31">
                <a:extLst>
                  <a:ext uri="{FF2B5EF4-FFF2-40B4-BE49-F238E27FC236}">
                    <a16:creationId xmlns:a16="http://schemas.microsoft.com/office/drawing/2014/main" id="{88F881D7-FFC7-49B7-B7EA-4A7A24DDAE67}"/>
                  </a:ext>
                </a:extLst>
              </p:cNvPr>
              <p:cNvPicPr/>
              <p:nvPr/>
            </p:nvPicPr>
            <p:blipFill>
              <a:blip r:embed="rId55"/>
              <a:stretch>
                <a:fillRect/>
              </a:stretch>
            </p:blipFill>
            <p:spPr>
              <a:xfrm>
                <a:off x="6444222" y="1354154"/>
                <a:ext cx="1594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0ACC4270-0DFA-4C80-8BAF-FE0F43E9EFCD}"/>
                  </a:ext>
                </a:extLst>
              </p14:cNvPr>
              <p14:cNvContentPartPr/>
              <p14:nvPr/>
            </p14:nvContentPartPr>
            <p14:xfrm>
              <a:off x="6892782" y="1239314"/>
              <a:ext cx="243000" cy="219240"/>
            </p14:xfrm>
          </p:contentPart>
        </mc:Choice>
        <mc:Fallback>
          <p:pic>
            <p:nvPicPr>
              <p:cNvPr id="33" name="Ink 32">
                <a:extLst>
                  <a:ext uri="{FF2B5EF4-FFF2-40B4-BE49-F238E27FC236}">
                    <a16:creationId xmlns:a16="http://schemas.microsoft.com/office/drawing/2014/main" id="{0ACC4270-0DFA-4C80-8BAF-FE0F43E9EFCD}"/>
                  </a:ext>
                </a:extLst>
              </p:cNvPr>
              <p:cNvPicPr/>
              <p:nvPr/>
            </p:nvPicPr>
            <p:blipFill>
              <a:blip r:embed="rId57"/>
              <a:stretch>
                <a:fillRect/>
              </a:stretch>
            </p:blipFill>
            <p:spPr>
              <a:xfrm>
                <a:off x="6874782" y="1203674"/>
                <a:ext cx="2786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A8DE5FD3-7DBA-4BAA-9D38-4ECEAA57A724}"/>
                  </a:ext>
                </a:extLst>
              </p14:cNvPr>
              <p14:cNvContentPartPr/>
              <p14:nvPr/>
            </p14:nvContentPartPr>
            <p14:xfrm>
              <a:off x="849462" y="1959674"/>
              <a:ext cx="1524240" cy="1011960"/>
            </p14:xfrm>
          </p:contentPart>
        </mc:Choice>
        <mc:Fallback>
          <p:pic>
            <p:nvPicPr>
              <p:cNvPr id="34" name="Ink 33">
                <a:extLst>
                  <a:ext uri="{FF2B5EF4-FFF2-40B4-BE49-F238E27FC236}">
                    <a16:creationId xmlns:a16="http://schemas.microsoft.com/office/drawing/2014/main" id="{A8DE5FD3-7DBA-4BAA-9D38-4ECEAA57A724}"/>
                  </a:ext>
                </a:extLst>
              </p:cNvPr>
              <p:cNvPicPr/>
              <p:nvPr/>
            </p:nvPicPr>
            <p:blipFill>
              <a:blip r:embed="rId59"/>
              <a:stretch>
                <a:fillRect/>
              </a:stretch>
            </p:blipFill>
            <p:spPr>
              <a:xfrm>
                <a:off x="831822" y="1924034"/>
                <a:ext cx="1559880" cy="1083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743630BF-DADC-4EDC-9DF9-2A581DAD5ADC}"/>
                  </a:ext>
                </a:extLst>
              </p14:cNvPr>
              <p14:cNvContentPartPr/>
              <p14:nvPr/>
            </p14:nvContentPartPr>
            <p14:xfrm>
              <a:off x="333942" y="1485554"/>
              <a:ext cx="156960" cy="481320"/>
            </p14:xfrm>
          </p:contentPart>
        </mc:Choice>
        <mc:Fallback>
          <p:pic>
            <p:nvPicPr>
              <p:cNvPr id="35" name="Ink 34">
                <a:extLst>
                  <a:ext uri="{FF2B5EF4-FFF2-40B4-BE49-F238E27FC236}">
                    <a16:creationId xmlns:a16="http://schemas.microsoft.com/office/drawing/2014/main" id="{743630BF-DADC-4EDC-9DF9-2A581DAD5ADC}"/>
                  </a:ext>
                </a:extLst>
              </p:cNvPr>
              <p:cNvPicPr/>
              <p:nvPr/>
            </p:nvPicPr>
            <p:blipFill>
              <a:blip r:embed="rId61"/>
              <a:stretch>
                <a:fillRect/>
              </a:stretch>
            </p:blipFill>
            <p:spPr>
              <a:xfrm>
                <a:off x="315942" y="1449914"/>
                <a:ext cx="19260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1F100B88-6492-42BD-B131-959CF219BBB3}"/>
                  </a:ext>
                </a:extLst>
              </p14:cNvPr>
              <p14:cNvContentPartPr/>
              <p14:nvPr/>
            </p14:nvContentPartPr>
            <p14:xfrm>
              <a:off x="614382" y="1124834"/>
              <a:ext cx="266400" cy="438480"/>
            </p14:xfrm>
          </p:contentPart>
        </mc:Choice>
        <mc:Fallback>
          <p:pic>
            <p:nvPicPr>
              <p:cNvPr id="36" name="Ink 35">
                <a:extLst>
                  <a:ext uri="{FF2B5EF4-FFF2-40B4-BE49-F238E27FC236}">
                    <a16:creationId xmlns:a16="http://schemas.microsoft.com/office/drawing/2014/main" id="{1F100B88-6492-42BD-B131-959CF219BBB3}"/>
                  </a:ext>
                </a:extLst>
              </p:cNvPr>
              <p:cNvPicPr/>
              <p:nvPr/>
            </p:nvPicPr>
            <p:blipFill>
              <a:blip r:embed="rId63"/>
              <a:stretch>
                <a:fillRect/>
              </a:stretch>
            </p:blipFill>
            <p:spPr>
              <a:xfrm>
                <a:off x="596382" y="1089194"/>
                <a:ext cx="30204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16752920-0536-40C6-9E0D-AC133B06C7BA}"/>
                  </a:ext>
                </a:extLst>
              </p14:cNvPr>
              <p14:cNvContentPartPr/>
              <p14:nvPr/>
            </p14:nvContentPartPr>
            <p14:xfrm>
              <a:off x="998862" y="808754"/>
              <a:ext cx="390960" cy="510840"/>
            </p14:xfrm>
          </p:contentPart>
        </mc:Choice>
        <mc:Fallback>
          <p:pic>
            <p:nvPicPr>
              <p:cNvPr id="37" name="Ink 36">
                <a:extLst>
                  <a:ext uri="{FF2B5EF4-FFF2-40B4-BE49-F238E27FC236}">
                    <a16:creationId xmlns:a16="http://schemas.microsoft.com/office/drawing/2014/main" id="{16752920-0536-40C6-9E0D-AC133B06C7BA}"/>
                  </a:ext>
                </a:extLst>
              </p:cNvPr>
              <p:cNvPicPr/>
              <p:nvPr/>
            </p:nvPicPr>
            <p:blipFill>
              <a:blip r:embed="rId65"/>
              <a:stretch>
                <a:fillRect/>
              </a:stretch>
            </p:blipFill>
            <p:spPr>
              <a:xfrm>
                <a:off x="981222" y="773114"/>
                <a:ext cx="42660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5557160D-0836-4CB8-9987-27E410C6993E}"/>
                  </a:ext>
                </a:extLst>
              </p14:cNvPr>
              <p14:cNvContentPartPr/>
              <p14:nvPr/>
            </p14:nvContentPartPr>
            <p14:xfrm>
              <a:off x="1089942" y="918554"/>
              <a:ext cx="207360" cy="136440"/>
            </p14:xfrm>
          </p:contentPart>
        </mc:Choice>
        <mc:Fallback>
          <p:pic>
            <p:nvPicPr>
              <p:cNvPr id="38" name="Ink 37">
                <a:extLst>
                  <a:ext uri="{FF2B5EF4-FFF2-40B4-BE49-F238E27FC236}">
                    <a16:creationId xmlns:a16="http://schemas.microsoft.com/office/drawing/2014/main" id="{5557160D-0836-4CB8-9987-27E410C6993E}"/>
                  </a:ext>
                </a:extLst>
              </p:cNvPr>
              <p:cNvPicPr/>
              <p:nvPr/>
            </p:nvPicPr>
            <p:blipFill>
              <a:blip r:embed="rId67"/>
              <a:stretch>
                <a:fillRect/>
              </a:stretch>
            </p:blipFill>
            <p:spPr>
              <a:xfrm>
                <a:off x="1071942" y="882914"/>
                <a:ext cx="2430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AC3C8402-F33E-42AC-8E8E-09B9CB5DCCFD}"/>
                  </a:ext>
                </a:extLst>
              </p14:cNvPr>
              <p14:cNvContentPartPr/>
              <p14:nvPr/>
            </p14:nvContentPartPr>
            <p14:xfrm>
              <a:off x="1389102" y="667634"/>
              <a:ext cx="327600" cy="224280"/>
            </p14:xfrm>
          </p:contentPart>
        </mc:Choice>
        <mc:Fallback>
          <p:pic>
            <p:nvPicPr>
              <p:cNvPr id="39" name="Ink 38">
                <a:extLst>
                  <a:ext uri="{FF2B5EF4-FFF2-40B4-BE49-F238E27FC236}">
                    <a16:creationId xmlns:a16="http://schemas.microsoft.com/office/drawing/2014/main" id="{AC3C8402-F33E-42AC-8E8E-09B9CB5DCCFD}"/>
                  </a:ext>
                </a:extLst>
              </p:cNvPr>
              <p:cNvPicPr/>
              <p:nvPr/>
            </p:nvPicPr>
            <p:blipFill>
              <a:blip r:embed="rId69"/>
              <a:stretch>
                <a:fillRect/>
              </a:stretch>
            </p:blipFill>
            <p:spPr>
              <a:xfrm>
                <a:off x="1371462" y="631994"/>
                <a:ext cx="3632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5BA05729-9A54-4C68-8A8B-4D2F9E54597E}"/>
                  </a:ext>
                </a:extLst>
              </p14:cNvPr>
              <p14:cNvContentPartPr/>
              <p14:nvPr/>
            </p14:nvContentPartPr>
            <p14:xfrm>
              <a:off x="1329702" y="4666154"/>
              <a:ext cx="394200" cy="525600"/>
            </p14:xfrm>
          </p:contentPart>
        </mc:Choice>
        <mc:Fallback>
          <p:pic>
            <p:nvPicPr>
              <p:cNvPr id="40" name="Ink 39">
                <a:extLst>
                  <a:ext uri="{FF2B5EF4-FFF2-40B4-BE49-F238E27FC236}">
                    <a16:creationId xmlns:a16="http://schemas.microsoft.com/office/drawing/2014/main" id="{5BA05729-9A54-4C68-8A8B-4D2F9E54597E}"/>
                  </a:ext>
                </a:extLst>
              </p:cNvPr>
              <p:cNvPicPr/>
              <p:nvPr/>
            </p:nvPicPr>
            <p:blipFill>
              <a:blip r:embed="rId71"/>
              <a:stretch>
                <a:fillRect/>
              </a:stretch>
            </p:blipFill>
            <p:spPr>
              <a:xfrm>
                <a:off x="1312062" y="4630514"/>
                <a:ext cx="42984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AA67F118-54B1-4664-9D3A-429766C52563}"/>
                  </a:ext>
                </a:extLst>
              </p14:cNvPr>
              <p14:cNvContentPartPr/>
              <p14:nvPr/>
            </p14:nvContentPartPr>
            <p14:xfrm>
              <a:off x="1713462" y="4015634"/>
              <a:ext cx="965880" cy="883080"/>
            </p14:xfrm>
          </p:contentPart>
        </mc:Choice>
        <mc:Fallback>
          <p:pic>
            <p:nvPicPr>
              <p:cNvPr id="41" name="Ink 40">
                <a:extLst>
                  <a:ext uri="{FF2B5EF4-FFF2-40B4-BE49-F238E27FC236}">
                    <a16:creationId xmlns:a16="http://schemas.microsoft.com/office/drawing/2014/main" id="{AA67F118-54B1-4664-9D3A-429766C52563}"/>
                  </a:ext>
                </a:extLst>
              </p:cNvPr>
              <p:cNvPicPr/>
              <p:nvPr/>
            </p:nvPicPr>
            <p:blipFill>
              <a:blip r:embed="rId73"/>
              <a:stretch>
                <a:fillRect/>
              </a:stretch>
            </p:blipFill>
            <p:spPr>
              <a:xfrm>
                <a:off x="1695822" y="3979994"/>
                <a:ext cx="1001520" cy="954720"/>
              </a:xfrm>
              <a:prstGeom prst="rect">
                <a:avLst/>
              </a:prstGeom>
            </p:spPr>
          </p:pic>
        </mc:Fallback>
      </mc:AlternateContent>
      <p:grpSp>
        <p:nvGrpSpPr>
          <p:cNvPr id="144" name="Group 143">
            <a:extLst>
              <a:ext uri="{FF2B5EF4-FFF2-40B4-BE49-F238E27FC236}">
                <a16:creationId xmlns:a16="http://schemas.microsoft.com/office/drawing/2014/main" id="{74B8AB5E-79FD-47C1-9A0F-40BAC539690F}"/>
              </a:ext>
            </a:extLst>
          </p:cNvPr>
          <p:cNvGrpSpPr/>
          <p:nvPr/>
        </p:nvGrpSpPr>
        <p:grpSpPr>
          <a:xfrm>
            <a:off x="2903622" y="755474"/>
            <a:ext cx="8966520" cy="5702040"/>
            <a:chOff x="2903622" y="755474"/>
            <a:chExt cx="8966520" cy="5702040"/>
          </a:xfrm>
        </p:grpSpPr>
        <mc:AlternateContent xmlns:mc="http://schemas.openxmlformats.org/markup-compatibility/2006">
          <mc:Choice xmlns:p14="http://schemas.microsoft.com/office/powerpoint/2010/main" Requires="p14">
            <p:contentPart p14:bwMode="auto" r:id="rId74">
              <p14:nvContentPartPr>
                <p14:cNvPr id="71" name="Ink 70">
                  <a:extLst>
                    <a:ext uri="{FF2B5EF4-FFF2-40B4-BE49-F238E27FC236}">
                      <a16:creationId xmlns:a16="http://schemas.microsoft.com/office/drawing/2014/main" id="{C1F3C5B4-0B64-43E6-8E5B-4D840DBE77A0}"/>
                    </a:ext>
                  </a:extLst>
                </p14:cNvPr>
                <p14:cNvContentPartPr/>
                <p14:nvPr/>
              </p14:nvContentPartPr>
              <p14:xfrm>
                <a:off x="2903622" y="4936874"/>
                <a:ext cx="327960" cy="525600"/>
              </p14:xfrm>
            </p:contentPart>
          </mc:Choice>
          <mc:Fallback>
            <p:pic>
              <p:nvPicPr>
                <p:cNvPr id="71" name="Ink 70">
                  <a:extLst>
                    <a:ext uri="{FF2B5EF4-FFF2-40B4-BE49-F238E27FC236}">
                      <a16:creationId xmlns:a16="http://schemas.microsoft.com/office/drawing/2014/main" id="{C1F3C5B4-0B64-43E6-8E5B-4D840DBE77A0}"/>
                    </a:ext>
                  </a:extLst>
                </p:cNvPr>
                <p:cNvPicPr/>
                <p:nvPr/>
              </p:nvPicPr>
              <p:blipFill>
                <a:blip r:embed="rId75"/>
                <a:stretch>
                  <a:fillRect/>
                </a:stretch>
              </p:blipFill>
              <p:spPr>
                <a:xfrm>
                  <a:off x="2885622" y="4919234"/>
                  <a:ext cx="36360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2" name="Ink 71">
                  <a:extLst>
                    <a:ext uri="{FF2B5EF4-FFF2-40B4-BE49-F238E27FC236}">
                      <a16:creationId xmlns:a16="http://schemas.microsoft.com/office/drawing/2014/main" id="{772191B1-33E2-46ED-8BF3-B78F37A62788}"/>
                    </a:ext>
                  </a:extLst>
                </p14:cNvPr>
                <p14:cNvContentPartPr/>
                <p14:nvPr/>
              </p14:nvContentPartPr>
              <p14:xfrm>
                <a:off x="3402582" y="4826714"/>
                <a:ext cx="178200" cy="436680"/>
              </p14:xfrm>
            </p:contentPart>
          </mc:Choice>
          <mc:Fallback>
            <p:pic>
              <p:nvPicPr>
                <p:cNvPr id="72" name="Ink 71">
                  <a:extLst>
                    <a:ext uri="{FF2B5EF4-FFF2-40B4-BE49-F238E27FC236}">
                      <a16:creationId xmlns:a16="http://schemas.microsoft.com/office/drawing/2014/main" id="{772191B1-33E2-46ED-8BF3-B78F37A62788}"/>
                    </a:ext>
                  </a:extLst>
                </p:cNvPr>
                <p:cNvPicPr/>
                <p:nvPr/>
              </p:nvPicPr>
              <p:blipFill>
                <a:blip r:embed="rId77"/>
                <a:stretch>
                  <a:fillRect/>
                </a:stretch>
              </p:blipFill>
              <p:spPr>
                <a:xfrm>
                  <a:off x="3384582" y="4808714"/>
                  <a:ext cx="21384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3" name="Ink 72">
                  <a:extLst>
                    <a:ext uri="{FF2B5EF4-FFF2-40B4-BE49-F238E27FC236}">
                      <a16:creationId xmlns:a16="http://schemas.microsoft.com/office/drawing/2014/main" id="{1B9AC584-AC96-4582-8A6C-ADF2CDCE0EFD}"/>
                    </a:ext>
                  </a:extLst>
                </p14:cNvPr>
                <p14:cNvContentPartPr/>
                <p14:nvPr/>
              </p14:nvContentPartPr>
              <p14:xfrm>
                <a:off x="3191262" y="5033714"/>
                <a:ext cx="379800" cy="153720"/>
              </p14:xfrm>
            </p:contentPart>
          </mc:Choice>
          <mc:Fallback>
            <p:pic>
              <p:nvPicPr>
                <p:cNvPr id="73" name="Ink 72">
                  <a:extLst>
                    <a:ext uri="{FF2B5EF4-FFF2-40B4-BE49-F238E27FC236}">
                      <a16:creationId xmlns:a16="http://schemas.microsoft.com/office/drawing/2014/main" id="{1B9AC584-AC96-4582-8A6C-ADF2CDCE0EFD}"/>
                    </a:ext>
                  </a:extLst>
                </p:cNvPr>
                <p:cNvPicPr/>
                <p:nvPr/>
              </p:nvPicPr>
              <p:blipFill>
                <a:blip r:embed="rId79"/>
                <a:stretch>
                  <a:fillRect/>
                </a:stretch>
              </p:blipFill>
              <p:spPr>
                <a:xfrm>
                  <a:off x="3173622" y="5016074"/>
                  <a:ext cx="4154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4" name="Ink 73">
                  <a:extLst>
                    <a:ext uri="{FF2B5EF4-FFF2-40B4-BE49-F238E27FC236}">
                      <a16:creationId xmlns:a16="http://schemas.microsoft.com/office/drawing/2014/main" id="{5D494C7C-A699-42EF-B03A-88F328604484}"/>
                    </a:ext>
                  </a:extLst>
                </p14:cNvPr>
                <p14:cNvContentPartPr/>
                <p14:nvPr/>
              </p14:nvContentPartPr>
              <p14:xfrm>
                <a:off x="3627582" y="5002394"/>
                <a:ext cx="178920" cy="161280"/>
              </p14:xfrm>
            </p:contentPart>
          </mc:Choice>
          <mc:Fallback>
            <p:pic>
              <p:nvPicPr>
                <p:cNvPr id="74" name="Ink 73">
                  <a:extLst>
                    <a:ext uri="{FF2B5EF4-FFF2-40B4-BE49-F238E27FC236}">
                      <a16:creationId xmlns:a16="http://schemas.microsoft.com/office/drawing/2014/main" id="{5D494C7C-A699-42EF-B03A-88F328604484}"/>
                    </a:ext>
                  </a:extLst>
                </p:cNvPr>
                <p:cNvPicPr/>
                <p:nvPr/>
              </p:nvPicPr>
              <p:blipFill>
                <a:blip r:embed="rId81"/>
                <a:stretch>
                  <a:fillRect/>
                </a:stretch>
              </p:blipFill>
              <p:spPr>
                <a:xfrm>
                  <a:off x="3609942" y="4984394"/>
                  <a:ext cx="2145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6" name="Ink 75">
                  <a:extLst>
                    <a:ext uri="{FF2B5EF4-FFF2-40B4-BE49-F238E27FC236}">
                      <a16:creationId xmlns:a16="http://schemas.microsoft.com/office/drawing/2014/main" id="{3CE8A5C2-8075-43AC-B53B-58D08D4A98CD}"/>
                    </a:ext>
                  </a:extLst>
                </p14:cNvPr>
                <p14:cNvContentPartPr/>
                <p14:nvPr/>
              </p14:nvContentPartPr>
              <p14:xfrm>
                <a:off x="3956622" y="4644554"/>
                <a:ext cx="515520" cy="474120"/>
              </p14:xfrm>
            </p:contentPart>
          </mc:Choice>
          <mc:Fallback>
            <p:pic>
              <p:nvPicPr>
                <p:cNvPr id="76" name="Ink 75">
                  <a:extLst>
                    <a:ext uri="{FF2B5EF4-FFF2-40B4-BE49-F238E27FC236}">
                      <a16:creationId xmlns:a16="http://schemas.microsoft.com/office/drawing/2014/main" id="{3CE8A5C2-8075-43AC-B53B-58D08D4A98CD}"/>
                    </a:ext>
                  </a:extLst>
                </p:cNvPr>
                <p:cNvPicPr/>
                <p:nvPr/>
              </p:nvPicPr>
              <p:blipFill>
                <a:blip r:embed="rId83"/>
                <a:stretch>
                  <a:fillRect/>
                </a:stretch>
              </p:blipFill>
              <p:spPr>
                <a:xfrm>
                  <a:off x="3938982" y="4626554"/>
                  <a:ext cx="55116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2" name="Ink 41">
                  <a:extLst>
                    <a:ext uri="{FF2B5EF4-FFF2-40B4-BE49-F238E27FC236}">
                      <a16:creationId xmlns:a16="http://schemas.microsoft.com/office/drawing/2014/main" id="{CA187CD7-1CF7-4AC4-BE6B-A5887489040F}"/>
                    </a:ext>
                  </a:extLst>
                </p14:cNvPr>
                <p14:cNvContentPartPr/>
                <p14:nvPr/>
              </p14:nvContentPartPr>
              <p14:xfrm>
                <a:off x="4044462" y="3208874"/>
                <a:ext cx="251280" cy="754200"/>
              </p14:xfrm>
            </p:contentPart>
          </mc:Choice>
          <mc:Fallback>
            <p:pic>
              <p:nvPicPr>
                <p:cNvPr id="42" name="Ink 41">
                  <a:extLst>
                    <a:ext uri="{FF2B5EF4-FFF2-40B4-BE49-F238E27FC236}">
                      <a16:creationId xmlns:a16="http://schemas.microsoft.com/office/drawing/2014/main" id="{CA187CD7-1CF7-4AC4-BE6B-A5887489040F}"/>
                    </a:ext>
                  </a:extLst>
                </p:cNvPr>
                <p:cNvPicPr/>
                <p:nvPr/>
              </p:nvPicPr>
              <p:blipFill>
                <a:blip r:embed="rId85"/>
                <a:stretch>
                  <a:fillRect/>
                </a:stretch>
              </p:blipFill>
              <p:spPr>
                <a:xfrm>
                  <a:off x="4026822" y="3191234"/>
                  <a:ext cx="286920" cy="789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3" name="Ink 42">
                  <a:extLst>
                    <a:ext uri="{FF2B5EF4-FFF2-40B4-BE49-F238E27FC236}">
                      <a16:creationId xmlns:a16="http://schemas.microsoft.com/office/drawing/2014/main" id="{1EDFB61B-6464-48F0-BDB0-8E626EA6E504}"/>
                    </a:ext>
                  </a:extLst>
                </p14:cNvPr>
                <p14:cNvContentPartPr/>
                <p14:nvPr/>
              </p14:nvContentPartPr>
              <p14:xfrm>
                <a:off x="4272702" y="3235154"/>
                <a:ext cx="298800" cy="597240"/>
              </p14:xfrm>
            </p:contentPart>
          </mc:Choice>
          <mc:Fallback>
            <p:pic>
              <p:nvPicPr>
                <p:cNvPr id="43" name="Ink 42">
                  <a:extLst>
                    <a:ext uri="{FF2B5EF4-FFF2-40B4-BE49-F238E27FC236}">
                      <a16:creationId xmlns:a16="http://schemas.microsoft.com/office/drawing/2014/main" id="{1EDFB61B-6464-48F0-BDB0-8E626EA6E504}"/>
                    </a:ext>
                  </a:extLst>
                </p:cNvPr>
                <p:cNvPicPr/>
                <p:nvPr/>
              </p:nvPicPr>
              <p:blipFill>
                <a:blip r:embed="rId87"/>
                <a:stretch>
                  <a:fillRect/>
                </a:stretch>
              </p:blipFill>
              <p:spPr>
                <a:xfrm>
                  <a:off x="4255062" y="3217514"/>
                  <a:ext cx="334440" cy="632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4" name="Ink 43">
                  <a:extLst>
                    <a:ext uri="{FF2B5EF4-FFF2-40B4-BE49-F238E27FC236}">
                      <a16:creationId xmlns:a16="http://schemas.microsoft.com/office/drawing/2014/main" id="{1FA99657-351A-4BFF-9011-D092F7A61D19}"/>
                    </a:ext>
                  </a:extLst>
                </p14:cNvPr>
                <p14:cNvContentPartPr/>
                <p14:nvPr/>
              </p14:nvContentPartPr>
              <p14:xfrm>
                <a:off x="4211142" y="3447554"/>
                <a:ext cx="238320" cy="139680"/>
              </p14:xfrm>
            </p:contentPart>
          </mc:Choice>
          <mc:Fallback>
            <p:pic>
              <p:nvPicPr>
                <p:cNvPr id="44" name="Ink 43">
                  <a:extLst>
                    <a:ext uri="{FF2B5EF4-FFF2-40B4-BE49-F238E27FC236}">
                      <a16:creationId xmlns:a16="http://schemas.microsoft.com/office/drawing/2014/main" id="{1FA99657-351A-4BFF-9011-D092F7A61D19}"/>
                    </a:ext>
                  </a:extLst>
                </p:cNvPr>
                <p:cNvPicPr/>
                <p:nvPr/>
              </p:nvPicPr>
              <p:blipFill>
                <a:blip r:embed="rId89"/>
                <a:stretch>
                  <a:fillRect/>
                </a:stretch>
              </p:blipFill>
              <p:spPr>
                <a:xfrm>
                  <a:off x="4193502" y="3429914"/>
                  <a:ext cx="2739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5" name="Ink 44">
                  <a:extLst>
                    <a:ext uri="{FF2B5EF4-FFF2-40B4-BE49-F238E27FC236}">
                      <a16:creationId xmlns:a16="http://schemas.microsoft.com/office/drawing/2014/main" id="{6D4D0375-26FB-4EDA-A5E6-0DA7BDB3F160}"/>
                    </a:ext>
                  </a:extLst>
                </p14:cNvPr>
                <p14:cNvContentPartPr/>
                <p14:nvPr/>
              </p14:nvContentPartPr>
              <p14:xfrm>
                <a:off x="4525782" y="3402194"/>
                <a:ext cx="167040" cy="189000"/>
              </p14:xfrm>
            </p:contentPart>
          </mc:Choice>
          <mc:Fallback>
            <p:pic>
              <p:nvPicPr>
                <p:cNvPr id="45" name="Ink 44">
                  <a:extLst>
                    <a:ext uri="{FF2B5EF4-FFF2-40B4-BE49-F238E27FC236}">
                      <a16:creationId xmlns:a16="http://schemas.microsoft.com/office/drawing/2014/main" id="{6D4D0375-26FB-4EDA-A5E6-0DA7BDB3F160}"/>
                    </a:ext>
                  </a:extLst>
                </p:cNvPr>
                <p:cNvPicPr/>
                <p:nvPr/>
              </p:nvPicPr>
              <p:blipFill>
                <a:blip r:embed="rId91"/>
                <a:stretch>
                  <a:fillRect/>
                </a:stretch>
              </p:blipFill>
              <p:spPr>
                <a:xfrm>
                  <a:off x="4507782" y="3384554"/>
                  <a:ext cx="2026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6" name="Ink 45">
                  <a:extLst>
                    <a:ext uri="{FF2B5EF4-FFF2-40B4-BE49-F238E27FC236}">
                      <a16:creationId xmlns:a16="http://schemas.microsoft.com/office/drawing/2014/main" id="{85162142-7334-4A60-B03D-AFDDF5F3D549}"/>
                    </a:ext>
                  </a:extLst>
                </p14:cNvPr>
                <p14:cNvContentPartPr/>
                <p14:nvPr/>
              </p14:nvContentPartPr>
              <p14:xfrm>
                <a:off x="4905222" y="3279074"/>
                <a:ext cx="190800" cy="186840"/>
              </p14:xfrm>
            </p:contentPart>
          </mc:Choice>
          <mc:Fallback>
            <p:pic>
              <p:nvPicPr>
                <p:cNvPr id="46" name="Ink 45">
                  <a:extLst>
                    <a:ext uri="{FF2B5EF4-FFF2-40B4-BE49-F238E27FC236}">
                      <a16:creationId xmlns:a16="http://schemas.microsoft.com/office/drawing/2014/main" id="{85162142-7334-4A60-B03D-AFDDF5F3D549}"/>
                    </a:ext>
                  </a:extLst>
                </p:cNvPr>
                <p:cNvPicPr/>
                <p:nvPr/>
              </p:nvPicPr>
              <p:blipFill>
                <a:blip r:embed="rId93"/>
                <a:stretch>
                  <a:fillRect/>
                </a:stretch>
              </p:blipFill>
              <p:spPr>
                <a:xfrm>
                  <a:off x="4887222" y="3261074"/>
                  <a:ext cx="2264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7" name="Ink 46">
                  <a:extLst>
                    <a:ext uri="{FF2B5EF4-FFF2-40B4-BE49-F238E27FC236}">
                      <a16:creationId xmlns:a16="http://schemas.microsoft.com/office/drawing/2014/main" id="{E75ECF29-C4E6-4F1A-9E71-A71F1E995083}"/>
                    </a:ext>
                  </a:extLst>
                </p14:cNvPr>
                <p14:cNvContentPartPr/>
                <p14:nvPr/>
              </p14:nvContentPartPr>
              <p14:xfrm>
                <a:off x="5028702" y="3120674"/>
                <a:ext cx="245520" cy="277200"/>
              </p14:xfrm>
            </p:contentPart>
          </mc:Choice>
          <mc:Fallback>
            <p:pic>
              <p:nvPicPr>
                <p:cNvPr id="47" name="Ink 46">
                  <a:extLst>
                    <a:ext uri="{FF2B5EF4-FFF2-40B4-BE49-F238E27FC236}">
                      <a16:creationId xmlns:a16="http://schemas.microsoft.com/office/drawing/2014/main" id="{E75ECF29-C4E6-4F1A-9E71-A71F1E995083}"/>
                    </a:ext>
                  </a:extLst>
                </p:cNvPr>
                <p:cNvPicPr/>
                <p:nvPr/>
              </p:nvPicPr>
              <p:blipFill>
                <a:blip r:embed="rId95"/>
                <a:stretch>
                  <a:fillRect/>
                </a:stretch>
              </p:blipFill>
              <p:spPr>
                <a:xfrm>
                  <a:off x="5011062" y="3103034"/>
                  <a:ext cx="2811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8" name="Ink 47">
                  <a:extLst>
                    <a:ext uri="{FF2B5EF4-FFF2-40B4-BE49-F238E27FC236}">
                      <a16:creationId xmlns:a16="http://schemas.microsoft.com/office/drawing/2014/main" id="{21BEE894-9379-449F-BF00-62252BD95BC7}"/>
                    </a:ext>
                  </a:extLst>
                </p14:cNvPr>
                <p14:cNvContentPartPr/>
                <p14:nvPr/>
              </p14:nvContentPartPr>
              <p14:xfrm>
                <a:off x="5206902" y="3094754"/>
                <a:ext cx="232920" cy="160560"/>
              </p14:xfrm>
            </p:contentPart>
          </mc:Choice>
          <mc:Fallback>
            <p:pic>
              <p:nvPicPr>
                <p:cNvPr id="48" name="Ink 47">
                  <a:extLst>
                    <a:ext uri="{FF2B5EF4-FFF2-40B4-BE49-F238E27FC236}">
                      <a16:creationId xmlns:a16="http://schemas.microsoft.com/office/drawing/2014/main" id="{21BEE894-9379-449F-BF00-62252BD95BC7}"/>
                    </a:ext>
                  </a:extLst>
                </p:cNvPr>
                <p:cNvPicPr/>
                <p:nvPr/>
              </p:nvPicPr>
              <p:blipFill>
                <a:blip r:embed="rId97"/>
                <a:stretch>
                  <a:fillRect/>
                </a:stretch>
              </p:blipFill>
              <p:spPr>
                <a:xfrm>
                  <a:off x="5188902" y="3076754"/>
                  <a:ext cx="2685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9" name="Ink 48">
                  <a:extLst>
                    <a:ext uri="{FF2B5EF4-FFF2-40B4-BE49-F238E27FC236}">
                      <a16:creationId xmlns:a16="http://schemas.microsoft.com/office/drawing/2014/main" id="{EE528211-B9C8-422E-9C3A-F2CAAF2C9C4E}"/>
                    </a:ext>
                  </a:extLst>
                </p14:cNvPr>
                <p14:cNvContentPartPr/>
                <p14:nvPr/>
              </p14:nvContentPartPr>
              <p14:xfrm>
                <a:off x="5476182" y="3041114"/>
                <a:ext cx="187920" cy="286560"/>
              </p14:xfrm>
            </p:contentPart>
          </mc:Choice>
          <mc:Fallback>
            <p:pic>
              <p:nvPicPr>
                <p:cNvPr id="49" name="Ink 48">
                  <a:extLst>
                    <a:ext uri="{FF2B5EF4-FFF2-40B4-BE49-F238E27FC236}">
                      <a16:creationId xmlns:a16="http://schemas.microsoft.com/office/drawing/2014/main" id="{EE528211-B9C8-422E-9C3A-F2CAAF2C9C4E}"/>
                    </a:ext>
                  </a:extLst>
                </p:cNvPr>
                <p:cNvPicPr/>
                <p:nvPr/>
              </p:nvPicPr>
              <p:blipFill>
                <a:blip r:embed="rId99"/>
                <a:stretch>
                  <a:fillRect/>
                </a:stretch>
              </p:blipFill>
              <p:spPr>
                <a:xfrm>
                  <a:off x="5458182" y="3023114"/>
                  <a:ext cx="22356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0" name="Ink 49">
                  <a:extLst>
                    <a:ext uri="{FF2B5EF4-FFF2-40B4-BE49-F238E27FC236}">
                      <a16:creationId xmlns:a16="http://schemas.microsoft.com/office/drawing/2014/main" id="{21985D14-A4C7-45BC-97AB-0FD6705C5161}"/>
                    </a:ext>
                  </a:extLst>
                </p14:cNvPr>
                <p14:cNvContentPartPr/>
                <p14:nvPr/>
              </p14:nvContentPartPr>
              <p14:xfrm>
                <a:off x="5600382" y="2491754"/>
                <a:ext cx="582480" cy="576000"/>
              </p14:xfrm>
            </p:contentPart>
          </mc:Choice>
          <mc:Fallback>
            <p:pic>
              <p:nvPicPr>
                <p:cNvPr id="50" name="Ink 49">
                  <a:extLst>
                    <a:ext uri="{FF2B5EF4-FFF2-40B4-BE49-F238E27FC236}">
                      <a16:creationId xmlns:a16="http://schemas.microsoft.com/office/drawing/2014/main" id="{21985D14-A4C7-45BC-97AB-0FD6705C5161}"/>
                    </a:ext>
                  </a:extLst>
                </p:cNvPr>
                <p:cNvPicPr/>
                <p:nvPr/>
              </p:nvPicPr>
              <p:blipFill>
                <a:blip r:embed="rId101"/>
                <a:stretch>
                  <a:fillRect/>
                </a:stretch>
              </p:blipFill>
              <p:spPr>
                <a:xfrm>
                  <a:off x="5582382" y="2473754"/>
                  <a:ext cx="61812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1" name="Ink 50">
                  <a:extLst>
                    <a:ext uri="{FF2B5EF4-FFF2-40B4-BE49-F238E27FC236}">
                      <a16:creationId xmlns:a16="http://schemas.microsoft.com/office/drawing/2014/main" id="{B63E6FE4-493F-41FD-8D22-54A486578790}"/>
                    </a:ext>
                  </a:extLst>
                </p14:cNvPr>
                <p14:cNvContentPartPr/>
                <p14:nvPr/>
              </p14:nvContentPartPr>
              <p14:xfrm>
                <a:off x="5846622" y="2599394"/>
                <a:ext cx="260280" cy="117360"/>
              </p14:xfrm>
            </p:contentPart>
          </mc:Choice>
          <mc:Fallback>
            <p:pic>
              <p:nvPicPr>
                <p:cNvPr id="51" name="Ink 50">
                  <a:extLst>
                    <a:ext uri="{FF2B5EF4-FFF2-40B4-BE49-F238E27FC236}">
                      <a16:creationId xmlns:a16="http://schemas.microsoft.com/office/drawing/2014/main" id="{B63E6FE4-493F-41FD-8D22-54A486578790}"/>
                    </a:ext>
                  </a:extLst>
                </p:cNvPr>
                <p:cNvPicPr/>
                <p:nvPr/>
              </p:nvPicPr>
              <p:blipFill>
                <a:blip r:embed="rId103"/>
                <a:stretch>
                  <a:fillRect/>
                </a:stretch>
              </p:blipFill>
              <p:spPr>
                <a:xfrm>
                  <a:off x="5828622" y="2581394"/>
                  <a:ext cx="2959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2" name="Ink 51">
                  <a:extLst>
                    <a:ext uri="{FF2B5EF4-FFF2-40B4-BE49-F238E27FC236}">
                      <a16:creationId xmlns:a16="http://schemas.microsoft.com/office/drawing/2014/main" id="{57C17E3F-AD1F-4599-A05D-FCFBAED536EB}"/>
                    </a:ext>
                  </a:extLst>
                </p14:cNvPr>
                <p14:cNvContentPartPr/>
                <p14:nvPr/>
              </p14:nvContentPartPr>
              <p14:xfrm>
                <a:off x="6592542" y="2237234"/>
                <a:ext cx="637560" cy="386280"/>
              </p14:xfrm>
            </p:contentPart>
          </mc:Choice>
          <mc:Fallback>
            <p:pic>
              <p:nvPicPr>
                <p:cNvPr id="52" name="Ink 51">
                  <a:extLst>
                    <a:ext uri="{FF2B5EF4-FFF2-40B4-BE49-F238E27FC236}">
                      <a16:creationId xmlns:a16="http://schemas.microsoft.com/office/drawing/2014/main" id="{57C17E3F-AD1F-4599-A05D-FCFBAED536EB}"/>
                    </a:ext>
                  </a:extLst>
                </p:cNvPr>
                <p:cNvPicPr/>
                <p:nvPr/>
              </p:nvPicPr>
              <p:blipFill>
                <a:blip r:embed="rId105"/>
                <a:stretch>
                  <a:fillRect/>
                </a:stretch>
              </p:blipFill>
              <p:spPr>
                <a:xfrm>
                  <a:off x="6574542" y="2219594"/>
                  <a:ext cx="67320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3" name="Ink 52">
                  <a:extLst>
                    <a:ext uri="{FF2B5EF4-FFF2-40B4-BE49-F238E27FC236}">
                      <a16:creationId xmlns:a16="http://schemas.microsoft.com/office/drawing/2014/main" id="{0CE60B62-5482-4E6F-893B-72C58CF3C20D}"/>
                    </a:ext>
                  </a:extLst>
                </p14:cNvPr>
                <p14:cNvContentPartPr/>
                <p14:nvPr/>
              </p14:nvContentPartPr>
              <p14:xfrm>
                <a:off x="7219662" y="2048234"/>
                <a:ext cx="308520" cy="347760"/>
              </p14:xfrm>
            </p:contentPart>
          </mc:Choice>
          <mc:Fallback>
            <p:pic>
              <p:nvPicPr>
                <p:cNvPr id="53" name="Ink 52">
                  <a:extLst>
                    <a:ext uri="{FF2B5EF4-FFF2-40B4-BE49-F238E27FC236}">
                      <a16:creationId xmlns:a16="http://schemas.microsoft.com/office/drawing/2014/main" id="{0CE60B62-5482-4E6F-893B-72C58CF3C20D}"/>
                    </a:ext>
                  </a:extLst>
                </p:cNvPr>
                <p:cNvPicPr/>
                <p:nvPr/>
              </p:nvPicPr>
              <p:blipFill>
                <a:blip r:embed="rId107"/>
                <a:stretch>
                  <a:fillRect/>
                </a:stretch>
              </p:blipFill>
              <p:spPr>
                <a:xfrm>
                  <a:off x="7202022" y="2030234"/>
                  <a:ext cx="34416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4" name="Ink 53">
                  <a:extLst>
                    <a:ext uri="{FF2B5EF4-FFF2-40B4-BE49-F238E27FC236}">
                      <a16:creationId xmlns:a16="http://schemas.microsoft.com/office/drawing/2014/main" id="{916A6A7B-CF41-4472-8CBC-12D1DD4FA235}"/>
                    </a:ext>
                  </a:extLst>
                </p14:cNvPr>
                <p14:cNvContentPartPr/>
                <p14:nvPr/>
              </p14:nvContentPartPr>
              <p14:xfrm>
                <a:off x="7490742" y="1784714"/>
                <a:ext cx="363240" cy="447840"/>
              </p14:xfrm>
            </p:contentPart>
          </mc:Choice>
          <mc:Fallback>
            <p:pic>
              <p:nvPicPr>
                <p:cNvPr id="54" name="Ink 53">
                  <a:extLst>
                    <a:ext uri="{FF2B5EF4-FFF2-40B4-BE49-F238E27FC236}">
                      <a16:creationId xmlns:a16="http://schemas.microsoft.com/office/drawing/2014/main" id="{916A6A7B-CF41-4472-8CBC-12D1DD4FA235}"/>
                    </a:ext>
                  </a:extLst>
                </p:cNvPr>
                <p:cNvPicPr/>
                <p:nvPr/>
              </p:nvPicPr>
              <p:blipFill>
                <a:blip r:embed="rId109"/>
                <a:stretch>
                  <a:fillRect/>
                </a:stretch>
              </p:blipFill>
              <p:spPr>
                <a:xfrm>
                  <a:off x="7473102" y="1766714"/>
                  <a:ext cx="39888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5" name="Ink 54">
                  <a:extLst>
                    <a:ext uri="{FF2B5EF4-FFF2-40B4-BE49-F238E27FC236}">
                      <a16:creationId xmlns:a16="http://schemas.microsoft.com/office/drawing/2014/main" id="{2245053A-4D65-4307-BAEF-0F2C145231F6}"/>
                    </a:ext>
                  </a:extLst>
                </p14:cNvPr>
                <p14:cNvContentPartPr/>
                <p14:nvPr/>
              </p14:nvContentPartPr>
              <p14:xfrm>
                <a:off x="7437822" y="1916114"/>
                <a:ext cx="232200" cy="106200"/>
              </p14:xfrm>
            </p:contentPart>
          </mc:Choice>
          <mc:Fallback>
            <p:pic>
              <p:nvPicPr>
                <p:cNvPr id="55" name="Ink 54">
                  <a:extLst>
                    <a:ext uri="{FF2B5EF4-FFF2-40B4-BE49-F238E27FC236}">
                      <a16:creationId xmlns:a16="http://schemas.microsoft.com/office/drawing/2014/main" id="{2245053A-4D65-4307-BAEF-0F2C145231F6}"/>
                    </a:ext>
                  </a:extLst>
                </p:cNvPr>
                <p:cNvPicPr/>
                <p:nvPr/>
              </p:nvPicPr>
              <p:blipFill>
                <a:blip r:embed="rId111"/>
                <a:stretch>
                  <a:fillRect/>
                </a:stretch>
              </p:blipFill>
              <p:spPr>
                <a:xfrm>
                  <a:off x="7420182" y="1898114"/>
                  <a:ext cx="2678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6" name="Ink 55">
                  <a:extLst>
                    <a:ext uri="{FF2B5EF4-FFF2-40B4-BE49-F238E27FC236}">
                      <a16:creationId xmlns:a16="http://schemas.microsoft.com/office/drawing/2014/main" id="{35CBA2C0-EFFE-43C8-B431-843F92DD2529}"/>
                    </a:ext>
                  </a:extLst>
                </p14:cNvPr>
                <p14:cNvContentPartPr/>
                <p14:nvPr/>
              </p14:nvContentPartPr>
              <p14:xfrm>
                <a:off x="7798542" y="1837634"/>
                <a:ext cx="194400" cy="61560"/>
              </p14:xfrm>
            </p:contentPart>
          </mc:Choice>
          <mc:Fallback>
            <p:pic>
              <p:nvPicPr>
                <p:cNvPr id="56" name="Ink 55">
                  <a:extLst>
                    <a:ext uri="{FF2B5EF4-FFF2-40B4-BE49-F238E27FC236}">
                      <a16:creationId xmlns:a16="http://schemas.microsoft.com/office/drawing/2014/main" id="{35CBA2C0-EFFE-43C8-B431-843F92DD2529}"/>
                    </a:ext>
                  </a:extLst>
                </p:cNvPr>
                <p:cNvPicPr/>
                <p:nvPr/>
              </p:nvPicPr>
              <p:blipFill>
                <a:blip r:embed="rId113"/>
                <a:stretch>
                  <a:fillRect/>
                </a:stretch>
              </p:blipFill>
              <p:spPr>
                <a:xfrm>
                  <a:off x="7780542" y="1819994"/>
                  <a:ext cx="2300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7" name="Ink 56">
                  <a:extLst>
                    <a:ext uri="{FF2B5EF4-FFF2-40B4-BE49-F238E27FC236}">
                      <a16:creationId xmlns:a16="http://schemas.microsoft.com/office/drawing/2014/main" id="{7F169878-EC70-4FA4-AB84-CDCFD668B64A}"/>
                    </a:ext>
                  </a:extLst>
                </p14:cNvPr>
                <p14:cNvContentPartPr/>
                <p14:nvPr/>
              </p14:nvContentPartPr>
              <p14:xfrm>
                <a:off x="7833822" y="2033474"/>
                <a:ext cx="179280" cy="50040"/>
              </p14:xfrm>
            </p:contentPart>
          </mc:Choice>
          <mc:Fallback>
            <p:pic>
              <p:nvPicPr>
                <p:cNvPr id="57" name="Ink 56">
                  <a:extLst>
                    <a:ext uri="{FF2B5EF4-FFF2-40B4-BE49-F238E27FC236}">
                      <a16:creationId xmlns:a16="http://schemas.microsoft.com/office/drawing/2014/main" id="{7F169878-EC70-4FA4-AB84-CDCFD668B64A}"/>
                    </a:ext>
                  </a:extLst>
                </p:cNvPr>
                <p:cNvPicPr/>
                <p:nvPr/>
              </p:nvPicPr>
              <p:blipFill>
                <a:blip r:embed="rId115"/>
                <a:stretch>
                  <a:fillRect/>
                </a:stretch>
              </p:blipFill>
              <p:spPr>
                <a:xfrm>
                  <a:off x="7815822" y="2015834"/>
                  <a:ext cx="2149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0" name="Ink 59">
                  <a:extLst>
                    <a:ext uri="{FF2B5EF4-FFF2-40B4-BE49-F238E27FC236}">
                      <a16:creationId xmlns:a16="http://schemas.microsoft.com/office/drawing/2014/main" id="{4D350959-43D5-42C8-BB6E-2730E8C990C2}"/>
                    </a:ext>
                  </a:extLst>
                </p14:cNvPr>
                <p14:cNvContentPartPr/>
                <p14:nvPr/>
              </p14:nvContentPartPr>
              <p14:xfrm>
                <a:off x="8112102" y="1309874"/>
                <a:ext cx="407520" cy="669960"/>
              </p14:xfrm>
            </p:contentPart>
          </mc:Choice>
          <mc:Fallback>
            <p:pic>
              <p:nvPicPr>
                <p:cNvPr id="60" name="Ink 59">
                  <a:extLst>
                    <a:ext uri="{FF2B5EF4-FFF2-40B4-BE49-F238E27FC236}">
                      <a16:creationId xmlns:a16="http://schemas.microsoft.com/office/drawing/2014/main" id="{4D350959-43D5-42C8-BB6E-2730E8C990C2}"/>
                    </a:ext>
                  </a:extLst>
                </p:cNvPr>
                <p:cNvPicPr/>
                <p:nvPr/>
              </p:nvPicPr>
              <p:blipFill>
                <a:blip r:embed="rId117"/>
                <a:stretch>
                  <a:fillRect/>
                </a:stretch>
              </p:blipFill>
              <p:spPr>
                <a:xfrm>
                  <a:off x="8094102" y="1291874"/>
                  <a:ext cx="443160" cy="705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1" name="Ink 60">
                  <a:extLst>
                    <a:ext uri="{FF2B5EF4-FFF2-40B4-BE49-F238E27FC236}">
                      <a16:creationId xmlns:a16="http://schemas.microsoft.com/office/drawing/2014/main" id="{140B9069-81D7-4FEA-AC57-9AC1243AE35D}"/>
                    </a:ext>
                  </a:extLst>
                </p14:cNvPr>
                <p14:cNvContentPartPr/>
                <p14:nvPr/>
              </p14:nvContentPartPr>
              <p14:xfrm>
                <a:off x="8607462" y="1256954"/>
                <a:ext cx="342720" cy="381240"/>
              </p14:xfrm>
            </p:contentPart>
          </mc:Choice>
          <mc:Fallback>
            <p:pic>
              <p:nvPicPr>
                <p:cNvPr id="61" name="Ink 60">
                  <a:extLst>
                    <a:ext uri="{FF2B5EF4-FFF2-40B4-BE49-F238E27FC236}">
                      <a16:creationId xmlns:a16="http://schemas.microsoft.com/office/drawing/2014/main" id="{140B9069-81D7-4FEA-AC57-9AC1243AE35D}"/>
                    </a:ext>
                  </a:extLst>
                </p:cNvPr>
                <p:cNvPicPr/>
                <p:nvPr/>
              </p:nvPicPr>
              <p:blipFill>
                <a:blip r:embed="rId119"/>
                <a:stretch>
                  <a:fillRect/>
                </a:stretch>
              </p:blipFill>
              <p:spPr>
                <a:xfrm>
                  <a:off x="8589462" y="1238954"/>
                  <a:ext cx="37836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2" name="Ink 61">
                  <a:extLst>
                    <a:ext uri="{FF2B5EF4-FFF2-40B4-BE49-F238E27FC236}">
                      <a16:creationId xmlns:a16="http://schemas.microsoft.com/office/drawing/2014/main" id="{A91AD472-F11A-4198-8DE3-06EC57771C36}"/>
                    </a:ext>
                  </a:extLst>
                </p14:cNvPr>
                <p14:cNvContentPartPr/>
                <p14:nvPr/>
              </p14:nvContentPartPr>
              <p14:xfrm>
                <a:off x="8536902" y="1090274"/>
                <a:ext cx="874800" cy="474840"/>
              </p14:xfrm>
            </p:contentPart>
          </mc:Choice>
          <mc:Fallback>
            <p:pic>
              <p:nvPicPr>
                <p:cNvPr id="62" name="Ink 61">
                  <a:extLst>
                    <a:ext uri="{FF2B5EF4-FFF2-40B4-BE49-F238E27FC236}">
                      <a16:creationId xmlns:a16="http://schemas.microsoft.com/office/drawing/2014/main" id="{A91AD472-F11A-4198-8DE3-06EC57771C36}"/>
                    </a:ext>
                  </a:extLst>
                </p:cNvPr>
                <p:cNvPicPr/>
                <p:nvPr/>
              </p:nvPicPr>
              <p:blipFill>
                <a:blip r:embed="rId121"/>
                <a:stretch>
                  <a:fillRect/>
                </a:stretch>
              </p:blipFill>
              <p:spPr>
                <a:xfrm>
                  <a:off x="8519262" y="1072634"/>
                  <a:ext cx="910440"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3" name="Ink 62">
                  <a:extLst>
                    <a:ext uri="{FF2B5EF4-FFF2-40B4-BE49-F238E27FC236}">
                      <a16:creationId xmlns:a16="http://schemas.microsoft.com/office/drawing/2014/main" id="{ADB62D37-2EEE-4511-8C4B-F0CDC006D3B3}"/>
                    </a:ext>
                  </a:extLst>
                </p14:cNvPr>
                <p14:cNvContentPartPr/>
                <p14:nvPr/>
              </p14:nvContentPartPr>
              <p14:xfrm>
                <a:off x="9368142" y="1133834"/>
                <a:ext cx="444600" cy="329040"/>
              </p14:xfrm>
            </p:contentPart>
          </mc:Choice>
          <mc:Fallback>
            <p:pic>
              <p:nvPicPr>
                <p:cNvPr id="63" name="Ink 62">
                  <a:extLst>
                    <a:ext uri="{FF2B5EF4-FFF2-40B4-BE49-F238E27FC236}">
                      <a16:creationId xmlns:a16="http://schemas.microsoft.com/office/drawing/2014/main" id="{ADB62D37-2EEE-4511-8C4B-F0CDC006D3B3}"/>
                    </a:ext>
                  </a:extLst>
                </p:cNvPr>
                <p:cNvPicPr/>
                <p:nvPr/>
              </p:nvPicPr>
              <p:blipFill>
                <a:blip r:embed="rId123"/>
                <a:stretch>
                  <a:fillRect/>
                </a:stretch>
              </p:blipFill>
              <p:spPr>
                <a:xfrm>
                  <a:off x="9350142" y="1116194"/>
                  <a:ext cx="48024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4" name="Ink 63">
                  <a:extLst>
                    <a:ext uri="{FF2B5EF4-FFF2-40B4-BE49-F238E27FC236}">
                      <a16:creationId xmlns:a16="http://schemas.microsoft.com/office/drawing/2014/main" id="{06B30D83-3DC1-4A10-BE80-054CE68D4708}"/>
                    </a:ext>
                  </a:extLst>
                </p14:cNvPr>
                <p14:cNvContentPartPr/>
                <p14:nvPr/>
              </p14:nvContentPartPr>
              <p14:xfrm>
                <a:off x="9803022" y="943034"/>
                <a:ext cx="708840" cy="1060560"/>
              </p14:xfrm>
            </p:contentPart>
          </mc:Choice>
          <mc:Fallback>
            <p:pic>
              <p:nvPicPr>
                <p:cNvPr id="64" name="Ink 63">
                  <a:extLst>
                    <a:ext uri="{FF2B5EF4-FFF2-40B4-BE49-F238E27FC236}">
                      <a16:creationId xmlns:a16="http://schemas.microsoft.com/office/drawing/2014/main" id="{06B30D83-3DC1-4A10-BE80-054CE68D4708}"/>
                    </a:ext>
                  </a:extLst>
                </p:cNvPr>
                <p:cNvPicPr/>
                <p:nvPr/>
              </p:nvPicPr>
              <p:blipFill>
                <a:blip r:embed="rId125"/>
                <a:stretch>
                  <a:fillRect/>
                </a:stretch>
              </p:blipFill>
              <p:spPr>
                <a:xfrm>
                  <a:off x="9785382" y="925034"/>
                  <a:ext cx="744480" cy="1096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5" name="Ink 64">
                  <a:extLst>
                    <a:ext uri="{FF2B5EF4-FFF2-40B4-BE49-F238E27FC236}">
                      <a16:creationId xmlns:a16="http://schemas.microsoft.com/office/drawing/2014/main" id="{0F4B110F-649B-4FF7-B56B-8083B0B4F116}"/>
                    </a:ext>
                  </a:extLst>
                </p14:cNvPr>
                <p14:cNvContentPartPr/>
                <p14:nvPr/>
              </p14:nvContentPartPr>
              <p14:xfrm>
                <a:off x="10356342" y="755474"/>
                <a:ext cx="459360" cy="547200"/>
              </p14:xfrm>
            </p:contentPart>
          </mc:Choice>
          <mc:Fallback>
            <p:pic>
              <p:nvPicPr>
                <p:cNvPr id="65" name="Ink 64">
                  <a:extLst>
                    <a:ext uri="{FF2B5EF4-FFF2-40B4-BE49-F238E27FC236}">
                      <a16:creationId xmlns:a16="http://schemas.microsoft.com/office/drawing/2014/main" id="{0F4B110F-649B-4FF7-B56B-8083B0B4F116}"/>
                    </a:ext>
                  </a:extLst>
                </p:cNvPr>
                <p:cNvPicPr/>
                <p:nvPr/>
              </p:nvPicPr>
              <p:blipFill>
                <a:blip r:embed="rId127"/>
                <a:stretch>
                  <a:fillRect/>
                </a:stretch>
              </p:blipFill>
              <p:spPr>
                <a:xfrm>
                  <a:off x="10338702" y="737834"/>
                  <a:ext cx="495000" cy="582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6" name="Ink 65">
                  <a:extLst>
                    <a:ext uri="{FF2B5EF4-FFF2-40B4-BE49-F238E27FC236}">
                      <a16:creationId xmlns:a16="http://schemas.microsoft.com/office/drawing/2014/main" id="{A3DC753B-C9E3-47B5-B2A3-D7E237446023}"/>
                    </a:ext>
                  </a:extLst>
                </p14:cNvPr>
                <p14:cNvContentPartPr/>
                <p14:nvPr/>
              </p14:nvContentPartPr>
              <p14:xfrm>
                <a:off x="8333502" y="2123114"/>
                <a:ext cx="735840" cy="465120"/>
              </p14:xfrm>
            </p:contentPart>
          </mc:Choice>
          <mc:Fallback>
            <p:pic>
              <p:nvPicPr>
                <p:cNvPr id="66" name="Ink 65">
                  <a:extLst>
                    <a:ext uri="{FF2B5EF4-FFF2-40B4-BE49-F238E27FC236}">
                      <a16:creationId xmlns:a16="http://schemas.microsoft.com/office/drawing/2014/main" id="{A3DC753B-C9E3-47B5-B2A3-D7E237446023}"/>
                    </a:ext>
                  </a:extLst>
                </p:cNvPr>
                <p:cNvPicPr/>
                <p:nvPr/>
              </p:nvPicPr>
              <p:blipFill>
                <a:blip r:embed="rId129"/>
                <a:stretch>
                  <a:fillRect/>
                </a:stretch>
              </p:blipFill>
              <p:spPr>
                <a:xfrm>
                  <a:off x="8315502" y="2105114"/>
                  <a:ext cx="77148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7" name="Ink 66">
                  <a:extLst>
                    <a:ext uri="{FF2B5EF4-FFF2-40B4-BE49-F238E27FC236}">
                      <a16:creationId xmlns:a16="http://schemas.microsoft.com/office/drawing/2014/main" id="{518EAAA3-18F7-4782-83FC-8DDFA4BCDB20}"/>
                    </a:ext>
                  </a:extLst>
                </p14:cNvPr>
                <p14:cNvContentPartPr/>
                <p14:nvPr/>
              </p14:nvContentPartPr>
              <p14:xfrm>
                <a:off x="9100302" y="1977314"/>
                <a:ext cx="239040" cy="349920"/>
              </p14:xfrm>
            </p:contentPart>
          </mc:Choice>
          <mc:Fallback>
            <p:pic>
              <p:nvPicPr>
                <p:cNvPr id="67" name="Ink 66">
                  <a:extLst>
                    <a:ext uri="{FF2B5EF4-FFF2-40B4-BE49-F238E27FC236}">
                      <a16:creationId xmlns:a16="http://schemas.microsoft.com/office/drawing/2014/main" id="{518EAAA3-18F7-4782-83FC-8DDFA4BCDB20}"/>
                    </a:ext>
                  </a:extLst>
                </p:cNvPr>
                <p:cNvPicPr/>
                <p:nvPr/>
              </p:nvPicPr>
              <p:blipFill>
                <a:blip r:embed="rId131"/>
                <a:stretch>
                  <a:fillRect/>
                </a:stretch>
              </p:blipFill>
              <p:spPr>
                <a:xfrm>
                  <a:off x="9082662" y="1959674"/>
                  <a:ext cx="2746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8" name="Ink 67">
                  <a:extLst>
                    <a:ext uri="{FF2B5EF4-FFF2-40B4-BE49-F238E27FC236}">
                      <a16:creationId xmlns:a16="http://schemas.microsoft.com/office/drawing/2014/main" id="{5072A416-3D48-4A92-868C-DA228D9DEFD3}"/>
                    </a:ext>
                  </a:extLst>
                </p14:cNvPr>
                <p14:cNvContentPartPr/>
                <p14:nvPr/>
              </p14:nvContentPartPr>
              <p14:xfrm>
                <a:off x="9205062" y="1767074"/>
                <a:ext cx="468360" cy="390240"/>
              </p14:xfrm>
            </p:contentPart>
          </mc:Choice>
          <mc:Fallback>
            <p:pic>
              <p:nvPicPr>
                <p:cNvPr id="68" name="Ink 67">
                  <a:extLst>
                    <a:ext uri="{FF2B5EF4-FFF2-40B4-BE49-F238E27FC236}">
                      <a16:creationId xmlns:a16="http://schemas.microsoft.com/office/drawing/2014/main" id="{5072A416-3D48-4A92-868C-DA228D9DEFD3}"/>
                    </a:ext>
                  </a:extLst>
                </p:cNvPr>
                <p:cNvPicPr/>
                <p:nvPr/>
              </p:nvPicPr>
              <p:blipFill>
                <a:blip r:embed="rId133"/>
                <a:stretch>
                  <a:fillRect/>
                </a:stretch>
              </p:blipFill>
              <p:spPr>
                <a:xfrm>
                  <a:off x="9187422" y="1749074"/>
                  <a:ext cx="50400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9" name="Ink 68">
                  <a:extLst>
                    <a:ext uri="{FF2B5EF4-FFF2-40B4-BE49-F238E27FC236}">
                      <a16:creationId xmlns:a16="http://schemas.microsoft.com/office/drawing/2014/main" id="{8AD63809-BBBB-4EA5-AD2E-CDFB7B39978D}"/>
                    </a:ext>
                  </a:extLst>
                </p14:cNvPr>
                <p14:cNvContentPartPr/>
                <p14:nvPr/>
              </p14:nvContentPartPr>
              <p14:xfrm>
                <a:off x="9117222" y="1851314"/>
                <a:ext cx="291240" cy="223560"/>
              </p14:xfrm>
            </p:contentPart>
          </mc:Choice>
          <mc:Fallback>
            <p:pic>
              <p:nvPicPr>
                <p:cNvPr id="69" name="Ink 68">
                  <a:extLst>
                    <a:ext uri="{FF2B5EF4-FFF2-40B4-BE49-F238E27FC236}">
                      <a16:creationId xmlns:a16="http://schemas.microsoft.com/office/drawing/2014/main" id="{8AD63809-BBBB-4EA5-AD2E-CDFB7B39978D}"/>
                    </a:ext>
                  </a:extLst>
                </p:cNvPr>
                <p:cNvPicPr/>
                <p:nvPr/>
              </p:nvPicPr>
              <p:blipFill>
                <a:blip r:embed="rId135"/>
                <a:stretch>
                  <a:fillRect/>
                </a:stretch>
              </p:blipFill>
              <p:spPr>
                <a:xfrm>
                  <a:off x="9099222" y="1833674"/>
                  <a:ext cx="3268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03685C64-830B-4AF8-A7D6-5C3BA0D588C3}"/>
                    </a:ext>
                  </a:extLst>
                </p14:cNvPr>
                <p14:cNvContentPartPr/>
                <p14:nvPr/>
              </p14:nvContentPartPr>
              <p14:xfrm>
                <a:off x="4539102" y="4580474"/>
                <a:ext cx="201600" cy="228240"/>
              </p14:xfrm>
            </p:contentPart>
          </mc:Choice>
          <mc:Fallback>
            <p:pic>
              <p:nvPicPr>
                <p:cNvPr id="78" name="Ink 77">
                  <a:extLst>
                    <a:ext uri="{FF2B5EF4-FFF2-40B4-BE49-F238E27FC236}">
                      <a16:creationId xmlns:a16="http://schemas.microsoft.com/office/drawing/2014/main" id="{03685C64-830B-4AF8-A7D6-5C3BA0D588C3}"/>
                    </a:ext>
                  </a:extLst>
                </p:cNvPr>
                <p:cNvPicPr/>
                <p:nvPr/>
              </p:nvPicPr>
              <p:blipFill>
                <a:blip r:embed="rId137"/>
                <a:stretch>
                  <a:fillRect/>
                </a:stretch>
              </p:blipFill>
              <p:spPr>
                <a:xfrm>
                  <a:off x="4521102" y="4562474"/>
                  <a:ext cx="2372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3E55C6DD-BF98-4D54-8518-2927B58528BE}"/>
                    </a:ext>
                  </a:extLst>
                </p14:cNvPr>
                <p14:cNvContentPartPr/>
                <p14:nvPr/>
              </p14:nvContentPartPr>
              <p14:xfrm>
                <a:off x="4853022" y="4187354"/>
                <a:ext cx="544680" cy="420120"/>
              </p14:xfrm>
            </p:contentPart>
          </mc:Choice>
          <mc:Fallback>
            <p:pic>
              <p:nvPicPr>
                <p:cNvPr id="79" name="Ink 78">
                  <a:extLst>
                    <a:ext uri="{FF2B5EF4-FFF2-40B4-BE49-F238E27FC236}">
                      <a16:creationId xmlns:a16="http://schemas.microsoft.com/office/drawing/2014/main" id="{3E55C6DD-BF98-4D54-8518-2927B58528BE}"/>
                    </a:ext>
                  </a:extLst>
                </p:cNvPr>
                <p:cNvPicPr/>
                <p:nvPr/>
              </p:nvPicPr>
              <p:blipFill>
                <a:blip r:embed="rId139"/>
                <a:stretch>
                  <a:fillRect/>
                </a:stretch>
              </p:blipFill>
              <p:spPr>
                <a:xfrm>
                  <a:off x="4835022" y="4169714"/>
                  <a:ext cx="58032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5B41798E-FFFB-4304-AA57-0D1B5359A7F6}"/>
                    </a:ext>
                  </a:extLst>
                </p14:cNvPr>
                <p14:cNvContentPartPr/>
                <p14:nvPr/>
              </p14:nvContentPartPr>
              <p14:xfrm>
                <a:off x="4984782" y="4216154"/>
                <a:ext cx="340200" cy="171000"/>
              </p14:xfrm>
            </p:contentPart>
          </mc:Choice>
          <mc:Fallback>
            <p:pic>
              <p:nvPicPr>
                <p:cNvPr id="80" name="Ink 79">
                  <a:extLst>
                    <a:ext uri="{FF2B5EF4-FFF2-40B4-BE49-F238E27FC236}">
                      <a16:creationId xmlns:a16="http://schemas.microsoft.com/office/drawing/2014/main" id="{5B41798E-FFFB-4304-AA57-0D1B5359A7F6}"/>
                    </a:ext>
                  </a:extLst>
                </p:cNvPr>
                <p:cNvPicPr/>
                <p:nvPr/>
              </p:nvPicPr>
              <p:blipFill>
                <a:blip r:embed="rId141"/>
                <a:stretch>
                  <a:fillRect/>
                </a:stretch>
              </p:blipFill>
              <p:spPr>
                <a:xfrm>
                  <a:off x="4967142" y="4198514"/>
                  <a:ext cx="3758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1" name="Ink 80">
                  <a:extLst>
                    <a:ext uri="{FF2B5EF4-FFF2-40B4-BE49-F238E27FC236}">
                      <a16:creationId xmlns:a16="http://schemas.microsoft.com/office/drawing/2014/main" id="{E7DBA0E5-2F95-49FB-B1C1-428E03B23931}"/>
                    </a:ext>
                  </a:extLst>
                </p14:cNvPr>
                <p14:cNvContentPartPr/>
                <p14:nvPr/>
              </p14:nvContentPartPr>
              <p14:xfrm>
                <a:off x="5704782" y="4050194"/>
                <a:ext cx="610920" cy="172440"/>
              </p14:xfrm>
            </p:contentPart>
          </mc:Choice>
          <mc:Fallback>
            <p:pic>
              <p:nvPicPr>
                <p:cNvPr id="81" name="Ink 80">
                  <a:extLst>
                    <a:ext uri="{FF2B5EF4-FFF2-40B4-BE49-F238E27FC236}">
                      <a16:creationId xmlns:a16="http://schemas.microsoft.com/office/drawing/2014/main" id="{E7DBA0E5-2F95-49FB-B1C1-428E03B23931}"/>
                    </a:ext>
                  </a:extLst>
                </p:cNvPr>
                <p:cNvPicPr/>
                <p:nvPr/>
              </p:nvPicPr>
              <p:blipFill>
                <a:blip r:embed="rId143"/>
                <a:stretch>
                  <a:fillRect/>
                </a:stretch>
              </p:blipFill>
              <p:spPr>
                <a:xfrm>
                  <a:off x="5687142" y="4032554"/>
                  <a:ext cx="6465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2" name="Ink 81">
                  <a:extLst>
                    <a:ext uri="{FF2B5EF4-FFF2-40B4-BE49-F238E27FC236}">
                      <a16:creationId xmlns:a16="http://schemas.microsoft.com/office/drawing/2014/main" id="{3845C628-C9CC-4AFD-B2E2-D42E8B672B57}"/>
                    </a:ext>
                  </a:extLst>
                </p14:cNvPr>
                <p14:cNvContentPartPr/>
                <p14:nvPr/>
              </p14:nvContentPartPr>
              <p14:xfrm>
                <a:off x="6374022" y="3894674"/>
                <a:ext cx="195480" cy="169200"/>
              </p14:xfrm>
            </p:contentPart>
          </mc:Choice>
          <mc:Fallback>
            <p:pic>
              <p:nvPicPr>
                <p:cNvPr id="82" name="Ink 81">
                  <a:extLst>
                    <a:ext uri="{FF2B5EF4-FFF2-40B4-BE49-F238E27FC236}">
                      <a16:creationId xmlns:a16="http://schemas.microsoft.com/office/drawing/2014/main" id="{3845C628-C9CC-4AFD-B2E2-D42E8B672B57}"/>
                    </a:ext>
                  </a:extLst>
                </p:cNvPr>
                <p:cNvPicPr/>
                <p:nvPr/>
              </p:nvPicPr>
              <p:blipFill>
                <a:blip r:embed="rId145"/>
                <a:stretch>
                  <a:fillRect/>
                </a:stretch>
              </p:blipFill>
              <p:spPr>
                <a:xfrm>
                  <a:off x="6356022" y="3876674"/>
                  <a:ext cx="2311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3" name="Ink 82">
                  <a:extLst>
                    <a:ext uri="{FF2B5EF4-FFF2-40B4-BE49-F238E27FC236}">
                      <a16:creationId xmlns:a16="http://schemas.microsoft.com/office/drawing/2014/main" id="{123285DA-9437-43FD-87B2-FD325658D4E3}"/>
                    </a:ext>
                  </a:extLst>
                </p14:cNvPr>
                <p14:cNvContentPartPr/>
                <p14:nvPr/>
              </p14:nvContentPartPr>
              <p14:xfrm>
                <a:off x="6470502" y="3657074"/>
                <a:ext cx="305280" cy="222480"/>
              </p14:xfrm>
            </p:contentPart>
          </mc:Choice>
          <mc:Fallback>
            <p:pic>
              <p:nvPicPr>
                <p:cNvPr id="83" name="Ink 82">
                  <a:extLst>
                    <a:ext uri="{FF2B5EF4-FFF2-40B4-BE49-F238E27FC236}">
                      <a16:creationId xmlns:a16="http://schemas.microsoft.com/office/drawing/2014/main" id="{123285DA-9437-43FD-87B2-FD325658D4E3}"/>
                    </a:ext>
                  </a:extLst>
                </p:cNvPr>
                <p:cNvPicPr/>
                <p:nvPr/>
              </p:nvPicPr>
              <p:blipFill>
                <a:blip r:embed="rId147"/>
                <a:stretch>
                  <a:fillRect/>
                </a:stretch>
              </p:blipFill>
              <p:spPr>
                <a:xfrm>
                  <a:off x="6452862" y="3639434"/>
                  <a:ext cx="3409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4" name="Ink 83">
                  <a:extLst>
                    <a:ext uri="{FF2B5EF4-FFF2-40B4-BE49-F238E27FC236}">
                      <a16:creationId xmlns:a16="http://schemas.microsoft.com/office/drawing/2014/main" id="{60D712D0-B072-4A03-A4BE-607A15CA377C}"/>
                    </a:ext>
                  </a:extLst>
                </p14:cNvPr>
                <p14:cNvContentPartPr/>
                <p14:nvPr/>
              </p14:nvContentPartPr>
              <p14:xfrm>
                <a:off x="6444222" y="3607394"/>
                <a:ext cx="373320" cy="217080"/>
              </p14:xfrm>
            </p:contentPart>
          </mc:Choice>
          <mc:Fallback>
            <p:pic>
              <p:nvPicPr>
                <p:cNvPr id="84" name="Ink 83">
                  <a:extLst>
                    <a:ext uri="{FF2B5EF4-FFF2-40B4-BE49-F238E27FC236}">
                      <a16:creationId xmlns:a16="http://schemas.microsoft.com/office/drawing/2014/main" id="{60D712D0-B072-4A03-A4BE-607A15CA377C}"/>
                    </a:ext>
                  </a:extLst>
                </p:cNvPr>
                <p:cNvPicPr/>
                <p:nvPr/>
              </p:nvPicPr>
              <p:blipFill>
                <a:blip r:embed="rId149"/>
                <a:stretch>
                  <a:fillRect/>
                </a:stretch>
              </p:blipFill>
              <p:spPr>
                <a:xfrm>
                  <a:off x="6426582" y="3589754"/>
                  <a:ext cx="4089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6" name="Ink 85">
                  <a:extLst>
                    <a:ext uri="{FF2B5EF4-FFF2-40B4-BE49-F238E27FC236}">
                      <a16:creationId xmlns:a16="http://schemas.microsoft.com/office/drawing/2014/main" id="{A11D22AF-1319-495A-A3D2-01FF1AAF8720}"/>
                    </a:ext>
                  </a:extLst>
                </p14:cNvPr>
                <p14:cNvContentPartPr/>
                <p14:nvPr/>
              </p14:nvContentPartPr>
              <p14:xfrm>
                <a:off x="7288422" y="3445394"/>
                <a:ext cx="480600" cy="245160"/>
              </p14:xfrm>
            </p:contentPart>
          </mc:Choice>
          <mc:Fallback>
            <p:pic>
              <p:nvPicPr>
                <p:cNvPr id="86" name="Ink 85">
                  <a:extLst>
                    <a:ext uri="{FF2B5EF4-FFF2-40B4-BE49-F238E27FC236}">
                      <a16:creationId xmlns:a16="http://schemas.microsoft.com/office/drawing/2014/main" id="{A11D22AF-1319-495A-A3D2-01FF1AAF8720}"/>
                    </a:ext>
                  </a:extLst>
                </p:cNvPr>
                <p:cNvPicPr/>
                <p:nvPr/>
              </p:nvPicPr>
              <p:blipFill>
                <a:blip r:embed="rId151"/>
                <a:stretch>
                  <a:fillRect/>
                </a:stretch>
              </p:blipFill>
              <p:spPr>
                <a:xfrm>
                  <a:off x="7270422" y="3427394"/>
                  <a:ext cx="5162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7" name="Ink 86">
                  <a:extLst>
                    <a:ext uri="{FF2B5EF4-FFF2-40B4-BE49-F238E27FC236}">
                      <a16:creationId xmlns:a16="http://schemas.microsoft.com/office/drawing/2014/main" id="{A6EB0CA4-A05F-415F-A836-1D9E2A879E61}"/>
                    </a:ext>
                  </a:extLst>
                </p14:cNvPr>
                <p14:cNvContentPartPr/>
                <p14:nvPr/>
              </p14:nvContentPartPr>
              <p14:xfrm>
                <a:off x="7262142" y="3463754"/>
                <a:ext cx="360" cy="360"/>
              </p14:xfrm>
            </p:contentPart>
          </mc:Choice>
          <mc:Fallback>
            <p:pic>
              <p:nvPicPr>
                <p:cNvPr id="87" name="Ink 86">
                  <a:extLst>
                    <a:ext uri="{FF2B5EF4-FFF2-40B4-BE49-F238E27FC236}">
                      <a16:creationId xmlns:a16="http://schemas.microsoft.com/office/drawing/2014/main" id="{A6EB0CA4-A05F-415F-A836-1D9E2A879E61}"/>
                    </a:ext>
                  </a:extLst>
                </p:cNvPr>
                <p:cNvPicPr/>
                <p:nvPr/>
              </p:nvPicPr>
              <p:blipFill>
                <a:blip r:embed="rId153"/>
                <a:stretch>
                  <a:fillRect/>
                </a:stretch>
              </p:blipFill>
              <p:spPr>
                <a:xfrm>
                  <a:off x="7244502" y="344611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8" name="Ink 87">
                  <a:extLst>
                    <a:ext uri="{FF2B5EF4-FFF2-40B4-BE49-F238E27FC236}">
                      <a16:creationId xmlns:a16="http://schemas.microsoft.com/office/drawing/2014/main" id="{B7C4A5BC-3976-42CF-A069-6D57969A345E}"/>
                    </a:ext>
                  </a:extLst>
                </p14:cNvPr>
                <p14:cNvContentPartPr/>
                <p14:nvPr/>
              </p14:nvContentPartPr>
              <p14:xfrm>
                <a:off x="7904022" y="2927354"/>
                <a:ext cx="329400" cy="396360"/>
              </p14:xfrm>
            </p:contentPart>
          </mc:Choice>
          <mc:Fallback>
            <p:pic>
              <p:nvPicPr>
                <p:cNvPr id="88" name="Ink 87">
                  <a:extLst>
                    <a:ext uri="{FF2B5EF4-FFF2-40B4-BE49-F238E27FC236}">
                      <a16:creationId xmlns:a16="http://schemas.microsoft.com/office/drawing/2014/main" id="{B7C4A5BC-3976-42CF-A069-6D57969A345E}"/>
                    </a:ext>
                  </a:extLst>
                </p:cNvPr>
                <p:cNvPicPr/>
                <p:nvPr/>
              </p:nvPicPr>
              <p:blipFill>
                <a:blip r:embed="rId155"/>
                <a:stretch>
                  <a:fillRect/>
                </a:stretch>
              </p:blipFill>
              <p:spPr>
                <a:xfrm>
                  <a:off x="7886022" y="2909714"/>
                  <a:ext cx="36504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9" name="Ink 88">
                  <a:extLst>
                    <a:ext uri="{FF2B5EF4-FFF2-40B4-BE49-F238E27FC236}">
                      <a16:creationId xmlns:a16="http://schemas.microsoft.com/office/drawing/2014/main" id="{7A64CCB4-ED91-4C64-8BEF-8AC9EA491DBD}"/>
                    </a:ext>
                  </a:extLst>
                </p14:cNvPr>
                <p14:cNvContentPartPr/>
                <p14:nvPr/>
              </p14:nvContentPartPr>
              <p14:xfrm>
                <a:off x="8071062" y="2883434"/>
                <a:ext cx="603720" cy="417960"/>
              </p14:xfrm>
            </p:contentPart>
          </mc:Choice>
          <mc:Fallback>
            <p:pic>
              <p:nvPicPr>
                <p:cNvPr id="89" name="Ink 88">
                  <a:extLst>
                    <a:ext uri="{FF2B5EF4-FFF2-40B4-BE49-F238E27FC236}">
                      <a16:creationId xmlns:a16="http://schemas.microsoft.com/office/drawing/2014/main" id="{7A64CCB4-ED91-4C64-8BEF-8AC9EA491DBD}"/>
                    </a:ext>
                  </a:extLst>
                </p:cNvPr>
                <p:cNvPicPr/>
                <p:nvPr/>
              </p:nvPicPr>
              <p:blipFill>
                <a:blip r:embed="rId157"/>
                <a:stretch>
                  <a:fillRect/>
                </a:stretch>
              </p:blipFill>
              <p:spPr>
                <a:xfrm>
                  <a:off x="8053062" y="2865794"/>
                  <a:ext cx="63936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0" name="Ink 89">
                  <a:extLst>
                    <a:ext uri="{FF2B5EF4-FFF2-40B4-BE49-F238E27FC236}">
                      <a16:creationId xmlns:a16="http://schemas.microsoft.com/office/drawing/2014/main" id="{DB1D2D3C-AFF1-4080-86BF-7FBFE1228422}"/>
                    </a:ext>
                  </a:extLst>
                </p14:cNvPr>
                <p14:cNvContentPartPr/>
                <p14:nvPr/>
              </p14:nvContentPartPr>
              <p14:xfrm>
                <a:off x="8614662" y="2854274"/>
                <a:ext cx="381240" cy="286200"/>
              </p14:xfrm>
            </p:contentPart>
          </mc:Choice>
          <mc:Fallback>
            <p:pic>
              <p:nvPicPr>
                <p:cNvPr id="90" name="Ink 89">
                  <a:extLst>
                    <a:ext uri="{FF2B5EF4-FFF2-40B4-BE49-F238E27FC236}">
                      <a16:creationId xmlns:a16="http://schemas.microsoft.com/office/drawing/2014/main" id="{DB1D2D3C-AFF1-4080-86BF-7FBFE1228422}"/>
                    </a:ext>
                  </a:extLst>
                </p:cNvPr>
                <p:cNvPicPr/>
                <p:nvPr/>
              </p:nvPicPr>
              <p:blipFill>
                <a:blip r:embed="rId159"/>
                <a:stretch>
                  <a:fillRect/>
                </a:stretch>
              </p:blipFill>
              <p:spPr>
                <a:xfrm>
                  <a:off x="8596662" y="2836634"/>
                  <a:ext cx="4168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100745E7-6739-43C0-9E01-5752A7599F32}"/>
                    </a:ext>
                  </a:extLst>
                </p14:cNvPr>
                <p14:cNvContentPartPr/>
                <p14:nvPr/>
              </p14:nvContentPartPr>
              <p14:xfrm>
                <a:off x="8203902" y="3050834"/>
                <a:ext cx="175320" cy="9000"/>
              </p14:xfrm>
            </p:contentPart>
          </mc:Choice>
          <mc:Fallback>
            <p:pic>
              <p:nvPicPr>
                <p:cNvPr id="92" name="Ink 91">
                  <a:extLst>
                    <a:ext uri="{FF2B5EF4-FFF2-40B4-BE49-F238E27FC236}">
                      <a16:creationId xmlns:a16="http://schemas.microsoft.com/office/drawing/2014/main" id="{100745E7-6739-43C0-9E01-5752A7599F32}"/>
                    </a:ext>
                  </a:extLst>
                </p:cNvPr>
                <p:cNvPicPr/>
                <p:nvPr/>
              </p:nvPicPr>
              <p:blipFill>
                <a:blip r:embed="rId161"/>
                <a:stretch>
                  <a:fillRect/>
                </a:stretch>
              </p:blipFill>
              <p:spPr>
                <a:xfrm>
                  <a:off x="8185902" y="3032834"/>
                  <a:ext cx="2109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D7D91C46-1323-4DA7-A57F-CA8B6D1C371E}"/>
                    </a:ext>
                  </a:extLst>
                </p14:cNvPr>
                <p14:cNvContentPartPr/>
                <p14:nvPr/>
              </p14:nvContentPartPr>
              <p14:xfrm>
                <a:off x="9517182" y="2341274"/>
                <a:ext cx="773640" cy="481320"/>
              </p14:xfrm>
            </p:contentPart>
          </mc:Choice>
          <mc:Fallback>
            <p:pic>
              <p:nvPicPr>
                <p:cNvPr id="93" name="Ink 92">
                  <a:extLst>
                    <a:ext uri="{FF2B5EF4-FFF2-40B4-BE49-F238E27FC236}">
                      <a16:creationId xmlns:a16="http://schemas.microsoft.com/office/drawing/2014/main" id="{D7D91C46-1323-4DA7-A57F-CA8B6D1C371E}"/>
                    </a:ext>
                  </a:extLst>
                </p:cNvPr>
                <p:cNvPicPr/>
                <p:nvPr/>
              </p:nvPicPr>
              <p:blipFill>
                <a:blip r:embed="rId163"/>
                <a:stretch>
                  <a:fillRect/>
                </a:stretch>
              </p:blipFill>
              <p:spPr>
                <a:xfrm>
                  <a:off x="9499182" y="2323274"/>
                  <a:ext cx="80928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E45E738A-934C-4190-AF4D-97AA9800BCB2}"/>
                    </a:ext>
                  </a:extLst>
                </p14:cNvPr>
                <p14:cNvContentPartPr/>
                <p14:nvPr/>
              </p14:nvContentPartPr>
              <p14:xfrm>
                <a:off x="10370742" y="2152274"/>
                <a:ext cx="155160" cy="285120"/>
              </p14:xfrm>
            </p:contentPart>
          </mc:Choice>
          <mc:Fallback>
            <p:pic>
              <p:nvPicPr>
                <p:cNvPr id="94" name="Ink 93">
                  <a:extLst>
                    <a:ext uri="{FF2B5EF4-FFF2-40B4-BE49-F238E27FC236}">
                      <a16:creationId xmlns:a16="http://schemas.microsoft.com/office/drawing/2014/main" id="{E45E738A-934C-4190-AF4D-97AA9800BCB2}"/>
                    </a:ext>
                  </a:extLst>
                </p:cNvPr>
                <p:cNvPicPr/>
                <p:nvPr/>
              </p:nvPicPr>
              <p:blipFill>
                <a:blip r:embed="rId165"/>
                <a:stretch>
                  <a:fillRect/>
                </a:stretch>
              </p:blipFill>
              <p:spPr>
                <a:xfrm>
                  <a:off x="10353102" y="2134274"/>
                  <a:ext cx="19080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6175BCF5-481E-4136-A91A-BABB67E0B612}"/>
                    </a:ext>
                  </a:extLst>
                </p14:cNvPr>
                <p14:cNvContentPartPr/>
                <p14:nvPr/>
              </p14:nvContentPartPr>
              <p14:xfrm>
                <a:off x="10559382" y="2074874"/>
                <a:ext cx="373680" cy="350640"/>
              </p14:xfrm>
            </p:contentPart>
          </mc:Choice>
          <mc:Fallback>
            <p:pic>
              <p:nvPicPr>
                <p:cNvPr id="95" name="Ink 94">
                  <a:extLst>
                    <a:ext uri="{FF2B5EF4-FFF2-40B4-BE49-F238E27FC236}">
                      <a16:creationId xmlns:a16="http://schemas.microsoft.com/office/drawing/2014/main" id="{6175BCF5-481E-4136-A91A-BABB67E0B612}"/>
                    </a:ext>
                  </a:extLst>
                </p:cNvPr>
                <p:cNvPicPr/>
                <p:nvPr/>
              </p:nvPicPr>
              <p:blipFill>
                <a:blip r:embed="rId167"/>
                <a:stretch>
                  <a:fillRect/>
                </a:stretch>
              </p:blipFill>
              <p:spPr>
                <a:xfrm>
                  <a:off x="10541382" y="2056874"/>
                  <a:ext cx="40932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6" name="Ink 95">
                  <a:extLst>
                    <a:ext uri="{FF2B5EF4-FFF2-40B4-BE49-F238E27FC236}">
                      <a16:creationId xmlns:a16="http://schemas.microsoft.com/office/drawing/2014/main" id="{C9F02793-877F-4A5B-AF79-C313632DE681}"/>
                    </a:ext>
                  </a:extLst>
                </p14:cNvPr>
                <p14:cNvContentPartPr/>
                <p14:nvPr/>
              </p14:nvContentPartPr>
              <p14:xfrm>
                <a:off x="10541742" y="2161634"/>
                <a:ext cx="131040" cy="89280"/>
              </p14:xfrm>
            </p:contentPart>
          </mc:Choice>
          <mc:Fallback>
            <p:pic>
              <p:nvPicPr>
                <p:cNvPr id="96" name="Ink 95">
                  <a:extLst>
                    <a:ext uri="{FF2B5EF4-FFF2-40B4-BE49-F238E27FC236}">
                      <a16:creationId xmlns:a16="http://schemas.microsoft.com/office/drawing/2014/main" id="{C9F02793-877F-4A5B-AF79-C313632DE681}"/>
                    </a:ext>
                  </a:extLst>
                </p:cNvPr>
                <p:cNvPicPr/>
                <p:nvPr/>
              </p:nvPicPr>
              <p:blipFill>
                <a:blip r:embed="rId169"/>
                <a:stretch>
                  <a:fillRect/>
                </a:stretch>
              </p:blipFill>
              <p:spPr>
                <a:xfrm>
                  <a:off x="10523742" y="2143994"/>
                  <a:ext cx="1666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Ink 97">
                  <a:extLst>
                    <a:ext uri="{FF2B5EF4-FFF2-40B4-BE49-F238E27FC236}">
                      <a16:creationId xmlns:a16="http://schemas.microsoft.com/office/drawing/2014/main" id="{B77B0BE5-95BA-4017-BA42-24992183CDE6}"/>
                    </a:ext>
                  </a:extLst>
                </p14:cNvPr>
                <p14:cNvContentPartPr/>
                <p14:nvPr/>
              </p14:nvContentPartPr>
              <p14:xfrm>
                <a:off x="3261462" y="5960714"/>
                <a:ext cx="113400" cy="283320"/>
              </p14:xfrm>
            </p:contentPart>
          </mc:Choice>
          <mc:Fallback>
            <p:pic>
              <p:nvPicPr>
                <p:cNvPr id="98" name="Ink 97">
                  <a:extLst>
                    <a:ext uri="{FF2B5EF4-FFF2-40B4-BE49-F238E27FC236}">
                      <a16:creationId xmlns:a16="http://schemas.microsoft.com/office/drawing/2014/main" id="{B77B0BE5-95BA-4017-BA42-24992183CDE6}"/>
                    </a:ext>
                  </a:extLst>
                </p:cNvPr>
                <p:cNvPicPr/>
                <p:nvPr/>
              </p:nvPicPr>
              <p:blipFill>
                <a:blip r:embed="rId171"/>
                <a:stretch>
                  <a:fillRect/>
                </a:stretch>
              </p:blipFill>
              <p:spPr>
                <a:xfrm>
                  <a:off x="3243822" y="5943074"/>
                  <a:ext cx="1490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9" name="Ink 98">
                  <a:extLst>
                    <a:ext uri="{FF2B5EF4-FFF2-40B4-BE49-F238E27FC236}">
                      <a16:creationId xmlns:a16="http://schemas.microsoft.com/office/drawing/2014/main" id="{9B3AB342-FEFC-472C-AEE5-8AFB90FF9948}"/>
                    </a:ext>
                  </a:extLst>
                </p14:cNvPr>
                <p14:cNvContentPartPr/>
                <p14:nvPr/>
              </p14:nvContentPartPr>
              <p14:xfrm>
                <a:off x="3173982" y="5811314"/>
                <a:ext cx="360" cy="360"/>
              </p14:xfrm>
            </p:contentPart>
          </mc:Choice>
          <mc:Fallback>
            <p:pic>
              <p:nvPicPr>
                <p:cNvPr id="99" name="Ink 98">
                  <a:extLst>
                    <a:ext uri="{FF2B5EF4-FFF2-40B4-BE49-F238E27FC236}">
                      <a16:creationId xmlns:a16="http://schemas.microsoft.com/office/drawing/2014/main" id="{9B3AB342-FEFC-472C-AEE5-8AFB90FF9948}"/>
                    </a:ext>
                  </a:extLst>
                </p:cNvPr>
                <p:cNvPicPr/>
                <p:nvPr/>
              </p:nvPicPr>
              <p:blipFill>
                <a:blip r:embed="rId153"/>
                <a:stretch>
                  <a:fillRect/>
                </a:stretch>
              </p:blipFill>
              <p:spPr>
                <a:xfrm>
                  <a:off x="3155982" y="579331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0" name="Ink 99">
                  <a:extLst>
                    <a:ext uri="{FF2B5EF4-FFF2-40B4-BE49-F238E27FC236}">
                      <a16:creationId xmlns:a16="http://schemas.microsoft.com/office/drawing/2014/main" id="{4D5FFA84-DE98-4762-B7EC-A63B6961C727}"/>
                    </a:ext>
                  </a:extLst>
                </p14:cNvPr>
                <p14:cNvContentPartPr/>
                <p14:nvPr/>
              </p14:nvContentPartPr>
              <p14:xfrm>
                <a:off x="3463782" y="5871434"/>
                <a:ext cx="253080" cy="198360"/>
              </p14:xfrm>
            </p:contentPart>
          </mc:Choice>
          <mc:Fallback>
            <p:pic>
              <p:nvPicPr>
                <p:cNvPr id="100" name="Ink 99">
                  <a:extLst>
                    <a:ext uri="{FF2B5EF4-FFF2-40B4-BE49-F238E27FC236}">
                      <a16:creationId xmlns:a16="http://schemas.microsoft.com/office/drawing/2014/main" id="{4D5FFA84-DE98-4762-B7EC-A63B6961C727}"/>
                    </a:ext>
                  </a:extLst>
                </p:cNvPr>
                <p:cNvPicPr/>
                <p:nvPr/>
              </p:nvPicPr>
              <p:blipFill>
                <a:blip r:embed="rId174"/>
                <a:stretch>
                  <a:fillRect/>
                </a:stretch>
              </p:blipFill>
              <p:spPr>
                <a:xfrm>
                  <a:off x="3446142" y="5853794"/>
                  <a:ext cx="2887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1" name="Ink 100">
                  <a:extLst>
                    <a:ext uri="{FF2B5EF4-FFF2-40B4-BE49-F238E27FC236}">
                      <a16:creationId xmlns:a16="http://schemas.microsoft.com/office/drawing/2014/main" id="{25BCA2E2-304F-464F-B96F-CAC81DA2EBBD}"/>
                    </a:ext>
                  </a:extLst>
                </p14:cNvPr>
                <p14:cNvContentPartPr/>
                <p14:nvPr/>
              </p14:nvContentPartPr>
              <p14:xfrm>
                <a:off x="3708222" y="5642834"/>
                <a:ext cx="610920" cy="277920"/>
              </p14:xfrm>
            </p:contentPart>
          </mc:Choice>
          <mc:Fallback>
            <p:pic>
              <p:nvPicPr>
                <p:cNvPr id="101" name="Ink 100">
                  <a:extLst>
                    <a:ext uri="{FF2B5EF4-FFF2-40B4-BE49-F238E27FC236}">
                      <a16:creationId xmlns:a16="http://schemas.microsoft.com/office/drawing/2014/main" id="{25BCA2E2-304F-464F-B96F-CAC81DA2EBBD}"/>
                    </a:ext>
                  </a:extLst>
                </p:cNvPr>
                <p:cNvPicPr/>
                <p:nvPr/>
              </p:nvPicPr>
              <p:blipFill>
                <a:blip r:embed="rId176"/>
                <a:stretch>
                  <a:fillRect/>
                </a:stretch>
              </p:blipFill>
              <p:spPr>
                <a:xfrm>
                  <a:off x="3690582" y="5625194"/>
                  <a:ext cx="64656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2" name="Ink 101">
                  <a:extLst>
                    <a:ext uri="{FF2B5EF4-FFF2-40B4-BE49-F238E27FC236}">
                      <a16:creationId xmlns:a16="http://schemas.microsoft.com/office/drawing/2014/main" id="{F5D4016B-8AEB-49F9-BC82-11DA13C281BD}"/>
                    </a:ext>
                  </a:extLst>
                </p14:cNvPr>
                <p14:cNvContentPartPr/>
                <p14:nvPr/>
              </p14:nvContentPartPr>
              <p14:xfrm>
                <a:off x="4281342" y="5333954"/>
                <a:ext cx="608760" cy="361800"/>
              </p14:xfrm>
            </p:contentPart>
          </mc:Choice>
          <mc:Fallback>
            <p:pic>
              <p:nvPicPr>
                <p:cNvPr id="102" name="Ink 101">
                  <a:extLst>
                    <a:ext uri="{FF2B5EF4-FFF2-40B4-BE49-F238E27FC236}">
                      <a16:creationId xmlns:a16="http://schemas.microsoft.com/office/drawing/2014/main" id="{F5D4016B-8AEB-49F9-BC82-11DA13C281BD}"/>
                    </a:ext>
                  </a:extLst>
                </p:cNvPr>
                <p:cNvPicPr/>
                <p:nvPr/>
              </p:nvPicPr>
              <p:blipFill>
                <a:blip r:embed="rId178"/>
                <a:stretch>
                  <a:fillRect/>
                </a:stretch>
              </p:blipFill>
              <p:spPr>
                <a:xfrm>
                  <a:off x="4263702" y="5316314"/>
                  <a:ext cx="64440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4" name="Ink 103">
                  <a:extLst>
                    <a:ext uri="{FF2B5EF4-FFF2-40B4-BE49-F238E27FC236}">
                      <a16:creationId xmlns:a16="http://schemas.microsoft.com/office/drawing/2014/main" id="{12D6BB2A-6AD6-4F58-8EAF-DFD87E01CE30}"/>
                    </a:ext>
                  </a:extLst>
                </p14:cNvPr>
                <p14:cNvContentPartPr/>
                <p14:nvPr/>
              </p14:nvContentPartPr>
              <p14:xfrm>
                <a:off x="4859862" y="5167994"/>
                <a:ext cx="428040" cy="260640"/>
              </p14:xfrm>
            </p:contentPart>
          </mc:Choice>
          <mc:Fallback>
            <p:pic>
              <p:nvPicPr>
                <p:cNvPr id="104" name="Ink 103">
                  <a:extLst>
                    <a:ext uri="{FF2B5EF4-FFF2-40B4-BE49-F238E27FC236}">
                      <a16:creationId xmlns:a16="http://schemas.microsoft.com/office/drawing/2014/main" id="{12D6BB2A-6AD6-4F58-8EAF-DFD87E01CE30}"/>
                    </a:ext>
                  </a:extLst>
                </p:cNvPr>
                <p:cNvPicPr/>
                <p:nvPr/>
              </p:nvPicPr>
              <p:blipFill>
                <a:blip r:embed="rId180"/>
                <a:stretch>
                  <a:fillRect/>
                </a:stretch>
              </p:blipFill>
              <p:spPr>
                <a:xfrm>
                  <a:off x="4842222" y="5149994"/>
                  <a:ext cx="4636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6" name="Ink 105">
                  <a:extLst>
                    <a:ext uri="{FF2B5EF4-FFF2-40B4-BE49-F238E27FC236}">
                      <a16:creationId xmlns:a16="http://schemas.microsoft.com/office/drawing/2014/main" id="{A6B03C55-CDF0-48A2-999C-85285187C577}"/>
                    </a:ext>
                  </a:extLst>
                </p14:cNvPr>
                <p14:cNvContentPartPr/>
                <p14:nvPr/>
              </p14:nvContentPartPr>
              <p14:xfrm>
                <a:off x="5783262" y="4585874"/>
                <a:ext cx="1067760" cy="579240"/>
              </p14:xfrm>
            </p:contentPart>
          </mc:Choice>
          <mc:Fallback>
            <p:pic>
              <p:nvPicPr>
                <p:cNvPr id="106" name="Ink 105">
                  <a:extLst>
                    <a:ext uri="{FF2B5EF4-FFF2-40B4-BE49-F238E27FC236}">
                      <a16:creationId xmlns:a16="http://schemas.microsoft.com/office/drawing/2014/main" id="{A6B03C55-CDF0-48A2-999C-85285187C577}"/>
                    </a:ext>
                  </a:extLst>
                </p:cNvPr>
                <p:cNvPicPr/>
                <p:nvPr/>
              </p:nvPicPr>
              <p:blipFill>
                <a:blip r:embed="rId182"/>
                <a:stretch>
                  <a:fillRect/>
                </a:stretch>
              </p:blipFill>
              <p:spPr>
                <a:xfrm>
                  <a:off x="5765262" y="4567874"/>
                  <a:ext cx="1103400" cy="6148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7" name="Ink 106">
                  <a:extLst>
                    <a:ext uri="{FF2B5EF4-FFF2-40B4-BE49-F238E27FC236}">
                      <a16:creationId xmlns:a16="http://schemas.microsoft.com/office/drawing/2014/main" id="{D08A1814-BF09-40DF-BF49-810C1393A1CB}"/>
                    </a:ext>
                  </a:extLst>
                </p14:cNvPr>
                <p14:cNvContentPartPr/>
                <p14:nvPr/>
              </p14:nvContentPartPr>
              <p14:xfrm>
                <a:off x="6834822" y="4456994"/>
                <a:ext cx="200880" cy="195840"/>
              </p14:xfrm>
            </p:contentPart>
          </mc:Choice>
          <mc:Fallback>
            <p:pic>
              <p:nvPicPr>
                <p:cNvPr id="107" name="Ink 106">
                  <a:extLst>
                    <a:ext uri="{FF2B5EF4-FFF2-40B4-BE49-F238E27FC236}">
                      <a16:creationId xmlns:a16="http://schemas.microsoft.com/office/drawing/2014/main" id="{D08A1814-BF09-40DF-BF49-810C1393A1CB}"/>
                    </a:ext>
                  </a:extLst>
                </p:cNvPr>
                <p:cNvPicPr/>
                <p:nvPr/>
              </p:nvPicPr>
              <p:blipFill>
                <a:blip r:embed="rId184"/>
                <a:stretch>
                  <a:fillRect/>
                </a:stretch>
              </p:blipFill>
              <p:spPr>
                <a:xfrm>
                  <a:off x="6817182" y="4438994"/>
                  <a:ext cx="2365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8" name="Ink 107">
                  <a:extLst>
                    <a:ext uri="{FF2B5EF4-FFF2-40B4-BE49-F238E27FC236}">
                      <a16:creationId xmlns:a16="http://schemas.microsoft.com/office/drawing/2014/main" id="{E22CF997-7210-48FA-AB6D-3EDF6D2E3386}"/>
                    </a:ext>
                  </a:extLst>
                </p14:cNvPr>
                <p14:cNvContentPartPr/>
                <p14:nvPr/>
              </p14:nvContentPartPr>
              <p14:xfrm>
                <a:off x="7127862" y="4316954"/>
                <a:ext cx="182880" cy="125640"/>
              </p14:xfrm>
            </p:contentPart>
          </mc:Choice>
          <mc:Fallback>
            <p:pic>
              <p:nvPicPr>
                <p:cNvPr id="108" name="Ink 107">
                  <a:extLst>
                    <a:ext uri="{FF2B5EF4-FFF2-40B4-BE49-F238E27FC236}">
                      <a16:creationId xmlns:a16="http://schemas.microsoft.com/office/drawing/2014/main" id="{E22CF997-7210-48FA-AB6D-3EDF6D2E3386}"/>
                    </a:ext>
                  </a:extLst>
                </p:cNvPr>
                <p:cNvPicPr/>
                <p:nvPr/>
              </p:nvPicPr>
              <p:blipFill>
                <a:blip r:embed="rId186"/>
                <a:stretch>
                  <a:fillRect/>
                </a:stretch>
              </p:blipFill>
              <p:spPr>
                <a:xfrm>
                  <a:off x="7110222" y="4298954"/>
                  <a:ext cx="218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9" name="Ink 108">
                  <a:extLst>
                    <a:ext uri="{FF2B5EF4-FFF2-40B4-BE49-F238E27FC236}">
                      <a16:creationId xmlns:a16="http://schemas.microsoft.com/office/drawing/2014/main" id="{4988699E-674E-4216-A05A-E384EB7A546B}"/>
                    </a:ext>
                  </a:extLst>
                </p14:cNvPr>
                <p14:cNvContentPartPr/>
                <p14:nvPr/>
              </p14:nvContentPartPr>
              <p14:xfrm>
                <a:off x="7394262" y="4237394"/>
                <a:ext cx="88920" cy="92520"/>
              </p14:xfrm>
            </p:contentPart>
          </mc:Choice>
          <mc:Fallback>
            <p:pic>
              <p:nvPicPr>
                <p:cNvPr id="109" name="Ink 108">
                  <a:extLst>
                    <a:ext uri="{FF2B5EF4-FFF2-40B4-BE49-F238E27FC236}">
                      <a16:creationId xmlns:a16="http://schemas.microsoft.com/office/drawing/2014/main" id="{4988699E-674E-4216-A05A-E384EB7A546B}"/>
                    </a:ext>
                  </a:extLst>
                </p:cNvPr>
                <p:cNvPicPr/>
                <p:nvPr/>
              </p:nvPicPr>
              <p:blipFill>
                <a:blip r:embed="rId188"/>
                <a:stretch>
                  <a:fillRect/>
                </a:stretch>
              </p:blipFill>
              <p:spPr>
                <a:xfrm>
                  <a:off x="7376262" y="4219754"/>
                  <a:ext cx="1245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1" name="Ink 110">
                  <a:extLst>
                    <a:ext uri="{FF2B5EF4-FFF2-40B4-BE49-F238E27FC236}">
                      <a16:creationId xmlns:a16="http://schemas.microsoft.com/office/drawing/2014/main" id="{57113507-D003-4CE5-97D0-6264258B66A7}"/>
                    </a:ext>
                  </a:extLst>
                </p14:cNvPr>
                <p14:cNvContentPartPr/>
                <p14:nvPr/>
              </p14:nvContentPartPr>
              <p14:xfrm>
                <a:off x="7262142" y="4171514"/>
                <a:ext cx="10800" cy="13680"/>
              </p14:xfrm>
            </p:contentPart>
          </mc:Choice>
          <mc:Fallback>
            <p:pic>
              <p:nvPicPr>
                <p:cNvPr id="111" name="Ink 110">
                  <a:extLst>
                    <a:ext uri="{FF2B5EF4-FFF2-40B4-BE49-F238E27FC236}">
                      <a16:creationId xmlns:a16="http://schemas.microsoft.com/office/drawing/2014/main" id="{57113507-D003-4CE5-97D0-6264258B66A7}"/>
                    </a:ext>
                  </a:extLst>
                </p:cNvPr>
                <p:cNvPicPr/>
                <p:nvPr/>
              </p:nvPicPr>
              <p:blipFill>
                <a:blip r:embed="rId190"/>
                <a:stretch>
                  <a:fillRect/>
                </a:stretch>
              </p:blipFill>
              <p:spPr>
                <a:xfrm>
                  <a:off x="7244502" y="4153514"/>
                  <a:ext cx="464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2" name="Ink 111">
                  <a:extLst>
                    <a:ext uri="{FF2B5EF4-FFF2-40B4-BE49-F238E27FC236}">
                      <a16:creationId xmlns:a16="http://schemas.microsoft.com/office/drawing/2014/main" id="{2EA29042-AC42-4EF7-9F3B-9CB4E165EBF2}"/>
                    </a:ext>
                  </a:extLst>
                </p14:cNvPr>
                <p14:cNvContentPartPr/>
                <p14:nvPr/>
              </p14:nvContentPartPr>
              <p14:xfrm>
                <a:off x="7482102" y="3898994"/>
                <a:ext cx="651600" cy="411480"/>
              </p14:xfrm>
            </p:contentPart>
          </mc:Choice>
          <mc:Fallback>
            <p:pic>
              <p:nvPicPr>
                <p:cNvPr id="112" name="Ink 111">
                  <a:extLst>
                    <a:ext uri="{FF2B5EF4-FFF2-40B4-BE49-F238E27FC236}">
                      <a16:creationId xmlns:a16="http://schemas.microsoft.com/office/drawing/2014/main" id="{2EA29042-AC42-4EF7-9F3B-9CB4E165EBF2}"/>
                    </a:ext>
                  </a:extLst>
                </p:cNvPr>
                <p:cNvPicPr/>
                <p:nvPr/>
              </p:nvPicPr>
              <p:blipFill>
                <a:blip r:embed="rId192"/>
                <a:stretch>
                  <a:fillRect/>
                </a:stretch>
              </p:blipFill>
              <p:spPr>
                <a:xfrm>
                  <a:off x="7464102" y="3881354"/>
                  <a:ext cx="68724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3" name="Ink 112">
                  <a:extLst>
                    <a:ext uri="{FF2B5EF4-FFF2-40B4-BE49-F238E27FC236}">
                      <a16:creationId xmlns:a16="http://schemas.microsoft.com/office/drawing/2014/main" id="{26852DE9-05DD-4335-B504-015E0DFB99DE}"/>
                    </a:ext>
                  </a:extLst>
                </p14:cNvPr>
                <p14:cNvContentPartPr/>
                <p14:nvPr/>
              </p14:nvContentPartPr>
              <p14:xfrm>
                <a:off x="7851102" y="3973154"/>
                <a:ext cx="105480" cy="71280"/>
              </p14:xfrm>
            </p:contentPart>
          </mc:Choice>
          <mc:Fallback>
            <p:pic>
              <p:nvPicPr>
                <p:cNvPr id="113" name="Ink 112">
                  <a:extLst>
                    <a:ext uri="{FF2B5EF4-FFF2-40B4-BE49-F238E27FC236}">
                      <a16:creationId xmlns:a16="http://schemas.microsoft.com/office/drawing/2014/main" id="{26852DE9-05DD-4335-B504-015E0DFB99DE}"/>
                    </a:ext>
                  </a:extLst>
                </p:cNvPr>
                <p:cNvPicPr/>
                <p:nvPr/>
              </p:nvPicPr>
              <p:blipFill>
                <a:blip r:embed="rId194"/>
                <a:stretch>
                  <a:fillRect/>
                </a:stretch>
              </p:blipFill>
              <p:spPr>
                <a:xfrm>
                  <a:off x="7833102" y="3955154"/>
                  <a:ext cx="141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4" name="Ink 113">
                  <a:extLst>
                    <a:ext uri="{FF2B5EF4-FFF2-40B4-BE49-F238E27FC236}">
                      <a16:creationId xmlns:a16="http://schemas.microsoft.com/office/drawing/2014/main" id="{98BF7AB8-4C33-4391-9A18-ECAF1A7A2402}"/>
                    </a:ext>
                  </a:extLst>
                </p14:cNvPr>
                <p14:cNvContentPartPr/>
                <p14:nvPr/>
              </p14:nvContentPartPr>
              <p14:xfrm>
                <a:off x="8167902" y="3781634"/>
                <a:ext cx="380520" cy="184320"/>
              </p14:xfrm>
            </p:contentPart>
          </mc:Choice>
          <mc:Fallback>
            <p:pic>
              <p:nvPicPr>
                <p:cNvPr id="114" name="Ink 113">
                  <a:extLst>
                    <a:ext uri="{FF2B5EF4-FFF2-40B4-BE49-F238E27FC236}">
                      <a16:creationId xmlns:a16="http://schemas.microsoft.com/office/drawing/2014/main" id="{98BF7AB8-4C33-4391-9A18-ECAF1A7A2402}"/>
                    </a:ext>
                  </a:extLst>
                </p:cNvPr>
                <p:cNvPicPr/>
                <p:nvPr/>
              </p:nvPicPr>
              <p:blipFill>
                <a:blip r:embed="rId196"/>
                <a:stretch>
                  <a:fillRect/>
                </a:stretch>
              </p:blipFill>
              <p:spPr>
                <a:xfrm>
                  <a:off x="8149902" y="3763634"/>
                  <a:ext cx="4161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5" name="Ink 114">
                  <a:extLst>
                    <a:ext uri="{FF2B5EF4-FFF2-40B4-BE49-F238E27FC236}">
                      <a16:creationId xmlns:a16="http://schemas.microsoft.com/office/drawing/2014/main" id="{15459C28-A02E-40D2-B046-84125D88D4E8}"/>
                    </a:ext>
                  </a:extLst>
                </p14:cNvPr>
                <p14:cNvContentPartPr/>
                <p14:nvPr/>
              </p14:nvContentPartPr>
              <p14:xfrm>
                <a:off x="8580462" y="3576074"/>
                <a:ext cx="304200" cy="275760"/>
              </p14:xfrm>
            </p:contentPart>
          </mc:Choice>
          <mc:Fallback>
            <p:pic>
              <p:nvPicPr>
                <p:cNvPr id="115" name="Ink 114">
                  <a:extLst>
                    <a:ext uri="{FF2B5EF4-FFF2-40B4-BE49-F238E27FC236}">
                      <a16:creationId xmlns:a16="http://schemas.microsoft.com/office/drawing/2014/main" id="{15459C28-A02E-40D2-B046-84125D88D4E8}"/>
                    </a:ext>
                  </a:extLst>
                </p:cNvPr>
                <p:cNvPicPr/>
                <p:nvPr/>
              </p:nvPicPr>
              <p:blipFill>
                <a:blip r:embed="rId198"/>
                <a:stretch>
                  <a:fillRect/>
                </a:stretch>
              </p:blipFill>
              <p:spPr>
                <a:xfrm>
                  <a:off x="8562822" y="3558434"/>
                  <a:ext cx="3398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7" name="Ink 116">
                  <a:extLst>
                    <a:ext uri="{FF2B5EF4-FFF2-40B4-BE49-F238E27FC236}">
                      <a16:creationId xmlns:a16="http://schemas.microsoft.com/office/drawing/2014/main" id="{81D886D8-21E5-4039-ADCB-FEAA5C34E21D}"/>
                    </a:ext>
                  </a:extLst>
                </p14:cNvPr>
                <p14:cNvContentPartPr/>
                <p14:nvPr/>
              </p14:nvContentPartPr>
              <p14:xfrm>
                <a:off x="9161502" y="3282674"/>
                <a:ext cx="589680" cy="269280"/>
              </p14:xfrm>
            </p:contentPart>
          </mc:Choice>
          <mc:Fallback>
            <p:pic>
              <p:nvPicPr>
                <p:cNvPr id="117" name="Ink 116">
                  <a:extLst>
                    <a:ext uri="{FF2B5EF4-FFF2-40B4-BE49-F238E27FC236}">
                      <a16:creationId xmlns:a16="http://schemas.microsoft.com/office/drawing/2014/main" id="{81D886D8-21E5-4039-ADCB-FEAA5C34E21D}"/>
                    </a:ext>
                  </a:extLst>
                </p:cNvPr>
                <p:cNvPicPr/>
                <p:nvPr/>
              </p:nvPicPr>
              <p:blipFill>
                <a:blip r:embed="rId200"/>
                <a:stretch>
                  <a:fillRect/>
                </a:stretch>
              </p:blipFill>
              <p:spPr>
                <a:xfrm>
                  <a:off x="9143502" y="3265034"/>
                  <a:ext cx="6253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8" name="Ink 117">
                  <a:extLst>
                    <a:ext uri="{FF2B5EF4-FFF2-40B4-BE49-F238E27FC236}">
                      <a16:creationId xmlns:a16="http://schemas.microsoft.com/office/drawing/2014/main" id="{15781554-2CDB-4F6C-8284-DDB519827FAD}"/>
                    </a:ext>
                  </a:extLst>
                </p14:cNvPr>
                <p14:cNvContentPartPr/>
                <p14:nvPr/>
              </p14:nvContentPartPr>
              <p14:xfrm>
                <a:off x="9785382" y="3279074"/>
                <a:ext cx="50760" cy="54720"/>
              </p14:xfrm>
            </p:contentPart>
          </mc:Choice>
          <mc:Fallback>
            <p:pic>
              <p:nvPicPr>
                <p:cNvPr id="118" name="Ink 117">
                  <a:extLst>
                    <a:ext uri="{FF2B5EF4-FFF2-40B4-BE49-F238E27FC236}">
                      <a16:creationId xmlns:a16="http://schemas.microsoft.com/office/drawing/2014/main" id="{15781554-2CDB-4F6C-8284-DDB519827FAD}"/>
                    </a:ext>
                  </a:extLst>
                </p:cNvPr>
                <p:cNvPicPr/>
                <p:nvPr/>
              </p:nvPicPr>
              <p:blipFill>
                <a:blip r:embed="rId202"/>
                <a:stretch>
                  <a:fillRect/>
                </a:stretch>
              </p:blipFill>
              <p:spPr>
                <a:xfrm>
                  <a:off x="9767742" y="3261074"/>
                  <a:ext cx="864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9" name="Ink 118">
                  <a:extLst>
                    <a:ext uri="{FF2B5EF4-FFF2-40B4-BE49-F238E27FC236}">
                      <a16:creationId xmlns:a16="http://schemas.microsoft.com/office/drawing/2014/main" id="{6E8DD012-B9EA-4347-B5F3-7B77F5B024AA}"/>
                    </a:ext>
                  </a:extLst>
                </p14:cNvPr>
                <p14:cNvContentPartPr/>
                <p14:nvPr/>
              </p14:nvContentPartPr>
              <p14:xfrm>
                <a:off x="9601062" y="3173594"/>
                <a:ext cx="360" cy="360"/>
              </p14:xfrm>
            </p:contentPart>
          </mc:Choice>
          <mc:Fallback>
            <p:pic>
              <p:nvPicPr>
                <p:cNvPr id="119" name="Ink 118">
                  <a:extLst>
                    <a:ext uri="{FF2B5EF4-FFF2-40B4-BE49-F238E27FC236}">
                      <a16:creationId xmlns:a16="http://schemas.microsoft.com/office/drawing/2014/main" id="{6E8DD012-B9EA-4347-B5F3-7B77F5B024AA}"/>
                    </a:ext>
                  </a:extLst>
                </p:cNvPr>
                <p:cNvPicPr/>
                <p:nvPr/>
              </p:nvPicPr>
              <p:blipFill>
                <a:blip r:embed="rId153"/>
                <a:stretch>
                  <a:fillRect/>
                </a:stretch>
              </p:blipFill>
              <p:spPr>
                <a:xfrm>
                  <a:off x="9583062" y="315595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0" name="Ink 119">
                  <a:extLst>
                    <a:ext uri="{FF2B5EF4-FFF2-40B4-BE49-F238E27FC236}">
                      <a16:creationId xmlns:a16="http://schemas.microsoft.com/office/drawing/2014/main" id="{C58075DC-7A56-44DD-8992-C062C7ECD183}"/>
                    </a:ext>
                  </a:extLst>
                </p14:cNvPr>
                <p14:cNvContentPartPr/>
                <p14:nvPr/>
              </p14:nvContentPartPr>
              <p14:xfrm>
                <a:off x="9767742" y="3041834"/>
                <a:ext cx="298440" cy="242640"/>
              </p14:xfrm>
            </p:contentPart>
          </mc:Choice>
          <mc:Fallback>
            <p:pic>
              <p:nvPicPr>
                <p:cNvPr id="120" name="Ink 119">
                  <a:extLst>
                    <a:ext uri="{FF2B5EF4-FFF2-40B4-BE49-F238E27FC236}">
                      <a16:creationId xmlns:a16="http://schemas.microsoft.com/office/drawing/2014/main" id="{C58075DC-7A56-44DD-8992-C062C7ECD183}"/>
                    </a:ext>
                  </a:extLst>
                </p:cNvPr>
                <p:cNvPicPr/>
                <p:nvPr/>
              </p:nvPicPr>
              <p:blipFill>
                <a:blip r:embed="rId205"/>
                <a:stretch>
                  <a:fillRect/>
                </a:stretch>
              </p:blipFill>
              <p:spPr>
                <a:xfrm>
                  <a:off x="9750102" y="3023834"/>
                  <a:ext cx="3340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1" name="Ink 120">
                  <a:extLst>
                    <a:ext uri="{FF2B5EF4-FFF2-40B4-BE49-F238E27FC236}">
                      <a16:creationId xmlns:a16="http://schemas.microsoft.com/office/drawing/2014/main" id="{1F1A8506-A9AC-4FC7-9863-6FBFC9647375}"/>
                    </a:ext>
                  </a:extLst>
                </p14:cNvPr>
                <p14:cNvContentPartPr/>
                <p14:nvPr/>
              </p14:nvContentPartPr>
              <p14:xfrm>
                <a:off x="9864582" y="2883434"/>
                <a:ext cx="589680" cy="263880"/>
              </p14:xfrm>
            </p:contentPart>
          </mc:Choice>
          <mc:Fallback>
            <p:pic>
              <p:nvPicPr>
                <p:cNvPr id="121" name="Ink 120">
                  <a:extLst>
                    <a:ext uri="{FF2B5EF4-FFF2-40B4-BE49-F238E27FC236}">
                      <a16:creationId xmlns:a16="http://schemas.microsoft.com/office/drawing/2014/main" id="{1F1A8506-A9AC-4FC7-9863-6FBFC9647375}"/>
                    </a:ext>
                  </a:extLst>
                </p:cNvPr>
                <p:cNvPicPr/>
                <p:nvPr/>
              </p:nvPicPr>
              <p:blipFill>
                <a:blip r:embed="rId207"/>
                <a:stretch>
                  <a:fillRect/>
                </a:stretch>
              </p:blipFill>
              <p:spPr>
                <a:xfrm>
                  <a:off x="9846582" y="2865794"/>
                  <a:ext cx="6253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3" name="Ink 122">
                  <a:extLst>
                    <a:ext uri="{FF2B5EF4-FFF2-40B4-BE49-F238E27FC236}">
                      <a16:creationId xmlns:a16="http://schemas.microsoft.com/office/drawing/2014/main" id="{992C879B-1E27-4B3B-9299-9764AB6938C3}"/>
                    </a:ext>
                  </a:extLst>
                </p14:cNvPr>
                <p14:cNvContentPartPr/>
                <p14:nvPr/>
              </p14:nvContentPartPr>
              <p14:xfrm>
                <a:off x="9802662" y="2936354"/>
                <a:ext cx="299880" cy="227880"/>
              </p14:xfrm>
            </p:contentPart>
          </mc:Choice>
          <mc:Fallback>
            <p:pic>
              <p:nvPicPr>
                <p:cNvPr id="123" name="Ink 122">
                  <a:extLst>
                    <a:ext uri="{FF2B5EF4-FFF2-40B4-BE49-F238E27FC236}">
                      <a16:creationId xmlns:a16="http://schemas.microsoft.com/office/drawing/2014/main" id="{992C879B-1E27-4B3B-9299-9764AB6938C3}"/>
                    </a:ext>
                  </a:extLst>
                </p:cNvPr>
                <p:cNvPicPr/>
                <p:nvPr/>
              </p:nvPicPr>
              <p:blipFill>
                <a:blip r:embed="rId209"/>
                <a:stretch>
                  <a:fillRect/>
                </a:stretch>
              </p:blipFill>
              <p:spPr>
                <a:xfrm>
                  <a:off x="9784662" y="2918714"/>
                  <a:ext cx="3355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5" name="Ink 124">
                  <a:extLst>
                    <a:ext uri="{FF2B5EF4-FFF2-40B4-BE49-F238E27FC236}">
                      <a16:creationId xmlns:a16="http://schemas.microsoft.com/office/drawing/2014/main" id="{032DC10E-A71C-4018-A580-0B58D59BFF50}"/>
                    </a:ext>
                  </a:extLst>
                </p14:cNvPr>
                <p14:cNvContentPartPr/>
                <p14:nvPr/>
              </p14:nvContentPartPr>
              <p14:xfrm>
                <a:off x="4813422" y="6000314"/>
                <a:ext cx="519840" cy="457200"/>
              </p14:xfrm>
            </p:contentPart>
          </mc:Choice>
          <mc:Fallback>
            <p:pic>
              <p:nvPicPr>
                <p:cNvPr id="125" name="Ink 124">
                  <a:extLst>
                    <a:ext uri="{FF2B5EF4-FFF2-40B4-BE49-F238E27FC236}">
                      <a16:creationId xmlns:a16="http://schemas.microsoft.com/office/drawing/2014/main" id="{032DC10E-A71C-4018-A580-0B58D59BFF50}"/>
                    </a:ext>
                  </a:extLst>
                </p:cNvPr>
                <p:cNvPicPr/>
                <p:nvPr/>
              </p:nvPicPr>
              <p:blipFill>
                <a:blip r:embed="rId211"/>
                <a:stretch>
                  <a:fillRect/>
                </a:stretch>
              </p:blipFill>
              <p:spPr>
                <a:xfrm>
                  <a:off x="4795782" y="5982314"/>
                  <a:ext cx="55548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6" name="Ink 125">
                  <a:extLst>
                    <a:ext uri="{FF2B5EF4-FFF2-40B4-BE49-F238E27FC236}">
                      <a16:creationId xmlns:a16="http://schemas.microsoft.com/office/drawing/2014/main" id="{E05F026A-0D7C-41D9-963F-011BD792E6D5}"/>
                    </a:ext>
                  </a:extLst>
                </p14:cNvPr>
                <p14:cNvContentPartPr/>
                <p14:nvPr/>
              </p14:nvContentPartPr>
              <p14:xfrm>
                <a:off x="5301582" y="5828954"/>
                <a:ext cx="583560" cy="441720"/>
              </p14:xfrm>
            </p:contentPart>
          </mc:Choice>
          <mc:Fallback>
            <p:pic>
              <p:nvPicPr>
                <p:cNvPr id="126" name="Ink 125">
                  <a:extLst>
                    <a:ext uri="{FF2B5EF4-FFF2-40B4-BE49-F238E27FC236}">
                      <a16:creationId xmlns:a16="http://schemas.microsoft.com/office/drawing/2014/main" id="{E05F026A-0D7C-41D9-963F-011BD792E6D5}"/>
                    </a:ext>
                  </a:extLst>
                </p:cNvPr>
                <p:cNvPicPr/>
                <p:nvPr/>
              </p:nvPicPr>
              <p:blipFill>
                <a:blip r:embed="rId213"/>
                <a:stretch>
                  <a:fillRect/>
                </a:stretch>
              </p:blipFill>
              <p:spPr>
                <a:xfrm>
                  <a:off x="5283582" y="5810954"/>
                  <a:ext cx="61920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7" name="Ink 126">
                  <a:extLst>
                    <a:ext uri="{FF2B5EF4-FFF2-40B4-BE49-F238E27FC236}">
                      <a16:creationId xmlns:a16="http://schemas.microsoft.com/office/drawing/2014/main" id="{D9ABCB3F-8406-4B1A-B2CF-60DD273AD309}"/>
                    </a:ext>
                  </a:extLst>
                </p14:cNvPr>
                <p14:cNvContentPartPr/>
                <p14:nvPr/>
              </p14:nvContentPartPr>
              <p14:xfrm>
                <a:off x="5950662" y="5603234"/>
                <a:ext cx="466920" cy="279720"/>
              </p14:xfrm>
            </p:contentPart>
          </mc:Choice>
          <mc:Fallback>
            <p:pic>
              <p:nvPicPr>
                <p:cNvPr id="127" name="Ink 126">
                  <a:extLst>
                    <a:ext uri="{FF2B5EF4-FFF2-40B4-BE49-F238E27FC236}">
                      <a16:creationId xmlns:a16="http://schemas.microsoft.com/office/drawing/2014/main" id="{D9ABCB3F-8406-4B1A-B2CF-60DD273AD309}"/>
                    </a:ext>
                  </a:extLst>
                </p:cNvPr>
                <p:cNvPicPr/>
                <p:nvPr/>
              </p:nvPicPr>
              <p:blipFill>
                <a:blip r:embed="rId215"/>
                <a:stretch>
                  <a:fillRect/>
                </a:stretch>
              </p:blipFill>
              <p:spPr>
                <a:xfrm>
                  <a:off x="5933022" y="5585234"/>
                  <a:ext cx="5025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8" name="Ink 127">
                  <a:extLst>
                    <a:ext uri="{FF2B5EF4-FFF2-40B4-BE49-F238E27FC236}">
                      <a16:creationId xmlns:a16="http://schemas.microsoft.com/office/drawing/2014/main" id="{BB5B3D2B-0427-46FF-88FA-1C2C303F90E7}"/>
                    </a:ext>
                  </a:extLst>
                </p14:cNvPr>
                <p14:cNvContentPartPr/>
                <p14:nvPr/>
              </p14:nvContentPartPr>
              <p14:xfrm>
                <a:off x="6339102" y="5441954"/>
                <a:ext cx="345600" cy="185760"/>
              </p14:xfrm>
            </p:contentPart>
          </mc:Choice>
          <mc:Fallback>
            <p:pic>
              <p:nvPicPr>
                <p:cNvPr id="128" name="Ink 127">
                  <a:extLst>
                    <a:ext uri="{FF2B5EF4-FFF2-40B4-BE49-F238E27FC236}">
                      <a16:creationId xmlns:a16="http://schemas.microsoft.com/office/drawing/2014/main" id="{BB5B3D2B-0427-46FF-88FA-1C2C303F90E7}"/>
                    </a:ext>
                  </a:extLst>
                </p:cNvPr>
                <p:cNvPicPr/>
                <p:nvPr/>
              </p:nvPicPr>
              <p:blipFill>
                <a:blip r:embed="rId217"/>
                <a:stretch>
                  <a:fillRect/>
                </a:stretch>
              </p:blipFill>
              <p:spPr>
                <a:xfrm>
                  <a:off x="6321102" y="5424314"/>
                  <a:ext cx="3812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9" name="Ink 128">
                  <a:extLst>
                    <a:ext uri="{FF2B5EF4-FFF2-40B4-BE49-F238E27FC236}">
                      <a16:creationId xmlns:a16="http://schemas.microsoft.com/office/drawing/2014/main" id="{C708AA5D-FBF0-4C60-AA3F-03481E66786C}"/>
                    </a:ext>
                  </a:extLst>
                </p14:cNvPr>
                <p14:cNvContentPartPr/>
                <p14:nvPr/>
              </p14:nvContentPartPr>
              <p14:xfrm>
                <a:off x="6409302" y="5437274"/>
                <a:ext cx="218520" cy="119520"/>
              </p14:xfrm>
            </p:contentPart>
          </mc:Choice>
          <mc:Fallback>
            <p:pic>
              <p:nvPicPr>
                <p:cNvPr id="129" name="Ink 128">
                  <a:extLst>
                    <a:ext uri="{FF2B5EF4-FFF2-40B4-BE49-F238E27FC236}">
                      <a16:creationId xmlns:a16="http://schemas.microsoft.com/office/drawing/2014/main" id="{C708AA5D-FBF0-4C60-AA3F-03481E66786C}"/>
                    </a:ext>
                  </a:extLst>
                </p:cNvPr>
                <p:cNvPicPr/>
                <p:nvPr/>
              </p:nvPicPr>
              <p:blipFill>
                <a:blip r:embed="rId219"/>
                <a:stretch>
                  <a:fillRect/>
                </a:stretch>
              </p:blipFill>
              <p:spPr>
                <a:xfrm>
                  <a:off x="6391302" y="5419274"/>
                  <a:ext cx="2541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0" name="Ink 129">
                  <a:extLst>
                    <a:ext uri="{FF2B5EF4-FFF2-40B4-BE49-F238E27FC236}">
                      <a16:creationId xmlns:a16="http://schemas.microsoft.com/office/drawing/2014/main" id="{5ED49E46-765A-48D2-8F52-C000450FB669}"/>
                    </a:ext>
                  </a:extLst>
                </p14:cNvPr>
                <p14:cNvContentPartPr/>
                <p14:nvPr/>
              </p14:nvContentPartPr>
              <p14:xfrm>
                <a:off x="6743022" y="5345474"/>
                <a:ext cx="219240" cy="159840"/>
              </p14:xfrm>
            </p:contentPart>
          </mc:Choice>
          <mc:Fallback>
            <p:pic>
              <p:nvPicPr>
                <p:cNvPr id="130" name="Ink 129">
                  <a:extLst>
                    <a:ext uri="{FF2B5EF4-FFF2-40B4-BE49-F238E27FC236}">
                      <a16:creationId xmlns:a16="http://schemas.microsoft.com/office/drawing/2014/main" id="{5ED49E46-765A-48D2-8F52-C000450FB669}"/>
                    </a:ext>
                  </a:extLst>
                </p:cNvPr>
                <p:cNvPicPr/>
                <p:nvPr/>
              </p:nvPicPr>
              <p:blipFill>
                <a:blip r:embed="rId221"/>
                <a:stretch>
                  <a:fillRect/>
                </a:stretch>
              </p:blipFill>
              <p:spPr>
                <a:xfrm>
                  <a:off x="6725382" y="5327474"/>
                  <a:ext cx="2548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1" name="Ink 130">
                  <a:extLst>
                    <a:ext uri="{FF2B5EF4-FFF2-40B4-BE49-F238E27FC236}">
                      <a16:creationId xmlns:a16="http://schemas.microsoft.com/office/drawing/2014/main" id="{49244613-1C3E-413A-AFE6-B8F877AD7DAA}"/>
                    </a:ext>
                  </a:extLst>
                </p14:cNvPr>
                <p14:cNvContentPartPr/>
                <p14:nvPr/>
              </p14:nvContentPartPr>
              <p14:xfrm>
                <a:off x="6964062" y="5099234"/>
                <a:ext cx="468360" cy="610560"/>
              </p14:xfrm>
            </p:contentPart>
          </mc:Choice>
          <mc:Fallback>
            <p:pic>
              <p:nvPicPr>
                <p:cNvPr id="131" name="Ink 130">
                  <a:extLst>
                    <a:ext uri="{FF2B5EF4-FFF2-40B4-BE49-F238E27FC236}">
                      <a16:creationId xmlns:a16="http://schemas.microsoft.com/office/drawing/2014/main" id="{49244613-1C3E-413A-AFE6-B8F877AD7DAA}"/>
                    </a:ext>
                  </a:extLst>
                </p:cNvPr>
                <p:cNvPicPr/>
                <p:nvPr/>
              </p:nvPicPr>
              <p:blipFill>
                <a:blip r:embed="rId223"/>
                <a:stretch>
                  <a:fillRect/>
                </a:stretch>
              </p:blipFill>
              <p:spPr>
                <a:xfrm>
                  <a:off x="6946062" y="5081234"/>
                  <a:ext cx="504000" cy="6462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2" name="Ink 131">
                  <a:extLst>
                    <a:ext uri="{FF2B5EF4-FFF2-40B4-BE49-F238E27FC236}">
                      <a16:creationId xmlns:a16="http://schemas.microsoft.com/office/drawing/2014/main" id="{F7973B7D-029A-4A88-8DB5-6AEB10C4CB67}"/>
                    </a:ext>
                  </a:extLst>
                </p14:cNvPr>
                <p14:cNvContentPartPr/>
                <p14:nvPr/>
              </p14:nvContentPartPr>
              <p14:xfrm>
                <a:off x="7285902" y="4967474"/>
                <a:ext cx="552960" cy="308520"/>
              </p14:xfrm>
            </p:contentPart>
          </mc:Choice>
          <mc:Fallback>
            <p:pic>
              <p:nvPicPr>
                <p:cNvPr id="132" name="Ink 131">
                  <a:extLst>
                    <a:ext uri="{FF2B5EF4-FFF2-40B4-BE49-F238E27FC236}">
                      <a16:creationId xmlns:a16="http://schemas.microsoft.com/office/drawing/2014/main" id="{F7973B7D-029A-4A88-8DB5-6AEB10C4CB67}"/>
                    </a:ext>
                  </a:extLst>
                </p:cNvPr>
                <p:cNvPicPr/>
                <p:nvPr/>
              </p:nvPicPr>
              <p:blipFill>
                <a:blip r:embed="rId225"/>
                <a:stretch>
                  <a:fillRect/>
                </a:stretch>
              </p:blipFill>
              <p:spPr>
                <a:xfrm>
                  <a:off x="7268262" y="4949834"/>
                  <a:ext cx="5886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3" name="Ink 132">
                  <a:extLst>
                    <a:ext uri="{FF2B5EF4-FFF2-40B4-BE49-F238E27FC236}">
                      <a16:creationId xmlns:a16="http://schemas.microsoft.com/office/drawing/2014/main" id="{4F239839-8185-4E6A-A579-E25EE9E8BAA3}"/>
                    </a:ext>
                  </a:extLst>
                </p14:cNvPr>
                <p14:cNvContentPartPr/>
                <p14:nvPr/>
              </p14:nvContentPartPr>
              <p14:xfrm>
                <a:off x="8218662" y="4148834"/>
                <a:ext cx="879480" cy="635040"/>
              </p14:xfrm>
            </p:contentPart>
          </mc:Choice>
          <mc:Fallback>
            <p:pic>
              <p:nvPicPr>
                <p:cNvPr id="133" name="Ink 132">
                  <a:extLst>
                    <a:ext uri="{FF2B5EF4-FFF2-40B4-BE49-F238E27FC236}">
                      <a16:creationId xmlns:a16="http://schemas.microsoft.com/office/drawing/2014/main" id="{4F239839-8185-4E6A-A579-E25EE9E8BAA3}"/>
                    </a:ext>
                  </a:extLst>
                </p:cNvPr>
                <p:cNvPicPr/>
                <p:nvPr/>
              </p:nvPicPr>
              <p:blipFill>
                <a:blip r:embed="rId227"/>
                <a:stretch>
                  <a:fillRect/>
                </a:stretch>
              </p:blipFill>
              <p:spPr>
                <a:xfrm>
                  <a:off x="8200662" y="4130834"/>
                  <a:ext cx="915120" cy="6706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4" name="Ink 133">
                  <a:extLst>
                    <a:ext uri="{FF2B5EF4-FFF2-40B4-BE49-F238E27FC236}">
                      <a16:creationId xmlns:a16="http://schemas.microsoft.com/office/drawing/2014/main" id="{6B5F5E13-960F-4E45-8705-48778C37115D}"/>
                    </a:ext>
                  </a:extLst>
                </p14:cNvPr>
                <p14:cNvContentPartPr/>
                <p14:nvPr/>
              </p14:nvContentPartPr>
              <p14:xfrm>
                <a:off x="8844702" y="4436474"/>
                <a:ext cx="187560" cy="82800"/>
              </p14:xfrm>
            </p:contentPart>
          </mc:Choice>
          <mc:Fallback>
            <p:pic>
              <p:nvPicPr>
                <p:cNvPr id="134" name="Ink 133">
                  <a:extLst>
                    <a:ext uri="{FF2B5EF4-FFF2-40B4-BE49-F238E27FC236}">
                      <a16:creationId xmlns:a16="http://schemas.microsoft.com/office/drawing/2014/main" id="{6B5F5E13-960F-4E45-8705-48778C37115D}"/>
                    </a:ext>
                  </a:extLst>
                </p:cNvPr>
                <p:cNvPicPr/>
                <p:nvPr/>
              </p:nvPicPr>
              <p:blipFill>
                <a:blip r:embed="rId229"/>
                <a:stretch>
                  <a:fillRect/>
                </a:stretch>
              </p:blipFill>
              <p:spPr>
                <a:xfrm>
                  <a:off x="8826702" y="4418474"/>
                  <a:ext cx="2232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5" name="Ink 134">
                  <a:extLst>
                    <a:ext uri="{FF2B5EF4-FFF2-40B4-BE49-F238E27FC236}">
                      <a16:creationId xmlns:a16="http://schemas.microsoft.com/office/drawing/2014/main" id="{7DE36469-AA5A-4FFB-8EA0-2F29F0FAE4EE}"/>
                    </a:ext>
                  </a:extLst>
                </p14:cNvPr>
                <p14:cNvContentPartPr/>
                <p14:nvPr/>
              </p14:nvContentPartPr>
              <p14:xfrm>
                <a:off x="9187422" y="4175834"/>
                <a:ext cx="227520" cy="212040"/>
              </p14:xfrm>
            </p:contentPart>
          </mc:Choice>
          <mc:Fallback>
            <p:pic>
              <p:nvPicPr>
                <p:cNvPr id="135" name="Ink 134">
                  <a:extLst>
                    <a:ext uri="{FF2B5EF4-FFF2-40B4-BE49-F238E27FC236}">
                      <a16:creationId xmlns:a16="http://schemas.microsoft.com/office/drawing/2014/main" id="{7DE36469-AA5A-4FFB-8EA0-2F29F0FAE4EE}"/>
                    </a:ext>
                  </a:extLst>
                </p:cNvPr>
                <p:cNvPicPr/>
                <p:nvPr/>
              </p:nvPicPr>
              <p:blipFill>
                <a:blip r:embed="rId231"/>
                <a:stretch>
                  <a:fillRect/>
                </a:stretch>
              </p:blipFill>
              <p:spPr>
                <a:xfrm>
                  <a:off x="9169782" y="4158194"/>
                  <a:ext cx="2631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6" name="Ink 135">
                  <a:extLst>
                    <a:ext uri="{FF2B5EF4-FFF2-40B4-BE49-F238E27FC236}">
                      <a16:creationId xmlns:a16="http://schemas.microsoft.com/office/drawing/2014/main" id="{E34627A9-FD85-4216-B821-ECD8E83D1426}"/>
                    </a:ext>
                  </a:extLst>
                </p14:cNvPr>
                <p14:cNvContentPartPr/>
                <p14:nvPr/>
              </p14:nvContentPartPr>
              <p14:xfrm>
                <a:off x="9073302" y="4087994"/>
                <a:ext cx="360" cy="9360"/>
              </p14:xfrm>
            </p:contentPart>
          </mc:Choice>
          <mc:Fallback>
            <p:pic>
              <p:nvPicPr>
                <p:cNvPr id="136" name="Ink 135">
                  <a:extLst>
                    <a:ext uri="{FF2B5EF4-FFF2-40B4-BE49-F238E27FC236}">
                      <a16:creationId xmlns:a16="http://schemas.microsoft.com/office/drawing/2014/main" id="{E34627A9-FD85-4216-B821-ECD8E83D1426}"/>
                    </a:ext>
                  </a:extLst>
                </p:cNvPr>
                <p:cNvPicPr/>
                <p:nvPr/>
              </p:nvPicPr>
              <p:blipFill>
                <a:blip r:embed="rId233"/>
                <a:stretch>
                  <a:fillRect/>
                </a:stretch>
              </p:blipFill>
              <p:spPr>
                <a:xfrm>
                  <a:off x="9055302" y="4070354"/>
                  <a:ext cx="360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7" name="Ink 136">
                  <a:extLst>
                    <a:ext uri="{FF2B5EF4-FFF2-40B4-BE49-F238E27FC236}">
                      <a16:creationId xmlns:a16="http://schemas.microsoft.com/office/drawing/2014/main" id="{7078B777-55AC-4201-9D0D-E2EC34DD6FDD}"/>
                    </a:ext>
                  </a:extLst>
                </p14:cNvPr>
                <p14:cNvContentPartPr/>
                <p14:nvPr/>
              </p14:nvContentPartPr>
              <p14:xfrm>
                <a:off x="9345822" y="4041194"/>
                <a:ext cx="336240" cy="242640"/>
              </p14:xfrm>
            </p:contentPart>
          </mc:Choice>
          <mc:Fallback>
            <p:pic>
              <p:nvPicPr>
                <p:cNvPr id="137" name="Ink 136">
                  <a:extLst>
                    <a:ext uri="{FF2B5EF4-FFF2-40B4-BE49-F238E27FC236}">
                      <a16:creationId xmlns:a16="http://schemas.microsoft.com/office/drawing/2014/main" id="{7078B777-55AC-4201-9D0D-E2EC34DD6FDD}"/>
                    </a:ext>
                  </a:extLst>
                </p:cNvPr>
                <p:cNvPicPr/>
                <p:nvPr/>
              </p:nvPicPr>
              <p:blipFill>
                <a:blip r:embed="rId235"/>
                <a:stretch>
                  <a:fillRect/>
                </a:stretch>
              </p:blipFill>
              <p:spPr>
                <a:xfrm>
                  <a:off x="9327822" y="4023194"/>
                  <a:ext cx="3718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8" name="Ink 137">
                  <a:extLst>
                    <a:ext uri="{FF2B5EF4-FFF2-40B4-BE49-F238E27FC236}">
                      <a16:creationId xmlns:a16="http://schemas.microsoft.com/office/drawing/2014/main" id="{D3509977-22B4-42B6-AFE6-C5D512CD0D5D}"/>
                    </a:ext>
                  </a:extLst>
                </p14:cNvPr>
                <p14:cNvContentPartPr/>
                <p14:nvPr/>
              </p14:nvContentPartPr>
              <p14:xfrm>
                <a:off x="9723822" y="3888554"/>
                <a:ext cx="195480" cy="145800"/>
              </p14:xfrm>
            </p:contentPart>
          </mc:Choice>
          <mc:Fallback>
            <p:pic>
              <p:nvPicPr>
                <p:cNvPr id="138" name="Ink 137">
                  <a:extLst>
                    <a:ext uri="{FF2B5EF4-FFF2-40B4-BE49-F238E27FC236}">
                      <a16:creationId xmlns:a16="http://schemas.microsoft.com/office/drawing/2014/main" id="{D3509977-22B4-42B6-AFE6-C5D512CD0D5D}"/>
                    </a:ext>
                  </a:extLst>
                </p:cNvPr>
                <p:cNvPicPr/>
                <p:nvPr/>
              </p:nvPicPr>
              <p:blipFill>
                <a:blip r:embed="rId237"/>
                <a:stretch>
                  <a:fillRect/>
                </a:stretch>
              </p:blipFill>
              <p:spPr>
                <a:xfrm>
                  <a:off x="9706182" y="3870914"/>
                  <a:ext cx="2311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B6DDBB3C-86F0-4598-BB59-70C4C44A8F96}"/>
                    </a:ext>
                  </a:extLst>
                </p14:cNvPr>
                <p14:cNvContentPartPr/>
                <p14:nvPr/>
              </p14:nvContentPartPr>
              <p14:xfrm>
                <a:off x="9916422" y="3638714"/>
                <a:ext cx="621360" cy="318960"/>
              </p14:xfrm>
            </p:contentPart>
          </mc:Choice>
          <mc:Fallback>
            <p:pic>
              <p:nvPicPr>
                <p:cNvPr id="139" name="Ink 138">
                  <a:extLst>
                    <a:ext uri="{FF2B5EF4-FFF2-40B4-BE49-F238E27FC236}">
                      <a16:creationId xmlns:a16="http://schemas.microsoft.com/office/drawing/2014/main" id="{B6DDBB3C-86F0-4598-BB59-70C4C44A8F96}"/>
                    </a:ext>
                  </a:extLst>
                </p:cNvPr>
                <p:cNvPicPr/>
                <p:nvPr/>
              </p:nvPicPr>
              <p:blipFill>
                <a:blip r:embed="rId239"/>
                <a:stretch>
                  <a:fillRect/>
                </a:stretch>
              </p:blipFill>
              <p:spPr>
                <a:xfrm>
                  <a:off x="9898782" y="3621074"/>
                  <a:ext cx="6570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1" name="Ink 140">
                  <a:extLst>
                    <a:ext uri="{FF2B5EF4-FFF2-40B4-BE49-F238E27FC236}">
                      <a16:creationId xmlns:a16="http://schemas.microsoft.com/office/drawing/2014/main" id="{FD8F60BF-BAD5-4067-825B-64267AE71407}"/>
                    </a:ext>
                  </a:extLst>
                </p14:cNvPr>
                <p14:cNvContentPartPr/>
                <p14:nvPr/>
              </p14:nvContentPartPr>
              <p14:xfrm>
                <a:off x="10551102" y="3316514"/>
                <a:ext cx="414000" cy="315360"/>
              </p14:xfrm>
            </p:contentPart>
          </mc:Choice>
          <mc:Fallback>
            <p:pic>
              <p:nvPicPr>
                <p:cNvPr id="141" name="Ink 140">
                  <a:extLst>
                    <a:ext uri="{FF2B5EF4-FFF2-40B4-BE49-F238E27FC236}">
                      <a16:creationId xmlns:a16="http://schemas.microsoft.com/office/drawing/2014/main" id="{FD8F60BF-BAD5-4067-825B-64267AE71407}"/>
                    </a:ext>
                  </a:extLst>
                </p:cNvPr>
                <p:cNvPicPr/>
                <p:nvPr/>
              </p:nvPicPr>
              <p:blipFill>
                <a:blip r:embed="rId241"/>
                <a:stretch>
                  <a:fillRect/>
                </a:stretch>
              </p:blipFill>
              <p:spPr>
                <a:xfrm>
                  <a:off x="10533462" y="3298874"/>
                  <a:ext cx="4496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2" name="Ink 141">
                  <a:extLst>
                    <a:ext uri="{FF2B5EF4-FFF2-40B4-BE49-F238E27FC236}">
                      <a16:creationId xmlns:a16="http://schemas.microsoft.com/office/drawing/2014/main" id="{CF7F10BC-4047-4D39-B472-60A6FB94E823}"/>
                    </a:ext>
                  </a:extLst>
                </p14:cNvPr>
                <p14:cNvContentPartPr/>
                <p14:nvPr/>
              </p14:nvContentPartPr>
              <p14:xfrm>
                <a:off x="10550382" y="3086114"/>
                <a:ext cx="750960" cy="430920"/>
              </p14:xfrm>
            </p:contentPart>
          </mc:Choice>
          <mc:Fallback>
            <p:pic>
              <p:nvPicPr>
                <p:cNvPr id="142" name="Ink 141">
                  <a:extLst>
                    <a:ext uri="{FF2B5EF4-FFF2-40B4-BE49-F238E27FC236}">
                      <a16:creationId xmlns:a16="http://schemas.microsoft.com/office/drawing/2014/main" id="{CF7F10BC-4047-4D39-B472-60A6FB94E823}"/>
                    </a:ext>
                  </a:extLst>
                </p:cNvPr>
                <p:cNvPicPr/>
                <p:nvPr/>
              </p:nvPicPr>
              <p:blipFill>
                <a:blip r:embed="rId243"/>
                <a:stretch>
                  <a:fillRect/>
                </a:stretch>
              </p:blipFill>
              <p:spPr>
                <a:xfrm>
                  <a:off x="10532382" y="3068474"/>
                  <a:ext cx="78660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3" name="Ink 142">
                  <a:extLst>
                    <a:ext uri="{FF2B5EF4-FFF2-40B4-BE49-F238E27FC236}">
                      <a16:creationId xmlns:a16="http://schemas.microsoft.com/office/drawing/2014/main" id="{E83D4CC9-E8FD-4CAB-B888-2EDF4506B294}"/>
                    </a:ext>
                  </a:extLst>
                </p14:cNvPr>
                <p14:cNvContentPartPr/>
                <p14:nvPr/>
              </p14:nvContentPartPr>
              <p14:xfrm>
                <a:off x="11341662" y="2642234"/>
                <a:ext cx="528480" cy="903960"/>
              </p14:xfrm>
            </p:contentPart>
          </mc:Choice>
          <mc:Fallback>
            <p:pic>
              <p:nvPicPr>
                <p:cNvPr id="143" name="Ink 142">
                  <a:extLst>
                    <a:ext uri="{FF2B5EF4-FFF2-40B4-BE49-F238E27FC236}">
                      <a16:creationId xmlns:a16="http://schemas.microsoft.com/office/drawing/2014/main" id="{E83D4CC9-E8FD-4CAB-B888-2EDF4506B294}"/>
                    </a:ext>
                  </a:extLst>
                </p:cNvPr>
                <p:cNvPicPr/>
                <p:nvPr/>
              </p:nvPicPr>
              <p:blipFill>
                <a:blip r:embed="rId245"/>
                <a:stretch>
                  <a:fillRect/>
                </a:stretch>
              </p:blipFill>
              <p:spPr>
                <a:xfrm>
                  <a:off x="11323662" y="2624234"/>
                  <a:ext cx="564120" cy="939600"/>
                </a:xfrm>
                <a:prstGeom prst="rect">
                  <a:avLst/>
                </a:prstGeom>
              </p:spPr>
            </p:pic>
          </mc:Fallback>
        </mc:AlternateContent>
      </p:grpSp>
    </p:spTree>
    <p:extLst>
      <p:ext uri="{BB962C8B-B14F-4D97-AF65-F5344CB8AC3E}">
        <p14:creationId xmlns:p14="http://schemas.microsoft.com/office/powerpoint/2010/main" val="288264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D714F47-2B5D-4848-97EA-6E6410A71C49}"/>
                  </a:ext>
                </a:extLst>
              </p14:cNvPr>
              <p14:cNvContentPartPr/>
              <p14:nvPr/>
            </p14:nvContentPartPr>
            <p14:xfrm>
              <a:off x="577662" y="420618"/>
              <a:ext cx="302760" cy="994680"/>
            </p14:xfrm>
          </p:contentPart>
        </mc:Choice>
        <mc:Fallback>
          <p:pic>
            <p:nvPicPr>
              <p:cNvPr id="5" name="Ink 4">
                <a:extLst>
                  <a:ext uri="{FF2B5EF4-FFF2-40B4-BE49-F238E27FC236}">
                    <a16:creationId xmlns:a16="http://schemas.microsoft.com/office/drawing/2014/main" id="{6D714F47-2B5D-4848-97EA-6E6410A71C49}"/>
                  </a:ext>
                </a:extLst>
              </p:cNvPr>
              <p:cNvPicPr/>
              <p:nvPr/>
            </p:nvPicPr>
            <p:blipFill>
              <a:blip r:embed="rId3"/>
              <a:stretch>
                <a:fillRect/>
              </a:stretch>
            </p:blipFill>
            <p:spPr>
              <a:xfrm>
                <a:off x="560022" y="384978"/>
                <a:ext cx="338400" cy="1066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A61F299-F693-4C68-B7CE-C77C1F08C766}"/>
                  </a:ext>
                </a:extLst>
              </p14:cNvPr>
              <p14:cNvContentPartPr/>
              <p14:nvPr/>
            </p14:nvContentPartPr>
            <p14:xfrm>
              <a:off x="1028382" y="966738"/>
              <a:ext cx="3960" cy="360"/>
            </p14:xfrm>
          </p:contentPart>
        </mc:Choice>
        <mc:Fallback>
          <p:pic>
            <p:nvPicPr>
              <p:cNvPr id="6" name="Ink 5">
                <a:extLst>
                  <a:ext uri="{FF2B5EF4-FFF2-40B4-BE49-F238E27FC236}">
                    <a16:creationId xmlns:a16="http://schemas.microsoft.com/office/drawing/2014/main" id="{DA61F299-F693-4C68-B7CE-C77C1F08C766}"/>
                  </a:ext>
                </a:extLst>
              </p:cNvPr>
              <p:cNvPicPr/>
              <p:nvPr/>
            </p:nvPicPr>
            <p:blipFill>
              <a:blip r:embed="rId5"/>
              <a:stretch>
                <a:fillRect/>
              </a:stretch>
            </p:blipFill>
            <p:spPr>
              <a:xfrm>
                <a:off x="1010742" y="931098"/>
                <a:ext cx="396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4187EB1-ADA0-446A-8B6F-9DB1833BE1A8}"/>
                  </a:ext>
                </a:extLst>
              </p14:cNvPr>
              <p14:cNvContentPartPr/>
              <p14:nvPr/>
            </p14:nvContentPartPr>
            <p14:xfrm>
              <a:off x="1255542" y="483258"/>
              <a:ext cx="275400" cy="371160"/>
            </p14:xfrm>
          </p:contentPart>
        </mc:Choice>
        <mc:Fallback>
          <p:pic>
            <p:nvPicPr>
              <p:cNvPr id="7" name="Ink 6">
                <a:extLst>
                  <a:ext uri="{FF2B5EF4-FFF2-40B4-BE49-F238E27FC236}">
                    <a16:creationId xmlns:a16="http://schemas.microsoft.com/office/drawing/2014/main" id="{44187EB1-ADA0-446A-8B6F-9DB1833BE1A8}"/>
                  </a:ext>
                </a:extLst>
              </p:cNvPr>
              <p:cNvPicPr/>
              <p:nvPr/>
            </p:nvPicPr>
            <p:blipFill>
              <a:blip r:embed="rId7"/>
              <a:stretch>
                <a:fillRect/>
              </a:stretch>
            </p:blipFill>
            <p:spPr>
              <a:xfrm>
                <a:off x="1237542" y="447618"/>
                <a:ext cx="31104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B898A15E-D04F-407C-B8B0-DE3FE0722716}"/>
                  </a:ext>
                </a:extLst>
              </p14:cNvPr>
              <p14:cNvContentPartPr/>
              <p14:nvPr/>
            </p14:nvContentPartPr>
            <p14:xfrm>
              <a:off x="1377582" y="404058"/>
              <a:ext cx="464040" cy="2549160"/>
            </p14:xfrm>
          </p:contentPart>
        </mc:Choice>
        <mc:Fallback>
          <p:pic>
            <p:nvPicPr>
              <p:cNvPr id="8" name="Ink 7">
                <a:extLst>
                  <a:ext uri="{FF2B5EF4-FFF2-40B4-BE49-F238E27FC236}">
                    <a16:creationId xmlns:a16="http://schemas.microsoft.com/office/drawing/2014/main" id="{B898A15E-D04F-407C-B8B0-DE3FE0722716}"/>
                  </a:ext>
                </a:extLst>
              </p:cNvPr>
              <p:cNvPicPr/>
              <p:nvPr/>
            </p:nvPicPr>
            <p:blipFill>
              <a:blip r:embed="rId9"/>
              <a:stretch>
                <a:fillRect/>
              </a:stretch>
            </p:blipFill>
            <p:spPr>
              <a:xfrm>
                <a:off x="1359582" y="368418"/>
                <a:ext cx="499680" cy="2620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5B54911D-5B48-4D25-8B7C-1225A01AD287}"/>
                  </a:ext>
                </a:extLst>
              </p14:cNvPr>
              <p14:cNvContentPartPr/>
              <p14:nvPr/>
            </p14:nvContentPartPr>
            <p14:xfrm>
              <a:off x="2980302" y="280938"/>
              <a:ext cx="359280" cy="2185560"/>
            </p14:xfrm>
          </p:contentPart>
        </mc:Choice>
        <mc:Fallback>
          <p:pic>
            <p:nvPicPr>
              <p:cNvPr id="9" name="Ink 8">
                <a:extLst>
                  <a:ext uri="{FF2B5EF4-FFF2-40B4-BE49-F238E27FC236}">
                    <a16:creationId xmlns:a16="http://schemas.microsoft.com/office/drawing/2014/main" id="{5B54911D-5B48-4D25-8B7C-1225A01AD287}"/>
                  </a:ext>
                </a:extLst>
              </p:cNvPr>
              <p:cNvPicPr/>
              <p:nvPr/>
            </p:nvPicPr>
            <p:blipFill>
              <a:blip r:embed="rId11"/>
              <a:stretch>
                <a:fillRect/>
              </a:stretch>
            </p:blipFill>
            <p:spPr>
              <a:xfrm>
                <a:off x="2962662" y="244938"/>
                <a:ext cx="394920" cy="2257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4BA1C94-6E28-4E6C-880A-14EE41D971DE}"/>
                  </a:ext>
                </a:extLst>
              </p14:cNvPr>
              <p14:cNvContentPartPr/>
              <p14:nvPr/>
            </p14:nvContentPartPr>
            <p14:xfrm>
              <a:off x="2803902" y="219378"/>
              <a:ext cx="675720" cy="533520"/>
            </p14:xfrm>
          </p:contentPart>
        </mc:Choice>
        <mc:Fallback>
          <p:pic>
            <p:nvPicPr>
              <p:cNvPr id="10" name="Ink 9">
                <a:extLst>
                  <a:ext uri="{FF2B5EF4-FFF2-40B4-BE49-F238E27FC236}">
                    <a16:creationId xmlns:a16="http://schemas.microsoft.com/office/drawing/2014/main" id="{84BA1C94-6E28-4E6C-880A-14EE41D971DE}"/>
                  </a:ext>
                </a:extLst>
              </p:cNvPr>
              <p:cNvPicPr/>
              <p:nvPr/>
            </p:nvPicPr>
            <p:blipFill>
              <a:blip r:embed="rId13"/>
              <a:stretch>
                <a:fillRect/>
              </a:stretch>
            </p:blipFill>
            <p:spPr>
              <a:xfrm>
                <a:off x="2786262" y="183738"/>
                <a:ext cx="71136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7789B2DB-49A9-43CA-AA44-3FCD5B9B2B96}"/>
                  </a:ext>
                </a:extLst>
              </p14:cNvPr>
              <p14:cNvContentPartPr/>
              <p14:nvPr/>
            </p14:nvContentPartPr>
            <p14:xfrm>
              <a:off x="3701022" y="729498"/>
              <a:ext cx="168840" cy="748800"/>
            </p14:xfrm>
          </p:contentPart>
        </mc:Choice>
        <mc:Fallback>
          <p:pic>
            <p:nvPicPr>
              <p:cNvPr id="11" name="Ink 10">
                <a:extLst>
                  <a:ext uri="{FF2B5EF4-FFF2-40B4-BE49-F238E27FC236}">
                    <a16:creationId xmlns:a16="http://schemas.microsoft.com/office/drawing/2014/main" id="{7789B2DB-49A9-43CA-AA44-3FCD5B9B2B96}"/>
                  </a:ext>
                </a:extLst>
              </p:cNvPr>
              <p:cNvPicPr/>
              <p:nvPr/>
            </p:nvPicPr>
            <p:blipFill>
              <a:blip r:embed="rId15"/>
              <a:stretch>
                <a:fillRect/>
              </a:stretch>
            </p:blipFill>
            <p:spPr>
              <a:xfrm>
                <a:off x="3683382" y="693858"/>
                <a:ext cx="204480" cy="820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038D22A5-460F-4C40-96F7-70792D99D4DB}"/>
                  </a:ext>
                </a:extLst>
              </p14:cNvPr>
              <p14:cNvContentPartPr/>
              <p14:nvPr/>
            </p14:nvContentPartPr>
            <p14:xfrm>
              <a:off x="3912342" y="676578"/>
              <a:ext cx="201600" cy="572760"/>
            </p14:xfrm>
          </p:contentPart>
        </mc:Choice>
        <mc:Fallback>
          <p:pic>
            <p:nvPicPr>
              <p:cNvPr id="12" name="Ink 11">
                <a:extLst>
                  <a:ext uri="{FF2B5EF4-FFF2-40B4-BE49-F238E27FC236}">
                    <a16:creationId xmlns:a16="http://schemas.microsoft.com/office/drawing/2014/main" id="{038D22A5-460F-4C40-96F7-70792D99D4DB}"/>
                  </a:ext>
                </a:extLst>
              </p:cNvPr>
              <p:cNvPicPr/>
              <p:nvPr/>
            </p:nvPicPr>
            <p:blipFill>
              <a:blip r:embed="rId17"/>
              <a:stretch>
                <a:fillRect/>
              </a:stretch>
            </p:blipFill>
            <p:spPr>
              <a:xfrm>
                <a:off x="3894342" y="640938"/>
                <a:ext cx="23724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5F361504-52BF-41C2-AE92-6004AD0FAD59}"/>
                  </a:ext>
                </a:extLst>
              </p14:cNvPr>
              <p14:cNvContentPartPr/>
              <p14:nvPr/>
            </p14:nvContentPartPr>
            <p14:xfrm>
              <a:off x="3806862" y="980058"/>
              <a:ext cx="181080" cy="92880"/>
            </p14:xfrm>
          </p:contentPart>
        </mc:Choice>
        <mc:Fallback>
          <p:pic>
            <p:nvPicPr>
              <p:cNvPr id="13" name="Ink 12">
                <a:extLst>
                  <a:ext uri="{FF2B5EF4-FFF2-40B4-BE49-F238E27FC236}">
                    <a16:creationId xmlns:a16="http://schemas.microsoft.com/office/drawing/2014/main" id="{5F361504-52BF-41C2-AE92-6004AD0FAD59}"/>
                  </a:ext>
                </a:extLst>
              </p:cNvPr>
              <p:cNvPicPr/>
              <p:nvPr/>
            </p:nvPicPr>
            <p:blipFill>
              <a:blip r:embed="rId19"/>
              <a:stretch>
                <a:fillRect/>
              </a:stretch>
            </p:blipFill>
            <p:spPr>
              <a:xfrm>
                <a:off x="3788862" y="944418"/>
                <a:ext cx="2167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543C8703-C60D-440D-8B05-B5DD2D905233}"/>
                  </a:ext>
                </a:extLst>
              </p14:cNvPr>
              <p14:cNvContentPartPr/>
              <p14:nvPr/>
            </p14:nvContentPartPr>
            <p14:xfrm>
              <a:off x="4150302" y="834258"/>
              <a:ext cx="228960" cy="327240"/>
            </p14:xfrm>
          </p:contentPart>
        </mc:Choice>
        <mc:Fallback>
          <p:pic>
            <p:nvPicPr>
              <p:cNvPr id="14" name="Ink 13">
                <a:extLst>
                  <a:ext uri="{FF2B5EF4-FFF2-40B4-BE49-F238E27FC236}">
                    <a16:creationId xmlns:a16="http://schemas.microsoft.com/office/drawing/2014/main" id="{543C8703-C60D-440D-8B05-B5DD2D905233}"/>
                  </a:ext>
                </a:extLst>
              </p:cNvPr>
              <p:cNvPicPr/>
              <p:nvPr/>
            </p:nvPicPr>
            <p:blipFill>
              <a:blip r:embed="rId21"/>
              <a:stretch>
                <a:fillRect/>
              </a:stretch>
            </p:blipFill>
            <p:spPr>
              <a:xfrm>
                <a:off x="4132662" y="798618"/>
                <a:ext cx="2646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C80F4004-C160-4457-AC01-213AFE3489FD}"/>
                  </a:ext>
                </a:extLst>
              </p14:cNvPr>
              <p14:cNvContentPartPr/>
              <p14:nvPr/>
            </p14:nvContentPartPr>
            <p14:xfrm>
              <a:off x="4307982" y="597738"/>
              <a:ext cx="455040" cy="406080"/>
            </p14:xfrm>
          </p:contentPart>
        </mc:Choice>
        <mc:Fallback>
          <p:pic>
            <p:nvPicPr>
              <p:cNvPr id="15" name="Ink 14">
                <a:extLst>
                  <a:ext uri="{FF2B5EF4-FFF2-40B4-BE49-F238E27FC236}">
                    <a16:creationId xmlns:a16="http://schemas.microsoft.com/office/drawing/2014/main" id="{C80F4004-C160-4457-AC01-213AFE3489FD}"/>
                  </a:ext>
                </a:extLst>
              </p:cNvPr>
              <p:cNvPicPr/>
              <p:nvPr/>
            </p:nvPicPr>
            <p:blipFill>
              <a:blip r:embed="rId23"/>
              <a:stretch>
                <a:fillRect/>
              </a:stretch>
            </p:blipFill>
            <p:spPr>
              <a:xfrm>
                <a:off x="4289982" y="561738"/>
                <a:ext cx="49068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0CEB541F-7B1A-4B75-AA88-151FC3C1048B}"/>
                  </a:ext>
                </a:extLst>
              </p14:cNvPr>
              <p14:cNvContentPartPr/>
              <p14:nvPr/>
            </p14:nvContentPartPr>
            <p14:xfrm>
              <a:off x="4796862" y="333858"/>
              <a:ext cx="343440" cy="600120"/>
            </p14:xfrm>
          </p:contentPart>
        </mc:Choice>
        <mc:Fallback>
          <p:pic>
            <p:nvPicPr>
              <p:cNvPr id="16" name="Ink 15">
                <a:extLst>
                  <a:ext uri="{FF2B5EF4-FFF2-40B4-BE49-F238E27FC236}">
                    <a16:creationId xmlns:a16="http://schemas.microsoft.com/office/drawing/2014/main" id="{0CEB541F-7B1A-4B75-AA88-151FC3C1048B}"/>
                  </a:ext>
                </a:extLst>
              </p:cNvPr>
              <p:cNvPicPr/>
              <p:nvPr/>
            </p:nvPicPr>
            <p:blipFill>
              <a:blip r:embed="rId25"/>
              <a:stretch>
                <a:fillRect/>
              </a:stretch>
            </p:blipFill>
            <p:spPr>
              <a:xfrm>
                <a:off x="4779222" y="297858"/>
                <a:ext cx="37908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048F501D-AB48-4FCF-A916-3D73A9C63F80}"/>
                  </a:ext>
                </a:extLst>
              </p14:cNvPr>
              <p14:cNvContentPartPr/>
              <p14:nvPr/>
            </p14:nvContentPartPr>
            <p14:xfrm>
              <a:off x="5204382" y="483258"/>
              <a:ext cx="108720" cy="130680"/>
            </p14:xfrm>
          </p:contentPart>
        </mc:Choice>
        <mc:Fallback>
          <p:pic>
            <p:nvPicPr>
              <p:cNvPr id="17" name="Ink 16">
                <a:extLst>
                  <a:ext uri="{FF2B5EF4-FFF2-40B4-BE49-F238E27FC236}">
                    <a16:creationId xmlns:a16="http://schemas.microsoft.com/office/drawing/2014/main" id="{048F501D-AB48-4FCF-A916-3D73A9C63F80}"/>
                  </a:ext>
                </a:extLst>
              </p:cNvPr>
              <p:cNvPicPr/>
              <p:nvPr/>
            </p:nvPicPr>
            <p:blipFill>
              <a:blip r:embed="rId27"/>
              <a:stretch>
                <a:fillRect/>
              </a:stretch>
            </p:blipFill>
            <p:spPr>
              <a:xfrm>
                <a:off x="5186742" y="447618"/>
                <a:ext cx="1443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95B658FF-AFD3-4979-A622-499C3306ED8F}"/>
                  </a:ext>
                </a:extLst>
              </p14:cNvPr>
              <p14:cNvContentPartPr/>
              <p14:nvPr/>
            </p14:nvContentPartPr>
            <p14:xfrm>
              <a:off x="5020062" y="338898"/>
              <a:ext cx="360" cy="3960"/>
            </p14:xfrm>
          </p:contentPart>
        </mc:Choice>
        <mc:Fallback>
          <p:pic>
            <p:nvPicPr>
              <p:cNvPr id="18" name="Ink 17">
                <a:extLst>
                  <a:ext uri="{FF2B5EF4-FFF2-40B4-BE49-F238E27FC236}">
                    <a16:creationId xmlns:a16="http://schemas.microsoft.com/office/drawing/2014/main" id="{95B658FF-AFD3-4979-A622-499C3306ED8F}"/>
                  </a:ext>
                </a:extLst>
              </p:cNvPr>
              <p:cNvPicPr/>
              <p:nvPr/>
            </p:nvPicPr>
            <p:blipFill>
              <a:blip r:embed="rId29"/>
              <a:stretch>
                <a:fillRect/>
              </a:stretch>
            </p:blipFill>
            <p:spPr>
              <a:xfrm>
                <a:off x="5002422" y="303258"/>
                <a:ext cx="36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FE81C281-A497-46B0-BE28-3AD2D9C5D7E6}"/>
                  </a:ext>
                </a:extLst>
              </p14:cNvPr>
              <p14:cNvContentPartPr/>
              <p14:nvPr/>
            </p14:nvContentPartPr>
            <p14:xfrm>
              <a:off x="5415702" y="311538"/>
              <a:ext cx="276480" cy="269280"/>
            </p14:xfrm>
          </p:contentPart>
        </mc:Choice>
        <mc:Fallback>
          <p:pic>
            <p:nvPicPr>
              <p:cNvPr id="19" name="Ink 18">
                <a:extLst>
                  <a:ext uri="{FF2B5EF4-FFF2-40B4-BE49-F238E27FC236}">
                    <a16:creationId xmlns:a16="http://schemas.microsoft.com/office/drawing/2014/main" id="{FE81C281-A497-46B0-BE28-3AD2D9C5D7E6}"/>
                  </a:ext>
                </a:extLst>
              </p:cNvPr>
              <p:cNvPicPr/>
              <p:nvPr/>
            </p:nvPicPr>
            <p:blipFill>
              <a:blip r:embed="rId31"/>
              <a:stretch>
                <a:fillRect/>
              </a:stretch>
            </p:blipFill>
            <p:spPr>
              <a:xfrm>
                <a:off x="5397702" y="275898"/>
                <a:ext cx="31212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7364C34C-2FA5-40AC-AC45-6E62D28A0088}"/>
                  </a:ext>
                </a:extLst>
              </p14:cNvPr>
              <p14:cNvContentPartPr/>
              <p14:nvPr/>
            </p14:nvContentPartPr>
            <p14:xfrm>
              <a:off x="5828262" y="164298"/>
              <a:ext cx="555120" cy="921600"/>
            </p14:xfrm>
          </p:contentPart>
        </mc:Choice>
        <mc:Fallback>
          <p:pic>
            <p:nvPicPr>
              <p:cNvPr id="20" name="Ink 19">
                <a:extLst>
                  <a:ext uri="{FF2B5EF4-FFF2-40B4-BE49-F238E27FC236}">
                    <a16:creationId xmlns:a16="http://schemas.microsoft.com/office/drawing/2014/main" id="{7364C34C-2FA5-40AC-AC45-6E62D28A0088}"/>
                  </a:ext>
                </a:extLst>
              </p:cNvPr>
              <p:cNvPicPr/>
              <p:nvPr/>
            </p:nvPicPr>
            <p:blipFill>
              <a:blip r:embed="rId33"/>
              <a:stretch>
                <a:fillRect/>
              </a:stretch>
            </p:blipFill>
            <p:spPr>
              <a:xfrm>
                <a:off x="5810622" y="128298"/>
                <a:ext cx="590760" cy="993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5C110C94-5B2C-4EFD-AA71-B4F3B9182E7B}"/>
                  </a:ext>
                </a:extLst>
              </p14:cNvPr>
              <p14:cNvContentPartPr/>
              <p14:nvPr/>
            </p14:nvContentPartPr>
            <p14:xfrm>
              <a:off x="4192422" y="1553178"/>
              <a:ext cx="978480" cy="556200"/>
            </p14:xfrm>
          </p:contentPart>
        </mc:Choice>
        <mc:Fallback>
          <p:pic>
            <p:nvPicPr>
              <p:cNvPr id="21" name="Ink 20">
                <a:extLst>
                  <a:ext uri="{FF2B5EF4-FFF2-40B4-BE49-F238E27FC236}">
                    <a16:creationId xmlns:a16="http://schemas.microsoft.com/office/drawing/2014/main" id="{5C110C94-5B2C-4EFD-AA71-B4F3B9182E7B}"/>
                  </a:ext>
                </a:extLst>
              </p:cNvPr>
              <p:cNvPicPr/>
              <p:nvPr/>
            </p:nvPicPr>
            <p:blipFill>
              <a:blip r:embed="rId35"/>
              <a:stretch>
                <a:fillRect/>
              </a:stretch>
            </p:blipFill>
            <p:spPr>
              <a:xfrm>
                <a:off x="4174782" y="1517538"/>
                <a:ext cx="101412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873C1EAF-2B16-43D8-AF19-35FC84F7D2B6}"/>
                  </a:ext>
                </a:extLst>
              </p14:cNvPr>
              <p14:cNvContentPartPr/>
              <p14:nvPr/>
            </p14:nvContentPartPr>
            <p14:xfrm>
              <a:off x="5285022" y="1300818"/>
              <a:ext cx="386640" cy="447840"/>
            </p14:xfrm>
          </p:contentPart>
        </mc:Choice>
        <mc:Fallback>
          <p:pic>
            <p:nvPicPr>
              <p:cNvPr id="22" name="Ink 21">
                <a:extLst>
                  <a:ext uri="{FF2B5EF4-FFF2-40B4-BE49-F238E27FC236}">
                    <a16:creationId xmlns:a16="http://schemas.microsoft.com/office/drawing/2014/main" id="{873C1EAF-2B16-43D8-AF19-35FC84F7D2B6}"/>
                  </a:ext>
                </a:extLst>
              </p:cNvPr>
              <p:cNvPicPr/>
              <p:nvPr/>
            </p:nvPicPr>
            <p:blipFill>
              <a:blip r:embed="rId37"/>
              <a:stretch>
                <a:fillRect/>
              </a:stretch>
            </p:blipFill>
            <p:spPr>
              <a:xfrm>
                <a:off x="5267382" y="1264818"/>
                <a:ext cx="42228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83F1CCC3-E327-4508-BB09-726119D88DA5}"/>
                  </a:ext>
                </a:extLst>
              </p14:cNvPr>
              <p14:cNvContentPartPr/>
              <p14:nvPr/>
            </p14:nvContentPartPr>
            <p14:xfrm>
              <a:off x="5635662" y="1089858"/>
              <a:ext cx="395280" cy="407880"/>
            </p14:xfrm>
          </p:contentPart>
        </mc:Choice>
        <mc:Fallback>
          <p:pic>
            <p:nvPicPr>
              <p:cNvPr id="23" name="Ink 22">
                <a:extLst>
                  <a:ext uri="{FF2B5EF4-FFF2-40B4-BE49-F238E27FC236}">
                    <a16:creationId xmlns:a16="http://schemas.microsoft.com/office/drawing/2014/main" id="{83F1CCC3-E327-4508-BB09-726119D88DA5}"/>
                  </a:ext>
                </a:extLst>
              </p:cNvPr>
              <p:cNvPicPr/>
              <p:nvPr/>
            </p:nvPicPr>
            <p:blipFill>
              <a:blip r:embed="rId39"/>
              <a:stretch>
                <a:fillRect/>
              </a:stretch>
            </p:blipFill>
            <p:spPr>
              <a:xfrm>
                <a:off x="5617662" y="1053858"/>
                <a:ext cx="43092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B5F12F46-D78D-4913-84A3-C71D0F2C2ADD}"/>
                  </a:ext>
                </a:extLst>
              </p14:cNvPr>
              <p14:cNvContentPartPr/>
              <p14:nvPr/>
            </p14:nvContentPartPr>
            <p14:xfrm>
              <a:off x="5793702" y="1198578"/>
              <a:ext cx="53640" cy="23400"/>
            </p14:xfrm>
          </p:contentPart>
        </mc:Choice>
        <mc:Fallback>
          <p:pic>
            <p:nvPicPr>
              <p:cNvPr id="24" name="Ink 23">
                <a:extLst>
                  <a:ext uri="{FF2B5EF4-FFF2-40B4-BE49-F238E27FC236}">
                    <a16:creationId xmlns:a16="http://schemas.microsoft.com/office/drawing/2014/main" id="{B5F12F46-D78D-4913-84A3-C71D0F2C2ADD}"/>
                  </a:ext>
                </a:extLst>
              </p:cNvPr>
              <p:cNvPicPr/>
              <p:nvPr/>
            </p:nvPicPr>
            <p:blipFill>
              <a:blip r:embed="rId41"/>
              <a:stretch>
                <a:fillRect/>
              </a:stretch>
            </p:blipFill>
            <p:spPr>
              <a:xfrm>
                <a:off x="5776062" y="1162578"/>
                <a:ext cx="892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7D480A12-D648-45BB-AD04-04A420876326}"/>
                  </a:ext>
                </a:extLst>
              </p14:cNvPr>
              <p14:cNvContentPartPr/>
              <p14:nvPr/>
            </p14:nvContentPartPr>
            <p14:xfrm>
              <a:off x="5610462" y="1230618"/>
              <a:ext cx="122040" cy="54360"/>
            </p14:xfrm>
          </p:contentPart>
        </mc:Choice>
        <mc:Fallback>
          <p:pic>
            <p:nvPicPr>
              <p:cNvPr id="25" name="Ink 24">
                <a:extLst>
                  <a:ext uri="{FF2B5EF4-FFF2-40B4-BE49-F238E27FC236}">
                    <a16:creationId xmlns:a16="http://schemas.microsoft.com/office/drawing/2014/main" id="{7D480A12-D648-45BB-AD04-04A420876326}"/>
                  </a:ext>
                </a:extLst>
              </p:cNvPr>
              <p:cNvPicPr/>
              <p:nvPr/>
            </p:nvPicPr>
            <p:blipFill>
              <a:blip r:embed="rId43"/>
              <a:stretch>
                <a:fillRect/>
              </a:stretch>
            </p:blipFill>
            <p:spPr>
              <a:xfrm>
                <a:off x="5592462" y="1194978"/>
                <a:ext cx="1576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0521541B-AD25-4B31-9C3D-6EE0018FB2EF}"/>
                  </a:ext>
                </a:extLst>
              </p14:cNvPr>
              <p14:cNvContentPartPr/>
              <p14:nvPr/>
            </p14:nvContentPartPr>
            <p14:xfrm>
              <a:off x="5339742" y="2675298"/>
              <a:ext cx="1326960" cy="1121400"/>
            </p14:xfrm>
          </p:contentPart>
        </mc:Choice>
        <mc:Fallback>
          <p:pic>
            <p:nvPicPr>
              <p:cNvPr id="26" name="Ink 25">
                <a:extLst>
                  <a:ext uri="{FF2B5EF4-FFF2-40B4-BE49-F238E27FC236}">
                    <a16:creationId xmlns:a16="http://schemas.microsoft.com/office/drawing/2014/main" id="{0521541B-AD25-4B31-9C3D-6EE0018FB2EF}"/>
                  </a:ext>
                </a:extLst>
              </p:cNvPr>
              <p:cNvPicPr/>
              <p:nvPr/>
            </p:nvPicPr>
            <p:blipFill>
              <a:blip r:embed="rId45"/>
              <a:stretch>
                <a:fillRect/>
              </a:stretch>
            </p:blipFill>
            <p:spPr>
              <a:xfrm>
                <a:off x="5322102" y="2639298"/>
                <a:ext cx="1362600" cy="119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B59597FC-CE57-4DBC-AC26-DF514513651E}"/>
                  </a:ext>
                </a:extLst>
              </p14:cNvPr>
              <p14:cNvContentPartPr/>
              <p14:nvPr/>
            </p14:nvContentPartPr>
            <p14:xfrm>
              <a:off x="6854622" y="2103978"/>
              <a:ext cx="1327680" cy="1114920"/>
            </p14:xfrm>
          </p:contentPart>
        </mc:Choice>
        <mc:Fallback>
          <p:pic>
            <p:nvPicPr>
              <p:cNvPr id="27" name="Ink 26">
                <a:extLst>
                  <a:ext uri="{FF2B5EF4-FFF2-40B4-BE49-F238E27FC236}">
                    <a16:creationId xmlns:a16="http://schemas.microsoft.com/office/drawing/2014/main" id="{B59597FC-CE57-4DBC-AC26-DF514513651E}"/>
                  </a:ext>
                </a:extLst>
              </p:cNvPr>
              <p:cNvPicPr/>
              <p:nvPr/>
            </p:nvPicPr>
            <p:blipFill>
              <a:blip r:embed="rId47"/>
              <a:stretch>
                <a:fillRect/>
              </a:stretch>
            </p:blipFill>
            <p:spPr>
              <a:xfrm>
                <a:off x="6836982" y="2068338"/>
                <a:ext cx="1363320" cy="1186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896F329F-93EB-4A7D-BFF1-FB0F781BB2C1}"/>
                  </a:ext>
                </a:extLst>
              </p14:cNvPr>
              <p14:cNvContentPartPr/>
              <p14:nvPr/>
            </p14:nvContentPartPr>
            <p14:xfrm>
              <a:off x="8791782" y="1828578"/>
              <a:ext cx="128520" cy="137520"/>
            </p14:xfrm>
          </p:contentPart>
        </mc:Choice>
        <mc:Fallback>
          <p:pic>
            <p:nvPicPr>
              <p:cNvPr id="28" name="Ink 27">
                <a:extLst>
                  <a:ext uri="{FF2B5EF4-FFF2-40B4-BE49-F238E27FC236}">
                    <a16:creationId xmlns:a16="http://schemas.microsoft.com/office/drawing/2014/main" id="{896F329F-93EB-4A7D-BFF1-FB0F781BB2C1}"/>
                  </a:ext>
                </a:extLst>
              </p:cNvPr>
              <p:cNvPicPr/>
              <p:nvPr/>
            </p:nvPicPr>
            <p:blipFill>
              <a:blip r:embed="rId49"/>
              <a:stretch>
                <a:fillRect/>
              </a:stretch>
            </p:blipFill>
            <p:spPr>
              <a:xfrm>
                <a:off x="8774142" y="1792578"/>
                <a:ext cx="1641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19DF2DBF-7686-48A9-AA61-BB1CB1089EC2}"/>
                  </a:ext>
                </a:extLst>
              </p14:cNvPr>
              <p14:cNvContentPartPr/>
              <p14:nvPr/>
            </p14:nvContentPartPr>
            <p14:xfrm>
              <a:off x="8572182" y="1324938"/>
              <a:ext cx="763560" cy="515520"/>
            </p14:xfrm>
          </p:contentPart>
        </mc:Choice>
        <mc:Fallback>
          <p:pic>
            <p:nvPicPr>
              <p:cNvPr id="29" name="Ink 28">
                <a:extLst>
                  <a:ext uri="{FF2B5EF4-FFF2-40B4-BE49-F238E27FC236}">
                    <a16:creationId xmlns:a16="http://schemas.microsoft.com/office/drawing/2014/main" id="{19DF2DBF-7686-48A9-AA61-BB1CB1089EC2}"/>
                  </a:ext>
                </a:extLst>
              </p:cNvPr>
              <p:cNvPicPr/>
              <p:nvPr/>
            </p:nvPicPr>
            <p:blipFill>
              <a:blip r:embed="rId51"/>
              <a:stretch>
                <a:fillRect/>
              </a:stretch>
            </p:blipFill>
            <p:spPr>
              <a:xfrm>
                <a:off x="8554182" y="1288938"/>
                <a:ext cx="799200" cy="587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A7F1807B-5116-4616-B12D-92F610ADA611}"/>
                  </a:ext>
                </a:extLst>
              </p14:cNvPr>
              <p14:cNvContentPartPr/>
              <p14:nvPr/>
            </p14:nvContentPartPr>
            <p14:xfrm>
              <a:off x="8827062" y="1493058"/>
              <a:ext cx="216720" cy="195480"/>
            </p14:xfrm>
          </p:contentPart>
        </mc:Choice>
        <mc:Fallback>
          <p:pic>
            <p:nvPicPr>
              <p:cNvPr id="30" name="Ink 29">
                <a:extLst>
                  <a:ext uri="{FF2B5EF4-FFF2-40B4-BE49-F238E27FC236}">
                    <a16:creationId xmlns:a16="http://schemas.microsoft.com/office/drawing/2014/main" id="{A7F1807B-5116-4616-B12D-92F610ADA611}"/>
                  </a:ext>
                </a:extLst>
              </p:cNvPr>
              <p:cNvPicPr/>
              <p:nvPr/>
            </p:nvPicPr>
            <p:blipFill>
              <a:blip r:embed="rId53"/>
              <a:stretch>
                <a:fillRect/>
              </a:stretch>
            </p:blipFill>
            <p:spPr>
              <a:xfrm>
                <a:off x="8809062" y="1457058"/>
                <a:ext cx="2523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C47B556B-A9BF-4EFD-9436-7975A1A38D2A}"/>
                  </a:ext>
                </a:extLst>
              </p14:cNvPr>
              <p14:cNvContentPartPr/>
              <p14:nvPr/>
            </p14:nvContentPartPr>
            <p14:xfrm>
              <a:off x="8990862" y="1240698"/>
              <a:ext cx="1383120" cy="358920"/>
            </p14:xfrm>
          </p:contentPart>
        </mc:Choice>
        <mc:Fallback>
          <p:pic>
            <p:nvPicPr>
              <p:cNvPr id="31" name="Ink 30">
                <a:extLst>
                  <a:ext uri="{FF2B5EF4-FFF2-40B4-BE49-F238E27FC236}">
                    <a16:creationId xmlns:a16="http://schemas.microsoft.com/office/drawing/2014/main" id="{C47B556B-A9BF-4EFD-9436-7975A1A38D2A}"/>
                  </a:ext>
                </a:extLst>
              </p:cNvPr>
              <p:cNvPicPr/>
              <p:nvPr/>
            </p:nvPicPr>
            <p:blipFill>
              <a:blip r:embed="rId55"/>
              <a:stretch>
                <a:fillRect/>
              </a:stretch>
            </p:blipFill>
            <p:spPr>
              <a:xfrm>
                <a:off x="8972862" y="1205058"/>
                <a:ext cx="141876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14A75A7F-45F2-4BD8-A46F-F0CDA3858007}"/>
                  </a:ext>
                </a:extLst>
              </p14:cNvPr>
              <p14:cNvContentPartPr/>
              <p14:nvPr/>
            </p14:nvContentPartPr>
            <p14:xfrm>
              <a:off x="10391982" y="1090578"/>
              <a:ext cx="355680" cy="313200"/>
            </p14:xfrm>
          </p:contentPart>
        </mc:Choice>
        <mc:Fallback>
          <p:pic>
            <p:nvPicPr>
              <p:cNvPr id="32" name="Ink 31">
                <a:extLst>
                  <a:ext uri="{FF2B5EF4-FFF2-40B4-BE49-F238E27FC236}">
                    <a16:creationId xmlns:a16="http://schemas.microsoft.com/office/drawing/2014/main" id="{14A75A7F-45F2-4BD8-A46F-F0CDA3858007}"/>
                  </a:ext>
                </a:extLst>
              </p:cNvPr>
              <p:cNvPicPr/>
              <p:nvPr/>
            </p:nvPicPr>
            <p:blipFill>
              <a:blip r:embed="rId57"/>
              <a:stretch>
                <a:fillRect/>
              </a:stretch>
            </p:blipFill>
            <p:spPr>
              <a:xfrm>
                <a:off x="10374342" y="1054578"/>
                <a:ext cx="39132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6D4213EF-CA83-445F-B10A-B7357CDA1FDB}"/>
                  </a:ext>
                </a:extLst>
              </p14:cNvPr>
              <p14:cNvContentPartPr/>
              <p14:nvPr/>
            </p14:nvContentPartPr>
            <p14:xfrm>
              <a:off x="7464102" y="4785258"/>
              <a:ext cx="1874520" cy="1313280"/>
            </p14:xfrm>
          </p:contentPart>
        </mc:Choice>
        <mc:Fallback>
          <p:pic>
            <p:nvPicPr>
              <p:cNvPr id="33" name="Ink 32">
                <a:extLst>
                  <a:ext uri="{FF2B5EF4-FFF2-40B4-BE49-F238E27FC236}">
                    <a16:creationId xmlns:a16="http://schemas.microsoft.com/office/drawing/2014/main" id="{6D4213EF-CA83-445F-B10A-B7357CDA1FDB}"/>
                  </a:ext>
                </a:extLst>
              </p:cNvPr>
              <p:cNvPicPr/>
              <p:nvPr/>
            </p:nvPicPr>
            <p:blipFill>
              <a:blip r:embed="rId59"/>
              <a:stretch>
                <a:fillRect/>
              </a:stretch>
            </p:blipFill>
            <p:spPr>
              <a:xfrm>
                <a:off x="7446462" y="4749258"/>
                <a:ext cx="1910160" cy="1384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216CE7FD-208C-492C-8CF8-EBD2C953B1FE}"/>
                  </a:ext>
                </a:extLst>
              </p14:cNvPr>
              <p14:cNvContentPartPr/>
              <p14:nvPr/>
            </p14:nvContentPartPr>
            <p14:xfrm>
              <a:off x="8958822" y="4247778"/>
              <a:ext cx="484920" cy="658440"/>
            </p14:xfrm>
          </p:contentPart>
        </mc:Choice>
        <mc:Fallback>
          <p:pic>
            <p:nvPicPr>
              <p:cNvPr id="34" name="Ink 33">
                <a:extLst>
                  <a:ext uri="{FF2B5EF4-FFF2-40B4-BE49-F238E27FC236}">
                    <a16:creationId xmlns:a16="http://schemas.microsoft.com/office/drawing/2014/main" id="{216CE7FD-208C-492C-8CF8-EBD2C953B1FE}"/>
                  </a:ext>
                </a:extLst>
              </p:cNvPr>
              <p:cNvPicPr/>
              <p:nvPr/>
            </p:nvPicPr>
            <p:blipFill>
              <a:blip r:embed="rId61"/>
              <a:stretch>
                <a:fillRect/>
              </a:stretch>
            </p:blipFill>
            <p:spPr>
              <a:xfrm>
                <a:off x="8941182" y="4211778"/>
                <a:ext cx="520560" cy="730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E77DD89B-31C6-4F37-9FA5-E7BB32F2AD33}"/>
                  </a:ext>
                </a:extLst>
              </p14:cNvPr>
              <p14:cNvContentPartPr/>
              <p14:nvPr/>
            </p14:nvContentPartPr>
            <p14:xfrm>
              <a:off x="8046222" y="4246338"/>
              <a:ext cx="1396440" cy="247320"/>
            </p14:xfrm>
          </p:contentPart>
        </mc:Choice>
        <mc:Fallback>
          <p:pic>
            <p:nvPicPr>
              <p:cNvPr id="35" name="Ink 34">
                <a:extLst>
                  <a:ext uri="{FF2B5EF4-FFF2-40B4-BE49-F238E27FC236}">
                    <a16:creationId xmlns:a16="http://schemas.microsoft.com/office/drawing/2014/main" id="{E77DD89B-31C6-4F37-9FA5-E7BB32F2AD33}"/>
                  </a:ext>
                </a:extLst>
              </p:cNvPr>
              <p:cNvPicPr/>
              <p:nvPr/>
            </p:nvPicPr>
            <p:blipFill>
              <a:blip r:embed="rId63"/>
              <a:stretch>
                <a:fillRect/>
              </a:stretch>
            </p:blipFill>
            <p:spPr>
              <a:xfrm>
                <a:off x="8028582" y="4210698"/>
                <a:ext cx="14320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50647B17-9E9F-4E32-9807-30E1B378572D}"/>
                  </a:ext>
                </a:extLst>
              </p14:cNvPr>
              <p14:cNvContentPartPr/>
              <p14:nvPr/>
            </p14:nvContentPartPr>
            <p14:xfrm>
              <a:off x="7416582" y="4492578"/>
              <a:ext cx="628560" cy="702720"/>
            </p14:xfrm>
          </p:contentPart>
        </mc:Choice>
        <mc:Fallback>
          <p:pic>
            <p:nvPicPr>
              <p:cNvPr id="36" name="Ink 35">
                <a:extLst>
                  <a:ext uri="{FF2B5EF4-FFF2-40B4-BE49-F238E27FC236}">
                    <a16:creationId xmlns:a16="http://schemas.microsoft.com/office/drawing/2014/main" id="{50647B17-9E9F-4E32-9807-30E1B378572D}"/>
                  </a:ext>
                </a:extLst>
              </p:cNvPr>
              <p:cNvPicPr/>
              <p:nvPr/>
            </p:nvPicPr>
            <p:blipFill>
              <a:blip r:embed="rId65"/>
              <a:stretch>
                <a:fillRect/>
              </a:stretch>
            </p:blipFill>
            <p:spPr>
              <a:xfrm>
                <a:off x="7398582" y="4456938"/>
                <a:ext cx="664200" cy="774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72E67B8C-4F9B-4F0E-A331-9416E9494D83}"/>
                  </a:ext>
                </a:extLst>
              </p14:cNvPr>
              <p14:cNvContentPartPr/>
              <p14:nvPr/>
            </p14:nvContentPartPr>
            <p14:xfrm>
              <a:off x="9382542" y="4228698"/>
              <a:ext cx="471600" cy="1308960"/>
            </p14:xfrm>
          </p:contentPart>
        </mc:Choice>
        <mc:Fallback>
          <p:pic>
            <p:nvPicPr>
              <p:cNvPr id="37" name="Ink 36">
                <a:extLst>
                  <a:ext uri="{FF2B5EF4-FFF2-40B4-BE49-F238E27FC236}">
                    <a16:creationId xmlns:a16="http://schemas.microsoft.com/office/drawing/2014/main" id="{72E67B8C-4F9B-4F0E-A331-9416E9494D83}"/>
                  </a:ext>
                </a:extLst>
              </p:cNvPr>
              <p:cNvPicPr/>
              <p:nvPr/>
            </p:nvPicPr>
            <p:blipFill>
              <a:blip r:embed="rId67"/>
              <a:stretch>
                <a:fillRect/>
              </a:stretch>
            </p:blipFill>
            <p:spPr>
              <a:xfrm>
                <a:off x="9364542" y="4193058"/>
                <a:ext cx="507240" cy="1380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E881FD51-EBE9-479C-B629-3289CE38B6CE}"/>
                  </a:ext>
                </a:extLst>
              </p14:cNvPr>
              <p14:cNvContentPartPr/>
              <p14:nvPr/>
            </p14:nvContentPartPr>
            <p14:xfrm>
              <a:off x="8378142" y="5424258"/>
              <a:ext cx="1554480" cy="897840"/>
            </p14:xfrm>
          </p:contentPart>
        </mc:Choice>
        <mc:Fallback>
          <p:pic>
            <p:nvPicPr>
              <p:cNvPr id="38" name="Ink 37">
                <a:extLst>
                  <a:ext uri="{FF2B5EF4-FFF2-40B4-BE49-F238E27FC236}">
                    <a16:creationId xmlns:a16="http://schemas.microsoft.com/office/drawing/2014/main" id="{E881FD51-EBE9-479C-B629-3289CE38B6CE}"/>
                  </a:ext>
                </a:extLst>
              </p:cNvPr>
              <p:cNvPicPr/>
              <p:nvPr/>
            </p:nvPicPr>
            <p:blipFill>
              <a:blip r:embed="rId69"/>
              <a:stretch>
                <a:fillRect/>
              </a:stretch>
            </p:blipFill>
            <p:spPr>
              <a:xfrm>
                <a:off x="8360142" y="5388618"/>
                <a:ext cx="1590120" cy="969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6CB6F080-36FB-4AF2-8F7B-5614980776B6}"/>
                  </a:ext>
                </a:extLst>
              </p14:cNvPr>
              <p14:cNvContentPartPr/>
              <p14:nvPr/>
            </p14:nvContentPartPr>
            <p14:xfrm>
              <a:off x="7762182" y="6169818"/>
              <a:ext cx="625680" cy="188640"/>
            </p14:xfrm>
          </p:contentPart>
        </mc:Choice>
        <mc:Fallback>
          <p:pic>
            <p:nvPicPr>
              <p:cNvPr id="39" name="Ink 38">
                <a:extLst>
                  <a:ext uri="{FF2B5EF4-FFF2-40B4-BE49-F238E27FC236}">
                    <a16:creationId xmlns:a16="http://schemas.microsoft.com/office/drawing/2014/main" id="{6CB6F080-36FB-4AF2-8F7B-5614980776B6}"/>
                  </a:ext>
                </a:extLst>
              </p:cNvPr>
              <p:cNvPicPr/>
              <p:nvPr/>
            </p:nvPicPr>
            <p:blipFill>
              <a:blip r:embed="rId71"/>
              <a:stretch>
                <a:fillRect/>
              </a:stretch>
            </p:blipFill>
            <p:spPr>
              <a:xfrm>
                <a:off x="7744182" y="6133818"/>
                <a:ext cx="661320" cy="260280"/>
              </a:xfrm>
              <a:prstGeom prst="rect">
                <a:avLst/>
              </a:prstGeom>
            </p:spPr>
          </p:pic>
        </mc:Fallback>
      </mc:AlternateContent>
    </p:spTree>
    <p:extLst>
      <p:ext uri="{BB962C8B-B14F-4D97-AF65-F5344CB8AC3E}">
        <p14:creationId xmlns:p14="http://schemas.microsoft.com/office/powerpoint/2010/main" val="324010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239D278-E156-4FF5-A04E-537ED8CAF7F2}"/>
                  </a:ext>
                </a:extLst>
              </p14:cNvPr>
              <p14:cNvContentPartPr/>
              <p14:nvPr/>
            </p14:nvContentPartPr>
            <p14:xfrm>
              <a:off x="448422" y="335298"/>
              <a:ext cx="344160" cy="441720"/>
            </p14:xfrm>
          </p:contentPart>
        </mc:Choice>
        <mc:Fallback>
          <p:pic>
            <p:nvPicPr>
              <p:cNvPr id="5" name="Ink 4">
                <a:extLst>
                  <a:ext uri="{FF2B5EF4-FFF2-40B4-BE49-F238E27FC236}">
                    <a16:creationId xmlns:a16="http://schemas.microsoft.com/office/drawing/2014/main" id="{F239D278-E156-4FF5-A04E-537ED8CAF7F2}"/>
                  </a:ext>
                </a:extLst>
              </p:cNvPr>
              <p:cNvPicPr/>
              <p:nvPr/>
            </p:nvPicPr>
            <p:blipFill>
              <a:blip r:embed="rId3"/>
              <a:stretch>
                <a:fillRect/>
              </a:stretch>
            </p:blipFill>
            <p:spPr>
              <a:xfrm>
                <a:off x="430422" y="299658"/>
                <a:ext cx="37980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A3AE115-88BB-42CB-9C97-8A79A7B4A753}"/>
                  </a:ext>
                </a:extLst>
              </p14:cNvPr>
              <p14:cNvContentPartPr/>
              <p14:nvPr/>
            </p14:nvContentPartPr>
            <p14:xfrm>
              <a:off x="507822" y="483978"/>
              <a:ext cx="223200" cy="69840"/>
            </p14:xfrm>
          </p:contentPart>
        </mc:Choice>
        <mc:Fallback>
          <p:pic>
            <p:nvPicPr>
              <p:cNvPr id="6" name="Ink 5">
                <a:extLst>
                  <a:ext uri="{FF2B5EF4-FFF2-40B4-BE49-F238E27FC236}">
                    <a16:creationId xmlns:a16="http://schemas.microsoft.com/office/drawing/2014/main" id="{AA3AE115-88BB-42CB-9C97-8A79A7B4A753}"/>
                  </a:ext>
                </a:extLst>
              </p:cNvPr>
              <p:cNvPicPr/>
              <p:nvPr/>
            </p:nvPicPr>
            <p:blipFill>
              <a:blip r:embed="rId5"/>
              <a:stretch>
                <a:fillRect/>
              </a:stretch>
            </p:blipFill>
            <p:spPr>
              <a:xfrm>
                <a:off x="489822" y="447978"/>
                <a:ext cx="2588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BF36E8E-CB77-4014-A08D-4357327DF740}"/>
                  </a:ext>
                </a:extLst>
              </p14:cNvPr>
              <p14:cNvContentPartPr/>
              <p14:nvPr/>
            </p14:nvContentPartPr>
            <p14:xfrm>
              <a:off x="439422" y="216138"/>
              <a:ext cx="260640" cy="56520"/>
            </p14:xfrm>
          </p:contentPart>
        </mc:Choice>
        <mc:Fallback>
          <p:pic>
            <p:nvPicPr>
              <p:cNvPr id="7" name="Ink 6">
                <a:extLst>
                  <a:ext uri="{FF2B5EF4-FFF2-40B4-BE49-F238E27FC236}">
                    <a16:creationId xmlns:a16="http://schemas.microsoft.com/office/drawing/2014/main" id="{DBF36E8E-CB77-4014-A08D-4357327DF740}"/>
                  </a:ext>
                </a:extLst>
              </p:cNvPr>
              <p:cNvPicPr/>
              <p:nvPr/>
            </p:nvPicPr>
            <p:blipFill>
              <a:blip r:embed="rId7"/>
              <a:stretch>
                <a:fillRect/>
              </a:stretch>
            </p:blipFill>
            <p:spPr>
              <a:xfrm>
                <a:off x="421422" y="180138"/>
                <a:ext cx="2962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F29CDD2-CC93-4BC4-A673-FD5546533BD8}"/>
                  </a:ext>
                </a:extLst>
              </p14:cNvPr>
              <p14:cNvContentPartPr/>
              <p14:nvPr/>
            </p14:nvContentPartPr>
            <p14:xfrm>
              <a:off x="970782" y="369138"/>
              <a:ext cx="301680" cy="274320"/>
            </p14:xfrm>
          </p:contentPart>
        </mc:Choice>
        <mc:Fallback>
          <p:pic>
            <p:nvPicPr>
              <p:cNvPr id="8" name="Ink 7">
                <a:extLst>
                  <a:ext uri="{FF2B5EF4-FFF2-40B4-BE49-F238E27FC236}">
                    <a16:creationId xmlns:a16="http://schemas.microsoft.com/office/drawing/2014/main" id="{1F29CDD2-CC93-4BC4-A673-FD5546533BD8}"/>
                  </a:ext>
                </a:extLst>
              </p:cNvPr>
              <p:cNvPicPr/>
              <p:nvPr/>
            </p:nvPicPr>
            <p:blipFill>
              <a:blip r:embed="rId9"/>
              <a:stretch>
                <a:fillRect/>
              </a:stretch>
            </p:blipFill>
            <p:spPr>
              <a:xfrm>
                <a:off x="953142" y="333138"/>
                <a:ext cx="33732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D45890F6-24DC-4589-A93A-90B3ECCD4F1B}"/>
                  </a:ext>
                </a:extLst>
              </p14:cNvPr>
              <p14:cNvContentPartPr/>
              <p14:nvPr/>
            </p14:nvContentPartPr>
            <p14:xfrm>
              <a:off x="1415022" y="394338"/>
              <a:ext cx="341280" cy="250200"/>
            </p14:xfrm>
          </p:contentPart>
        </mc:Choice>
        <mc:Fallback>
          <p:pic>
            <p:nvPicPr>
              <p:cNvPr id="9" name="Ink 8">
                <a:extLst>
                  <a:ext uri="{FF2B5EF4-FFF2-40B4-BE49-F238E27FC236}">
                    <a16:creationId xmlns:a16="http://schemas.microsoft.com/office/drawing/2014/main" id="{D45890F6-24DC-4589-A93A-90B3ECCD4F1B}"/>
                  </a:ext>
                </a:extLst>
              </p:cNvPr>
              <p:cNvPicPr/>
              <p:nvPr/>
            </p:nvPicPr>
            <p:blipFill>
              <a:blip r:embed="rId11"/>
              <a:stretch>
                <a:fillRect/>
              </a:stretch>
            </p:blipFill>
            <p:spPr>
              <a:xfrm>
                <a:off x="1397022" y="358698"/>
                <a:ext cx="37692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7F518E41-5218-42E9-81E1-36E1E63DCCBB}"/>
                  </a:ext>
                </a:extLst>
              </p14:cNvPr>
              <p14:cNvContentPartPr/>
              <p14:nvPr/>
            </p14:nvContentPartPr>
            <p14:xfrm>
              <a:off x="1898862" y="372018"/>
              <a:ext cx="319320" cy="137160"/>
            </p14:xfrm>
          </p:contentPart>
        </mc:Choice>
        <mc:Fallback>
          <p:pic>
            <p:nvPicPr>
              <p:cNvPr id="10" name="Ink 9">
                <a:extLst>
                  <a:ext uri="{FF2B5EF4-FFF2-40B4-BE49-F238E27FC236}">
                    <a16:creationId xmlns:a16="http://schemas.microsoft.com/office/drawing/2014/main" id="{7F518E41-5218-42E9-81E1-36E1E63DCCBB}"/>
                  </a:ext>
                </a:extLst>
              </p:cNvPr>
              <p:cNvPicPr/>
              <p:nvPr/>
            </p:nvPicPr>
            <p:blipFill>
              <a:blip r:embed="rId13"/>
              <a:stretch>
                <a:fillRect/>
              </a:stretch>
            </p:blipFill>
            <p:spPr>
              <a:xfrm>
                <a:off x="1880862" y="336378"/>
                <a:ext cx="3549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D6950399-4475-4B22-B77C-CBBD81317D45}"/>
                  </a:ext>
                </a:extLst>
              </p14:cNvPr>
              <p14:cNvContentPartPr/>
              <p14:nvPr/>
            </p14:nvContentPartPr>
            <p14:xfrm>
              <a:off x="2397462" y="382458"/>
              <a:ext cx="181440" cy="180360"/>
            </p14:xfrm>
          </p:contentPart>
        </mc:Choice>
        <mc:Fallback>
          <p:pic>
            <p:nvPicPr>
              <p:cNvPr id="11" name="Ink 10">
                <a:extLst>
                  <a:ext uri="{FF2B5EF4-FFF2-40B4-BE49-F238E27FC236}">
                    <a16:creationId xmlns:a16="http://schemas.microsoft.com/office/drawing/2014/main" id="{D6950399-4475-4B22-B77C-CBBD81317D45}"/>
                  </a:ext>
                </a:extLst>
              </p:cNvPr>
              <p:cNvPicPr/>
              <p:nvPr/>
            </p:nvPicPr>
            <p:blipFill>
              <a:blip r:embed="rId15"/>
              <a:stretch>
                <a:fillRect/>
              </a:stretch>
            </p:blipFill>
            <p:spPr>
              <a:xfrm>
                <a:off x="2379822" y="346818"/>
                <a:ext cx="2170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950139CE-A6C8-4127-965A-477EDBB0E41F}"/>
                  </a:ext>
                </a:extLst>
              </p14:cNvPr>
              <p14:cNvContentPartPr/>
              <p14:nvPr/>
            </p14:nvContentPartPr>
            <p14:xfrm>
              <a:off x="2795622" y="280218"/>
              <a:ext cx="600120" cy="226080"/>
            </p14:xfrm>
          </p:contentPart>
        </mc:Choice>
        <mc:Fallback>
          <p:pic>
            <p:nvPicPr>
              <p:cNvPr id="12" name="Ink 11">
                <a:extLst>
                  <a:ext uri="{FF2B5EF4-FFF2-40B4-BE49-F238E27FC236}">
                    <a16:creationId xmlns:a16="http://schemas.microsoft.com/office/drawing/2014/main" id="{950139CE-A6C8-4127-965A-477EDBB0E41F}"/>
                  </a:ext>
                </a:extLst>
              </p:cNvPr>
              <p:cNvPicPr/>
              <p:nvPr/>
            </p:nvPicPr>
            <p:blipFill>
              <a:blip r:embed="rId17"/>
              <a:stretch>
                <a:fillRect/>
              </a:stretch>
            </p:blipFill>
            <p:spPr>
              <a:xfrm>
                <a:off x="2777982" y="244578"/>
                <a:ext cx="6357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09EFB81A-8F12-4CA2-91C6-F1A614D20090}"/>
                  </a:ext>
                </a:extLst>
              </p14:cNvPr>
              <p14:cNvContentPartPr/>
              <p14:nvPr/>
            </p14:nvContentPartPr>
            <p14:xfrm>
              <a:off x="3490062" y="280938"/>
              <a:ext cx="44280" cy="118800"/>
            </p14:xfrm>
          </p:contentPart>
        </mc:Choice>
        <mc:Fallback>
          <p:pic>
            <p:nvPicPr>
              <p:cNvPr id="13" name="Ink 12">
                <a:extLst>
                  <a:ext uri="{FF2B5EF4-FFF2-40B4-BE49-F238E27FC236}">
                    <a16:creationId xmlns:a16="http://schemas.microsoft.com/office/drawing/2014/main" id="{09EFB81A-8F12-4CA2-91C6-F1A614D20090}"/>
                  </a:ext>
                </a:extLst>
              </p:cNvPr>
              <p:cNvPicPr/>
              <p:nvPr/>
            </p:nvPicPr>
            <p:blipFill>
              <a:blip r:embed="rId19"/>
              <a:stretch>
                <a:fillRect/>
              </a:stretch>
            </p:blipFill>
            <p:spPr>
              <a:xfrm>
                <a:off x="3472422" y="244938"/>
                <a:ext cx="799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A1D59DBE-C14F-43FE-BC20-1ADA55E04AB1}"/>
                  </a:ext>
                </a:extLst>
              </p14:cNvPr>
              <p14:cNvContentPartPr/>
              <p14:nvPr/>
            </p14:nvContentPartPr>
            <p14:xfrm>
              <a:off x="3332022" y="131538"/>
              <a:ext cx="360" cy="9360"/>
            </p14:xfrm>
          </p:contentPart>
        </mc:Choice>
        <mc:Fallback>
          <p:pic>
            <p:nvPicPr>
              <p:cNvPr id="14" name="Ink 13">
                <a:extLst>
                  <a:ext uri="{FF2B5EF4-FFF2-40B4-BE49-F238E27FC236}">
                    <a16:creationId xmlns:a16="http://schemas.microsoft.com/office/drawing/2014/main" id="{A1D59DBE-C14F-43FE-BC20-1ADA55E04AB1}"/>
                  </a:ext>
                </a:extLst>
              </p:cNvPr>
              <p:cNvPicPr/>
              <p:nvPr/>
            </p:nvPicPr>
            <p:blipFill>
              <a:blip r:embed="rId21"/>
              <a:stretch>
                <a:fillRect/>
              </a:stretch>
            </p:blipFill>
            <p:spPr>
              <a:xfrm>
                <a:off x="3314022" y="95538"/>
                <a:ext cx="360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0D84B2F8-1843-4C2B-9465-1E2A46E6C958}"/>
                  </a:ext>
                </a:extLst>
              </p14:cNvPr>
              <p14:cNvContentPartPr/>
              <p14:nvPr/>
            </p14:nvContentPartPr>
            <p14:xfrm>
              <a:off x="3595902" y="201738"/>
              <a:ext cx="276840" cy="195120"/>
            </p14:xfrm>
          </p:contentPart>
        </mc:Choice>
        <mc:Fallback>
          <p:pic>
            <p:nvPicPr>
              <p:cNvPr id="15" name="Ink 14">
                <a:extLst>
                  <a:ext uri="{FF2B5EF4-FFF2-40B4-BE49-F238E27FC236}">
                    <a16:creationId xmlns:a16="http://schemas.microsoft.com/office/drawing/2014/main" id="{0D84B2F8-1843-4C2B-9465-1E2A46E6C958}"/>
                  </a:ext>
                </a:extLst>
              </p:cNvPr>
              <p:cNvPicPr/>
              <p:nvPr/>
            </p:nvPicPr>
            <p:blipFill>
              <a:blip r:embed="rId23"/>
              <a:stretch>
                <a:fillRect/>
              </a:stretch>
            </p:blipFill>
            <p:spPr>
              <a:xfrm>
                <a:off x="3578262" y="166098"/>
                <a:ext cx="3124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89C09201-89BB-4A99-9E4E-17F86B36A4AB}"/>
                  </a:ext>
                </a:extLst>
              </p14:cNvPr>
              <p14:cNvContentPartPr/>
              <p14:nvPr/>
            </p14:nvContentPartPr>
            <p14:xfrm>
              <a:off x="4585182" y="34698"/>
              <a:ext cx="585720" cy="467280"/>
            </p14:xfrm>
          </p:contentPart>
        </mc:Choice>
        <mc:Fallback>
          <p:pic>
            <p:nvPicPr>
              <p:cNvPr id="16" name="Ink 15">
                <a:extLst>
                  <a:ext uri="{FF2B5EF4-FFF2-40B4-BE49-F238E27FC236}">
                    <a16:creationId xmlns:a16="http://schemas.microsoft.com/office/drawing/2014/main" id="{89C09201-89BB-4A99-9E4E-17F86B36A4AB}"/>
                  </a:ext>
                </a:extLst>
              </p:cNvPr>
              <p:cNvPicPr/>
              <p:nvPr/>
            </p:nvPicPr>
            <p:blipFill>
              <a:blip r:embed="rId25"/>
              <a:stretch>
                <a:fillRect/>
              </a:stretch>
            </p:blipFill>
            <p:spPr>
              <a:xfrm>
                <a:off x="4567182" y="-1302"/>
                <a:ext cx="62136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71927195-7DC9-4C9E-B8CD-D1AD50D94FEB}"/>
                  </a:ext>
                </a:extLst>
              </p14:cNvPr>
              <p14:cNvContentPartPr/>
              <p14:nvPr/>
            </p14:nvContentPartPr>
            <p14:xfrm>
              <a:off x="5283942" y="217994"/>
              <a:ext cx="240120" cy="381240"/>
            </p14:xfrm>
          </p:contentPart>
        </mc:Choice>
        <mc:Fallback>
          <p:pic>
            <p:nvPicPr>
              <p:cNvPr id="17" name="Ink 16">
                <a:extLst>
                  <a:ext uri="{FF2B5EF4-FFF2-40B4-BE49-F238E27FC236}">
                    <a16:creationId xmlns:a16="http://schemas.microsoft.com/office/drawing/2014/main" id="{71927195-7DC9-4C9E-B8CD-D1AD50D94FEB}"/>
                  </a:ext>
                </a:extLst>
              </p:cNvPr>
              <p:cNvPicPr/>
              <p:nvPr/>
            </p:nvPicPr>
            <p:blipFill>
              <a:blip r:embed="rId27"/>
              <a:stretch>
                <a:fillRect/>
              </a:stretch>
            </p:blipFill>
            <p:spPr>
              <a:xfrm>
                <a:off x="5266302" y="181994"/>
                <a:ext cx="27576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00E6CF43-002A-4A77-89F2-7381BDD1807C}"/>
                  </a:ext>
                </a:extLst>
              </p14:cNvPr>
              <p14:cNvContentPartPr/>
              <p14:nvPr/>
            </p14:nvContentPartPr>
            <p14:xfrm>
              <a:off x="5740782" y="84794"/>
              <a:ext cx="184320" cy="407880"/>
            </p14:xfrm>
          </p:contentPart>
        </mc:Choice>
        <mc:Fallback>
          <p:pic>
            <p:nvPicPr>
              <p:cNvPr id="18" name="Ink 17">
                <a:extLst>
                  <a:ext uri="{FF2B5EF4-FFF2-40B4-BE49-F238E27FC236}">
                    <a16:creationId xmlns:a16="http://schemas.microsoft.com/office/drawing/2014/main" id="{00E6CF43-002A-4A77-89F2-7381BDD1807C}"/>
                  </a:ext>
                </a:extLst>
              </p:cNvPr>
              <p:cNvPicPr/>
              <p:nvPr/>
            </p:nvPicPr>
            <p:blipFill>
              <a:blip r:embed="rId29"/>
              <a:stretch>
                <a:fillRect/>
              </a:stretch>
            </p:blipFill>
            <p:spPr>
              <a:xfrm>
                <a:off x="5723142" y="48794"/>
                <a:ext cx="21996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8C7C437E-88D5-4C4B-8AA8-CDF26E161A8E}"/>
                  </a:ext>
                </a:extLst>
              </p14:cNvPr>
              <p14:cNvContentPartPr/>
              <p14:nvPr/>
            </p14:nvContentPartPr>
            <p14:xfrm>
              <a:off x="5740782" y="263354"/>
              <a:ext cx="3960" cy="360"/>
            </p14:xfrm>
          </p:contentPart>
        </mc:Choice>
        <mc:Fallback>
          <p:pic>
            <p:nvPicPr>
              <p:cNvPr id="19" name="Ink 18">
                <a:extLst>
                  <a:ext uri="{FF2B5EF4-FFF2-40B4-BE49-F238E27FC236}">
                    <a16:creationId xmlns:a16="http://schemas.microsoft.com/office/drawing/2014/main" id="{8C7C437E-88D5-4C4B-8AA8-CDF26E161A8E}"/>
                  </a:ext>
                </a:extLst>
              </p:cNvPr>
              <p:cNvPicPr/>
              <p:nvPr/>
            </p:nvPicPr>
            <p:blipFill>
              <a:blip r:embed="rId31"/>
              <a:stretch>
                <a:fillRect/>
              </a:stretch>
            </p:blipFill>
            <p:spPr>
              <a:xfrm>
                <a:off x="5723142" y="227354"/>
                <a:ext cx="396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DEC1802B-214E-4579-86E2-953DCBDB81E8}"/>
                  </a:ext>
                </a:extLst>
              </p14:cNvPr>
              <p14:cNvContentPartPr/>
              <p14:nvPr/>
            </p14:nvContentPartPr>
            <p14:xfrm>
              <a:off x="6021942" y="-18526"/>
              <a:ext cx="413280" cy="555840"/>
            </p14:xfrm>
          </p:contentPart>
        </mc:Choice>
        <mc:Fallback>
          <p:pic>
            <p:nvPicPr>
              <p:cNvPr id="20" name="Ink 19">
                <a:extLst>
                  <a:ext uri="{FF2B5EF4-FFF2-40B4-BE49-F238E27FC236}">
                    <a16:creationId xmlns:a16="http://schemas.microsoft.com/office/drawing/2014/main" id="{DEC1802B-214E-4579-86E2-953DCBDB81E8}"/>
                  </a:ext>
                </a:extLst>
              </p:cNvPr>
              <p:cNvPicPr/>
              <p:nvPr/>
            </p:nvPicPr>
            <p:blipFill>
              <a:blip r:embed="rId33"/>
              <a:stretch>
                <a:fillRect/>
              </a:stretch>
            </p:blipFill>
            <p:spPr>
              <a:xfrm>
                <a:off x="6003942" y="-54526"/>
                <a:ext cx="44892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87FAC731-83AC-46E2-A7A4-3C831F4F80E6}"/>
                  </a:ext>
                </a:extLst>
              </p14:cNvPr>
              <p14:cNvContentPartPr/>
              <p14:nvPr/>
            </p14:nvContentPartPr>
            <p14:xfrm>
              <a:off x="7364742" y="8017"/>
              <a:ext cx="550440" cy="501840"/>
            </p14:xfrm>
          </p:contentPart>
        </mc:Choice>
        <mc:Fallback>
          <p:pic>
            <p:nvPicPr>
              <p:cNvPr id="21" name="Ink 20">
                <a:extLst>
                  <a:ext uri="{FF2B5EF4-FFF2-40B4-BE49-F238E27FC236}">
                    <a16:creationId xmlns:a16="http://schemas.microsoft.com/office/drawing/2014/main" id="{87FAC731-83AC-46E2-A7A4-3C831F4F80E6}"/>
                  </a:ext>
                </a:extLst>
              </p:cNvPr>
              <p:cNvPicPr/>
              <p:nvPr/>
            </p:nvPicPr>
            <p:blipFill>
              <a:blip r:embed="rId35"/>
              <a:stretch>
                <a:fillRect/>
              </a:stretch>
            </p:blipFill>
            <p:spPr>
              <a:xfrm>
                <a:off x="7346742" y="-27983"/>
                <a:ext cx="586080" cy="573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FD1DBCCE-CE50-4F7F-A5D3-4E2E6AEE7A49}"/>
                  </a:ext>
                </a:extLst>
              </p14:cNvPr>
              <p14:cNvContentPartPr/>
              <p14:nvPr/>
            </p14:nvContentPartPr>
            <p14:xfrm>
              <a:off x="7649142" y="262537"/>
              <a:ext cx="318240" cy="458280"/>
            </p14:xfrm>
          </p:contentPart>
        </mc:Choice>
        <mc:Fallback>
          <p:pic>
            <p:nvPicPr>
              <p:cNvPr id="22" name="Ink 21">
                <a:extLst>
                  <a:ext uri="{FF2B5EF4-FFF2-40B4-BE49-F238E27FC236}">
                    <a16:creationId xmlns:a16="http://schemas.microsoft.com/office/drawing/2014/main" id="{FD1DBCCE-CE50-4F7F-A5D3-4E2E6AEE7A49}"/>
                  </a:ext>
                </a:extLst>
              </p:cNvPr>
              <p:cNvPicPr/>
              <p:nvPr/>
            </p:nvPicPr>
            <p:blipFill>
              <a:blip r:embed="rId37"/>
              <a:stretch>
                <a:fillRect/>
              </a:stretch>
            </p:blipFill>
            <p:spPr>
              <a:xfrm>
                <a:off x="7631142" y="226897"/>
                <a:ext cx="35388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2B495F0B-7993-4E59-A267-4778711AAA7B}"/>
                  </a:ext>
                </a:extLst>
              </p14:cNvPr>
              <p14:cNvContentPartPr/>
              <p14:nvPr/>
            </p14:nvContentPartPr>
            <p14:xfrm>
              <a:off x="8123982" y="316537"/>
              <a:ext cx="374760" cy="259560"/>
            </p14:xfrm>
          </p:contentPart>
        </mc:Choice>
        <mc:Fallback>
          <p:pic>
            <p:nvPicPr>
              <p:cNvPr id="23" name="Ink 22">
                <a:extLst>
                  <a:ext uri="{FF2B5EF4-FFF2-40B4-BE49-F238E27FC236}">
                    <a16:creationId xmlns:a16="http://schemas.microsoft.com/office/drawing/2014/main" id="{2B495F0B-7993-4E59-A267-4778711AAA7B}"/>
                  </a:ext>
                </a:extLst>
              </p:cNvPr>
              <p:cNvPicPr/>
              <p:nvPr/>
            </p:nvPicPr>
            <p:blipFill>
              <a:blip r:embed="rId39"/>
              <a:stretch>
                <a:fillRect/>
              </a:stretch>
            </p:blipFill>
            <p:spPr>
              <a:xfrm>
                <a:off x="8105982" y="280537"/>
                <a:ext cx="4104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99E1FE64-3CBD-42D5-9140-34198FBA016B}"/>
                  </a:ext>
                </a:extLst>
              </p14:cNvPr>
              <p14:cNvContentPartPr/>
              <p14:nvPr/>
            </p14:nvContentPartPr>
            <p14:xfrm>
              <a:off x="8594862" y="265777"/>
              <a:ext cx="212400" cy="336240"/>
            </p14:xfrm>
          </p:contentPart>
        </mc:Choice>
        <mc:Fallback>
          <p:pic>
            <p:nvPicPr>
              <p:cNvPr id="24" name="Ink 23">
                <a:extLst>
                  <a:ext uri="{FF2B5EF4-FFF2-40B4-BE49-F238E27FC236}">
                    <a16:creationId xmlns:a16="http://schemas.microsoft.com/office/drawing/2014/main" id="{99E1FE64-3CBD-42D5-9140-34198FBA016B}"/>
                  </a:ext>
                </a:extLst>
              </p:cNvPr>
              <p:cNvPicPr/>
              <p:nvPr/>
            </p:nvPicPr>
            <p:blipFill>
              <a:blip r:embed="rId41"/>
              <a:stretch>
                <a:fillRect/>
              </a:stretch>
            </p:blipFill>
            <p:spPr>
              <a:xfrm>
                <a:off x="8577222" y="230137"/>
                <a:ext cx="2480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9E12BDE5-B00A-4746-88B5-EEF13A08E0A9}"/>
                  </a:ext>
                </a:extLst>
              </p14:cNvPr>
              <p14:cNvContentPartPr/>
              <p14:nvPr/>
            </p14:nvContentPartPr>
            <p14:xfrm>
              <a:off x="8800782" y="297457"/>
              <a:ext cx="298800" cy="284040"/>
            </p14:xfrm>
          </p:contentPart>
        </mc:Choice>
        <mc:Fallback>
          <p:pic>
            <p:nvPicPr>
              <p:cNvPr id="25" name="Ink 24">
                <a:extLst>
                  <a:ext uri="{FF2B5EF4-FFF2-40B4-BE49-F238E27FC236}">
                    <a16:creationId xmlns:a16="http://schemas.microsoft.com/office/drawing/2014/main" id="{9E12BDE5-B00A-4746-88B5-EEF13A08E0A9}"/>
                  </a:ext>
                </a:extLst>
              </p:cNvPr>
              <p:cNvPicPr/>
              <p:nvPr/>
            </p:nvPicPr>
            <p:blipFill>
              <a:blip r:embed="rId43"/>
              <a:stretch>
                <a:fillRect/>
              </a:stretch>
            </p:blipFill>
            <p:spPr>
              <a:xfrm>
                <a:off x="8783142" y="261817"/>
                <a:ext cx="33444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3B9B1142-D399-4F88-B691-61BFDE8AB9ED}"/>
                  </a:ext>
                </a:extLst>
              </p14:cNvPr>
              <p14:cNvContentPartPr/>
              <p14:nvPr/>
            </p14:nvContentPartPr>
            <p14:xfrm>
              <a:off x="9196422" y="78937"/>
              <a:ext cx="244800" cy="444960"/>
            </p14:xfrm>
          </p:contentPart>
        </mc:Choice>
        <mc:Fallback>
          <p:pic>
            <p:nvPicPr>
              <p:cNvPr id="26" name="Ink 25">
                <a:extLst>
                  <a:ext uri="{FF2B5EF4-FFF2-40B4-BE49-F238E27FC236}">
                    <a16:creationId xmlns:a16="http://schemas.microsoft.com/office/drawing/2014/main" id="{3B9B1142-D399-4F88-B691-61BFDE8AB9ED}"/>
                  </a:ext>
                </a:extLst>
              </p:cNvPr>
              <p:cNvPicPr/>
              <p:nvPr/>
            </p:nvPicPr>
            <p:blipFill>
              <a:blip r:embed="rId45"/>
              <a:stretch>
                <a:fillRect/>
              </a:stretch>
            </p:blipFill>
            <p:spPr>
              <a:xfrm>
                <a:off x="9178782" y="42937"/>
                <a:ext cx="28044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225A747F-05A8-46D3-8633-7BD81739624D}"/>
                  </a:ext>
                </a:extLst>
              </p14:cNvPr>
              <p14:cNvContentPartPr/>
              <p14:nvPr/>
            </p14:nvContentPartPr>
            <p14:xfrm>
              <a:off x="9055662" y="270817"/>
              <a:ext cx="274680" cy="63360"/>
            </p14:xfrm>
          </p:contentPart>
        </mc:Choice>
        <mc:Fallback>
          <p:pic>
            <p:nvPicPr>
              <p:cNvPr id="27" name="Ink 26">
                <a:extLst>
                  <a:ext uri="{FF2B5EF4-FFF2-40B4-BE49-F238E27FC236}">
                    <a16:creationId xmlns:a16="http://schemas.microsoft.com/office/drawing/2014/main" id="{225A747F-05A8-46D3-8633-7BD81739624D}"/>
                  </a:ext>
                </a:extLst>
              </p:cNvPr>
              <p:cNvPicPr/>
              <p:nvPr/>
            </p:nvPicPr>
            <p:blipFill>
              <a:blip r:embed="rId47"/>
              <a:stretch>
                <a:fillRect/>
              </a:stretch>
            </p:blipFill>
            <p:spPr>
              <a:xfrm>
                <a:off x="9038022" y="234817"/>
                <a:ext cx="3103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5986AAD8-735C-4FC3-815F-04F114388290}"/>
                  </a:ext>
                </a:extLst>
              </p14:cNvPr>
              <p14:cNvContentPartPr/>
              <p14:nvPr/>
            </p14:nvContentPartPr>
            <p14:xfrm>
              <a:off x="9459942" y="289897"/>
              <a:ext cx="106200" cy="221040"/>
            </p14:xfrm>
          </p:contentPart>
        </mc:Choice>
        <mc:Fallback>
          <p:pic>
            <p:nvPicPr>
              <p:cNvPr id="28" name="Ink 27">
                <a:extLst>
                  <a:ext uri="{FF2B5EF4-FFF2-40B4-BE49-F238E27FC236}">
                    <a16:creationId xmlns:a16="http://schemas.microsoft.com/office/drawing/2014/main" id="{5986AAD8-735C-4FC3-815F-04F114388290}"/>
                  </a:ext>
                </a:extLst>
              </p:cNvPr>
              <p:cNvPicPr/>
              <p:nvPr/>
            </p:nvPicPr>
            <p:blipFill>
              <a:blip r:embed="rId49"/>
              <a:stretch>
                <a:fillRect/>
              </a:stretch>
            </p:blipFill>
            <p:spPr>
              <a:xfrm>
                <a:off x="9442302" y="253897"/>
                <a:ext cx="14184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BF40B59C-6B84-46EA-B0E2-72BA425F69F6}"/>
                  </a:ext>
                </a:extLst>
              </p14:cNvPr>
              <p14:cNvContentPartPr/>
              <p14:nvPr/>
            </p14:nvContentPartPr>
            <p14:xfrm>
              <a:off x="9398742" y="163177"/>
              <a:ext cx="360" cy="3960"/>
            </p14:xfrm>
          </p:contentPart>
        </mc:Choice>
        <mc:Fallback>
          <p:pic>
            <p:nvPicPr>
              <p:cNvPr id="29" name="Ink 28">
                <a:extLst>
                  <a:ext uri="{FF2B5EF4-FFF2-40B4-BE49-F238E27FC236}">
                    <a16:creationId xmlns:a16="http://schemas.microsoft.com/office/drawing/2014/main" id="{BF40B59C-6B84-46EA-B0E2-72BA425F69F6}"/>
                  </a:ext>
                </a:extLst>
              </p:cNvPr>
              <p:cNvPicPr/>
              <p:nvPr/>
            </p:nvPicPr>
            <p:blipFill>
              <a:blip r:embed="rId51"/>
              <a:stretch>
                <a:fillRect/>
              </a:stretch>
            </p:blipFill>
            <p:spPr>
              <a:xfrm>
                <a:off x="9380742" y="127537"/>
                <a:ext cx="36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5B1AC531-63CB-449F-84BD-2759321BFC01}"/>
                  </a:ext>
                </a:extLst>
              </p14:cNvPr>
              <p14:cNvContentPartPr/>
              <p14:nvPr/>
            </p14:nvContentPartPr>
            <p14:xfrm>
              <a:off x="9521862" y="87577"/>
              <a:ext cx="299880" cy="369000"/>
            </p14:xfrm>
          </p:contentPart>
        </mc:Choice>
        <mc:Fallback>
          <p:pic>
            <p:nvPicPr>
              <p:cNvPr id="30" name="Ink 29">
                <a:extLst>
                  <a:ext uri="{FF2B5EF4-FFF2-40B4-BE49-F238E27FC236}">
                    <a16:creationId xmlns:a16="http://schemas.microsoft.com/office/drawing/2014/main" id="{5B1AC531-63CB-449F-84BD-2759321BFC01}"/>
                  </a:ext>
                </a:extLst>
              </p:cNvPr>
              <p:cNvPicPr/>
              <p:nvPr/>
            </p:nvPicPr>
            <p:blipFill>
              <a:blip r:embed="rId53"/>
              <a:stretch>
                <a:fillRect/>
              </a:stretch>
            </p:blipFill>
            <p:spPr>
              <a:xfrm>
                <a:off x="9504222" y="51577"/>
                <a:ext cx="33552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9DB0E449-D112-48BB-A1ED-87360D63EE83}"/>
                  </a:ext>
                </a:extLst>
              </p14:cNvPr>
              <p14:cNvContentPartPr/>
              <p14:nvPr/>
            </p14:nvContentPartPr>
            <p14:xfrm>
              <a:off x="9521862" y="249217"/>
              <a:ext cx="216000" cy="67320"/>
            </p14:xfrm>
          </p:contentPart>
        </mc:Choice>
        <mc:Fallback>
          <p:pic>
            <p:nvPicPr>
              <p:cNvPr id="31" name="Ink 30">
                <a:extLst>
                  <a:ext uri="{FF2B5EF4-FFF2-40B4-BE49-F238E27FC236}">
                    <a16:creationId xmlns:a16="http://schemas.microsoft.com/office/drawing/2014/main" id="{9DB0E449-D112-48BB-A1ED-87360D63EE83}"/>
                  </a:ext>
                </a:extLst>
              </p:cNvPr>
              <p:cNvPicPr/>
              <p:nvPr/>
            </p:nvPicPr>
            <p:blipFill>
              <a:blip r:embed="rId55"/>
              <a:stretch>
                <a:fillRect/>
              </a:stretch>
            </p:blipFill>
            <p:spPr>
              <a:xfrm>
                <a:off x="9504222" y="213217"/>
                <a:ext cx="2516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64961229-70A2-4595-9D1E-D4FFE6D55A93}"/>
                  </a:ext>
                </a:extLst>
              </p14:cNvPr>
              <p14:cNvContentPartPr/>
              <p14:nvPr/>
            </p14:nvContentPartPr>
            <p14:xfrm>
              <a:off x="9759102" y="151657"/>
              <a:ext cx="396000" cy="559080"/>
            </p14:xfrm>
          </p:contentPart>
        </mc:Choice>
        <mc:Fallback>
          <p:pic>
            <p:nvPicPr>
              <p:cNvPr id="32" name="Ink 31">
                <a:extLst>
                  <a:ext uri="{FF2B5EF4-FFF2-40B4-BE49-F238E27FC236}">
                    <a16:creationId xmlns:a16="http://schemas.microsoft.com/office/drawing/2014/main" id="{64961229-70A2-4595-9D1E-D4FFE6D55A93}"/>
                  </a:ext>
                </a:extLst>
              </p:cNvPr>
              <p:cNvPicPr/>
              <p:nvPr/>
            </p:nvPicPr>
            <p:blipFill>
              <a:blip r:embed="rId57"/>
              <a:stretch>
                <a:fillRect/>
              </a:stretch>
            </p:blipFill>
            <p:spPr>
              <a:xfrm>
                <a:off x="9741462" y="116017"/>
                <a:ext cx="431640" cy="630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5B807916-6814-4BE3-8409-0C8A3B99614D}"/>
                  </a:ext>
                </a:extLst>
              </p14:cNvPr>
              <p14:cNvContentPartPr/>
              <p14:nvPr/>
            </p14:nvContentPartPr>
            <p14:xfrm>
              <a:off x="10286502" y="8377"/>
              <a:ext cx="217080" cy="564120"/>
            </p14:xfrm>
          </p:contentPart>
        </mc:Choice>
        <mc:Fallback>
          <p:pic>
            <p:nvPicPr>
              <p:cNvPr id="33" name="Ink 32">
                <a:extLst>
                  <a:ext uri="{FF2B5EF4-FFF2-40B4-BE49-F238E27FC236}">
                    <a16:creationId xmlns:a16="http://schemas.microsoft.com/office/drawing/2014/main" id="{5B807916-6814-4BE3-8409-0C8A3B99614D}"/>
                  </a:ext>
                </a:extLst>
              </p:cNvPr>
              <p:cNvPicPr/>
              <p:nvPr/>
            </p:nvPicPr>
            <p:blipFill>
              <a:blip r:embed="rId59"/>
              <a:stretch>
                <a:fillRect/>
              </a:stretch>
            </p:blipFill>
            <p:spPr>
              <a:xfrm>
                <a:off x="10268862" y="-27623"/>
                <a:ext cx="252720" cy="635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62E3FCFA-3A55-4FD7-8702-034853135483}"/>
                  </a:ext>
                </a:extLst>
              </p14:cNvPr>
              <p14:cNvContentPartPr/>
              <p14:nvPr/>
            </p14:nvContentPartPr>
            <p14:xfrm>
              <a:off x="10541742" y="105217"/>
              <a:ext cx="218880" cy="407160"/>
            </p14:xfrm>
          </p:contentPart>
        </mc:Choice>
        <mc:Fallback>
          <p:pic>
            <p:nvPicPr>
              <p:cNvPr id="34" name="Ink 33">
                <a:extLst>
                  <a:ext uri="{FF2B5EF4-FFF2-40B4-BE49-F238E27FC236}">
                    <a16:creationId xmlns:a16="http://schemas.microsoft.com/office/drawing/2014/main" id="{62E3FCFA-3A55-4FD7-8702-034853135483}"/>
                  </a:ext>
                </a:extLst>
              </p:cNvPr>
              <p:cNvPicPr/>
              <p:nvPr/>
            </p:nvPicPr>
            <p:blipFill>
              <a:blip r:embed="rId61"/>
              <a:stretch>
                <a:fillRect/>
              </a:stretch>
            </p:blipFill>
            <p:spPr>
              <a:xfrm>
                <a:off x="10523742" y="69217"/>
                <a:ext cx="25452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1F89B99C-49BF-487C-BC72-52D2728318ED}"/>
                  </a:ext>
                </a:extLst>
              </p14:cNvPr>
              <p14:cNvContentPartPr/>
              <p14:nvPr/>
            </p14:nvContentPartPr>
            <p14:xfrm>
              <a:off x="10629582" y="268297"/>
              <a:ext cx="101520" cy="30600"/>
            </p14:xfrm>
          </p:contentPart>
        </mc:Choice>
        <mc:Fallback>
          <p:pic>
            <p:nvPicPr>
              <p:cNvPr id="35" name="Ink 34">
                <a:extLst>
                  <a:ext uri="{FF2B5EF4-FFF2-40B4-BE49-F238E27FC236}">
                    <a16:creationId xmlns:a16="http://schemas.microsoft.com/office/drawing/2014/main" id="{1F89B99C-49BF-487C-BC72-52D2728318ED}"/>
                  </a:ext>
                </a:extLst>
              </p:cNvPr>
              <p:cNvPicPr/>
              <p:nvPr/>
            </p:nvPicPr>
            <p:blipFill>
              <a:blip r:embed="rId63"/>
              <a:stretch>
                <a:fillRect/>
              </a:stretch>
            </p:blipFill>
            <p:spPr>
              <a:xfrm>
                <a:off x="10611582" y="232297"/>
                <a:ext cx="1371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9A478920-49BE-4CD8-A2BB-C13D6818E290}"/>
                  </a:ext>
                </a:extLst>
              </p14:cNvPr>
              <p14:cNvContentPartPr/>
              <p14:nvPr/>
            </p14:nvContentPartPr>
            <p14:xfrm>
              <a:off x="10532742" y="54097"/>
              <a:ext cx="229680" cy="60120"/>
            </p14:xfrm>
          </p:contentPart>
        </mc:Choice>
        <mc:Fallback>
          <p:pic>
            <p:nvPicPr>
              <p:cNvPr id="36" name="Ink 35">
                <a:extLst>
                  <a:ext uri="{FF2B5EF4-FFF2-40B4-BE49-F238E27FC236}">
                    <a16:creationId xmlns:a16="http://schemas.microsoft.com/office/drawing/2014/main" id="{9A478920-49BE-4CD8-A2BB-C13D6818E290}"/>
                  </a:ext>
                </a:extLst>
              </p:cNvPr>
              <p:cNvPicPr/>
              <p:nvPr/>
            </p:nvPicPr>
            <p:blipFill>
              <a:blip r:embed="rId65"/>
              <a:stretch>
                <a:fillRect/>
              </a:stretch>
            </p:blipFill>
            <p:spPr>
              <a:xfrm>
                <a:off x="10515102" y="18097"/>
                <a:ext cx="2653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D3ED4A22-AEDE-4AF6-A6B3-81E063A4EAAA}"/>
                  </a:ext>
                </a:extLst>
              </p14:cNvPr>
              <p14:cNvContentPartPr/>
              <p14:nvPr/>
            </p14:nvContentPartPr>
            <p14:xfrm>
              <a:off x="10656222" y="267217"/>
              <a:ext cx="98640" cy="40320"/>
            </p14:xfrm>
          </p:contentPart>
        </mc:Choice>
        <mc:Fallback>
          <p:pic>
            <p:nvPicPr>
              <p:cNvPr id="37" name="Ink 36">
                <a:extLst>
                  <a:ext uri="{FF2B5EF4-FFF2-40B4-BE49-F238E27FC236}">
                    <a16:creationId xmlns:a16="http://schemas.microsoft.com/office/drawing/2014/main" id="{D3ED4A22-AEDE-4AF6-A6B3-81E063A4EAAA}"/>
                  </a:ext>
                </a:extLst>
              </p:cNvPr>
              <p:cNvPicPr/>
              <p:nvPr/>
            </p:nvPicPr>
            <p:blipFill>
              <a:blip r:embed="rId67"/>
              <a:stretch>
                <a:fillRect/>
              </a:stretch>
            </p:blipFill>
            <p:spPr>
              <a:xfrm>
                <a:off x="10638222" y="231577"/>
                <a:ext cx="1342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0DE52C18-AB95-41FD-B511-3E461B685CDD}"/>
                  </a:ext>
                </a:extLst>
              </p14:cNvPr>
              <p14:cNvContentPartPr/>
              <p14:nvPr/>
            </p14:nvContentPartPr>
            <p14:xfrm>
              <a:off x="10735062" y="467377"/>
              <a:ext cx="60840" cy="16200"/>
            </p14:xfrm>
          </p:contentPart>
        </mc:Choice>
        <mc:Fallback>
          <p:pic>
            <p:nvPicPr>
              <p:cNvPr id="38" name="Ink 37">
                <a:extLst>
                  <a:ext uri="{FF2B5EF4-FFF2-40B4-BE49-F238E27FC236}">
                    <a16:creationId xmlns:a16="http://schemas.microsoft.com/office/drawing/2014/main" id="{0DE52C18-AB95-41FD-B511-3E461B685CDD}"/>
                  </a:ext>
                </a:extLst>
              </p:cNvPr>
              <p:cNvPicPr/>
              <p:nvPr/>
            </p:nvPicPr>
            <p:blipFill>
              <a:blip r:embed="rId69"/>
              <a:stretch>
                <a:fillRect/>
              </a:stretch>
            </p:blipFill>
            <p:spPr>
              <a:xfrm>
                <a:off x="10717422" y="431377"/>
                <a:ext cx="964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F15991E1-64D1-4453-B176-0B53EA87454E}"/>
                  </a:ext>
                </a:extLst>
              </p14:cNvPr>
              <p14:cNvContentPartPr/>
              <p14:nvPr/>
            </p14:nvContentPartPr>
            <p14:xfrm>
              <a:off x="10848462" y="90817"/>
              <a:ext cx="467280" cy="395280"/>
            </p14:xfrm>
          </p:contentPart>
        </mc:Choice>
        <mc:Fallback>
          <p:pic>
            <p:nvPicPr>
              <p:cNvPr id="39" name="Ink 38">
                <a:extLst>
                  <a:ext uri="{FF2B5EF4-FFF2-40B4-BE49-F238E27FC236}">
                    <a16:creationId xmlns:a16="http://schemas.microsoft.com/office/drawing/2014/main" id="{F15991E1-64D1-4453-B176-0B53EA87454E}"/>
                  </a:ext>
                </a:extLst>
              </p:cNvPr>
              <p:cNvPicPr/>
              <p:nvPr/>
            </p:nvPicPr>
            <p:blipFill>
              <a:blip r:embed="rId71"/>
              <a:stretch>
                <a:fillRect/>
              </a:stretch>
            </p:blipFill>
            <p:spPr>
              <a:xfrm>
                <a:off x="10830462" y="54817"/>
                <a:ext cx="502920"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9BDAED80-0463-42AC-919F-9BB61572F3AE}"/>
                  </a:ext>
                </a:extLst>
              </p14:cNvPr>
              <p14:cNvContentPartPr/>
              <p14:nvPr/>
            </p14:nvContentPartPr>
            <p14:xfrm>
              <a:off x="11549742" y="32857"/>
              <a:ext cx="346320" cy="531000"/>
            </p14:xfrm>
          </p:contentPart>
        </mc:Choice>
        <mc:Fallback>
          <p:pic>
            <p:nvPicPr>
              <p:cNvPr id="40" name="Ink 39">
                <a:extLst>
                  <a:ext uri="{FF2B5EF4-FFF2-40B4-BE49-F238E27FC236}">
                    <a16:creationId xmlns:a16="http://schemas.microsoft.com/office/drawing/2014/main" id="{9BDAED80-0463-42AC-919F-9BB61572F3AE}"/>
                  </a:ext>
                </a:extLst>
              </p:cNvPr>
              <p:cNvPicPr/>
              <p:nvPr/>
            </p:nvPicPr>
            <p:blipFill>
              <a:blip r:embed="rId73"/>
              <a:stretch>
                <a:fillRect/>
              </a:stretch>
            </p:blipFill>
            <p:spPr>
              <a:xfrm>
                <a:off x="11532102" y="-2783"/>
                <a:ext cx="381960" cy="602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3B8A68CB-BEDE-4966-ABF8-C0AE947DF218}"/>
                  </a:ext>
                </a:extLst>
              </p14:cNvPr>
              <p14:cNvContentPartPr/>
              <p14:nvPr/>
            </p14:nvContentPartPr>
            <p14:xfrm>
              <a:off x="11711022" y="315457"/>
              <a:ext cx="211320" cy="378720"/>
            </p14:xfrm>
          </p:contentPart>
        </mc:Choice>
        <mc:Fallback>
          <p:pic>
            <p:nvPicPr>
              <p:cNvPr id="41" name="Ink 40">
                <a:extLst>
                  <a:ext uri="{FF2B5EF4-FFF2-40B4-BE49-F238E27FC236}">
                    <a16:creationId xmlns:a16="http://schemas.microsoft.com/office/drawing/2014/main" id="{3B8A68CB-BEDE-4966-ABF8-C0AE947DF218}"/>
                  </a:ext>
                </a:extLst>
              </p:cNvPr>
              <p:cNvPicPr/>
              <p:nvPr/>
            </p:nvPicPr>
            <p:blipFill>
              <a:blip r:embed="rId75"/>
              <a:stretch>
                <a:fillRect/>
              </a:stretch>
            </p:blipFill>
            <p:spPr>
              <a:xfrm>
                <a:off x="11693382" y="279817"/>
                <a:ext cx="24696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85793D6B-84EF-48C3-BE1C-68AA3780960C}"/>
                  </a:ext>
                </a:extLst>
              </p14:cNvPr>
              <p14:cNvContentPartPr/>
              <p14:nvPr/>
            </p14:nvContentPartPr>
            <p14:xfrm>
              <a:off x="11974542" y="-106103"/>
              <a:ext cx="108000" cy="600840"/>
            </p14:xfrm>
          </p:contentPart>
        </mc:Choice>
        <mc:Fallback>
          <p:pic>
            <p:nvPicPr>
              <p:cNvPr id="42" name="Ink 41">
                <a:extLst>
                  <a:ext uri="{FF2B5EF4-FFF2-40B4-BE49-F238E27FC236}">
                    <a16:creationId xmlns:a16="http://schemas.microsoft.com/office/drawing/2014/main" id="{85793D6B-84EF-48C3-BE1C-68AA3780960C}"/>
                  </a:ext>
                </a:extLst>
              </p:cNvPr>
              <p:cNvPicPr/>
              <p:nvPr/>
            </p:nvPicPr>
            <p:blipFill>
              <a:blip r:embed="rId77"/>
              <a:stretch>
                <a:fillRect/>
              </a:stretch>
            </p:blipFill>
            <p:spPr>
              <a:xfrm>
                <a:off x="11956902" y="-141743"/>
                <a:ext cx="143640" cy="672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3" name="Ink 42">
                <a:extLst>
                  <a:ext uri="{FF2B5EF4-FFF2-40B4-BE49-F238E27FC236}">
                    <a16:creationId xmlns:a16="http://schemas.microsoft.com/office/drawing/2014/main" id="{BC105DD7-6F43-4C63-A7B7-FEB3E5BFA485}"/>
                  </a:ext>
                </a:extLst>
              </p14:cNvPr>
              <p14:cNvContentPartPr/>
              <p14:nvPr/>
            </p14:nvContentPartPr>
            <p14:xfrm>
              <a:off x="826062" y="1362337"/>
              <a:ext cx="360" cy="360"/>
            </p14:xfrm>
          </p:contentPart>
        </mc:Choice>
        <mc:Fallback>
          <p:pic>
            <p:nvPicPr>
              <p:cNvPr id="43" name="Ink 42">
                <a:extLst>
                  <a:ext uri="{FF2B5EF4-FFF2-40B4-BE49-F238E27FC236}">
                    <a16:creationId xmlns:a16="http://schemas.microsoft.com/office/drawing/2014/main" id="{BC105DD7-6F43-4C63-A7B7-FEB3E5BFA485}"/>
                  </a:ext>
                </a:extLst>
              </p:cNvPr>
              <p:cNvPicPr/>
              <p:nvPr/>
            </p:nvPicPr>
            <p:blipFill>
              <a:blip r:embed="rId79"/>
              <a:stretch>
                <a:fillRect/>
              </a:stretch>
            </p:blipFill>
            <p:spPr>
              <a:xfrm>
                <a:off x="808062" y="1326697"/>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4" name="Ink 43">
                <a:extLst>
                  <a:ext uri="{FF2B5EF4-FFF2-40B4-BE49-F238E27FC236}">
                    <a16:creationId xmlns:a16="http://schemas.microsoft.com/office/drawing/2014/main" id="{A1E9E7FB-6C8C-4D2C-A34B-88A875ADE599}"/>
                  </a:ext>
                </a:extLst>
              </p14:cNvPr>
              <p14:cNvContentPartPr/>
              <p14:nvPr/>
            </p14:nvContentPartPr>
            <p14:xfrm>
              <a:off x="430782" y="606697"/>
              <a:ext cx="11557800" cy="616320"/>
            </p14:xfrm>
          </p:contentPart>
        </mc:Choice>
        <mc:Fallback>
          <p:pic>
            <p:nvPicPr>
              <p:cNvPr id="44" name="Ink 43">
                <a:extLst>
                  <a:ext uri="{FF2B5EF4-FFF2-40B4-BE49-F238E27FC236}">
                    <a16:creationId xmlns:a16="http://schemas.microsoft.com/office/drawing/2014/main" id="{A1E9E7FB-6C8C-4D2C-A34B-88A875ADE599}"/>
                  </a:ext>
                </a:extLst>
              </p:cNvPr>
              <p:cNvPicPr/>
              <p:nvPr/>
            </p:nvPicPr>
            <p:blipFill>
              <a:blip r:embed="rId81"/>
              <a:stretch>
                <a:fillRect/>
              </a:stretch>
            </p:blipFill>
            <p:spPr>
              <a:xfrm>
                <a:off x="412782" y="571057"/>
                <a:ext cx="11593440" cy="687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5" name="Ink 44">
                <a:extLst>
                  <a:ext uri="{FF2B5EF4-FFF2-40B4-BE49-F238E27FC236}">
                    <a16:creationId xmlns:a16="http://schemas.microsoft.com/office/drawing/2014/main" id="{75CFFAAB-6602-4096-B008-4B600AE898F6}"/>
                  </a:ext>
                </a:extLst>
              </p14:cNvPr>
              <p14:cNvContentPartPr/>
              <p14:nvPr/>
            </p14:nvContentPartPr>
            <p14:xfrm>
              <a:off x="877902" y="861217"/>
              <a:ext cx="11176560" cy="449280"/>
            </p14:xfrm>
          </p:contentPart>
        </mc:Choice>
        <mc:Fallback>
          <p:pic>
            <p:nvPicPr>
              <p:cNvPr id="45" name="Ink 44">
                <a:extLst>
                  <a:ext uri="{FF2B5EF4-FFF2-40B4-BE49-F238E27FC236}">
                    <a16:creationId xmlns:a16="http://schemas.microsoft.com/office/drawing/2014/main" id="{75CFFAAB-6602-4096-B008-4B600AE898F6}"/>
                  </a:ext>
                </a:extLst>
              </p:cNvPr>
              <p:cNvPicPr/>
              <p:nvPr/>
            </p:nvPicPr>
            <p:blipFill>
              <a:blip r:embed="rId83"/>
              <a:stretch>
                <a:fillRect/>
              </a:stretch>
            </p:blipFill>
            <p:spPr>
              <a:xfrm>
                <a:off x="860262" y="825577"/>
                <a:ext cx="1121220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6" name="Ink 45">
                <a:extLst>
                  <a:ext uri="{FF2B5EF4-FFF2-40B4-BE49-F238E27FC236}">
                    <a16:creationId xmlns:a16="http://schemas.microsoft.com/office/drawing/2014/main" id="{708C639B-DC3A-4E61-B9B9-1E84930B4917}"/>
                  </a:ext>
                </a:extLst>
              </p14:cNvPr>
              <p14:cNvContentPartPr/>
              <p14:nvPr/>
            </p14:nvContentPartPr>
            <p14:xfrm>
              <a:off x="1474422" y="2999617"/>
              <a:ext cx="576720" cy="865080"/>
            </p14:xfrm>
          </p:contentPart>
        </mc:Choice>
        <mc:Fallback>
          <p:pic>
            <p:nvPicPr>
              <p:cNvPr id="46" name="Ink 45">
                <a:extLst>
                  <a:ext uri="{FF2B5EF4-FFF2-40B4-BE49-F238E27FC236}">
                    <a16:creationId xmlns:a16="http://schemas.microsoft.com/office/drawing/2014/main" id="{708C639B-DC3A-4E61-B9B9-1E84930B4917}"/>
                  </a:ext>
                </a:extLst>
              </p:cNvPr>
              <p:cNvPicPr/>
              <p:nvPr/>
            </p:nvPicPr>
            <p:blipFill>
              <a:blip r:embed="rId85"/>
              <a:stretch>
                <a:fillRect/>
              </a:stretch>
            </p:blipFill>
            <p:spPr>
              <a:xfrm>
                <a:off x="1456782" y="2963977"/>
                <a:ext cx="612360" cy="936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7" name="Ink 46">
                <a:extLst>
                  <a:ext uri="{FF2B5EF4-FFF2-40B4-BE49-F238E27FC236}">
                    <a16:creationId xmlns:a16="http://schemas.microsoft.com/office/drawing/2014/main" id="{1390FD0C-3391-4B66-A286-DBA1728BC346}"/>
                  </a:ext>
                </a:extLst>
              </p14:cNvPr>
              <p14:cNvContentPartPr/>
              <p14:nvPr/>
            </p14:nvContentPartPr>
            <p14:xfrm>
              <a:off x="1573422" y="3235057"/>
              <a:ext cx="392040" cy="220320"/>
            </p14:xfrm>
          </p:contentPart>
        </mc:Choice>
        <mc:Fallback>
          <p:pic>
            <p:nvPicPr>
              <p:cNvPr id="47" name="Ink 46">
                <a:extLst>
                  <a:ext uri="{FF2B5EF4-FFF2-40B4-BE49-F238E27FC236}">
                    <a16:creationId xmlns:a16="http://schemas.microsoft.com/office/drawing/2014/main" id="{1390FD0C-3391-4B66-A286-DBA1728BC346}"/>
                  </a:ext>
                </a:extLst>
              </p:cNvPr>
              <p:cNvPicPr/>
              <p:nvPr/>
            </p:nvPicPr>
            <p:blipFill>
              <a:blip r:embed="rId87"/>
              <a:stretch>
                <a:fillRect/>
              </a:stretch>
            </p:blipFill>
            <p:spPr>
              <a:xfrm>
                <a:off x="1555782" y="3199057"/>
                <a:ext cx="4276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8" name="Ink 47">
                <a:extLst>
                  <a:ext uri="{FF2B5EF4-FFF2-40B4-BE49-F238E27FC236}">
                    <a16:creationId xmlns:a16="http://schemas.microsoft.com/office/drawing/2014/main" id="{34CAA6BF-4924-419C-B33B-E7C9C0F304C3}"/>
                  </a:ext>
                </a:extLst>
              </p14:cNvPr>
              <p14:cNvContentPartPr/>
              <p14:nvPr/>
            </p14:nvContentPartPr>
            <p14:xfrm>
              <a:off x="1582422" y="2794417"/>
              <a:ext cx="415080" cy="247680"/>
            </p14:xfrm>
          </p:contentPart>
        </mc:Choice>
        <mc:Fallback>
          <p:pic>
            <p:nvPicPr>
              <p:cNvPr id="48" name="Ink 47">
                <a:extLst>
                  <a:ext uri="{FF2B5EF4-FFF2-40B4-BE49-F238E27FC236}">
                    <a16:creationId xmlns:a16="http://schemas.microsoft.com/office/drawing/2014/main" id="{34CAA6BF-4924-419C-B33B-E7C9C0F304C3}"/>
                  </a:ext>
                </a:extLst>
              </p:cNvPr>
              <p:cNvPicPr/>
              <p:nvPr/>
            </p:nvPicPr>
            <p:blipFill>
              <a:blip r:embed="rId89"/>
              <a:stretch>
                <a:fillRect/>
              </a:stretch>
            </p:blipFill>
            <p:spPr>
              <a:xfrm>
                <a:off x="1564422" y="2758777"/>
                <a:ext cx="4507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9" name="Ink 48">
                <a:extLst>
                  <a:ext uri="{FF2B5EF4-FFF2-40B4-BE49-F238E27FC236}">
                    <a16:creationId xmlns:a16="http://schemas.microsoft.com/office/drawing/2014/main" id="{93EE3A6A-90BD-4092-B232-C6DEA6E5091E}"/>
                  </a:ext>
                </a:extLst>
              </p14:cNvPr>
              <p14:cNvContentPartPr/>
              <p14:nvPr/>
            </p14:nvContentPartPr>
            <p14:xfrm>
              <a:off x="2439942" y="2745817"/>
              <a:ext cx="834120" cy="711720"/>
            </p14:xfrm>
          </p:contentPart>
        </mc:Choice>
        <mc:Fallback>
          <p:pic>
            <p:nvPicPr>
              <p:cNvPr id="49" name="Ink 48">
                <a:extLst>
                  <a:ext uri="{FF2B5EF4-FFF2-40B4-BE49-F238E27FC236}">
                    <a16:creationId xmlns:a16="http://schemas.microsoft.com/office/drawing/2014/main" id="{93EE3A6A-90BD-4092-B232-C6DEA6E5091E}"/>
                  </a:ext>
                </a:extLst>
              </p:cNvPr>
              <p:cNvPicPr/>
              <p:nvPr/>
            </p:nvPicPr>
            <p:blipFill>
              <a:blip r:embed="rId91"/>
              <a:stretch>
                <a:fillRect/>
              </a:stretch>
            </p:blipFill>
            <p:spPr>
              <a:xfrm>
                <a:off x="2422302" y="2709817"/>
                <a:ext cx="869760" cy="783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0" name="Ink 49">
                <a:extLst>
                  <a:ext uri="{FF2B5EF4-FFF2-40B4-BE49-F238E27FC236}">
                    <a16:creationId xmlns:a16="http://schemas.microsoft.com/office/drawing/2014/main" id="{671BFF35-2052-4C2D-83F5-B6AC229F54D0}"/>
                  </a:ext>
                </a:extLst>
              </p14:cNvPr>
              <p14:cNvContentPartPr/>
              <p14:nvPr/>
            </p14:nvContentPartPr>
            <p14:xfrm>
              <a:off x="3472782" y="2524777"/>
              <a:ext cx="911880" cy="728640"/>
            </p14:xfrm>
          </p:contentPart>
        </mc:Choice>
        <mc:Fallback>
          <p:pic>
            <p:nvPicPr>
              <p:cNvPr id="50" name="Ink 49">
                <a:extLst>
                  <a:ext uri="{FF2B5EF4-FFF2-40B4-BE49-F238E27FC236}">
                    <a16:creationId xmlns:a16="http://schemas.microsoft.com/office/drawing/2014/main" id="{671BFF35-2052-4C2D-83F5-B6AC229F54D0}"/>
                  </a:ext>
                </a:extLst>
              </p:cNvPr>
              <p:cNvPicPr/>
              <p:nvPr/>
            </p:nvPicPr>
            <p:blipFill>
              <a:blip r:embed="rId93"/>
              <a:stretch>
                <a:fillRect/>
              </a:stretch>
            </p:blipFill>
            <p:spPr>
              <a:xfrm>
                <a:off x="3455142" y="2488777"/>
                <a:ext cx="947520" cy="800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1" name="Ink 50">
                <a:extLst>
                  <a:ext uri="{FF2B5EF4-FFF2-40B4-BE49-F238E27FC236}">
                    <a16:creationId xmlns:a16="http://schemas.microsoft.com/office/drawing/2014/main" id="{93B4F3CB-9D55-49FE-A58B-274523971BE9}"/>
                  </a:ext>
                </a:extLst>
              </p14:cNvPr>
              <p14:cNvContentPartPr/>
              <p14:nvPr/>
            </p14:nvContentPartPr>
            <p14:xfrm>
              <a:off x="3982542" y="3005377"/>
              <a:ext cx="659880" cy="627120"/>
            </p14:xfrm>
          </p:contentPart>
        </mc:Choice>
        <mc:Fallback>
          <p:pic>
            <p:nvPicPr>
              <p:cNvPr id="51" name="Ink 50">
                <a:extLst>
                  <a:ext uri="{FF2B5EF4-FFF2-40B4-BE49-F238E27FC236}">
                    <a16:creationId xmlns:a16="http://schemas.microsoft.com/office/drawing/2014/main" id="{93B4F3CB-9D55-49FE-A58B-274523971BE9}"/>
                  </a:ext>
                </a:extLst>
              </p:cNvPr>
              <p:cNvPicPr/>
              <p:nvPr/>
            </p:nvPicPr>
            <p:blipFill>
              <a:blip r:embed="rId95"/>
              <a:stretch>
                <a:fillRect/>
              </a:stretch>
            </p:blipFill>
            <p:spPr>
              <a:xfrm>
                <a:off x="3964902" y="2969737"/>
                <a:ext cx="695520" cy="698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2" name="Ink 51">
                <a:extLst>
                  <a:ext uri="{FF2B5EF4-FFF2-40B4-BE49-F238E27FC236}">
                    <a16:creationId xmlns:a16="http://schemas.microsoft.com/office/drawing/2014/main" id="{E250C0AB-72AC-41D6-872E-D7E2B76E3987}"/>
                  </a:ext>
                </a:extLst>
              </p14:cNvPr>
              <p14:cNvContentPartPr/>
              <p14:nvPr/>
            </p14:nvContentPartPr>
            <p14:xfrm>
              <a:off x="4685982" y="2727457"/>
              <a:ext cx="695520" cy="226800"/>
            </p14:xfrm>
          </p:contentPart>
        </mc:Choice>
        <mc:Fallback>
          <p:pic>
            <p:nvPicPr>
              <p:cNvPr id="52" name="Ink 51">
                <a:extLst>
                  <a:ext uri="{FF2B5EF4-FFF2-40B4-BE49-F238E27FC236}">
                    <a16:creationId xmlns:a16="http://schemas.microsoft.com/office/drawing/2014/main" id="{E250C0AB-72AC-41D6-872E-D7E2B76E3987}"/>
                  </a:ext>
                </a:extLst>
              </p:cNvPr>
              <p:cNvPicPr/>
              <p:nvPr/>
            </p:nvPicPr>
            <p:blipFill>
              <a:blip r:embed="rId97"/>
              <a:stretch>
                <a:fillRect/>
              </a:stretch>
            </p:blipFill>
            <p:spPr>
              <a:xfrm>
                <a:off x="4667982" y="2691817"/>
                <a:ext cx="7311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3" name="Ink 52">
                <a:extLst>
                  <a:ext uri="{FF2B5EF4-FFF2-40B4-BE49-F238E27FC236}">
                    <a16:creationId xmlns:a16="http://schemas.microsoft.com/office/drawing/2014/main" id="{D9BC5764-D293-47C4-BE18-C90C6AF07D49}"/>
                  </a:ext>
                </a:extLst>
              </p14:cNvPr>
              <p14:cNvContentPartPr/>
              <p14:nvPr/>
            </p14:nvContentPartPr>
            <p14:xfrm>
              <a:off x="4826742" y="2934817"/>
              <a:ext cx="718560" cy="190080"/>
            </p14:xfrm>
          </p:contentPart>
        </mc:Choice>
        <mc:Fallback>
          <p:pic>
            <p:nvPicPr>
              <p:cNvPr id="53" name="Ink 52">
                <a:extLst>
                  <a:ext uri="{FF2B5EF4-FFF2-40B4-BE49-F238E27FC236}">
                    <a16:creationId xmlns:a16="http://schemas.microsoft.com/office/drawing/2014/main" id="{D9BC5764-D293-47C4-BE18-C90C6AF07D49}"/>
                  </a:ext>
                </a:extLst>
              </p:cNvPr>
              <p:cNvPicPr/>
              <p:nvPr/>
            </p:nvPicPr>
            <p:blipFill>
              <a:blip r:embed="rId99"/>
              <a:stretch>
                <a:fillRect/>
              </a:stretch>
            </p:blipFill>
            <p:spPr>
              <a:xfrm>
                <a:off x="4808742" y="2898817"/>
                <a:ext cx="7542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4" name="Ink 53">
                <a:extLst>
                  <a:ext uri="{FF2B5EF4-FFF2-40B4-BE49-F238E27FC236}">
                    <a16:creationId xmlns:a16="http://schemas.microsoft.com/office/drawing/2014/main" id="{77A8099C-6CB8-4E52-8BF4-A56A0A236E8D}"/>
                  </a:ext>
                </a:extLst>
              </p14:cNvPr>
              <p14:cNvContentPartPr/>
              <p14:nvPr/>
            </p14:nvContentPartPr>
            <p14:xfrm>
              <a:off x="5918622" y="1889737"/>
              <a:ext cx="715320" cy="1868040"/>
            </p14:xfrm>
          </p:contentPart>
        </mc:Choice>
        <mc:Fallback>
          <p:pic>
            <p:nvPicPr>
              <p:cNvPr id="54" name="Ink 53">
                <a:extLst>
                  <a:ext uri="{FF2B5EF4-FFF2-40B4-BE49-F238E27FC236}">
                    <a16:creationId xmlns:a16="http://schemas.microsoft.com/office/drawing/2014/main" id="{77A8099C-6CB8-4E52-8BF4-A56A0A236E8D}"/>
                  </a:ext>
                </a:extLst>
              </p:cNvPr>
              <p:cNvPicPr/>
              <p:nvPr/>
            </p:nvPicPr>
            <p:blipFill>
              <a:blip r:embed="rId101"/>
              <a:stretch>
                <a:fillRect/>
              </a:stretch>
            </p:blipFill>
            <p:spPr>
              <a:xfrm>
                <a:off x="5900622" y="1854097"/>
                <a:ext cx="750960" cy="1939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5" name="Ink 54">
                <a:extLst>
                  <a:ext uri="{FF2B5EF4-FFF2-40B4-BE49-F238E27FC236}">
                    <a16:creationId xmlns:a16="http://schemas.microsoft.com/office/drawing/2014/main" id="{10DCDF05-A689-4BCA-938C-766AA73BE949}"/>
                  </a:ext>
                </a:extLst>
              </p14:cNvPr>
              <p14:cNvContentPartPr/>
              <p14:nvPr/>
            </p14:nvContentPartPr>
            <p14:xfrm>
              <a:off x="6215622" y="1261897"/>
              <a:ext cx="3890880" cy="550440"/>
            </p14:xfrm>
          </p:contentPart>
        </mc:Choice>
        <mc:Fallback>
          <p:pic>
            <p:nvPicPr>
              <p:cNvPr id="55" name="Ink 54">
                <a:extLst>
                  <a:ext uri="{FF2B5EF4-FFF2-40B4-BE49-F238E27FC236}">
                    <a16:creationId xmlns:a16="http://schemas.microsoft.com/office/drawing/2014/main" id="{10DCDF05-A689-4BCA-938C-766AA73BE949}"/>
                  </a:ext>
                </a:extLst>
              </p:cNvPr>
              <p:cNvPicPr/>
              <p:nvPr/>
            </p:nvPicPr>
            <p:blipFill>
              <a:blip r:embed="rId103"/>
              <a:stretch>
                <a:fillRect/>
              </a:stretch>
            </p:blipFill>
            <p:spPr>
              <a:xfrm>
                <a:off x="6197982" y="1225897"/>
                <a:ext cx="392652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6" name="Ink 55">
                <a:extLst>
                  <a:ext uri="{FF2B5EF4-FFF2-40B4-BE49-F238E27FC236}">
                    <a16:creationId xmlns:a16="http://schemas.microsoft.com/office/drawing/2014/main" id="{AF452D3B-5ED4-4726-B0F0-125427359F9D}"/>
                  </a:ext>
                </a:extLst>
              </p14:cNvPr>
              <p14:cNvContentPartPr/>
              <p14:nvPr/>
            </p14:nvContentPartPr>
            <p14:xfrm>
              <a:off x="6628542" y="1992697"/>
              <a:ext cx="687600" cy="713880"/>
            </p14:xfrm>
          </p:contentPart>
        </mc:Choice>
        <mc:Fallback>
          <p:pic>
            <p:nvPicPr>
              <p:cNvPr id="56" name="Ink 55">
                <a:extLst>
                  <a:ext uri="{FF2B5EF4-FFF2-40B4-BE49-F238E27FC236}">
                    <a16:creationId xmlns:a16="http://schemas.microsoft.com/office/drawing/2014/main" id="{AF452D3B-5ED4-4726-B0F0-125427359F9D}"/>
                  </a:ext>
                </a:extLst>
              </p:cNvPr>
              <p:cNvPicPr/>
              <p:nvPr/>
            </p:nvPicPr>
            <p:blipFill>
              <a:blip r:embed="rId105"/>
              <a:stretch>
                <a:fillRect/>
              </a:stretch>
            </p:blipFill>
            <p:spPr>
              <a:xfrm>
                <a:off x="6610902" y="1956697"/>
                <a:ext cx="723240" cy="785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7" name="Ink 56">
                <a:extLst>
                  <a:ext uri="{FF2B5EF4-FFF2-40B4-BE49-F238E27FC236}">
                    <a16:creationId xmlns:a16="http://schemas.microsoft.com/office/drawing/2014/main" id="{608BC432-9155-41CF-AB20-36A3394152FA}"/>
                  </a:ext>
                </a:extLst>
              </p14:cNvPr>
              <p14:cNvContentPartPr/>
              <p14:nvPr/>
            </p14:nvContentPartPr>
            <p14:xfrm>
              <a:off x="7547262" y="2144977"/>
              <a:ext cx="242640" cy="408960"/>
            </p14:xfrm>
          </p:contentPart>
        </mc:Choice>
        <mc:Fallback>
          <p:pic>
            <p:nvPicPr>
              <p:cNvPr id="57" name="Ink 56">
                <a:extLst>
                  <a:ext uri="{FF2B5EF4-FFF2-40B4-BE49-F238E27FC236}">
                    <a16:creationId xmlns:a16="http://schemas.microsoft.com/office/drawing/2014/main" id="{608BC432-9155-41CF-AB20-36A3394152FA}"/>
                  </a:ext>
                </a:extLst>
              </p:cNvPr>
              <p:cNvPicPr/>
              <p:nvPr/>
            </p:nvPicPr>
            <p:blipFill>
              <a:blip r:embed="rId107"/>
              <a:stretch>
                <a:fillRect/>
              </a:stretch>
            </p:blipFill>
            <p:spPr>
              <a:xfrm>
                <a:off x="7529622" y="2109337"/>
                <a:ext cx="27828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8" name="Ink 57">
                <a:extLst>
                  <a:ext uri="{FF2B5EF4-FFF2-40B4-BE49-F238E27FC236}">
                    <a16:creationId xmlns:a16="http://schemas.microsoft.com/office/drawing/2014/main" id="{44E54E47-E942-46C5-8E0A-5AA0F7DFA231}"/>
                  </a:ext>
                </a:extLst>
              </p14:cNvPr>
              <p14:cNvContentPartPr/>
              <p14:nvPr/>
            </p14:nvContentPartPr>
            <p14:xfrm>
              <a:off x="7517022" y="2280337"/>
              <a:ext cx="270000" cy="219600"/>
            </p14:xfrm>
          </p:contentPart>
        </mc:Choice>
        <mc:Fallback>
          <p:pic>
            <p:nvPicPr>
              <p:cNvPr id="58" name="Ink 57">
                <a:extLst>
                  <a:ext uri="{FF2B5EF4-FFF2-40B4-BE49-F238E27FC236}">
                    <a16:creationId xmlns:a16="http://schemas.microsoft.com/office/drawing/2014/main" id="{44E54E47-E942-46C5-8E0A-5AA0F7DFA231}"/>
                  </a:ext>
                </a:extLst>
              </p:cNvPr>
              <p:cNvPicPr/>
              <p:nvPr/>
            </p:nvPicPr>
            <p:blipFill>
              <a:blip r:embed="rId109"/>
              <a:stretch>
                <a:fillRect/>
              </a:stretch>
            </p:blipFill>
            <p:spPr>
              <a:xfrm>
                <a:off x="7499382" y="2244337"/>
                <a:ext cx="3056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9" name="Ink 58">
                <a:extLst>
                  <a:ext uri="{FF2B5EF4-FFF2-40B4-BE49-F238E27FC236}">
                    <a16:creationId xmlns:a16="http://schemas.microsoft.com/office/drawing/2014/main" id="{82385F2D-41CE-48FB-9167-7A893CBD65C4}"/>
                  </a:ext>
                </a:extLst>
              </p14:cNvPr>
              <p14:cNvContentPartPr/>
              <p14:nvPr/>
            </p14:nvContentPartPr>
            <p14:xfrm>
              <a:off x="7455462" y="2354137"/>
              <a:ext cx="347400" cy="116640"/>
            </p14:xfrm>
          </p:contentPart>
        </mc:Choice>
        <mc:Fallback>
          <p:pic>
            <p:nvPicPr>
              <p:cNvPr id="59" name="Ink 58">
                <a:extLst>
                  <a:ext uri="{FF2B5EF4-FFF2-40B4-BE49-F238E27FC236}">
                    <a16:creationId xmlns:a16="http://schemas.microsoft.com/office/drawing/2014/main" id="{82385F2D-41CE-48FB-9167-7A893CBD65C4}"/>
                  </a:ext>
                </a:extLst>
              </p:cNvPr>
              <p:cNvPicPr/>
              <p:nvPr/>
            </p:nvPicPr>
            <p:blipFill>
              <a:blip r:embed="rId111"/>
              <a:stretch>
                <a:fillRect/>
              </a:stretch>
            </p:blipFill>
            <p:spPr>
              <a:xfrm>
                <a:off x="7437822" y="2318137"/>
                <a:ext cx="3830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0" name="Ink 59">
                <a:extLst>
                  <a:ext uri="{FF2B5EF4-FFF2-40B4-BE49-F238E27FC236}">
                    <a16:creationId xmlns:a16="http://schemas.microsoft.com/office/drawing/2014/main" id="{60E5F309-B5E2-47B5-99F0-620C214C91EF}"/>
                  </a:ext>
                </a:extLst>
              </p14:cNvPr>
              <p14:cNvContentPartPr/>
              <p14:nvPr/>
            </p14:nvContentPartPr>
            <p14:xfrm>
              <a:off x="7657782" y="2180257"/>
              <a:ext cx="91800" cy="342000"/>
            </p14:xfrm>
          </p:contentPart>
        </mc:Choice>
        <mc:Fallback>
          <p:pic>
            <p:nvPicPr>
              <p:cNvPr id="60" name="Ink 59">
                <a:extLst>
                  <a:ext uri="{FF2B5EF4-FFF2-40B4-BE49-F238E27FC236}">
                    <a16:creationId xmlns:a16="http://schemas.microsoft.com/office/drawing/2014/main" id="{60E5F309-B5E2-47B5-99F0-620C214C91EF}"/>
                  </a:ext>
                </a:extLst>
              </p:cNvPr>
              <p:cNvPicPr/>
              <p:nvPr/>
            </p:nvPicPr>
            <p:blipFill>
              <a:blip r:embed="rId113"/>
              <a:stretch>
                <a:fillRect/>
              </a:stretch>
            </p:blipFill>
            <p:spPr>
              <a:xfrm>
                <a:off x="7639782" y="2144617"/>
                <a:ext cx="12744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1" name="Ink 60">
                <a:extLst>
                  <a:ext uri="{FF2B5EF4-FFF2-40B4-BE49-F238E27FC236}">
                    <a16:creationId xmlns:a16="http://schemas.microsoft.com/office/drawing/2014/main" id="{540AF39C-EDC7-46C6-A96D-9C7EAC7AADB7}"/>
                  </a:ext>
                </a:extLst>
              </p14:cNvPr>
              <p14:cNvContentPartPr/>
              <p14:nvPr/>
            </p14:nvContentPartPr>
            <p14:xfrm>
              <a:off x="8051262" y="1917817"/>
              <a:ext cx="392400" cy="353520"/>
            </p14:xfrm>
          </p:contentPart>
        </mc:Choice>
        <mc:Fallback>
          <p:pic>
            <p:nvPicPr>
              <p:cNvPr id="61" name="Ink 60">
                <a:extLst>
                  <a:ext uri="{FF2B5EF4-FFF2-40B4-BE49-F238E27FC236}">
                    <a16:creationId xmlns:a16="http://schemas.microsoft.com/office/drawing/2014/main" id="{540AF39C-EDC7-46C6-A96D-9C7EAC7AADB7}"/>
                  </a:ext>
                </a:extLst>
              </p:cNvPr>
              <p:cNvPicPr/>
              <p:nvPr/>
            </p:nvPicPr>
            <p:blipFill>
              <a:blip r:embed="rId115"/>
              <a:stretch>
                <a:fillRect/>
              </a:stretch>
            </p:blipFill>
            <p:spPr>
              <a:xfrm>
                <a:off x="8033622" y="1882177"/>
                <a:ext cx="42804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2" name="Ink 61">
                <a:extLst>
                  <a:ext uri="{FF2B5EF4-FFF2-40B4-BE49-F238E27FC236}">
                    <a16:creationId xmlns:a16="http://schemas.microsoft.com/office/drawing/2014/main" id="{9099821E-60C3-41AA-BCD2-CE733D7CE2D3}"/>
                  </a:ext>
                </a:extLst>
              </p14:cNvPr>
              <p14:cNvContentPartPr/>
              <p14:nvPr/>
            </p14:nvContentPartPr>
            <p14:xfrm>
              <a:off x="8553462" y="1993057"/>
              <a:ext cx="241200" cy="287280"/>
            </p14:xfrm>
          </p:contentPart>
        </mc:Choice>
        <mc:Fallback>
          <p:pic>
            <p:nvPicPr>
              <p:cNvPr id="62" name="Ink 61">
                <a:extLst>
                  <a:ext uri="{FF2B5EF4-FFF2-40B4-BE49-F238E27FC236}">
                    <a16:creationId xmlns:a16="http://schemas.microsoft.com/office/drawing/2014/main" id="{9099821E-60C3-41AA-BCD2-CE733D7CE2D3}"/>
                  </a:ext>
                </a:extLst>
              </p:cNvPr>
              <p:cNvPicPr/>
              <p:nvPr/>
            </p:nvPicPr>
            <p:blipFill>
              <a:blip r:embed="rId117"/>
              <a:stretch>
                <a:fillRect/>
              </a:stretch>
            </p:blipFill>
            <p:spPr>
              <a:xfrm>
                <a:off x="8535462" y="1957417"/>
                <a:ext cx="2768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3" name="Ink 62">
                <a:extLst>
                  <a:ext uri="{FF2B5EF4-FFF2-40B4-BE49-F238E27FC236}">
                    <a16:creationId xmlns:a16="http://schemas.microsoft.com/office/drawing/2014/main" id="{BA41ED12-7B7A-435F-96DA-E4C803E4A841}"/>
                  </a:ext>
                </a:extLst>
              </p14:cNvPr>
              <p14:cNvContentPartPr/>
              <p14:nvPr/>
            </p14:nvContentPartPr>
            <p14:xfrm>
              <a:off x="9111462" y="1749337"/>
              <a:ext cx="279000" cy="408600"/>
            </p14:xfrm>
          </p:contentPart>
        </mc:Choice>
        <mc:Fallback>
          <p:pic>
            <p:nvPicPr>
              <p:cNvPr id="63" name="Ink 62">
                <a:extLst>
                  <a:ext uri="{FF2B5EF4-FFF2-40B4-BE49-F238E27FC236}">
                    <a16:creationId xmlns:a16="http://schemas.microsoft.com/office/drawing/2014/main" id="{BA41ED12-7B7A-435F-96DA-E4C803E4A841}"/>
                  </a:ext>
                </a:extLst>
              </p:cNvPr>
              <p:cNvPicPr/>
              <p:nvPr/>
            </p:nvPicPr>
            <p:blipFill>
              <a:blip r:embed="rId119"/>
              <a:stretch>
                <a:fillRect/>
              </a:stretch>
            </p:blipFill>
            <p:spPr>
              <a:xfrm>
                <a:off x="9093462" y="1713337"/>
                <a:ext cx="31464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4" name="Ink 63">
                <a:extLst>
                  <a:ext uri="{FF2B5EF4-FFF2-40B4-BE49-F238E27FC236}">
                    <a16:creationId xmlns:a16="http://schemas.microsoft.com/office/drawing/2014/main" id="{4175B3FC-5BF8-4A6C-A2C2-F05608F89814}"/>
                  </a:ext>
                </a:extLst>
              </p14:cNvPr>
              <p14:cNvContentPartPr/>
              <p14:nvPr/>
            </p14:nvContentPartPr>
            <p14:xfrm>
              <a:off x="9055662" y="1758337"/>
              <a:ext cx="465840" cy="364320"/>
            </p14:xfrm>
          </p:contentPart>
        </mc:Choice>
        <mc:Fallback>
          <p:pic>
            <p:nvPicPr>
              <p:cNvPr id="64" name="Ink 63">
                <a:extLst>
                  <a:ext uri="{FF2B5EF4-FFF2-40B4-BE49-F238E27FC236}">
                    <a16:creationId xmlns:a16="http://schemas.microsoft.com/office/drawing/2014/main" id="{4175B3FC-5BF8-4A6C-A2C2-F05608F89814}"/>
                  </a:ext>
                </a:extLst>
              </p:cNvPr>
              <p:cNvPicPr/>
              <p:nvPr/>
            </p:nvPicPr>
            <p:blipFill>
              <a:blip r:embed="rId121"/>
              <a:stretch>
                <a:fillRect/>
              </a:stretch>
            </p:blipFill>
            <p:spPr>
              <a:xfrm>
                <a:off x="9038022" y="1722337"/>
                <a:ext cx="50148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5" name="Ink 64">
                <a:extLst>
                  <a:ext uri="{FF2B5EF4-FFF2-40B4-BE49-F238E27FC236}">
                    <a16:creationId xmlns:a16="http://schemas.microsoft.com/office/drawing/2014/main" id="{98928F31-32D2-4ED3-8675-E0DD0064B82A}"/>
                  </a:ext>
                </a:extLst>
              </p14:cNvPr>
              <p14:cNvContentPartPr/>
              <p14:nvPr/>
            </p14:nvContentPartPr>
            <p14:xfrm>
              <a:off x="9002742" y="1918897"/>
              <a:ext cx="292320" cy="59400"/>
            </p14:xfrm>
          </p:contentPart>
        </mc:Choice>
        <mc:Fallback>
          <p:pic>
            <p:nvPicPr>
              <p:cNvPr id="65" name="Ink 64">
                <a:extLst>
                  <a:ext uri="{FF2B5EF4-FFF2-40B4-BE49-F238E27FC236}">
                    <a16:creationId xmlns:a16="http://schemas.microsoft.com/office/drawing/2014/main" id="{98928F31-32D2-4ED3-8675-E0DD0064B82A}"/>
                  </a:ext>
                </a:extLst>
              </p:cNvPr>
              <p:cNvPicPr/>
              <p:nvPr/>
            </p:nvPicPr>
            <p:blipFill>
              <a:blip r:embed="rId123"/>
              <a:stretch>
                <a:fillRect/>
              </a:stretch>
            </p:blipFill>
            <p:spPr>
              <a:xfrm>
                <a:off x="8985102" y="1882897"/>
                <a:ext cx="3279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6" name="Ink 65">
                <a:extLst>
                  <a:ext uri="{FF2B5EF4-FFF2-40B4-BE49-F238E27FC236}">
                    <a16:creationId xmlns:a16="http://schemas.microsoft.com/office/drawing/2014/main" id="{2F3F4F1B-6DCE-4784-A002-BAD4D8D9D2B7}"/>
                  </a:ext>
                </a:extLst>
              </p14:cNvPr>
              <p14:cNvContentPartPr/>
              <p14:nvPr/>
            </p14:nvContentPartPr>
            <p14:xfrm>
              <a:off x="9240342" y="1678777"/>
              <a:ext cx="168840" cy="451080"/>
            </p14:xfrm>
          </p:contentPart>
        </mc:Choice>
        <mc:Fallback>
          <p:pic>
            <p:nvPicPr>
              <p:cNvPr id="66" name="Ink 65">
                <a:extLst>
                  <a:ext uri="{FF2B5EF4-FFF2-40B4-BE49-F238E27FC236}">
                    <a16:creationId xmlns:a16="http://schemas.microsoft.com/office/drawing/2014/main" id="{2F3F4F1B-6DCE-4784-A002-BAD4D8D9D2B7}"/>
                  </a:ext>
                </a:extLst>
              </p:cNvPr>
              <p:cNvPicPr/>
              <p:nvPr/>
            </p:nvPicPr>
            <p:blipFill>
              <a:blip r:embed="rId125"/>
              <a:stretch>
                <a:fillRect/>
              </a:stretch>
            </p:blipFill>
            <p:spPr>
              <a:xfrm>
                <a:off x="9222702" y="1643137"/>
                <a:ext cx="20448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7" name="Ink 66">
                <a:extLst>
                  <a:ext uri="{FF2B5EF4-FFF2-40B4-BE49-F238E27FC236}">
                    <a16:creationId xmlns:a16="http://schemas.microsoft.com/office/drawing/2014/main" id="{5790477C-2306-4844-B20F-D230DEF5F38B}"/>
                  </a:ext>
                </a:extLst>
              </p14:cNvPr>
              <p14:cNvContentPartPr/>
              <p14:nvPr/>
            </p14:nvContentPartPr>
            <p14:xfrm>
              <a:off x="9656142" y="1660057"/>
              <a:ext cx="172800" cy="384840"/>
            </p14:xfrm>
          </p:contentPart>
        </mc:Choice>
        <mc:Fallback>
          <p:pic>
            <p:nvPicPr>
              <p:cNvPr id="67" name="Ink 66">
                <a:extLst>
                  <a:ext uri="{FF2B5EF4-FFF2-40B4-BE49-F238E27FC236}">
                    <a16:creationId xmlns:a16="http://schemas.microsoft.com/office/drawing/2014/main" id="{5790477C-2306-4844-B20F-D230DEF5F38B}"/>
                  </a:ext>
                </a:extLst>
              </p:cNvPr>
              <p:cNvPicPr/>
              <p:nvPr/>
            </p:nvPicPr>
            <p:blipFill>
              <a:blip r:embed="rId127"/>
              <a:stretch>
                <a:fillRect/>
              </a:stretch>
            </p:blipFill>
            <p:spPr>
              <a:xfrm>
                <a:off x="9638142" y="1624417"/>
                <a:ext cx="208440" cy="456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8" name="Ink 67">
                <a:extLst>
                  <a:ext uri="{FF2B5EF4-FFF2-40B4-BE49-F238E27FC236}">
                    <a16:creationId xmlns:a16="http://schemas.microsoft.com/office/drawing/2014/main" id="{BFCDD5B7-2B7B-4BB7-8FFC-2E19051A6987}"/>
                  </a:ext>
                </a:extLst>
              </p14:cNvPr>
              <p14:cNvContentPartPr/>
              <p14:nvPr/>
            </p14:nvContentPartPr>
            <p14:xfrm>
              <a:off x="9504222" y="1580497"/>
              <a:ext cx="581760" cy="556560"/>
            </p14:xfrm>
          </p:contentPart>
        </mc:Choice>
        <mc:Fallback>
          <p:pic>
            <p:nvPicPr>
              <p:cNvPr id="68" name="Ink 67">
                <a:extLst>
                  <a:ext uri="{FF2B5EF4-FFF2-40B4-BE49-F238E27FC236}">
                    <a16:creationId xmlns:a16="http://schemas.microsoft.com/office/drawing/2014/main" id="{BFCDD5B7-2B7B-4BB7-8FFC-2E19051A6987}"/>
                  </a:ext>
                </a:extLst>
              </p:cNvPr>
              <p:cNvPicPr/>
              <p:nvPr/>
            </p:nvPicPr>
            <p:blipFill>
              <a:blip r:embed="rId129"/>
              <a:stretch>
                <a:fillRect/>
              </a:stretch>
            </p:blipFill>
            <p:spPr>
              <a:xfrm>
                <a:off x="9486582" y="1544857"/>
                <a:ext cx="617400" cy="628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9" name="Ink 68">
                <a:extLst>
                  <a:ext uri="{FF2B5EF4-FFF2-40B4-BE49-F238E27FC236}">
                    <a16:creationId xmlns:a16="http://schemas.microsoft.com/office/drawing/2014/main" id="{FB1303C5-C290-465C-ACC4-25518D2C3A1A}"/>
                  </a:ext>
                </a:extLst>
              </p14:cNvPr>
              <p14:cNvContentPartPr/>
              <p14:nvPr/>
            </p14:nvContentPartPr>
            <p14:xfrm>
              <a:off x="6892782" y="2478337"/>
              <a:ext cx="3245400" cy="397080"/>
            </p14:xfrm>
          </p:contentPart>
        </mc:Choice>
        <mc:Fallback>
          <p:pic>
            <p:nvPicPr>
              <p:cNvPr id="69" name="Ink 68">
                <a:extLst>
                  <a:ext uri="{FF2B5EF4-FFF2-40B4-BE49-F238E27FC236}">
                    <a16:creationId xmlns:a16="http://schemas.microsoft.com/office/drawing/2014/main" id="{FB1303C5-C290-465C-ACC4-25518D2C3A1A}"/>
                  </a:ext>
                </a:extLst>
              </p:cNvPr>
              <p:cNvPicPr/>
              <p:nvPr/>
            </p:nvPicPr>
            <p:blipFill>
              <a:blip r:embed="rId131"/>
              <a:stretch>
                <a:fillRect/>
              </a:stretch>
            </p:blipFill>
            <p:spPr>
              <a:xfrm>
                <a:off x="6874782" y="2442337"/>
                <a:ext cx="328104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0" name="Ink 69">
                <a:extLst>
                  <a:ext uri="{FF2B5EF4-FFF2-40B4-BE49-F238E27FC236}">
                    <a16:creationId xmlns:a16="http://schemas.microsoft.com/office/drawing/2014/main" id="{B11D2263-C538-470C-A502-ED503EB85430}"/>
                  </a:ext>
                </a:extLst>
              </p14:cNvPr>
              <p14:cNvContentPartPr/>
              <p14:nvPr/>
            </p14:nvContentPartPr>
            <p14:xfrm>
              <a:off x="7911582" y="2997817"/>
              <a:ext cx="415080" cy="441720"/>
            </p14:xfrm>
          </p:contentPart>
        </mc:Choice>
        <mc:Fallback>
          <p:pic>
            <p:nvPicPr>
              <p:cNvPr id="70" name="Ink 69">
                <a:extLst>
                  <a:ext uri="{FF2B5EF4-FFF2-40B4-BE49-F238E27FC236}">
                    <a16:creationId xmlns:a16="http://schemas.microsoft.com/office/drawing/2014/main" id="{B11D2263-C538-470C-A502-ED503EB85430}"/>
                  </a:ext>
                </a:extLst>
              </p:cNvPr>
              <p:cNvPicPr/>
              <p:nvPr/>
            </p:nvPicPr>
            <p:blipFill>
              <a:blip r:embed="rId133"/>
              <a:stretch>
                <a:fillRect/>
              </a:stretch>
            </p:blipFill>
            <p:spPr>
              <a:xfrm>
                <a:off x="7893942" y="2961817"/>
                <a:ext cx="45072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1" name="Ink 70">
                <a:extLst>
                  <a:ext uri="{FF2B5EF4-FFF2-40B4-BE49-F238E27FC236}">
                    <a16:creationId xmlns:a16="http://schemas.microsoft.com/office/drawing/2014/main" id="{92C5A06B-945B-4B11-99C5-F040E2692410}"/>
                  </a:ext>
                </a:extLst>
              </p14:cNvPr>
              <p14:cNvContentPartPr/>
              <p14:nvPr/>
            </p14:nvContentPartPr>
            <p14:xfrm>
              <a:off x="8449062" y="3358177"/>
              <a:ext cx="69840" cy="194760"/>
            </p14:xfrm>
          </p:contentPart>
        </mc:Choice>
        <mc:Fallback>
          <p:pic>
            <p:nvPicPr>
              <p:cNvPr id="71" name="Ink 70">
                <a:extLst>
                  <a:ext uri="{FF2B5EF4-FFF2-40B4-BE49-F238E27FC236}">
                    <a16:creationId xmlns:a16="http://schemas.microsoft.com/office/drawing/2014/main" id="{92C5A06B-945B-4B11-99C5-F040E2692410}"/>
                  </a:ext>
                </a:extLst>
              </p:cNvPr>
              <p:cNvPicPr/>
              <p:nvPr/>
            </p:nvPicPr>
            <p:blipFill>
              <a:blip r:embed="rId135"/>
              <a:stretch>
                <a:fillRect/>
              </a:stretch>
            </p:blipFill>
            <p:spPr>
              <a:xfrm>
                <a:off x="8431422" y="3322537"/>
                <a:ext cx="1054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2" name="Ink 71">
                <a:extLst>
                  <a:ext uri="{FF2B5EF4-FFF2-40B4-BE49-F238E27FC236}">
                    <a16:creationId xmlns:a16="http://schemas.microsoft.com/office/drawing/2014/main" id="{110201D7-1C96-43D7-9F67-5FF77C32A984}"/>
                  </a:ext>
                </a:extLst>
              </p14:cNvPr>
              <p14:cNvContentPartPr/>
              <p14:nvPr/>
            </p14:nvContentPartPr>
            <p14:xfrm>
              <a:off x="8598462" y="3261697"/>
              <a:ext cx="175680" cy="318960"/>
            </p14:xfrm>
          </p:contentPart>
        </mc:Choice>
        <mc:Fallback>
          <p:pic>
            <p:nvPicPr>
              <p:cNvPr id="72" name="Ink 71">
                <a:extLst>
                  <a:ext uri="{FF2B5EF4-FFF2-40B4-BE49-F238E27FC236}">
                    <a16:creationId xmlns:a16="http://schemas.microsoft.com/office/drawing/2014/main" id="{110201D7-1C96-43D7-9F67-5FF77C32A984}"/>
                  </a:ext>
                </a:extLst>
              </p:cNvPr>
              <p:cNvPicPr/>
              <p:nvPr/>
            </p:nvPicPr>
            <p:blipFill>
              <a:blip r:embed="rId137"/>
              <a:stretch>
                <a:fillRect/>
              </a:stretch>
            </p:blipFill>
            <p:spPr>
              <a:xfrm>
                <a:off x="8580462" y="3225697"/>
                <a:ext cx="21132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3" name="Ink 72">
                <a:extLst>
                  <a:ext uri="{FF2B5EF4-FFF2-40B4-BE49-F238E27FC236}">
                    <a16:creationId xmlns:a16="http://schemas.microsoft.com/office/drawing/2014/main" id="{54152264-E1DA-4475-8CA3-0764DA163B41}"/>
                  </a:ext>
                </a:extLst>
              </p14:cNvPr>
              <p14:cNvContentPartPr/>
              <p14:nvPr/>
            </p14:nvContentPartPr>
            <p14:xfrm>
              <a:off x="8510622" y="3379417"/>
              <a:ext cx="204840" cy="84600"/>
            </p14:xfrm>
          </p:contentPart>
        </mc:Choice>
        <mc:Fallback>
          <p:pic>
            <p:nvPicPr>
              <p:cNvPr id="73" name="Ink 72">
                <a:extLst>
                  <a:ext uri="{FF2B5EF4-FFF2-40B4-BE49-F238E27FC236}">
                    <a16:creationId xmlns:a16="http://schemas.microsoft.com/office/drawing/2014/main" id="{54152264-E1DA-4475-8CA3-0764DA163B41}"/>
                  </a:ext>
                </a:extLst>
              </p:cNvPr>
              <p:cNvPicPr/>
              <p:nvPr/>
            </p:nvPicPr>
            <p:blipFill>
              <a:blip r:embed="rId139"/>
              <a:stretch>
                <a:fillRect/>
              </a:stretch>
            </p:blipFill>
            <p:spPr>
              <a:xfrm>
                <a:off x="8492982" y="3343417"/>
                <a:ext cx="2404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4" name="Ink 73">
                <a:extLst>
                  <a:ext uri="{FF2B5EF4-FFF2-40B4-BE49-F238E27FC236}">
                    <a16:creationId xmlns:a16="http://schemas.microsoft.com/office/drawing/2014/main" id="{964CE9D2-0A34-43A2-8D4B-9128EF2D3FD0}"/>
                  </a:ext>
                </a:extLst>
              </p14:cNvPr>
              <p14:cNvContentPartPr/>
              <p14:nvPr/>
            </p14:nvContentPartPr>
            <p14:xfrm>
              <a:off x="8483622" y="3323257"/>
              <a:ext cx="96840" cy="309240"/>
            </p14:xfrm>
          </p:contentPart>
        </mc:Choice>
        <mc:Fallback>
          <p:pic>
            <p:nvPicPr>
              <p:cNvPr id="74" name="Ink 73">
                <a:extLst>
                  <a:ext uri="{FF2B5EF4-FFF2-40B4-BE49-F238E27FC236}">
                    <a16:creationId xmlns:a16="http://schemas.microsoft.com/office/drawing/2014/main" id="{964CE9D2-0A34-43A2-8D4B-9128EF2D3FD0}"/>
                  </a:ext>
                </a:extLst>
              </p:cNvPr>
              <p:cNvPicPr/>
              <p:nvPr/>
            </p:nvPicPr>
            <p:blipFill>
              <a:blip r:embed="rId141"/>
              <a:stretch>
                <a:fillRect/>
              </a:stretch>
            </p:blipFill>
            <p:spPr>
              <a:xfrm>
                <a:off x="8465982" y="3287257"/>
                <a:ext cx="13248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5" name="Ink 74">
                <a:extLst>
                  <a:ext uri="{FF2B5EF4-FFF2-40B4-BE49-F238E27FC236}">
                    <a16:creationId xmlns:a16="http://schemas.microsoft.com/office/drawing/2014/main" id="{5C465695-A559-4F66-80F1-A9340E53E565}"/>
                  </a:ext>
                </a:extLst>
              </p14:cNvPr>
              <p14:cNvContentPartPr/>
              <p14:nvPr/>
            </p14:nvContentPartPr>
            <p14:xfrm>
              <a:off x="8625102" y="2215177"/>
              <a:ext cx="360" cy="360"/>
            </p14:xfrm>
          </p:contentPart>
        </mc:Choice>
        <mc:Fallback>
          <p:pic>
            <p:nvPicPr>
              <p:cNvPr id="75" name="Ink 74">
                <a:extLst>
                  <a:ext uri="{FF2B5EF4-FFF2-40B4-BE49-F238E27FC236}">
                    <a16:creationId xmlns:a16="http://schemas.microsoft.com/office/drawing/2014/main" id="{5C465695-A559-4F66-80F1-A9340E53E565}"/>
                  </a:ext>
                </a:extLst>
              </p:cNvPr>
              <p:cNvPicPr/>
              <p:nvPr/>
            </p:nvPicPr>
            <p:blipFill>
              <a:blip r:embed="rId79"/>
              <a:stretch>
                <a:fillRect/>
              </a:stretch>
            </p:blipFill>
            <p:spPr>
              <a:xfrm>
                <a:off x="8607102" y="2179537"/>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6" name="Ink 75">
                <a:extLst>
                  <a:ext uri="{FF2B5EF4-FFF2-40B4-BE49-F238E27FC236}">
                    <a16:creationId xmlns:a16="http://schemas.microsoft.com/office/drawing/2014/main" id="{1860C451-F64A-425E-935A-E7261571C58F}"/>
                  </a:ext>
                </a:extLst>
              </p14:cNvPr>
              <p14:cNvContentPartPr/>
              <p14:nvPr/>
            </p14:nvContentPartPr>
            <p14:xfrm>
              <a:off x="8616102" y="3446377"/>
              <a:ext cx="360" cy="360"/>
            </p14:xfrm>
          </p:contentPart>
        </mc:Choice>
        <mc:Fallback>
          <p:pic>
            <p:nvPicPr>
              <p:cNvPr id="76" name="Ink 75">
                <a:extLst>
                  <a:ext uri="{FF2B5EF4-FFF2-40B4-BE49-F238E27FC236}">
                    <a16:creationId xmlns:a16="http://schemas.microsoft.com/office/drawing/2014/main" id="{1860C451-F64A-425E-935A-E7261571C58F}"/>
                  </a:ext>
                </a:extLst>
              </p:cNvPr>
              <p:cNvPicPr/>
              <p:nvPr/>
            </p:nvPicPr>
            <p:blipFill>
              <a:blip r:embed="rId79"/>
              <a:stretch>
                <a:fillRect/>
              </a:stretch>
            </p:blipFill>
            <p:spPr>
              <a:xfrm>
                <a:off x="8598102" y="3410737"/>
                <a:ext cx="36000" cy="72000"/>
              </a:xfrm>
              <a:prstGeom prst="rect">
                <a:avLst/>
              </a:prstGeom>
            </p:spPr>
          </p:pic>
        </mc:Fallback>
      </mc:AlternateContent>
    </p:spTree>
    <p:extLst>
      <p:ext uri="{BB962C8B-B14F-4D97-AF65-F5344CB8AC3E}">
        <p14:creationId xmlns:p14="http://schemas.microsoft.com/office/powerpoint/2010/main" val="3975368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0A1910-53CD-4DE4-ADC9-60FB325B798F}"/>
              </a:ext>
            </a:extLst>
          </p:cNvPr>
          <p:cNvSpPr txBox="1"/>
          <p:nvPr/>
        </p:nvSpPr>
        <p:spPr>
          <a:xfrm>
            <a:off x="131885" y="140677"/>
            <a:ext cx="11438792" cy="1384995"/>
          </a:xfrm>
          <a:prstGeom prst="rect">
            <a:avLst/>
          </a:prstGeom>
          <a:noFill/>
        </p:spPr>
        <p:txBody>
          <a:bodyPr wrap="square" rtlCol="0">
            <a:spAutoFit/>
          </a:bodyPr>
          <a:lstStyle/>
          <a:p>
            <a:r>
              <a:rPr lang="en-US" dirty="0"/>
              <a:t>A company purchase a raw material with purchasing cost is 16 Rs. Company whole year requirement or demand is 25000 units, holding cost is 6.4 per unit for one year. The ordering cost is 32 Rs. Find out the EOQ?</a:t>
            </a:r>
            <a:endParaRPr lang="th-TH" dirty="0"/>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1792A708-3063-4AC3-AC5C-D14684F8D8C7}"/>
                  </a:ext>
                </a:extLst>
              </p14:cNvPr>
              <p14:cNvContentPartPr/>
              <p14:nvPr/>
            </p14:nvContentPartPr>
            <p14:xfrm>
              <a:off x="6716742" y="552378"/>
              <a:ext cx="2637000" cy="187200"/>
            </p14:xfrm>
          </p:contentPart>
        </mc:Choice>
        <mc:Fallback>
          <p:pic>
            <p:nvPicPr>
              <p:cNvPr id="12" name="Ink 11">
                <a:extLst>
                  <a:ext uri="{FF2B5EF4-FFF2-40B4-BE49-F238E27FC236}">
                    <a16:creationId xmlns:a16="http://schemas.microsoft.com/office/drawing/2014/main" id="{1792A708-3063-4AC3-AC5C-D14684F8D8C7}"/>
                  </a:ext>
                </a:extLst>
              </p:cNvPr>
              <p:cNvPicPr/>
              <p:nvPr/>
            </p:nvPicPr>
            <p:blipFill>
              <a:blip r:embed="rId3"/>
              <a:stretch>
                <a:fillRect/>
              </a:stretch>
            </p:blipFill>
            <p:spPr>
              <a:xfrm>
                <a:off x="6699102" y="534738"/>
                <a:ext cx="2672640" cy="222840"/>
              </a:xfrm>
              <a:prstGeom prst="rect">
                <a:avLst/>
              </a:prstGeom>
            </p:spPr>
          </p:pic>
        </mc:Fallback>
      </mc:AlternateContent>
      <p:grpSp>
        <p:nvGrpSpPr>
          <p:cNvPr id="70" name="Group 69">
            <a:extLst>
              <a:ext uri="{FF2B5EF4-FFF2-40B4-BE49-F238E27FC236}">
                <a16:creationId xmlns:a16="http://schemas.microsoft.com/office/drawing/2014/main" id="{6031B185-A5B9-4A4B-A1E4-884DBECFF58E}"/>
              </a:ext>
            </a:extLst>
          </p:cNvPr>
          <p:cNvGrpSpPr/>
          <p:nvPr/>
        </p:nvGrpSpPr>
        <p:grpSpPr>
          <a:xfrm>
            <a:off x="210462" y="1458858"/>
            <a:ext cx="5820120" cy="4745160"/>
            <a:chOff x="210462" y="1458858"/>
            <a:chExt cx="5820120" cy="474516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88E90FA-4D5D-41E6-91DC-8B21D34854CE}"/>
                    </a:ext>
                  </a:extLst>
                </p14:cNvPr>
                <p14:cNvContentPartPr/>
                <p14:nvPr/>
              </p14:nvContentPartPr>
              <p14:xfrm>
                <a:off x="210462" y="1531578"/>
                <a:ext cx="356040" cy="584640"/>
              </p14:xfrm>
            </p:contentPart>
          </mc:Choice>
          <mc:Fallback>
            <p:pic>
              <p:nvPicPr>
                <p:cNvPr id="6" name="Ink 5">
                  <a:extLst>
                    <a:ext uri="{FF2B5EF4-FFF2-40B4-BE49-F238E27FC236}">
                      <a16:creationId xmlns:a16="http://schemas.microsoft.com/office/drawing/2014/main" id="{388E90FA-4D5D-41E6-91DC-8B21D34854CE}"/>
                    </a:ext>
                  </a:extLst>
                </p:cNvPr>
                <p:cNvPicPr/>
                <p:nvPr/>
              </p:nvPicPr>
              <p:blipFill>
                <a:blip r:embed="rId5"/>
                <a:stretch>
                  <a:fillRect/>
                </a:stretch>
              </p:blipFill>
              <p:spPr>
                <a:xfrm>
                  <a:off x="192822" y="1513938"/>
                  <a:ext cx="391680" cy="620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3663C58-5A26-4F7B-8FFC-E4E8752C6EE9}"/>
                    </a:ext>
                  </a:extLst>
                </p14:cNvPr>
                <p14:cNvContentPartPr/>
                <p14:nvPr/>
              </p14:nvContentPartPr>
              <p14:xfrm>
                <a:off x="754422" y="1458858"/>
                <a:ext cx="368280" cy="396000"/>
              </p14:xfrm>
            </p:contentPart>
          </mc:Choice>
          <mc:Fallback>
            <p:pic>
              <p:nvPicPr>
                <p:cNvPr id="7" name="Ink 6">
                  <a:extLst>
                    <a:ext uri="{FF2B5EF4-FFF2-40B4-BE49-F238E27FC236}">
                      <a16:creationId xmlns:a16="http://schemas.microsoft.com/office/drawing/2014/main" id="{C3663C58-5A26-4F7B-8FFC-E4E8752C6EE9}"/>
                    </a:ext>
                  </a:extLst>
                </p:cNvPr>
                <p:cNvPicPr/>
                <p:nvPr/>
              </p:nvPicPr>
              <p:blipFill>
                <a:blip r:embed="rId7"/>
                <a:stretch>
                  <a:fillRect/>
                </a:stretch>
              </p:blipFill>
              <p:spPr>
                <a:xfrm>
                  <a:off x="736782" y="1440858"/>
                  <a:ext cx="40392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91F1D26-7999-4533-8690-8989527C8CFC}"/>
                    </a:ext>
                  </a:extLst>
                </p14:cNvPr>
                <p14:cNvContentPartPr/>
                <p14:nvPr/>
              </p14:nvContentPartPr>
              <p14:xfrm>
                <a:off x="448062" y="1948818"/>
                <a:ext cx="654120" cy="381240"/>
              </p14:xfrm>
            </p:contentPart>
          </mc:Choice>
          <mc:Fallback>
            <p:pic>
              <p:nvPicPr>
                <p:cNvPr id="8" name="Ink 7">
                  <a:extLst>
                    <a:ext uri="{FF2B5EF4-FFF2-40B4-BE49-F238E27FC236}">
                      <a16:creationId xmlns:a16="http://schemas.microsoft.com/office/drawing/2014/main" id="{E91F1D26-7999-4533-8690-8989527C8CFC}"/>
                    </a:ext>
                  </a:extLst>
                </p:cNvPr>
                <p:cNvPicPr/>
                <p:nvPr/>
              </p:nvPicPr>
              <p:blipFill>
                <a:blip r:embed="rId9"/>
                <a:stretch>
                  <a:fillRect/>
                </a:stretch>
              </p:blipFill>
              <p:spPr>
                <a:xfrm>
                  <a:off x="430422" y="1931178"/>
                  <a:ext cx="68976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92CA81EE-93AA-4260-AD87-46FBB7E42F47}"/>
                    </a:ext>
                  </a:extLst>
                </p14:cNvPr>
                <p14:cNvContentPartPr/>
                <p14:nvPr/>
              </p14:nvContentPartPr>
              <p14:xfrm>
                <a:off x="500622" y="2272818"/>
                <a:ext cx="417600" cy="241920"/>
              </p14:xfrm>
            </p:contentPart>
          </mc:Choice>
          <mc:Fallback>
            <p:pic>
              <p:nvPicPr>
                <p:cNvPr id="10" name="Ink 9">
                  <a:extLst>
                    <a:ext uri="{FF2B5EF4-FFF2-40B4-BE49-F238E27FC236}">
                      <a16:creationId xmlns:a16="http://schemas.microsoft.com/office/drawing/2014/main" id="{92CA81EE-93AA-4260-AD87-46FBB7E42F47}"/>
                    </a:ext>
                  </a:extLst>
                </p:cNvPr>
                <p:cNvPicPr/>
                <p:nvPr/>
              </p:nvPicPr>
              <p:blipFill>
                <a:blip r:embed="rId11"/>
                <a:stretch>
                  <a:fillRect/>
                </a:stretch>
              </p:blipFill>
              <p:spPr>
                <a:xfrm>
                  <a:off x="482982" y="2255178"/>
                  <a:ext cx="4532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ED3B4788-F0F7-4748-A208-E130B9ECC7E9}"/>
                    </a:ext>
                  </a:extLst>
                </p14:cNvPr>
                <p14:cNvContentPartPr/>
                <p14:nvPr/>
              </p14:nvContentPartPr>
              <p14:xfrm>
                <a:off x="1085262" y="2077698"/>
                <a:ext cx="256320" cy="704880"/>
              </p14:xfrm>
            </p:contentPart>
          </mc:Choice>
          <mc:Fallback>
            <p:pic>
              <p:nvPicPr>
                <p:cNvPr id="13" name="Ink 12">
                  <a:extLst>
                    <a:ext uri="{FF2B5EF4-FFF2-40B4-BE49-F238E27FC236}">
                      <a16:creationId xmlns:a16="http://schemas.microsoft.com/office/drawing/2014/main" id="{ED3B4788-F0F7-4748-A208-E130B9ECC7E9}"/>
                    </a:ext>
                  </a:extLst>
                </p:cNvPr>
                <p:cNvPicPr/>
                <p:nvPr/>
              </p:nvPicPr>
              <p:blipFill>
                <a:blip r:embed="rId13"/>
                <a:stretch>
                  <a:fillRect/>
                </a:stretch>
              </p:blipFill>
              <p:spPr>
                <a:xfrm>
                  <a:off x="1067262" y="2059698"/>
                  <a:ext cx="291960" cy="740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010298C8-E920-48DC-9058-7E53EBB360E6}"/>
                    </a:ext>
                  </a:extLst>
                </p14:cNvPr>
                <p14:cNvContentPartPr/>
                <p14:nvPr/>
              </p14:nvContentPartPr>
              <p14:xfrm>
                <a:off x="1468662" y="2074818"/>
                <a:ext cx="431280" cy="327240"/>
              </p14:xfrm>
            </p:contentPart>
          </mc:Choice>
          <mc:Fallback>
            <p:pic>
              <p:nvPicPr>
                <p:cNvPr id="14" name="Ink 13">
                  <a:extLst>
                    <a:ext uri="{FF2B5EF4-FFF2-40B4-BE49-F238E27FC236}">
                      <a16:creationId xmlns:a16="http://schemas.microsoft.com/office/drawing/2014/main" id="{010298C8-E920-48DC-9058-7E53EBB360E6}"/>
                    </a:ext>
                  </a:extLst>
                </p:cNvPr>
                <p:cNvPicPr/>
                <p:nvPr/>
              </p:nvPicPr>
              <p:blipFill>
                <a:blip r:embed="rId15"/>
                <a:stretch>
                  <a:fillRect/>
                </a:stretch>
              </p:blipFill>
              <p:spPr>
                <a:xfrm>
                  <a:off x="1450662" y="2056818"/>
                  <a:ext cx="4669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1FC42814-9B16-47B9-9BC5-6AF356460F57}"/>
                    </a:ext>
                  </a:extLst>
                </p14:cNvPr>
                <p14:cNvContentPartPr/>
                <p14:nvPr/>
              </p14:nvContentPartPr>
              <p14:xfrm>
                <a:off x="2021982" y="2079138"/>
                <a:ext cx="248760" cy="119160"/>
              </p14:xfrm>
            </p:contentPart>
          </mc:Choice>
          <mc:Fallback>
            <p:pic>
              <p:nvPicPr>
                <p:cNvPr id="15" name="Ink 14">
                  <a:extLst>
                    <a:ext uri="{FF2B5EF4-FFF2-40B4-BE49-F238E27FC236}">
                      <a16:creationId xmlns:a16="http://schemas.microsoft.com/office/drawing/2014/main" id="{1FC42814-9B16-47B9-9BC5-6AF356460F57}"/>
                    </a:ext>
                  </a:extLst>
                </p:cNvPr>
                <p:cNvPicPr/>
                <p:nvPr/>
              </p:nvPicPr>
              <p:blipFill>
                <a:blip r:embed="rId17"/>
                <a:stretch>
                  <a:fillRect/>
                </a:stretch>
              </p:blipFill>
              <p:spPr>
                <a:xfrm>
                  <a:off x="2004342" y="2061138"/>
                  <a:ext cx="2844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0586DC2A-1304-41EE-8242-6BC34757339B}"/>
                    </a:ext>
                  </a:extLst>
                </p14:cNvPr>
                <p14:cNvContentPartPr/>
                <p14:nvPr/>
              </p14:nvContentPartPr>
              <p14:xfrm>
                <a:off x="1960062" y="2292618"/>
                <a:ext cx="309600" cy="116280"/>
              </p14:xfrm>
            </p:contentPart>
          </mc:Choice>
          <mc:Fallback>
            <p:pic>
              <p:nvPicPr>
                <p:cNvPr id="16" name="Ink 15">
                  <a:extLst>
                    <a:ext uri="{FF2B5EF4-FFF2-40B4-BE49-F238E27FC236}">
                      <a16:creationId xmlns:a16="http://schemas.microsoft.com/office/drawing/2014/main" id="{0586DC2A-1304-41EE-8242-6BC34757339B}"/>
                    </a:ext>
                  </a:extLst>
                </p:cNvPr>
                <p:cNvPicPr/>
                <p:nvPr/>
              </p:nvPicPr>
              <p:blipFill>
                <a:blip r:embed="rId19"/>
                <a:stretch>
                  <a:fillRect/>
                </a:stretch>
              </p:blipFill>
              <p:spPr>
                <a:xfrm>
                  <a:off x="1942422" y="2274978"/>
                  <a:ext cx="3452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6CD3C70E-C805-4D03-8E17-C13CA607D2DA}"/>
                    </a:ext>
                  </a:extLst>
                </p14:cNvPr>
                <p14:cNvContentPartPr/>
                <p14:nvPr/>
              </p14:nvContentPartPr>
              <p14:xfrm>
                <a:off x="2505462" y="1907418"/>
                <a:ext cx="114480" cy="312480"/>
              </p14:xfrm>
            </p:contentPart>
          </mc:Choice>
          <mc:Fallback>
            <p:pic>
              <p:nvPicPr>
                <p:cNvPr id="18" name="Ink 17">
                  <a:extLst>
                    <a:ext uri="{FF2B5EF4-FFF2-40B4-BE49-F238E27FC236}">
                      <a16:creationId xmlns:a16="http://schemas.microsoft.com/office/drawing/2014/main" id="{6CD3C70E-C805-4D03-8E17-C13CA607D2DA}"/>
                    </a:ext>
                  </a:extLst>
                </p:cNvPr>
                <p:cNvPicPr/>
                <p:nvPr/>
              </p:nvPicPr>
              <p:blipFill>
                <a:blip r:embed="rId21"/>
                <a:stretch>
                  <a:fillRect/>
                </a:stretch>
              </p:blipFill>
              <p:spPr>
                <a:xfrm>
                  <a:off x="2487822" y="1889778"/>
                  <a:ext cx="15012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9C2B8F1E-FD71-4343-B61F-E603336C2380}"/>
                    </a:ext>
                  </a:extLst>
                </p14:cNvPr>
                <p14:cNvContentPartPr/>
                <p14:nvPr/>
              </p14:nvContentPartPr>
              <p14:xfrm>
                <a:off x="2639022" y="1705458"/>
                <a:ext cx="256320" cy="416520"/>
              </p14:xfrm>
            </p:contentPart>
          </mc:Choice>
          <mc:Fallback>
            <p:pic>
              <p:nvPicPr>
                <p:cNvPr id="19" name="Ink 18">
                  <a:extLst>
                    <a:ext uri="{FF2B5EF4-FFF2-40B4-BE49-F238E27FC236}">
                      <a16:creationId xmlns:a16="http://schemas.microsoft.com/office/drawing/2014/main" id="{9C2B8F1E-FD71-4343-B61F-E603336C2380}"/>
                    </a:ext>
                  </a:extLst>
                </p:cNvPr>
                <p:cNvPicPr/>
                <p:nvPr/>
              </p:nvPicPr>
              <p:blipFill>
                <a:blip r:embed="rId23"/>
                <a:stretch>
                  <a:fillRect/>
                </a:stretch>
              </p:blipFill>
              <p:spPr>
                <a:xfrm>
                  <a:off x="2621022" y="1687818"/>
                  <a:ext cx="29196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AE9EF149-0005-4758-B0A8-EA64BD4ED7D8}"/>
                    </a:ext>
                  </a:extLst>
                </p14:cNvPr>
                <p14:cNvContentPartPr/>
                <p14:nvPr/>
              </p14:nvContentPartPr>
              <p14:xfrm>
                <a:off x="3037902" y="1669098"/>
                <a:ext cx="410760" cy="504720"/>
              </p14:xfrm>
            </p:contentPart>
          </mc:Choice>
          <mc:Fallback>
            <p:pic>
              <p:nvPicPr>
                <p:cNvPr id="20" name="Ink 19">
                  <a:extLst>
                    <a:ext uri="{FF2B5EF4-FFF2-40B4-BE49-F238E27FC236}">
                      <a16:creationId xmlns:a16="http://schemas.microsoft.com/office/drawing/2014/main" id="{AE9EF149-0005-4758-B0A8-EA64BD4ED7D8}"/>
                    </a:ext>
                  </a:extLst>
                </p:cNvPr>
                <p:cNvPicPr/>
                <p:nvPr/>
              </p:nvPicPr>
              <p:blipFill>
                <a:blip r:embed="rId25"/>
                <a:stretch>
                  <a:fillRect/>
                </a:stretch>
              </p:blipFill>
              <p:spPr>
                <a:xfrm>
                  <a:off x="3020262" y="1651458"/>
                  <a:ext cx="44640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AB6D7A68-7155-430C-8FB2-E0A6D90C9642}"/>
                    </a:ext>
                  </a:extLst>
                </p14:cNvPr>
                <p14:cNvContentPartPr/>
                <p14:nvPr/>
              </p14:nvContentPartPr>
              <p14:xfrm>
                <a:off x="3444702" y="1643898"/>
                <a:ext cx="222840" cy="315000"/>
              </p14:xfrm>
            </p:contentPart>
          </mc:Choice>
          <mc:Fallback>
            <p:pic>
              <p:nvPicPr>
                <p:cNvPr id="21" name="Ink 20">
                  <a:extLst>
                    <a:ext uri="{FF2B5EF4-FFF2-40B4-BE49-F238E27FC236}">
                      <a16:creationId xmlns:a16="http://schemas.microsoft.com/office/drawing/2014/main" id="{AB6D7A68-7155-430C-8FB2-E0A6D90C9642}"/>
                    </a:ext>
                  </a:extLst>
                </p:cNvPr>
                <p:cNvPicPr/>
                <p:nvPr/>
              </p:nvPicPr>
              <p:blipFill>
                <a:blip r:embed="rId27"/>
                <a:stretch>
                  <a:fillRect/>
                </a:stretch>
              </p:blipFill>
              <p:spPr>
                <a:xfrm>
                  <a:off x="3426702" y="1625898"/>
                  <a:ext cx="2584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7618A388-8393-4F1A-BCBD-D262A6521881}"/>
                    </a:ext>
                  </a:extLst>
                </p14:cNvPr>
                <p14:cNvContentPartPr/>
                <p14:nvPr/>
              </p14:nvContentPartPr>
              <p14:xfrm>
                <a:off x="1269222" y="3068778"/>
                <a:ext cx="136080" cy="277200"/>
              </p14:xfrm>
            </p:contentPart>
          </mc:Choice>
          <mc:Fallback>
            <p:pic>
              <p:nvPicPr>
                <p:cNvPr id="23" name="Ink 22">
                  <a:extLst>
                    <a:ext uri="{FF2B5EF4-FFF2-40B4-BE49-F238E27FC236}">
                      <a16:creationId xmlns:a16="http://schemas.microsoft.com/office/drawing/2014/main" id="{7618A388-8393-4F1A-BCBD-D262A6521881}"/>
                    </a:ext>
                  </a:extLst>
                </p:cNvPr>
                <p:cNvPicPr/>
                <p:nvPr/>
              </p:nvPicPr>
              <p:blipFill>
                <a:blip r:embed="rId29"/>
                <a:stretch>
                  <a:fillRect/>
                </a:stretch>
              </p:blipFill>
              <p:spPr>
                <a:xfrm>
                  <a:off x="1251582" y="3051138"/>
                  <a:ext cx="1717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2940BDA1-D78C-434C-B5CD-3E837CDA38DE}"/>
                    </a:ext>
                  </a:extLst>
                </p14:cNvPr>
                <p14:cNvContentPartPr/>
                <p14:nvPr/>
              </p14:nvContentPartPr>
              <p14:xfrm>
                <a:off x="895902" y="2970498"/>
                <a:ext cx="910080" cy="714960"/>
              </p14:xfrm>
            </p:contentPart>
          </mc:Choice>
          <mc:Fallback>
            <p:pic>
              <p:nvPicPr>
                <p:cNvPr id="24" name="Ink 23">
                  <a:extLst>
                    <a:ext uri="{FF2B5EF4-FFF2-40B4-BE49-F238E27FC236}">
                      <a16:creationId xmlns:a16="http://schemas.microsoft.com/office/drawing/2014/main" id="{2940BDA1-D78C-434C-B5CD-3E837CDA38DE}"/>
                    </a:ext>
                  </a:extLst>
                </p:cNvPr>
                <p:cNvPicPr/>
                <p:nvPr/>
              </p:nvPicPr>
              <p:blipFill>
                <a:blip r:embed="rId31"/>
                <a:stretch>
                  <a:fillRect/>
                </a:stretch>
              </p:blipFill>
              <p:spPr>
                <a:xfrm>
                  <a:off x="877902" y="2952498"/>
                  <a:ext cx="945720" cy="750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21DDEFE3-1392-4E18-8AB0-E69C0292D592}"/>
                    </a:ext>
                  </a:extLst>
                </p14:cNvPr>
                <p14:cNvContentPartPr/>
                <p14:nvPr/>
              </p14:nvContentPartPr>
              <p14:xfrm>
                <a:off x="2048262" y="2830458"/>
                <a:ext cx="443160" cy="220680"/>
              </p14:xfrm>
            </p:contentPart>
          </mc:Choice>
          <mc:Fallback>
            <p:pic>
              <p:nvPicPr>
                <p:cNvPr id="25" name="Ink 24">
                  <a:extLst>
                    <a:ext uri="{FF2B5EF4-FFF2-40B4-BE49-F238E27FC236}">
                      <a16:creationId xmlns:a16="http://schemas.microsoft.com/office/drawing/2014/main" id="{21DDEFE3-1392-4E18-8AB0-E69C0292D592}"/>
                    </a:ext>
                  </a:extLst>
                </p:cNvPr>
                <p:cNvPicPr/>
                <p:nvPr/>
              </p:nvPicPr>
              <p:blipFill>
                <a:blip r:embed="rId33"/>
                <a:stretch>
                  <a:fillRect/>
                </a:stretch>
              </p:blipFill>
              <p:spPr>
                <a:xfrm>
                  <a:off x="2030622" y="2812458"/>
                  <a:ext cx="4788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83406BFE-0A63-474B-AD0E-3D30195987AF}"/>
                    </a:ext>
                  </a:extLst>
                </p14:cNvPr>
                <p14:cNvContentPartPr/>
                <p14:nvPr/>
              </p14:nvContentPartPr>
              <p14:xfrm>
                <a:off x="2074542" y="3140058"/>
                <a:ext cx="389160" cy="139320"/>
              </p14:xfrm>
            </p:contentPart>
          </mc:Choice>
          <mc:Fallback>
            <p:pic>
              <p:nvPicPr>
                <p:cNvPr id="26" name="Ink 25">
                  <a:extLst>
                    <a:ext uri="{FF2B5EF4-FFF2-40B4-BE49-F238E27FC236}">
                      <a16:creationId xmlns:a16="http://schemas.microsoft.com/office/drawing/2014/main" id="{83406BFE-0A63-474B-AD0E-3D30195987AF}"/>
                    </a:ext>
                  </a:extLst>
                </p:cNvPr>
                <p:cNvPicPr/>
                <p:nvPr/>
              </p:nvPicPr>
              <p:blipFill>
                <a:blip r:embed="rId35"/>
                <a:stretch>
                  <a:fillRect/>
                </a:stretch>
              </p:blipFill>
              <p:spPr>
                <a:xfrm>
                  <a:off x="2056542" y="3122418"/>
                  <a:ext cx="4248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96ABCA64-57B4-45D4-B92B-29EBF028225D}"/>
                    </a:ext>
                  </a:extLst>
                </p14:cNvPr>
                <p14:cNvContentPartPr/>
                <p14:nvPr/>
              </p14:nvContentPartPr>
              <p14:xfrm>
                <a:off x="2672502" y="2652978"/>
                <a:ext cx="814320" cy="460080"/>
              </p14:xfrm>
            </p:contentPart>
          </mc:Choice>
          <mc:Fallback>
            <p:pic>
              <p:nvPicPr>
                <p:cNvPr id="27" name="Ink 26">
                  <a:extLst>
                    <a:ext uri="{FF2B5EF4-FFF2-40B4-BE49-F238E27FC236}">
                      <a16:creationId xmlns:a16="http://schemas.microsoft.com/office/drawing/2014/main" id="{96ABCA64-57B4-45D4-B92B-29EBF028225D}"/>
                    </a:ext>
                  </a:extLst>
                </p:cNvPr>
                <p:cNvPicPr/>
                <p:nvPr/>
              </p:nvPicPr>
              <p:blipFill>
                <a:blip r:embed="rId37"/>
                <a:stretch>
                  <a:fillRect/>
                </a:stretch>
              </p:blipFill>
              <p:spPr>
                <a:xfrm>
                  <a:off x="2654502" y="2635338"/>
                  <a:ext cx="849960"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AE891421-1675-4FD3-88BC-8AF0216EDBCF}"/>
                    </a:ext>
                  </a:extLst>
                </p14:cNvPr>
                <p14:cNvContentPartPr/>
                <p14:nvPr/>
              </p14:nvContentPartPr>
              <p14:xfrm>
                <a:off x="3491142" y="2512938"/>
                <a:ext cx="287280" cy="360720"/>
              </p14:xfrm>
            </p:contentPart>
          </mc:Choice>
          <mc:Fallback>
            <p:pic>
              <p:nvPicPr>
                <p:cNvPr id="28" name="Ink 27">
                  <a:extLst>
                    <a:ext uri="{FF2B5EF4-FFF2-40B4-BE49-F238E27FC236}">
                      <a16:creationId xmlns:a16="http://schemas.microsoft.com/office/drawing/2014/main" id="{AE891421-1675-4FD3-88BC-8AF0216EDBCF}"/>
                    </a:ext>
                  </a:extLst>
                </p:cNvPr>
                <p:cNvPicPr/>
                <p:nvPr/>
              </p:nvPicPr>
              <p:blipFill>
                <a:blip r:embed="rId39"/>
                <a:stretch>
                  <a:fillRect/>
                </a:stretch>
              </p:blipFill>
              <p:spPr>
                <a:xfrm>
                  <a:off x="3473142" y="2495298"/>
                  <a:ext cx="3229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0E6D94D3-4429-4033-910F-29F69E38A277}"/>
                    </a:ext>
                  </a:extLst>
                </p14:cNvPr>
                <p14:cNvContentPartPr/>
                <p14:nvPr/>
              </p14:nvContentPartPr>
              <p14:xfrm>
                <a:off x="3850782" y="2315298"/>
                <a:ext cx="724320" cy="387000"/>
              </p14:xfrm>
            </p:contentPart>
          </mc:Choice>
          <mc:Fallback>
            <p:pic>
              <p:nvPicPr>
                <p:cNvPr id="29" name="Ink 28">
                  <a:extLst>
                    <a:ext uri="{FF2B5EF4-FFF2-40B4-BE49-F238E27FC236}">
                      <a16:creationId xmlns:a16="http://schemas.microsoft.com/office/drawing/2014/main" id="{0E6D94D3-4429-4033-910F-29F69E38A277}"/>
                    </a:ext>
                  </a:extLst>
                </p:cNvPr>
                <p:cNvPicPr/>
                <p:nvPr/>
              </p:nvPicPr>
              <p:blipFill>
                <a:blip r:embed="rId41"/>
                <a:stretch>
                  <a:fillRect/>
                </a:stretch>
              </p:blipFill>
              <p:spPr>
                <a:xfrm>
                  <a:off x="3832782" y="2297298"/>
                  <a:ext cx="75996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F58B81A7-68CD-46F6-A3F3-F102B7B6217E}"/>
                    </a:ext>
                  </a:extLst>
                </p14:cNvPr>
                <p14:cNvContentPartPr/>
                <p14:nvPr/>
              </p14:nvContentPartPr>
              <p14:xfrm>
                <a:off x="4817742" y="2081658"/>
                <a:ext cx="366480" cy="118440"/>
              </p14:xfrm>
            </p:contentPart>
          </mc:Choice>
          <mc:Fallback>
            <p:pic>
              <p:nvPicPr>
                <p:cNvPr id="30" name="Ink 29">
                  <a:extLst>
                    <a:ext uri="{FF2B5EF4-FFF2-40B4-BE49-F238E27FC236}">
                      <a16:creationId xmlns:a16="http://schemas.microsoft.com/office/drawing/2014/main" id="{F58B81A7-68CD-46F6-A3F3-F102B7B6217E}"/>
                    </a:ext>
                  </a:extLst>
                </p:cNvPr>
                <p:cNvPicPr/>
                <p:nvPr/>
              </p:nvPicPr>
              <p:blipFill>
                <a:blip r:embed="rId43"/>
                <a:stretch>
                  <a:fillRect/>
                </a:stretch>
              </p:blipFill>
              <p:spPr>
                <a:xfrm>
                  <a:off x="4799742" y="2064018"/>
                  <a:ext cx="4021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D46D4289-AAB6-402A-B466-96C8B1A49303}"/>
                    </a:ext>
                  </a:extLst>
                </p14:cNvPr>
                <p14:cNvContentPartPr/>
                <p14:nvPr/>
              </p14:nvContentPartPr>
              <p14:xfrm>
                <a:off x="5152182" y="1966098"/>
                <a:ext cx="297000" cy="174960"/>
              </p14:xfrm>
            </p:contentPart>
          </mc:Choice>
          <mc:Fallback>
            <p:pic>
              <p:nvPicPr>
                <p:cNvPr id="31" name="Ink 30">
                  <a:extLst>
                    <a:ext uri="{FF2B5EF4-FFF2-40B4-BE49-F238E27FC236}">
                      <a16:creationId xmlns:a16="http://schemas.microsoft.com/office/drawing/2014/main" id="{D46D4289-AAB6-402A-B466-96C8B1A49303}"/>
                    </a:ext>
                  </a:extLst>
                </p:cNvPr>
                <p:cNvPicPr/>
                <p:nvPr/>
              </p:nvPicPr>
              <p:blipFill>
                <a:blip r:embed="rId45"/>
                <a:stretch>
                  <a:fillRect/>
                </a:stretch>
              </p:blipFill>
              <p:spPr>
                <a:xfrm>
                  <a:off x="5134182" y="1948098"/>
                  <a:ext cx="3326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C3693AB2-775E-42E8-9C21-B0A5FAF0DAD1}"/>
                    </a:ext>
                  </a:extLst>
                </p14:cNvPr>
                <p14:cNvContentPartPr/>
                <p14:nvPr/>
              </p14:nvContentPartPr>
              <p14:xfrm>
                <a:off x="5424702" y="1933698"/>
                <a:ext cx="28080" cy="29520"/>
              </p14:xfrm>
            </p:contentPart>
          </mc:Choice>
          <mc:Fallback>
            <p:pic>
              <p:nvPicPr>
                <p:cNvPr id="32" name="Ink 31">
                  <a:extLst>
                    <a:ext uri="{FF2B5EF4-FFF2-40B4-BE49-F238E27FC236}">
                      <a16:creationId xmlns:a16="http://schemas.microsoft.com/office/drawing/2014/main" id="{C3693AB2-775E-42E8-9C21-B0A5FAF0DAD1}"/>
                    </a:ext>
                  </a:extLst>
                </p:cNvPr>
                <p:cNvPicPr/>
                <p:nvPr/>
              </p:nvPicPr>
              <p:blipFill>
                <a:blip r:embed="rId47"/>
                <a:stretch>
                  <a:fillRect/>
                </a:stretch>
              </p:blipFill>
              <p:spPr>
                <a:xfrm>
                  <a:off x="5406702" y="1916058"/>
                  <a:ext cx="637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E0AE9527-F7E4-4E13-8C2C-D998B15F8B95}"/>
                    </a:ext>
                  </a:extLst>
                </p14:cNvPr>
                <p14:cNvContentPartPr/>
                <p14:nvPr/>
              </p14:nvContentPartPr>
              <p14:xfrm>
                <a:off x="5247582" y="1799058"/>
                <a:ext cx="36720" cy="47520"/>
              </p14:xfrm>
            </p:contentPart>
          </mc:Choice>
          <mc:Fallback>
            <p:pic>
              <p:nvPicPr>
                <p:cNvPr id="33" name="Ink 32">
                  <a:extLst>
                    <a:ext uri="{FF2B5EF4-FFF2-40B4-BE49-F238E27FC236}">
                      <a16:creationId xmlns:a16="http://schemas.microsoft.com/office/drawing/2014/main" id="{E0AE9527-F7E4-4E13-8C2C-D998B15F8B95}"/>
                    </a:ext>
                  </a:extLst>
                </p:cNvPr>
                <p:cNvPicPr/>
                <p:nvPr/>
              </p:nvPicPr>
              <p:blipFill>
                <a:blip r:embed="rId49"/>
                <a:stretch>
                  <a:fillRect/>
                </a:stretch>
              </p:blipFill>
              <p:spPr>
                <a:xfrm>
                  <a:off x="5229942" y="1781058"/>
                  <a:ext cx="723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66D62AC8-7A92-4662-931D-E8391A9FC6AC}"/>
                    </a:ext>
                  </a:extLst>
                </p14:cNvPr>
                <p14:cNvContentPartPr/>
                <p14:nvPr/>
              </p14:nvContentPartPr>
              <p14:xfrm>
                <a:off x="5407062" y="1740378"/>
                <a:ext cx="413280" cy="291600"/>
              </p14:xfrm>
            </p:contentPart>
          </mc:Choice>
          <mc:Fallback>
            <p:pic>
              <p:nvPicPr>
                <p:cNvPr id="34" name="Ink 33">
                  <a:extLst>
                    <a:ext uri="{FF2B5EF4-FFF2-40B4-BE49-F238E27FC236}">
                      <a16:creationId xmlns:a16="http://schemas.microsoft.com/office/drawing/2014/main" id="{66D62AC8-7A92-4662-931D-E8391A9FC6AC}"/>
                    </a:ext>
                  </a:extLst>
                </p:cNvPr>
                <p:cNvPicPr/>
                <p:nvPr/>
              </p:nvPicPr>
              <p:blipFill>
                <a:blip r:embed="rId51"/>
                <a:stretch>
                  <a:fillRect/>
                </a:stretch>
              </p:blipFill>
              <p:spPr>
                <a:xfrm>
                  <a:off x="5389062" y="1722738"/>
                  <a:ext cx="4489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1CBBDA21-0333-4045-B4EB-B921F0588D58}"/>
                    </a:ext>
                  </a:extLst>
                </p14:cNvPr>
                <p14:cNvContentPartPr/>
                <p14:nvPr/>
              </p14:nvContentPartPr>
              <p14:xfrm>
                <a:off x="5440542" y="1784658"/>
                <a:ext cx="151560" cy="60480"/>
              </p14:xfrm>
            </p:contentPart>
          </mc:Choice>
          <mc:Fallback>
            <p:pic>
              <p:nvPicPr>
                <p:cNvPr id="35" name="Ink 34">
                  <a:extLst>
                    <a:ext uri="{FF2B5EF4-FFF2-40B4-BE49-F238E27FC236}">
                      <a16:creationId xmlns:a16="http://schemas.microsoft.com/office/drawing/2014/main" id="{1CBBDA21-0333-4045-B4EB-B921F0588D58}"/>
                    </a:ext>
                  </a:extLst>
                </p:cNvPr>
                <p:cNvPicPr/>
                <p:nvPr/>
              </p:nvPicPr>
              <p:blipFill>
                <a:blip r:embed="rId53"/>
                <a:stretch>
                  <a:fillRect/>
                </a:stretch>
              </p:blipFill>
              <p:spPr>
                <a:xfrm>
                  <a:off x="5422542" y="1766658"/>
                  <a:ext cx="1872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AD362D25-91D5-48CA-AD52-87B62C61ED3C}"/>
                    </a:ext>
                  </a:extLst>
                </p14:cNvPr>
                <p14:cNvContentPartPr/>
                <p14:nvPr/>
              </p14:nvContentPartPr>
              <p14:xfrm>
                <a:off x="5802702" y="1726338"/>
                <a:ext cx="227880" cy="333000"/>
              </p14:xfrm>
            </p:contentPart>
          </mc:Choice>
          <mc:Fallback>
            <p:pic>
              <p:nvPicPr>
                <p:cNvPr id="36" name="Ink 35">
                  <a:extLst>
                    <a:ext uri="{FF2B5EF4-FFF2-40B4-BE49-F238E27FC236}">
                      <a16:creationId xmlns:a16="http://schemas.microsoft.com/office/drawing/2014/main" id="{AD362D25-91D5-48CA-AD52-87B62C61ED3C}"/>
                    </a:ext>
                  </a:extLst>
                </p:cNvPr>
                <p:cNvPicPr/>
                <p:nvPr/>
              </p:nvPicPr>
              <p:blipFill>
                <a:blip r:embed="rId55"/>
                <a:stretch>
                  <a:fillRect/>
                </a:stretch>
              </p:blipFill>
              <p:spPr>
                <a:xfrm>
                  <a:off x="5784702" y="1708698"/>
                  <a:ext cx="26352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E9A2AF38-A780-41A2-B699-EA7B8FEC54F4}"/>
                    </a:ext>
                  </a:extLst>
                </p14:cNvPr>
                <p14:cNvContentPartPr/>
                <p14:nvPr/>
              </p14:nvContentPartPr>
              <p14:xfrm>
                <a:off x="1493862" y="4017738"/>
                <a:ext cx="547920" cy="422640"/>
              </p14:xfrm>
            </p:contentPart>
          </mc:Choice>
          <mc:Fallback>
            <p:pic>
              <p:nvPicPr>
                <p:cNvPr id="38" name="Ink 37">
                  <a:extLst>
                    <a:ext uri="{FF2B5EF4-FFF2-40B4-BE49-F238E27FC236}">
                      <a16:creationId xmlns:a16="http://schemas.microsoft.com/office/drawing/2014/main" id="{E9A2AF38-A780-41A2-B699-EA7B8FEC54F4}"/>
                    </a:ext>
                  </a:extLst>
                </p:cNvPr>
                <p:cNvPicPr/>
                <p:nvPr/>
              </p:nvPicPr>
              <p:blipFill>
                <a:blip r:embed="rId57"/>
                <a:stretch>
                  <a:fillRect/>
                </a:stretch>
              </p:blipFill>
              <p:spPr>
                <a:xfrm>
                  <a:off x="1475862" y="3999738"/>
                  <a:ext cx="58356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FCE4C5FB-BB88-4FBC-AB16-B32AB8E8A7D5}"/>
                    </a:ext>
                  </a:extLst>
                </p14:cNvPr>
                <p14:cNvContentPartPr/>
                <p14:nvPr/>
              </p14:nvContentPartPr>
              <p14:xfrm>
                <a:off x="2136462" y="4220058"/>
                <a:ext cx="154440" cy="226080"/>
              </p14:xfrm>
            </p:contentPart>
          </mc:Choice>
          <mc:Fallback>
            <p:pic>
              <p:nvPicPr>
                <p:cNvPr id="39" name="Ink 38">
                  <a:extLst>
                    <a:ext uri="{FF2B5EF4-FFF2-40B4-BE49-F238E27FC236}">
                      <a16:creationId xmlns:a16="http://schemas.microsoft.com/office/drawing/2014/main" id="{FCE4C5FB-BB88-4FBC-AB16-B32AB8E8A7D5}"/>
                    </a:ext>
                  </a:extLst>
                </p:cNvPr>
                <p:cNvPicPr/>
                <p:nvPr/>
              </p:nvPicPr>
              <p:blipFill>
                <a:blip r:embed="rId59"/>
                <a:stretch>
                  <a:fillRect/>
                </a:stretch>
              </p:blipFill>
              <p:spPr>
                <a:xfrm>
                  <a:off x="2118462" y="4202418"/>
                  <a:ext cx="1900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18A9E24E-5009-4D4F-B4AA-C0211EE92E8B}"/>
                    </a:ext>
                  </a:extLst>
                </p14:cNvPr>
                <p14:cNvContentPartPr/>
                <p14:nvPr/>
              </p14:nvContentPartPr>
              <p14:xfrm>
                <a:off x="2285502" y="4096938"/>
                <a:ext cx="176040" cy="221400"/>
              </p14:xfrm>
            </p:contentPart>
          </mc:Choice>
          <mc:Fallback>
            <p:pic>
              <p:nvPicPr>
                <p:cNvPr id="40" name="Ink 39">
                  <a:extLst>
                    <a:ext uri="{FF2B5EF4-FFF2-40B4-BE49-F238E27FC236}">
                      <a16:creationId xmlns:a16="http://schemas.microsoft.com/office/drawing/2014/main" id="{18A9E24E-5009-4D4F-B4AA-C0211EE92E8B}"/>
                    </a:ext>
                  </a:extLst>
                </p:cNvPr>
                <p:cNvPicPr/>
                <p:nvPr/>
              </p:nvPicPr>
              <p:blipFill>
                <a:blip r:embed="rId61"/>
                <a:stretch>
                  <a:fillRect/>
                </a:stretch>
              </p:blipFill>
              <p:spPr>
                <a:xfrm>
                  <a:off x="2267862" y="4078938"/>
                  <a:ext cx="2116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87AFC8C6-0627-4A69-832F-A4976C8C5CE8}"/>
                    </a:ext>
                  </a:extLst>
                </p14:cNvPr>
                <p14:cNvContentPartPr/>
                <p14:nvPr/>
              </p14:nvContentPartPr>
              <p14:xfrm>
                <a:off x="2232942" y="4252098"/>
                <a:ext cx="123480" cy="73800"/>
              </p14:xfrm>
            </p:contentPart>
          </mc:Choice>
          <mc:Fallback>
            <p:pic>
              <p:nvPicPr>
                <p:cNvPr id="41" name="Ink 40">
                  <a:extLst>
                    <a:ext uri="{FF2B5EF4-FFF2-40B4-BE49-F238E27FC236}">
                      <a16:creationId xmlns:a16="http://schemas.microsoft.com/office/drawing/2014/main" id="{87AFC8C6-0627-4A69-832F-A4976C8C5CE8}"/>
                    </a:ext>
                  </a:extLst>
                </p:cNvPr>
                <p:cNvPicPr/>
                <p:nvPr/>
              </p:nvPicPr>
              <p:blipFill>
                <a:blip r:embed="rId63"/>
                <a:stretch>
                  <a:fillRect/>
                </a:stretch>
              </p:blipFill>
              <p:spPr>
                <a:xfrm>
                  <a:off x="2215302" y="4234458"/>
                  <a:ext cx="1591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B23133F1-68B7-49FD-B718-9C981A2D30EE}"/>
                    </a:ext>
                  </a:extLst>
                </p14:cNvPr>
                <p14:cNvContentPartPr/>
                <p14:nvPr/>
              </p14:nvContentPartPr>
              <p14:xfrm>
                <a:off x="2610942" y="3921618"/>
                <a:ext cx="280800" cy="158040"/>
              </p14:xfrm>
            </p:contentPart>
          </mc:Choice>
          <mc:Fallback>
            <p:pic>
              <p:nvPicPr>
                <p:cNvPr id="42" name="Ink 41">
                  <a:extLst>
                    <a:ext uri="{FF2B5EF4-FFF2-40B4-BE49-F238E27FC236}">
                      <a16:creationId xmlns:a16="http://schemas.microsoft.com/office/drawing/2014/main" id="{B23133F1-68B7-49FD-B718-9C981A2D30EE}"/>
                    </a:ext>
                  </a:extLst>
                </p:cNvPr>
                <p:cNvPicPr/>
                <p:nvPr/>
              </p:nvPicPr>
              <p:blipFill>
                <a:blip r:embed="rId65"/>
                <a:stretch>
                  <a:fillRect/>
                </a:stretch>
              </p:blipFill>
              <p:spPr>
                <a:xfrm>
                  <a:off x="2592942" y="3903618"/>
                  <a:ext cx="3164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A32B54CD-890D-4BED-B46F-C6AC284B5D59}"/>
                    </a:ext>
                  </a:extLst>
                </p14:cNvPr>
                <p14:cNvContentPartPr/>
                <p14:nvPr/>
              </p14:nvContentPartPr>
              <p14:xfrm>
                <a:off x="2631462" y="4081098"/>
                <a:ext cx="321480" cy="139680"/>
              </p14:xfrm>
            </p:contentPart>
          </mc:Choice>
          <mc:Fallback>
            <p:pic>
              <p:nvPicPr>
                <p:cNvPr id="43" name="Ink 42">
                  <a:extLst>
                    <a:ext uri="{FF2B5EF4-FFF2-40B4-BE49-F238E27FC236}">
                      <a16:creationId xmlns:a16="http://schemas.microsoft.com/office/drawing/2014/main" id="{A32B54CD-890D-4BED-B46F-C6AC284B5D59}"/>
                    </a:ext>
                  </a:extLst>
                </p:cNvPr>
                <p:cNvPicPr/>
                <p:nvPr/>
              </p:nvPicPr>
              <p:blipFill>
                <a:blip r:embed="rId67"/>
                <a:stretch>
                  <a:fillRect/>
                </a:stretch>
              </p:blipFill>
              <p:spPr>
                <a:xfrm>
                  <a:off x="2613462" y="4063098"/>
                  <a:ext cx="3571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B0998B55-86C7-409E-A4E6-F95F6AF5C7E7}"/>
                    </a:ext>
                  </a:extLst>
                </p14:cNvPr>
                <p14:cNvContentPartPr/>
                <p14:nvPr/>
              </p14:nvContentPartPr>
              <p14:xfrm>
                <a:off x="3253182" y="3340938"/>
                <a:ext cx="352800" cy="585360"/>
              </p14:xfrm>
            </p:contentPart>
          </mc:Choice>
          <mc:Fallback>
            <p:pic>
              <p:nvPicPr>
                <p:cNvPr id="44" name="Ink 43">
                  <a:extLst>
                    <a:ext uri="{FF2B5EF4-FFF2-40B4-BE49-F238E27FC236}">
                      <a16:creationId xmlns:a16="http://schemas.microsoft.com/office/drawing/2014/main" id="{B0998B55-86C7-409E-A4E6-F95F6AF5C7E7}"/>
                    </a:ext>
                  </a:extLst>
                </p:cNvPr>
                <p:cNvPicPr/>
                <p:nvPr/>
              </p:nvPicPr>
              <p:blipFill>
                <a:blip r:embed="rId69"/>
                <a:stretch>
                  <a:fillRect/>
                </a:stretch>
              </p:blipFill>
              <p:spPr>
                <a:xfrm>
                  <a:off x="3235182" y="3322938"/>
                  <a:ext cx="38844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579D8A22-E026-4CEC-AF23-FF690D3D22DF}"/>
                    </a:ext>
                  </a:extLst>
                </p14:cNvPr>
                <p14:cNvContentPartPr/>
                <p14:nvPr/>
              </p14:nvContentPartPr>
              <p14:xfrm>
                <a:off x="3622182" y="3662418"/>
                <a:ext cx="360" cy="3960"/>
              </p14:xfrm>
            </p:contentPart>
          </mc:Choice>
          <mc:Fallback>
            <p:pic>
              <p:nvPicPr>
                <p:cNvPr id="45" name="Ink 44">
                  <a:extLst>
                    <a:ext uri="{FF2B5EF4-FFF2-40B4-BE49-F238E27FC236}">
                      <a16:creationId xmlns:a16="http://schemas.microsoft.com/office/drawing/2014/main" id="{579D8A22-E026-4CEC-AF23-FF690D3D22DF}"/>
                    </a:ext>
                  </a:extLst>
                </p:cNvPr>
                <p:cNvPicPr/>
                <p:nvPr/>
              </p:nvPicPr>
              <p:blipFill>
                <a:blip r:embed="rId71"/>
                <a:stretch>
                  <a:fillRect/>
                </a:stretch>
              </p:blipFill>
              <p:spPr>
                <a:xfrm>
                  <a:off x="3604182" y="3644778"/>
                  <a:ext cx="360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74B93670-0138-405D-B26F-16D74DD5DA4F}"/>
                    </a:ext>
                  </a:extLst>
                </p14:cNvPr>
                <p14:cNvContentPartPr/>
                <p14:nvPr/>
              </p14:nvContentPartPr>
              <p14:xfrm>
                <a:off x="3683742" y="3305658"/>
                <a:ext cx="507600" cy="504000"/>
              </p14:xfrm>
            </p:contentPart>
          </mc:Choice>
          <mc:Fallback>
            <p:pic>
              <p:nvPicPr>
                <p:cNvPr id="46" name="Ink 45">
                  <a:extLst>
                    <a:ext uri="{FF2B5EF4-FFF2-40B4-BE49-F238E27FC236}">
                      <a16:creationId xmlns:a16="http://schemas.microsoft.com/office/drawing/2014/main" id="{74B93670-0138-405D-B26F-16D74DD5DA4F}"/>
                    </a:ext>
                  </a:extLst>
                </p:cNvPr>
                <p:cNvPicPr/>
                <p:nvPr/>
              </p:nvPicPr>
              <p:blipFill>
                <a:blip r:embed="rId73"/>
                <a:stretch>
                  <a:fillRect/>
                </a:stretch>
              </p:blipFill>
              <p:spPr>
                <a:xfrm>
                  <a:off x="3665742" y="3287658"/>
                  <a:ext cx="54324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88359E53-7729-48B8-B049-1751448A5146}"/>
                    </a:ext>
                  </a:extLst>
                </p14:cNvPr>
                <p14:cNvContentPartPr/>
                <p14:nvPr/>
              </p14:nvContentPartPr>
              <p14:xfrm>
                <a:off x="1695822" y="4862298"/>
                <a:ext cx="534600" cy="529200"/>
              </p14:xfrm>
            </p:contentPart>
          </mc:Choice>
          <mc:Fallback>
            <p:pic>
              <p:nvPicPr>
                <p:cNvPr id="48" name="Ink 47">
                  <a:extLst>
                    <a:ext uri="{FF2B5EF4-FFF2-40B4-BE49-F238E27FC236}">
                      <a16:creationId xmlns:a16="http://schemas.microsoft.com/office/drawing/2014/main" id="{88359E53-7729-48B8-B049-1751448A5146}"/>
                    </a:ext>
                  </a:extLst>
                </p:cNvPr>
                <p:cNvPicPr/>
                <p:nvPr/>
              </p:nvPicPr>
              <p:blipFill>
                <a:blip r:embed="rId75"/>
                <a:stretch>
                  <a:fillRect/>
                </a:stretch>
              </p:blipFill>
              <p:spPr>
                <a:xfrm>
                  <a:off x="1677822" y="4844298"/>
                  <a:ext cx="57024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E79CA6A6-023E-471C-9133-A3C7B409D146}"/>
                    </a:ext>
                  </a:extLst>
                </p14:cNvPr>
                <p14:cNvContentPartPr/>
                <p14:nvPr/>
              </p14:nvContentPartPr>
              <p14:xfrm>
                <a:off x="2390262" y="5028618"/>
                <a:ext cx="362880" cy="222480"/>
              </p14:xfrm>
            </p:contentPart>
          </mc:Choice>
          <mc:Fallback>
            <p:pic>
              <p:nvPicPr>
                <p:cNvPr id="49" name="Ink 48">
                  <a:extLst>
                    <a:ext uri="{FF2B5EF4-FFF2-40B4-BE49-F238E27FC236}">
                      <a16:creationId xmlns:a16="http://schemas.microsoft.com/office/drawing/2014/main" id="{E79CA6A6-023E-471C-9133-A3C7B409D146}"/>
                    </a:ext>
                  </a:extLst>
                </p:cNvPr>
                <p:cNvPicPr/>
                <p:nvPr/>
              </p:nvPicPr>
              <p:blipFill>
                <a:blip r:embed="rId77"/>
                <a:stretch>
                  <a:fillRect/>
                </a:stretch>
              </p:blipFill>
              <p:spPr>
                <a:xfrm>
                  <a:off x="2372622" y="5010618"/>
                  <a:ext cx="3985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E144F688-50D1-418D-AC87-AD21204B4454}"/>
                    </a:ext>
                  </a:extLst>
                </p14:cNvPr>
                <p14:cNvContentPartPr/>
                <p14:nvPr/>
              </p14:nvContentPartPr>
              <p14:xfrm>
                <a:off x="3235182" y="4585098"/>
                <a:ext cx="225000" cy="101160"/>
              </p14:xfrm>
            </p:contentPart>
          </mc:Choice>
          <mc:Fallback>
            <p:pic>
              <p:nvPicPr>
                <p:cNvPr id="50" name="Ink 49">
                  <a:extLst>
                    <a:ext uri="{FF2B5EF4-FFF2-40B4-BE49-F238E27FC236}">
                      <a16:creationId xmlns:a16="http://schemas.microsoft.com/office/drawing/2014/main" id="{E144F688-50D1-418D-AC87-AD21204B4454}"/>
                    </a:ext>
                  </a:extLst>
                </p:cNvPr>
                <p:cNvPicPr/>
                <p:nvPr/>
              </p:nvPicPr>
              <p:blipFill>
                <a:blip r:embed="rId79"/>
                <a:stretch>
                  <a:fillRect/>
                </a:stretch>
              </p:blipFill>
              <p:spPr>
                <a:xfrm>
                  <a:off x="3217542" y="4567458"/>
                  <a:ext cx="2606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0708A5F1-9C0D-49CD-8037-604814029480}"/>
                    </a:ext>
                  </a:extLst>
                </p14:cNvPr>
                <p14:cNvContentPartPr/>
                <p14:nvPr/>
              </p14:nvContentPartPr>
              <p14:xfrm>
                <a:off x="3217542" y="4743858"/>
                <a:ext cx="317520" cy="118440"/>
              </p14:xfrm>
            </p:contentPart>
          </mc:Choice>
          <mc:Fallback>
            <p:pic>
              <p:nvPicPr>
                <p:cNvPr id="51" name="Ink 50">
                  <a:extLst>
                    <a:ext uri="{FF2B5EF4-FFF2-40B4-BE49-F238E27FC236}">
                      <a16:creationId xmlns:a16="http://schemas.microsoft.com/office/drawing/2014/main" id="{0708A5F1-9C0D-49CD-8037-604814029480}"/>
                    </a:ext>
                  </a:extLst>
                </p:cNvPr>
                <p:cNvPicPr/>
                <p:nvPr/>
              </p:nvPicPr>
              <p:blipFill>
                <a:blip r:embed="rId81"/>
                <a:stretch>
                  <a:fillRect/>
                </a:stretch>
              </p:blipFill>
              <p:spPr>
                <a:xfrm>
                  <a:off x="3199902" y="4725858"/>
                  <a:ext cx="3531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EBACE6A6-9D96-4BB5-8ED0-683393360807}"/>
                    </a:ext>
                  </a:extLst>
                </p14:cNvPr>
                <p14:cNvContentPartPr/>
                <p14:nvPr/>
              </p14:nvContentPartPr>
              <p14:xfrm>
                <a:off x="3560622" y="4260018"/>
                <a:ext cx="705960" cy="550440"/>
              </p14:xfrm>
            </p:contentPart>
          </mc:Choice>
          <mc:Fallback>
            <p:pic>
              <p:nvPicPr>
                <p:cNvPr id="54" name="Ink 53">
                  <a:extLst>
                    <a:ext uri="{FF2B5EF4-FFF2-40B4-BE49-F238E27FC236}">
                      <a16:creationId xmlns:a16="http://schemas.microsoft.com/office/drawing/2014/main" id="{EBACE6A6-9D96-4BB5-8ED0-683393360807}"/>
                    </a:ext>
                  </a:extLst>
                </p:cNvPr>
                <p:cNvPicPr/>
                <p:nvPr/>
              </p:nvPicPr>
              <p:blipFill>
                <a:blip r:embed="rId83"/>
                <a:stretch>
                  <a:fillRect/>
                </a:stretch>
              </p:blipFill>
              <p:spPr>
                <a:xfrm>
                  <a:off x="3542622" y="4242378"/>
                  <a:ext cx="741600" cy="586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DB4BB32F-3546-4000-8C2A-F0820A9190AF}"/>
                    </a:ext>
                  </a:extLst>
                </p14:cNvPr>
                <p14:cNvContentPartPr/>
                <p14:nvPr/>
              </p14:nvContentPartPr>
              <p14:xfrm>
                <a:off x="4123302" y="4021698"/>
                <a:ext cx="604080" cy="342720"/>
              </p14:xfrm>
            </p:contentPart>
          </mc:Choice>
          <mc:Fallback>
            <p:pic>
              <p:nvPicPr>
                <p:cNvPr id="55" name="Ink 54">
                  <a:extLst>
                    <a:ext uri="{FF2B5EF4-FFF2-40B4-BE49-F238E27FC236}">
                      <a16:creationId xmlns:a16="http://schemas.microsoft.com/office/drawing/2014/main" id="{DB4BB32F-3546-4000-8C2A-F0820A9190AF}"/>
                    </a:ext>
                  </a:extLst>
                </p:cNvPr>
                <p:cNvPicPr/>
                <p:nvPr/>
              </p:nvPicPr>
              <p:blipFill>
                <a:blip r:embed="rId85"/>
                <a:stretch>
                  <a:fillRect/>
                </a:stretch>
              </p:blipFill>
              <p:spPr>
                <a:xfrm>
                  <a:off x="4105302" y="4003698"/>
                  <a:ext cx="63972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277D7409-D8E8-418B-9DDA-952591933497}"/>
                    </a:ext>
                  </a:extLst>
                </p14:cNvPr>
                <p14:cNvContentPartPr/>
                <p14:nvPr/>
              </p14:nvContentPartPr>
              <p14:xfrm>
                <a:off x="2232942" y="5723418"/>
                <a:ext cx="842760" cy="480600"/>
              </p14:xfrm>
            </p:contentPart>
          </mc:Choice>
          <mc:Fallback>
            <p:pic>
              <p:nvPicPr>
                <p:cNvPr id="56" name="Ink 55">
                  <a:extLst>
                    <a:ext uri="{FF2B5EF4-FFF2-40B4-BE49-F238E27FC236}">
                      <a16:creationId xmlns:a16="http://schemas.microsoft.com/office/drawing/2014/main" id="{277D7409-D8E8-418B-9DDA-952591933497}"/>
                    </a:ext>
                  </a:extLst>
                </p:cNvPr>
                <p:cNvPicPr/>
                <p:nvPr/>
              </p:nvPicPr>
              <p:blipFill>
                <a:blip r:embed="rId87"/>
                <a:stretch>
                  <a:fillRect/>
                </a:stretch>
              </p:blipFill>
              <p:spPr>
                <a:xfrm>
                  <a:off x="2215302" y="5705778"/>
                  <a:ext cx="87840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09147233-3950-4ACA-AE3E-639D3828C8E1}"/>
                    </a:ext>
                  </a:extLst>
                </p14:cNvPr>
                <p14:cNvContentPartPr/>
                <p14:nvPr/>
              </p14:nvContentPartPr>
              <p14:xfrm>
                <a:off x="2276862" y="5771298"/>
                <a:ext cx="367200" cy="260280"/>
              </p14:xfrm>
            </p:contentPart>
          </mc:Choice>
          <mc:Fallback>
            <p:pic>
              <p:nvPicPr>
                <p:cNvPr id="57" name="Ink 56">
                  <a:extLst>
                    <a:ext uri="{FF2B5EF4-FFF2-40B4-BE49-F238E27FC236}">
                      <a16:creationId xmlns:a16="http://schemas.microsoft.com/office/drawing/2014/main" id="{09147233-3950-4ACA-AE3E-639D3828C8E1}"/>
                    </a:ext>
                  </a:extLst>
                </p:cNvPr>
                <p:cNvPicPr/>
                <p:nvPr/>
              </p:nvPicPr>
              <p:blipFill>
                <a:blip r:embed="rId89"/>
                <a:stretch>
                  <a:fillRect/>
                </a:stretch>
              </p:blipFill>
              <p:spPr>
                <a:xfrm>
                  <a:off x="2259222" y="5753658"/>
                  <a:ext cx="4028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07A466C3-1CD6-402F-9A40-4669BB2BDD56}"/>
                    </a:ext>
                  </a:extLst>
                </p14:cNvPr>
                <p14:cNvContentPartPr/>
                <p14:nvPr/>
              </p14:nvContentPartPr>
              <p14:xfrm>
                <a:off x="2206302" y="5514978"/>
                <a:ext cx="296640" cy="235080"/>
              </p14:xfrm>
            </p:contentPart>
          </mc:Choice>
          <mc:Fallback>
            <p:pic>
              <p:nvPicPr>
                <p:cNvPr id="58" name="Ink 57">
                  <a:extLst>
                    <a:ext uri="{FF2B5EF4-FFF2-40B4-BE49-F238E27FC236}">
                      <a16:creationId xmlns:a16="http://schemas.microsoft.com/office/drawing/2014/main" id="{07A466C3-1CD6-402F-9A40-4669BB2BDD56}"/>
                    </a:ext>
                  </a:extLst>
                </p:cNvPr>
                <p:cNvPicPr/>
                <p:nvPr/>
              </p:nvPicPr>
              <p:blipFill>
                <a:blip r:embed="rId91"/>
                <a:stretch>
                  <a:fillRect/>
                </a:stretch>
              </p:blipFill>
              <p:spPr>
                <a:xfrm>
                  <a:off x="2188662" y="5496978"/>
                  <a:ext cx="3322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7A189200-FD4E-4454-82C9-265B11E824BF}"/>
                    </a:ext>
                  </a:extLst>
                </p14:cNvPr>
                <p14:cNvContentPartPr/>
                <p14:nvPr/>
              </p14:nvContentPartPr>
              <p14:xfrm>
                <a:off x="3224022" y="5254698"/>
                <a:ext cx="550080" cy="460800"/>
              </p14:xfrm>
            </p:contentPart>
          </mc:Choice>
          <mc:Fallback>
            <p:pic>
              <p:nvPicPr>
                <p:cNvPr id="59" name="Ink 58">
                  <a:extLst>
                    <a:ext uri="{FF2B5EF4-FFF2-40B4-BE49-F238E27FC236}">
                      <a16:creationId xmlns:a16="http://schemas.microsoft.com/office/drawing/2014/main" id="{7A189200-FD4E-4454-82C9-265B11E824BF}"/>
                    </a:ext>
                  </a:extLst>
                </p:cNvPr>
                <p:cNvPicPr/>
                <p:nvPr/>
              </p:nvPicPr>
              <p:blipFill>
                <a:blip r:embed="rId93"/>
                <a:stretch>
                  <a:fillRect/>
                </a:stretch>
              </p:blipFill>
              <p:spPr>
                <a:xfrm>
                  <a:off x="3206382" y="5237058"/>
                  <a:ext cx="58572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DCC85BE7-1B4C-4C39-B320-C258AC32B986}"/>
                    </a:ext>
                  </a:extLst>
                </p14:cNvPr>
                <p14:cNvContentPartPr/>
                <p14:nvPr/>
              </p14:nvContentPartPr>
              <p14:xfrm>
                <a:off x="3832782" y="5002338"/>
                <a:ext cx="636480" cy="504720"/>
              </p14:xfrm>
            </p:contentPart>
          </mc:Choice>
          <mc:Fallback>
            <p:pic>
              <p:nvPicPr>
                <p:cNvPr id="60" name="Ink 59">
                  <a:extLst>
                    <a:ext uri="{FF2B5EF4-FFF2-40B4-BE49-F238E27FC236}">
                      <a16:creationId xmlns:a16="http://schemas.microsoft.com/office/drawing/2014/main" id="{DCC85BE7-1B4C-4C39-B320-C258AC32B986}"/>
                    </a:ext>
                  </a:extLst>
                </p:cNvPr>
                <p:cNvPicPr/>
                <p:nvPr/>
              </p:nvPicPr>
              <p:blipFill>
                <a:blip r:embed="rId95"/>
                <a:stretch>
                  <a:fillRect/>
                </a:stretch>
              </p:blipFill>
              <p:spPr>
                <a:xfrm>
                  <a:off x="3815142" y="4984698"/>
                  <a:ext cx="67212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BB60DB80-87F1-4782-91E1-BC6E5169DE42}"/>
                    </a:ext>
                  </a:extLst>
                </p14:cNvPr>
                <p14:cNvContentPartPr/>
                <p14:nvPr/>
              </p14:nvContentPartPr>
              <p14:xfrm>
                <a:off x="4211142" y="5219418"/>
                <a:ext cx="311400" cy="338040"/>
              </p14:xfrm>
            </p:contentPart>
          </mc:Choice>
          <mc:Fallback>
            <p:pic>
              <p:nvPicPr>
                <p:cNvPr id="61" name="Ink 60">
                  <a:extLst>
                    <a:ext uri="{FF2B5EF4-FFF2-40B4-BE49-F238E27FC236}">
                      <a16:creationId xmlns:a16="http://schemas.microsoft.com/office/drawing/2014/main" id="{BB60DB80-87F1-4782-91E1-BC6E5169DE42}"/>
                    </a:ext>
                  </a:extLst>
                </p:cNvPr>
                <p:cNvPicPr/>
                <p:nvPr/>
              </p:nvPicPr>
              <p:blipFill>
                <a:blip r:embed="rId97"/>
                <a:stretch>
                  <a:fillRect/>
                </a:stretch>
              </p:blipFill>
              <p:spPr>
                <a:xfrm>
                  <a:off x="4193502" y="5201418"/>
                  <a:ext cx="34704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B93D5DDD-5105-44C3-9552-A931904FCA2A}"/>
                    </a:ext>
                  </a:extLst>
                </p14:cNvPr>
                <p14:cNvContentPartPr/>
                <p14:nvPr/>
              </p14:nvContentPartPr>
              <p14:xfrm>
                <a:off x="4729902" y="4851138"/>
                <a:ext cx="505800" cy="265680"/>
              </p14:xfrm>
            </p:contentPart>
          </mc:Choice>
          <mc:Fallback>
            <p:pic>
              <p:nvPicPr>
                <p:cNvPr id="63" name="Ink 62">
                  <a:extLst>
                    <a:ext uri="{FF2B5EF4-FFF2-40B4-BE49-F238E27FC236}">
                      <a16:creationId xmlns:a16="http://schemas.microsoft.com/office/drawing/2014/main" id="{B93D5DDD-5105-44C3-9552-A931904FCA2A}"/>
                    </a:ext>
                  </a:extLst>
                </p:cNvPr>
                <p:cNvPicPr/>
                <p:nvPr/>
              </p:nvPicPr>
              <p:blipFill>
                <a:blip r:embed="rId99"/>
                <a:stretch>
                  <a:fillRect/>
                </a:stretch>
              </p:blipFill>
              <p:spPr>
                <a:xfrm>
                  <a:off x="4712262" y="4833498"/>
                  <a:ext cx="54144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1789961A-B281-450D-A87C-0462D013F6AD}"/>
                    </a:ext>
                  </a:extLst>
                </p14:cNvPr>
                <p14:cNvContentPartPr/>
                <p14:nvPr/>
              </p14:nvContentPartPr>
              <p14:xfrm>
                <a:off x="4817742" y="5093418"/>
                <a:ext cx="512640" cy="252360"/>
              </p14:xfrm>
            </p:contentPart>
          </mc:Choice>
          <mc:Fallback>
            <p:pic>
              <p:nvPicPr>
                <p:cNvPr id="64" name="Ink 63">
                  <a:extLst>
                    <a:ext uri="{FF2B5EF4-FFF2-40B4-BE49-F238E27FC236}">
                      <a16:creationId xmlns:a16="http://schemas.microsoft.com/office/drawing/2014/main" id="{1789961A-B281-450D-A87C-0462D013F6AD}"/>
                    </a:ext>
                  </a:extLst>
                </p:cNvPr>
                <p:cNvPicPr/>
                <p:nvPr/>
              </p:nvPicPr>
              <p:blipFill>
                <a:blip r:embed="rId101"/>
                <a:stretch>
                  <a:fillRect/>
                </a:stretch>
              </p:blipFill>
              <p:spPr>
                <a:xfrm>
                  <a:off x="4800102" y="5075418"/>
                  <a:ext cx="5482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4E64BF77-33BA-4D6B-BE48-57651ED90AFF}"/>
                    </a:ext>
                  </a:extLst>
                </p14:cNvPr>
                <p14:cNvContentPartPr/>
                <p14:nvPr/>
              </p14:nvContentPartPr>
              <p14:xfrm>
                <a:off x="5415702" y="4581498"/>
                <a:ext cx="309600" cy="608040"/>
              </p14:xfrm>
            </p:contentPart>
          </mc:Choice>
          <mc:Fallback>
            <p:pic>
              <p:nvPicPr>
                <p:cNvPr id="65" name="Ink 64">
                  <a:extLst>
                    <a:ext uri="{FF2B5EF4-FFF2-40B4-BE49-F238E27FC236}">
                      <a16:creationId xmlns:a16="http://schemas.microsoft.com/office/drawing/2014/main" id="{4E64BF77-33BA-4D6B-BE48-57651ED90AFF}"/>
                    </a:ext>
                  </a:extLst>
                </p:cNvPr>
                <p:cNvPicPr/>
                <p:nvPr/>
              </p:nvPicPr>
              <p:blipFill>
                <a:blip r:embed="rId103"/>
                <a:stretch>
                  <a:fillRect/>
                </a:stretch>
              </p:blipFill>
              <p:spPr>
                <a:xfrm>
                  <a:off x="5397702" y="4563858"/>
                  <a:ext cx="345240" cy="643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7EF6438D-C0D1-4374-B156-E5D7CEBDFE08}"/>
                    </a:ext>
                  </a:extLst>
                </p14:cNvPr>
                <p14:cNvContentPartPr/>
                <p14:nvPr/>
              </p14:nvContentPartPr>
              <p14:xfrm>
                <a:off x="5696862" y="5397978"/>
                <a:ext cx="360" cy="360"/>
              </p14:xfrm>
            </p:contentPart>
          </mc:Choice>
          <mc:Fallback>
            <p:pic>
              <p:nvPicPr>
                <p:cNvPr id="66" name="Ink 65">
                  <a:extLst>
                    <a:ext uri="{FF2B5EF4-FFF2-40B4-BE49-F238E27FC236}">
                      <a16:creationId xmlns:a16="http://schemas.microsoft.com/office/drawing/2014/main" id="{7EF6438D-C0D1-4374-B156-E5D7CEBDFE08}"/>
                    </a:ext>
                  </a:extLst>
                </p:cNvPr>
                <p:cNvPicPr/>
                <p:nvPr/>
              </p:nvPicPr>
              <p:blipFill>
                <a:blip r:embed="rId105"/>
                <a:stretch>
                  <a:fillRect/>
                </a:stretch>
              </p:blipFill>
              <p:spPr>
                <a:xfrm>
                  <a:off x="5679222" y="538033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29E3421D-B3A3-4D17-8176-B48845C4790B}"/>
                    </a:ext>
                  </a:extLst>
                </p14:cNvPr>
                <p14:cNvContentPartPr/>
                <p14:nvPr/>
              </p14:nvContentPartPr>
              <p14:xfrm>
                <a:off x="4976862" y="3409698"/>
                <a:ext cx="435240" cy="775800"/>
              </p14:xfrm>
            </p:contentPart>
          </mc:Choice>
          <mc:Fallback>
            <p:pic>
              <p:nvPicPr>
                <p:cNvPr id="67" name="Ink 66">
                  <a:extLst>
                    <a:ext uri="{FF2B5EF4-FFF2-40B4-BE49-F238E27FC236}">
                      <a16:creationId xmlns:a16="http://schemas.microsoft.com/office/drawing/2014/main" id="{29E3421D-B3A3-4D17-8176-B48845C4790B}"/>
                    </a:ext>
                  </a:extLst>
                </p:cNvPr>
                <p:cNvPicPr/>
                <p:nvPr/>
              </p:nvPicPr>
              <p:blipFill>
                <a:blip r:embed="rId107"/>
                <a:stretch>
                  <a:fillRect/>
                </a:stretch>
              </p:blipFill>
              <p:spPr>
                <a:xfrm>
                  <a:off x="4959222" y="3392058"/>
                  <a:ext cx="470880" cy="811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A0EADE9A-4CF6-47FB-9110-B4E324014961}"/>
                    </a:ext>
                  </a:extLst>
                </p14:cNvPr>
                <p14:cNvContentPartPr/>
                <p14:nvPr/>
              </p14:nvContentPartPr>
              <p14:xfrm>
                <a:off x="5514702" y="3718578"/>
                <a:ext cx="155160" cy="337320"/>
              </p14:xfrm>
            </p:contentPart>
          </mc:Choice>
          <mc:Fallback>
            <p:pic>
              <p:nvPicPr>
                <p:cNvPr id="68" name="Ink 67">
                  <a:extLst>
                    <a:ext uri="{FF2B5EF4-FFF2-40B4-BE49-F238E27FC236}">
                      <a16:creationId xmlns:a16="http://schemas.microsoft.com/office/drawing/2014/main" id="{A0EADE9A-4CF6-47FB-9110-B4E324014961}"/>
                    </a:ext>
                  </a:extLst>
                </p:cNvPr>
                <p:cNvPicPr/>
                <p:nvPr/>
              </p:nvPicPr>
              <p:blipFill>
                <a:blip r:embed="rId109"/>
                <a:stretch>
                  <a:fillRect/>
                </a:stretch>
              </p:blipFill>
              <p:spPr>
                <a:xfrm>
                  <a:off x="5497062" y="3700938"/>
                  <a:ext cx="190800" cy="372960"/>
                </a:xfrm>
                <a:prstGeom prst="rect">
                  <a:avLst/>
                </a:prstGeom>
              </p:spPr>
            </p:pic>
          </mc:Fallback>
        </mc:AlternateContent>
      </p:grpSp>
      <p:grpSp>
        <p:nvGrpSpPr>
          <p:cNvPr id="129" name="Group 128">
            <a:extLst>
              <a:ext uri="{FF2B5EF4-FFF2-40B4-BE49-F238E27FC236}">
                <a16:creationId xmlns:a16="http://schemas.microsoft.com/office/drawing/2014/main" id="{D4A1DDB0-5A66-4A05-A881-7ED6B5AF80ED}"/>
              </a:ext>
            </a:extLst>
          </p:cNvPr>
          <p:cNvGrpSpPr/>
          <p:nvPr/>
        </p:nvGrpSpPr>
        <p:grpSpPr>
          <a:xfrm>
            <a:off x="6725742" y="1320258"/>
            <a:ext cx="5460120" cy="3909240"/>
            <a:chOff x="6725742" y="1320258"/>
            <a:chExt cx="5460120" cy="3909240"/>
          </a:xfrm>
        </p:grpSpPr>
        <mc:AlternateContent xmlns:mc="http://schemas.openxmlformats.org/markup-compatibility/2006">
          <mc:Choice xmlns:p14="http://schemas.microsoft.com/office/powerpoint/2010/main" Requires="p14">
            <p:contentPart p14:bwMode="auto" r:id="rId110">
              <p14:nvContentPartPr>
                <p14:cNvPr id="71" name="Ink 70">
                  <a:extLst>
                    <a:ext uri="{FF2B5EF4-FFF2-40B4-BE49-F238E27FC236}">
                      <a16:creationId xmlns:a16="http://schemas.microsoft.com/office/drawing/2014/main" id="{066344A3-3D92-4A7B-9923-3B528F5E5495}"/>
                    </a:ext>
                  </a:extLst>
                </p14:cNvPr>
                <p14:cNvContentPartPr/>
                <p14:nvPr/>
              </p14:nvContentPartPr>
              <p14:xfrm>
                <a:off x="6760302" y="2706618"/>
                <a:ext cx="307800" cy="596160"/>
              </p14:xfrm>
            </p:contentPart>
          </mc:Choice>
          <mc:Fallback>
            <p:pic>
              <p:nvPicPr>
                <p:cNvPr id="71" name="Ink 70">
                  <a:extLst>
                    <a:ext uri="{FF2B5EF4-FFF2-40B4-BE49-F238E27FC236}">
                      <a16:creationId xmlns:a16="http://schemas.microsoft.com/office/drawing/2014/main" id="{066344A3-3D92-4A7B-9923-3B528F5E5495}"/>
                    </a:ext>
                  </a:extLst>
                </p:cNvPr>
                <p:cNvPicPr/>
                <p:nvPr/>
              </p:nvPicPr>
              <p:blipFill>
                <a:blip r:embed="rId111"/>
                <a:stretch>
                  <a:fillRect/>
                </a:stretch>
              </p:blipFill>
              <p:spPr>
                <a:xfrm>
                  <a:off x="6742662" y="2688978"/>
                  <a:ext cx="343440" cy="631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B368D128-B799-4555-A965-1E1CEAC0B841}"/>
                    </a:ext>
                  </a:extLst>
                </p14:cNvPr>
                <p14:cNvContentPartPr/>
                <p14:nvPr/>
              </p14:nvContentPartPr>
              <p14:xfrm>
                <a:off x="6822582" y="2885538"/>
                <a:ext cx="165600" cy="147960"/>
              </p14:xfrm>
            </p:contentPart>
          </mc:Choice>
          <mc:Fallback>
            <p:pic>
              <p:nvPicPr>
                <p:cNvPr id="72" name="Ink 71">
                  <a:extLst>
                    <a:ext uri="{FF2B5EF4-FFF2-40B4-BE49-F238E27FC236}">
                      <a16:creationId xmlns:a16="http://schemas.microsoft.com/office/drawing/2014/main" id="{B368D128-B799-4555-A965-1E1CEAC0B841}"/>
                    </a:ext>
                  </a:extLst>
                </p:cNvPr>
                <p:cNvPicPr/>
                <p:nvPr/>
              </p:nvPicPr>
              <p:blipFill>
                <a:blip r:embed="rId113"/>
                <a:stretch>
                  <a:fillRect/>
                </a:stretch>
              </p:blipFill>
              <p:spPr>
                <a:xfrm>
                  <a:off x="6804582" y="2867538"/>
                  <a:ext cx="2012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B4C65C28-FF7E-4421-8A5D-360CDC913498}"/>
                    </a:ext>
                  </a:extLst>
                </p14:cNvPr>
                <p14:cNvContentPartPr/>
                <p14:nvPr/>
              </p14:nvContentPartPr>
              <p14:xfrm>
                <a:off x="6725742" y="2543898"/>
                <a:ext cx="306360" cy="225720"/>
              </p14:xfrm>
            </p:contentPart>
          </mc:Choice>
          <mc:Fallback>
            <p:pic>
              <p:nvPicPr>
                <p:cNvPr id="73" name="Ink 72">
                  <a:extLst>
                    <a:ext uri="{FF2B5EF4-FFF2-40B4-BE49-F238E27FC236}">
                      <a16:creationId xmlns:a16="http://schemas.microsoft.com/office/drawing/2014/main" id="{B4C65C28-FF7E-4421-8A5D-360CDC913498}"/>
                    </a:ext>
                  </a:extLst>
                </p:cNvPr>
                <p:cNvPicPr/>
                <p:nvPr/>
              </p:nvPicPr>
              <p:blipFill>
                <a:blip r:embed="rId115"/>
                <a:stretch>
                  <a:fillRect/>
                </a:stretch>
              </p:blipFill>
              <p:spPr>
                <a:xfrm>
                  <a:off x="6708102" y="2526258"/>
                  <a:ext cx="3420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12D47678-D645-4DAA-8DA3-C6E79FC7C15C}"/>
                    </a:ext>
                  </a:extLst>
                </p14:cNvPr>
                <p14:cNvContentPartPr/>
                <p14:nvPr/>
              </p14:nvContentPartPr>
              <p14:xfrm>
                <a:off x="7181502" y="2451378"/>
                <a:ext cx="714960" cy="600480"/>
              </p14:xfrm>
            </p:contentPart>
          </mc:Choice>
          <mc:Fallback>
            <p:pic>
              <p:nvPicPr>
                <p:cNvPr id="74" name="Ink 73">
                  <a:extLst>
                    <a:ext uri="{FF2B5EF4-FFF2-40B4-BE49-F238E27FC236}">
                      <a16:creationId xmlns:a16="http://schemas.microsoft.com/office/drawing/2014/main" id="{12D47678-D645-4DAA-8DA3-C6E79FC7C15C}"/>
                    </a:ext>
                  </a:extLst>
                </p:cNvPr>
                <p:cNvPicPr/>
                <p:nvPr/>
              </p:nvPicPr>
              <p:blipFill>
                <a:blip r:embed="rId117"/>
                <a:stretch>
                  <a:fillRect/>
                </a:stretch>
              </p:blipFill>
              <p:spPr>
                <a:xfrm>
                  <a:off x="7163862" y="2433738"/>
                  <a:ext cx="75060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5" name="Ink 74">
                  <a:extLst>
                    <a:ext uri="{FF2B5EF4-FFF2-40B4-BE49-F238E27FC236}">
                      <a16:creationId xmlns:a16="http://schemas.microsoft.com/office/drawing/2014/main" id="{1B9DF727-67F4-4DC2-AA81-68ADFA1C093C}"/>
                    </a:ext>
                  </a:extLst>
                </p14:cNvPr>
                <p14:cNvContentPartPr/>
                <p14:nvPr/>
              </p14:nvContentPartPr>
              <p14:xfrm>
                <a:off x="7981422" y="2299818"/>
                <a:ext cx="600120" cy="490320"/>
              </p14:xfrm>
            </p:contentPart>
          </mc:Choice>
          <mc:Fallback>
            <p:pic>
              <p:nvPicPr>
                <p:cNvPr id="75" name="Ink 74">
                  <a:extLst>
                    <a:ext uri="{FF2B5EF4-FFF2-40B4-BE49-F238E27FC236}">
                      <a16:creationId xmlns:a16="http://schemas.microsoft.com/office/drawing/2014/main" id="{1B9DF727-67F4-4DC2-AA81-68ADFA1C093C}"/>
                    </a:ext>
                  </a:extLst>
                </p:cNvPr>
                <p:cNvPicPr/>
                <p:nvPr/>
              </p:nvPicPr>
              <p:blipFill>
                <a:blip r:embed="rId119"/>
                <a:stretch>
                  <a:fillRect/>
                </a:stretch>
              </p:blipFill>
              <p:spPr>
                <a:xfrm>
                  <a:off x="7963422" y="2282178"/>
                  <a:ext cx="63576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6" name="Ink 75">
                  <a:extLst>
                    <a:ext uri="{FF2B5EF4-FFF2-40B4-BE49-F238E27FC236}">
                      <a16:creationId xmlns:a16="http://schemas.microsoft.com/office/drawing/2014/main" id="{368DC147-D40C-433E-99C4-EC327DC0324D}"/>
                    </a:ext>
                  </a:extLst>
                </p14:cNvPr>
                <p14:cNvContentPartPr/>
                <p14:nvPr/>
              </p14:nvContentPartPr>
              <p14:xfrm>
                <a:off x="8282022" y="2584578"/>
                <a:ext cx="368280" cy="330120"/>
              </p14:xfrm>
            </p:contentPart>
          </mc:Choice>
          <mc:Fallback>
            <p:pic>
              <p:nvPicPr>
                <p:cNvPr id="76" name="Ink 75">
                  <a:extLst>
                    <a:ext uri="{FF2B5EF4-FFF2-40B4-BE49-F238E27FC236}">
                      <a16:creationId xmlns:a16="http://schemas.microsoft.com/office/drawing/2014/main" id="{368DC147-D40C-433E-99C4-EC327DC0324D}"/>
                    </a:ext>
                  </a:extLst>
                </p:cNvPr>
                <p:cNvPicPr/>
                <p:nvPr/>
              </p:nvPicPr>
              <p:blipFill>
                <a:blip r:embed="rId121"/>
                <a:stretch>
                  <a:fillRect/>
                </a:stretch>
              </p:blipFill>
              <p:spPr>
                <a:xfrm>
                  <a:off x="8264382" y="2566578"/>
                  <a:ext cx="40392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90270EA4-2270-4AF9-8323-0BEABE4B10EC}"/>
                    </a:ext>
                  </a:extLst>
                </p14:cNvPr>
                <p14:cNvContentPartPr/>
                <p14:nvPr/>
              </p14:nvContentPartPr>
              <p14:xfrm>
                <a:off x="8712582" y="2350578"/>
                <a:ext cx="169200" cy="102600"/>
              </p14:xfrm>
            </p:contentPart>
          </mc:Choice>
          <mc:Fallback>
            <p:pic>
              <p:nvPicPr>
                <p:cNvPr id="77" name="Ink 76">
                  <a:extLst>
                    <a:ext uri="{FF2B5EF4-FFF2-40B4-BE49-F238E27FC236}">
                      <a16:creationId xmlns:a16="http://schemas.microsoft.com/office/drawing/2014/main" id="{90270EA4-2270-4AF9-8323-0BEABE4B10EC}"/>
                    </a:ext>
                  </a:extLst>
                </p:cNvPr>
                <p:cNvPicPr/>
                <p:nvPr/>
              </p:nvPicPr>
              <p:blipFill>
                <a:blip r:embed="rId123"/>
                <a:stretch>
                  <a:fillRect/>
                </a:stretch>
              </p:blipFill>
              <p:spPr>
                <a:xfrm>
                  <a:off x="8694942" y="2332578"/>
                  <a:ext cx="2048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41329554-7A02-413B-B6DA-79BFF7AB5ED4}"/>
                    </a:ext>
                  </a:extLst>
                </p14:cNvPr>
                <p14:cNvContentPartPr/>
                <p14:nvPr/>
              </p14:nvContentPartPr>
              <p14:xfrm>
                <a:off x="8694942" y="2554338"/>
                <a:ext cx="185760" cy="65880"/>
              </p14:xfrm>
            </p:contentPart>
          </mc:Choice>
          <mc:Fallback>
            <p:pic>
              <p:nvPicPr>
                <p:cNvPr id="78" name="Ink 77">
                  <a:extLst>
                    <a:ext uri="{FF2B5EF4-FFF2-40B4-BE49-F238E27FC236}">
                      <a16:creationId xmlns:a16="http://schemas.microsoft.com/office/drawing/2014/main" id="{41329554-7A02-413B-B6DA-79BFF7AB5ED4}"/>
                    </a:ext>
                  </a:extLst>
                </p:cNvPr>
                <p:cNvPicPr/>
                <p:nvPr/>
              </p:nvPicPr>
              <p:blipFill>
                <a:blip r:embed="rId125"/>
                <a:stretch>
                  <a:fillRect/>
                </a:stretch>
              </p:blipFill>
              <p:spPr>
                <a:xfrm>
                  <a:off x="8677302" y="2536338"/>
                  <a:ext cx="22140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Ink 78">
                  <a:extLst>
                    <a:ext uri="{FF2B5EF4-FFF2-40B4-BE49-F238E27FC236}">
                      <a16:creationId xmlns:a16="http://schemas.microsoft.com/office/drawing/2014/main" id="{11B54E26-1F40-479D-A5D8-68D5B694C51A}"/>
                    </a:ext>
                  </a:extLst>
                </p14:cNvPr>
                <p14:cNvContentPartPr/>
                <p14:nvPr/>
              </p14:nvContentPartPr>
              <p14:xfrm>
                <a:off x="8612502" y="1846218"/>
                <a:ext cx="672120" cy="1789200"/>
              </p14:xfrm>
            </p:contentPart>
          </mc:Choice>
          <mc:Fallback>
            <p:pic>
              <p:nvPicPr>
                <p:cNvPr id="79" name="Ink 78">
                  <a:extLst>
                    <a:ext uri="{FF2B5EF4-FFF2-40B4-BE49-F238E27FC236}">
                      <a16:creationId xmlns:a16="http://schemas.microsoft.com/office/drawing/2014/main" id="{11B54E26-1F40-479D-A5D8-68D5B694C51A}"/>
                    </a:ext>
                  </a:extLst>
                </p:cNvPr>
                <p:cNvPicPr/>
                <p:nvPr/>
              </p:nvPicPr>
              <p:blipFill>
                <a:blip r:embed="rId127"/>
                <a:stretch>
                  <a:fillRect/>
                </a:stretch>
              </p:blipFill>
              <p:spPr>
                <a:xfrm>
                  <a:off x="8594862" y="1828218"/>
                  <a:ext cx="707760" cy="1824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D20C9948-B2ED-4F7B-8BE3-AA708FF78B23}"/>
                    </a:ext>
                  </a:extLst>
                </p14:cNvPr>
                <p14:cNvContentPartPr/>
                <p14:nvPr/>
              </p14:nvContentPartPr>
              <p14:xfrm>
                <a:off x="9275622" y="1320258"/>
                <a:ext cx="2121120" cy="483480"/>
              </p14:xfrm>
            </p:contentPart>
          </mc:Choice>
          <mc:Fallback>
            <p:pic>
              <p:nvPicPr>
                <p:cNvPr id="81" name="Ink 80">
                  <a:extLst>
                    <a:ext uri="{FF2B5EF4-FFF2-40B4-BE49-F238E27FC236}">
                      <a16:creationId xmlns:a16="http://schemas.microsoft.com/office/drawing/2014/main" id="{D20C9948-B2ED-4F7B-8BE3-AA708FF78B23}"/>
                    </a:ext>
                  </a:extLst>
                </p:cNvPr>
                <p:cNvPicPr/>
                <p:nvPr/>
              </p:nvPicPr>
              <p:blipFill>
                <a:blip r:embed="rId129"/>
                <a:stretch>
                  <a:fillRect/>
                </a:stretch>
              </p:blipFill>
              <p:spPr>
                <a:xfrm>
                  <a:off x="9257982" y="1302258"/>
                  <a:ext cx="215676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3" name="Ink 82">
                  <a:extLst>
                    <a:ext uri="{FF2B5EF4-FFF2-40B4-BE49-F238E27FC236}">
                      <a16:creationId xmlns:a16="http://schemas.microsoft.com/office/drawing/2014/main" id="{C7EB6172-1E91-4861-B2DF-4F4DD868237B}"/>
                    </a:ext>
                  </a:extLst>
                </p14:cNvPr>
                <p14:cNvContentPartPr/>
                <p14:nvPr/>
              </p14:nvContentPartPr>
              <p14:xfrm>
                <a:off x="9423222" y="1917858"/>
                <a:ext cx="380520" cy="623520"/>
              </p14:xfrm>
            </p:contentPart>
          </mc:Choice>
          <mc:Fallback>
            <p:pic>
              <p:nvPicPr>
                <p:cNvPr id="83" name="Ink 82">
                  <a:extLst>
                    <a:ext uri="{FF2B5EF4-FFF2-40B4-BE49-F238E27FC236}">
                      <a16:creationId xmlns:a16="http://schemas.microsoft.com/office/drawing/2014/main" id="{C7EB6172-1E91-4861-B2DF-4F4DD868237B}"/>
                    </a:ext>
                  </a:extLst>
                </p:cNvPr>
                <p:cNvPicPr/>
                <p:nvPr/>
              </p:nvPicPr>
              <p:blipFill>
                <a:blip r:embed="rId131"/>
                <a:stretch>
                  <a:fillRect/>
                </a:stretch>
              </p:blipFill>
              <p:spPr>
                <a:xfrm>
                  <a:off x="9405222" y="1899858"/>
                  <a:ext cx="416160" cy="659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482D063D-A1D7-4C0D-8B0F-A2235C1B97E3}"/>
                    </a:ext>
                  </a:extLst>
                </p14:cNvPr>
                <p14:cNvContentPartPr/>
                <p14:nvPr/>
              </p14:nvContentPartPr>
              <p14:xfrm>
                <a:off x="9984822" y="2048178"/>
                <a:ext cx="100080" cy="191160"/>
              </p14:xfrm>
            </p:contentPart>
          </mc:Choice>
          <mc:Fallback>
            <p:pic>
              <p:nvPicPr>
                <p:cNvPr id="84" name="Ink 83">
                  <a:extLst>
                    <a:ext uri="{FF2B5EF4-FFF2-40B4-BE49-F238E27FC236}">
                      <a16:creationId xmlns:a16="http://schemas.microsoft.com/office/drawing/2014/main" id="{482D063D-A1D7-4C0D-8B0F-A2235C1B97E3}"/>
                    </a:ext>
                  </a:extLst>
                </p:cNvPr>
                <p:cNvPicPr/>
                <p:nvPr/>
              </p:nvPicPr>
              <p:blipFill>
                <a:blip r:embed="rId133"/>
                <a:stretch>
                  <a:fillRect/>
                </a:stretch>
              </p:blipFill>
              <p:spPr>
                <a:xfrm>
                  <a:off x="9966822" y="2030178"/>
                  <a:ext cx="1357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5" name="Ink 84">
                  <a:extLst>
                    <a:ext uri="{FF2B5EF4-FFF2-40B4-BE49-F238E27FC236}">
                      <a16:creationId xmlns:a16="http://schemas.microsoft.com/office/drawing/2014/main" id="{E92C5909-A05D-4780-9FB4-71161BA0ED7E}"/>
                    </a:ext>
                  </a:extLst>
                </p14:cNvPr>
                <p14:cNvContentPartPr/>
                <p14:nvPr/>
              </p14:nvContentPartPr>
              <p14:xfrm>
                <a:off x="9978702" y="2021898"/>
                <a:ext cx="139320" cy="153720"/>
              </p14:xfrm>
            </p:contentPart>
          </mc:Choice>
          <mc:Fallback>
            <p:pic>
              <p:nvPicPr>
                <p:cNvPr id="85" name="Ink 84">
                  <a:extLst>
                    <a:ext uri="{FF2B5EF4-FFF2-40B4-BE49-F238E27FC236}">
                      <a16:creationId xmlns:a16="http://schemas.microsoft.com/office/drawing/2014/main" id="{E92C5909-A05D-4780-9FB4-71161BA0ED7E}"/>
                    </a:ext>
                  </a:extLst>
                </p:cNvPr>
                <p:cNvPicPr/>
                <p:nvPr/>
              </p:nvPicPr>
              <p:blipFill>
                <a:blip r:embed="rId135"/>
                <a:stretch>
                  <a:fillRect/>
                </a:stretch>
              </p:blipFill>
              <p:spPr>
                <a:xfrm>
                  <a:off x="9961062" y="2003898"/>
                  <a:ext cx="1749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6" name="Ink 85">
                  <a:extLst>
                    <a:ext uri="{FF2B5EF4-FFF2-40B4-BE49-F238E27FC236}">
                      <a16:creationId xmlns:a16="http://schemas.microsoft.com/office/drawing/2014/main" id="{60C08500-F92E-4D70-B987-6FB7B2D29FAE}"/>
                    </a:ext>
                  </a:extLst>
                </p14:cNvPr>
                <p14:cNvContentPartPr/>
                <p14:nvPr/>
              </p14:nvContentPartPr>
              <p14:xfrm>
                <a:off x="9978702" y="2129178"/>
                <a:ext cx="129960" cy="60480"/>
              </p14:xfrm>
            </p:contentPart>
          </mc:Choice>
          <mc:Fallback>
            <p:pic>
              <p:nvPicPr>
                <p:cNvPr id="86" name="Ink 85">
                  <a:extLst>
                    <a:ext uri="{FF2B5EF4-FFF2-40B4-BE49-F238E27FC236}">
                      <a16:creationId xmlns:a16="http://schemas.microsoft.com/office/drawing/2014/main" id="{60C08500-F92E-4D70-B987-6FB7B2D29FAE}"/>
                    </a:ext>
                  </a:extLst>
                </p:cNvPr>
                <p:cNvPicPr/>
                <p:nvPr/>
              </p:nvPicPr>
              <p:blipFill>
                <a:blip r:embed="rId137"/>
                <a:stretch>
                  <a:fillRect/>
                </a:stretch>
              </p:blipFill>
              <p:spPr>
                <a:xfrm>
                  <a:off x="9961062" y="2111178"/>
                  <a:ext cx="1656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7" name="Ink 86">
                  <a:extLst>
                    <a:ext uri="{FF2B5EF4-FFF2-40B4-BE49-F238E27FC236}">
                      <a16:creationId xmlns:a16="http://schemas.microsoft.com/office/drawing/2014/main" id="{92CFE72A-248E-4BC7-83A0-24E70E95DEA6}"/>
                    </a:ext>
                  </a:extLst>
                </p14:cNvPr>
                <p14:cNvContentPartPr/>
                <p14:nvPr/>
              </p14:nvContentPartPr>
              <p14:xfrm>
                <a:off x="10276062" y="1608618"/>
                <a:ext cx="385920" cy="397080"/>
              </p14:xfrm>
            </p:contentPart>
          </mc:Choice>
          <mc:Fallback>
            <p:pic>
              <p:nvPicPr>
                <p:cNvPr id="87" name="Ink 86">
                  <a:extLst>
                    <a:ext uri="{FF2B5EF4-FFF2-40B4-BE49-F238E27FC236}">
                      <a16:creationId xmlns:a16="http://schemas.microsoft.com/office/drawing/2014/main" id="{92CFE72A-248E-4BC7-83A0-24E70E95DEA6}"/>
                    </a:ext>
                  </a:extLst>
                </p:cNvPr>
                <p:cNvPicPr/>
                <p:nvPr/>
              </p:nvPicPr>
              <p:blipFill>
                <a:blip r:embed="rId139"/>
                <a:stretch>
                  <a:fillRect/>
                </a:stretch>
              </p:blipFill>
              <p:spPr>
                <a:xfrm>
                  <a:off x="10258422" y="1590618"/>
                  <a:ext cx="42156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8" name="Ink 87">
                  <a:extLst>
                    <a:ext uri="{FF2B5EF4-FFF2-40B4-BE49-F238E27FC236}">
                      <a16:creationId xmlns:a16="http://schemas.microsoft.com/office/drawing/2014/main" id="{BA046915-2619-43B4-BEDF-0FFEEBA4B9CF}"/>
                    </a:ext>
                  </a:extLst>
                </p14:cNvPr>
                <p14:cNvContentPartPr/>
                <p14:nvPr/>
              </p14:nvContentPartPr>
              <p14:xfrm>
                <a:off x="10645782" y="1994178"/>
                <a:ext cx="186480" cy="117360"/>
              </p14:xfrm>
            </p:contentPart>
          </mc:Choice>
          <mc:Fallback>
            <p:pic>
              <p:nvPicPr>
                <p:cNvPr id="88" name="Ink 87">
                  <a:extLst>
                    <a:ext uri="{FF2B5EF4-FFF2-40B4-BE49-F238E27FC236}">
                      <a16:creationId xmlns:a16="http://schemas.microsoft.com/office/drawing/2014/main" id="{BA046915-2619-43B4-BEDF-0FFEEBA4B9CF}"/>
                    </a:ext>
                  </a:extLst>
                </p:cNvPr>
                <p:cNvPicPr/>
                <p:nvPr/>
              </p:nvPicPr>
              <p:blipFill>
                <a:blip r:embed="rId141"/>
                <a:stretch>
                  <a:fillRect/>
                </a:stretch>
              </p:blipFill>
              <p:spPr>
                <a:xfrm>
                  <a:off x="10628142" y="1976178"/>
                  <a:ext cx="2221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9" name="Ink 88">
                  <a:extLst>
                    <a:ext uri="{FF2B5EF4-FFF2-40B4-BE49-F238E27FC236}">
                      <a16:creationId xmlns:a16="http://schemas.microsoft.com/office/drawing/2014/main" id="{AA4C1CE1-551E-4868-908F-2A76986BCD0D}"/>
                    </a:ext>
                  </a:extLst>
                </p14:cNvPr>
                <p14:cNvContentPartPr/>
                <p14:nvPr/>
              </p14:nvContentPartPr>
              <p14:xfrm>
                <a:off x="10941342" y="1767018"/>
                <a:ext cx="128160" cy="129240"/>
              </p14:xfrm>
            </p:contentPart>
          </mc:Choice>
          <mc:Fallback>
            <p:pic>
              <p:nvPicPr>
                <p:cNvPr id="89" name="Ink 88">
                  <a:extLst>
                    <a:ext uri="{FF2B5EF4-FFF2-40B4-BE49-F238E27FC236}">
                      <a16:creationId xmlns:a16="http://schemas.microsoft.com/office/drawing/2014/main" id="{AA4C1CE1-551E-4868-908F-2A76986BCD0D}"/>
                    </a:ext>
                  </a:extLst>
                </p:cNvPr>
                <p:cNvPicPr/>
                <p:nvPr/>
              </p:nvPicPr>
              <p:blipFill>
                <a:blip r:embed="rId143"/>
                <a:stretch>
                  <a:fillRect/>
                </a:stretch>
              </p:blipFill>
              <p:spPr>
                <a:xfrm>
                  <a:off x="10923702" y="1749018"/>
                  <a:ext cx="1638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0" name="Ink 89">
                  <a:extLst>
                    <a:ext uri="{FF2B5EF4-FFF2-40B4-BE49-F238E27FC236}">
                      <a16:creationId xmlns:a16="http://schemas.microsoft.com/office/drawing/2014/main" id="{4BEC35A9-3C69-41E5-9165-73986C31EEAD}"/>
                    </a:ext>
                  </a:extLst>
                </p14:cNvPr>
                <p14:cNvContentPartPr/>
                <p14:nvPr/>
              </p14:nvContentPartPr>
              <p14:xfrm>
                <a:off x="10893462" y="1740378"/>
                <a:ext cx="165600" cy="127800"/>
              </p14:xfrm>
            </p:contentPart>
          </mc:Choice>
          <mc:Fallback>
            <p:pic>
              <p:nvPicPr>
                <p:cNvPr id="90" name="Ink 89">
                  <a:extLst>
                    <a:ext uri="{FF2B5EF4-FFF2-40B4-BE49-F238E27FC236}">
                      <a16:creationId xmlns:a16="http://schemas.microsoft.com/office/drawing/2014/main" id="{4BEC35A9-3C69-41E5-9165-73986C31EEAD}"/>
                    </a:ext>
                  </a:extLst>
                </p:cNvPr>
                <p:cNvPicPr/>
                <p:nvPr/>
              </p:nvPicPr>
              <p:blipFill>
                <a:blip r:embed="rId145"/>
                <a:stretch>
                  <a:fillRect/>
                </a:stretch>
              </p:blipFill>
              <p:spPr>
                <a:xfrm>
                  <a:off x="10875462" y="1722738"/>
                  <a:ext cx="2012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1" name="Ink 90">
                  <a:extLst>
                    <a:ext uri="{FF2B5EF4-FFF2-40B4-BE49-F238E27FC236}">
                      <a16:creationId xmlns:a16="http://schemas.microsoft.com/office/drawing/2014/main" id="{E8A0D5D5-87F9-4024-96B0-3E848A824037}"/>
                    </a:ext>
                  </a:extLst>
                </p14:cNvPr>
                <p14:cNvContentPartPr/>
                <p14:nvPr/>
              </p14:nvContentPartPr>
              <p14:xfrm>
                <a:off x="10849542" y="1831458"/>
                <a:ext cx="117720" cy="15120"/>
              </p14:xfrm>
            </p:contentPart>
          </mc:Choice>
          <mc:Fallback>
            <p:pic>
              <p:nvPicPr>
                <p:cNvPr id="91" name="Ink 90">
                  <a:extLst>
                    <a:ext uri="{FF2B5EF4-FFF2-40B4-BE49-F238E27FC236}">
                      <a16:creationId xmlns:a16="http://schemas.microsoft.com/office/drawing/2014/main" id="{E8A0D5D5-87F9-4024-96B0-3E848A824037}"/>
                    </a:ext>
                  </a:extLst>
                </p:cNvPr>
                <p:cNvPicPr/>
                <p:nvPr/>
              </p:nvPicPr>
              <p:blipFill>
                <a:blip r:embed="rId147"/>
                <a:stretch>
                  <a:fillRect/>
                </a:stretch>
              </p:blipFill>
              <p:spPr>
                <a:xfrm>
                  <a:off x="10831542" y="1813458"/>
                  <a:ext cx="1533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2" name="Ink 91">
                  <a:extLst>
                    <a:ext uri="{FF2B5EF4-FFF2-40B4-BE49-F238E27FC236}">
                      <a16:creationId xmlns:a16="http://schemas.microsoft.com/office/drawing/2014/main" id="{A5CAEBB8-4055-4EA9-A5B3-B28E130D9541}"/>
                    </a:ext>
                  </a:extLst>
                </p14:cNvPr>
                <p14:cNvContentPartPr/>
                <p14:nvPr/>
              </p14:nvContentPartPr>
              <p14:xfrm>
                <a:off x="11165982" y="1617618"/>
                <a:ext cx="62640" cy="292680"/>
              </p14:xfrm>
            </p:contentPart>
          </mc:Choice>
          <mc:Fallback>
            <p:pic>
              <p:nvPicPr>
                <p:cNvPr id="92" name="Ink 91">
                  <a:extLst>
                    <a:ext uri="{FF2B5EF4-FFF2-40B4-BE49-F238E27FC236}">
                      <a16:creationId xmlns:a16="http://schemas.microsoft.com/office/drawing/2014/main" id="{A5CAEBB8-4055-4EA9-A5B3-B28E130D9541}"/>
                    </a:ext>
                  </a:extLst>
                </p:cNvPr>
                <p:cNvPicPr/>
                <p:nvPr/>
              </p:nvPicPr>
              <p:blipFill>
                <a:blip r:embed="rId149"/>
                <a:stretch>
                  <a:fillRect/>
                </a:stretch>
              </p:blipFill>
              <p:spPr>
                <a:xfrm>
                  <a:off x="11147982" y="1599618"/>
                  <a:ext cx="982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B1C3767F-4DA4-4AA8-B074-2819B294F93A}"/>
                    </a:ext>
                  </a:extLst>
                </p14:cNvPr>
                <p14:cNvContentPartPr/>
                <p14:nvPr/>
              </p14:nvContentPartPr>
              <p14:xfrm>
                <a:off x="11086782" y="1486938"/>
                <a:ext cx="468360" cy="488520"/>
              </p14:xfrm>
            </p:contentPart>
          </mc:Choice>
          <mc:Fallback>
            <p:pic>
              <p:nvPicPr>
                <p:cNvPr id="93" name="Ink 92">
                  <a:extLst>
                    <a:ext uri="{FF2B5EF4-FFF2-40B4-BE49-F238E27FC236}">
                      <a16:creationId xmlns:a16="http://schemas.microsoft.com/office/drawing/2014/main" id="{B1C3767F-4DA4-4AA8-B074-2819B294F93A}"/>
                    </a:ext>
                  </a:extLst>
                </p:cNvPr>
                <p:cNvPicPr/>
                <p:nvPr/>
              </p:nvPicPr>
              <p:blipFill>
                <a:blip r:embed="rId151"/>
                <a:stretch>
                  <a:fillRect/>
                </a:stretch>
              </p:blipFill>
              <p:spPr>
                <a:xfrm>
                  <a:off x="11068782" y="1469298"/>
                  <a:ext cx="50400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C10B900D-1D78-4C4B-9391-20E06C3E0580}"/>
                    </a:ext>
                  </a:extLst>
                </p14:cNvPr>
                <p14:cNvContentPartPr/>
                <p14:nvPr/>
              </p14:nvContentPartPr>
              <p14:xfrm>
                <a:off x="9345822" y="2226018"/>
                <a:ext cx="2181960" cy="640440"/>
              </p14:xfrm>
            </p:contentPart>
          </mc:Choice>
          <mc:Fallback>
            <p:pic>
              <p:nvPicPr>
                <p:cNvPr id="94" name="Ink 93">
                  <a:extLst>
                    <a:ext uri="{FF2B5EF4-FFF2-40B4-BE49-F238E27FC236}">
                      <a16:creationId xmlns:a16="http://schemas.microsoft.com/office/drawing/2014/main" id="{C10B900D-1D78-4C4B-9391-20E06C3E0580}"/>
                    </a:ext>
                  </a:extLst>
                </p:cNvPr>
                <p:cNvPicPr/>
                <p:nvPr/>
              </p:nvPicPr>
              <p:blipFill>
                <a:blip r:embed="rId153"/>
                <a:stretch>
                  <a:fillRect/>
                </a:stretch>
              </p:blipFill>
              <p:spPr>
                <a:xfrm>
                  <a:off x="9327822" y="2208018"/>
                  <a:ext cx="2217600" cy="676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6" name="Ink 95">
                  <a:extLst>
                    <a:ext uri="{FF2B5EF4-FFF2-40B4-BE49-F238E27FC236}">
                      <a16:creationId xmlns:a16="http://schemas.microsoft.com/office/drawing/2014/main" id="{F357DD73-3918-4ED8-B20F-680D208DB996}"/>
                    </a:ext>
                  </a:extLst>
                </p14:cNvPr>
                <p14:cNvContentPartPr/>
                <p14:nvPr/>
              </p14:nvContentPartPr>
              <p14:xfrm>
                <a:off x="9886182" y="2830818"/>
                <a:ext cx="312840" cy="316080"/>
              </p14:xfrm>
            </p:contentPart>
          </mc:Choice>
          <mc:Fallback>
            <p:pic>
              <p:nvPicPr>
                <p:cNvPr id="96" name="Ink 95">
                  <a:extLst>
                    <a:ext uri="{FF2B5EF4-FFF2-40B4-BE49-F238E27FC236}">
                      <a16:creationId xmlns:a16="http://schemas.microsoft.com/office/drawing/2014/main" id="{F357DD73-3918-4ED8-B20F-680D208DB996}"/>
                    </a:ext>
                  </a:extLst>
                </p:cNvPr>
                <p:cNvPicPr/>
                <p:nvPr/>
              </p:nvPicPr>
              <p:blipFill>
                <a:blip r:embed="rId155"/>
                <a:stretch>
                  <a:fillRect/>
                </a:stretch>
              </p:blipFill>
              <p:spPr>
                <a:xfrm>
                  <a:off x="9868542" y="2812818"/>
                  <a:ext cx="34848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7" name="Ink 96">
                  <a:extLst>
                    <a:ext uri="{FF2B5EF4-FFF2-40B4-BE49-F238E27FC236}">
                      <a16:creationId xmlns:a16="http://schemas.microsoft.com/office/drawing/2014/main" id="{CB56F922-2F46-4E52-BBA2-052BEEFC67D8}"/>
                    </a:ext>
                  </a:extLst>
                </p14:cNvPr>
                <p14:cNvContentPartPr/>
                <p14:nvPr/>
              </p14:nvContentPartPr>
              <p14:xfrm>
                <a:off x="10268862" y="3033138"/>
                <a:ext cx="42120" cy="298440"/>
              </p14:xfrm>
            </p:contentPart>
          </mc:Choice>
          <mc:Fallback>
            <p:pic>
              <p:nvPicPr>
                <p:cNvPr id="97" name="Ink 96">
                  <a:extLst>
                    <a:ext uri="{FF2B5EF4-FFF2-40B4-BE49-F238E27FC236}">
                      <a16:creationId xmlns:a16="http://schemas.microsoft.com/office/drawing/2014/main" id="{CB56F922-2F46-4E52-BBA2-052BEEFC67D8}"/>
                    </a:ext>
                  </a:extLst>
                </p:cNvPr>
                <p:cNvPicPr/>
                <p:nvPr/>
              </p:nvPicPr>
              <p:blipFill>
                <a:blip r:embed="rId157"/>
                <a:stretch>
                  <a:fillRect/>
                </a:stretch>
              </p:blipFill>
              <p:spPr>
                <a:xfrm>
                  <a:off x="10251222" y="3015138"/>
                  <a:ext cx="7776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8" name="Ink 97">
                  <a:extLst>
                    <a:ext uri="{FF2B5EF4-FFF2-40B4-BE49-F238E27FC236}">
                      <a16:creationId xmlns:a16="http://schemas.microsoft.com/office/drawing/2014/main" id="{F38F54A6-D2AC-4ADF-A7BD-A5979269DB9E}"/>
                    </a:ext>
                  </a:extLst>
                </p14:cNvPr>
                <p14:cNvContentPartPr/>
                <p14:nvPr/>
              </p14:nvContentPartPr>
              <p14:xfrm>
                <a:off x="10392342" y="2988858"/>
                <a:ext cx="36360" cy="210600"/>
              </p14:xfrm>
            </p:contentPart>
          </mc:Choice>
          <mc:Fallback>
            <p:pic>
              <p:nvPicPr>
                <p:cNvPr id="98" name="Ink 97">
                  <a:extLst>
                    <a:ext uri="{FF2B5EF4-FFF2-40B4-BE49-F238E27FC236}">
                      <a16:creationId xmlns:a16="http://schemas.microsoft.com/office/drawing/2014/main" id="{F38F54A6-D2AC-4ADF-A7BD-A5979269DB9E}"/>
                    </a:ext>
                  </a:extLst>
                </p:cNvPr>
                <p:cNvPicPr/>
                <p:nvPr/>
              </p:nvPicPr>
              <p:blipFill>
                <a:blip r:embed="rId159"/>
                <a:stretch>
                  <a:fillRect/>
                </a:stretch>
              </p:blipFill>
              <p:spPr>
                <a:xfrm>
                  <a:off x="10374342" y="2971218"/>
                  <a:ext cx="720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Ink 99">
                  <a:extLst>
                    <a:ext uri="{FF2B5EF4-FFF2-40B4-BE49-F238E27FC236}">
                      <a16:creationId xmlns:a16="http://schemas.microsoft.com/office/drawing/2014/main" id="{9E369E1C-1D01-4534-822A-CD6DABA09372}"/>
                    </a:ext>
                  </a:extLst>
                </p14:cNvPr>
                <p14:cNvContentPartPr/>
                <p14:nvPr/>
              </p14:nvContentPartPr>
              <p14:xfrm>
                <a:off x="10286502" y="3103338"/>
                <a:ext cx="162360" cy="114840"/>
              </p14:xfrm>
            </p:contentPart>
          </mc:Choice>
          <mc:Fallback>
            <p:pic>
              <p:nvPicPr>
                <p:cNvPr id="100" name="Ink 99">
                  <a:extLst>
                    <a:ext uri="{FF2B5EF4-FFF2-40B4-BE49-F238E27FC236}">
                      <a16:creationId xmlns:a16="http://schemas.microsoft.com/office/drawing/2014/main" id="{9E369E1C-1D01-4534-822A-CD6DABA09372}"/>
                    </a:ext>
                  </a:extLst>
                </p:cNvPr>
                <p:cNvPicPr/>
                <p:nvPr/>
              </p:nvPicPr>
              <p:blipFill>
                <a:blip r:embed="rId161"/>
                <a:stretch>
                  <a:fillRect/>
                </a:stretch>
              </p:blipFill>
              <p:spPr>
                <a:xfrm>
                  <a:off x="10268862" y="3085338"/>
                  <a:ext cx="19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1" name="Ink 100">
                  <a:extLst>
                    <a:ext uri="{FF2B5EF4-FFF2-40B4-BE49-F238E27FC236}">
                      <a16:creationId xmlns:a16="http://schemas.microsoft.com/office/drawing/2014/main" id="{23BB85F2-51A5-492C-99A8-5D701DD20D2D}"/>
                    </a:ext>
                  </a:extLst>
                </p14:cNvPr>
                <p14:cNvContentPartPr/>
                <p14:nvPr/>
              </p14:nvContentPartPr>
              <p14:xfrm>
                <a:off x="7605222" y="4522098"/>
                <a:ext cx="556920" cy="138240"/>
              </p14:xfrm>
            </p:contentPart>
          </mc:Choice>
          <mc:Fallback>
            <p:pic>
              <p:nvPicPr>
                <p:cNvPr id="101" name="Ink 100">
                  <a:extLst>
                    <a:ext uri="{FF2B5EF4-FFF2-40B4-BE49-F238E27FC236}">
                      <a16:creationId xmlns:a16="http://schemas.microsoft.com/office/drawing/2014/main" id="{23BB85F2-51A5-492C-99A8-5D701DD20D2D}"/>
                    </a:ext>
                  </a:extLst>
                </p:cNvPr>
                <p:cNvPicPr/>
                <p:nvPr/>
              </p:nvPicPr>
              <p:blipFill>
                <a:blip r:embed="rId163"/>
                <a:stretch>
                  <a:fillRect/>
                </a:stretch>
              </p:blipFill>
              <p:spPr>
                <a:xfrm>
                  <a:off x="7587222" y="4504098"/>
                  <a:ext cx="592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2" name="Ink 101">
                  <a:extLst>
                    <a:ext uri="{FF2B5EF4-FFF2-40B4-BE49-F238E27FC236}">
                      <a16:creationId xmlns:a16="http://schemas.microsoft.com/office/drawing/2014/main" id="{43E1884B-B8ED-45E8-A05F-48F2021896D5}"/>
                    </a:ext>
                  </a:extLst>
                </p14:cNvPr>
                <p14:cNvContentPartPr/>
                <p14:nvPr/>
              </p14:nvContentPartPr>
              <p14:xfrm>
                <a:off x="7727982" y="4746738"/>
                <a:ext cx="425520" cy="150480"/>
              </p14:xfrm>
            </p:contentPart>
          </mc:Choice>
          <mc:Fallback>
            <p:pic>
              <p:nvPicPr>
                <p:cNvPr id="102" name="Ink 101">
                  <a:extLst>
                    <a:ext uri="{FF2B5EF4-FFF2-40B4-BE49-F238E27FC236}">
                      <a16:creationId xmlns:a16="http://schemas.microsoft.com/office/drawing/2014/main" id="{43E1884B-B8ED-45E8-A05F-48F2021896D5}"/>
                    </a:ext>
                  </a:extLst>
                </p:cNvPr>
                <p:cNvPicPr/>
                <p:nvPr/>
              </p:nvPicPr>
              <p:blipFill>
                <a:blip r:embed="rId165"/>
                <a:stretch>
                  <a:fillRect/>
                </a:stretch>
              </p:blipFill>
              <p:spPr>
                <a:xfrm>
                  <a:off x="7710342" y="4729098"/>
                  <a:ext cx="4611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Ink 104">
                  <a:extLst>
                    <a:ext uri="{FF2B5EF4-FFF2-40B4-BE49-F238E27FC236}">
                      <a16:creationId xmlns:a16="http://schemas.microsoft.com/office/drawing/2014/main" id="{BFDE0680-46BC-4781-A91D-8E94A201D444}"/>
                    </a:ext>
                  </a:extLst>
                </p14:cNvPr>
                <p14:cNvContentPartPr/>
                <p14:nvPr/>
              </p14:nvContentPartPr>
              <p14:xfrm>
                <a:off x="8457702" y="4230138"/>
                <a:ext cx="418320" cy="366840"/>
              </p14:xfrm>
            </p:contentPart>
          </mc:Choice>
          <mc:Fallback>
            <p:pic>
              <p:nvPicPr>
                <p:cNvPr id="105" name="Ink 104">
                  <a:extLst>
                    <a:ext uri="{FF2B5EF4-FFF2-40B4-BE49-F238E27FC236}">
                      <a16:creationId xmlns:a16="http://schemas.microsoft.com/office/drawing/2014/main" id="{BFDE0680-46BC-4781-A91D-8E94A201D444}"/>
                    </a:ext>
                  </a:extLst>
                </p:cNvPr>
                <p:cNvPicPr/>
                <p:nvPr/>
              </p:nvPicPr>
              <p:blipFill>
                <a:blip r:embed="rId167"/>
                <a:stretch>
                  <a:fillRect/>
                </a:stretch>
              </p:blipFill>
              <p:spPr>
                <a:xfrm>
                  <a:off x="8440062" y="4212498"/>
                  <a:ext cx="45396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Ink 105">
                  <a:extLst>
                    <a:ext uri="{FF2B5EF4-FFF2-40B4-BE49-F238E27FC236}">
                      <a16:creationId xmlns:a16="http://schemas.microsoft.com/office/drawing/2014/main" id="{89D8ACE1-2DEE-4A41-9ACB-DC650D24F95C}"/>
                    </a:ext>
                  </a:extLst>
                </p14:cNvPr>
                <p14:cNvContentPartPr/>
                <p14:nvPr/>
              </p14:nvContentPartPr>
              <p14:xfrm>
                <a:off x="9065382" y="4149498"/>
                <a:ext cx="201960" cy="289440"/>
              </p14:xfrm>
            </p:contentPart>
          </mc:Choice>
          <mc:Fallback>
            <p:pic>
              <p:nvPicPr>
                <p:cNvPr id="106" name="Ink 105">
                  <a:extLst>
                    <a:ext uri="{FF2B5EF4-FFF2-40B4-BE49-F238E27FC236}">
                      <a16:creationId xmlns:a16="http://schemas.microsoft.com/office/drawing/2014/main" id="{89D8ACE1-2DEE-4A41-9ACB-DC650D24F95C}"/>
                    </a:ext>
                  </a:extLst>
                </p:cNvPr>
                <p:cNvPicPr/>
                <p:nvPr/>
              </p:nvPicPr>
              <p:blipFill>
                <a:blip r:embed="rId169"/>
                <a:stretch>
                  <a:fillRect/>
                </a:stretch>
              </p:blipFill>
              <p:spPr>
                <a:xfrm>
                  <a:off x="9047382" y="4131858"/>
                  <a:ext cx="23760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CDBEF945-7559-42DB-8300-C99CF8BC3021}"/>
                    </a:ext>
                  </a:extLst>
                </p14:cNvPr>
                <p14:cNvContentPartPr/>
                <p14:nvPr/>
              </p14:nvContentPartPr>
              <p14:xfrm>
                <a:off x="8994102" y="4114578"/>
                <a:ext cx="283680" cy="191880"/>
              </p14:xfrm>
            </p:contentPart>
          </mc:Choice>
          <mc:Fallback>
            <p:pic>
              <p:nvPicPr>
                <p:cNvPr id="107" name="Ink 106">
                  <a:extLst>
                    <a:ext uri="{FF2B5EF4-FFF2-40B4-BE49-F238E27FC236}">
                      <a16:creationId xmlns:a16="http://schemas.microsoft.com/office/drawing/2014/main" id="{CDBEF945-7559-42DB-8300-C99CF8BC3021}"/>
                    </a:ext>
                  </a:extLst>
                </p:cNvPr>
                <p:cNvPicPr/>
                <p:nvPr/>
              </p:nvPicPr>
              <p:blipFill>
                <a:blip r:embed="rId171"/>
                <a:stretch>
                  <a:fillRect/>
                </a:stretch>
              </p:blipFill>
              <p:spPr>
                <a:xfrm>
                  <a:off x="8976462" y="4096578"/>
                  <a:ext cx="3193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8" name="Ink 107">
                  <a:extLst>
                    <a:ext uri="{FF2B5EF4-FFF2-40B4-BE49-F238E27FC236}">
                      <a16:creationId xmlns:a16="http://schemas.microsoft.com/office/drawing/2014/main" id="{3CFCFEF4-9788-432F-B96D-70C7650DC072}"/>
                    </a:ext>
                  </a:extLst>
                </p14:cNvPr>
                <p14:cNvContentPartPr/>
                <p14:nvPr/>
              </p14:nvContentPartPr>
              <p14:xfrm>
                <a:off x="8923902" y="4132218"/>
                <a:ext cx="548280" cy="210960"/>
              </p14:xfrm>
            </p:contentPart>
          </mc:Choice>
          <mc:Fallback>
            <p:pic>
              <p:nvPicPr>
                <p:cNvPr id="108" name="Ink 107">
                  <a:extLst>
                    <a:ext uri="{FF2B5EF4-FFF2-40B4-BE49-F238E27FC236}">
                      <a16:creationId xmlns:a16="http://schemas.microsoft.com/office/drawing/2014/main" id="{3CFCFEF4-9788-432F-B96D-70C7650DC072}"/>
                    </a:ext>
                  </a:extLst>
                </p:cNvPr>
                <p:cNvPicPr/>
                <p:nvPr/>
              </p:nvPicPr>
              <p:blipFill>
                <a:blip r:embed="rId173"/>
                <a:stretch>
                  <a:fillRect/>
                </a:stretch>
              </p:blipFill>
              <p:spPr>
                <a:xfrm>
                  <a:off x="8905902" y="4114578"/>
                  <a:ext cx="5839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A878D727-B3B5-4E46-A36D-6972DAE8E18B}"/>
                    </a:ext>
                  </a:extLst>
                </p14:cNvPr>
                <p14:cNvContentPartPr/>
                <p14:nvPr/>
              </p14:nvContentPartPr>
              <p14:xfrm>
                <a:off x="9134862" y="4105938"/>
                <a:ext cx="212400" cy="330120"/>
              </p14:xfrm>
            </p:contentPart>
          </mc:Choice>
          <mc:Fallback>
            <p:pic>
              <p:nvPicPr>
                <p:cNvPr id="109" name="Ink 108">
                  <a:extLst>
                    <a:ext uri="{FF2B5EF4-FFF2-40B4-BE49-F238E27FC236}">
                      <a16:creationId xmlns:a16="http://schemas.microsoft.com/office/drawing/2014/main" id="{A878D727-B3B5-4E46-A36D-6972DAE8E18B}"/>
                    </a:ext>
                  </a:extLst>
                </p:cNvPr>
                <p:cNvPicPr/>
                <p:nvPr/>
              </p:nvPicPr>
              <p:blipFill>
                <a:blip r:embed="rId175"/>
                <a:stretch>
                  <a:fillRect/>
                </a:stretch>
              </p:blipFill>
              <p:spPr>
                <a:xfrm>
                  <a:off x="9116862" y="4087938"/>
                  <a:ext cx="2480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3BE0E5C7-9E0B-4CAF-A2FA-9860CFDA2D0F}"/>
                    </a:ext>
                  </a:extLst>
                </p14:cNvPr>
                <p14:cNvContentPartPr/>
                <p14:nvPr/>
              </p14:nvContentPartPr>
              <p14:xfrm>
                <a:off x="9695382" y="3822618"/>
                <a:ext cx="144720" cy="448560"/>
              </p14:xfrm>
            </p:contentPart>
          </mc:Choice>
          <mc:Fallback>
            <p:pic>
              <p:nvPicPr>
                <p:cNvPr id="110" name="Ink 109">
                  <a:extLst>
                    <a:ext uri="{FF2B5EF4-FFF2-40B4-BE49-F238E27FC236}">
                      <a16:creationId xmlns:a16="http://schemas.microsoft.com/office/drawing/2014/main" id="{3BE0E5C7-9E0B-4CAF-A2FA-9860CFDA2D0F}"/>
                    </a:ext>
                  </a:extLst>
                </p:cNvPr>
                <p:cNvPicPr/>
                <p:nvPr/>
              </p:nvPicPr>
              <p:blipFill>
                <a:blip r:embed="rId177"/>
                <a:stretch>
                  <a:fillRect/>
                </a:stretch>
              </p:blipFill>
              <p:spPr>
                <a:xfrm>
                  <a:off x="9677742" y="3804978"/>
                  <a:ext cx="18036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A58DC801-C1BF-4263-9F85-70D610732AB3}"/>
                    </a:ext>
                  </a:extLst>
                </p14:cNvPr>
                <p14:cNvContentPartPr/>
                <p14:nvPr/>
              </p14:nvContentPartPr>
              <p14:xfrm>
                <a:off x="10022982" y="3755298"/>
                <a:ext cx="450000" cy="379080"/>
              </p14:xfrm>
            </p:contentPart>
          </mc:Choice>
          <mc:Fallback>
            <p:pic>
              <p:nvPicPr>
                <p:cNvPr id="111" name="Ink 110">
                  <a:extLst>
                    <a:ext uri="{FF2B5EF4-FFF2-40B4-BE49-F238E27FC236}">
                      <a16:creationId xmlns:a16="http://schemas.microsoft.com/office/drawing/2014/main" id="{A58DC801-C1BF-4263-9F85-70D610732AB3}"/>
                    </a:ext>
                  </a:extLst>
                </p:cNvPr>
                <p:cNvPicPr/>
                <p:nvPr/>
              </p:nvPicPr>
              <p:blipFill>
                <a:blip r:embed="rId179"/>
                <a:stretch>
                  <a:fillRect/>
                </a:stretch>
              </p:blipFill>
              <p:spPr>
                <a:xfrm>
                  <a:off x="10005342" y="3737298"/>
                  <a:ext cx="48564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965EC224-6A58-42E8-8A89-47E7AE0250AA}"/>
                    </a:ext>
                  </a:extLst>
                </p14:cNvPr>
                <p14:cNvContentPartPr/>
                <p14:nvPr/>
              </p14:nvContentPartPr>
              <p14:xfrm>
                <a:off x="10582422" y="3727578"/>
                <a:ext cx="38880" cy="182520"/>
              </p14:xfrm>
            </p:contentPart>
          </mc:Choice>
          <mc:Fallback>
            <p:pic>
              <p:nvPicPr>
                <p:cNvPr id="112" name="Ink 111">
                  <a:extLst>
                    <a:ext uri="{FF2B5EF4-FFF2-40B4-BE49-F238E27FC236}">
                      <a16:creationId xmlns:a16="http://schemas.microsoft.com/office/drawing/2014/main" id="{965EC224-6A58-42E8-8A89-47E7AE0250AA}"/>
                    </a:ext>
                  </a:extLst>
                </p:cNvPr>
                <p:cNvPicPr/>
                <p:nvPr/>
              </p:nvPicPr>
              <p:blipFill>
                <a:blip r:embed="rId181"/>
                <a:stretch>
                  <a:fillRect/>
                </a:stretch>
              </p:blipFill>
              <p:spPr>
                <a:xfrm>
                  <a:off x="10564422" y="3709938"/>
                  <a:ext cx="745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E4518A8D-9E88-4954-9369-E8E2055F79A3}"/>
                    </a:ext>
                  </a:extLst>
                </p14:cNvPr>
                <p14:cNvContentPartPr/>
                <p14:nvPr/>
              </p14:nvContentPartPr>
              <p14:xfrm>
                <a:off x="10497462" y="3736218"/>
                <a:ext cx="99360" cy="150480"/>
              </p14:xfrm>
            </p:contentPart>
          </mc:Choice>
          <mc:Fallback>
            <p:pic>
              <p:nvPicPr>
                <p:cNvPr id="113" name="Ink 112">
                  <a:extLst>
                    <a:ext uri="{FF2B5EF4-FFF2-40B4-BE49-F238E27FC236}">
                      <a16:creationId xmlns:a16="http://schemas.microsoft.com/office/drawing/2014/main" id="{E4518A8D-9E88-4954-9369-E8E2055F79A3}"/>
                    </a:ext>
                  </a:extLst>
                </p:cNvPr>
                <p:cNvPicPr/>
                <p:nvPr/>
              </p:nvPicPr>
              <p:blipFill>
                <a:blip r:embed="rId183"/>
                <a:stretch>
                  <a:fillRect/>
                </a:stretch>
              </p:blipFill>
              <p:spPr>
                <a:xfrm>
                  <a:off x="10479822" y="3718578"/>
                  <a:ext cx="1350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CC5602A8-C28C-4AC6-8E0E-DEF9936B79CE}"/>
                    </a:ext>
                  </a:extLst>
                </p14:cNvPr>
                <p14:cNvContentPartPr/>
                <p14:nvPr/>
              </p14:nvContentPartPr>
              <p14:xfrm>
                <a:off x="10506462" y="3807138"/>
                <a:ext cx="241920" cy="105480"/>
              </p14:xfrm>
            </p:contentPart>
          </mc:Choice>
          <mc:Fallback>
            <p:pic>
              <p:nvPicPr>
                <p:cNvPr id="114" name="Ink 113">
                  <a:extLst>
                    <a:ext uri="{FF2B5EF4-FFF2-40B4-BE49-F238E27FC236}">
                      <a16:creationId xmlns:a16="http://schemas.microsoft.com/office/drawing/2014/main" id="{CC5602A8-C28C-4AC6-8E0E-DEF9936B79CE}"/>
                    </a:ext>
                  </a:extLst>
                </p:cNvPr>
                <p:cNvPicPr/>
                <p:nvPr/>
              </p:nvPicPr>
              <p:blipFill>
                <a:blip r:embed="rId185"/>
                <a:stretch>
                  <a:fillRect/>
                </a:stretch>
              </p:blipFill>
              <p:spPr>
                <a:xfrm>
                  <a:off x="10488822" y="3789498"/>
                  <a:ext cx="2775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5" name="Ink 114">
                  <a:extLst>
                    <a:ext uri="{FF2B5EF4-FFF2-40B4-BE49-F238E27FC236}">
                      <a16:creationId xmlns:a16="http://schemas.microsoft.com/office/drawing/2014/main" id="{0BDD034F-5BBF-4741-BD32-F03A0D138A39}"/>
                    </a:ext>
                  </a:extLst>
                </p14:cNvPr>
                <p14:cNvContentPartPr/>
                <p14:nvPr/>
              </p14:nvContentPartPr>
              <p14:xfrm>
                <a:off x="10611942" y="3727578"/>
                <a:ext cx="86400" cy="150120"/>
              </p14:xfrm>
            </p:contentPart>
          </mc:Choice>
          <mc:Fallback>
            <p:pic>
              <p:nvPicPr>
                <p:cNvPr id="115" name="Ink 114">
                  <a:extLst>
                    <a:ext uri="{FF2B5EF4-FFF2-40B4-BE49-F238E27FC236}">
                      <a16:creationId xmlns:a16="http://schemas.microsoft.com/office/drawing/2014/main" id="{0BDD034F-5BBF-4741-BD32-F03A0D138A39}"/>
                    </a:ext>
                  </a:extLst>
                </p:cNvPr>
                <p:cNvPicPr/>
                <p:nvPr/>
              </p:nvPicPr>
              <p:blipFill>
                <a:blip r:embed="rId187"/>
                <a:stretch>
                  <a:fillRect/>
                </a:stretch>
              </p:blipFill>
              <p:spPr>
                <a:xfrm>
                  <a:off x="10593942" y="3709938"/>
                  <a:ext cx="1220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7" name="Ink 116">
                  <a:extLst>
                    <a:ext uri="{FF2B5EF4-FFF2-40B4-BE49-F238E27FC236}">
                      <a16:creationId xmlns:a16="http://schemas.microsoft.com/office/drawing/2014/main" id="{86750DFB-993F-4CBA-B6E2-B798AF222888}"/>
                    </a:ext>
                  </a:extLst>
                </p14:cNvPr>
                <p14:cNvContentPartPr/>
                <p14:nvPr/>
              </p14:nvContentPartPr>
              <p14:xfrm>
                <a:off x="10884822" y="3471978"/>
                <a:ext cx="374040" cy="268560"/>
              </p14:xfrm>
            </p:contentPart>
          </mc:Choice>
          <mc:Fallback>
            <p:pic>
              <p:nvPicPr>
                <p:cNvPr id="117" name="Ink 116">
                  <a:extLst>
                    <a:ext uri="{FF2B5EF4-FFF2-40B4-BE49-F238E27FC236}">
                      <a16:creationId xmlns:a16="http://schemas.microsoft.com/office/drawing/2014/main" id="{86750DFB-993F-4CBA-B6E2-B798AF222888}"/>
                    </a:ext>
                  </a:extLst>
                </p:cNvPr>
                <p:cNvPicPr/>
                <p:nvPr/>
              </p:nvPicPr>
              <p:blipFill>
                <a:blip r:embed="rId189"/>
                <a:stretch>
                  <a:fillRect/>
                </a:stretch>
              </p:blipFill>
              <p:spPr>
                <a:xfrm>
                  <a:off x="10866822" y="3453978"/>
                  <a:ext cx="4096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8" name="Ink 117">
                  <a:extLst>
                    <a:ext uri="{FF2B5EF4-FFF2-40B4-BE49-F238E27FC236}">
                      <a16:creationId xmlns:a16="http://schemas.microsoft.com/office/drawing/2014/main" id="{B532F4BC-3EA1-46B6-9ADA-0572E880C64A}"/>
                    </a:ext>
                  </a:extLst>
                </p14:cNvPr>
                <p14:cNvContentPartPr/>
                <p14:nvPr/>
              </p14:nvContentPartPr>
              <p14:xfrm>
                <a:off x="11392422" y="3296658"/>
                <a:ext cx="161640" cy="392760"/>
              </p14:xfrm>
            </p:contentPart>
          </mc:Choice>
          <mc:Fallback>
            <p:pic>
              <p:nvPicPr>
                <p:cNvPr id="118" name="Ink 117">
                  <a:extLst>
                    <a:ext uri="{FF2B5EF4-FFF2-40B4-BE49-F238E27FC236}">
                      <a16:creationId xmlns:a16="http://schemas.microsoft.com/office/drawing/2014/main" id="{B532F4BC-3EA1-46B6-9ADA-0572E880C64A}"/>
                    </a:ext>
                  </a:extLst>
                </p:cNvPr>
                <p:cNvPicPr/>
                <p:nvPr/>
              </p:nvPicPr>
              <p:blipFill>
                <a:blip r:embed="rId191"/>
                <a:stretch>
                  <a:fillRect/>
                </a:stretch>
              </p:blipFill>
              <p:spPr>
                <a:xfrm>
                  <a:off x="11374782" y="3278658"/>
                  <a:ext cx="19728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9" name="Ink 118">
                  <a:extLst>
                    <a:ext uri="{FF2B5EF4-FFF2-40B4-BE49-F238E27FC236}">
                      <a16:creationId xmlns:a16="http://schemas.microsoft.com/office/drawing/2014/main" id="{C2A40441-0B55-4EE3-AC4B-7FBBF14B3337}"/>
                    </a:ext>
                  </a:extLst>
                </p14:cNvPr>
                <p14:cNvContentPartPr/>
                <p14:nvPr/>
              </p14:nvContentPartPr>
              <p14:xfrm>
                <a:off x="11569182" y="3262458"/>
                <a:ext cx="616680" cy="334800"/>
              </p14:xfrm>
            </p:contentPart>
          </mc:Choice>
          <mc:Fallback>
            <p:pic>
              <p:nvPicPr>
                <p:cNvPr id="119" name="Ink 118">
                  <a:extLst>
                    <a:ext uri="{FF2B5EF4-FFF2-40B4-BE49-F238E27FC236}">
                      <a16:creationId xmlns:a16="http://schemas.microsoft.com/office/drawing/2014/main" id="{C2A40441-0B55-4EE3-AC4B-7FBBF14B3337}"/>
                    </a:ext>
                  </a:extLst>
                </p:cNvPr>
                <p:cNvPicPr/>
                <p:nvPr/>
              </p:nvPicPr>
              <p:blipFill>
                <a:blip r:embed="rId193"/>
                <a:stretch>
                  <a:fillRect/>
                </a:stretch>
              </p:blipFill>
              <p:spPr>
                <a:xfrm>
                  <a:off x="11551542" y="3244818"/>
                  <a:ext cx="65232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1" name="Ink 120">
                  <a:extLst>
                    <a:ext uri="{FF2B5EF4-FFF2-40B4-BE49-F238E27FC236}">
                      <a16:creationId xmlns:a16="http://schemas.microsoft.com/office/drawing/2014/main" id="{FA3D5CE6-6B85-4AA6-9BF0-BCA95C3EFB98}"/>
                    </a:ext>
                  </a:extLst>
                </p14:cNvPr>
                <p14:cNvContentPartPr/>
                <p14:nvPr/>
              </p14:nvContentPartPr>
              <p14:xfrm>
                <a:off x="8572182" y="3797778"/>
                <a:ext cx="3443760" cy="967680"/>
              </p14:xfrm>
            </p:contentPart>
          </mc:Choice>
          <mc:Fallback>
            <p:pic>
              <p:nvPicPr>
                <p:cNvPr id="121" name="Ink 120">
                  <a:extLst>
                    <a:ext uri="{FF2B5EF4-FFF2-40B4-BE49-F238E27FC236}">
                      <a16:creationId xmlns:a16="http://schemas.microsoft.com/office/drawing/2014/main" id="{FA3D5CE6-6B85-4AA6-9BF0-BCA95C3EFB98}"/>
                    </a:ext>
                  </a:extLst>
                </p:cNvPr>
                <p:cNvPicPr/>
                <p:nvPr/>
              </p:nvPicPr>
              <p:blipFill>
                <a:blip r:embed="rId195"/>
                <a:stretch>
                  <a:fillRect/>
                </a:stretch>
              </p:blipFill>
              <p:spPr>
                <a:xfrm>
                  <a:off x="8554182" y="3780138"/>
                  <a:ext cx="3479400" cy="1003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3" name="Ink 122">
                  <a:extLst>
                    <a:ext uri="{FF2B5EF4-FFF2-40B4-BE49-F238E27FC236}">
                      <a16:creationId xmlns:a16="http://schemas.microsoft.com/office/drawing/2014/main" id="{64375B36-61EA-4860-8F4E-F14ABFC18BFB}"/>
                    </a:ext>
                  </a:extLst>
                </p14:cNvPr>
                <p14:cNvContentPartPr/>
                <p14:nvPr/>
              </p14:nvContentPartPr>
              <p14:xfrm>
                <a:off x="9909942" y="4571778"/>
                <a:ext cx="239400" cy="233280"/>
              </p14:xfrm>
            </p:contentPart>
          </mc:Choice>
          <mc:Fallback>
            <p:pic>
              <p:nvPicPr>
                <p:cNvPr id="123" name="Ink 122">
                  <a:extLst>
                    <a:ext uri="{FF2B5EF4-FFF2-40B4-BE49-F238E27FC236}">
                      <a16:creationId xmlns:a16="http://schemas.microsoft.com/office/drawing/2014/main" id="{64375B36-61EA-4860-8F4E-F14ABFC18BFB}"/>
                    </a:ext>
                  </a:extLst>
                </p:cNvPr>
                <p:cNvPicPr/>
                <p:nvPr/>
              </p:nvPicPr>
              <p:blipFill>
                <a:blip r:embed="rId197"/>
                <a:stretch>
                  <a:fillRect/>
                </a:stretch>
              </p:blipFill>
              <p:spPr>
                <a:xfrm>
                  <a:off x="9892302" y="4553778"/>
                  <a:ext cx="2750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4" name="Ink 123">
                  <a:extLst>
                    <a:ext uri="{FF2B5EF4-FFF2-40B4-BE49-F238E27FC236}">
                      <a16:creationId xmlns:a16="http://schemas.microsoft.com/office/drawing/2014/main" id="{F5E2A3D5-0ECC-4DD9-84B3-4A5887A0A7BF}"/>
                    </a:ext>
                  </a:extLst>
                </p14:cNvPr>
                <p14:cNvContentPartPr/>
                <p14:nvPr/>
              </p14:nvContentPartPr>
              <p14:xfrm>
                <a:off x="10224942" y="4641978"/>
                <a:ext cx="360" cy="360"/>
              </p14:xfrm>
            </p:contentPart>
          </mc:Choice>
          <mc:Fallback>
            <p:pic>
              <p:nvPicPr>
                <p:cNvPr id="124" name="Ink 123">
                  <a:extLst>
                    <a:ext uri="{FF2B5EF4-FFF2-40B4-BE49-F238E27FC236}">
                      <a16:creationId xmlns:a16="http://schemas.microsoft.com/office/drawing/2014/main" id="{F5E2A3D5-0ECC-4DD9-84B3-4A5887A0A7BF}"/>
                    </a:ext>
                  </a:extLst>
                </p:cNvPr>
                <p:cNvPicPr/>
                <p:nvPr/>
              </p:nvPicPr>
              <p:blipFill>
                <a:blip r:embed="rId105"/>
                <a:stretch>
                  <a:fillRect/>
                </a:stretch>
              </p:blipFill>
              <p:spPr>
                <a:xfrm>
                  <a:off x="10207302" y="4624338"/>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5" name="Ink 124">
                  <a:extLst>
                    <a:ext uri="{FF2B5EF4-FFF2-40B4-BE49-F238E27FC236}">
                      <a16:creationId xmlns:a16="http://schemas.microsoft.com/office/drawing/2014/main" id="{5DFA6EB7-AA60-4A2F-AE4C-11619C1CFFE1}"/>
                    </a:ext>
                  </a:extLst>
                </p14:cNvPr>
                <p14:cNvContentPartPr/>
                <p14:nvPr/>
              </p14:nvContentPartPr>
              <p14:xfrm>
                <a:off x="10391622" y="4474938"/>
                <a:ext cx="266040" cy="326160"/>
              </p14:xfrm>
            </p:contentPart>
          </mc:Choice>
          <mc:Fallback>
            <p:pic>
              <p:nvPicPr>
                <p:cNvPr id="125" name="Ink 124">
                  <a:extLst>
                    <a:ext uri="{FF2B5EF4-FFF2-40B4-BE49-F238E27FC236}">
                      <a16:creationId xmlns:a16="http://schemas.microsoft.com/office/drawing/2014/main" id="{5DFA6EB7-AA60-4A2F-AE4C-11619C1CFFE1}"/>
                    </a:ext>
                  </a:extLst>
                </p:cNvPr>
                <p:cNvPicPr/>
                <p:nvPr/>
              </p:nvPicPr>
              <p:blipFill>
                <a:blip r:embed="rId200"/>
                <a:stretch>
                  <a:fillRect/>
                </a:stretch>
              </p:blipFill>
              <p:spPr>
                <a:xfrm>
                  <a:off x="10373622" y="4457298"/>
                  <a:ext cx="3016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7" name="Ink 126">
                  <a:extLst>
                    <a:ext uri="{FF2B5EF4-FFF2-40B4-BE49-F238E27FC236}">
                      <a16:creationId xmlns:a16="http://schemas.microsoft.com/office/drawing/2014/main" id="{AF782212-BE19-4241-A967-7D3B9066012A}"/>
                    </a:ext>
                  </a:extLst>
                </p14:cNvPr>
                <p14:cNvContentPartPr/>
                <p14:nvPr/>
              </p14:nvContentPartPr>
              <p14:xfrm>
                <a:off x="8091942" y="4114578"/>
                <a:ext cx="495360" cy="1114920"/>
              </p14:xfrm>
            </p:contentPart>
          </mc:Choice>
          <mc:Fallback>
            <p:pic>
              <p:nvPicPr>
                <p:cNvPr id="127" name="Ink 126">
                  <a:extLst>
                    <a:ext uri="{FF2B5EF4-FFF2-40B4-BE49-F238E27FC236}">
                      <a16:creationId xmlns:a16="http://schemas.microsoft.com/office/drawing/2014/main" id="{AF782212-BE19-4241-A967-7D3B9066012A}"/>
                    </a:ext>
                  </a:extLst>
                </p:cNvPr>
                <p:cNvPicPr/>
                <p:nvPr/>
              </p:nvPicPr>
              <p:blipFill>
                <a:blip r:embed="rId202"/>
                <a:stretch>
                  <a:fillRect/>
                </a:stretch>
              </p:blipFill>
              <p:spPr>
                <a:xfrm>
                  <a:off x="8074302" y="4096578"/>
                  <a:ext cx="531000" cy="11505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8" name="Ink 127">
                  <a:extLst>
                    <a:ext uri="{FF2B5EF4-FFF2-40B4-BE49-F238E27FC236}">
                      <a16:creationId xmlns:a16="http://schemas.microsoft.com/office/drawing/2014/main" id="{8D3B9D8F-DA85-42B0-8959-8FCC6A43BE5C}"/>
                    </a:ext>
                  </a:extLst>
                </p14:cNvPr>
                <p14:cNvContentPartPr/>
                <p14:nvPr/>
              </p14:nvContentPartPr>
              <p14:xfrm>
                <a:off x="8229102" y="2823978"/>
                <a:ext cx="3866040" cy="1255680"/>
              </p14:xfrm>
            </p:contentPart>
          </mc:Choice>
          <mc:Fallback>
            <p:pic>
              <p:nvPicPr>
                <p:cNvPr id="128" name="Ink 127">
                  <a:extLst>
                    <a:ext uri="{FF2B5EF4-FFF2-40B4-BE49-F238E27FC236}">
                      <a16:creationId xmlns:a16="http://schemas.microsoft.com/office/drawing/2014/main" id="{8D3B9D8F-DA85-42B0-8959-8FCC6A43BE5C}"/>
                    </a:ext>
                  </a:extLst>
                </p:cNvPr>
                <p:cNvPicPr/>
                <p:nvPr/>
              </p:nvPicPr>
              <p:blipFill>
                <a:blip r:embed="rId204"/>
                <a:stretch>
                  <a:fillRect/>
                </a:stretch>
              </p:blipFill>
              <p:spPr>
                <a:xfrm>
                  <a:off x="8211462" y="2806338"/>
                  <a:ext cx="3901680" cy="1291320"/>
                </a:xfrm>
                <a:prstGeom prst="rect">
                  <a:avLst/>
                </a:prstGeom>
              </p:spPr>
            </p:pic>
          </mc:Fallback>
        </mc:AlternateContent>
      </p:grpSp>
      <p:grpSp>
        <p:nvGrpSpPr>
          <p:cNvPr id="135" name="Group 134">
            <a:extLst>
              <a:ext uri="{FF2B5EF4-FFF2-40B4-BE49-F238E27FC236}">
                <a16:creationId xmlns:a16="http://schemas.microsoft.com/office/drawing/2014/main" id="{8C28D4F8-A056-49FB-BCEA-1B57E881889C}"/>
              </a:ext>
            </a:extLst>
          </p:cNvPr>
          <p:cNvGrpSpPr/>
          <p:nvPr/>
        </p:nvGrpSpPr>
        <p:grpSpPr>
          <a:xfrm>
            <a:off x="7328022" y="5503818"/>
            <a:ext cx="2122560" cy="1011240"/>
            <a:chOff x="7328022" y="5503818"/>
            <a:chExt cx="2122560" cy="1011240"/>
          </a:xfrm>
        </p:grpSpPr>
        <mc:AlternateContent xmlns:mc="http://schemas.openxmlformats.org/markup-compatibility/2006">
          <mc:Choice xmlns:p14="http://schemas.microsoft.com/office/powerpoint/2010/main" Requires="p14">
            <p:contentPart p14:bwMode="auto" r:id="rId205">
              <p14:nvContentPartPr>
                <p14:cNvPr id="130" name="Ink 129">
                  <a:extLst>
                    <a:ext uri="{FF2B5EF4-FFF2-40B4-BE49-F238E27FC236}">
                      <a16:creationId xmlns:a16="http://schemas.microsoft.com/office/drawing/2014/main" id="{F04D889D-F9C9-4DAF-9149-1C0C2C4CEC98}"/>
                    </a:ext>
                  </a:extLst>
                </p14:cNvPr>
                <p14:cNvContentPartPr/>
                <p14:nvPr/>
              </p14:nvContentPartPr>
              <p14:xfrm>
                <a:off x="7328022" y="6032658"/>
                <a:ext cx="535680" cy="239400"/>
              </p14:xfrm>
            </p:contentPart>
          </mc:Choice>
          <mc:Fallback>
            <p:pic>
              <p:nvPicPr>
                <p:cNvPr id="130" name="Ink 129">
                  <a:extLst>
                    <a:ext uri="{FF2B5EF4-FFF2-40B4-BE49-F238E27FC236}">
                      <a16:creationId xmlns:a16="http://schemas.microsoft.com/office/drawing/2014/main" id="{F04D889D-F9C9-4DAF-9149-1C0C2C4CEC98}"/>
                    </a:ext>
                  </a:extLst>
                </p:cNvPr>
                <p:cNvPicPr/>
                <p:nvPr/>
              </p:nvPicPr>
              <p:blipFill>
                <a:blip r:embed="rId206"/>
                <a:stretch>
                  <a:fillRect/>
                </a:stretch>
              </p:blipFill>
              <p:spPr>
                <a:xfrm>
                  <a:off x="7310022" y="6015018"/>
                  <a:ext cx="5713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1" name="Ink 130">
                  <a:extLst>
                    <a:ext uri="{FF2B5EF4-FFF2-40B4-BE49-F238E27FC236}">
                      <a16:creationId xmlns:a16="http://schemas.microsoft.com/office/drawing/2014/main" id="{01A6EBB6-A071-4A45-8E5A-B299A13A3A5D}"/>
                    </a:ext>
                  </a:extLst>
                </p14:cNvPr>
                <p14:cNvContentPartPr/>
                <p14:nvPr/>
              </p14:nvContentPartPr>
              <p14:xfrm>
                <a:off x="7420542" y="6327858"/>
                <a:ext cx="469440" cy="187200"/>
              </p14:xfrm>
            </p:contentPart>
          </mc:Choice>
          <mc:Fallback>
            <p:pic>
              <p:nvPicPr>
                <p:cNvPr id="131" name="Ink 130">
                  <a:extLst>
                    <a:ext uri="{FF2B5EF4-FFF2-40B4-BE49-F238E27FC236}">
                      <a16:creationId xmlns:a16="http://schemas.microsoft.com/office/drawing/2014/main" id="{01A6EBB6-A071-4A45-8E5A-B299A13A3A5D}"/>
                    </a:ext>
                  </a:extLst>
                </p:cNvPr>
                <p:cNvPicPr/>
                <p:nvPr/>
              </p:nvPicPr>
              <p:blipFill>
                <a:blip r:embed="rId208"/>
                <a:stretch>
                  <a:fillRect/>
                </a:stretch>
              </p:blipFill>
              <p:spPr>
                <a:xfrm>
                  <a:off x="7402542" y="6310218"/>
                  <a:ext cx="50508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3" name="Ink 132">
                  <a:extLst>
                    <a:ext uri="{FF2B5EF4-FFF2-40B4-BE49-F238E27FC236}">
                      <a16:creationId xmlns:a16="http://schemas.microsoft.com/office/drawing/2014/main" id="{CDB68D8E-AB6F-4338-9C44-4D23F7CBE9B7}"/>
                    </a:ext>
                  </a:extLst>
                </p14:cNvPr>
                <p14:cNvContentPartPr/>
                <p14:nvPr/>
              </p14:nvContentPartPr>
              <p14:xfrm>
                <a:off x="8217942" y="5521098"/>
                <a:ext cx="554760" cy="789480"/>
              </p14:xfrm>
            </p:contentPart>
          </mc:Choice>
          <mc:Fallback>
            <p:pic>
              <p:nvPicPr>
                <p:cNvPr id="133" name="Ink 132">
                  <a:extLst>
                    <a:ext uri="{FF2B5EF4-FFF2-40B4-BE49-F238E27FC236}">
                      <a16:creationId xmlns:a16="http://schemas.microsoft.com/office/drawing/2014/main" id="{CDB68D8E-AB6F-4338-9C44-4D23F7CBE9B7}"/>
                    </a:ext>
                  </a:extLst>
                </p:cNvPr>
                <p:cNvPicPr/>
                <p:nvPr/>
              </p:nvPicPr>
              <p:blipFill>
                <a:blip r:embed="rId210"/>
                <a:stretch>
                  <a:fillRect/>
                </a:stretch>
              </p:blipFill>
              <p:spPr>
                <a:xfrm>
                  <a:off x="8200302" y="5503098"/>
                  <a:ext cx="590400" cy="8251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4" name="Ink 133">
                  <a:extLst>
                    <a:ext uri="{FF2B5EF4-FFF2-40B4-BE49-F238E27FC236}">
                      <a16:creationId xmlns:a16="http://schemas.microsoft.com/office/drawing/2014/main" id="{3A0F7815-C040-4C92-A5E1-BA26F09601E1}"/>
                    </a:ext>
                  </a:extLst>
                </p14:cNvPr>
                <p14:cNvContentPartPr/>
                <p14:nvPr/>
              </p14:nvContentPartPr>
              <p14:xfrm>
                <a:off x="8885382" y="5503818"/>
                <a:ext cx="565200" cy="390240"/>
              </p14:xfrm>
            </p:contentPart>
          </mc:Choice>
          <mc:Fallback>
            <p:pic>
              <p:nvPicPr>
                <p:cNvPr id="134" name="Ink 133">
                  <a:extLst>
                    <a:ext uri="{FF2B5EF4-FFF2-40B4-BE49-F238E27FC236}">
                      <a16:creationId xmlns:a16="http://schemas.microsoft.com/office/drawing/2014/main" id="{3A0F7815-C040-4C92-A5E1-BA26F09601E1}"/>
                    </a:ext>
                  </a:extLst>
                </p:cNvPr>
                <p:cNvPicPr/>
                <p:nvPr/>
              </p:nvPicPr>
              <p:blipFill>
                <a:blip r:embed="rId212"/>
                <a:stretch>
                  <a:fillRect/>
                </a:stretch>
              </p:blipFill>
              <p:spPr>
                <a:xfrm>
                  <a:off x="8867382" y="5485818"/>
                  <a:ext cx="600840" cy="42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3">
            <p14:nvContentPartPr>
              <p14:cNvPr id="136" name="Ink 135">
                <a:extLst>
                  <a:ext uri="{FF2B5EF4-FFF2-40B4-BE49-F238E27FC236}">
                    <a16:creationId xmlns:a16="http://schemas.microsoft.com/office/drawing/2014/main" id="{7A153EB4-7577-423C-ABEB-478871D553F3}"/>
                  </a:ext>
                </a:extLst>
              </p14:cNvPr>
              <p14:cNvContentPartPr/>
              <p14:nvPr/>
            </p14:nvContentPartPr>
            <p14:xfrm>
              <a:off x="4989462" y="323058"/>
              <a:ext cx="2089080" cy="1268640"/>
            </p14:xfrm>
          </p:contentPart>
        </mc:Choice>
        <mc:Fallback>
          <p:pic>
            <p:nvPicPr>
              <p:cNvPr id="136" name="Ink 135">
                <a:extLst>
                  <a:ext uri="{FF2B5EF4-FFF2-40B4-BE49-F238E27FC236}">
                    <a16:creationId xmlns:a16="http://schemas.microsoft.com/office/drawing/2014/main" id="{7A153EB4-7577-423C-ABEB-478871D553F3}"/>
                  </a:ext>
                </a:extLst>
              </p:cNvPr>
              <p:cNvPicPr/>
              <p:nvPr/>
            </p:nvPicPr>
            <p:blipFill>
              <a:blip r:embed="rId214"/>
              <a:stretch>
                <a:fillRect/>
              </a:stretch>
            </p:blipFill>
            <p:spPr>
              <a:xfrm>
                <a:off x="4971822" y="287418"/>
                <a:ext cx="2124720" cy="13402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7" name="Ink 136">
                <a:extLst>
                  <a:ext uri="{FF2B5EF4-FFF2-40B4-BE49-F238E27FC236}">
                    <a16:creationId xmlns:a16="http://schemas.microsoft.com/office/drawing/2014/main" id="{B975DE99-0B0F-4FB1-9A20-FBA1BD39A172}"/>
                  </a:ext>
                </a:extLst>
              </p14:cNvPr>
              <p14:cNvContentPartPr/>
              <p14:nvPr/>
            </p14:nvContentPartPr>
            <p14:xfrm>
              <a:off x="3968142" y="5978298"/>
              <a:ext cx="720720" cy="598680"/>
            </p14:xfrm>
          </p:contentPart>
        </mc:Choice>
        <mc:Fallback>
          <p:pic>
            <p:nvPicPr>
              <p:cNvPr id="137" name="Ink 136">
                <a:extLst>
                  <a:ext uri="{FF2B5EF4-FFF2-40B4-BE49-F238E27FC236}">
                    <a16:creationId xmlns:a16="http://schemas.microsoft.com/office/drawing/2014/main" id="{B975DE99-0B0F-4FB1-9A20-FBA1BD39A172}"/>
                  </a:ext>
                </a:extLst>
              </p:cNvPr>
              <p:cNvPicPr/>
              <p:nvPr/>
            </p:nvPicPr>
            <p:blipFill>
              <a:blip r:embed="rId216"/>
              <a:stretch>
                <a:fillRect/>
              </a:stretch>
            </p:blipFill>
            <p:spPr>
              <a:xfrm>
                <a:off x="3950502" y="5942658"/>
                <a:ext cx="756360" cy="6703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8" name="Ink 137">
                <a:extLst>
                  <a:ext uri="{FF2B5EF4-FFF2-40B4-BE49-F238E27FC236}">
                    <a16:creationId xmlns:a16="http://schemas.microsoft.com/office/drawing/2014/main" id="{C2DFDA84-3A1F-4CB8-BECD-4E6AFF7A3854}"/>
                  </a:ext>
                </a:extLst>
              </p14:cNvPr>
              <p14:cNvContentPartPr/>
              <p14:nvPr/>
            </p14:nvContentPartPr>
            <p14:xfrm>
              <a:off x="4787862" y="5797578"/>
              <a:ext cx="462600" cy="429840"/>
            </p14:xfrm>
          </p:contentPart>
        </mc:Choice>
        <mc:Fallback>
          <p:pic>
            <p:nvPicPr>
              <p:cNvPr id="138" name="Ink 137">
                <a:extLst>
                  <a:ext uri="{FF2B5EF4-FFF2-40B4-BE49-F238E27FC236}">
                    <a16:creationId xmlns:a16="http://schemas.microsoft.com/office/drawing/2014/main" id="{C2DFDA84-3A1F-4CB8-BECD-4E6AFF7A3854}"/>
                  </a:ext>
                </a:extLst>
              </p:cNvPr>
              <p:cNvPicPr/>
              <p:nvPr/>
            </p:nvPicPr>
            <p:blipFill>
              <a:blip r:embed="rId218"/>
              <a:stretch>
                <a:fillRect/>
              </a:stretch>
            </p:blipFill>
            <p:spPr>
              <a:xfrm>
                <a:off x="4769862" y="5761578"/>
                <a:ext cx="49824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9" name="Ink 138">
                <a:extLst>
                  <a:ext uri="{FF2B5EF4-FFF2-40B4-BE49-F238E27FC236}">
                    <a16:creationId xmlns:a16="http://schemas.microsoft.com/office/drawing/2014/main" id="{F136EE84-18BE-428E-A8AA-8405587CC7AC}"/>
                  </a:ext>
                </a:extLst>
              </p14:cNvPr>
              <p14:cNvContentPartPr/>
              <p14:nvPr/>
            </p14:nvContentPartPr>
            <p14:xfrm>
              <a:off x="5412102" y="1819578"/>
              <a:ext cx="3960" cy="9360"/>
            </p14:xfrm>
          </p:contentPart>
        </mc:Choice>
        <mc:Fallback>
          <p:pic>
            <p:nvPicPr>
              <p:cNvPr id="139" name="Ink 138">
                <a:extLst>
                  <a:ext uri="{FF2B5EF4-FFF2-40B4-BE49-F238E27FC236}">
                    <a16:creationId xmlns:a16="http://schemas.microsoft.com/office/drawing/2014/main" id="{F136EE84-18BE-428E-A8AA-8405587CC7AC}"/>
                  </a:ext>
                </a:extLst>
              </p:cNvPr>
              <p:cNvPicPr/>
              <p:nvPr/>
            </p:nvPicPr>
            <p:blipFill>
              <a:blip r:embed="rId220"/>
              <a:stretch>
                <a:fillRect/>
              </a:stretch>
            </p:blipFill>
            <p:spPr>
              <a:xfrm>
                <a:off x="5394462" y="1783578"/>
                <a:ext cx="39600" cy="81000"/>
              </a:xfrm>
              <a:prstGeom prst="rect">
                <a:avLst/>
              </a:prstGeom>
            </p:spPr>
          </p:pic>
        </mc:Fallback>
      </mc:AlternateContent>
    </p:spTree>
    <p:extLst>
      <p:ext uri="{BB962C8B-B14F-4D97-AF65-F5344CB8AC3E}">
        <p14:creationId xmlns:p14="http://schemas.microsoft.com/office/powerpoint/2010/main" val="291477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B64BACF-48A2-4585-900B-6E129A2FF79E}"/>
                  </a:ext>
                </a:extLst>
              </p14:cNvPr>
              <p14:cNvContentPartPr/>
              <p14:nvPr/>
            </p14:nvContentPartPr>
            <p14:xfrm>
              <a:off x="342582" y="474258"/>
              <a:ext cx="278640" cy="766440"/>
            </p14:xfrm>
          </p:contentPart>
        </mc:Choice>
        <mc:Fallback xmlns="">
          <p:pic>
            <p:nvPicPr>
              <p:cNvPr id="5" name="Ink 4">
                <a:extLst>
                  <a:ext uri="{FF2B5EF4-FFF2-40B4-BE49-F238E27FC236}">
                    <a16:creationId xmlns:a16="http://schemas.microsoft.com/office/drawing/2014/main" id="{EB64BACF-48A2-4585-900B-6E129A2FF79E}"/>
                  </a:ext>
                </a:extLst>
              </p:cNvPr>
              <p:cNvPicPr/>
              <p:nvPr/>
            </p:nvPicPr>
            <p:blipFill>
              <a:blip r:embed="rId3"/>
              <a:stretch>
                <a:fillRect/>
              </a:stretch>
            </p:blipFill>
            <p:spPr>
              <a:xfrm>
                <a:off x="324582" y="438618"/>
                <a:ext cx="314280" cy="838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EDD7A74-4C34-40DA-ABA4-973B527188CC}"/>
                  </a:ext>
                </a:extLst>
              </p14:cNvPr>
              <p14:cNvContentPartPr/>
              <p14:nvPr/>
            </p14:nvContentPartPr>
            <p14:xfrm>
              <a:off x="298662" y="140538"/>
              <a:ext cx="538200" cy="577080"/>
            </p14:xfrm>
          </p:contentPart>
        </mc:Choice>
        <mc:Fallback xmlns="">
          <p:pic>
            <p:nvPicPr>
              <p:cNvPr id="6" name="Ink 5">
                <a:extLst>
                  <a:ext uri="{FF2B5EF4-FFF2-40B4-BE49-F238E27FC236}">
                    <a16:creationId xmlns:a16="http://schemas.microsoft.com/office/drawing/2014/main" id="{AEDD7A74-4C34-40DA-ABA4-973B527188CC}"/>
                  </a:ext>
                </a:extLst>
              </p:cNvPr>
              <p:cNvPicPr/>
              <p:nvPr/>
            </p:nvPicPr>
            <p:blipFill>
              <a:blip r:embed="rId5"/>
              <a:stretch>
                <a:fillRect/>
              </a:stretch>
            </p:blipFill>
            <p:spPr>
              <a:xfrm>
                <a:off x="281022" y="104538"/>
                <a:ext cx="57384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6F23234-572A-4328-A79D-4A2AC4A14747}"/>
                  </a:ext>
                </a:extLst>
              </p14:cNvPr>
              <p14:cNvContentPartPr/>
              <p14:nvPr/>
            </p14:nvContentPartPr>
            <p14:xfrm>
              <a:off x="755862" y="602418"/>
              <a:ext cx="283320" cy="387360"/>
            </p14:xfrm>
          </p:contentPart>
        </mc:Choice>
        <mc:Fallback xmlns="">
          <p:pic>
            <p:nvPicPr>
              <p:cNvPr id="7" name="Ink 6">
                <a:extLst>
                  <a:ext uri="{FF2B5EF4-FFF2-40B4-BE49-F238E27FC236}">
                    <a16:creationId xmlns:a16="http://schemas.microsoft.com/office/drawing/2014/main" id="{56F23234-572A-4328-A79D-4A2AC4A14747}"/>
                  </a:ext>
                </a:extLst>
              </p:cNvPr>
              <p:cNvPicPr/>
              <p:nvPr/>
            </p:nvPicPr>
            <p:blipFill>
              <a:blip r:embed="rId7"/>
              <a:stretch>
                <a:fillRect/>
              </a:stretch>
            </p:blipFill>
            <p:spPr>
              <a:xfrm>
                <a:off x="738222" y="566418"/>
                <a:ext cx="31896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677AC13-5E18-496B-AA32-D505F378D028}"/>
                  </a:ext>
                </a:extLst>
              </p14:cNvPr>
              <p14:cNvContentPartPr/>
              <p14:nvPr/>
            </p14:nvContentPartPr>
            <p14:xfrm>
              <a:off x="1271742" y="615378"/>
              <a:ext cx="213480" cy="309960"/>
            </p14:xfrm>
          </p:contentPart>
        </mc:Choice>
        <mc:Fallback xmlns="">
          <p:pic>
            <p:nvPicPr>
              <p:cNvPr id="8" name="Ink 7">
                <a:extLst>
                  <a:ext uri="{FF2B5EF4-FFF2-40B4-BE49-F238E27FC236}">
                    <a16:creationId xmlns:a16="http://schemas.microsoft.com/office/drawing/2014/main" id="{8677AC13-5E18-496B-AA32-D505F378D028}"/>
                  </a:ext>
                </a:extLst>
              </p:cNvPr>
              <p:cNvPicPr/>
              <p:nvPr/>
            </p:nvPicPr>
            <p:blipFill>
              <a:blip r:embed="rId9"/>
              <a:stretch>
                <a:fillRect/>
              </a:stretch>
            </p:blipFill>
            <p:spPr>
              <a:xfrm>
                <a:off x="1254102" y="579378"/>
                <a:ext cx="2491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E9065BB-C9B5-45E0-8214-44393225C175}"/>
                  </a:ext>
                </a:extLst>
              </p14:cNvPr>
              <p14:cNvContentPartPr/>
              <p14:nvPr/>
            </p14:nvContentPartPr>
            <p14:xfrm>
              <a:off x="1607262" y="356898"/>
              <a:ext cx="395640" cy="532800"/>
            </p14:xfrm>
          </p:contentPart>
        </mc:Choice>
        <mc:Fallback xmlns="">
          <p:pic>
            <p:nvPicPr>
              <p:cNvPr id="9" name="Ink 8">
                <a:extLst>
                  <a:ext uri="{FF2B5EF4-FFF2-40B4-BE49-F238E27FC236}">
                    <a16:creationId xmlns:a16="http://schemas.microsoft.com/office/drawing/2014/main" id="{AE9065BB-C9B5-45E0-8214-44393225C175}"/>
                  </a:ext>
                </a:extLst>
              </p:cNvPr>
              <p:cNvPicPr/>
              <p:nvPr/>
            </p:nvPicPr>
            <p:blipFill>
              <a:blip r:embed="rId11"/>
              <a:stretch>
                <a:fillRect/>
              </a:stretch>
            </p:blipFill>
            <p:spPr>
              <a:xfrm>
                <a:off x="1589262" y="321258"/>
                <a:ext cx="43128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D08A24BA-CFF5-48AC-949B-98DCEB896324}"/>
                  </a:ext>
                </a:extLst>
              </p14:cNvPr>
              <p14:cNvContentPartPr/>
              <p14:nvPr/>
            </p14:nvContentPartPr>
            <p14:xfrm>
              <a:off x="2004342" y="518538"/>
              <a:ext cx="223200" cy="192600"/>
            </p14:xfrm>
          </p:contentPart>
        </mc:Choice>
        <mc:Fallback xmlns="">
          <p:pic>
            <p:nvPicPr>
              <p:cNvPr id="10" name="Ink 9">
                <a:extLst>
                  <a:ext uri="{FF2B5EF4-FFF2-40B4-BE49-F238E27FC236}">
                    <a16:creationId xmlns:a16="http://schemas.microsoft.com/office/drawing/2014/main" id="{D08A24BA-CFF5-48AC-949B-98DCEB896324}"/>
                  </a:ext>
                </a:extLst>
              </p:cNvPr>
              <p:cNvPicPr/>
              <p:nvPr/>
            </p:nvPicPr>
            <p:blipFill>
              <a:blip r:embed="rId13"/>
              <a:stretch>
                <a:fillRect/>
              </a:stretch>
            </p:blipFill>
            <p:spPr>
              <a:xfrm>
                <a:off x="1986702" y="482538"/>
                <a:ext cx="258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B848FC84-1091-49A8-A328-E90FEEC74690}"/>
                  </a:ext>
                </a:extLst>
              </p14:cNvPr>
              <p14:cNvContentPartPr/>
              <p14:nvPr/>
            </p14:nvContentPartPr>
            <p14:xfrm>
              <a:off x="2174262" y="474258"/>
              <a:ext cx="253080" cy="212040"/>
            </p14:xfrm>
          </p:contentPart>
        </mc:Choice>
        <mc:Fallback xmlns="">
          <p:pic>
            <p:nvPicPr>
              <p:cNvPr id="11" name="Ink 10">
                <a:extLst>
                  <a:ext uri="{FF2B5EF4-FFF2-40B4-BE49-F238E27FC236}">
                    <a16:creationId xmlns:a16="http://schemas.microsoft.com/office/drawing/2014/main" id="{B848FC84-1091-49A8-A328-E90FEEC74690}"/>
                  </a:ext>
                </a:extLst>
              </p:cNvPr>
              <p:cNvPicPr/>
              <p:nvPr/>
            </p:nvPicPr>
            <p:blipFill>
              <a:blip r:embed="rId15"/>
              <a:stretch>
                <a:fillRect/>
              </a:stretch>
            </p:blipFill>
            <p:spPr>
              <a:xfrm>
                <a:off x="2156262" y="438618"/>
                <a:ext cx="2887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91EAFE0-9E7A-4CC6-B922-735CEC5292BA}"/>
                  </a:ext>
                </a:extLst>
              </p14:cNvPr>
              <p14:cNvContentPartPr/>
              <p14:nvPr/>
            </p14:nvContentPartPr>
            <p14:xfrm>
              <a:off x="2657022" y="456618"/>
              <a:ext cx="279000" cy="177120"/>
            </p14:xfrm>
          </p:contentPart>
        </mc:Choice>
        <mc:Fallback xmlns="">
          <p:pic>
            <p:nvPicPr>
              <p:cNvPr id="12" name="Ink 11">
                <a:extLst>
                  <a:ext uri="{FF2B5EF4-FFF2-40B4-BE49-F238E27FC236}">
                    <a16:creationId xmlns:a16="http://schemas.microsoft.com/office/drawing/2014/main" id="{C91EAFE0-9E7A-4CC6-B922-735CEC5292BA}"/>
                  </a:ext>
                </a:extLst>
              </p:cNvPr>
              <p:cNvPicPr/>
              <p:nvPr/>
            </p:nvPicPr>
            <p:blipFill>
              <a:blip r:embed="rId17"/>
              <a:stretch>
                <a:fillRect/>
              </a:stretch>
            </p:blipFill>
            <p:spPr>
              <a:xfrm>
                <a:off x="2639022" y="420978"/>
                <a:ext cx="3146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C5C7958-24FC-4EAA-AE64-FFAFA0D1A636}"/>
                  </a:ext>
                </a:extLst>
              </p14:cNvPr>
              <p14:cNvContentPartPr/>
              <p14:nvPr/>
            </p14:nvContentPartPr>
            <p14:xfrm>
              <a:off x="2892462" y="237018"/>
              <a:ext cx="362880" cy="380520"/>
            </p14:xfrm>
          </p:contentPart>
        </mc:Choice>
        <mc:Fallback xmlns="">
          <p:pic>
            <p:nvPicPr>
              <p:cNvPr id="13" name="Ink 12">
                <a:extLst>
                  <a:ext uri="{FF2B5EF4-FFF2-40B4-BE49-F238E27FC236}">
                    <a16:creationId xmlns:a16="http://schemas.microsoft.com/office/drawing/2014/main" id="{1C5C7958-24FC-4EAA-AE64-FFAFA0D1A636}"/>
                  </a:ext>
                </a:extLst>
              </p:cNvPr>
              <p:cNvPicPr/>
              <p:nvPr/>
            </p:nvPicPr>
            <p:blipFill>
              <a:blip r:embed="rId19"/>
              <a:stretch>
                <a:fillRect/>
              </a:stretch>
            </p:blipFill>
            <p:spPr>
              <a:xfrm>
                <a:off x="2874462" y="201378"/>
                <a:ext cx="39852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83EB99E0-D45A-4F79-935C-0AE9A9ED17D3}"/>
                  </a:ext>
                </a:extLst>
              </p14:cNvPr>
              <p14:cNvContentPartPr/>
              <p14:nvPr/>
            </p14:nvContentPartPr>
            <p14:xfrm>
              <a:off x="2980302" y="404778"/>
              <a:ext cx="105120" cy="17640"/>
            </p14:xfrm>
          </p:contentPart>
        </mc:Choice>
        <mc:Fallback xmlns="">
          <p:pic>
            <p:nvPicPr>
              <p:cNvPr id="14" name="Ink 13">
                <a:extLst>
                  <a:ext uri="{FF2B5EF4-FFF2-40B4-BE49-F238E27FC236}">
                    <a16:creationId xmlns:a16="http://schemas.microsoft.com/office/drawing/2014/main" id="{83EB99E0-D45A-4F79-935C-0AE9A9ED17D3}"/>
                  </a:ext>
                </a:extLst>
              </p:cNvPr>
              <p:cNvPicPr/>
              <p:nvPr/>
            </p:nvPicPr>
            <p:blipFill>
              <a:blip r:embed="rId21"/>
              <a:stretch>
                <a:fillRect/>
              </a:stretch>
            </p:blipFill>
            <p:spPr>
              <a:xfrm>
                <a:off x="2962662" y="368778"/>
                <a:ext cx="1407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C33C92FE-2FA1-42DB-AD37-C574432CF055}"/>
                  </a:ext>
                </a:extLst>
              </p14:cNvPr>
              <p14:cNvContentPartPr/>
              <p14:nvPr/>
            </p14:nvContentPartPr>
            <p14:xfrm>
              <a:off x="3279102" y="351498"/>
              <a:ext cx="93240" cy="80640"/>
            </p14:xfrm>
          </p:contentPart>
        </mc:Choice>
        <mc:Fallback xmlns="">
          <p:pic>
            <p:nvPicPr>
              <p:cNvPr id="15" name="Ink 14">
                <a:extLst>
                  <a:ext uri="{FF2B5EF4-FFF2-40B4-BE49-F238E27FC236}">
                    <a16:creationId xmlns:a16="http://schemas.microsoft.com/office/drawing/2014/main" id="{C33C92FE-2FA1-42DB-AD37-C574432CF055}"/>
                  </a:ext>
                </a:extLst>
              </p:cNvPr>
              <p:cNvPicPr/>
              <p:nvPr/>
            </p:nvPicPr>
            <p:blipFill>
              <a:blip r:embed="rId23"/>
              <a:stretch>
                <a:fillRect/>
              </a:stretch>
            </p:blipFill>
            <p:spPr>
              <a:xfrm>
                <a:off x="3261462" y="315498"/>
                <a:ext cx="128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13A0393-F947-4860-8D23-E4565B35829E}"/>
                  </a:ext>
                </a:extLst>
              </p14:cNvPr>
              <p14:cNvContentPartPr/>
              <p14:nvPr/>
            </p14:nvContentPartPr>
            <p14:xfrm>
              <a:off x="3128262" y="109218"/>
              <a:ext cx="45720" cy="39960"/>
            </p14:xfrm>
          </p:contentPart>
        </mc:Choice>
        <mc:Fallback xmlns="">
          <p:pic>
            <p:nvPicPr>
              <p:cNvPr id="16" name="Ink 15">
                <a:extLst>
                  <a:ext uri="{FF2B5EF4-FFF2-40B4-BE49-F238E27FC236}">
                    <a16:creationId xmlns:a16="http://schemas.microsoft.com/office/drawing/2014/main" id="{A13A0393-F947-4860-8D23-E4565B35829E}"/>
                  </a:ext>
                </a:extLst>
              </p:cNvPr>
              <p:cNvPicPr/>
              <p:nvPr/>
            </p:nvPicPr>
            <p:blipFill>
              <a:blip r:embed="rId25"/>
              <a:stretch>
                <a:fillRect/>
              </a:stretch>
            </p:blipFill>
            <p:spPr>
              <a:xfrm>
                <a:off x="3110622" y="73578"/>
                <a:ext cx="8136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1E617611-893A-4F3C-B6FD-2EAF52D32BA6}"/>
                  </a:ext>
                </a:extLst>
              </p14:cNvPr>
              <p14:cNvContentPartPr/>
              <p14:nvPr/>
            </p14:nvContentPartPr>
            <p14:xfrm>
              <a:off x="3630822" y="123978"/>
              <a:ext cx="1020240" cy="352080"/>
            </p14:xfrm>
          </p:contentPart>
        </mc:Choice>
        <mc:Fallback xmlns="">
          <p:pic>
            <p:nvPicPr>
              <p:cNvPr id="17" name="Ink 16">
                <a:extLst>
                  <a:ext uri="{FF2B5EF4-FFF2-40B4-BE49-F238E27FC236}">
                    <a16:creationId xmlns:a16="http://schemas.microsoft.com/office/drawing/2014/main" id="{1E617611-893A-4F3C-B6FD-2EAF52D32BA6}"/>
                  </a:ext>
                </a:extLst>
              </p:cNvPr>
              <p:cNvPicPr/>
              <p:nvPr/>
            </p:nvPicPr>
            <p:blipFill>
              <a:blip r:embed="rId27"/>
              <a:stretch>
                <a:fillRect/>
              </a:stretch>
            </p:blipFill>
            <p:spPr>
              <a:xfrm>
                <a:off x="3613182" y="88338"/>
                <a:ext cx="1055880" cy="423720"/>
              </a:xfrm>
              <a:prstGeom prst="rect">
                <a:avLst/>
              </a:prstGeom>
            </p:spPr>
          </p:pic>
        </mc:Fallback>
      </mc:AlternateContent>
      <p:sp>
        <p:nvSpPr>
          <p:cNvPr id="18" name="TextBox 17">
            <a:extLst>
              <a:ext uri="{FF2B5EF4-FFF2-40B4-BE49-F238E27FC236}">
                <a16:creationId xmlns:a16="http://schemas.microsoft.com/office/drawing/2014/main" id="{CBECBF93-4009-4D38-A076-60ABB8A5AB95}"/>
              </a:ext>
            </a:extLst>
          </p:cNvPr>
          <p:cNvSpPr txBox="1"/>
          <p:nvPr/>
        </p:nvSpPr>
        <p:spPr>
          <a:xfrm>
            <a:off x="351692" y="1441938"/>
            <a:ext cx="11342077" cy="954107"/>
          </a:xfrm>
          <a:prstGeom prst="rect">
            <a:avLst/>
          </a:prstGeom>
          <a:noFill/>
        </p:spPr>
        <p:txBody>
          <a:bodyPr wrap="square" rtlCol="0">
            <a:spAutoFit/>
          </a:bodyPr>
          <a:lstStyle/>
          <a:p>
            <a:r>
              <a:rPr lang="en-US" dirty="0"/>
              <a:t>Production is the process by which raw materials and other inputs are converted into finished products is known as Production</a:t>
            </a:r>
            <a:endParaRPr lang="th-TH" dirty="0"/>
          </a:p>
        </p:txBody>
      </p:sp>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D297FCDD-4A91-45FD-A0D4-2B69D9FA4E3E}"/>
                  </a:ext>
                </a:extLst>
              </p14:cNvPr>
              <p14:cNvContentPartPr/>
              <p14:nvPr/>
            </p14:nvContentPartPr>
            <p14:xfrm>
              <a:off x="946662" y="3953298"/>
              <a:ext cx="1269360" cy="1394640"/>
            </p14:xfrm>
          </p:contentPart>
        </mc:Choice>
        <mc:Fallback xmlns="">
          <p:pic>
            <p:nvPicPr>
              <p:cNvPr id="19" name="Ink 18">
                <a:extLst>
                  <a:ext uri="{FF2B5EF4-FFF2-40B4-BE49-F238E27FC236}">
                    <a16:creationId xmlns:a16="http://schemas.microsoft.com/office/drawing/2014/main" id="{D297FCDD-4A91-45FD-A0D4-2B69D9FA4E3E}"/>
                  </a:ext>
                </a:extLst>
              </p:cNvPr>
              <p:cNvPicPr/>
              <p:nvPr/>
            </p:nvPicPr>
            <p:blipFill>
              <a:blip r:embed="rId29"/>
              <a:stretch>
                <a:fillRect/>
              </a:stretch>
            </p:blipFill>
            <p:spPr>
              <a:xfrm>
                <a:off x="928662" y="3917298"/>
                <a:ext cx="1305000" cy="146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E29ACB6-47EA-4657-9E07-ADB5FC4A07FC}"/>
                  </a:ext>
                </a:extLst>
              </p14:cNvPr>
              <p14:cNvContentPartPr/>
              <p14:nvPr/>
            </p14:nvContentPartPr>
            <p14:xfrm>
              <a:off x="2206302" y="3751698"/>
              <a:ext cx="6189480" cy="916920"/>
            </p14:xfrm>
          </p:contentPart>
        </mc:Choice>
        <mc:Fallback xmlns="">
          <p:pic>
            <p:nvPicPr>
              <p:cNvPr id="20" name="Ink 19">
                <a:extLst>
                  <a:ext uri="{FF2B5EF4-FFF2-40B4-BE49-F238E27FC236}">
                    <a16:creationId xmlns:a16="http://schemas.microsoft.com/office/drawing/2014/main" id="{1E29ACB6-47EA-4657-9E07-ADB5FC4A07FC}"/>
                  </a:ext>
                </a:extLst>
              </p:cNvPr>
              <p:cNvPicPr/>
              <p:nvPr/>
            </p:nvPicPr>
            <p:blipFill>
              <a:blip r:embed="rId31"/>
              <a:stretch>
                <a:fillRect/>
              </a:stretch>
            </p:blipFill>
            <p:spPr>
              <a:xfrm>
                <a:off x="2188662" y="3716058"/>
                <a:ext cx="6225120" cy="988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BE7C305B-547B-4787-A42D-4BC178207083}"/>
                  </a:ext>
                </a:extLst>
              </p14:cNvPr>
              <p14:cNvContentPartPr/>
              <p14:nvPr/>
            </p14:nvContentPartPr>
            <p14:xfrm>
              <a:off x="8672262" y="3525258"/>
              <a:ext cx="348840" cy="709920"/>
            </p14:xfrm>
          </p:contentPart>
        </mc:Choice>
        <mc:Fallback xmlns="">
          <p:pic>
            <p:nvPicPr>
              <p:cNvPr id="21" name="Ink 20">
                <a:extLst>
                  <a:ext uri="{FF2B5EF4-FFF2-40B4-BE49-F238E27FC236}">
                    <a16:creationId xmlns:a16="http://schemas.microsoft.com/office/drawing/2014/main" id="{BE7C305B-547B-4787-A42D-4BC178207083}"/>
                  </a:ext>
                </a:extLst>
              </p:cNvPr>
              <p:cNvPicPr/>
              <p:nvPr/>
            </p:nvPicPr>
            <p:blipFill>
              <a:blip r:embed="rId33"/>
              <a:stretch>
                <a:fillRect/>
              </a:stretch>
            </p:blipFill>
            <p:spPr>
              <a:xfrm>
                <a:off x="8654262" y="3489258"/>
                <a:ext cx="38448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F7CBFC85-1F3C-43FA-95ED-5F5A540C0820}"/>
                  </a:ext>
                </a:extLst>
              </p14:cNvPr>
              <p14:cNvContentPartPr/>
              <p14:nvPr/>
            </p14:nvContentPartPr>
            <p14:xfrm>
              <a:off x="8818422" y="3955458"/>
              <a:ext cx="166680" cy="79920"/>
            </p14:xfrm>
          </p:contentPart>
        </mc:Choice>
        <mc:Fallback xmlns="">
          <p:pic>
            <p:nvPicPr>
              <p:cNvPr id="22" name="Ink 21">
                <a:extLst>
                  <a:ext uri="{FF2B5EF4-FFF2-40B4-BE49-F238E27FC236}">
                    <a16:creationId xmlns:a16="http://schemas.microsoft.com/office/drawing/2014/main" id="{F7CBFC85-1F3C-43FA-95ED-5F5A540C0820}"/>
                  </a:ext>
                </a:extLst>
              </p:cNvPr>
              <p:cNvPicPr/>
              <p:nvPr/>
            </p:nvPicPr>
            <p:blipFill>
              <a:blip r:embed="rId35"/>
              <a:stretch>
                <a:fillRect/>
              </a:stretch>
            </p:blipFill>
            <p:spPr>
              <a:xfrm>
                <a:off x="8800422" y="3919818"/>
                <a:ext cx="2023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FB841867-6AA3-4939-99E7-DD77AC65F01C}"/>
                  </a:ext>
                </a:extLst>
              </p14:cNvPr>
              <p14:cNvContentPartPr/>
              <p14:nvPr/>
            </p14:nvContentPartPr>
            <p14:xfrm>
              <a:off x="9143862" y="3833058"/>
              <a:ext cx="81360" cy="87480"/>
            </p14:xfrm>
          </p:contentPart>
        </mc:Choice>
        <mc:Fallback xmlns="">
          <p:pic>
            <p:nvPicPr>
              <p:cNvPr id="23" name="Ink 22">
                <a:extLst>
                  <a:ext uri="{FF2B5EF4-FFF2-40B4-BE49-F238E27FC236}">
                    <a16:creationId xmlns:a16="http://schemas.microsoft.com/office/drawing/2014/main" id="{FB841867-6AA3-4939-99E7-DD77AC65F01C}"/>
                  </a:ext>
                </a:extLst>
              </p:cNvPr>
              <p:cNvPicPr/>
              <p:nvPr/>
            </p:nvPicPr>
            <p:blipFill>
              <a:blip r:embed="rId37"/>
              <a:stretch>
                <a:fillRect/>
              </a:stretch>
            </p:blipFill>
            <p:spPr>
              <a:xfrm>
                <a:off x="9125862" y="3797058"/>
                <a:ext cx="11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9A2A9BB1-FCA0-4CA0-A594-6451EF5561E6}"/>
                  </a:ext>
                </a:extLst>
              </p14:cNvPr>
              <p14:cNvContentPartPr/>
              <p14:nvPr/>
            </p14:nvContentPartPr>
            <p14:xfrm>
              <a:off x="9047022" y="3680058"/>
              <a:ext cx="360" cy="3960"/>
            </p14:xfrm>
          </p:contentPart>
        </mc:Choice>
        <mc:Fallback xmlns="">
          <p:pic>
            <p:nvPicPr>
              <p:cNvPr id="24" name="Ink 23">
                <a:extLst>
                  <a:ext uri="{FF2B5EF4-FFF2-40B4-BE49-F238E27FC236}">
                    <a16:creationId xmlns:a16="http://schemas.microsoft.com/office/drawing/2014/main" id="{9A2A9BB1-FCA0-4CA0-A594-6451EF5561E6}"/>
                  </a:ext>
                </a:extLst>
              </p:cNvPr>
              <p:cNvPicPr/>
              <p:nvPr/>
            </p:nvPicPr>
            <p:blipFill>
              <a:blip r:embed="rId39"/>
              <a:stretch>
                <a:fillRect/>
              </a:stretch>
            </p:blipFill>
            <p:spPr>
              <a:xfrm>
                <a:off x="9029382" y="3644418"/>
                <a:ext cx="36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3A617A3F-F4EB-40F5-AA11-6B3B80E24FAB}"/>
                  </a:ext>
                </a:extLst>
              </p14:cNvPr>
              <p14:cNvContentPartPr/>
              <p14:nvPr/>
            </p14:nvContentPartPr>
            <p14:xfrm>
              <a:off x="9354822" y="3727218"/>
              <a:ext cx="273960" cy="212400"/>
            </p14:xfrm>
          </p:contentPart>
        </mc:Choice>
        <mc:Fallback xmlns="">
          <p:pic>
            <p:nvPicPr>
              <p:cNvPr id="25" name="Ink 24">
                <a:extLst>
                  <a:ext uri="{FF2B5EF4-FFF2-40B4-BE49-F238E27FC236}">
                    <a16:creationId xmlns:a16="http://schemas.microsoft.com/office/drawing/2014/main" id="{3A617A3F-F4EB-40F5-AA11-6B3B80E24FAB}"/>
                  </a:ext>
                </a:extLst>
              </p:cNvPr>
              <p:cNvPicPr/>
              <p:nvPr/>
            </p:nvPicPr>
            <p:blipFill>
              <a:blip r:embed="rId41"/>
              <a:stretch>
                <a:fillRect/>
              </a:stretch>
            </p:blipFill>
            <p:spPr>
              <a:xfrm>
                <a:off x="9336822" y="3691578"/>
                <a:ext cx="3096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F9922A7D-C4C2-481A-9935-1A944A99A2AA}"/>
                  </a:ext>
                </a:extLst>
              </p14:cNvPr>
              <p14:cNvContentPartPr/>
              <p14:nvPr/>
            </p14:nvContentPartPr>
            <p14:xfrm>
              <a:off x="9671262" y="3692298"/>
              <a:ext cx="103680" cy="144360"/>
            </p14:xfrm>
          </p:contentPart>
        </mc:Choice>
        <mc:Fallback xmlns="">
          <p:pic>
            <p:nvPicPr>
              <p:cNvPr id="26" name="Ink 25">
                <a:extLst>
                  <a:ext uri="{FF2B5EF4-FFF2-40B4-BE49-F238E27FC236}">
                    <a16:creationId xmlns:a16="http://schemas.microsoft.com/office/drawing/2014/main" id="{F9922A7D-C4C2-481A-9935-1A944A99A2AA}"/>
                  </a:ext>
                </a:extLst>
              </p:cNvPr>
              <p:cNvPicPr/>
              <p:nvPr/>
            </p:nvPicPr>
            <p:blipFill>
              <a:blip r:embed="rId43"/>
              <a:stretch>
                <a:fillRect/>
              </a:stretch>
            </p:blipFill>
            <p:spPr>
              <a:xfrm>
                <a:off x="9653262" y="3656658"/>
                <a:ext cx="139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3E1C4154-4B53-4BB9-9F75-48F0DC1118A0}"/>
                  </a:ext>
                </a:extLst>
              </p14:cNvPr>
              <p14:cNvContentPartPr/>
              <p14:nvPr/>
            </p14:nvContentPartPr>
            <p14:xfrm>
              <a:off x="9565782" y="3574578"/>
              <a:ext cx="360" cy="3960"/>
            </p14:xfrm>
          </p:contentPart>
        </mc:Choice>
        <mc:Fallback xmlns="">
          <p:pic>
            <p:nvPicPr>
              <p:cNvPr id="27" name="Ink 26">
                <a:extLst>
                  <a:ext uri="{FF2B5EF4-FFF2-40B4-BE49-F238E27FC236}">
                    <a16:creationId xmlns:a16="http://schemas.microsoft.com/office/drawing/2014/main" id="{3E1C4154-4B53-4BB9-9F75-48F0DC1118A0}"/>
                  </a:ext>
                </a:extLst>
              </p:cNvPr>
              <p:cNvPicPr/>
              <p:nvPr/>
            </p:nvPicPr>
            <p:blipFill>
              <a:blip r:embed="rId39"/>
              <a:stretch>
                <a:fillRect/>
              </a:stretch>
            </p:blipFill>
            <p:spPr>
              <a:xfrm>
                <a:off x="9547782" y="3538938"/>
                <a:ext cx="36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24CAC0B8-97C8-47B9-814E-BB3D19FADB99}"/>
                  </a:ext>
                </a:extLst>
              </p14:cNvPr>
              <p14:cNvContentPartPr/>
              <p14:nvPr/>
            </p14:nvContentPartPr>
            <p14:xfrm>
              <a:off x="9768102" y="3393498"/>
              <a:ext cx="460800" cy="587520"/>
            </p14:xfrm>
          </p:contentPart>
        </mc:Choice>
        <mc:Fallback xmlns="">
          <p:pic>
            <p:nvPicPr>
              <p:cNvPr id="28" name="Ink 27">
                <a:extLst>
                  <a:ext uri="{FF2B5EF4-FFF2-40B4-BE49-F238E27FC236}">
                    <a16:creationId xmlns:a16="http://schemas.microsoft.com/office/drawing/2014/main" id="{24CAC0B8-97C8-47B9-814E-BB3D19FADB99}"/>
                  </a:ext>
                </a:extLst>
              </p:cNvPr>
              <p:cNvPicPr/>
              <p:nvPr/>
            </p:nvPicPr>
            <p:blipFill>
              <a:blip r:embed="rId46"/>
              <a:stretch>
                <a:fillRect/>
              </a:stretch>
            </p:blipFill>
            <p:spPr>
              <a:xfrm>
                <a:off x="9750462" y="3357858"/>
                <a:ext cx="49644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0E7D3B5F-F00C-4D8B-8DEE-A266CE2A0831}"/>
                  </a:ext>
                </a:extLst>
              </p14:cNvPr>
              <p14:cNvContentPartPr/>
              <p14:nvPr/>
            </p14:nvContentPartPr>
            <p14:xfrm>
              <a:off x="10029822" y="3123138"/>
              <a:ext cx="740880" cy="668160"/>
            </p14:xfrm>
          </p:contentPart>
        </mc:Choice>
        <mc:Fallback xmlns="">
          <p:pic>
            <p:nvPicPr>
              <p:cNvPr id="29" name="Ink 28">
                <a:extLst>
                  <a:ext uri="{FF2B5EF4-FFF2-40B4-BE49-F238E27FC236}">
                    <a16:creationId xmlns:a16="http://schemas.microsoft.com/office/drawing/2014/main" id="{0E7D3B5F-F00C-4D8B-8DEE-A266CE2A0831}"/>
                  </a:ext>
                </a:extLst>
              </p:cNvPr>
              <p:cNvPicPr/>
              <p:nvPr/>
            </p:nvPicPr>
            <p:blipFill>
              <a:blip r:embed="rId48"/>
              <a:stretch>
                <a:fillRect/>
              </a:stretch>
            </p:blipFill>
            <p:spPr>
              <a:xfrm>
                <a:off x="10011822" y="3087498"/>
                <a:ext cx="776520" cy="739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2B3B95A9-8E91-4831-ADD5-1A439044D7E6}"/>
                  </a:ext>
                </a:extLst>
              </p14:cNvPr>
              <p14:cNvContentPartPr/>
              <p14:nvPr/>
            </p14:nvContentPartPr>
            <p14:xfrm>
              <a:off x="10728582" y="2876178"/>
              <a:ext cx="1088280" cy="658080"/>
            </p14:xfrm>
          </p:contentPart>
        </mc:Choice>
        <mc:Fallback xmlns="">
          <p:pic>
            <p:nvPicPr>
              <p:cNvPr id="30" name="Ink 29">
                <a:extLst>
                  <a:ext uri="{FF2B5EF4-FFF2-40B4-BE49-F238E27FC236}">
                    <a16:creationId xmlns:a16="http://schemas.microsoft.com/office/drawing/2014/main" id="{2B3B95A9-8E91-4831-ADD5-1A439044D7E6}"/>
                  </a:ext>
                </a:extLst>
              </p:cNvPr>
              <p:cNvPicPr/>
              <p:nvPr/>
            </p:nvPicPr>
            <p:blipFill>
              <a:blip r:embed="rId50"/>
              <a:stretch>
                <a:fillRect/>
              </a:stretch>
            </p:blipFill>
            <p:spPr>
              <a:xfrm>
                <a:off x="10710582" y="2840538"/>
                <a:ext cx="1123920" cy="729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20A042F7-FD1B-4223-89CD-3E287FE9BF04}"/>
                  </a:ext>
                </a:extLst>
              </p14:cNvPr>
              <p14:cNvContentPartPr/>
              <p14:nvPr/>
            </p14:nvContentPartPr>
            <p14:xfrm>
              <a:off x="9059982" y="4331658"/>
              <a:ext cx="551520" cy="846720"/>
            </p14:xfrm>
          </p:contentPart>
        </mc:Choice>
        <mc:Fallback xmlns="">
          <p:pic>
            <p:nvPicPr>
              <p:cNvPr id="31" name="Ink 30">
                <a:extLst>
                  <a:ext uri="{FF2B5EF4-FFF2-40B4-BE49-F238E27FC236}">
                    <a16:creationId xmlns:a16="http://schemas.microsoft.com/office/drawing/2014/main" id="{20A042F7-FD1B-4223-89CD-3E287FE9BF04}"/>
                  </a:ext>
                </a:extLst>
              </p:cNvPr>
              <p:cNvPicPr/>
              <p:nvPr/>
            </p:nvPicPr>
            <p:blipFill>
              <a:blip r:embed="rId52"/>
              <a:stretch>
                <a:fillRect/>
              </a:stretch>
            </p:blipFill>
            <p:spPr>
              <a:xfrm>
                <a:off x="9042342" y="4296018"/>
                <a:ext cx="587160" cy="918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Ink 31">
                <a:extLst>
                  <a:ext uri="{FF2B5EF4-FFF2-40B4-BE49-F238E27FC236}">
                    <a16:creationId xmlns:a16="http://schemas.microsoft.com/office/drawing/2014/main" id="{31E41974-1B45-407F-85C7-C96E9B19BE10}"/>
                  </a:ext>
                </a:extLst>
              </p14:cNvPr>
              <p14:cNvContentPartPr/>
              <p14:nvPr/>
            </p14:nvContentPartPr>
            <p14:xfrm>
              <a:off x="9715182" y="4415898"/>
              <a:ext cx="305280" cy="462960"/>
            </p14:xfrm>
          </p:contentPart>
        </mc:Choice>
        <mc:Fallback xmlns="">
          <p:pic>
            <p:nvPicPr>
              <p:cNvPr id="32" name="Ink 31">
                <a:extLst>
                  <a:ext uri="{FF2B5EF4-FFF2-40B4-BE49-F238E27FC236}">
                    <a16:creationId xmlns:a16="http://schemas.microsoft.com/office/drawing/2014/main" id="{31E41974-1B45-407F-85C7-C96E9B19BE10}"/>
                  </a:ext>
                </a:extLst>
              </p:cNvPr>
              <p:cNvPicPr/>
              <p:nvPr/>
            </p:nvPicPr>
            <p:blipFill>
              <a:blip r:embed="rId54"/>
              <a:stretch>
                <a:fillRect/>
              </a:stretch>
            </p:blipFill>
            <p:spPr>
              <a:xfrm>
                <a:off x="9697542" y="4380258"/>
                <a:ext cx="34092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CEE6560C-85F8-4C5C-8E83-46CEBCC7F7A6}"/>
                  </a:ext>
                </a:extLst>
              </p14:cNvPr>
              <p14:cNvContentPartPr/>
              <p14:nvPr/>
            </p14:nvContentPartPr>
            <p14:xfrm>
              <a:off x="10067982" y="4300338"/>
              <a:ext cx="334800" cy="354240"/>
            </p14:xfrm>
          </p:contentPart>
        </mc:Choice>
        <mc:Fallback xmlns="">
          <p:pic>
            <p:nvPicPr>
              <p:cNvPr id="33" name="Ink 32">
                <a:extLst>
                  <a:ext uri="{FF2B5EF4-FFF2-40B4-BE49-F238E27FC236}">
                    <a16:creationId xmlns:a16="http://schemas.microsoft.com/office/drawing/2014/main" id="{CEE6560C-85F8-4C5C-8E83-46CEBCC7F7A6}"/>
                  </a:ext>
                </a:extLst>
              </p:cNvPr>
              <p:cNvPicPr/>
              <p:nvPr/>
            </p:nvPicPr>
            <p:blipFill>
              <a:blip r:embed="rId56"/>
              <a:stretch>
                <a:fillRect/>
              </a:stretch>
            </p:blipFill>
            <p:spPr>
              <a:xfrm>
                <a:off x="10049982" y="4264698"/>
                <a:ext cx="37044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47678CE2-8C5B-4D0B-8F65-2955E6EC741A}"/>
                  </a:ext>
                </a:extLst>
              </p14:cNvPr>
              <p14:cNvContentPartPr/>
              <p14:nvPr/>
            </p14:nvContentPartPr>
            <p14:xfrm>
              <a:off x="10443462" y="3874458"/>
              <a:ext cx="840960" cy="694080"/>
            </p14:xfrm>
          </p:contentPart>
        </mc:Choice>
        <mc:Fallback xmlns="">
          <p:pic>
            <p:nvPicPr>
              <p:cNvPr id="34" name="Ink 33">
                <a:extLst>
                  <a:ext uri="{FF2B5EF4-FFF2-40B4-BE49-F238E27FC236}">
                    <a16:creationId xmlns:a16="http://schemas.microsoft.com/office/drawing/2014/main" id="{47678CE2-8C5B-4D0B-8F65-2955E6EC741A}"/>
                  </a:ext>
                </a:extLst>
              </p:cNvPr>
              <p:cNvPicPr/>
              <p:nvPr/>
            </p:nvPicPr>
            <p:blipFill>
              <a:blip r:embed="rId58"/>
              <a:stretch>
                <a:fillRect/>
              </a:stretch>
            </p:blipFill>
            <p:spPr>
              <a:xfrm>
                <a:off x="10425462" y="3838818"/>
                <a:ext cx="876600" cy="765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Ink 34">
                <a:extLst>
                  <a:ext uri="{FF2B5EF4-FFF2-40B4-BE49-F238E27FC236}">
                    <a16:creationId xmlns:a16="http://schemas.microsoft.com/office/drawing/2014/main" id="{6A2F7A74-50AF-409C-8CBC-269BE456E78B}"/>
                  </a:ext>
                </a:extLst>
              </p14:cNvPr>
              <p14:cNvContentPartPr/>
              <p14:nvPr/>
            </p14:nvContentPartPr>
            <p14:xfrm>
              <a:off x="11313582" y="3789138"/>
              <a:ext cx="375840" cy="247680"/>
            </p14:xfrm>
          </p:contentPart>
        </mc:Choice>
        <mc:Fallback xmlns="">
          <p:pic>
            <p:nvPicPr>
              <p:cNvPr id="35" name="Ink 34">
                <a:extLst>
                  <a:ext uri="{FF2B5EF4-FFF2-40B4-BE49-F238E27FC236}">
                    <a16:creationId xmlns:a16="http://schemas.microsoft.com/office/drawing/2014/main" id="{6A2F7A74-50AF-409C-8CBC-269BE456E78B}"/>
                  </a:ext>
                </a:extLst>
              </p:cNvPr>
              <p:cNvPicPr/>
              <p:nvPr/>
            </p:nvPicPr>
            <p:blipFill>
              <a:blip r:embed="rId60"/>
              <a:stretch>
                <a:fillRect/>
              </a:stretch>
            </p:blipFill>
            <p:spPr>
              <a:xfrm>
                <a:off x="11295942" y="3753138"/>
                <a:ext cx="411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Ink 35">
                <a:extLst>
                  <a:ext uri="{FF2B5EF4-FFF2-40B4-BE49-F238E27FC236}">
                    <a16:creationId xmlns:a16="http://schemas.microsoft.com/office/drawing/2014/main" id="{74590919-D67E-409F-9A3D-0715D51B950D}"/>
                  </a:ext>
                </a:extLst>
              </p14:cNvPr>
              <p14:cNvContentPartPr/>
              <p14:nvPr/>
            </p14:nvContentPartPr>
            <p14:xfrm>
              <a:off x="11561622" y="3560538"/>
              <a:ext cx="388440" cy="377640"/>
            </p14:xfrm>
          </p:contentPart>
        </mc:Choice>
        <mc:Fallback xmlns="">
          <p:pic>
            <p:nvPicPr>
              <p:cNvPr id="36" name="Ink 35">
                <a:extLst>
                  <a:ext uri="{FF2B5EF4-FFF2-40B4-BE49-F238E27FC236}">
                    <a16:creationId xmlns:a16="http://schemas.microsoft.com/office/drawing/2014/main" id="{74590919-D67E-409F-9A3D-0715D51B950D}"/>
                  </a:ext>
                </a:extLst>
              </p:cNvPr>
              <p:cNvPicPr/>
              <p:nvPr/>
            </p:nvPicPr>
            <p:blipFill>
              <a:blip r:embed="rId62"/>
              <a:stretch>
                <a:fillRect/>
              </a:stretch>
            </p:blipFill>
            <p:spPr>
              <a:xfrm>
                <a:off x="11543622" y="3524538"/>
                <a:ext cx="42408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36">
                <a:extLst>
                  <a:ext uri="{FF2B5EF4-FFF2-40B4-BE49-F238E27FC236}">
                    <a16:creationId xmlns:a16="http://schemas.microsoft.com/office/drawing/2014/main" id="{D7D7F75C-C7A4-429B-8938-5ADC529A81A7}"/>
                  </a:ext>
                </a:extLst>
              </p14:cNvPr>
              <p14:cNvContentPartPr/>
              <p14:nvPr/>
            </p14:nvContentPartPr>
            <p14:xfrm>
              <a:off x="11412942" y="3727578"/>
              <a:ext cx="298440" cy="86040"/>
            </p14:xfrm>
          </p:contentPart>
        </mc:Choice>
        <mc:Fallback xmlns="">
          <p:pic>
            <p:nvPicPr>
              <p:cNvPr id="37" name="Ink 36">
                <a:extLst>
                  <a:ext uri="{FF2B5EF4-FFF2-40B4-BE49-F238E27FC236}">
                    <a16:creationId xmlns:a16="http://schemas.microsoft.com/office/drawing/2014/main" id="{D7D7F75C-C7A4-429B-8938-5ADC529A81A7}"/>
                  </a:ext>
                </a:extLst>
              </p:cNvPr>
              <p:cNvPicPr/>
              <p:nvPr/>
            </p:nvPicPr>
            <p:blipFill>
              <a:blip r:embed="rId64"/>
              <a:stretch>
                <a:fillRect/>
              </a:stretch>
            </p:blipFill>
            <p:spPr>
              <a:xfrm>
                <a:off x="11395302" y="3691938"/>
                <a:ext cx="3340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E28AA422-F029-480F-B3F6-3BF9BF3D5457}"/>
                  </a:ext>
                </a:extLst>
              </p14:cNvPr>
              <p14:cNvContentPartPr/>
              <p14:nvPr/>
            </p14:nvContentPartPr>
            <p14:xfrm>
              <a:off x="11693382" y="3470898"/>
              <a:ext cx="445680" cy="413640"/>
            </p14:xfrm>
          </p:contentPart>
        </mc:Choice>
        <mc:Fallback xmlns="">
          <p:pic>
            <p:nvPicPr>
              <p:cNvPr id="38" name="Ink 37">
                <a:extLst>
                  <a:ext uri="{FF2B5EF4-FFF2-40B4-BE49-F238E27FC236}">
                    <a16:creationId xmlns:a16="http://schemas.microsoft.com/office/drawing/2014/main" id="{E28AA422-F029-480F-B3F6-3BF9BF3D5457}"/>
                  </a:ext>
                </a:extLst>
              </p:cNvPr>
              <p:cNvPicPr/>
              <p:nvPr/>
            </p:nvPicPr>
            <p:blipFill>
              <a:blip r:embed="rId66"/>
              <a:stretch>
                <a:fillRect/>
              </a:stretch>
            </p:blipFill>
            <p:spPr>
              <a:xfrm>
                <a:off x="11675742" y="3435258"/>
                <a:ext cx="4813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35A0181A-4C35-4CE7-BDCB-B3E4B3F42266}"/>
                  </a:ext>
                </a:extLst>
              </p14:cNvPr>
              <p14:cNvContentPartPr/>
              <p14:nvPr/>
            </p14:nvContentPartPr>
            <p14:xfrm>
              <a:off x="790782" y="5658618"/>
              <a:ext cx="935640" cy="1094040"/>
            </p14:xfrm>
          </p:contentPart>
        </mc:Choice>
        <mc:Fallback xmlns="">
          <p:pic>
            <p:nvPicPr>
              <p:cNvPr id="39" name="Ink 38">
                <a:extLst>
                  <a:ext uri="{FF2B5EF4-FFF2-40B4-BE49-F238E27FC236}">
                    <a16:creationId xmlns:a16="http://schemas.microsoft.com/office/drawing/2014/main" id="{35A0181A-4C35-4CE7-BDCB-B3E4B3F42266}"/>
                  </a:ext>
                </a:extLst>
              </p:cNvPr>
              <p:cNvPicPr/>
              <p:nvPr/>
            </p:nvPicPr>
            <p:blipFill>
              <a:blip r:embed="rId68"/>
              <a:stretch>
                <a:fillRect/>
              </a:stretch>
            </p:blipFill>
            <p:spPr>
              <a:xfrm>
                <a:off x="773142" y="5622978"/>
                <a:ext cx="971280" cy="1165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9432BB31-8C34-40E5-91D3-E538AFA3CD3A}"/>
                  </a:ext>
                </a:extLst>
              </p14:cNvPr>
              <p14:cNvContentPartPr/>
              <p14:nvPr/>
            </p14:nvContentPartPr>
            <p14:xfrm>
              <a:off x="1404582" y="5823138"/>
              <a:ext cx="554400" cy="539640"/>
            </p14:xfrm>
          </p:contentPart>
        </mc:Choice>
        <mc:Fallback xmlns="">
          <p:pic>
            <p:nvPicPr>
              <p:cNvPr id="40" name="Ink 39">
                <a:extLst>
                  <a:ext uri="{FF2B5EF4-FFF2-40B4-BE49-F238E27FC236}">
                    <a16:creationId xmlns:a16="http://schemas.microsoft.com/office/drawing/2014/main" id="{9432BB31-8C34-40E5-91D3-E538AFA3CD3A}"/>
                  </a:ext>
                </a:extLst>
              </p:cNvPr>
              <p:cNvPicPr/>
              <p:nvPr/>
            </p:nvPicPr>
            <p:blipFill>
              <a:blip r:embed="rId70"/>
              <a:stretch>
                <a:fillRect/>
              </a:stretch>
            </p:blipFill>
            <p:spPr>
              <a:xfrm>
                <a:off x="1386582" y="5787138"/>
                <a:ext cx="59004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CA22E3B0-958B-4205-A2EB-770B995D8ED8}"/>
                  </a:ext>
                </a:extLst>
              </p14:cNvPr>
              <p14:cNvContentPartPr/>
              <p14:nvPr/>
            </p14:nvContentPartPr>
            <p14:xfrm>
              <a:off x="1474782" y="5820258"/>
              <a:ext cx="134280" cy="284040"/>
            </p14:xfrm>
          </p:contentPart>
        </mc:Choice>
        <mc:Fallback xmlns="">
          <p:pic>
            <p:nvPicPr>
              <p:cNvPr id="41" name="Ink 40">
                <a:extLst>
                  <a:ext uri="{FF2B5EF4-FFF2-40B4-BE49-F238E27FC236}">
                    <a16:creationId xmlns:a16="http://schemas.microsoft.com/office/drawing/2014/main" id="{CA22E3B0-958B-4205-A2EB-770B995D8ED8}"/>
                  </a:ext>
                </a:extLst>
              </p:cNvPr>
              <p:cNvPicPr/>
              <p:nvPr/>
            </p:nvPicPr>
            <p:blipFill>
              <a:blip r:embed="rId72"/>
              <a:stretch>
                <a:fillRect/>
              </a:stretch>
            </p:blipFill>
            <p:spPr>
              <a:xfrm>
                <a:off x="1456782" y="5784258"/>
                <a:ext cx="1699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2D1156DF-92DC-4599-8B96-50FAA544C793}"/>
                  </a:ext>
                </a:extLst>
              </p14:cNvPr>
              <p14:cNvContentPartPr/>
              <p14:nvPr/>
            </p14:nvContentPartPr>
            <p14:xfrm>
              <a:off x="1934142" y="5269818"/>
              <a:ext cx="839880" cy="654480"/>
            </p14:xfrm>
          </p:contentPart>
        </mc:Choice>
        <mc:Fallback xmlns="">
          <p:pic>
            <p:nvPicPr>
              <p:cNvPr id="42" name="Ink 41">
                <a:extLst>
                  <a:ext uri="{FF2B5EF4-FFF2-40B4-BE49-F238E27FC236}">
                    <a16:creationId xmlns:a16="http://schemas.microsoft.com/office/drawing/2014/main" id="{2D1156DF-92DC-4599-8B96-50FAA544C793}"/>
                  </a:ext>
                </a:extLst>
              </p:cNvPr>
              <p:cNvPicPr/>
              <p:nvPr/>
            </p:nvPicPr>
            <p:blipFill>
              <a:blip r:embed="rId74"/>
              <a:stretch>
                <a:fillRect/>
              </a:stretch>
            </p:blipFill>
            <p:spPr>
              <a:xfrm>
                <a:off x="1916142" y="5234178"/>
                <a:ext cx="87552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 name="Ink 42">
                <a:extLst>
                  <a:ext uri="{FF2B5EF4-FFF2-40B4-BE49-F238E27FC236}">
                    <a16:creationId xmlns:a16="http://schemas.microsoft.com/office/drawing/2014/main" id="{FF6AA7B7-60D6-4971-BC8A-5796DA08D6FF}"/>
                  </a:ext>
                </a:extLst>
              </p14:cNvPr>
              <p14:cNvContentPartPr/>
              <p14:nvPr/>
            </p14:nvContentPartPr>
            <p14:xfrm>
              <a:off x="2162742" y="6180618"/>
              <a:ext cx="943200" cy="417600"/>
            </p14:xfrm>
          </p:contentPart>
        </mc:Choice>
        <mc:Fallback xmlns="">
          <p:pic>
            <p:nvPicPr>
              <p:cNvPr id="43" name="Ink 42">
                <a:extLst>
                  <a:ext uri="{FF2B5EF4-FFF2-40B4-BE49-F238E27FC236}">
                    <a16:creationId xmlns:a16="http://schemas.microsoft.com/office/drawing/2014/main" id="{FF6AA7B7-60D6-4971-BC8A-5796DA08D6FF}"/>
                  </a:ext>
                </a:extLst>
              </p:cNvPr>
              <p:cNvPicPr/>
              <p:nvPr/>
            </p:nvPicPr>
            <p:blipFill>
              <a:blip r:embed="rId76"/>
              <a:stretch>
                <a:fillRect/>
              </a:stretch>
            </p:blipFill>
            <p:spPr>
              <a:xfrm>
                <a:off x="2144742" y="6144618"/>
                <a:ext cx="978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4" name="Ink 43">
                <a:extLst>
                  <a:ext uri="{FF2B5EF4-FFF2-40B4-BE49-F238E27FC236}">
                    <a16:creationId xmlns:a16="http://schemas.microsoft.com/office/drawing/2014/main" id="{BD60C072-13B0-443A-8559-882C4B254838}"/>
                  </a:ext>
                </a:extLst>
              </p14:cNvPr>
              <p14:cNvContentPartPr/>
              <p14:nvPr/>
            </p14:nvContentPartPr>
            <p14:xfrm>
              <a:off x="2959782" y="6004578"/>
              <a:ext cx="329400" cy="259920"/>
            </p14:xfrm>
          </p:contentPart>
        </mc:Choice>
        <mc:Fallback xmlns="">
          <p:pic>
            <p:nvPicPr>
              <p:cNvPr id="44" name="Ink 43">
                <a:extLst>
                  <a:ext uri="{FF2B5EF4-FFF2-40B4-BE49-F238E27FC236}">
                    <a16:creationId xmlns:a16="http://schemas.microsoft.com/office/drawing/2014/main" id="{BD60C072-13B0-443A-8559-882C4B254838}"/>
                  </a:ext>
                </a:extLst>
              </p:cNvPr>
              <p:cNvPicPr/>
              <p:nvPr/>
            </p:nvPicPr>
            <p:blipFill>
              <a:blip r:embed="rId78"/>
              <a:stretch>
                <a:fillRect/>
              </a:stretch>
            </p:blipFill>
            <p:spPr>
              <a:xfrm>
                <a:off x="2941782" y="5968938"/>
                <a:ext cx="36504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5" name="Ink 44">
                <a:extLst>
                  <a:ext uri="{FF2B5EF4-FFF2-40B4-BE49-F238E27FC236}">
                    <a16:creationId xmlns:a16="http://schemas.microsoft.com/office/drawing/2014/main" id="{7C292B93-E55B-4B74-9927-9965378790C9}"/>
                  </a:ext>
                </a:extLst>
              </p14:cNvPr>
              <p14:cNvContentPartPr/>
              <p14:nvPr/>
            </p14:nvContentPartPr>
            <p14:xfrm>
              <a:off x="3094422" y="5574018"/>
              <a:ext cx="535680" cy="353880"/>
            </p14:xfrm>
          </p:contentPart>
        </mc:Choice>
        <mc:Fallback xmlns="">
          <p:pic>
            <p:nvPicPr>
              <p:cNvPr id="45" name="Ink 44">
                <a:extLst>
                  <a:ext uri="{FF2B5EF4-FFF2-40B4-BE49-F238E27FC236}">
                    <a16:creationId xmlns:a16="http://schemas.microsoft.com/office/drawing/2014/main" id="{7C292B93-E55B-4B74-9927-9965378790C9}"/>
                  </a:ext>
                </a:extLst>
              </p:cNvPr>
              <p:cNvPicPr/>
              <p:nvPr/>
            </p:nvPicPr>
            <p:blipFill>
              <a:blip r:embed="rId80"/>
              <a:stretch>
                <a:fillRect/>
              </a:stretch>
            </p:blipFill>
            <p:spPr>
              <a:xfrm>
                <a:off x="3076422" y="5538018"/>
                <a:ext cx="5713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6" name="Ink 45">
                <a:extLst>
                  <a:ext uri="{FF2B5EF4-FFF2-40B4-BE49-F238E27FC236}">
                    <a16:creationId xmlns:a16="http://schemas.microsoft.com/office/drawing/2014/main" id="{A01E5B18-B335-43F4-929F-A6605D4EFC13}"/>
                  </a:ext>
                </a:extLst>
              </p14:cNvPr>
              <p14:cNvContentPartPr/>
              <p14:nvPr/>
            </p14:nvContentPartPr>
            <p14:xfrm>
              <a:off x="3122142" y="5688138"/>
              <a:ext cx="113760" cy="32760"/>
            </p14:xfrm>
          </p:contentPart>
        </mc:Choice>
        <mc:Fallback xmlns="">
          <p:pic>
            <p:nvPicPr>
              <p:cNvPr id="46" name="Ink 45">
                <a:extLst>
                  <a:ext uri="{FF2B5EF4-FFF2-40B4-BE49-F238E27FC236}">
                    <a16:creationId xmlns:a16="http://schemas.microsoft.com/office/drawing/2014/main" id="{A01E5B18-B335-43F4-929F-A6605D4EFC13}"/>
                  </a:ext>
                </a:extLst>
              </p:cNvPr>
              <p:cNvPicPr/>
              <p:nvPr/>
            </p:nvPicPr>
            <p:blipFill>
              <a:blip r:embed="rId82"/>
              <a:stretch>
                <a:fillRect/>
              </a:stretch>
            </p:blipFill>
            <p:spPr>
              <a:xfrm>
                <a:off x="3104142" y="5652498"/>
                <a:ext cx="1494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7" name="Ink 46">
                <a:extLst>
                  <a:ext uri="{FF2B5EF4-FFF2-40B4-BE49-F238E27FC236}">
                    <a16:creationId xmlns:a16="http://schemas.microsoft.com/office/drawing/2014/main" id="{4D138A82-2857-4BCA-925D-29D969279D14}"/>
                  </a:ext>
                </a:extLst>
              </p14:cNvPr>
              <p14:cNvContentPartPr/>
              <p14:nvPr/>
            </p14:nvContentPartPr>
            <p14:xfrm>
              <a:off x="3400062" y="5374578"/>
              <a:ext cx="683640" cy="413640"/>
            </p14:xfrm>
          </p:contentPart>
        </mc:Choice>
        <mc:Fallback xmlns="">
          <p:pic>
            <p:nvPicPr>
              <p:cNvPr id="47" name="Ink 46">
                <a:extLst>
                  <a:ext uri="{FF2B5EF4-FFF2-40B4-BE49-F238E27FC236}">
                    <a16:creationId xmlns:a16="http://schemas.microsoft.com/office/drawing/2014/main" id="{4D138A82-2857-4BCA-925D-29D969279D14}"/>
                  </a:ext>
                </a:extLst>
              </p:cNvPr>
              <p:cNvPicPr/>
              <p:nvPr/>
            </p:nvPicPr>
            <p:blipFill>
              <a:blip r:embed="rId84"/>
              <a:stretch>
                <a:fillRect/>
              </a:stretch>
            </p:blipFill>
            <p:spPr>
              <a:xfrm>
                <a:off x="3382062" y="5338938"/>
                <a:ext cx="71928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8" name="Ink 47">
                <a:extLst>
                  <a:ext uri="{FF2B5EF4-FFF2-40B4-BE49-F238E27FC236}">
                    <a16:creationId xmlns:a16="http://schemas.microsoft.com/office/drawing/2014/main" id="{5BA6E7BA-C17F-4CD3-BDBA-27534715B201}"/>
                  </a:ext>
                </a:extLst>
              </p14:cNvPr>
              <p14:cNvContentPartPr/>
              <p14:nvPr/>
            </p14:nvContentPartPr>
            <p14:xfrm>
              <a:off x="4017822" y="5459538"/>
              <a:ext cx="104040" cy="89280"/>
            </p14:xfrm>
          </p:contentPart>
        </mc:Choice>
        <mc:Fallback xmlns="">
          <p:pic>
            <p:nvPicPr>
              <p:cNvPr id="48" name="Ink 47">
                <a:extLst>
                  <a:ext uri="{FF2B5EF4-FFF2-40B4-BE49-F238E27FC236}">
                    <a16:creationId xmlns:a16="http://schemas.microsoft.com/office/drawing/2014/main" id="{5BA6E7BA-C17F-4CD3-BDBA-27534715B201}"/>
                  </a:ext>
                </a:extLst>
              </p:cNvPr>
              <p:cNvPicPr/>
              <p:nvPr/>
            </p:nvPicPr>
            <p:blipFill>
              <a:blip r:embed="rId86"/>
              <a:stretch>
                <a:fillRect/>
              </a:stretch>
            </p:blipFill>
            <p:spPr>
              <a:xfrm>
                <a:off x="4000182" y="5423898"/>
                <a:ext cx="13968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9" name="Ink 48">
                <a:extLst>
                  <a:ext uri="{FF2B5EF4-FFF2-40B4-BE49-F238E27FC236}">
                    <a16:creationId xmlns:a16="http://schemas.microsoft.com/office/drawing/2014/main" id="{D9A205E7-216B-48E0-ACCC-099FA07F0ACE}"/>
                  </a:ext>
                </a:extLst>
              </p14:cNvPr>
              <p14:cNvContentPartPr/>
              <p14:nvPr/>
            </p14:nvContentPartPr>
            <p14:xfrm>
              <a:off x="3785622" y="5287458"/>
              <a:ext cx="3960" cy="5760"/>
            </p14:xfrm>
          </p:contentPart>
        </mc:Choice>
        <mc:Fallback xmlns="">
          <p:pic>
            <p:nvPicPr>
              <p:cNvPr id="49" name="Ink 48">
                <a:extLst>
                  <a:ext uri="{FF2B5EF4-FFF2-40B4-BE49-F238E27FC236}">
                    <a16:creationId xmlns:a16="http://schemas.microsoft.com/office/drawing/2014/main" id="{D9A205E7-216B-48E0-ACCC-099FA07F0ACE}"/>
                  </a:ext>
                </a:extLst>
              </p:cNvPr>
              <p:cNvPicPr/>
              <p:nvPr/>
            </p:nvPicPr>
            <p:blipFill>
              <a:blip r:embed="rId88"/>
              <a:stretch>
                <a:fillRect/>
              </a:stretch>
            </p:blipFill>
            <p:spPr>
              <a:xfrm>
                <a:off x="3767982" y="5251458"/>
                <a:ext cx="396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0" name="Ink 49">
                <a:extLst>
                  <a:ext uri="{FF2B5EF4-FFF2-40B4-BE49-F238E27FC236}">
                    <a16:creationId xmlns:a16="http://schemas.microsoft.com/office/drawing/2014/main" id="{8A775EA1-0DC7-4DB9-8493-FDB322248CB5}"/>
                  </a:ext>
                </a:extLst>
              </p14:cNvPr>
              <p14:cNvContentPartPr/>
              <p14:nvPr/>
            </p14:nvContentPartPr>
            <p14:xfrm>
              <a:off x="4114662" y="4953738"/>
              <a:ext cx="747360" cy="622440"/>
            </p14:xfrm>
          </p:contentPart>
        </mc:Choice>
        <mc:Fallback xmlns="">
          <p:pic>
            <p:nvPicPr>
              <p:cNvPr id="50" name="Ink 49">
                <a:extLst>
                  <a:ext uri="{FF2B5EF4-FFF2-40B4-BE49-F238E27FC236}">
                    <a16:creationId xmlns:a16="http://schemas.microsoft.com/office/drawing/2014/main" id="{8A775EA1-0DC7-4DB9-8493-FDB322248CB5}"/>
                  </a:ext>
                </a:extLst>
              </p:cNvPr>
              <p:cNvPicPr/>
              <p:nvPr/>
            </p:nvPicPr>
            <p:blipFill>
              <a:blip r:embed="rId90"/>
              <a:stretch>
                <a:fillRect/>
              </a:stretch>
            </p:blipFill>
            <p:spPr>
              <a:xfrm>
                <a:off x="4096662" y="4918098"/>
                <a:ext cx="783000" cy="694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1" name="Ink 50">
                <a:extLst>
                  <a:ext uri="{FF2B5EF4-FFF2-40B4-BE49-F238E27FC236}">
                    <a16:creationId xmlns:a16="http://schemas.microsoft.com/office/drawing/2014/main" id="{3BD1F9DC-9E34-4098-9AFB-7A8250A88D05}"/>
                  </a:ext>
                </a:extLst>
              </p14:cNvPr>
              <p14:cNvContentPartPr/>
              <p14:nvPr/>
            </p14:nvContentPartPr>
            <p14:xfrm>
              <a:off x="3621462" y="6214818"/>
              <a:ext cx="640080" cy="538560"/>
            </p14:xfrm>
          </p:contentPart>
        </mc:Choice>
        <mc:Fallback xmlns="">
          <p:pic>
            <p:nvPicPr>
              <p:cNvPr id="51" name="Ink 50">
                <a:extLst>
                  <a:ext uri="{FF2B5EF4-FFF2-40B4-BE49-F238E27FC236}">
                    <a16:creationId xmlns:a16="http://schemas.microsoft.com/office/drawing/2014/main" id="{3BD1F9DC-9E34-4098-9AFB-7A8250A88D05}"/>
                  </a:ext>
                </a:extLst>
              </p:cNvPr>
              <p:cNvPicPr/>
              <p:nvPr/>
            </p:nvPicPr>
            <p:blipFill>
              <a:blip r:embed="rId92"/>
              <a:stretch>
                <a:fillRect/>
              </a:stretch>
            </p:blipFill>
            <p:spPr>
              <a:xfrm>
                <a:off x="3603822" y="6179178"/>
                <a:ext cx="67572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2" name="Ink 51">
                <a:extLst>
                  <a:ext uri="{FF2B5EF4-FFF2-40B4-BE49-F238E27FC236}">
                    <a16:creationId xmlns:a16="http://schemas.microsoft.com/office/drawing/2014/main" id="{9841D7F6-D8DF-40ED-AC79-B726698759B9}"/>
                  </a:ext>
                </a:extLst>
              </p14:cNvPr>
              <p14:cNvContentPartPr/>
              <p14:nvPr/>
            </p14:nvContentPartPr>
            <p14:xfrm>
              <a:off x="4405902" y="6178458"/>
              <a:ext cx="284760" cy="492120"/>
            </p14:xfrm>
          </p:contentPart>
        </mc:Choice>
        <mc:Fallback xmlns="">
          <p:pic>
            <p:nvPicPr>
              <p:cNvPr id="52" name="Ink 51">
                <a:extLst>
                  <a:ext uri="{FF2B5EF4-FFF2-40B4-BE49-F238E27FC236}">
                    <a16:creationId xmlns:a16="http://schemas.microsoft.com/office/drawing/2014/main" id="{9841D7F6-D8DF-40ED-AC79-B726698759B9}"/>
                  </a:ext>
                </a:extLst>
              </p:cNvPr>
              <p:cNvPicPr/>
              <p:nvPr/>
            </p:nvPicPr>
            <p:blipFill>
              <a:blip r:embed="rId94"/>
              <a:stretch>
                <a:fillRect/>
              </a:stretch>
            </p:blipFill>
            <p:spPr>
              <a:xfrm>
                <a:off x="4388262" y="6142458"/>
                <a:ext cx="320400" cy="5637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3" name="Ink 52">
                <a:extLst>
                  <a:ext uri="{FF2B5EF4-FFF2-40B4-BE49-F238E27FC236}">
                    <a16:creationId xmlns:a16="http://schemas.microsoft.com/office/drawing/2014/main" id="{8DF1B7E6-5814-4EAE-A6CE-CA7AFDD8530E}"/>
                  </a:ext>
                </a:extLst>
              </p14:cNvPr>
              <p14:cNvContentPartPr/>
              <p14:nvPr/>
            </p14:nvContentPartPr>
            <p14:xfrm>
              <a:off x="4703262" y="6242178"/>
              <a:ext cx="227160" cy="254520"/>
            </p14:xfrm>
          </p:contentPart>
        </mc:Choice>
        <mc:Fallback xmlns="">
          <p:pic>
            <p:nvPicPr>
              <p:cNvPr id="53" name="Ink 52">
                <a:extLst>
                  <a:ext uri="{FF2B5EF4-FFF2-40B4-BE49-F238E27FC236}">
                    <a16:creationId xmlns:a16="http://schemas.microsoft.com/office/drawing/2014/main" id="{8DF1B7E6-5814-4EAE-A6CE-CA7AFDD8530E}"/>
                  </a:ext>
                </a:extLst>
              </p:cNvPr>
              <p:cNvPicPr/>
              <p:nvPr/>
            </p:nvPicPr>
            <p:blipFill>
              <a:blip r:embed="rId96"/>
              <a:stretch>
                <a:fillRect/>
              </a:stretch>
            </p:blipFill>
            <p:spPr>
              <a:xfrm>
                <a:off x="4685622" y="6206538"/>
                <a:ext cx="2628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4" name="Ink 53">
                <a:extLst>
                  <a:ext uri="{FF2B5EF4-FFF2-40B4-BE49-F238E27FC236}">
                    <a16:creationId xmlns:a16="http://schemas.microsoft.com/office/drawing/2014/main" id="{7E13E0F1-A39D-4CA8-B768-47FC8E2CFCE1}"/>
                  </a:ext>
                </a:extLst>
              </p14:cNvPr>
              <p14:cNvContentPartPr/>
              <p14:nvPr/>
            </p14:nvContentPartPr>
            <p14:xfrm>
              <a:off x="4868142" y="5732058"/>
              <a:ext cx="1222200" cy="1004760"/>
            </p14:xfrm>
          </p:contentPart>
        </mc:Choice>
        <mc:Fallback xmlns="">
          <p:pic>
            <p:nvPicPr>
              <p:cNvPr id="54" name="Ink 53">
                <a:extLst>
                  <a:ext uri="{FF2B5EF4-FFF2-40B4-BE49-F238E27FC236}">
                    <a16:creationId xmlns:a16="http://schemas.microsoft.com/office/drawing/2014/main" id="{7E13E0F1-A39D-4CA8-B768-47FC8E2CFCE1}"/>
                  </a:ext>
                </a:extLst>
              </p:cNvPr>
              <p:cNvPicPr/>
              <p:nvPr/>
            </p:nvPicPr>
            <p:blipFill>
              <a:blip r:embed="rId98"/>
              <a:stretch>
                <a:fillRect/>
              </a:stretch>
            </p:blipFill>
            <p:spPr>
              <a:xfrm>
                <a:off x="4850502" y="5696418"/>
                <a:ext cx="1257840" cy="10764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5" name="Ink 54">
                <a:extLst>
                  <a:ext uri="{FF2B5EF4-FFF2-40B4-BE49-F238E27FC236}">
                    <a16:creationId xmlns:a16="http://schemas.microsoft.com/office/drawing/2014/main" id="{4FBB81ED-F455-46C7-99A6-C74E1C943C95}"/>
                  </a:ext>
                </a:extLst>
              </p14:cNvPr>
              <p14:cNvContentPartPr/>
              <p14:nvPr/>
            </p14:nvContentPartPr>
            <p14:xfrm>
              <a:off x="5926182" y="5811258"/>
              <a:ext cx="352440" cy="360360"/>
            </p14:xfrm>
          </p:contentPart>
        </mc:Choice>
        <mc:Fallback xmlns="">
          <p:pic>
            <p:nvPicPr>
              <p:cNvPr id="55" name="Ink 54">
                <a:extLst>
                  <a:ext uri="{FF2B5EF4-FFF2-40B4-BE49-F238E27FC236}">
                    <a16:creationId xmlns:a16="http://schemas.microsoft.com/office/drawing/2014/main" id="{4FBB81ED-F455-46C7-99A6-C74E1C943C95}"/>
                  </a:ext>
                </a:extLst>
              </p:cNvPr>
              <p:cNvPicPr/>
              <p:nvPr/>
            </p:nvPicPr>
            <p:blipFill>
              <a:blip r:embed="rId100"/>
              <a:stretch>
                <a:fillRect/>
              </a:stretch>
            </p:blipFill>
            <p:spPr>
              <a:xfrm>
                <a:off x="5908542" y="5775258"/>
                <a:ext cx="3880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6" name="Ink 55">
                <a:extLst>
                  <a:ext uri="{FF2B5EF4-FFF2-40B4-BE49-F238E27FC236}">
                    <a16:creationId xmlns:a16="http://schemas.microsoft.com/office/drawing/2014/main" id="{2C7BF298-F0C9-47AF-A935-2125B9AB28D1}"/>
                  </a:ext>
                </a:extLst>
              </p14:cNvPr>
              <p14:cNvContentPartPr/>
              <p14:nvPr/>
            </p14:nvContentPartPr>
            <p14:xfrm>
              <a:off x="6258822" y="5828898"/>
              <a:ext cx="165960" cy="203400"/>
            </p14:xfrm>
          </p:contentPart>
        </mc:Choice>
        <mc:Fallback xmlns="">
          <p:pic>
            <p:nvPicPr>
              <p:cNvPr id="56" name="Ink 55">
                <a:extLst>
                  <a:ext uri="{FF2B5EF4-FFF2-40B4-BE49-F238E27FC236}">
                    <a16:creationId xmlns:a16="http://schemas.microsoft.com/office/drawing/2014/main" id="{2C7BF298-F0C9-47AF-A935-2125B9AB28D1}"/>
                  </a:ext>
                </a:extLst>
              </p:cNvPr>
              <p:cNvPicPr/>
              <p:nvPr/>
            </p:nvPicPr>
            <p:blipFill>
              <a:blip r:embed="rId102"/>
              <a:stretch>
                <a:fillRect/>
              </a:stretch>
            </p:blipFill>
            <p:spPr>
              <a:xfrm>
                <a:off x="6240822" y="5792898"/>
                <a:ext cx="2016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7" name="Ink 56">
                <a:extLst>
                  <a:ext uri="{FF2B5EF4-FFF2-40B4-BE49-F238E27FC236}">
                    <a16:creationId xmlns:a16="http://schemas.microsoft.com/office/drawing/2014/main" id="{BD1D069D-405D-4E61-AAD4-D9CC296D510A}"/>
                  </a:ext>
                </a:extLst>
              </p14:cNvPr>
              <p14:cNvContentPartPr/>
              <p14:nvPr/>
            </p14:nvContentPartPr>
            <p14:xfrm>
              <a:off x="6479502" y="5808378"/>
              <a:ext cx="329760" cy="204840"/>
            </p14:xfrm>
          </p:contentPart>
        </mc:Choice>
        <mc:Fallback xmlns="">
          <p:pic>
            <p:nvPicPr>
              <p:cNvPr id="57" name="Ink 56">
                <a:extLst>
                  <a:ext uri="{FF2B5EF4-FFF2-40B4-BE49-F238E27FC236}">
                    <a16:creationId xmlns:a16="http://schemas.microsoft.com/office/drawing/2014/main" id="{BD1D069D-405D-4E61-AAD4-D9CC296D510A}"/>
                  </a:ext>
                </a:extLst>
              </p:cNvPr>
              <p:cNvPicPr/>
              <p:nvPr/>
            </p:nvPicPr>
            <p:blipFill>
              <a:blip r:embed="rId104"/>
              <a:stretch>
                <a:fillRect/>
              </a:stretch>
            </p:blipFill>
            <p:spPr>
              <a:xfrm>
                <a:off x="6461862" y="5772738"/>
                <a:ext cx="3654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8" name="Ink 57">
                <a:extLst>
                  <a:ext uri="{FF2B5EF4-FFF2-40B4-BE49-F238E27FC236}">
                    <a16:creationId xmlns:a16="http://schemas.microsoft.com/office/drawing/2014/main" id="{EB1A1887-C1AA-4193-8E94-059C4227E0EE}"/>
                  </a:ext>
                </a:extLst>
              </p14:cNvPr>
              <p14:cNvContentPartPr/>
              <p14:nvPr/>
            </p14:nvContentPartPr>
            <p14:xfrm>
              <a:off x="6796302" y="5791458"/>
              <a:ext cx="432360" cy="302040"/>
            </p14:xfrm>
          </p:contentPart>
        </mc:Choice>
        <mc:Fallback xmlns="">
          <p:pic>
            <p:nvPicPr>
              <p:cNvPr id="58" name="Ink 57">
                <a:extLst>
                  <a:ext uri="{FF2B5EF4-FFF2-40B4-BE49-F238E27FC236}">
                    <a16:creationId xmlns:a16="http://schemas.microsoft.com/office/drawing/2014/main" id="{EB1A1887-C1AA-4193-8E94-059C4227E0EE}"/>
                  </a:ext>
                </a:extLst>
              </p:cNvPr>
              <p:cNvPicPr/>
              <p:nvPr/>
            </p:nvPicPr>
            <p:blipFill>
              <a:blip r:embed="rId106"/>
              <a:stretch>
                <a:fillRect/>
              </a:stretch>
            </p:blipFill>
            <p:spPr>
              <a:xfrm>
                <a:off x="6778662" y="5755458"/>
                <a:ext cx="46800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9" name="Ink 58">
                <a:extLst>
                  <a:ext uri="{FF2B5EF4-FFF2-40B4-BE49-F238E27FC236}">
                    <a16:creationId xmlns:a16="http://schemas.microsoft.com/office/drawing/2014/main" id="{902B79CB-4944-4351-B396-2B1F19721E94}"/>
                  </a:ext>
                </a:extLst>
              </p14:cNvPr>
              <p14:cNvContentPartPr/>
              <p14:nvPr/>
            </p14:nvContentPartPr>
            <p14:xfrm>
              <a:off x="2575662" y="4173618"/>
              <a:ext cx="5258520" cy="634320"/>
            </p14:xfrm>
          </p:contentPart>
        </mc:Choice>
        <mc:Fallback xmlns="">
          <p:pic>
            <p:nvPicPr>
              <p:cNvPr id="59" name="Ink 58">
                <a:extLst>
                  <a:ext uri="{FF2B5EF4-FFF2-40B4-BE49-F238E27FC236}">
                    <a16:creationId xmlns:a16="http://schemas.microsoft.com/office/drawing/2014/main" id="{902B79CB-4944-4351-B396-2B1F19721E94}"/>
                  </a:ext>
                </a:extLst>
              </p:cNvPr>
              <p:cNvPicPr/>
              <p:nvPr/>
            </p:nvPicPr>
            <p:blipFill>
              <a:blip r:embed="rId108"/>
              <a:stretch>
                <a:fillRect/>
              </a:stretch>
            </p:blipFill>
            <p:spPr>
              <a:xfrm>
                <a:off x="2557662" y="4137618"/>
                <a:ext cx="5294160" cy="7059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0" name="Ink 59">
                <a:extLst>
                  <a:ext uri="{FF2B5EF4-FFF2-40B4-BE49-F238E27FC236}">
                    <a16:creationId xmlns:a16="http://schemas.microsoft.com/office/drawing/2014/main" id="{73B2156B-9F45-4EF1-9E26-F8456B06CF72}"/>
                  </a:ext>
                </a:extLst>
              </p14:cNvPr>
              <p14:cNvContentPartPr/>
              <p14:nvPr/>
            </p14:nvContentPartPr>
            <p14:xfrm>
              <a:off x="9540582" y="5470698"/>
              <a:ext cx="257760" cy="403200"/>
            </p14:xfrm>
          </p:contentPart>
        </mc:Choice>
        <mc:Fallback xmlns="">
          <p:pic>
            <p:nvPicPr>
              <p:cNvPr id="60" name="Ink 59">
                <a:extLst>
                  <a:ext uri="{FF2B5EF4-FFF2-40B4-BE49-F238E27FC236}">
                    <a16:creationId xmlns:a16="http://schemas.microsoft.com/office/drawing/2014/main" id="{73B2156B-9F45-4EF1-9E26-F8456B06CF72}"/>
                  </a:ext>
                </a:extLst>
              </p:cNvPr>
              <p:cNvPicPr/>
              <p:nvPr/>
            </p:nvPicPr>
            <p:blipFill>
              <a:blip r:embed="rId110"/>
              <a:stretch>
                <a:fillRect/>
              </a:stretch>
            </p:blipFill>
            <p:spPr>
              <a:xfrm>
                <a:off x="9522942" y="5434698"/>
                <a:ext cx="29340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1" name="Ink 60">
                <a:extLst>
                  <a:ext uri="{FF2B5EF4-FFF2-40B4-BE49-F238E27FC236}">
                    <a16:creationId xmlns:a16="http://schemas.microsoft.com/office/drawing/2014/main" id="{FAC54044-676A-43BD-8D94-BC63515A73E3}"/>
                  </a:ext>
                </a:extLst>
              </p14:cNvPr>
              <p14:cNvContentPartPr/>
              <p14:nvPr/>
            </p14:nvContentPartPr>
            <p14:xfrm>
              <a:off x="9794382" y="5483298"/>
              <a:ext cx="252720" cy="234000"/>
            </p14:xfrm>
          </p:contentPart>
        </mc:Choice>
        <mc:Fallback xmlns="">
          <p:pic>
            <p:nvPicPr>
              <p:cNvPr id="61" name="Ink 60">
                <a:extLst>
                  <a:ext uri="{FF2B5EF4-FFF2-40B4-BE49-F238E27FC236}">
                    <a16:creationId xmlns:a16="http://schemas.microsoft.com/office/drawing/2014/main" id="{FAC54044-676A-43BD-8D94-BC63515A73E3}"/>
                  </a:ext>
                </a:extLst>
              </p:cNvPr>
              <p:cNvPicPr/>
              <p:nvPr/>
            </p:nvPicPr>
            <p:blipFill>
              <a:blip r:embed="rId112"/>
              <a:stretch>
                <a:fillRect/>
              </a:stretch>
            </p:blipFill>
            <p:spPr>
              <a:xfrm>
                <a:off x="9776382" y="5447298"/>
                <a:ext cx="2883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2" name="Ink 61">
                <a:extLst>
                  <a:ext uri="{FF2B5EF4-FFF2-40B4-BE49-F238E27FC236}">
                    <a16:creationId xmlns:a16="http://schemas.microsoft.com/office/drawing/2014/main" id="{5EAFFBFF-E4A1-45E4-9B51-44D269FD3AB3}"/>
                  </a:ext>
                </a:extLst>
              </p14:cNvPr>
              <p14:cNvContentPartPr/>
              <p14:nvPr/>
            </p14:nvContentPartPr>
            <p14:xfrm>
              <a:off x="10017582" y="4598778"/>
              <a:ext cx="1649160" cy="1491480"/>
            </p14:xfrm>
          </p:contentPart>
        </mc:Choice>
        <mc:Fallback xmlns="">
          <p:pic>
            <p:nvPicPr>
              <p:cNvPr id="62" name="Ink 61">
                <a:extLst>
                  <a:ext uri="{FF2B5EF4-FFF2-40B4-BE49-F238E27FC236}">
                    <a16:creationId xmlns:a16="http://schemas.microsoft.com/office/drawing/2014/main" id="{5EAFFBFF-E4A1-45E4-9B51-44D269FD3AB3}"/>
                  </a:ext>
                </a:extLst>
              </p:cNvPr>
              <p:cNvPicPr/>
              <p:nvPr/>
            </p:nvPicPr>
            <p:blipFill>
              <a:blip r:embed="rId114"/>
              <a:stretch>
                <a:fillRect/>
              </a:stretch>
            </p:blipFill>
            <p:spPr>
              <a:xfrm>
                <a:off x="9999582" y="4563138"/>
                <a:ext cx="1684800" cy="1563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3" name="Ink 62">
                <a:extLst>
                  <a:ext uri="{FF2B5EF4-FFF2-40B4-BE49-F238E27FC236}">
                    <a16:creationId xmlns:a16="http://schemas.microsoft.com/office/drawing/2014/main" id="{5A1DCD59-ABB9-4D17-A9A1-AC6891E18AA4}"/>
                  </a:ext>
                </a:extLst>
              </p14:cNvPr>
              <p14:cNvContentPartPr/>
              <p14:nvPr/>
            </p14:nvContentPartPr>
            <p14:xfrm>
              <a:off x="6397422" y="4948698"/>
              <a:ext cx="339120" cy="223200"/>
            </p14:xfrm>
          </p:contentPart>
        </mc:Choice>
        <mc:Fallback xmlns="">
          <p:pic>
            <p:nvPicPr>
              <p:cNvPr id="63" name="Ink 62">
                <a:extLst>
                  <a:ext uri="{FF2B5EF4-FFF2-40B4-BE49-F238E27FC236}">
                    <a16:creationId xmlns:a16="http://schemas.microsoft.com/office/drawing/2014/main" id="{5A1DCD59-ABB9-4D17-A9A1-AC6891E18AA4}"/>
                  </a:ext>
                </a:extLst>
              </p:cNvPr>
              <p:cNvPicPr/>
              <p:nvPr/>
            </p:nvPicPr>
            <p:blipFill>
              <a:blip r:embed="rId116"/>
              <a:stretch>
                <a:fillRect/>
              </a:stretch>
            </p:blipFill>
            <p:spPr>
              <a:xfrm>
                <a:off x="6379782" y="4913058"/>
                <a:ext cx="3747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4" name="Ink 63">
                <a:extLst>
                  <a:ext uri="{FF2B5EF4-FFF2-40B4-BE49-F238E27FC236}">
                    <a16:creationId xmlns:a16="http://schemas.microsoft.com/office/drawing/2014/main" id="{DF97FE47-C2C5-4248-8425-C22EFBFB25D7}"/>
                  </a:ext>
                </a:extLst>
              </p14:cNvPr>
              <p14:cNvContentPartPr/>
              <p14:nvPr/>
            </p14:nvContentPartPr>
            <p14:xfrm>
              <a:off x="6716742" y="5125818"/>
              <a:ext cx="192240" cy="375120"/>
            </p14:xfrm>
          </p:contentPart>
        </mc:Choice>
        <mc:Fallback xmlns="">
          <p:pic>
            <p:nvPicPr>
              <p:cNvPr id="64" name="Ink 63">
                <a:extLst>
                  <a:ext uri="{FF2B5EF4-FFF2-40B4-BE49-F238E27FC236}">
                    <a16:creationId xmlns:a16="http://schemas.microsoft.com/office/drawing/2014/main" id="{DF97FE47-C2C5-4248-8425-C22EFBFB25D7}"/>
                  </a:ext>
                </a:extLst>
              </p:cNvPr>
              <p:cNvPicPr/>
              <p:nvPr/>
            </p:nvPicPr>
            <p:blipFill>
              <a:blip r:embed="rId118"/>
              <a:stretch>
                <a:fillRect/>
              </a:stretch>
            </p:blipFill>
            <p:spPr>
              <a:xfrm>
                <a:off x="6699102" y="5089818"/>
                <a:ext cx="22788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5" name="Ink 64">
                <a:extLst>
                  <a:ext uri="{FF2B5EF4-FFF2-40B4-BE49-F238E27FC236}">
                    <a16:creationId xmlns:a16="http://schemas.microsoft.com/office/drawing/2014/main" id="{A4486221-4DD9-42D2-B9E0-F14759824B9A}"/>
                  </a:ext>
                </a:extLst>
              </p14:cNvPr>
              <p14:cNvContentPartPr/>
              <p14:nvPr/>
            </p14:nvContentPartPr>
            <p14:xfrm>
              <a:off x="6683982" y="5292858"/>
              <a:ext cx="86400" cy="330120"/>
            </p14:xfrm>
          </p:contentPart>
        </mc:Choice>
        <mc:Fallback xmlns="">
          <p:pic>
            <p:nvPicPr>
              <p:cNvPr id="65" name="Ink 64">
                <a:extLst>
                  <a:ext uri="{FF2B5EF4-FFF2-40B4-BE49-F238E27FC236}">
                    <a16:creationId xmlns:a16="http://schemas.microsoft.com/office/drawing/2014/main" id="{A4486221-4DD9-42D2-B9E0-F14759824B9A}"/>
                  </a:ext>
                </a:extLst>
              </p:cNvPr>
              <p:cNvPicPr/>
              <p:nvPr/>
            </p:nvPicPr>
            <p:blipFill>
              <a:blip r:embed="rId120"/>
              <a:stretch>
                <a:fillRect/>
              </a:stretch>
            </p:blipFill>
            <p:spPr>
              <a:xfrm>
                <a:off x="6665982" y="5256858"/>
                <a:ext cx="1220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6" name="Ink 65">
                <a:extLst>
                  <a:ext uri="{FF2B5EF4-FFF2-40B4-BE49-F238E27FC236}">
                    <a16:creationId xmlns:a16="http://schemas.microsoft.com/office/drawing/2014/main" id="{E08D8250-6460-48FB-BF9B-46A6084DBBEC}"/>
                  </a:ext>
                </a:extLst>
              </p14:cNvPr>
              <p14:cNvContentPartPr/>
              <p14:nvPr/>
            </p14:nvContentPartPr>
            <p14:xfrm>
              <a:off x="6971982" y="5248578"/>
              <a:ext cx="446760" cy="319680"/>
            </p14:xfrm>
          </p:contentPart>
        </mc:Choice>
        <mc:Fallback xmlns="">
          <p:pic>
            <p:nvPicPr>
              <p:cNvPr id="66" name="Ink 65">
                <a:extLst>
                  <a:ext uri="{FF2B5EF4-FFF2-40B4-BE49-F238E27FC236}">
                    <a16:creationId xmlns:a16="http://schemas.microsoft.com/office/drawing/2014/main" id="{E08D8250-6460-48FB-BF9B-46A6084DBBEC}"/>
                  </a:ext>
                </a:extLst>
              </p:cNvPr>
              <p:cNvPicPr/>
              <p:nvPr/>
            </p:nvPicPr>
            <p:blipFill>
              <a:blip r:embed="rId122"/>
              <a:stretch>
                <a:fillRect/>
              </a:stretch>
            </p:blipFill>
            <p:spPr>
              <a:xfrm>
                <a:off x="6954342" y="5212938"/>
                <a:ext cx="4824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67" name="Ink 66">
                <a:extLst>
                  <a:ext uri="{FF2B5EF4-FFF2-40B4-BE49-F238E27FC236}">
                    <a16:creationId xmlns:a16="http://schemas.microsoft.com/office/drawing/2014/main" id="{1C520BD9-B9F3-4E1B-878C-F84DED03B879}"/>
                  </a:ext>
                </a:extLst>
              </p14:cNvPr>
              <p14:cNvContentPartPr/>
              <p14:nvPr/>
            </p14:nvContentPartPr>
            <p14:xfrm>
              <a:off x="6698022" y="5275218"/>
              <a:ext cx="187920" cy="767520"/>
            </p14:xfrm>
          </p:contentPart>
        </mc:Choice>
        <mc:Fallback xmlns="">
          <p:pic>
            <p:nvPicPr>
              <p:cNvPr id="67" name="Ink 66">
                <a:extLst>
                  <a:ext uri="{FF2B5EF4-FFF2-40B4-BE49-F238E27FC236}">
                    <a16:creationId xmlns:a16="http://schemas.microsoft.com/office/drawing/2014/main" id="{1C520BD9-B9F3-4E1B-878C-F84DED03B879}"/>
                  </a:ext>
                </a:extLst>
              </p:cNvPr>
              <p:cNvPicPr/>
              <p:nvPr/>
            </p:nvPicPr>
            <p:blipFill>
              <a:blip r:embed="rId124"/>
              <a:stretch>
                <a:fillRect/>
              </a:stretch>
            </p:blipFill>
            <p:spPr>
              <a:xfrm>
                <a:off x="6680382" y="5239218"/>
                <a:ext cx="22356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68" name="Ink 67">
                <a:extLst>
                  <a:ext uri="{FF2B5EF4-FFF2-40B4-BE49-F238E27FC236}">
                    <a16:creationId xmlns:a16="http://schemas.microsoft.com/office/drawing/2014/main" id="{267D264D-AFF5-40B2-A1BC-97C47A67303F}"/>
                  </a:ext>
                </a:extLst>
              </p14:cNvPr>
              <p14:cNvContentPartPr/>
              <p14:nvPr/>
            </p14:nvContentPartPr>
            <p14:xfrm>
              <a:off x="6866502" y="5521098"/>
              <a:ext cx="172800" cy="711000"/>
            </p14:xfrm>
          </p:contentPart>
        </mc:Choice>
        <mc:Fallback xmlns="">
          <p:pic>
            <p:nvPicPr>
              <p:cNvPr id="68" name="Ink 67">
                <a:extLst>
                  <a:ext uri="{FF2B5EF4-FFF2-40B4-BE49-F238E27FC236}">
                    <a16:creationId xmlns:a16="http://schemas.microsoft.com/office/drawing/2014/main" id="{267D264D-AFF5-40B2-A1BC-97C47A67303F}"/>
                  </a:ext>
                </a:extLst>
              </p:cNvPr>
              <p:cNvPicPr/>
              <p:nvPr/>
            </p:nvPicPr>
            <p:blipFill>
              <a:blip r:embed="rId126"/>
              <a:stretch>
                <a:fillRect/>
              </a:stretch>
            </p:blipFill>
            <p:spPr>
              <a:xfrm>
                <a:off x="6848502" y="5485098"/>
                <a:ext cx="208440" cy="7826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69" name="Ink 68">
                <a:extLst>
                  <a:ext uri="{FF2B5EF4-FFF2-40B4-BE49-F238E27FC236}">
                    <a16:creationId xmlns:a16="http://schemas.microsoft.com/office/drawing/2014/main" id="{62DA4EC5-CAE8-4470-A453-DB29B513EF8A}"/>
                  </a:ext>
                </a:extLst>
              </p14:cNvPr>
              <p14:cNvContentPartPr/>
              <p14:nvPr/>
            </p14:nvContentPartPr>
            <p14:xfrm>
              <a:off x="6703782" y="5995938"/>
              <a:ext cx="135720" cy="519120"/>
            </p14:xfrm>
          </p:contentPart>
        </mc:Choice>
        <mc:Fallback xmlns="">
          <p:pic>
            <p:nvPicPr>
              <p:cNvPr id="69" name="Ink 68">
                <a:extLst>
                  <a:ext uri="{FF2B5EF4-FFF2-40B4-BE49-F238E27FC236}">
                    <a16:creationId xmlns:a16="http://schemas.microsoft.com/office/drawing/2014/main" id="{62DA4EC5-CAE8-4470-A453-DB29B513EF8A}"/>
                  </a:ext>
                </a:extLst>
              </p:cNvPr>
              <p:cNvPicPr/>
              <p:nvPr/>
            </p:nvPicPr>
            <p:blipFill>
              <a:blip r:embed="rId128"/>
              <a:stretch>
                <a:fillRect/>
              </a:stretch>
            </p:blipFill>
            <p:spPr>
              <a:xfrm>
                <a:off x="6685782" y="5960298"/>
                <a:ext cx="17136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70" name="Ink 69">
                <a:extLst>
                  <a:ext uri="{FF2B5EF4-FFF2-40B4-BE49-F238E27FC236}">
                    <a16:creationId xmlns:a16="http://schemas.microsoft.com/office/drawing/2014/main" id="{459FFCD8-E06E-4066-A974-F2CBDAAE0571}"/>
                  </a:ext>
                </a:extLst>
              </p14:cNvPr>
              <p14:cNvContentPartPr/>
              <p14:nvPr/>
            </p14:nvContentPartPr>
            <p14:xfrm>
              <a:off x="6019782" y="4976058"/>
              <a:ext cx="548280" cy="116280"/>
            </p14:xfrm>
          </p:contentPart>
        </mc:Choice>
        <mc:Fallback xmlns="">
          <p:pic>
            <p:nvPicPr>
              <p:cNvPr id="70" name="Ink 69">
                <a:extLst>
                  <a:ext uri="{FF2B5EF4-FFF2-40B4-BE49-F238E27FC236}">
                    <a16:creationId xmlns:a16="http://schemas.microsoft.com/office/drawing/2014/main" id="{459FFCD8-E06E-4066-A974-F2CBDAAE0571}"/>
                  </a:ext>
                </a:extLst>
              </p:cNvPr>
              <p:cNvPicPr/>
              <p:nvPr/>
            </p:nvPicPr>
            <p:blipFill>
              <a:blip r:embed="rId130"/>
              <a:stretch>
                <a:fillRect/>
              </a:stretch>
            </p:blipFill>
            <p:spPr>
              <a:xfrm>
                <a:off x="6001782" y="4940418"/>
                <a:ext cx="5839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71" name="Ink 70">
                <a:extLst>
                  <a:ext uri="{FF2B5EF4-FFF2-40B4-BE49-F238E27FC236}">
                    <a16:creationId xmlns:a16="http://schemas.microsoft.com/office/drawing/2014/main" id="{6D97D25E-32AA-408F-9D0F-821E3CD24613}"/>
                  </a:ext>
                </a:extLst>
              </p14:cNvPr>
              <p14:cNvContentPartPr/>
              <p14:nvPr/>
            </p14:nvContentPartPr>
            <p14:xfrm>
              <a:off x="2979582" y="4948338"/>
              <a:ext cx="2838240" cy="688320"/>
            </p14:xfrm>
          </p:contentPart>
        </mc:Choice>
        <mc:Fallback xmlns="">
          <p:pic>
            <p:nvPicPr>
              <p:cNvPr id="71" name="Ink 70">
                <a:extLst>
                  <a:ext uri="{FF2B5EF4-FFF2-40B4-BE49-F238E27FC236}">
                    <a16:creationId xmlns:a16="http://schemas.microsoft.com/office/drawing/2014/main" id="{6D97D25E-32AA-408F-9D0F-821E3CD24613}"/>
                  </a:ext>
                </a:extLst>
              </p:cNvPr>
              <p:cNvPicPr/>
              <p:nvPr/>
            </p:nvPicPr>
            <p:blipFill>
              <a:blip r:embed="rId132"/>
              <a:stretch>
                <a:fillRect/>
              </a:stretch>
            </p:blipFill>
            <p:spPr>
              <a:xfrm>
                <a:off x="2961942" y="4912338"/>
                <a:ext cx="2873880" cy="7599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72" name="Ink 71">
                <a:extLst>
                  <a:ext uri="{FF2B5EF4-FFF2-40B4-BE49-F238E27FC236}">
                    <a16:creationId xmlns:a16="http://schemas.microsoft.com/office/drawing/2014/main" id="{3DA9DA62-3EA7-451D-A1E6-903772B8871F}"/>
                  </a:ext>
                </a:extLst>
              </p14:cNvPr>
              <p14:cNvContentPartPr/>
              <p14:nvPr/>
            </p14:nvContentPartPr>
            <p14:xfrm>
              <a:off x="8381382" y="4149498"/>
              <a:ext cx="550800" cy="888480"/>
            </p14:xfrm>
          </p:contentPart>
        </mc:Choice>
        <mc:Fallback xmlns="">
          <p:pic>
            <p:nvPicPr>
              <p:cNvPr id="72" name="Ink 71">
                <a:extLst>
                  <a:ext uri="{FF2B5EF4-FFF2-40B4-BE49-F238E27FC236}">
                    <a16:creationId xmlns:a16="http://schemas.microsoft.com/office/drawing/2014/main" id="{3DA9DA62-3EA7-451D-A1E6-903772B8871F}"/>
                  </a:ext>
                </a:extLst>
              </p:cNvPr>
              <p:cNvPicPr/>
              <p:nvPr/>
            </p:nvPicPr>
            <p:blipFill>
              <a:blip r:embed="rId134"/>
              <a:stretch>
                <a:fillRect/>
              </a:stretch>
            </p:blipFill>
            <p:spPr>
              <a:xfrm>
                <a:off x="8363742" y="4113858"/>
                <a:ext cx="586440" cy="960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73" name="Ink 72">
                <a:extLst>
                  <a:ext uri="{FF2B5EF4-FFF2-40B4-BE49-F238E27FC236}">
                    <a16:creationId xmlns:a16="http://schemas.microsoft.com/office/drawing/2014/main" id="{496ECAE6-1576-4450-96EB-15440EB7AFD1}"/>
                  </a:ext>
                </a:extLst>
              </p14:cNvPr>
              <p14:cNvContentPartPr/>
              <p14:nvPr/>
            </p14:nvContentPartPr>
            <p14:xfrm>
              <a:off x="7996542" y="4962018"/>
              <a:ext cx="1938600" cy="1807920"/>
            </p14:xfrm>
          </p:contentPart>
        </mc:Choice>
        <mc:Fallback xmlns="">
          <p:pic>
            <p:nvPicPr>
              <p:cNvPr id="73" name="Ink 72">
                <a:extLst>
                  <a:ext uri="{FF2B5EF4-FFF2-40B4-BE49-F238E27FC236}">
                    <a16:creationId xmlns:a16="http://schemas.microsoft.com/office/drawing/2014/main" id="{496ECAE6-1576-4450-96EB-15440EB7AFD1}"/>
                  </a:ext>
                </a:extLst>
              </p:cNvPr>
              <p:cNvPicPr/>
              <p:nvPr/>
            </p:nvPicPr>
            <p:blipFill>
              <a:blip r:embed="rId136"/>
              <a:stretch>
                <a:fillRect/>
              </a:stretch>
            </p:blipFill>
            <p:spPr>
              <a:xfrm>
                <a:off x="7978902" y="4926378"/>
                <a:ext cx="1974240" cy="1879560"/>
              </a:xfrm>
              <a:prstGeom prst="rect">
                <a:avLst/>
              </a:prstGeom>
            </p:spPr>
          </p:pic>
        </mc:Fallback>
      </mc:AlternateContent>
    </p:spTree>
    <p:extLst>
      <p:ext uri="{BB962C8B-B14F-4D97-AF65-F5344CB8AC3E}">
        <p14:creationId xmlns:p14="http://schemas.microsoft.com/office/powerpoint/2010/main" val="360320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AC1D51F-4CF4-42CF-8F88-B820E0AC0A76}"/>
                  </a:ext>
                </a:extLst>
              </p14:cNvPr>
              <p14:cNvContentPartPr/>
              <p14:nvPr/>
            </p14:nvContentPartPr>
            <p14:xfrm>
              <a:off x="1423662" y="489738"/>
              <a:ext cx="502560" cy="933840"/>
            </p14:xfrm>
          </p:contentPart>
        </mc:Choice>
        <mc:Fallback xmlns="">
          <p:pic>
            <p:nvPicPr>
              <p:cNvPr id="4" name="Ink 3">
                <a:extLst>
                  <a:ext uri="{FF2B5EF4-FFF2-40B4-BE49-F238E27FC236}">
                    <a16:creationId xmlns:a16="http://schemas.microsoft.com/office/drawing/2014/main" id="{1AC1D51F-4CF4-42CF-8F88-B820E0AC0A76}"/>
                  </a:ext>
                </a:extLst>
              </p:cNvPr>
              <p:cNvPicPr/>
              <p:nvPr/>
            </p:nvPicPr>
            <p:blipFill>
              <a:blip r:embed="rId3"/>
              <a:stretch>
                <a:fillRect/>
              </a:stretch>
            </p:blipFill>
            <p:spPr>
              <a:xfrm>
                <a:off x="1406022" y="453738"/>
                <a:ext cx="538200" cy="1005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DC262C1-F239-46F9-9D04-C369F5C27053}"/>
                  </a:ext>
                </a:extLst>
              </p14:cNvPr>
              <p14:cNvContentPartPr/>
              <p14:nvPr/>
            </p14:nvContentPartPr>
            <p14:xfrm>
              <a:off x="1942782" y="749658"/>
              <a:ext cx="617040" cy="543600"/>
            </p14:xfrm>
          </p:contentPart>
        </mc:Choice>
        <mc:Fallback xmlns="">
          <p:pic>
            <p:nvPicPr>
              <p:cNvPr id="5" name="Ink 4">
                <a:extLst>
                  <a:ext uri="{FF2B5EF4-FFF2-40B4-BE49-F238E27FC236}">
                    <a16:creationId xmlns:a16="http://schemas.microsoft.com/office/drawing/2014/main" id="{1DC262C1-F239-46F9-9D04-C369F5C27053}"/>
                  </a:ext>
                </a:extLst>
              </p:cNvPr>
              <p:cNvPicPr/>
              <p:nvPr/>
            </p:nvPicPr>
            <p:blipFill>
              <a:blip r:embed="rId5"/>
              <a:stretch>
                <a:fillRect/>
              </a:stretch>
            </p:blipFill>
            <p:spPr>
              <a:xfrm>
                <a:off x="1924782" y="714018"/>
                <a:ext cx="65268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E8BBAB4-9253-4185-BA35-293732CABAFF}"/>
                  </a:ext>
                </a:extLst>
              </p14:cNvPr>
              <p14:cNvContentPartPr/>
              <p14:nvPr/>
            </p14:nvContentPartPr>
            <p14:xfrm>
              <a:off x="2570622" y="652098"/>
              <a:ext cx="526320" cy="441360"/>
            </p14:xfrm>
          </p:contentPart>
        </mc:Choice>
        <mc:Fallback xmlns="">
          <p:pic>
            <p:nvPicPr>
              <p:cNvPr id="6" name="Ink 5">
                <a:extLst>
                  <a:ext uri="{FF2B5EF4-FFF2-40B4-BE49-F238E27FC236}">
                    <a16:creationId xmlns:a16="http://schemas.microsoft.com/office/drawing/2014/main" id="{EE8BBAB4-9253-4185-BA35-293732CABAFF}"/>
                  </a:ext>
                </a:extLst>
              </p:cNvPr>
              <p:cNvPicPr/>
              <p:nvPr/>
            </p:nvPicPr>
            <p:blipFill>
              <a:blip r:embed="rId7"/>
              <a:stretch>
                <a:fillRect/>
              </a:stretch>
            </p:blipFill>
            <p:spPr>
              <a:xfrm>
                <a:off x="2552982" y="616458"/>
                <a:ext cx="56196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4DF2CE3-DE49-481B-A985-794CB2B4AFD2}"/>
                  </a:ext>
                </a:extLst>
              </p14:cNvPr>
              <p14:cNvContentPartPr/>
              <p14:nvPr/>
            </p14:nvContentPartPr>
            <p14:xfrm>
              <a:off x="3339942" y="242418"/>
              <a:ext cx="935280" cy="849600"/>
            </p14:xfrm>
          </p:contentPart>
        </mc:Choice>
        <mc:Fallback xmlns="">
          <p:pic>
            <p:nvPicPr>
              <p:cNvPr id="7" name="Ink 6">
                <a:extLst>
                  <a:ext uri="{FF2B5EF4-FFF2-40B4-BE49-F238E27FC236}">
                    <a16:creationId xmlns:a16="http://schemas.microsoft.com/office/drawing/2014/main" id="{14DF2CE3-DE49-481B-A985-794CB2B4AFD2}"/>
                  </a:ext>
                </a:extLst>
              </p:cNvPr>
              <p:cNvPicPr/>
              <p:nvPr/>
            </p:nvPicPr>
            <p:blipFill>
              <a:blip r:embed="rId9"/>
              <a:stretch>
                <a:fillRect/>
              </a:stretch>
            </p:blipFill>
            <p:spPr>
              <a:xfrm>
                <a:off x="3321942" y="206778"/>
                <a:ext cx="970920" cy="92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0F6D4B6-101B-425D-867B-897060B56348}"/>
                  </a:ext>
                </a:extLst>
              </p14:cNvPr>
              <p14:cNvContentPartPr/>
              <p14:nvPr/>
            </p14:nvContentPartPr>
            <p14:xfrm>
              <a:off x="4499862" y="421698"/>
              <a:ext cx="265680" cy="246600"/>
            </p14:xfrm>
          </p:contentPart>
        </mc:Choice>
        <mc:Fallback xmlns="">
          <p:pic>
            <p:nvPicPr>
              <p:cNvPr id="8" name="Ink 7">
                <a:extLst>
                  <a:ext uri="{FF2B5EF4-FFF2-40B4-BE49-F238E27FC236}">
                    <a16:creationId xmlns:a16="http://schemas.microsoft.com/office/drawing/2014/main" id="{80F6D4B6-101B-425D-867B-897060B56348}"/>
                  </a:ext>
                </a:extLst>
              </p:cNvPr>
              <p:cNvPicPr/>
              <p:nvPr/>
            </p:nvPicPr>
            <p:blipFill>
              <a:blip r:embed="rId11"/>
              <a:stretch>
                <a:fillRect/>
              </a:stretch>
            </p:blipFill>
            <p:spPr>
              <a:xfrm>
                <a:off x="4482222" y="386058"/>
                <a:ext cx="3013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ED5F558-E9E9-4141-978B-3048CD15C633}"/>
                  </a:ext>
                </a:extLst>
              </p14:cNvPr>
              <p14:cNvContentPartPr/>
              <p14:nvPr/>
            </p14:nvContentPartPr>
            <p14:xfrm>
              <a:off x="4844382" y="96618"/>
              <a:ext cx="431280" cy="466920"/>
            </p14:xfrm>
          </p:contentPart>
        </mc:Choice>
        <mc:Fallback xmlns="">
          <p:pic>
            <p:nvPicPr>
              <p:cNvPr id="9" name="Ink 8">
                <a:extLst>
                  <a:ext uri="{FF2B5EF4-FFF2-40B4-BE49-F238E27FC236}">
                    <a16:creationId xmlns:a16="http://schemas.microsoft.com/office/drawing/2014/main" id="{7ED5F558-E9E9-4141-978B-3048CD15C633}"/>
                  </a:ext>
                </a:extLst>
              </p:cNvPr>
              <p:cNvPicPr/>
              <p:nvPr/>
            </p:nvPicPr>
            <p:blipFill>
              <a:blip r:embed="rId13"/>
              <a:stretch>
                <a:fillRect/>
              </a:stretch>
            </p:blipFill>
            <p:spPr>
              <a:xfrm>
                <a:off x="4826382" y="60618"/>
                <a:ext cx="46692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7DFF5BE-ABCA-4DDF-B8FF-0579469DBD08}"/>
                  </a:ext>
                </a:extLst>
              </p14:cNvPr>
              <p14:cNvContentPartPr/>
              <p14:nvPr/>
            </p14:nvContentPartPr>
            <p14:xfrm>
              <a:off x="4765182" y="337098"/>
              <a:ext cx="309960" cy="67680"/>
            </p14:xfrm>
          </p:contentPart>
        </mc:Choice>
        <mc:Fallback xmlns="">
          <p:pic>
            <p:nvPicPr>
              <p:cNvPr id="10" name="Ink 9">
                <a:extLst>
                  <a:ext uri="{FF2B5EF4-FFF2-40B4-BE49-F238E27FC236}">
                    <a16:creationId xmlns:a16="http://schemas.microsoft.com/office/drawing/2014/main" id="{F7DFF5BE-ABCA-4DDF-B8FF-0579469DBD08}"/>
                  </a:ext>
                </a:extLst>
              </p:cNvPr>
              <p:cNvPicPr/>
              <p:nvPr/>
            </p:nvPicPr>
            <p:blipFill>
              <a:blip r:embed="rId15"/>
              <a:stretch>
                <a:fillRect/>
              </a:stretch>
            </p:blipFill>
            <p:spPr>
              <a:xfrm>
                <a:off x="4747542" y="301098"/>
                <a:ext cx="345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FB243FDD-7F89-4193-879C-C98C35C04651}"/>
                  </a:ext>
                </a:extLst>
              </p14:cNvPr>
              <p14:cNvContentPartPr/>
              <p14:nvPr/>
            </p14:nvContentPartPr>
            <p14:xfrm>
              <a:off x="5310222" y="404058"/>
              <a:ext cx="104400" cy="167040"/>
            </p14:xfrm>
          </p:contentPart>
        </mc:Choice>
        <mc:Fallback xmlns="">
          <p:pic>
            <p:nvPicPr>
              <p:cNvPr id="11" name="Ink 10">
                <a:extLst>
                  <a:ext uri="{FF2B5EF4-FFF2-40B4-BE49-F238E27FC236}">
                    <a16:creationId xmlns:a16="http://schemas.microsoft.com/office/drawing/2014/main" id="{FB243FDD-7F89-4193-879C-C98C35C04651}"/>
                  </a:ext>
                </a:extLst>
              </p:cNvPr>
              <p:cNvPicPr/>
              <p:nvPr/>
            </p:nvPicPr>
            <p:blipFill>
              <a:blip r:embed="rId17"/>
              <a:stretch>
                <a:fillRect/>
              </a:stretch>
            </p:blipFill>
            <p:spPr>
              <a:xfrm>
                <a:off x="5292222" y="368418"/>
                <a:ext cx="1400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BC60ACD-CB7A-4319-8796-CDCF053498AD}"/>
                  </a:ext>
                </a:extLst>
              </p14:cNvPr>
              <p14:cNvContentPartPr/>
              <p14:nvPr/>
            </p14:nvContentPartPr>
            <p14:xfrm>
              <a:off x="5107902" y="145578"/>
              <a:ext cx="360" cy="3960"/>
            </p14:xfrm>
          </p:contentPart>
        </mc:Choice>
        <mc:Fallback xmlns="">
          <p:pic>
            <p:nvPicPr>
              <p:cNvPr id="12" name="Ink 11">
                <a:extLst>
                  <a:ext uri="{FF2B5EF4-FFF2-40B4-BE49-F238E27FC236}">
                    <a16:creationId xmlns:a16="http://schemas.microsoft.com/office/drawing/2014/main" id="{FBC60ACD-CB7A-4319-8796-CDCF053498AD}"/>
                  </a:ext>
                </a:extLst>
              </p:cNvPr>
              <p:cNvPicPr/>
              <p:nvPr/>
            </p:nvPicPr>
            <p:blipFill>
              <a:blip r:embed="rId19"/>
              <a:stretch>
                <a:fillRect/>
              </a:stretch>
            </p:blipFill>
            <p:spPr>
              <a:xfrm>
                <a:off x="5089902" y="109578"/>
                <a:ext cx="36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50FBFD0B-F32D-43DE-9859-B1A00D81E382}"/>
                  </a:ext>
                </a:extLst>
              </p14:cNvPr>
              <p14:cNvContentPartPr/>
              <p14:nvPr/>
            </p14:nvContentPartPr>
            <p14:xfrm>
              <a:off x="5540262" y="247818"/>
              <a:ext cx="255240" cy="262800"/>
            </p14:xfrm>
          </p:contentPart>
        </mc:Choice>
        <mc:Fallback xmlns="">
          <p:pic>
            <p:nvPicPr>
              <p:cNvPr id="13" name="Ink 12">
                <a:extLst>
                  <a:ext uri="{FF2B5EF4-FFF2-40B4-BE49-F238E27FC236}">
                    <a16:creationId xmlns:a16="http://schemas.microsoft.com/office/drawing/2014/main" id="{50FBFD0B-F32D-43DE-9859-B1A00D81E382}"/>
                  </a:ext>
                </a:extLst>
              </p:cNvPr>
              <p:cNvPicPr/>
              <p:nvPr/>
            </p:nvPicPr>
            <p:blipFill>
              <a:blip r:embed="rId21"/>
              <a:stretch>
                <a:fillRect/>
              </a:stretch>
            </p:blipFill>
            <p:spPr>
              <a:xfrm>
                <a:off x="5522622" y="211818"/>
                <a:ext cx="2908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409B14F7-887F-4395-B579-CC777C84F560}"/>
                  </a:ext>
                </a:extLst>
              </p14:cNvPr>
              <p14:cNvContentPartPr/>
              <p14:nvPr/>
            </p14:nvContentPartPr>
            <p14:xfrm>
              <a:off x="5986302" y="177618"/>
              <a:ext cx="159840" cy="217440"/>
            </p14:xfrm>
          </p:contentPart>
        </mc:Choice>
        <mc:Fallback xmlns="">
          <p:pic>
            <p:nvPicPr>
              <p:cNvPr id="14" name="Ink 13">
                <a:extLst>
                  <a:ext uri="{FF2B5EF4-FFF2-40B4-BE49-F238E27FC236}">
                    <a16:creationId xmlns:a16="http://schemas.microsoft.com/office/drawing/2014/main" id="{409B14F7-887F-4395-B579-CC777C84F560}"/>
                  </a:ext>
                </a:extLst>
              </p:cNvPr>
              <p:cNvPicPr/>
              <p:nvPr/>
            </p:nvPicPr>
            <p:blipFill>
              <a:blip r:embed="rId23"/>
              <a:stretch>
                <a:fillRect/>
              </a:stretch>
            </p:blipFill>
            <p:spPr>
              <a:xfrm>
                <a:off x="5968302" y="141978"/>
                <a:ext cx="1954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9B3346C8-80DF-4F82-85A5-719D367D7702}"/>
                  </a:ext>
                </a:extLst>
              </p14:cNvPr>
              <p14:cNvContentPartPr/>
              <p14:nvPr/>
            </p14:nvContentPartPr>
            <p14:xfrm>
              <a:off x="5881902" y="139098"/>
              <a:ext cx="744120" cy="210240"/>
            </p14:xfrm>
          </p:contentPart>
        </mc:Choice>
        <mc:Fallback xmlns="">
          <p:pic>
            <p:nvPicPr>
              <p:cNvPr id="15" name="Ink 14">
                <a:extLst>
                  <a:ext uri="{FF2B5EF4-FFF2-40B4-BE49-F238E27FC236}">
                    <a16:creationId xmlns:a16="http://schemas.microsoft.com/office/drawing/2014/main" id="{9B3346C8-80DF-4F82-85A5-719D367D7702}"/>
                  </a:ext>
                </a:extLst>
              </p:cNvPr>
              <p:cNvPicPr/>
              <p:nvPr/>
            </p:nvPicPr>
            <p:blipFill>
              <a:blip r:embed="rId25"/>
              <a:stretch>
                <a:fillRect/>
              </a:stretch>
            </p:blipFill>
            <p:spPr>
              <a:xfrm>
                <a:off x="5863902" y="103458"/>
                <a:ext cx="7797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EC67E9AC-E2AD-429E-BE43-1AB74B52F652}"/>
                  </a:ext>
                </a:extLst>
              </p14:cNvPr>
              <p14:cNvContentPartPr/>
              <p14:nvPr/>
            </p14:nvContentPartPr>
            <p14:xfrm>
              <a:off x="3240222" y="1034418"/>
              <a:ext cx="1831680" cy="1104120"/>
            </p14:xfrm>
          </p:contentPart>
        </mc:Choice>
        <mc:Fallback xmlns="">
          <p:pic>
            <p:nvPicPr>
              <p:cNvPr id="16" name="Ink 15">
                <a:extLst>
                  <a:ext uri="{FF2B5EF4-FFF2-40B4-BE49-F238E27FC236}">
                    <a16:creationId xmlns:a16="http://schemas.microsoft.com/office/drawing/2014/main" id="{EC67E9AC-E2AD-429E-BE43-1AB74B52F652}"/>
                  </a:ext>
                </a:extLst>
              </p:cNvPr>
              <p:cNvPicPr/>
              <p:nvPr/>
            </p:nvPicPr>
            <p:blipFill>
              <a:blip r:embed="rId27"/>
              <a:stretch>
                <a:fillRect/>
              </a:stretch>
            </p:blipFill>
            <p:spPr>
              <a:xfrm>
                <a:off x="3222582" y="998418"/>
                <a:ext cx="1867320" cy="11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2CF144F5-1C6B-4FC9-A77D-7C826A5CC0EF}"/>
                  </a:ext>
                </a:extLst>
              </p14:cNvPr>
              <p14:cNvContentPartPr/>
              <p14:nvPr/>
            </p14:nvContentPartPr>
            <p14:xfrm>
              <a:off x="5028342" y="1107858"/>
              <a:ext cx="732600" cy="458640"/>
            </p14:xfrm>
          </p:contentPart>
        </mc:Choice>
        <mc:Fallback xmlns="">
          <p:pic>
            <p:nvPicPr>
              <p:cNvPr id="17" name="Ink 16">
                <a:extLst>
                  <a:ext uri="{FF2B5EF4-FFF2-40B4-BE49-F238E27FC236}">
                    <a16:creationId xmlns:a16="http://schemas.microsoft.com/office/drawing/2014/main" id="{2CF144F5-1C6B-4FC9-A77D-7C826A5CC0EF}"/>
                  </a:ext>
                </a:extLst>
              </p:cNvPr>
              <p:cNvPicPr/>
              <p:nvPr/>
            </p:nvPicPr>
            <p:blipFill>
              <a:blip r:embed="rId29"/>
              <a:stretch>
                <a:fillRect/>
              </a:stretch>
            </p:blipFill>
            <p:spPr>
              <a:xfrm>
                <a:off x="5010342" y="1071858"/>
                <a:ext cx="76824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22132FB4-BED9-4630-86E4-C2C6ACBBF953}"/>
                  </a:ext>
                </a:extLst>
              </p14:cNvPr>
              <p14:cNvContentPartPr/>
              <p14:nvPr/>
            </p14:nvContentPartPr>
            <p14:xfrm>
              <a:off x="5635662" y="832458"/>
              <a:ext cx="773640" cy="471240"/>
            </p14:xfrm>
          </p:contentPart>
        </mc:Choice>
        <mc:Fallback xmlns="">
          <p:pic>
            <p:nvPicPr>
              <p:cNvPr id="18" name="Ink 17">
                <a:extLst>
                  <a:ext uri="{FF2B5EF4-FFF2-40B4-BE49-F238E27FC236}">
                    <a16:creationId xmlns:a16="http://schemas.microsoft.com/office/drawing/2014/main" id="{22132FB4-BED9-4630-86E4-C2C6ACBBF953}"/>
                  </a:ext>
                </a:extLst>
              </p:cNvPr>
              <p:cNvPicPr/>
              <p:nvPr/>
            </p:nvPicPr>
            <p:blipFill>
              <a:blip r:embed="rId31"/>
              <a:stretch>
                <a:fillRect/>
              </a:stretch>
            </p:blipFill>
            <p:spPr>
              <a:xfrm>
                <a:off x="5617662" y="796458"/>
                <a:ext cx="80928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BA6E6B16-98D5-44D5-84C9-61FA9FDC9213}"/>
                  </a:ext>
                </a:extLst>
              </p14:cNvPr>
              <p14:cNvContentPartPr/>
              <p14:nvPr/>
            </p14:nvContentPartPr>
            <p14:xfrm>
              <a:off x="6541422" y="686658"/>
              <a:ext cx="590760" cy="463680"/>
            </p14:xfrm>
          </p:contentPart>
        </mc:Choice>
        <mc:Fallback xmlns="">
          <p:pic>
            <p:nvPicPr>
              <p:cNvPr id="19" name="Ink 18">
                <a:extLst>
                  <a:ext uri="{FF2B5EF4-FFF2-40B4-BE49-F238E27FC236}">
                    <a16:creationId xmlns:a16="http://schemas.microsoft.com/office/drawing/2014/main" id="{BA6E6B16-98D5-44D5-84C9-61FA9FDC9213}"/>
                  </a:ext>
                </a:extLst>
              </p:cNvPr>
              <p:cNvPicPr/>
              <p:nvPr/>
            </p:nvPicPr>
            <p:blipFill>
              <a:blip r:embed="rId33"/>
              <a:stretch>
                <a:fillRect/>
              </a:stretch>
            </p:blipFill>
            <p:spPr>
              <a:xfrm>
                <a:off x="6523422" y="650658"/>
                <a:ext cx="62640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DBDB7887-BEAF-479E-8DF6-DEDFECDB131E}"/>
                  </a:ext>
                </a:extLst>
              </p14:cNvPr>
              <p14:cNvContentPartPr/>
              <p14:nvPr/>
            </p14:nvContentPartPr>
            <p14:xfrm>
              <a:off x="7122462" y="338898"/>
              <a:ext cx="852480" cy="1121040"/>
            </p14:xfrm>
          </p:contentPart>
        </mc:Choice>
        <mc:Fallback xmlns="">
          <p:pic>
            <p:nvPicPr>
              <p:cNvPr id="20" name="Ink 19">
                <a:extLst>
                  <a:ext uri="{FF2B5EF4-FFF2-40B4-BE49-F238E27FC236}">
                    <a16:creationId xmlns:a16="http://schemas.microsoft.com/office/drawing/2014/main" id="{DBDB7887-BEAF-479E-8DF6-DEDFECDB131E}"/>
                  </a:ext>
                </a:extLst>
              </p:cNvPr>
              <p:cNvPicPr/>
              <p:nvPr/>
            </p:nvPicPr>
            <p:blipFill>
              <a:blip r:embed="rId35"/>
              <a:stretch>
                <a:fillRect/>
              </a:stretch>
            </p:blipFill>
            <p:spPr>
              <a:xfrm>
                <a:off x="7104462" y="302898"/>
                <a:ext cx="888120" cy="1192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21B084B1-29C9-47C4-B2F1-F55B03AD636F}"/>
                  </a:ext>
                </a:extLst>
              </p14:cNvPr>
              <p14:cNvContentPartPr/>
              <p14:nvPr/>
            </p14:nvContentPartPr>
            <p14:xfrm>
              <a:off x="7674342" y="356898"/>
              <a:ext cx="493200" cy="324360"/>
            </p14:xfrm>
          </p:contentPart>
        </mc:Choice>
        <mc:Fallback xmlns="">
          <p:pic>
            <p:nvPicPr>
              <p:cNvPr id="21" name="Ink 20">
                <a:extLst>
                  <a:ext uri="{FF2B5EF4-FFF2-40B4-BE49-F238E27FC236}">
                    <a16:creationId xmlns:a16="http://schemas.microsoft.com/office/drawing/2014/main" id="{21B084B1-29C9-47C4-B2F1-F55B03AD636F}"/>
                  </a:ext>
                </a:extLst>
              </p:cNvPr>
              <p:cNvPicPr/>
              <p:nvPr/>
            </p:nvPicPr>
            <p:blipFill>
              <a:blip r:embed="rId37"/>
              <a:stretch>
                <a:fillRect/>
              </a:stretch>
            </p:blipFill>
            <p:spPr>
              <a:xfrm>
                <a:off x="7656702" y="321258"/>
                <a:ext cx="5288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D93CB7FE-54D1-42FB-92CF-97C62667A657}"/>
                  </a:ext>
                </a:extLst>
              </p14:cNvPr>
              <p14:cNvContentPartPr/>
              <p14:nvPr/>
            </p14:nvContentPartPr>
            <p14:xfrm>
              <a:off x="8238102" y="290658"/>
              <a:ext cx="754560" cy="267120"/>
            </p14:xfrm>
          </p:contentPart>
        </mc:Choice>
        <mc:Fallback xmlns="">
          <p:pic>
            <p:nvPicPr>
              <p:cNvPr id="22" name="Ink 21">
                <a:extLst>
                  <a:ext uri="{FF2B5EF4-FFF2-40B4-BE49-F238E27FC236}">
                    <a16:creationId xmlns:a16="http://schemas.microsoft.com/office/drawing/2014/main" id="{D93CB7FE-54D1-42FB-92CF-97C62667A657}"/>
                  </a:ext>
                </a:extLst>
              </p:cNvPr>
              <p:cNvPicPr/>
              <p:nvPr/>
            </p:nvPicPr>
            <p:blipFill>
              <a:blip r:embed="rId39"/>
              <a:stretch>
                <a:fillRect/>
              </a:stretch>
            </p:blipFill>
            <p:spPr>
              <a:xfrm>
                <a:off x="8220462" y="255018"/>
                <a:ext cx="7902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D0F8C810-97D4-4B1C-AD9D-D7A6A50310BF}"/>
                  </a:ext>
                </a:extLst>
              </p14:cNvPr>
              <p14:cNvContentPartPr/>
              <p14:nvPr/>
            </p14:nvContentPartPr>
            <p14:xfrm>
              <a:off x="9189582" y="-158262"/>
              <a:ext cx="1314360" cy="711000"/>
            </p14:xfrm>
          </p:contentPart>
        </mc:Choice>
        <mc:Fallback xmlns="">
          <p:pic>
            <p:nvPicPr>
              <p:cNvPr id="23" name="Ink 22">
                <a:extLst>
                  <a:ext uri="{FF2B5EF4-FFF2-40B4-BE49-F238E27FC236}">
                    <a16:creationId xmlns:a16="http://schemas.microsoft.com/office/drawing/2014/main" id="{D0F8C810-97D4-4B1C-AD9D-D7A6A50310BF}"/>
                  </a:ext>
                </a:extLst>
              </p:cNvPr>
              <p:cNvPicPr/>
              <p:nvPr/>
            </p:nvPicPr>
            <p:blipFill>
              <a:blip r:embed="rId41"/>
              <a:stretch>
                <a:fillRect/>
              </a:stretch>
            </p:blipFill>
            <p:spPr>
              <a:xfrm>
                <a:off x="9171942" y="-193902"/>
                <a:ext cx="1350000" cy="782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F8CA84DF-8B16-4D4C-921D-DE0F414D5B36}"/>
                  </a:ext>
                </a:extLst>
              </p14:cNvPr>
              <p14:cNvContentPartPr/>
              <p14:nvPr/>
            </p14:nvContentPartPr>
            <p14:xfrm>
              <a:off x="10049622" y="-9263"/>
              <a:ext cx="281520" cy="44640"/>
            </p14:xfrm>
          </p:contentPart>
        </mc:Choice>
        <mc:Fallback xmlns="">
          <p:pic>
            <p:nvPicPr>
              <p:cNvPr id="24" name="Ink 23">
                <a:extLst>
                  <a:ext uri="{FF2B5EF4-FFF2-40B4-BE49-F238E27FC236}">
                    <a16:creationId xmlns:a16="http://schemas.microsoft.com/office/drawing/2014/main" id="{F8CA84DF-8B16-4D4C-921D-DE0F414D5B36}"/>
                  </a:ext>
                </a:extLst>
              </p:cNvPr>
              <p:cNvPicPr/>
              <p:nvPr/>
            </p:nvPicPr>
            <p:blipFill>
              <a:blip r:embed="rId43"/>
              <a:stretch>
                <a:fillRect/>
              </a:stretch>
            </p:blipFill>
            <p:spPr>
              <a:xfrm>
                <a:off x="10031622" y="-45263"/>
                <a:ext cx="317160" cy="116280"/>
              </a:xfrm>
              <a:prstGeom prst="rect">
                <a:avLst/>
              </a:prstGeom>
            </p:spPr>
          </p:pic>
        </mc:Fallback>
      </mc:AlternateContent>
      <p:grpSp>
        <p:nvGrpSpPr>
          <p:cNvPr id="113" name="Group 112">
            <a:extLst>
              <a:ext uri="{FF2B5EF4-FFF2-40B4-BE49-F238E27FC236}">
                <a16:creationId xmlns:a16="http://schemas.microsoft.com/office/drawing/2014/main" id="{1716B297-E503-4E89-9D2B-9731CE711996}"/>
              </a:ext>
            </a:extLst>
          </p:cNvPr>
          <p:cNvGrpSpPr/>
          <p:nvPr/>
        </p:nvGrpSpPr>
        <p:grpSpPr>
          <a:xfrm>
            <a:off x="478662" y="936097"/>
            <a:ext cx="11461680" cy="5776920"/>
            <a:chOff x="478662" y="936097"/>
            <a:chExt cx="11461680" cy="5776920"/>
          </a:xfrm>
        </p:grpSpPr>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2602027F-6571-4977-8A8C-9A8C841A3DE1}"/>
                    </a:ext>
                  </a:extLst>
                </p14:cNvPr>
                <p14:cNvContentPartPr/>
                <p14:nvPr/>
              </p14:nvContentPartPr>
              <p14:xfrm>
                <a:off x="8465262" y="1714417"/>
                <a:ext cx="565200" cy="1203120"/>
              </p14:xfrm>
            </p:contentPart>
          </mc:Choice>
          <mc:Fallback xmlns="">
            <p:pic>
              <p:nvPicPr>
                <p:cNvPr id="35" name="Ink 34">
                  <a:extLst>
                    <a:ext uri="{FF2B5EF4-FFF2-40B4-BE49-F238E27FC236}">
                      <a16:creationId xmlns:a16="http://schemas.microsoft.com/office/drawing/2014/main" id="{2602027F-6571-4977-8A8C-9A8C841A3DE1}"/>
                    </a:ext>
                  </a:extLst>
                </p:cNvPr>
                <p:cNvPicPr/>
                <p:nvPr/>
              </p:nvPicPr>
              <p:blipFill>
                <a:blip r:embed="rId45"/>
                <a:stretch>
                  <a:fillRect/>
                </a:stretch>
              </p:blipFill>
              <p:spPr>
                <a:xfrm>
                  <a:off x="8447262" y="1696417"/>
                  <a:ext cx="600840" cy="1238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 name="Ink 35">
                  <a:extLst>
                    <a:ext uri="{FF2B5EF4-FFF2-40B4-BE49-F238E27FC236}">
                      <a16:creationId xmlns:a16="http://schemas.microsoft.com/office/drawing/2014/main" id="{45998469-E360-4604-815B-E46A25110DA9}"/>
                    </a:ext>
                  </a:extLst>
                </p14:cNvPr>
                <p14:cNvContentPartPr/>
                <p14:nvPr/>
              </p14:nvContentPartPr>
              <p14:xfrm>
                <a:off x="9123342" y="1431097"/>
                <a:ext cx="893880" cy="1048320"/>
              </p14:xfrm>
            </p:contentPart>
          </mc:Choice>
          <mc:Fallback xmlns="">
            <p:pic>
              <p:nvPicPr>
                <p:cNvPr id="36" name="Ink 35">
                  <a:extLst>
                    <a:ext uri="{FF2B5EF4-FFF2-40B4-BE49-F238E27FC236}">
                      <a16:creationId xmlns:a16="http://schemas.microsoft.com/office/drawing/2014/main" id="{45998469-E360-4604-815B-E46A25110DA9}"/>
                    </a:ext>
                  </a:extLst>
                </p:cNvPr>
                <p:cNvPicPr/>
                <p:nvPr/>
              </p:nvPicPr>
              <p:blipFill>
                <a:blip r:embed="rId47"/>
                <a:stretch>
                  <a:fillRect/>
                </a:stretch>
              </p:blipFill>
              <p:spPr>
                <a:xfrm>
                  <a:off x="9105702" y="1413097"/>
                  <a:ext cx="929520" cy="108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Ink 36">
                  <a:extLst>
                    <a:ext uri="{FF2B5EF4-FFF2-40B4-BE49-F238E27FC236}">
                      <a16:creationId xmlns:a16="http://schemas.microsoft.com/office/drawing/2014/main" id="{67BCD00C-E066-4E81-BF53-857AF08CED3B}"/>
                    </a:ext>
                  </a:extLst>
                </p14:cNvPr>
                <p14:cNvContentPartPr/>
                <p14:nvPr/>
              </p14:nvContentPartPr>
              <p14:xfrm>
                <a:off x="9839382" y="1714417"/>
                <a:ext cx="388800" cy="385200"/>
              </p14:xfrm>
            </p:contentPart>
          </mc:Choice>
          <mc:Fallback xmlns="">
            <p:pic>
              <p:nvPicPr>
                <p:cNvPr id="37" name="Ink 36">
                  <a:extLst>
                    <a:ext uri="{FF2B5EF4-FFF2-40B4-BE49-F238E27FC236}">
                      <a16:creationId xmlns:a16="http://schemas.microsoft.com/office/drawing/2014/main" id="{67BCD00C-E066-4E81-BF53-857AF08CED3B}"/>
                    </a:ext>
                  </a:extLst>
                </p:cNvPr>
                <p:cNvPicPr/>
                <p:nvPr/>
              </p:nvPicPr>
              <p:blipFill>
                <a:blip r:embed="rId49"/>
                <a:stretch>
                  <a:fillRect/>
                </a:stretch>
              </p:blipFill>
              <p:spPr>
                <a:xfrm>
                  <a:off x="9821382" y="1696777"/>
                  <a:ext cx="42444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Ink 37">
                  <a:extLst>
                    <a:ext uri="{FF2B5EF4-FFF2-40B4-BE49-F238E27FC236}">
                      <a16:creationId xmlns:a16="http://schemas.microsoft.com/office/drawing/2014/main" id="{9E2C76DC-DA11-40BB-81B8-3E80675231E2}"/>
                    </a:ext>
                  </a:extLst>
                </p14:cNvPr>
                <p14:cNvContentPartPr/>
                <p14:nvPr/>
              </p14:nvContentPartPr>
              <p14:xfrm>
                <a:off x="10198662" y="1616497"/>
                <a:ext cx="512280" cy="289800"/>
              </p14:xfrm>
            </p:contentPart>
          </mc:Choice>
          <mc:Fallback xmlns="">
            <p:pic>
              <p:nvPicPr>
                <p:cNvPr id="38" name="Ink 37">
                  <a:extLst>
                    <a:ext uri="{FF2B5EF4-FFF2-40B4-BE49-F238E27FC236}">
                      <a16:creationId xmlns:a16="http://schemas.microsoft.com/office/drawing/2014/main" id="{9E2C76DC-DA11-40BB-81B8-3E80675231E2}"/>
                    </a:ext>
                  </a:extLst>
                </p:cNvPr>
                <p:cNvPicPr/>
                <p:nvPr/>
              </p:nvPicPr>
              <p:blipFill>
                <a:blip r:embed="rId51"/>
                <a:stretch>
                  <a:fillRect/>
                </a:stretch>
              </p:blipFill>
              <p:spPr>
                <a:xfrm>
                  <a:off x="10181022" y="1598857"/>
                  <a:ext cx="54792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9" name="Ink 38">
                  <a:extLst>
                    <a:ext uri="{FF2B5EF4-FFF2-40B4-BE49-F238E27FC236}">
                      <a16:creationId xmlns:a16="http://schemas.microsoft.com/office/drawing/2014/main" id="{3E6CF28E-D808-4095-A191-9C323E5566CE}"/>
                    </a:ext>
                  </a:extLst>
                </p14:cNvPr>
                <p14:cNvContentPartPr/>
                <p14:nvPr/>
              </p14:nvContentPartPr>
              <p14:xfrm>
                <a:off x="10682142" y="1369177"/>
                <a:ext cx="422280" cy="364680"/>
              </p14:xfrm>
            </p:contentPart>
          </mc:Choice>
          <mc:Fallback xmlns="">
            <p:pic>
              <p:nvPicPr>
                <p:cNvPr id="39" name="Ink 38">
                  <a:extLst>
                    <a:ext uri="{FF2B5EF4-FFF2-40B4-BE49-F238E27FC236}">
                      <a16:creationId xmlns:a16="http://schemas.microsoft.com/office/drawing/2014/main" id="{3E6CF28E-D808-4095-A191-9C323E5566CE}"/>
                    </a:ext>
                  </a:extLst>
                </p:cNvPr>
                <p:cNvPicPr/>
                <p:nvPr/>
              </p:nvPicPr>
              <p:blipFill>
                <a:blip r:embed="rId53"/>
                <a:stretch>
                  <a:fillRect/>
                </a:stretch>
              </p:blipFill>
              <p:spPr>
                <a:xfrm>
                  <a:off x="10664502" y="1351177"/>
                  <a:ext cx="45792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Ink 39">
                  <a:extLst>
                    <a:ext uri="{FF2B5EF4-FFF2-40B4-BE49-F238E27FC236}">
                      <a16:creationId xmlns:a16="http://schemas.microsoft.com/office/drawing/2014/main" id="{690B4436-987C-4085-9F63-0C3092710D9A}"/>
                    </a:ext>
                  </a:extLst>
                </p14:cNvPr>
                <p14:cNvContentPartPr/>
                <p14:nvPr/>
              </p14:nvContentPartPr>
              <p14:xfrm>
                <a:off x="11122062" y="1379977"/>
                <a:ext cx="106560" cy="168120"/>
              </p14:xfrm>
            </p:contentPart>
          </mc:Choice>
          <mc:Fallback xmlns="">
            <p:pic>
              <p:nvPicPr>
                <p:cNvPr id="40" name="Ink 39">
                  <a:extLst>
                    <a:ext uri="{FF2B5EF4-FFF2-40B4-BE49-F238E27FC236}">
                      <a16:creationId xmlns:a16="http://schemas.microsoft.com/office/drawing/2014/main" id="{690B4436-987C-4085-9F63-0C3092710D9A}"/>
                    </a:ext>
                  </a:extLst>
                </p:cNvPr>
                <p:cNvPicPr/>
                <p:nvPr/>
              </p:nvPicPr>
              <p:blipFill>
                <a:blip r:embed="rId55"/>
                <a:stretch>
                  <a:fillRect/>
                </a:stretch>
              </p:blipFill>
              <p:spPr>
                <a:xfrm>
                  <a:off x="11104062" y="1362337"/>
                  <a:ext cx="1422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C63448CE-6DE1-45CF-B88B-6379A21750B8}"/>
                    </a:ext>
                  </a:extLst>
                </p14:cNvPr>
                <p14:cNvContentPartPr/>
                <p14:nvPr/>
              </p14:nvContentPartPr>
              <p14:xfrm>
                <a:off x="10870422" y="1000537"/>
                <a:ext cx="5760" cy="10800"/>
              </p14:xfrm>
            </p:contentPart>
          </mc:Choice>
          <mc:Fallback xmlns="">
            <p:pic>
              <p:nvPicPr>
                <p:cNvPr id="41" name="Ink 40">
                  <a:extLst>
                    <a:ext uri="{FF2B5EF4-FFF2-40B4-BE49-F238E27FC236}">
                      <a16:creationId xmlns:a16="http://schemas.microsoft.com/office/drawing/2014/main" id="{C63448CE-6DE1-45CF-B88B-6379A21750B8}"/>
                    </a:ext>
                  </a:extLst>
                </p:cNvPr>
                <p:cNvPicPr/>
                <p:nvPr/>
              </p:nvPicPr>
              <p:blipFill>
                <a:blip r:embed="rId57"/>
                <a:stretch>
                  <a:fillRect/>
                </a:stretch>
              </p:blipFill>
              <p:spPr>
                <a:xfrm>
                  <a:off x="10852782" y="982537"/>
                  <a:ext cx="414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35202CBF-50BB-416F-92CD-18406D9E2567}"/>
                    </a:ext>
                  </a:extLst>
                </p14:cNvPr>
                <p14:cNvContentPartPr/>
                <p14:nvPr/>
              </p14:nvContentPartPr>
              <p14:xfrm>
                <a:off x="11315382" y="1170817"/>
                <a:ext cx="192960" cy="255600"/>
              </p14:xfrm>
            </p:contentPart>
          </mc:Choice>
          <mc:Fallback xmlns="">
            <p:pic>
              <p:nvPicPr>
                <p:cNvPr id="42" name="Ink 41">
                  <a:extLst>
                    <a:ext uri="{FF2B5EF4-FFF2-40B4-BE49-F238E27FC236}">
                      <a16:creationId xmlns:a16="http://schemas.microsoft.com/office/drawing/2014/main" id="{35202CBF-50BB-416F-92CD-18406D9E2567}"/>
                    </a:ext>
                  </a:extLst>
                </p:cNvPr>
                <p:cNvPicPr/>
                <p:nvPr/>
              </p:nvPicPr>
              <p:blipFill>
                <a:blip r:embed="rId59"/>
                <a:stretch>
                  <a:fillRect/>
                </a:stretch>
              </p:blipFill>
              <p:spPr>
                <a:xfrm>
                  <a:off x="11297382" y="1153177"/>
                  <a:ext cx="2286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D787C030-8820-400E-B235-BAB7D9E08DFB}"/>
                    </a:ext>
                  </a:extLst>
                </p14:cNvPr>
                <p14:cNvContentPartPr/>
                <p14:nvPr/>
              </p14:nvContentPartPr>
              <p14:xfrm>
                <a:off x="11406462" y="936097"/>
                <a:ext cx="332280" cy="946080"/>
              </p14:xfrm>
            </p:contentPart>
          </mc:Choice>
          <mc:Fallback xmlns="">
            <p:pic>
              <p:nvPicPr>
                <p:cNvPr id="43" name="Ink 42">
                  <a:extLst>
                    <a:ext uri="{FF2B5EF4-FFF2-40B4-BE49-F238E27FC236}">
                      <a16:creationId xmlns:a16="http://schemas.microsoft.com/office/drawing/2014/main" id="{D787C030-8820-400E-B235-BAB7D9E08DFB}"/>
                    </a:ext>
                  </a:extLst>
                </p:cNvPr>
                <p:cNvPicPr/>
                <p:nvPr/>
              </p:nvPicPr>
              <p:blipFill>
                <a:blip r:embed="rId61"/>
                <a:stretch>
                  <a:fillRect/>
                </a:stretch>
              </p:blipFill>
              <p:spPr>
                <a:xfrm>
                  <a:off x="11388462" y="918097"/>
                  <a:ext cx="367920" cy="981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B43FA509-3E0F-4EC3-9CD3-9400ED60E6ED}"/>
                    </a:ext>
                  </a:extLst>
                </p14:cNvPr>
                <p14:cNvContentPartPr/>
                <p14:nvPr/>
              </p14:nvContentPartPr>
              <p14:xfrm>
                <a:off x="11878062" y="1301137"/>
                <a:ext cx="62280" cy="249840"/>
              </p14:xfrm>
            </p:contentPart>
          </mc:Choice>
          <mc:Fallback xmlns="">
            <p:pic>
              <p:nvPicPr>
                <p:cNvPr id="44" name="Ink 43">
                  <a:extLst>
                    <a:ext uri="{FF2B5EF4-FFF2-40B4-BE49-F238E27FC236}">
                      <a16:creationId xmlns:a16="http://schemas.microsoft.com/office/drawing/2014/main" id="{B43FA509-3E0F-4EC3-9CD3-9400ED60E6ED}"/>
                    </a:ext>
                  </a:extLst>
                </p:cNvPr>
                <p:cNvPicPr/>
                <p:nvPr/>
              </p:nvPicPr>
              <p:blipFill>
                <a:blip r:embed="rId63"/>
                <a:stretch>
                  <a:fillRect/>
                </a:stretch>
              </p:blipFill>
              <p:spPr>
                <a:xfrm>
                  <a:off x="11860062" y="1283137"/>
                  <a:ext cx="979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 name="Ink 24">
                  <a:extLst>
                    <a:ext uri="{FF2B5EF4-FFF2-40B4-BE49-F238E27FC236}">
                      <a16:creationId xmlns:a16="http://schemas.microsoft.com/office/drawing/2014/main" id="{B738B722-A451-4FCF-996D-EC8E6B812742}"/>
                    </a:ext>
                  </a:extLst>
                </p14:cNvPr>
                <p14:cNvContentPartPr/>
                <p14:nvPr/>
              </p14:nvContentPartPr>
              <p14:xfrm>
                <a:off x="998862" y="3330817"/>
                <a:ext cx="1040400" cy="177120"/>
              </p14:xfrm>
            </p:contentPart>
          </mc:Choice>
          <mc:Fallback xmlns="">
            <p:pic>
              <p:nvPicPr>
                <p:cNvPr id="25" name="Ink 24">
                  <a:extLst>
                    <a:ext uri="{FF2B5EF4-FFF2-40B4-BE49-F238E27FC236}">
                      <a16:creationId xmlns:a16="http://schemas.microsoft.com/office/drawing/2014/main" id="{B738B722-A451-4FCF-996D-EC8E6B812742}"/>
                    </a:ext>
                  </a:extLst>
                </p:cNvPr>
                <p:cNvPicPr/>
                <p:nvPr/>
              </p:nvPicPr>
              <p:blipFill>
                <a:blip r:embed="rId65"/>
                <a:stretch>
                  <a:fillRect/>
                </a:stretch>
              </p:blipFill>
              <p:spPr>
                <a:xfrm>
                  <a:off x="981222" y="3312817"/>
                  <a:ext cx="10760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6" name="Ink 25">
                  <a:extLst>
                    <a:ext uri="{FF2B5EF4-FFF2-40B4-BE49-F238E27FC236}">
                      <a16:creationId xmlns:a16="http://schemas.microsoft.com/office/drawing/2014/main" id="{0271C989-FFDA-431A-B2A7-9E242AAE80C3}"/>
                    </a:ext>
                  </a:extLst>
                </p14:cNvPr>
                <p14:cNvContentPartPr/>
                <p14:nvPr/>
              </p14:nvContentPartPr>
              <p14:xfrm>
                <a:off x="2200542" y="3081697"/>
                <a:ext cx="414360" cy="667440"/>
              </p14:xfrm>
            </p:contentPart>
          </mc:Choice>
          <mc:Fallback xmlns="">
            <p:pic>
              <p:nvPicPr>
                <p:cNvPr id="26" name="Ink 25">
                  <a:extLst>
                    <a:ext uri="{FF2B5EF4-FFF2-40B4-BE49-F238E27FC236}">
                      <a16:creationId xmlns:a16="http://schemas.microsoft.com/office/drawing/2014/main" id="{0271C989-FFDA-431A-B2A7-9E242AAE80C3}"/>
                    </a:ext>
                  </a:extLst>
                </p:cNvPr>
                <p:cNvPicPr/>
                <p:nvPr/>
              </p:nvPicPr>
              <p:blipFill>
                <a:blip r:embed="rId67"/>
                <a:stretch>
                  <a:fillRect/>
                </a:stretch>
              </p:blipFill>
              <p:spPr>
                <a:xfrm>
                  <a:off x="2182542" y="3064057"/>
                  <a:ext cx="45000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7" name="Ink 26">
                  <a:extLst>
                    <a:ext uri="{FF2B5EF4-FFF2-40B4-BE49-F238E27FC236}">
                      <a16:creationId xmlns:a16="http://schemas.microsoft.com/office/drawing/2014/main" id="{028A7C78-AA29-4DFC-A888-C3F3366C9544}"/>
                    </a:ext>
                  </a:extLst>
                </p14:cNvPr>
                <p14:cNvContentPartPr/>
                <p14:nvPr/>
              </p14:nvContentPartPr>
              <p14:xfrm>
                <a:off x="2153022" y="2772817"/>
                <a:ext cx="414000" cy="425880"/>
              </p14:xfrm>
            </p:contentPart>
          </mc:Choice>
          <mc:Fallback xmlns="">
            <p:pic>
              <p:nvPicPr>
                <p:cNvPr id="27" name="Ink 26">
                  <a:extLst>
                    <a:ext uri="{FF2B5EF4-FFF2-40B4-BE49-F238E27FC236}">
                      <a16:creationId xmlns:a16="http://schemas.microsoft.com/office/drawing/2014/main" id="{028A7C78-AA29-4DFC-A888-C3F3366C9544}"/>
                    </a:ext>
                  </a:extLst>
                </p:cNvPr>
                <p:cNvPicPr/>
                <p:nvPr/>
              </p:nvPicPr>
              <p:blipFill>
                <a:blip r:embed="rId69"/>
                <a:stretch>
                  <a:fillRect/>
                </a:stretch>
              </p:blipFill>
              <p:spPr>
                <a:xfrm>
                  <a:off x="2135382" y="2754817"/>
                  <a:ext cx="4496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8" name="Ink 27">
                  <a:extLst>
                    <a:ext uri="{FF2B5EF4-FFF2-40B4-BE49-F238E27FC236}">
                      <a16:creationId xmlns:a16="http://schemas.microsoft.com/office/drawing/2014/main" id="{75C8FF37-764E-4450-9C49-3BEDD6ABB933}"/>
                    </a:ext>
                  </a:extLst>
                </p14:cNvPr>
                <p14:cNvContentPartPr/>
                <p14:nvPr/>
              </p14:nvContentPartPr>
              <p14:xfrm>
                <a:off x="2558382" y="3197977"/>
                <a:ext cx="378000" cy="250560"/>
              </p14:xfrm>
            </p:contentPart>
          </mc:Choice>
          <mc:Fallback xmlns="">
            <p:pic>
              <p:nvPicPr>
                <p:cNvPr id="28" name="Ink 27">
                  <a:extLst>
                    <a:ext uri="{FF2B5EF4-FFF2-40B4-BE49-F238E27FC236}">
                      <a16:creationId xmlns:a16="http://schemas.microsoft.com/office/drawing/2014/main" id="{75C8FF37-764E-4450-9C49-3BEDD6ABB933}"/>
                    </a:ext>
                  </a:extLst>
                </p:cNvPr>
                <p:cNvPicPr/>
                <p:nvPr/>
              </p:nvPicPr>
              <p:blipFill>
                <a:blip r:embed="rId71"/>
                <a:stretch>
                  <a:fillRect/>
                </a:stretch>
              </p:blipFill>
              <p:spPr>
                <a:xfrm>
                  <a:off x="2540382" y="3179977"/>
                  <a:ext cx="4136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9" name="Ink 28">
                  <a:extLst>
                    <a:ext uri="{FF2B5EF4-FFF2-40B4-BE49-F238E27FC236}">
                      <a16:creationId xmlns:a16="http://schemas.microsoft.com/office/drawing/2014/main" id="{537B802B-D329-4711-8A9C-386B77D57509}"/>
                    </a:ext>
                  </a:extLst>
                </p14:cNvPr>
                <p14:cNvContentPartPr/>
                <p14:nvPr/>
              </p14:nvContentPartPr>
              <p14:xfrm>
                <a:off x="2947902" y="3050737"/>
                <a:ext cx="348480" cy="400680"/>
              </p14:xfrm>
            </p:contentPart>
          </mc:Choice>
          <mc:Fallback xmlns="">
            <p:pic>
              <p:nvPicPr>
                <p:cNvPr id="29" name="Ink 28">
                  <a:extLst>
                    <a:ext uri="{FF2B5EF4-FFF2-40B4-BE49-F238E27FC236}">
                      <a16:creationId xmlns:a16="http://schemas.microsoft.com/office/drawing/2014/main" id="{537B802B-D329-4711-8A9C-386B77D57509}"/>
                    </a:ext>
                  </a:extLst>
                </p:cNvPr>
                <p:cNvPicPr/>
                <p:nvPr/>
              </p:nvPicPr>
              <p:blipFill>
                <a:blip r:embed="rId73"/>
                <a:stretch>
                  <a:fillRect/>
                </a:stretch>
              </p:blipFill>
              <p:spPr>
                <a:xfrm>
                  <a:off x="2930262" y="3032737"/>
                  <a:ext cx="38412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 name="Ink 29">
                  <a:extLst>
                    <a:ext uri="{FF2B5EF4-FFF2-40B4-BE49-F238E27FC236}">
                      <a16:creationId xmlns:a16="http://schemas.microsoft.com/office/drawing/2014/main" id="{C5B47448-8407-420C-9090-B158D56F637B}"/>
                    </a:ext>
                  </a:extLst>
                </p14:cNvPr>
                <p14:cNvContentPartPr/>
                <p14:nvPr/>
              </p14:nvContentPartPr>
              <p14:xfrm>
                <a:off x="3469542" y="2998177"/>
                <a:ext cx="320040" cy="325800"/>
              </p14:xfrm>
            </p:contentPart>
          </mc:Choice>
          <mc:Fallback xmlns="">
            <p:pic>
              <p:nvPicPr>
                <p:cNvPr id="30" name="Ink 29">
                  <a:extLst>
                    <a:ext uri="{FF2B5EF4-FFF2-40B4-BE49-F238E27FC236}">
                      <a16:creationId xmlns:a16="http://schemas.microsoft.com/office/drawing/2014/main" id="{C5B47448-8407-420C-9090-B158D56F637B}"/>
                    </a:ext>
                  </a:extLst>
                </p:cNvPr>
                <p:cNvPicPr/>
                <p:nvPr/>
              </p:nvPicPr>
              <p:blipFill>
                <a:blip r:embed="rId75"/>
                <a:stretch>
                  <a:fillRect/>
                </a:stretch>
              </p:blipFill>
              <p:spPr>
                <a:xfrm>
                  <a:off x="3451902" y="2980177"/>
                  <a:ext cx="3556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1" name="Ink 30">
                  <a:extLst>
                    <a:ext uri="{FF2B5EF4-FFF2-40B4-BE49-F238E27FC236}">
                      <a16:creationId xmlns:a16="http://schemas.microsoft.com/office/drawing/2014/main" id="{0C88DDE6-B8B8-478D-BDCA-9A266ABCB228}"/>
                    </a:ext>
                  </a:extLst>
                </p14:cNvPr>
                <p14:cNvContentPartPr/>
                <p14:nvPr/>
              </p14:nvContentPartPr>
              <p14:xfrm>
                <a:off x="3874542" y="2669137"/>
                <a:ext cx="1608840" cy="676080"/>
              </p14:xfrm>
            </p:contentPart>
          </mc:Choice>
          <mc:Fallback xmlns="">
            <p:pic>
              <p:nvPicPr>
                <p:cNvPr id="31" name="Ink 30">
                  <a:extLst>
                    <a:ext uri="{FF2B5EF4-FFF2-40B4-BE49-F238E27FC236}">
                      <a16:creationId xmlns:a16="http://schemas.microsoft.com/office/drawing/2014/main" id="{0C88DDE6-B8B8-478D-BDCA-9A266ABCB228}"/>
                    </a:ext>
                  </a:extLst>
                </p:cNvPr>
                <p:cNvPicPr/>
                <p:nvPr/>
              </p:nvPicPr>
              <p:blipFill>
                <a:blip r:embed="rId77"/>
                <a:stretch>
                  <a:fillRect/>
                </a:stretch>
              </p:blipFill>
              <p:spPr>
                <a:xfrm>
                  <a:off x="3856902" y="2651137"/>
                  <a:ext cx="164448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2" name="Ink 31">
                  <a:extLst>
                    <a:ext uri="{FF2B5EF4-FFF2-40B4-BE49-F238E27FC236}">
                      <a16:creationId xmlns:a16="http://schemas.microsoft.com/office/drawing/2014/main" id="{E60DB618-D346-46A2-B735-37716634F3E2}"/>
                    </a:ext>
                  </a:extLst>
                </p14:cNvPr>
                <p14:cNvContentPartPr/>
                <p14:nvPr/>
              </p14:nvContentPartPr>
              <p14:xfrm>
                <a:off x="6243702" y="2090977"/>
                <a:ext cx="1130400" cy="1108800"/>
              </p14:xfrm>
            </p:contentPart>
          </mc:Choice>
          <mc:Fallback xmlns="">
            <p:pic>
              <p:nvPicPr>
                <p:cNvPr id="32" name="Ink 31">
                  <a:extLst>
                    <a:ext uri="{FF2B5EF4-FFF2-40B4-BE49-F238E27FC236}">
                      <a16:creationId xmlns:a16="http://schemas.microsoft.com/office/drawing/2014/main" id="{E60DB618-D346-46A2-B735-37716634F3E2}"/>
                    </a:ext>
                  </a:extLst>
                </p:cNvPr>
                <p:cNvPicPr/>
                <p:nvPr/>
              </p:nvPicPr>
              <p:blipFill>
                <a:blip r:embed="rId79"/>
                <a:stretch>
                  <a:fillRect/>
                </a:stretch>
              </p:blipFill>
              <p:spPr>
                <a:xfrm>
                  <a:off x="6225702" y="2072977"/>
                  <a:ext cx="1166040" cy="1144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3" name="Ink 32">
                  <a:extLst>
                    <a:ext uri="{FF2B5EF4-FFF2-40B4-BE49-F238E27FC236}">
                      <a16:creationId xmlns:a16="http://schemas.microsoft.com/office/drawing/2014/main" id="{54803B03-CA53-49AD-91B8-5DF252E29652}"/>
                    </a:ext>
                  </a:extLst>
                </p14:cNvPr>
                <p14:cNvContentPartPr/>
                <p14:nvPr/>
              </p14:nvContentPartPr>
              <p14:xfrm>
                <a:off x="6989622" y="2680297"/>
                <a:ext cx="495360" cy="133560"/>
              </p14:xfrm>
            </p:contentPart>
          </mc:Choice>
          <mc:Fallback xmlns="">
            <p:pic>
              <p:nvPicPr>
                <p:cNvPr id="33" name="Ink 32">
                  <a:extLst>
                    <a:ext uri="{FF2B5EF4-FFF2-40B4-BE49-F238E27FC236}">
                      <a16:creationId xmlns:a16="http://schemas.microsoft.com/office/drawing/2014/main" id="{54803B03-CA53-49AD-91B8-5DF252E29652}"/>
                    </a:ext>
                  </a:extLst>
                </p:cNvPr>
                <p:cNvPicPr/>
                <p:nvPr/>
              </p:nvPicPr>
              <p:blipFill>
                <a:blip r:embed="rId81"/>
                <a:stretch>
                  <a:fillRect/>
                </a:stretch>
              </p:blipFill>
              <p:spPr>
                <a:xfrm>
                  <a:off x="6971982" y="2662297"/>
                  <a:ext cx="531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6" name="Ink 45">
                  <a:extLst>
                    <a:ext uri="{FF2B5EF4-FFF2-40B4-BE49-F238E27FC236}">
                      <a16:creationId xmlns:a16="http://schemas.microsoft.com/office/drawing/2014/main" id="{AA4A6964-412B-4E24-BCB0-8F1C4DB2EB4B}"/>
                    </a:ext>
                  </a:extLst>
                </p14:cNvPr>
                <p14:cNvContentPartPr/>
                <p14:nvPr/>
              </p14:nvContentPartPr>
              <p14:xfrm>
                <a:off x="478662" y="3831937"/>
                <a:ext cx="1387080" cy="970200"/>
              </p14:xfrm>
            </p:contentPart>
          </mc:Choice>
          <mc:Fallback xmlns="">
            <p:pic>
              <p:nvPicPr>
                <p:cNvPr id="46" name="Ink 45">
                  <a:extLst>
                    <a:ext uri="{FF2B5EF4-FFF2-40B4-BE49-F238E27FC236}">
                      <a16:creationId xmlns:a16="http://schemas.microsoft.com/office/drawing/2014/main" id="{AA4A6964-412B-4E24-BCB0-8F1C4DB2EB4B}"/>
                    </a:ext>
                  </a:extLst>
                </p:cNvPr>
                <p:cNvPicPr/>
                <p:nvPr/>
              </p:nvPicPr>
              <p:blipFill>
                <a:blip r:embed="rId83"/>
                <a:stretch>
                  <a:fillRect/>
                </a:stretch>
              </p:blipFill>
              <p:spPr>
                <a:xfrm>
                  <a:off x="461022" y="3813937"/>
                  <a:ext cx="1422720" cy="1005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Ink 46">
                  <a:extLst>
                    <a:ext uri="{FF2B5EF4-FFF2-40B4-BE49-F238E27FC236}">
                      <a16:creationId xmlns:a16="http://schemas.microsoft.com/office/drawing/2014/main" id="{1C59C3E5-AA96-4476-91BA-2A7D5283C86A}"/>
                    </a:ext>
                  </a:extLst>
                </p14:cNvPr>
                <p14:cNvContentPartPr/>
                <p14:nvPr/>
              </p14:nvContentPartPr>
              <p14:xfrm>
                <a:off x="2013342" y="3899257"/>
                <a:ext cx="639360" cy="1247400"/>
              </p14:xfrm>
            </p:contentPart>
          </mc:Choice>
          <mc:Fallback xmlns="">
            <p:pic>
              <p:nvPicPr>
                <p:cNvPr id="47" name="Ink 46">
                  <a:extLst>
                    <a:ext uri="{FF2B5EF4-FFF2-40B4-BE49-F238E27FC236}">
                      <a16:creationId xmlns:a16="http://schemas.microsoft.com/office/drawing/2014/main" id="{1C59C3E5-AA96-4476-91BA-2A7D5283C86A}"/>
                    </a:ext>
                  </a:extLst>
                </p:cNvPr>
                <p:cNvPicPr/>
                <p:nvPr/>
              </p:nvPicPr>
              <p:blipFill>
                <a:blip r:embed="rId85"/>
                <a:stretch>
                  <a:fillRect/>
                </a:stretch>
              </p:blipFill>
              <p:spPr>
                <a:xfrm>
                  <a:off x="1995342" y="3881617"/>
                  <a:ext cx="675000" cy="1283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Ink 47">
                  <a:extLst>
                    <a:ext uri="{FF2B5EF4-FFF2-40B4-BE49-F238E27FC236}">
                      <a16:creationId xmlns:a16="http://schemas.microsoft.com/office/drawing/2014/main" id="{1D1F94F0-C8A0-495A-83F6-19224CC6F2F0}"/>
                    </a:ext>
                  </a:extLst>
                </p14:cNvPr>
                <p14:cNvContentPartPr/>
                <p14:nvPr/>
              </p14:nvContentPartPr>
              <p14:xfrm>
                <a:off x="2714262" y="3857497"/>
                <a:ext cx="861480" cy="777240"/>
              </p14:xfrm>
            </p:contentPart>
          </mc:Choice>
          <mc:Fallback xmlns="">
            <p:pic>
              <p:nvPicPr>
                <p:cNvPr id="48" name="Ink 47">
                  <a:extLst>
                    <a:ext uri="{FF2B5EF4-FFF2-40B4-BE49-F238E27FC236}">
                      <a16:creationId xmlns:a16="http://schemas.microsoft.com/office/drawing/2014/main" id="{1D1F94F0-C8A0-495A-83F6-19224CC6F2F0}"/>
                    </a:ext>
                  </a:extLst>
                </p:cNvPr>
                <p:cNvPicPr/>
                <p:nvPr/>
              </p:nvPicPr>
              <p:blipFill>
                <a:blip r:embed="rId87"/>
                <a:stretch>
                  <a:fillRect/>
                </a:stretch>
              </p:blipFill>
              <p:spPr>
                <a:xfrm>
                  <a:off x="2696622" y="3839497"/>
                  <a:ext cx="89712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Ink 48">
                  <a:extLst>
                    <a:ext uri="{FF2B5EF4-FFF2-40B4-BE49-F238E27FC236}">
                      <a16:creationId xmlns:a16="http://schemas.microsoft.com/office/drawing/2014/main" id="{E4ACCFBD-4895-48D6-92BC-93B20F8F7240}"/>
                    </a:ext>
                  </a:extLst>
                </p14:cNvPr>
                <p14:cNvContentPartPr/>
                <p14:nvPr/>
              </p14:nvContentPartPr>
              <p14:xfrm>
                <a:off x="3490062" y="3882337"/>
                <a:ext cx="449640" cy="449640"/>
              </p14:xfrm>
            </p:contentPart>
          </mc:Choice>
          <mc:Fallback xmlns="">
            <p:pic>
              <p:nvPicPr>
                <p:cNvPr id="49" name="Ink 48">
                  <a:extLst>
                    <a:ext uri="{FF2B5EF4-FFF2-40B4-BE49-F238E27FC236}">
                      <a16:creationId xmlns:a16="http://schemas.microsoft.com/office/drawing/2014/main" id="{E4ACCFBD-4895-48D6-92BC-93B20F8F7240}"/>
                    </a:ext>
                  </a:extLst>
                </p:cNvPr>
                <p:cNvPicPr/>
                <p:nvPr/>
              </p:nvPicPr>
              <p:blipFill>
                <a:blip r:embed="rId89"/>
                <a:stretch>
                  <a:fillRect/>
                </a:stretch>
              </p:blipFill>
              <p:spPr>
                <a:xfrm>
                  <a:off x="3472422" y="3864337"/>
                  <a:ext cx="48528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Ink 49">
                  <a:extLst>
                    <a:ext uri="{FF2B5EF4-FFF2-40B4-BE49-F238E27FC236}">
                      <a16:creationId xmlns:a16="http://schemas.microsoft.com/office/drawing/2014/main" id="{2ECE45D5-C2F3-4ADD-9BB6-E1380CDA5904}"/>
                    </a:ext>
                  </a:extLst>
                </p14:cNvPr>
                <p14:cNvContentPartPr/>
                <p14:nvPr/>
              </p14:nvContentPartPr>
              <p14:xfrm>
                <a:off x="3937542" y="3875497"/>
                <a:ext cx="103680" cy="131760"/>
              </p14:xfrm>
            </p:contentPart>
          </mc:Choice>
          <mc:Fallback xmlns="">
            <p:pic>
              <p:nvPicPr>
                <p:cNvPr id="50" name="Ink 49">
                  <a:extLst>
                    <a:ext uri="{FF2B5EF4-FFF2-40B4-BE49-F238E27FC236}">
                      <a16:creationId xmlns:a16="http://schemas.microsoft.com/office/drawing/2014/main" id="{2ECE45D5-C2F3-4ADD-9BB6-E1380CDA5904}"/>
                    </a:ext>
                  </a:extLst>
                </p:cNvPr>
                <p:cNvPicPr/>
                <p:nvPr/>
              </p:nvPicPr>
              <p:blipFill>
                <a:blip r:embed="rId91"/>
                <a:stretch>
                  <a:fillRect/>
                </a:stretch>
              </p:blipFill>
              <p:spPr>
                <a:xfrm>
                  <a:off x="3919542" y="3857857"/>
                  <a:ext cx="1393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89BA6612-5E18-4426-85E8-F327E23E7A80}"/>
                    </a:ext>
                  </a:extLst>
                </p14:cNvPr>
                <p14:cNvContentPartPr/>
                <p14:nvPr/>
              </p14:nvContentPartPr>
              <p14:xfrm>
                <a:off x="3811902" y="3739777"/>
                <a:ext cx="3960" cy="5760"/>
              </p14:xfrm>
            </p:contentPart>
          </mc:Choice>
          <mc:Fallback xmlns="">
            <p:pic>
              <p:nvPicPr>
                <p:cNvPr id="51" name="Ink 50">
                  <a:extLst>
                    <a:ext uri="{FF2B5EF4-FFF2-40B4-BE49-F238E27FC236}">
                      <a16:creationId xmlns:a16="http://schemas.microsoft.com/office/drawing/2014/main" id="{89BA6612-5E18-4426-85E8-F327E23E7A80}"/>
                    </a:ext>
                  </a:extLst>
                </p:cNvPr>
                <p:cNvPicPr/>
                <p:nvPr/>
              </p:nvPicPr>
              <p:blipFill>
                <a:blip r:embed="rId93"/>
                <a:stretch>
                  <a:fillRect/>
                </a:stretch>
              </p:blipFill>
              <p:spPr>
                <a:xfrm>
                  <a:off x="3794262" y="3722137"/>
                  <a:ext cx="396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17356E7F-9F3B-4C61-A6CD-76316D2082FE}"/>
                    </a:ext>
                  </a:extLst>
                </p14:cNvPr>
                <p14:cNvContentPartPr/>
                <p14:nvPr/>
              </p14:nvContentPartPr>
              <p14:xfrm>
                <a:off x="4246422" y="3659857"/>
                <a:ext cx="922680" cy="1046520"/>
              </p14:xfrm>
            </p:contentPart>
          </mc:Choice>
          <mc:Fallback xmlns="">
            <p:pic>
              <p:nvPicPr>
                <p:cNvPr id="52" name="Ink 51">
                  <a:extLst>
                    <a:ext uri="{FF2B5EF4-FFF2-40B4-BE49-F238E27FC236}">
                      <a16:creationId xmlns:a16="http://schemas.microsoft.com/office/drawing/2014/main" id="{17356E7F-9F3B-4C61-A6CD-76316D2082FE}"/>
                    </a:ext>
                  </a:extLst>
                </p:cNvPr>
                <p:cNvPicPr/>
                <p:nvPr/>
              </p:nvPicPr>
              <p:blipFill>
                <a:blip r:embed="rId95"/>
                <a:stretch>
                  <a:fillRect/>
                </a:stretch>
              </p:blipFill>
              <p:spPr>
                <a:xfrm>
                  <a:off x="4228782" y="3642217"/>
                  <a:ext cx="958320" cy="1082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15593C62-55A7-4823-9309-EF1728A55D1B}"/>
                    </a:ext>
                  </a:extLst>
                </p14:cNvPr>
                <p14:cNvContentPartPr/>
                <p14:nvPr/>
              </p14:nvContentPartPr>
              <p14:xfrm>
                <a:off x="4879662" y="3709897"/>
                <a:ext cx="360" cy="9360"/>
              </p14:xfrm>
            </p:contentPart>
          </mc:Choice>
          <mc:Fallback xmlns="">
            <p:pic>
              <p:nvPicPr>
                <p:cNvPr id="53" name="Ink 52">
                  <a:extLst>
                    <a:ext uri="{FF2B5EF4-FFF2-40B4-BE49-F238E27FC236}">
                      <a16:creationId xmlns:a16="http://schemas.microsoft.com/office/drawing/2014/main" id="{15593C62-55A7-4823-9309-EF1728A55D1B}"/>
                    </a:ext>
                  </a:extLst>
                </p:cNvPr>
                <p:cNvPicPr/>
                <p:nvPr/>
              </p:nvPicPr>
              <p:blipFill>
                <a:blip r:embed="rId97"/>
                <a:stretch>
                  <a:fillRect/>
                </a:stretch>
              </p:blipFill>
              <p:spPr>
                <a:xfrm>
                  <a:off x="4861662" y="3692257"/>
                  <a:ext cx="36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6E48115D-77A3-4210-922E-9C50F2F01121}"/>
                    </a:ext>
                  </a:extLst>
                </p14:cNvPr>
                <p14:cNvContentPartPr/>
                <p14:nvPr/>
              </p14:nvContentPartPr>
              <p14:xfrm>
                <a:off x="5160822" y="3663457"/>
                <a:ext cx="352800" cy="334440"/>
              </p14:xfrm>
            </p:contentPart>
          </mc:Choice>
          <mc:Fallback xmlns="">
            <p:pic>
              <p:nvPicPr>
                <p:cNvPr id="54" name="Ink 53">
                  <a:extLst>
                    <a:ext uri="{FF2B5EF4-FFF2-40B4-BE49-F238E27FC236}">
                      <a16:creationId xmlns:a16="http://schemas.microsoft.com/office/drawing/2014/main" id="{6E48115D-77A3-4210-922E-9C50F2F01121}"/>
                    </a:ext>
                  </a:extLst>
                </p:cNvPr>
                <p:cNvPicPr/>
                <p:nvPr/>
              </p:nvPicPr>
              <p:blipFill>
                <a:blip r:embed="rId99"/>
                <a:stretch>
                  <a:fillRect/>
                </a:stretch>
              </p:blipFill>
              <p:spPr>
                <a:xfrm>
                  <a:off x="5142822" y="3645817"/>
                  <a:ext cx="38844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BA96125E-B47C-4CF8-ACC1-FE3E9E20795B}"/>
                    </a:ext>
                  </a:extLst>
                </p14:cNvPr>
                <p14:cNvContentPartPr/>
                <p14:nvPr/>
              </p14:nvContentPartPr>
              <p14:xfrm>
                <a:off x="5507862" y="3279337"/>
                <a:ext cx="441360" cy="1511640"/>
              </p14:xfrm>
            </p:contentPart>
          </mc:Choice>
          <mc:Fallback xmlns="">
            <p:pic>
              <p:nvPicPr>
                <p:cNvPr id="55" name="Ink 54">
                  <a:extLst>
                    <a:ext uri="{FF2B5EF4-FFF2-40B4-BE49-F238E27FC236}">
                      <a16:creationId xmlns:a16="http://schemas.microsoft.com/office/drawing/2014/main" id="{BA96125E-B47C-4CF8-ACC1-FE3E9E20795B}"/>
                    </a:ext>
                  </a:extLst>
                </p:cNvPr>
                <p:cNvPicPr/>
                <p:nvPr/>
              </p:nvPicPr>
              <p:blipFill>
                <a:blip r:embed="rId101"/>
                <a:stretch>
                  <a:fillRect/>
                </a:stretch>
              </p:blipFill>
              <p:spPr>
                <a:xfrm>
                  <a:off x="5489862" y="3261337"/>
                  <a:ext cx="477000" cy="1547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B8DF59E7-7D2A-4190-86DB-0A52B2088B08}"/>
                    </a:ext>
                  </a:extLst>
                </p14:cNvPr>
                <p14:cNvContentPartPr/>
                <p14:nvPr/>
              </p14:nvContentPartPr>
              <p14:xfrm>
                <a:off x="6031302" y="3701257"/>
                <a:ext cx="85320" cy="574560"/>
              </p14:xfrm>
            </p:contentPart>
          </mc:Choice>
          <mc:Fallback xmlns="">
            <p:pic>
              <p:nvPicPr>
                <p:cNvPr id="56" name="Ink 55">
                  <a:extLst>
                    <a:ext uri="{FF2B5EF4-FFF2-40B4-BE49-F238E27FC236}">
                      <a16:creationId xmlns:a16="http://schemas.microsoft.com/office/drawing/2014/main" id="{B8DF59E7-7D2A-4190-86DB-0A52B2088B08}"/>
                    </a:ext>
                  </a:extLst>
                </p:cNvPr>
                <p:cNvPicPr/>
                <p:nvPr/>
              </p:nvPicPr>
              <p:blipFill>
                <a:blip r:embed="rId103"/>
                <a:stretch>
                  <a:fillRect/>
                </a:stretch>
              </p:blipFill>
              <p:spPr>
                <a:xfrm>
                  <a:off x="6013662" y="3683617"/>
                  <a:ext cx="12096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8" name="Ink 57">
                  <a:extLst>
                    <a:ext uri="{FF2B5EF4-FFF2-40B4-BE49-F238E27FC236}">
                      <a16:creationId xmlns:a16="http://schemas.microsoft.com/office/drawing/2014/main" id="{0E5E16F0-1DBB-497F-A88D-05FFA7AD2249}"/>
                    </a:ext>
                  </a:extLst>
                </p14:cNvPr>
                <p14:cNvContentPartPr/>
                <p14:nvPr/>
              </p14:nvContentPartPr>
              <p14:xfrm>
                <a:off x="6434502" y="3003217"/>
                <a:ext cx="1903680" cy="1311840"/>
              </p14:xfrm>
            </p:contentPart>
          </mc:Choice>
          <mc:Fallback xmlns="">
            <p:pic>
              <p:nvPicPr>
                <p:cNvPr id="58" name="Ink 57">
                  <a:extLst>
                    <a:ext uri="{FF2B5EF4-FFF2-40B4-BE49-F238E27FC236}">
                      <a16:creationId xmlns:a16="http://schemas.microsoft.com/office/drawing/2014/main" id="{0E5E16F0-1DBB-497F-A88D-05FFA7AD2249}"/>
                    </a:ext>
                  </a:extLst>
                </p:cNvPr>
                <p:cNvPicPr/>
                <p:nvPr/>
              </p:nvPicPr>
              <p:blipFill>
                <a:blip r:embed="rId105"/>
                <a:stretch>
                  <a:fillRect/>
                </a:stretch>
              </p:blipFill>
              <p:spPr>
                <a:xfrm>
                  <a:off x="6416502" y="2985577"/>
                  <a:ext cx="1939320" cy="1347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Ink 58">
                  <a:extLst>
                    <a:ext uri="{FF2B5EF4-FFF2-40B4-BE49-F238E27FC236}">
                      <a16:creationId xmlns:a16="http://schemas.microsoft.com/office/drawing/2014/main" id="{848BAD4A-95E6-4E8D-BD19-9150117D5D10}"/>
                    </a:ext>
                  </a:extLst>
                </p14:cNvPr>
                <p14:cNvContentPartPr/>
                <p14:nvPr/>
              </p14:nvContentPartPr>
              <p14:xfrm>
                <a:off x="7139022" y="3340897"/>
                <a:ext cx="3960" cy="360"/>
              </p14:xfrm>
            </p:contentPart>
          </mc:Choice>
          <mc:Fallback xmlns="">
            <p:pic>
              <p:nvPicPr>
                <p:cNvPr id="59" name="Ink 58">
                  <a:extLst>
                    <a:ext uri="{FF2B5EF4-FFF2-40B4-BE49-F238E27FC236}">
                      <a16:creationId xmlns:a16="http://schemas.microsoft.com/office/drawing/2014/main" id="{848BAD4A-95E6-4E8D-BD19-9150117D5D10}"/>
                    </a:ext>
                  </a:extLst>
                </p:cNvPr>
                <p:cNvPicPr/>
                <p:nvPr/>
              </p:nvPicPr>
              <p:blipFill>
                <a:blip r:embed="rId107"/>
                <a:stretch>
                  <a:fillRect/>
                </a:stretch>
              </p:blipFill>
              <p:spPr>
                <a:xfrm>
                  <a:off x="7121022" y="3322897"/>
                  <a:ext cx="39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Ink 59">
                  <a:extLst>
                    <a:ext uri="{FF2B5EF4-FFF2-40B4-BE49-F238E27FC236}">
                      <a16:creationId xmlns:a16="http://schemas.microsoft.com/office/drawing/2014/main" id="{7B654817-A9AD-46B5-890A-AEAFE4AFE1D1}"/>
                    </a:ext>
                  </a:extLst>
                </p14:cNvPr>
                <p14:cNvContentPartPr/>
                <p14:nvPr/>
              </p14:nvContentPartPr>
              <p14:xfrm>
                <a:off x="8170062" y="3127777"/>
                <a:ext cx="551520" cy="486360"/>
              </p14:xfrm>
            </p:contentPart>
          </mc:Choice>
          <mc:Fallback xmlns="">
            <p:pic>
              <p:nvPicPr>
                <p:cNvPr id="60" name="Ink 59">
                  <a:extLst>
                    <a:ext uri="{FF2B5EF4-FFF2-40B4-BE49-F238E27FC236}">
                      <a16:creationId xmlns:a16="http://schemas.microsoft.com/office/drawing/2014/main" id="{7B654817-A9AD-46B5-890A-AEAFE4AFE1D1}"/>
                    </a:ext>
                  </a:extLst>
                </p:cNvPr>
                <p:cNvPicPr/>
                <p:nvPr/>
              </p:nvPicPr>
              <p:blipFill>
                <a:blip r:embed="rId109"/>
                <a:stretch>
                  <a:fillRect/>
                </a:stretch>
              </p:blipFill>
              <p:spPr>
                <a:xfrm>
                  <a:off x="8152422" y="3110137"/>
                  <a:ext cx="58716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1" name="Ink 60">
                  <a:extLst>
                    <a:ext uri="{FF2B5EF4-FFF2-40B4-BE49-F238E27FC236}">
                      <a16:creationId xmlns:a16="http://schemas.microsoft.com/office/drawing/2014/main" id="{F7B9572E-5DA2-4983-9911-684F24AD4A1D}"/>
                    </a:ext>
                  </a:extLst>
                </p14:cNvPr>
                <p14:cNvContentPartPr/>
                <p14:nvPr/>
              </p14:nvContentPartPr>
              <p14:xfrm>
                <a:off x="8695302" y="3173497"/>
                <a:ext cx="781560" cy="475200"/>
              </p14:xfrm>
            </p:contentPart>
          </mc:Choice>
          <mc:Fallback xmlns="">
            <p:pic>
              <p:nvPicPr>
                <p:cNvPr id="61" name="Ink 60">
                  <a:extLst>
                    <a:ext uri="{FF2B5EF4-FFF2-40B4-BE49-F238E27FC236}">
                      <a16:creationId xmlns:a16="http://schemas.microsoft.com/office/drawing/2014/main" id="{F7B9572E-5DA2-4983-9911-684F24AD4A1D}"/>
                    </a:ext>
                  </a:extLst>
                </p:cNvPr>
                <p:cNvPicPr/>
                <p:nvPr/>
              </p:nvPicPr>
              <p:blipFill>
                <a:blip r:embed="rId111"/>
                <a:stretch>
                  <a:fillRect/>
                </a:stretch>
              </p:blipFill>
              <p:spPr>
                <a:xfrm>
                  <a:off x="8677662" y="3155857"/>
                  <a:ext cx="81720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2" name="Ink 61">
                  <a:extLst>
                    <a:ext uri="{FF2B5EF4-FFF2-40B4-BE49-F238E27FC236}">
                      <a16:creationId xmlns:a16="http://schemas.microsoft.com/office/drawing/2014/main" id="{4DCA75CD-6835-4E97-946F-D7CEF3106088}"/>
                    </a:ext>
                  </a:extLst>
                </p14:cNvPr>
                <p14:cNvContentPartPr/>
                <p14:nvPr/>
              </p14:nvContentPartPr>
              <p14:xfrm>
                <a:off x="9248982" y="2857057"/>
                <a:ext cx="586080" cy="547560"/>
              </p14:xfrm>
            </p:contentPart>
          </mc:Choice>
          <mc:Fallback xmlns="">
            <p:pic>
              <p:nvPicPr>
                <p:cNvPr id="62" name="Ink 61">
                  <a:extLst>
                    <a:ext uri="{FF2B5EF4-FFF2-40B4-BE49-F238E27FC236}">
                      <a16:creationId xmlns:a16="http://schemas.microsoft.com/office/drawing/2014/main" id="{4DCA75CD-6835-4E97-946F-D7CEF3106088}"/>
                    </a:ext>
                  </a:extLst>
                </p:cNvPr>
                <p:cNvPicPr/>
                <p:nvPr/>
              </p:nvPicPr>
              <p:blipFill>
                <a:blip r:embed="rId113"/>
                <a:stretch>
                  <a:fillRect/>
                </a:stretch>
              </p:blipFill>
              <p:spPr>
                <a:xfrm>
                  <a:off x="9231342" y="2839417"/>
                  <a:ext cx="621720" cy="583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3" name="Ink 62">
                  <a:extLst>
                    <a:ext uri="{FF2B5EF4-FFF2-40B4-BE49-F238E27FC236}">
                      <a16:creationId xmlns:a16="http://schemas.microsoft.com/office/drawing/2014/main" id="{12C759BC-FB32-4FBA-9213-CDEB60683FBC}"/>
                    </a:ext>
                  </a:extLst>
                </p14:cNvPr>
                <p14:cNvContentPartPr/>
                <p14:nvPr/>
              </p14:nvContentPartPr>
              <p14:xfrm>
                <a:off x="9256542" y="3151177"/>
                <a:ext cx="372240" cy="102240"/>
              </p14:xfrm>
            </p:contentPart>
          </mc:Choice>
          <mc:Fallback xmlns="">
            <p:pic>
              <p:nvPicPr>
                <p:cNvPr id="63" name="Ink 62">
                  <a:extLst>
                    <a:ext uri="{FF2B5EF4-FFF2-40B4-BE49-F238E27FC236}">
                      <a16:creationId xmlns:a16="http://schemas.microsoft.com/office/drawing/2014/main" id="{12C759BC-FB32-4FBA-9213-CDEB60683FBC}"/>
                    </a:ext>
                  </a:extLst>
                </p:cNvPr>
                <p:cNvPicPr/>
                <p:nvPr/>
              </p:nvPicPr>
              <p:blipFill>
                <a:blip r:embed="rId115"/>
                <a:stretch>
                  <a:fillRect/>
                </a:stretch>
              </p:blipFill>
              <p:spPr>
                <a:xfrm>
                  <a:off x="9238902" y="3133177"/>
                  <a:ext cx="4078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4" name="Ink 63">
                  <a:extLst>
                    <a:ext uri="{FF2B5EF4-FFF2-40B4-BE49-F238E27FC236}">
                      <a16:creationId xmlns:a16="http://schemas.microsoft.com/office/drawing/2014/main" id="{9F0A08C4-1CC8-4A55-945D-77C6664FB539}"/>
                    </a:ext>
                  </a:extLst>
                </p14:cNvPr>
                <p14:cNvContentPartPr/>
                <p14:nvPr/>
              </p14:nvContentPartPr>
              <p14:xfrm>
                <a:off x="9723822" y="3086017"/>
                <a:ext cx="182160" cy="171720"/>
              </p14:xfrm>
            </p:contentPart>
          </mc:Choice>
          <mc:Fallback xmlns="">
            <p:pic>
              <p:nvPicPr>
                <p:cNvPr id="64" name="Ink 63">
                  <a:extLst>
                    <a:ext uri="{FF2B5EF4-FFF2-40B4-BE49-F238E27FC236}">
                      <a16:creationId xmlns:a16="http://schemas.microsoft.com/office/drawing/2014/main" id="{9F0A08C4-1CC8-4A55-945D-77C6664FB539}"/>
                    </a:ext>
                  </a:extLst>
                </p:cNvPr>
                <p:cNvPicPr/>
                <p:nvPr/>
              </p:nvPicPr>
              <p:blipFill>
                <a:blip r:embed="rId117"/>
                <a:stretch>
                  <a:fillRect/>
                </a:stretch>
              </p:blipFill>
              <p:spPr>
                <a:xfrm>
                  <a:off x="9706182" y="3068017"/>
                  <a:ext cx="217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5" name="Ink 64">
                  <a:extLst>
                    <a:ext uri="{FF2B5EF4-FFF2-40B4-BE49-F238E27FC236}">
                      <a16:creationId xmlns:a16="http://schemas.microsoft.com/office/drawing/2014/main" id="{5C13669E-B24F-4597-9E43-ECC640E5D063}"/>
                    </a:ext>
                  </a:extLst>
                </p14:cNvPr>
                <p14:cNvContentPartPr/>
                <p14:nvPr/>
              </p14:nvContentPartPr>
              <p14:xfrm>
                <a:off x="9522582" y="2911777"/>
                <a:ext cx="8280" cy="42480"/>
              </p14:xfrm>
            </p:contentPart>
          </mc:Choice>
          <mc:Fallback xmlns="">
            <p:pic>
              <p:nvPicPr>
                <p:cNvPr id="65" name="Ink 64">
                  <a:extLst>
                    <a:ext uri="{FF2B5EF4-FFF2-40B4-BE49-F238E27FC236}">
                      <a16:creationId xmlns:a16="http://schemas.microsoft.com/office/drawing/2014/main" id="{5C13669E-B24F-4597-9E43-ECC640E5D063}"/>
                    </a:ext>
                  </a:extLst>
                </p:cNvPr>
                <p:cNvPicPr/>
                <p:nvPr/>
              </p:nvPicPr>
              <p:blipFill>
                <a:blip r:embed="rId119"/>
                <a:stretch>
                  <a:fillRect/>
                </a:stretch>
              </p:blipFill>
              <p:spPr>
                <a:xfrm>
                  <a:off x="9504942" y="2893777"/>
                  <a:ext cx="439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6" name="Ink 65">
                  <a:extLst>
                    <a:ext uri="{FF2B5EF4-FFF2-40B4-BE49-F238E27FC236}">
                      <a16:creationId xmlns:a16="http://schemas.microsoft.com/office/drawing/2014/main" id="{27A3CA82-F94D-46EC-98BE-FB282EEC27DD}"/>
                    </a:ext>
                  </a:extLst>
                </p14:cNvPr>
                <p14:cNvContentPartPr/>
                <p14:nvPr/>
              </p14:nvContentPartPr>
              <p14:xfrm>
                <a:off x="9943782" y="2742577"/>
                <a:ext cx="630360" cy="339120"/>
              </p14:xfrm>
            </p:contentPart>
          </mc:Choice>
          <mc:Fallback xmlns="">
            <p:pic>
              <p:nvPicPr>
                <p:cNvPr id="66" name="Ink 65">
                  <a:extLst>
                    <a:ext uri="{FF2B5EF4-FFF2-40B4-BE49-F238E27FC236}">
                      <a16:creationId xmlns:a16="http://schemas.microsoft.com/office/drawing/2014/main" id="{27A3CA82-F94D-46EC-98BE-FB282EEC27DD}"/>
                    </a:ext>
                  </a:extLst>
                </p:cNvPr>
                <p:cNvPicPr/>
                <p:nvPr/>
              </p:nvPicPr>
              <p:blipFill>
                <a:blip r:embed="rId121"/>
                <a:stretch>
                  <a:fillRect/>
                </a:stretch>
              </p:blipFill>
              <p:spPr>
                <a:xfrm>
                  <a:off x="9926142" y="2724937"/>
                  <a:ext cx="6660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7" name="Ink 66">
                  <a:extLst>
                    <a:ext uri="{FF2B5EF4-FFF2-40B4-BE49-F238E27FC236}">
                      <a16:creationId xmlns:a16="http://schemas.microsoft.com/office/drawing/2014/main" id="{408FE41C-4019-4D31-8AFA-341180A71E03}"/>
                    </a:ext>
                  </a:extLst>
                </p14:cNvPr>
                <p14:cNvContentPartPr/>
                <p14:nvPr/>
              </p14:nvContentPartPr>
              <p14:xfrm>
                <a:off x="10514382" y="2559337"/>
                <a:ext cx="866520" cy="1381320"/>
              </p14:xfrm>
            </p:contentPart>
          </mc:Choice>
          <mc:Fallback xmlns="">
            <p:pic>
              <p:nvPicPr>
                <p:cNvPr id="67" name="Ink 66">
                  <a:extLst>
                    <a:ext uri="{FF2B5EF4-FFF2-40B4-BE49-F238E27FC236}">
                      <a16:creationId xmlns:a16="http://schemas.microsoft.com/office/drawing/2014/main" id="{408FE41C-4019-4D31-8AFA-341180A71E03}"/>
                    </a:ext>
                  </a:extLst>
                </p:cNvPr>
                <p:cNvPicPr/>
                <p:nvPr/>
              </p:nvPicPr>
              <p:blipFill>
                <a:blip r:embed="rId123"/>
                <a:stretch>
                  <a:fillRect/>
                </a:stretch>
              </p:blipFill>
              <p:spPr>
                <a:xfrm>
                  <a:off x="10496382" y="2541337"/>
                  <a:ext cx="902160" cy="1416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9" name="Ink 68">
                  <a:extLst>
                    <a:ext uri="{FF2B5EF4-FFF2-40B4-BE49-F238E27FC236}">
                      <a16:creationId xmlns:a16="http://schemas.microsoft.com/office/drawing/2014/main" id="{25635850-C7A1-43AB-BAE9-538019497070}"/>
                    </a:ext>
                  </a:extLst>
                </p14:cNvPr>
                <p14:cNvContentPartPr/>
                <p14:nvPr/>
              </p14:nvContentPartPr>
              <p14:xfrm>
                <a:off x="1299462" y="5618977"/>
                <a:ext cx="864360" cy="682560"/>
              </p14:xfrm>
            </p:contentPart>
          </mc:Choice>
          <mc:Fallback xmlns="">
            <p:pic>
              <p:nvPicPr>
                <p:cNvPr id="69" name="Ink 68">
                  <a:extLst>
                    <a:ext uri="{FF2B5EF4-FFF2-40B4-BE49-F238E27FC236}">
                      <a16:creationId xmlns:a16="http://schemas.microsoft.com/office/drawing/2014/main" id="{25635850-C7A1-43AB-BAE9-538019497070}"/>
                    </a:ext>
                  </a:extLst>
                </p:cNvPr>
                <p:cNvPicPr/>
                <p:nvPr/>
              </p:nvPicPr>
              <p:blipFill>
                <a:blip r:embed="rId125"/>
                <a:stretch>
                  <a:fillRect/>
                </a:stretch>
              </p:blipFill>
              <p:spPr>
                <a:xfrm>
                  <a:off x="1281822" y="5601337"/>
                  <a:ext cx="900000" cy="718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0" name="Ink 69">
                  <a:extLst>
                    <a:ext uri="{FF2B5EF4-FFF2-40B4-BE49-F238E27FC236}">
                      <a16:creationId xmlns:a16="http://schemas.microsoft.com/office/drawing/2014/main" id="{55A6543C-387E-4196-B500-369983B2F277}"/>
                    </a:ext>
                  </a:extLst>
                </p14:cNvPr>
                <p14:cNvContentPartPr/>
                <p14:nvPr/>
              </p14:nvContentPartPr>
              <p14:xfrm>
                <a:off x="2153742" y="5546257"/>
                <a:ext cx="574560" cy="466200"/>
              </p14:xfrm>
            </p:contentPart>
          </mc:Choice>
          <mc:Fallback xmlns="">
            <p:pic>
              <p:nvPicPr>
                <p:cNvPr id="70" name="Ink 69">
                  <a:extLst>
                    <a:ext uri="{FF2B5EF4-FFF2-40B4-BE49-F238E27FC236}">
                      <a16:creationId xmlns:a16="http://schemas.microsoft.com/office/drawing/2014/main" id="{55A6543C-387E-4196-B500-369983B2F277}"/>
                    </a:ext>
                  </a:extLst>
                </p:cNvPr>
                <p:cNvPicPr/>
                <p:nvPr/>
              </p:nvPicPr>
              <p:blipFill>
                <a:blip r:embed="rId127"/>
                <a:stretch>
                  <a:fillRect/>
                </a:stretch>
              </p:blipFill>
              <p:spPr>
                <a:xfrm>
                  <a:off x="2135742" y="5528617"/>
                  <a:ext cx="61020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1" name="Ink 70">
                  <a:extLst>
                    <a:ext uri="{FF2B5EF4-FFF2-40B4-BE49-F238E27FC236}">
                      <a16:creationId xmlns:a16="http://schemas.microsoft.com/office/drawing/2014/main" id="{BBC84FAF-C031-4320-A77A-08F57B78A81E}"/>
                    </a:ext>
                  </a:extLst>
                </p14:cNvPr>
                <p14:cNvContentPartPr/>
                <p14:nvPr/>
              </p14:nvContentPartPr>
              <p14:xfrm>
                <a:off x="2721822" y="4973857"/>
                <a:ext cx="601920" cy="948240"/>
              </p14:xfrm>
            </p:contentPart>
          </mc:Choice>
          <mc:Fallback xmlns="">
            <p:pic>
              <p:nvPicPr>
                <p:cNvPr id="71" name="Ink 70">
                  <a:extLst>
                    <a:ext uri="{FF2B5EF4-FFF2-40B4-BE49-F238E27FC236}">
                      <a16:creationId xmlns:a16="http://schemas.microsoft.com/office/drawing/2014/main" id="{BBC84FAF-C031-4320-A77A-08F57B78A81E}"/>
                    </a:ext>
                  </a:extLst>
                </p:cNvPr>
                <p:cNvPicPr/>
                <p:nvPr/>
              </p:nvPicPr>
              <p:blipFill>
                <a:blip r:embed="rId129"/>
                <a:stretch>
                  <a:fillRect/>
                </a:stretch>
              </p:blipFill>
              <p:spPr>
                <a:xfrm>
                  <a:off x="2704182" y="4955857"/>
                  <a:ext cx="637560" cy="983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3" name="Ink 72">
                  <a:extLst>
                    <a:ext uri="{FF2B5EF4-FFF2-40B4-BE49-F238E27FC236}">
                      <a16:creationId xmlns:a16="http://schemas.microsoft.com/office/drawing/2014/main" id="{5AD68D3E-E058-4EEF-9A7D-BC42511846C8}"/>
                    </a:ext>
                  </a:extLst>
                </p14:cNvPr>
                <p14:cNvContentPartPr/>
                <p14:nvPr/>
              </p14:nvContentPartPr>
              <p14:xfrm>
                <a:off x="3693102" y="5182297"/>
                <a:ext cx="1655640" cy="695880"/>
              </p14:xfrm>
            </p:contentPart>
          </mc:Choice>
          <mc:Fallback xmlns="">
            <p:pic>
              <p:nvPicPr>
                <p:cNvPr id="73" name="Ink 72">
                  <a:extLst>
                    <a:ext uri="{FF2B5EF4-FFF2-40B4-BE49-F238E27FC236}">
                      <a16:creationId xmlns:a16="http://schemas.microsoft.com/office/drawing/2014/main" id="{5AD68D3E-E058-4EEF-9A7D-BC42511846C8}"/>
                    </a:ext>
                  </a:extLst>
                </p:cNvPr>
                <p:cNvPicPr/>
                <p:nvPr/>
              </p:nvPicPr>
              <p:blipFill>
                <a:blip r:embed="rId131"/>
                <a:stretch>
                  <a:fillRect/>
                </a:stretch>
              </p:blipFill>
              <p:spPr>
                <a:xfrm>
                  <a:off x="3675462" y="5164297"/>
                  <a:ext cx="169128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4" name="Ink 73">
                  <a:extLst>
                    <a:ext uri="{FF2B5EF4-FFF2-40B4-BE49-F238E27FC236}">
                      <a16:creationId xmlns:a16="http://schemas.microsoft.com/office/drawing/2014/main" id="{634765EF-9A88-4C67-92AE-F4C7106FF059}"/>
                    </a:ext>
                  </a:extLst>
                </p14:cNvPr>
                <p14:cNvContentPartPr/>
                <p14:nvPr/>
              </p14:nvContentPartPr>
              <p14:xfrm>
                <a:off x="5143182" y="4800697"/>
                <a:ext cx="555120" cy="576000"/>
              </p14:xfrm>
            </p:contentPart>
          </mc:Choice>
          <mc:Fallback xmlns="">
            <p:pic>
              <p:nvPicPr>
                <p:cNvPr id="74" name="Ink 73">
                  <a:extLst>
                    <a:ext uri="{FF2B5EF4-FFF2-40B4-BE49-F238E27FC236}">
                      <a16:creationId xmlns:a16="http://schemas.microsoft.com/office/drawing/2014/main" id="{634765EF-9A88-4C67-92AE-F4C7106FF059}"/>
                    </a:ext>
                  </a:extLst>
                </p:cNvPr>
                <p:cNvPicPr/>
                <p:nvPr/>
              </p:nvPicPr>
              <p:blipFill>
                <a:blip r:embed="rId133"/>
                <a:stretch>
                  <a:fillRect/>
                </a:stretch>
              </p:blipFill>
              <p:spPr>
                <a:xfrm>
                  <a:off x="5125182" y="4783057"/>
                  <a:ext cx="59076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5" name="Ink 74">
                  <a:extLst>
                    <a:ext uri="{FF2B5EF4-FFF2-40B4-BE49-F238E27FC236}">
                      <a16:creationId xmlns:a16="http://schemas.microsoft.com/office/drawing/2014/main" id="{28CEF966-92B3-4EBB-BE2E-AD1684561829}"/>
                    </a:ext>
                  </a:extLst>
                </p14:cNvPr>
                <p14:cNvContentPartPr/>
                <p14:nvPr/>
              </p14:nvContentPartPr>
              <p14:xfrm>
                <a:off x="5063262" y="4877737"/>
                <a:ext cx="1454760" cy="379800"/>
              </p14:xfrm>
            </p:contentPart>
          </mc:Choice>
          <mc:Fallback xmlns="">
            <p:pic>
              <p:nvPicPr>
                <p:cNvPr id="75" name="Ink 74">
                  <a:extLst>
                    <a:ext uri="{FF2B5EF4-FFF2-40B4-BE49-F238E27FC236}">
                      <a16:creationId xmlns:a16="http://schemas.microsoft.com/office/drawing/2014/main" id="{28CEF966-92B3-4EBB-BE2E-AD1684561829}"/>
                    </a:ext>
                  </a:extLst>
                </p:cNvPr>
                <p:cNvPicPr/>
                <p:nvPr/>
              </p:nvPicPr>
              <p:blipFill>
                <a:blip r:embed="rId135"/>
                <a:stretch>
                  <a:fillRect/>
                </a:stretch>
              </p:blipFill>
              <p:spPr>
                <a:xfrm>
                  <a:off x="5045262" y="4859737"/>
                  <a:ext cx="149040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6" name="Ink 75">
                  <a:extLst>
                    <a:ext uri="{FF2B5EF4-FFF2-40B4-BE49-F238E27FC236}">
                      <a16:creationId xmlns:a16="http://schemas.microsoft.com/office/drawing/2014/main" id="{B293EAF7-5C81-4013-AA79-EA325E6A5EA3}"/>
                    </a:ext>
                  </a:extLst>
                </p14:cNvPr>
                <p14:cNvContentPartPr/>
                <p14:nvPr/>
              </p14:nvContentPartPr>
              <p14:xfrm>
                <a:off x="6330102" y="4536457"/>
                <a:ext cx="453600" cy="599400"/>
              </p14:xfrm>
            </p:contentPart>
          </mc:Choice>
          <mc:Fallback xmlns="">
            <p:pic>
              <p:nvPicPr>
                <p:cNvPr id="76" name="Ink 75">
                  <a:extLst>
                    <a:ext uri="{FF2B5EF4-FFF2-40B4-BE49-F238E27FC236}">
                      <a16:creationId xmlns:a16="http://schemas.microsoft.com/office/drawing/2014/main" id="{B293EAF7-5C81-4013-AA79-EA325E6A5EA3}"/>
                    </a:ext>
                  </a:extLst>
                </p:cNvPr>
                <p:cNvPicPr/>
                <p:nvPr/>
              </p:nvPicPr>
              <p:blipFill>
                <a:blip r:embed="rId137"/>
                <a:stretch>
                  <a:fillRect/>
                </a:stretch>
              </p:blipFill>
              <p:spPr>
                <a:xfrm>
                  <a:off x="6312102" y="4518457"/>
                  <a:ext cx="4892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Ink 76">
                  <a:extLst>
                    <a:ext uri="{FF2B5EF4-FFF2-40B4-BE49-F238E27FC236}">
                      <a16:creationId xmlns:a16="http://schemas.microsoft.com/office/drawing/2014/main" id="{DCCCE098-306C-4EE0-A171-EC5E067AB57E}"/>
                    </a:ext>
                  </a:extLst>
                </p14:cNvPr>
                <p14:cNvContentPartPr/>
                <p14:nvPr/>
              </p14:nvContentPartPr>
              <p14:xfrm>
                <a:off x="6444222" y="4501537"/>
                <a:ext cx="434520" cy="524520"/>
              </p14:xfrm>
            </p:contentPart>
          </mc:Choice>
          <mc:Fallback xmlns="">
            <p:pic>
              <p:nvPicPr>
                <p:cNvPr id="77" name="Ink 76">
                  <a:extLst>
                    <a:ext uri="{FF2B5EF4-FFF2-40B4-BE49-F238E27FC236}">
                      <a16:creationId xmlns:a16="http://schemas.microsoft.com/office/drawing/2014/main" id="{DCCCE098-306C-4EE0-A171-EC5E067AB57E}"/>
                    </a:ext>
                  </a:extLst>
                </p:cNvPr>
                <p:cNvPicPr/>
                <p:nvPr/>
              </p:nvPicPr>
              <p:blipFill>
                <a:blip r:embed="rId139"/>
                <a:stretch>
                  <a:fillRect/>
                </a:stretch>
              </p:blipFill>
              <p:spPr>
                <a:xfrm>
                  <a:off x="6426582" y="4483537"/>
                  <a:ext cx="47016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8" name="Ink 77">
                  <a:extLst>
                    <a:ext uri="{FF2B5EF4-FFF2-40B4-BE49-F238E27FC236}">
                      <a16:creationId xmlns:a16="http://schemas.microsoft.com/office/drawing/2014/main" id="{8934464B-BCA4-432E-85C0-3D1CA0B3F551}"/>
                    </a:ext>
                  </a:extLst>
                </p14:cNvPr>
                <p14:cNvContentPartPr/>
                <p14:nvPr/>
              </p14:nvContentPartPr>
              <p14:xfrm>
                <a:off x="6761022" y="4800337"/>
                <a:ext cx="164160" cy="99000"/>
              </p14:xfrm>
            </p:contentPart>
          </mc:Choice>
          <mc:Fallback xmlns="">
            <p:pic>
              <p:nvPicPr>
                <p:cNvPr id="78" name="Ink 77">
                  <a:extLst>
                    <a:ext uri="{FF2B5EF4-FFF2-40B4-BE49-F238E27FC236}">
                      <a16:creationId xmlns:a16="http://schemas.microsoft.com/office/drawing/2014/main" id="{8934464B-BCA4-432E-85C0-3D1CA0B3F551}"/>
                    </a:ext>
                  </a:extLst>
                </p:cNvPr>
                <p:cNvPicPr/>
                <p:nvPr/>
              </p:nvPicPr>
              <p:blipFill>
                <a:blip r:embed="rId141"/>
                <a:stretch>
                  <a:fillRect/>
                </a:stretch>
              </p:blipFill>
              <p:spPr>
                <a:xfrm>
                  <a:off x="6743382" y="4782337"/>
                  <a:ext cx="1998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9" name="Ink 78">
                  <a:extLst>
                    <a:ext uri="{FF2B5EF4-FFF2-40B4-BE49-F238E27FC236}">
                      <a16:creationId xmlns:a16="http://schemas.microsoft.com/office/drawing/2014/main" id="{3EED438C-DE50-4FA7-A47F-A33656F04099}"/>
                    </a:ext>
                  </a:extLst>
                </p14:cNvPr>
                <p14:cNvContentPartPr/>
                <p14:nvPr/>
              </p14:nvContentPartPr>
              <p14:xfrm>
                <a:off x="6788382" y="4668577"/>
                <a:ext cx="69840" cy="158400"/>
              </p14:xfrm>
            </p:contentPart>
          </mc:Choice>
          <mc:Fallback xmlns="">
            <p:pic>
              <p:nvPicPr>
                <p:cNvPr id="79" name="Ink 78">
                  <a:extLst>
                    <a:ext uri="{FF2B5EF4-FFF2-40B4-BE49-F238E27FC236}">
                      <a16:creationId xmlns:a16="http://schemas.microsoft.com/office/drawing/2014/main" id="{3EED438C-DE50-4FA7-A47F-A33656F04099}"/>
                    </a:ext>
                  </a:extLst>
                </p:cNvPr>
                <p:cNvPicPr/>
                <p:nvPr/>
              </p:nvPicPr>
              <p:blipFill>
                <a:blip r:embed="rId143"/>
                <a:stretch>
                  <a:fillRect/>
                </a:stretch>
              </p:blipFill>
              <p:spPr>
                <a:xfrm>
                  <a:off x="6770382" y="4650937"/>
                  <a:ext cx="1054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Ink 79">
                  <a:extLst>
                    <a:ext uri="{FF2B5EF4-FFF2-40B4-BE49-F238E27FC236}">
                      <a16:creationId xmlns:a16="http://schemas.microsoft.com/office/drawing/2014/main" id="{DDD3022D-757D-4724-99BF-A38F33DBC676}"/>
                    </a:ext>
                  </a:extLst>
                </p14:cNvPr>
                <p14:cNvContentPartPr/>
                <p14:nvPr/>
              </p14:nvContentPartPr>
              <p14:xfrm>
                <a:off x="6945342" y="4595137"/>
                <a:ext cx="654480" cy="293760"/>
              </p14:xfrm>
            </p:contentPart>
          </mc:Choice>
          <mc:Fallback xmlns="">
            <p:pic>
              <p:nvPicPr>
                <p:cNvPr id="80" name="Ink 79">
                  <a:extLst>
                    <a:ext uri="{FF2B5EF4-FFF2-40B4-BE49-F238E27FC236}">
                      <a16:creationId xmlns:a16="http://schemas.microsoft.com/office/drawing/2014/main" id="{DDD3022D-757D-4724-99BF-A38F33DBC676}"/>
                    </a:ext>
                  </a:extLst>
                </p:cNvPr>
                <p:cNvPicPr/>
                <p:nvPr/>
              </p:nvPicPr>
              <p:blipFill>
                <a:blip r:embed="rId145"/>
                <a:stretch>
                  <a:fillRect/>
                </a:stretch>
              </p:blipFill>
              <p:spPr>
                <a:xfrm>
                  <a:off x="6927702" y="4577497"/>
                  <a:ext cx="69012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1" name="Ink 80">
                  <a:extLst>
                    <a:ext uri="{FF2B5EF4-FFF2-40B4-BE49-F238E27FC236}">
                      <a16:creationId xmlns:a16="http://schemas.microsoft.com/office/drawing/2014/main" id="{18C68367-3ED9-4431-A064-5639527B2507}"/>
                    </a:ext>
                  </a:extLst>
                </p14:cNvPr>
                <p14:cNvContentPartPr/>
                <p14:nvPr/>
              </p14:nvContentPartPr>
              <p14:xfrm>
                <a:off x="7329822" y="4497937"/>
                <a:ext cx="1028880" cy="1168560"/>
              </p14:xfrm>
            </p:contentPart>
          </mc:Choice>
          <mc:Fallback xmlns="">
            <p:pic>
              <p:nvPicPr>
                <p:cNvPr id="81" name="Ink 80">
                  <a:extLst>
                    <a:ext uri="{FF2B5EF4-FFF2-40B4-BE49-F238E27FC236}">
                      <a16:creationId xmlns:a16="http://schemas.microsoft.com/office/drawing/2014/main" id="{18C68367-3ED9-4431-A064-5639527B2507}"/>
                    </a:ext>
                  </a:extLst>
                </p:cNvPr>
                <p:cNvPicPr/>
                <p:nvPr/>
              </p:nvPicPr>
              <p:blipFill>
                <a:blip r:embed="rId147"/>
                <a:stretch>
                  <a:fillRect/>
                </a:stretch>
              </p:blipFill>
              <p:spPr>
                <a:xfrm>
                  <a:off x="7311822" y="4479937"/>
                  <a:ext cx="1064520" cy="1204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2" name="Ink 81">
                  <a:extLst>
                    <a:ext uri="{FF2B5EF4-FFF2-40B4-BE49-F238E27FC236}">
                      <a16:creationId xmlns:a16="http://schemas.microsoft.com/office/drawing/2014/main" id="{C61C6F63-FA71-42CD-A54F-0F6B5C67D93A}"/>
                    </a:ext>
                  </a:extLst>
                </p14:cNvPr>
                <p14:cNvContentPartPr/>
                <p14:nvPr/>
              </p14:nvContentPartPr>
              <p14:xfrm>
                <a:off x="8844702" y="4009057"/>
                <a:ext cx="478080" cy="459720"/>
              </p14:xfrm>
            </p:contentPart>
          </mc:Choice>
          <mc:Fallback xmlns="">
            <p:pic>
              <p:nvPicPr>
                <p:cNvPr id="82" name="Ink 81">
                  <a:extLst>
                    <a:ext uri="{FF2B5EF4-FFF2-40B4-BE49-F238E27FC236}">
                      <a16:creationId xmlns:a16="http://schemas.microsoft.com/office/drawing/2014/main" id="{C61C6F63-FA71-42CD-A54F-0F6B5C67D93A}"/>
                    </a:ext>
                  </a:extLst>
                </p:cNvPr>
                <p:cNvPicPr/>
                <p:nvPr/>
              </p:nvPicPr>
              <p:blipFill>
                <a:blip r:embed="rId149"/>
                <a:stretch>
                  <a:fillRect/>
                </a:stretch>
              </p:blipFill>
              <p:spPr>
                <a:xfrm>
                  <a:off x="8826702" y="3991057"/>
                  <a:ext cx="51372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3" name="Ink 82">
                  <a:extLst>
                    <a:ext uri="{FF2B5EF4-FFF2-40B4-BE49-F238E27FC236}">
                      <a16:creationId xmlns:a16="http://schemas.microsoft.com/office/drawing/2014/main" id="{18335179-A7DD-4727-8A55-D318BC323A83}"/>
                    </a:ext>
                  </a:extLst>
                </p14:cNvPr>
                <p14:cNvContentPartPr/>
                <p14:nvPr/>
              </p14:nvContentPartPr>
              <p14:xfrm>
                <a:off x="9222702" y="3912217"/>
                <a:ext cx="947520" cy="497160"/>
              </p14:xfrm>
            </p:contentPart>
          </mc:Choice>
          <mc:Fallback xmlns="">
            <p:pic>
              <p:nvPicPr>
                <p:cNvPr id="83" name="Ink 82">
                  <a:extLst>
                    <a:ext uri="{FF2B5EF4-FFF2-40B4-BE49-F238E27FC236}">
                      <a16:creationId xmlns:a16="http://schemas.microsoft.com/office/drawing/2014/main" id="{18335179-A7DD-4727-8A55-D318BC323A83}"/>
                    </a:ext>
                  </a:extLst>
                </p:cNvPr>
                <p:cNvPicPr/>
                <p:nvPr/>
              </p:nvPicPr>
              <p:blipFill>
                <a:blip r:embed="rId151"/>
                <a:stretch>
                  <a:fillRect/>
                </a:stretch>
              </p:blipFill>
              <p:spPr>
                <a:xfrm>
                  <a:off x="9205062" y="3894577"/>
                  <a:ext cx="98316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4" name="Ink 83">
                  <a:extLst>
                    <a:ext uri="{FF2B5EF4-FFF2-40B4-BE49-F238E27FC236}">
                      <a16:creationId xmlns:a16="http://schemas.microsoft.com/office/drawing/2014/main" id="{8256BBE9-8578-41B1-B9AC-5640E4255526}"/>
                    </a:ext>
                  </a:extLst>
                </p14:cNvPr>
                <p14:cNvContentPartPr/>
                <p14:nvPr/>
              </p14:nvContentPartPr>
              <p14:xfrm>
                <a:off x="10044582" y="3970177"/>
                <a:ext cx="489600" cy="401760"/>
              </p14:xfrm>
            </p:contentPart>
          </mc:Choice>
          <mc:Fallback xmlns="">
            <p:pic>
              <p:nvPicPr>
                <p:cNvPr id="84" name="Ink 83">
                  <a:extLst>
                    <a:ext uri="{FF2B5EF4-FFF2-40B4-BE49-F238E27FC236}">
                      <a16:creationId xmlns:a16="http://schemas.microsoft.com/office/drawing/2014/main" id="{8256BBE9-8578-41B1-B9AC-5640E4255526}"/>
                    </a:ext>
                  </a:extLst>
                </p:cNvPr>
                <p:cNvPicPr/>
                <p:nvPr/>
              </p:nvPicPr>
              <p:blipFill>
                <a:blip r:embed="rId153"/>
                <a:stretch>
                  <a:fillRect/>
                </a:stretch>
              </p:blipFill>
              <p:spPr>
                <a:xfrm>
                  <a:off x="10026942" y="3952177"/>
                  <a:ext cx="52524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Ink 84">
                  <a:extLst>
                    <a:ext uri="{FF2B5EF4-FFF2-40B4-BE49-F238E27FC236}">
                      <a16:creationId xmlns:a16="http://schemas.microsoft.com/office/drawing/2014/main" id="{D492720F-9FB0-439E-A907-06ADC4726EC8}"/>
                    </a:ext>
                  </a:extLst>
                </p14:cNvPr>
                <p14:cNvContentPartPr/>
                <p14:nvPr/>
              </p14:nvContentPartPr>
              <p14:xfrm>
                <a:off x="9238542" y="3965137"/>
                <a:ext cx="582120" cy="183240"/>
              </p14:xfrm>
            </p:contentPart>
          </mc:Choice>
          <mc:Fallback xmlns="">
            <p:pic>
              <p:nvPicPr>
                <p:cNvPr id="85" name="Ink 84">
                  <a:extLst>
                    <a:ext uri="{FF2B5EF4-FFF2-40B4-BE49-F238E27FC236}">
                      <a16:creationId xmlns:a16="http://schemas.microsoft.com/office/drawing/2014/main" id="{D492720F-9FB0-439E-A907-06ADC4726EC8}"/>
                    </a:ext>
                  </a:extLst>
                </p:cNvPr>
                <p:cNvPicPr/>
                <p:nvPr/>
              </p:nvPicPr>
              <p:blipFill>
                <a:blip r:embed="rId155"/>
                <a:stretch>
                  <a:fillRect/>
                </a:stretch>
              </p:blipFill>
              <p:spPr>
                <a:xfrm>
                  <a:off x="9220902" y="3947137"/>
                  <a:ext cx="6177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7" name="Ink 86">
                  <a:extLst>
                    <a:ext uri="{FF2B5EF4-FFF2-40B4-BE49-F238E27FC236}">
                      <a16:creationId xmlns:a16="http://schemas.microsoft.com/office/drawing/2014/main" id="{FD8396FF-CE9D-4DF3-B37B-D27B604B3D78}"/>
                    </a:ext>
                  </a:extLst>
                </p14:cNvPr>
                <p14:cNvContentPartPr/>
                <p14:nvPr/>
              </p14:nvContentPartPr>
              <p14:xfrm>
                <a:off x="3922782" y="6286777"/>
                <a:ext cx="633600" cy="363960"/>
              </p14:xfrm>
            </p:contentPart>
          </mc:Choice>
          <mc:Fallback xmlns="">
            <p:pic>
              <p:nvPicPr>
                <p:cNvPr id="87" name="Ink 86">
                  <a:extLst>
                    <a:ext uri="{FF2B5EF4-FFF2-40B4-BE49-F238E27FC236}">
                      <a16:creationId xmlns:a16="http://schemas.microsoft.com/office/drawing/2014/main" id="{FD8396FF-CE9D-4DF3-B37B-D27B604B3D78}"/>
                    </a:ext>
                  </a:extLst>
                </p:cNvPr>
                <p:cNvPicPr/>
                <p:nvPr/>
              </p:nvPicPr>
              <p:blipFill>
                <a:blip r:embed="rId157"/>
                <a:stretch>
                  <a:fillRect/>
                </a:stretch>
              </p:blipFill>
              <p:spPr>
                <a:xfrm>
                  <a:off x="3905142" y="6268777"/>
                  <a:ext cx="66924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8" name="Ink 87">
                  <a:extLst>
                    <a:ext uri="{FF2B5EF4-FFF2-40B4-BE49-F238E27FC236}">
                      <a16:creationId xmlns:a16="http://schemas.microsoft.com/office/drawing/2014/main" id="{BD673594-9C5A-4ABA-84A5-EB19453E5FB7}"/>
                    </a:ext>
                  </a:extLst>
                </p14:cNvPr>
                <p14:cNvContentPartPr/>
                <p14:nvPr/>
              </p14:nvContentPartPr>
              <p14:xfrm>
                <a:off x="4682742" y="5527537"/>
                <a:ext cx="892440" cy="852480"/>
              </p14:xfrm>
            </p:contentPart>
          </mc:Choice>
          <mc:Fallback xmlns="">
            <p:pic>
              <p:nvPicPr>
                <p:cNvPr id="88" name="Ink 87">
                  <a:extLst>
                    <a:ext uri="{FF2B5EF4-FFF2-40B4-BE49-F238E27FC236}">
                      <a16:creationId xmlns:a16="http://schemas.microsoft.com/office/drawing/2014/main" id="{BD673594-9C5A-4ABA-84A5-EB19453E5FB7}"/>
                    </a:ext>
                  </a:extLst>
                </p:cNvPr>
                <p:cNvPicPr/>
                <p:nvPr/>
              </p:nvPicPr>
              <p:blipFill>
                <a:blip r:embed="rId159"/>
                <a:stretch>
                  <a:fillRect/>
                </a:stretch>
              </p:blipFill>
              <p:spPr>
                <a:xfrm>
                  <a:off x="4665102" y="5509537"/>
                  <a:ext cx="92808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9" name="Ink 88">
                  <a:extLst>
                    <a:ext uri="{FF2B5EF4-FFF2-40B4-BE49-F238E27FC236}">
                      <a16:creationId xmlns:a16="http://schemas.microsoft.com/office/drawing/2014/main" id="{005DCEA5-E151-4637-A95A-1F2FC129C66B}"/>
                    </a:ext>
                  </a:extLst>
                </p14:cNvPr>
                <p14:cNvContentPartPr/>
                <p14:nvPr/>
              </p14:nvContentPartPr>
              <p14:xfrm>
                <a:off x="4993422" y="5868097"/>
                <a:ext cx="681480" cy="119520"/>
              </p14:xfrm>
            </p:contentPart>
          </mc:Choice>
          <mc:Fallback xmlns="">
            <p:pic>
              <p:nvPicPr>
                <p:cNvPr id="89" name="Ink 88">
                  <a:extLst>
                    <a:ext uri="{FF2B5EF4-FFF2-40B4-BE49-F238E27FC236}">
                      <a16:creationId xmlns:a16="http://schemas.microsoft.com/office/drawing/2014/main" id="{005DCEA5-E151-4637-A95A-1F2FC129C66B}"/>
                    </a:ext>
                  </a:extLst>
                </p:cNvPr>
                <p:cNvPicPr/>
                <p:nvPr/>
              </p:nvPicPr>
              <p:blipFill>
                <a:blip r:embed="rId161"/>
                <a:stretch>
                  <a:fillRect/>
                </a:stretch>
              </p:blipFill>
              <p:spPr>
                <a:xfrm>
                  <a:off x="4975782" y="5850457"/>
                  <a:ext cx="7171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0" name="Ink 89">
                  <a:extLst>
                    <a:ext uri="{FF2B5EF4-FFF2-40B4-BE49-F238E27FC236}">
                      <a16:creationId xmlns:a16="http://schemas.microsoft.com/office/drawing/2014/main" id="{999E8B7B-13C0-4C0E-BFEE-B7B85F43B1CF}"/>
                    </a:ext>
                  </a:extLst>
                </p14:cNvPr>
                <p14:cNvContentPartPr/>
                <p14:nvPr/>
              </p14:nvContentPartPr>
              <p14:xfrm>
                <a:off x="5820342" y="5943337"/>
                <a:ext cx="196560" cy="203040"/>
              </p14:xfrm>
            </p:contentPart>
          </mc:Choice>
          <mc:Fallback xmlns="">
            <p:pic>
              <p:nvPicPr>
                <p:cNvPr id="90" name="Ink 89">
                  <a:extLst>
                    <a:ext uri="{FF2B5EF4-FFF2-40B4-BE49-F238E27FC236}">
                      <a16:creationId xmlns:a16="http://schemas.microsoft.com/office/drawing/2014/main" id="{999E8B7B-13C0-4C0E-BFEE-B7B85F43B1CF}"/>
                    </a:ext>
                  </a:extLst>
                </p:cNvPr>
                <p:cNvPicPr/>
                <p:nvPr/>
              </p:nvPicPr>
              <p:blipFill>
                <a:blip r:embed="rId163"/>
                <a:stretch>
                  <a:fillRect/>
                </a:stretch>
              </p:blipFill>
              <p:spPr>
                <a:xfrm>
                  <a:off x="5802342" y="5925697"/>
                  <a:ext cx="2322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1" name="Ink 90">
                  <a:extLst>
                    <a:ext uri="{FF2B5EF4-FFF2-40B4-BE49-F238E27FC236}">
                      <a16:creationId xmlns:a16="http://schemas.microsoft.com/office/drawing/2014/main" id="{ACF721FA-9ABD-4775-AEB3-F7F086C1C3F8}"/>
                    </a:ext>
                  </a:extLst>
                </p14:cNvPr>
                <p14:cNvContentPartPr/>
                <p14:nvPr/>
              </p14:nvContentPartPr>
              <p14:xfrm>
                <a:off x="5618022" y="5667217"/>
                <a:ext cx="360" cy="3960"/>
              </p14:xfrm>
            </p:contentPart>
          </mc:Choice>
          <mc:Fallback xmlns="">
            <p:pic>
              <p:nvPicPr>
                <p:cNvPr id="91" name="Ink 90">
                  <a:extLst>
                    <a:ext uri="{FF2B5EF4-FFF2-40B4-BE49-F238E27FC236}">
                      <a16:creationId xmlns:a16="http://schemas.microsoft.com/office/drawing/2014/main" id="{ACF721FA-9ABD-4775-AEB3-F7F086C1C3F8}"/>
                    </a:ext>
                  </a:extLst>
                </p:cNvPr>
                <p:cNvPicPr/>
                <p:nvPr/>
              </p:nvPicPr>
              <p:blipFill>
                <a:blip r:embed="rId165"/>
                <a:stretch>
                  <a:fillRect/>
                </a:stretch>
              </p:blipFill>
              <p:spPr>
                <a:xfrm>
                  <a:off x="5600022" y="5649577"/>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2" name="Ink 91">
                  <a:extLst>
                    <a:ext uri="{FF2B5EF4-FFF2-40B4-BE49-F238E27FC236}">
                      <a16:creationId xmlns:a16="http://schemas.microsoft.com/office/drawing/2014/main" id="{4A2C4BDD-EBE0-4D48-A630-1C1E787C9836}"/>
                    </a:ext>
                  </a:extLst>
                </p14:cNvPr>
                <p14:cNvContentPartPr/>
                <p14:nvPr/>
              </p14:nvContentPartPr>
              <p14:xfrm>
                <a:off x="5908182" y="5651017"/>
                <a:ext cx="353160" cy="347040"/>
              </p14:xfrm>
            </p:contentPart>
          </mc:Choice>
          <mc:Fallback xmlns="">
            <p:pic>
              <p:nvPicPr>
                <p:cNvPr id="92" name="Ink 91">
                  <a:extLst>
                    <a:ext uri="{FF2B5EF4-FFF2-40B4-BE49-F238E27FC236}">
                      <a16:creationId xmlns:a16="http://schemas.microsoft.com/office/drawing/2014/main" id="{4A2C4BDD-EBE0-4D48-A630-1C1E787C9836}"/>
                    </a:ext>
                  </a:extLst>
                </p:cNvPr>
                <p:cNvPicPr/>
                <p:nvPr/>
              </p:nvPicPr>
              <p:blipFill>
                <a:blip r:embed="rId167"/>
                <a:stretch>
                  <a:fillRect/>
                </a:stretch>
              </p:blipFill>
              <p:spPr>
                <a:xfrm>
                  <a:off x="5890182" y="5633377"/>
                  <a:ext cx="3888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3" name="Ink 92">
                  <a:extLst>
                    <a:ext uri="{FF2B5EF4-FFF2-40B4-BE49-F238E27FC236}">
                      <a16:creationId xmlns:a16="http://schemas.microsoft.com/office/drawing/2014/main" id="{D0CFB9B4-5CA5-45D5-93FF-42B22E106AD1}"/>
                    </a:ext>
                  </a:extLst>
                </p14:cNvPr>
                <p14:cNvContentPartPr/>
                <p14:nvPr/>
              </p14:nvContentPartPr>
              <p14:xfrm>
                <a:off x="6395622" y="5813017"/>
                <a:ext cx="41040" cy="66600"/>
              </p14:xfrm>
            </p:contentPart>
          </mc:Choice>
          <mc:Fallback xmlns="">
            <p:pic>
              <p:nvPicPr>
                <p:cNvPr id="93" name="Ink 92">
                  <a:extLst>
                    <a:ext uri="{FF2B5EF4-FFF2-40B4-BE49-F238E27FC236}">
                      <a16:creationId xmlns:a16="http://schemas.microsoft.com/office/drawing/2014/main" id="{D0CFB9B4-5CA5-45D5-93FF-42B22E106AD1}"/>
                    </a:ext>
                  </a:extLst>
                </p:cNvPr>
                <p:cNvPicPr/>
                <p:nvPr/>
              </p:nvPicPr>
              <p:blipFill>
                <a:blip r:embed="rId169"/>
                <a:stretch>
                  <a:fillRect/>
                </a:stretch>
              </p:blipFill>
              <p:spPr>
                <a:xfrm>
                  <a:off x="6377982" y="5795377"/>
                  <a:ext cx="766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4" name="Ink 93">
                  <a:extLst>
                    <a:ext uri="{FF2B5EF4-FFF2-40B4-BE49-F238E27FC236}">
                      <a16:creationId xmlns:a16="http://schemas.microsoft.com/office/drawing/2014/main" id="{6580E732-31C7-4A44-B8E5-C5480AE80D79}"/>
                    </a:ext>
                  </a:extLst>
                </p14:cNvPr>
                <p14:cNvContentPartPr/>
                <p14:nvPr/>
              </p14:nvContentPartPr>
              <p14:xfrm>
                <a:off x="6294822" y="5538697"/>
                <a:ext cx="360" cy="9360"/>
              </p14:xfrm>
            </p:contentPart>
          </mc:Choice>
          <mc:Fallback xmlns="">
            <p:pic>
              <p:nvPicPr>
                <p:cNvPr id="94" name="Ink 93">
                  <a:extLst>
                    <a:ext uri="{FF2B5EF4-FFF2-40B4-BE49-F238E27FC236}">
                      <a16:creationId xmlns:a16="http://schemas.microsoft.com/office/drawing/2014/main" id="{6580E732-31C7-4A44-B8E5-C5480AE80D79}"/>
                    </a:ext>
                  </a:extLst>
                </p:cNvPr>
                <p:cNvPicPr/>
                <p:nvPr/>
              </p:nvPicPr>
              <p:blipFill>
                <a:blip r:embed="rId97"/>
                <a:stretch>
                  <a:fillRect/>
                </a:stretch>
              </p:blipFill>
              <p:spPr>
                <a:xfrm>
                  <a:off x="6277182" y="5521057"/>
                  <a:ext cx="36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5" name="Ink 94">
                  <a:extLst>
                    <a:ext uri="{FF2B5EF4-FFF2-40B4-BE49-F238E27FC236}">
                      <a16:creationId xmlns:a16="http://schemas.microsoft.com/office/drawing/2014/main" id="{B28FFDD4-D718-42C0-9B56-0FB54F17B02D}"/>
                    </a:ext>
                  </a:extLst>
                </p14:cNvPr>
                <p14:cNvContentPartPr/>
                <p14:nvPr/>
              </p14:nvContentPartPr>
              <p14:xfrm>
                <a:off x="6418302" y="5415577"/>
                <a:ext cx="558720" cy="532080"/>
              </p14:xfrm>
            </p:contentPart>
          </mc:Choice>
          <mc:Fallback xmlns="">
            <p:pic>
              <p:nvPicPr>
                <p:cNvPr id="95" name="Ink 94">
                  <a:extLst>
                    <a:ext uri="{FF2B5EF4-FFF2-40B4-BE49-F238E27FC236}">
                      <a16:creationId xmlns:a16="http://schemas.microsoft.com/office/drawing/2014/main" id="{B28FFDD4-D718-42C0-9B56-0FB54F17B02D}"/>
                    </a:ext>
                  </a:extLst>
                </p:cNvPr>
                <p:cNvPicPr/>
                <p:nvPr/>
              </p:nvPicPr>
              <p:blipFill>
                <a:blip r:embed="rId172"/>
                <a:stretch>
                  <a:fillRect/>
                </a:stretch>
              </p:blipFill>
              <p:spPr>
                <a:xfrm>
                  <a:off x="6400302" y="5397937"/>
                  <a:ext cx="594360" cy="5677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96" name="Ink 95">
                  <a:extLst>
                    <a:ext uri="{FF2B5EF4-FFF2-40B4-BE49-F238E27FC236}">
                      <a16:creationId xmlns:a16="http://schemas.microsoft.com/office/drawing/2014/main" id="{BFB905A5-8D64-465F-B714-D912E377BC4C}"/>
                    </a:ext>
                  </a:extLst>
                </p14:cNvPr>
                <p14:cNvContentPartPr/>
                <p14:nvPr/>
              </p14:nvContentPartPr>
              <p14:xfrm>
                <a:off x="6380862" y="5591257"/>
                <a:ext cx="327600" cy="114840"/>
              </p14:xfrm>
            </p:contentPart>
          </mc:Choice>
          <mc:Fallback xmlns="">
            <p:pic>
              <p:nvPicPr>
                <p:cNvPr id="96" name="Ink 95">
                  <a:extLst>
                    <a:ext uri="{FF2B5EF4-FFF2-40B4-BE49-F238E27FC236}">
                      <a16:creationId xmlns:a16="http://schemas.microsoft.com/office/drawing/2014/main" id="{BFB905A5-8D64-465F-B714-D912E377BC4C}"/>
                    </a:ext>
                  </a:extLst>
                </p:cNvPr>
                <p:cNvPicPr/>
                <p:nvPr/>
              </p:nvPicPr>
              <p:blipFill>
                <a:blip r:embed="rId174"/>
                <a:stretch>
                  <a:fillRect/>
                </a:stretch>
              </p:blipFill>
              <p:spPr>
                <a:xfrm>
                  <a:off x="6363222" y="5573257"/>
                  <a:ext cx="3632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97" name="Ink 96">
                  <a:extLst>
                    <a:ext uri="{FF2B5EF4-FFF2-40B4-BE49-F238E27FC236}">
                      <a16:creationId xmlns:a16="http://schemas.microsoft.com/office/drawing/2014/main" id="{E40BC5FF-3AB9-4B11-B13A-5859D58142B9}"/>
                    </a:ext>
                  </a:extLst>
                </p14:cNvPr>
                <p14:cNvContentPartPr/>
                <p14:nvPr/>
              </p14:nvContentPartPr>
              <p14:xfrm>
                <a:off x="6892782" y="5608897"/>
                <a:ext cx="202680" cy="248400"/>
              </p14:xfrm>
            </p:contentPart>
          </mc:Choice>
          <mc:Fallback xmlns="">
            <p:pic>
              <p:nvPicPr>
                <p:cNvPr id="97" name="Ink 96">
                  <a:extLst>
                    <a:ext uri="{FF2B5EF4-FFF2-40B4-BE49-F238E27FC236}">
                      <a16:creationId xmlns:a16="http://schemas.microsoft.com/office/drawing/2014/main" id="{E40BC5FF-3AB9-4B11-B13A-5859D58142B9}"/>
                    </a:ext>
                  </a:extLst>
                </p:cNvPr>
                <p:cNvPicPr/>
                <p:nvPr/>
              </p:nvPicPr>
              <p:blipFill>
                <a:blip r:embed="rId176"/>
                <a:stretch>
                  <a:fillRect/>
                </a:stretch>
              </p:blipFill>
              <p:spPr>
                <a:xfrm>
                  <a:off x="6874782" y="5591257"/>
                  <a:ext cx="2383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98" name="Ink 97">
                  <a:extLst>
                    <a:ext uri="{FF2B5EF4-FFF2-40B4-BE49-F238E27FC236}">
                      <a16:creationId xmlns:a16="http://schemas.microsoft.com/office/drawing/2014/main" id="{F9453FD8-6B3D-4DB8-A6F6-06C7114CFA89}"/>
                    </a:ext>
                  </a:extLst>
                </p14:cNvPr>
                <p14:cNvContentPartPr/>
                <p14:nvPr/>
              </p14:nvContentPartPr>
              <p14:xfrm>
                <a:off x="6752022" y="5408737"/>
                <a:ext cx="360" cy="16200"/>
              </p14:xfrm>
            </p:contentPart>
          </mc:Choice>
          <mc:Fallback xmlns="">
            <p:pic>
              <p:nvPicPr>
                <p:cNvPr id="98" name="Ink 97">
                  <a:extLst>
                    <a:ext uri="{FF2B5EF4-FFF2-40B4-BE49-F238E27FC236}">
                      <a16:creationId xmlns:a16="http://schemas.microsoft.com/office/drawing/2014/main" id="{F9453FD8-6B3D-4DB8-A6F6-06C7114CFA89}"/>
                    </a:ext>
                  </a:extLst>
                </p:cNvPr>
                <p:cNvPicPr/>
                <p:nvPr/>
              </p:nvPicPr>
              <p:blipFill>
                <a:blip r:embed="rId178"/>
                <a:stretch>
                  <a:fillRect/>
                </a:stretch>
              </p:blipFill>
              <p:spPr>
                <a:xfrm>
                  <a:off x="6734382" y="5390737"/>
                  <a:ext cx="360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99" name="Ink 98">
                  <a:extLst>
                    <a:ext uri="{FF2B5EF4-FFF2-40B4-BE49-F238E27FC236}">
                      <a16:creationId xmlns:a16="http://schemas.microsoft.com/office/drawing/2014/main" id="{4717CB69-EA52-4FA9-AF49-F336280C206B}"/>
                    </a:ext>
                  </a:extLst>
                </p14:cNvPr>
                <p14:cNvContentPartPr/>
                <p14:nvPr/>
              </p14:nvContentPartPr>
              <p14:xfrm>
                <a:off x="7009422" y="5054857"/>
                <a:ext cx="957600" cy="738360"/>
              </p14:xfrm>
            </p:contentPart>
          </mc:Choice>
          <mc:Fallback xmlns="">
            <p:pic>
              <p:nvPicPr>
                <p:cNvPr id="99" name="Ink 98">
                  <a:extLst>
                    <a:ext uri="{FF2B5EF4-FFF2-40B4-BE49-F238E27FC236}">
                      <a16:creationId xmlns:a16="http://schemas.microsoft.com/office/drawing/2014/main" id="{4717CB69-EA52-4FA9-AF49-F336280C206B}"/>
                    </a:ext>
                  </a:extLst>
                </p:cNvPr>
                <p:cNvPicPr/>
                <p:nvPr/>
              </p:nvPicPr>
              <p:blipFill>
                <a:blip r:embed="rId180"/>
                <a:stretch>
                  <a:fillRect/>
                </a:stretch>
              </p:blipFill>
              <p:spPr>
                <a:xfrm>
                  <a:off x="6991782" y="5036857"/>
                  <a:ext cx="99324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1" name="Ink 100">
                  <a:extLst>
                    <a:ext uri="{FF2B5EF4-FFF2-40B4-BE49-F238E27FC236}">
                      <a16:creationId xmlns:a16="http://schemas.microsoft.com/office/drawing/2014/main" id="{D3CEC0F0-6328-4549-83AD-781767051B1B}"/>
                    </a:ext>
                  </a:extLst>
                </p14:cNvPr>
                <p14:cNvContentPartPr/>
                <p14:nvPr/>
              </p14:nvContentPartPr>
              <p14:xfrm>
                <a:off x="9037662" y="4581457"/>
                <a:ext cx="1369440" cy="1131480"/>
              </p14:xfrm>
            </p:contentPart>
          </mc:Choice>
          <mc:Fallback xmlns="">
            <p:pic>
              <p:nvPicPr>
                <p:cNvPr id="101" name="Ink 100">
                  <a:extLst>
                    <a:ext uri="{FF2B5EF4-FFF2-40B4-BE49-F238E27FC236}">
                      <a16:creationId xmlns:a16="http://schemas.microsoft.com/office/drawing/2014/main" id="{D3CEC0F0-6328-4549-83AD-781767051B1B}"/>
                    </a:ext>
                  </a:extLst>
                </p:cNvPr>
                <p:cNvPicPr/>
                <p:nvPr/>
              </p:nvPicPr>
              <p:blipFill>
                <a:blip r:embed="rId182"/>
                <a:stretch>
                  <a:fillRect/>
                </a:stretch>
              </p:blipFill>
              <p:spPr>
                <a:xfrm>
                  <a:off x="9019662" y="4563457"/>
                  <a:ext cx="1405080" cy="11671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2" name="Ink 101">
                  <a:extLst>
                    <a:ext uri="{FF2B5EF4-FFF2-40B4-BE49-F238E27FC236}">
                      <a16:creationId xmlns:a16="http://schemas.microsoft.com/office/drawing/2014/main" id="{B48F1B45-751B-4EBD-9626-E0C33DEA33C9}"/>
                    </a:ext>
                  </a:extLst>
                </p14:cNvPr>
                <p14:cNvContentPartPr/>
                <p14:nvPr/>
              </p14:nvContentPartPr>
              <p14:xfrm>
                <a:off x="9987702" y="4886377"/>
                <a:ext cx="719640" cy="424080"/>
              </p14:xfrm>
            </p:contentPart>
          </mc:Choice>
          <mc:Fallback xmlns="">
            <p:pic>
              <p:nvPicPr>
                <p:cNvPr id="102" name="Ink 101">
                  <a:extLst>
                    <a:ext uri="{FF2B5EF4-FFF2-40B4-BE49-F238E27FC236}">
                      <a16:creationId xmlns:a16="http://schemas.microsoft.com/office/drawing/2014/main" id="{B48F1B45-751B-4EBD-9626-E0C33DEA33C9}"/>
                    </a:ext>
                  </a:extLst>
                </p:cNvPr>
                <p:cNvPicPr/>
                <p:nvPr/>
              </p:nvPicPr>
              <p:blipFill>
                <a:blip r:embed="rId184"/>
                <a:stretch>
                  <a:fillRect/>
                </a:stretch>
              </p:blipFill>
              <p:spPr>
                <a:xfrm>
                  <a:off x="9970062" y="4868737"/>
                  <a:ext cx="75528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3" name="Ink 102">
                  <a:extLst>
                    <a:ext uri="{FF2B5EF4-FFF2-40B4-BE49-F238E27FC236}">
                      <a16:creationId xmlns:a16="http://schemas.microsoft.com/office/drawing/2014/main" id="{318B647A-028F-4297-AE0B-F6403E2A96C6}"/>
                    </a:ext>
                  </a:extLst>
                </p14:cNvPr>
                <p14:cNvContentPartPr/>
                <p14:nvPr/>
              </p14:nvContentPartPr>
              <p14:xfrm>
                <a:off x="7074582" y="5946577"/>
                <a:ext cx="849600" cy="766440"/>
              </p14:xfrm>
            </p:contentPart>
          </mc:Choice>
          <mc:Fallback xmlns="">
            <p:pic>
              <p:nvPicPr>
                <p:cNvPr id="103" name="Ink 102">
                  <a:extLst>
                    <a:ext uri="{FF2B5EF4-FFF2-40B4-BE49-F238E27FC236}">
                      <a16:creationId xmlns:a16="http://schemas.microsoft.com/office/drawing/2014/main" id="{318B647A-028F-4297-AE0B-F6403E2A96C6}"/>
                    </a:ext>
                  </a:extLst>
                </p:cNvPr>
                <p:cNvPicPr/>
                <p:nvPr/>
              </p:nvPicPr>
              <p:blipFill>
                <a:blip r:embed="rId186"/>
                <a:stretch>
                  <a:fillRect/>
                </a:stretch>
              </p:blipFill>
              <p:spPr>
                <a:xfrm>
                  <a:off x="7056582" y="5928937"/>
                  <a:ext cx="885240" cy="802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5" name="Ink 104">
                  <a:extLst>
                    <a:ext uri="{FF2B5EF4-FFF2-40B4-BE49-F238E27FC236}">
                      <a16:creationId xmlns:a16="http://schemas.microsoft.com/office/drawing/2014/main" id="{5DA120D4-AF0E-4D36-B7BF-A8AB46456F30}"/>
                    </a:ext>
                  </a:extLst>
                </p14:cNvPr>
                <p14:cNvContentPartPr/>
                <p14:nvPr/>
              </p14:nvContentPartPr>
              <p14:xfrm>
                <a:off x="8158182" y="6224497"/>
                <a:ext cx="239760" cy="258120"/>
              </p14:xfrm>
            </p:contentPart>
          </mc:Choice>
          <mc:Fallback xmlns="">
            <p:pic>
              <p:nvPicPr>
                <p:cNvPr id="105" name="Ink 104">
                  <a:extLst>
                    <a:ext uri="{FF2B5EF4-FFF2-40B4-BE49-F238E27FC236}">
                      <a16:creationId xmlns:a16="http://schemas.microsoft.com/office/drawing/2014/main" id="{5DA120D4-AF0E-4D36-B7BF-A8AB46456F30}"/>
                    </a:ext>
                  </a:extLst>
                </p:cNvPr>
                <p:cNvPicPr/>
                <p:nvPr/>
              </p:nvPicPr>
              <p:blipFill>
                <a:blip r:embed="rId188"/>
                <a:stretch>
                  <a:fillRect/>
                </a:stretch>
              </p:blipFill>
              <p:spPr>
                <a:xfrm>
                  <a:off x="8140542" y="6206497"/>
                  <a:ext cx="2754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6" name="Ink 105">
                  <a:extLst>
                    <a:ext uri="{FF2B5EF4-FFF2-40B4-BE49-F238E27FC236}">
                      <a16:creationId xmlns:a16="http://schemas.microsoft.com/office/drawing/2014/main" id="{BC724194-6047-44C9-88AE-55D837579B4F}"/>
                    </a:ext>
                  </a:extLst>
                </p14:cNvPr>
                <p14:cNvContentPartPr/>
                <p14:nvPr/>
              </p14:nvContentPartPr>
              <p14:xfrm>
                <a:off x="8771622" y="5726617"/>
                <a:ext cx="1166040" cy="637560"/>
              </p14:xfrm>
            </p:contentPart>
          </mc:Choice>
          <mc:Fallback xmlns="">
            <p:pic>
              <p:nvPicPr>
                <p:cNvPr id="106" name="Ink 105">
                  <a:extLst>
                    <a:ext uri="{FF2B5EF4-FFF2-40B4-BE49-F238E27FC236}">
                      <a16:creationId xmlns:a16="http://schemas.microsoft.com/office/drawing/2014/main" id="{BC724194-6047-44C9-88AE-55D837579B4F}"/>
                    </a:ext>
                  </a:extLst>
                </p:cNvPr>
                <p:cNvPicPr/>
                <p:nvPr/>
              </p:nvPicPr>
              <p:blipFill>
                <a:blip r:embed="rId190"/>
                <a:stretch>
                  <a:fillRect/>
                </a:stretch>
              </p:blipFill>
              <p:spPr>
                <a:xfrm>
                  <a:off x="8753982" y="5708977"/>
                  <a:ext cx="120168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07" name="Ink 106">
                  <a:extLst>
                    <a:ext uri="{FF2B5EF4-FFF2-40B4-BE49-F238E27FC236}">
                      <a16:creationId xmlns:a16="http://schemas.microsoft.com/office/drawing/2014/main" id="{6400922C-3C0E-4B9A-B3FA-2B324DCC69F4}"/>
                    </a:ext>
                  </a:extLst>
                </p14:cNvPr>
                <p14:cNvContentPartPr/>
                <p14:nvPr/>
              </p14:nvContentPartPr>
              <p14:xfrm>
                <a:off x="9917502" y="5872417"/>
                <a:ext cx="477360" cy="274320"/>
              </p14:xfrm>
            </p:contentPart>
          </mc:Choice>
          <mc:Fallback xmlns="">
            <p:pic>
              <p:nvPicPr>
                <p:cNvPr id="107" name="Ink 106">
                  <a:extLst>
                    <a:ext uri="{FF2B5EF4-FFF2-40B4-BE49-F238E27FC236}">
                      <a16:creationId xmlns:a16="http://schemas.microsoft.com/office/drawing/2014/main" id="{6400922C-3C0E-4B9A-B3FA-2B324DCC69F4}"/>
                    </a:ext>
                  </a:extLst>
                </p:cNvPr>
                <p:cNvPicPr/>
                <p:nvPr/>
              </p:nvPicPr>
              <p:blipFill>
                <a:blip r:embed="rId192"/>
                <a:stretch>
                  <a:fillRect/>
                </a:stretch>
              </p:blipFill>
              <p:spPr>
                <a:xfrm>
                  <a:off x="9899862" y="5854777"/>
                  <a:ext cx="5130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08" name="Ink 107">
                  <a:extLst>
                    <a:ext uri="{FF2B5EF4-FFF2-40B4-BE49-F238E27FC236}">
                      <a16:creationId xmlns:a16="http://schemas.microsoft.com/office/drawing/2014/main" id="{9907CDF7-31D4-4238-B126-DB8356A451B7}"/>
                    </a:ext>
                  </a:extLst>
                </p14:cNvPr>
                <p14:cNvContentPartPr/>
                <p14:nvPr/>
              </p14:nvContentPartPr>
              <p14:xfrm>
                <a:off x="10286502" y="5635537"/>
                <a:ext cx="769680" cy="503640"/>
              </p14:xfrm>
            </p:contentPart>
          </mc:Choice>
          <mc:Fallback xmlns="">
            <p:pic>
              <p:nvPicPr>
                <p:cNvPr id="108" name="Ink 107">
                  <a:extLst>
                    <a:ext uri="{FF2B5EF4-FFF2-40B4-BE49-F238E27FC236}">
                      <a16:creationId xmlns:a16="http://schemas.microsoft.com/office/drawing/2014/main" id="{9907CDF7-31D4-4238-B126-DB8356A451B7}"/>
                    </a:ext>
                  </a:extLst>
                </p:cNvPr>
                <p:cNvPicPr/>
                <p:nvPr/>
              </p:nvPicPr>
              <p:blipFill>
                <a:blip r:embed="rId194"/>
                <a:stretch>
                  <a:fillRect/>
                </a:stretch>
              </p:blipFill>
              <p:spPr>
                <a:xfrm>
                  <a:off x="10268862" y="5617897"/>
                  <a:ext cx="80532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09" name="Ink 108">
                  <a:extLst>
                    <a:ext uri="{FF2B5EF4-FFF2-40B4-BE49-F238E27FC236}">
                      <a16:creationId xmlns:a16="http://schemas.microsoft.com/office/drawing/2014/main" id="{E4540898-89FC-4648-830A-75DF872B4F36}"/>
                    </a:ext>
                  </a:extLst>
                </p14:cNvPr>
                <p14:cNvContentPartPr/>
                <p14:nvPr/>
              </p14:nvContentPartPr>
              <p14:xfrm>
                <a:off x="10374702" y="5898337"/>
                <a:ext cx="288360" cy="159840"/>
              </p14:xfrm>
            </p:contentPart>
          </mc:Choice>
          <mc:Fallback xmlns="">
            <p:pic>
              <p:nvPicPr>
                <p:cNvPr id="109" name="Ink 108">
                  <a:extLst>
                    <a:ext uri="{FF2B5EF4-FFF2-40B4-BE49-F238E27FC236}">
                      <a16:creationId xmlns:a16="http://schemas.microsoft.com/office/drawing/2014/main" id="{E4540898-89FC-4648-830A-75DF872B4F36}"/>
                    </a:ext>
                  </a:extLst>
                </p:cNvPr>
                <p:cNvPicPr/>
                <p:nvPr/>
              </p:nvPicPr>
              <p:blipFill>
                <a:blip r:embed="rId196"/>
                <a:stretch>
                  <a:fillRect/>
                </a:stretch>
              </p:blipFill>
              <p:spPr>
                <a:xfrm>
                  <a:off x="10356702" y="5880337"/>
                  <a:ext cx="3240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0" name="Ink 109">
                  <a:extLst>
                    <a:ext uri="{FF2B5EF4-FFF2-40B4-BE49-F238E27FC236}">
                      <a16:creationId xmlns:a16="http://schemas.microsoft.com/office/drawing/2014/main" id="{753E7F44-0991-4E1D-9EED-9ACA3DD03C92}"/>
                    </a:ext>
                  </a:extLst>
                </p14:cNvPr>
                <p14:cNvContentPartPr/>
                <p14:nvPr/>
              </p14:nvContentPartPr>
              <p14:xfrm>
                <a:off x="10822902" y="5781337"/>
                <a:ext cx="79200" cy="73440"/>
              </p14:xfrm>
            </p:contentPart>
          </mc:Choice>
          <mc:Fallback xmlns="">
            <p:pic>
              <p:nvPicPr>
                <p:cNvPr id="110" name="Ink 109">
                  <a:extLst>
                    <a:ext uri="{FF2B5EF4-FFF2-40B4-BE49-F238E27FC236}">
                      <a16:creationId xmlns:a16="http://schemas.microsoft.com/office/drawing/2014/main" id="{753E7F44-0991-4E1D-9EED-9ACA3DD03C92}"/>
                    </a:ext>
                  </a:extLst>
                </p:cNvPr>
                <p:cNvPicPr/>
                <p:nvPr/>
              </p:nvPicPr>
              <p:blipFill>
                <a:blip r:embed="rId198"/>
                <a:stretch>
                  <a:fillRect/>
                </a:stretch>
              </p:blipFill>
              <p:spPr>
                <a:xfrm>
                  <a:off x="10804902" y="5763697"/>
                  <a:ext cx="1148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1" name="Ink 110">
                  <a:extLst>
                    <a:ext uri="{FF2B5EF4-FFF2-40B4-BE49-F238E27FC236}">
                      <a16:creationId xmlns:a16="http://schemas.microsoft.com/office/drawing/2014/main" id="{4BA3A02D-7011-428A-9F9F-21438C628025}"/>
                    </a:ext>
                  </a:extLst>
                </p14:cNvPr>
                <p14:cNvContentPartPr/>
                <p14:nvPr/>
              </p14:nvContentPartPr>
              <p14:xfrm>
                <a:off x="10600422" y="5625097"/>
                <a:ext cx="240480" cy="248040"/>
              </p14:xfrm>
            </p:contentPart>
          </mc:Choice>
          <mc:Fallback xmlns="">
            <p:pic>
              <p:nvPicPr>
                <p:cNvPr id="111" name="Ink 110">
                  <a:extLst>
                    <a:ext uri="{FF2B5EF4-FFF2-40B4-BE49-F238E27FC236}">
                      <a16:creationId xmlns:a16="http://schemas.microsoft.com/office/drawing/2014/main" id="{4BA3A02D-7011-428A-9F9F-21438C628025}"/>
                    </a:ext>
                  </a:extLst>
                </p:cNvPr>
                <p:cNvPicPr/>
                <p:nvPr/>
              </p:nvPicPr>
              <p:blipFill>
                <a:blip r:embed="rId200"/>
                <a:stretch>
                  <a:fillRect/>
                </a:stretch>
              </p:blipFill>
              <p:spPr>
                <a:xfrm>
                  <a:off x="10582422" y="5607097"/>
                  <a:ext cx="2761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2" name="Ink 111">
                  <a:extLst>
                    <a:ext uri="{FF2B5EF4-FFF2-40B4-BE49-F238E27FC236}">
                      <a16:creationId xmlns:a16="http://schemas.microsoft.com/office/drawing/2014/main" id="{FFEFB157-C308-4B4F-9F8F-0606E3C0BE2C}"/>
                    </a:ext>
                  </a:extLst>
                </p14:cNvPr>
                <p14:cNvContentPartPr/>
                <p14:nvPr/>
              </p14:nvContentPartPr>
              <p14:xfrm>
                <a:off x="10991742" y="5336737"/>
                <a:ext cx="812160" cy="503640"/>
              </p14:xfrm>
            </p:contentPart>
          </mc:Choice>
          <mc:Fallback xmlns="">
            <p:pic>
              <p:nvPicPr>
                <p:cNvPr id="112" name="Ink 111">
                  <a:extLst>
                    <a:ext uri="{FF2B5EF4-FFF2-40B4-BE49-F238E27FC236}">
                      <a16:creationId xmlns:a16="http://schemas.microsoft.com/office/drawing/2014/main" id="{FFEFB157-C308-4B4F-9F8F-0606E3C0BE2C}"/>
                    </a:ext>
                  </a:extLst>
                </p:cNvPr>
                <p:cNvPicPr/>
                <p:nvPr/>
              </p:nvPicPr>
              <p:blipFill>
                <a:blip r:embed="rId202"/>
                <a:stretch>
                  <a:fillRect/>
                </a:stretch>
              </p:blipFill>
              <p:spPr>
                <a:xfrm>
                  <a:off x="10974102" y="5318737"/>
                  <a:ext cx="847800" cy="539280"/>
                </a:xfrm>
                <a:prstGeom prst="rect">
                  <a:avLst/>
                </a:prstGeom>
              </p:spPr>
            </p:pic>
          </mc:Fallback>
        </mc:AlternateContent>
      </p:grpSp>
    </p:spTree>
    <p:extLst>
      <p:ext uri="{BB962C8B-B14F-4D97-AF65-F5344CB8AC3E}">
        <p14:creationId xmlns:p14="http://schemas.microsoft.com/office/powerpoint/2010/main" val="273996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CCD7C59-C23E-436B-A199-5BCCC94F1CC5}"/>
                  </a:ext>
                </a:extLst>
              </p14:cNvPr>
              <p14:cNvContentPartPr/>
              <p14:nvPr/>
            </p14:nvContentPartPr>
            <p14:xfrm>
              <a:off x="1499982" y="460218"/>
              <a:ext cx="606960" cy="457200"/>
            </p14:xfrm>
          </p:contentPart>
        </mc:Choice>
        <mc:Fallback xmlns="">
          <p:pic>
            <p:nvPicPr>
              <p:cNvPr id="5" name="Ink 4">
                <a:extLst>
                  <a:ext uri="{FF2B5EF4-FFF2-40B4-BE49-F238E27FC236}">
                    <a16:creationId xmlns:a16="http://schemas.microsoft.com/office/drawing/2014/main" id="{ACCD7C59-C23E-436B-A199-5BCCC94F1CC5}"/>
                  </a:ext>
                </a:extLst>
              </p:cNvPr>
              <p:cNvPicPr/>
              <p:nvPr/>
            </p:nvPicPr>
            <p:blipFill>
              <a:blip r:embed="rId3"/>
              <a:stretch>
                <a:fillRect/>
              </a:stretch>
            </p:blipFill>
            <p:spPr>
              <a:xfrm>
                <a:off x="1481982" y="424578"/>
                <a:ext cx="64260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64F8303-AAFD-46E7-ADBE-44E23DCD4625}"/>
                  </a:ext>
                </a:extLst>
              </p14:cNvPr>
              <p14:cNvContentPartPr/>
              <p14:nvPr/>
            </p14:nvContentPartPr>
            <p14:xfrm>
              <a:off x="2153742" y="333858"/>
              <a:ext cx="563040" cy="525960"/>
            </p14:xfrm>
          </p:contentPart>
        </mc:Choice>
        <mc:Fallback xmlns="">
          <p:pic>
            <p:nvPicPr>
              <p:cNvPr id="6" name="Ink 5">
                <a:extLst>
                  <a:ext uri="{FF2B5EF4-FFF2-40B4-BE49-F238E27FC236}">
                    <a16:creationId xmlns:a16="http://schemas.microsoft.com/office/drawing/2014/main" id="{964F8303-AAFD-46E7-ADBE-44E23DCD4625}"/>
                  </a:ext>
                </a:extLst>
              </p:cNvPr>
              <p:cNvPicPr/>
              <p:nvPr/>
            </p:nvPicPr>
            <p:blipFill>
              <a:blip r:embed="rId5"/>
              <a:stretch>
                <a:fillRect/>
              </a:stretch>
            </p:blipFill>
            <p:spPr>
              <a:xfrm>
                <a:off x="2135742" y="297858"/>
                <a:ext cx="59868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73AE747-4783-4C41-8191-3553380E1B86}"/>
                  </a:ext>
                </a:extLst>
              </p14:cNvPr>
              <p14:cNvContentPartPr/>
              <p14:nvPr/>
            </p14:nvContentPartPr>
            <p14:xfrm>
              <a:off x="2646582" y="412698"/>
              <a:ext cx="275760" cy="687960"/>
            </p14:xfrm>
          </p:contentPart>
        </mc:Choice>
        <mc:Fallback xmlns="">
          <p:pic>
            <p:nvPicPr>
              <p:cNvPr id="7" name="Ink 6">
                <a:extLst>
                  <a:ext uri="{FF2B5EF4-FFF2-40B4-BE49-F238E27FC236}">
                    <a16:creationId xmlns:a16="http://schemas.microsoft.com/office/drawing/2014/main" id="{473AE747-4783-4C41-8191-3553380E1B86}"/>
                  </a:ext>
                </a:extLst>
              </p:cNvPr>
              <p:cNvPicPr/>
              <p:nvPr/>
            </p:nvPicPr>
            <p:blipFill>
              <a:blip r:embed="rId7"/>
              <a:stretch>
                <a:fillRect/>
              </a:stretch>
            </p:blipFill>
            <p:spPr>
              <a:xfrm>
                <a:off x="2628582" y="377058"/>
                <a:ext cx="311400" cy="75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A69EB90-E03F-4C1B-8FF4-E8993EE081E9}"/>
                  </a:ext>
                </a:extLst>
              </p14:cNvPr>
              <p14:cNvContentPartPr/>
              <p14:nvPr/>
            </p14:nvContentPartPr>
            <p14:xfrm>
              <a:off x="2505462" y="274098"/>
              <a:ext cx="360" cy="16200"/>
            </p14:xfrm>
          </p:contentPart>
        </mc:Choice>
        <mc:Fallback xmlns="">
          <p:pic>
            <p:nvPicPr>
              <p:cNvPr id="8" name="Ink 7">
                <a:extLst>
                  <a:ext uri="{FF2B5EF4-FFF2-40B4-BE49-F238E27FC236}">
                    <a16:creationId xmlns:a16="http://schemas.microsoft.com/office/drawing/2014/main" id="{0A69EB90-E03F-4C1B-8FF4-E8993EE081E9}"/>
                  </a:ext>
                </a:extLst>
              </p:cNvPr>
              <p:cNvPicPr/>
              <p:nvPr/>
            </p:nvPicPr>
            <p:blipFill>
              <a:blip r:embed="rId9"/>
              <a:stretch>
                <a:fillRect/>
              </a:stretch>
            </p:blipFill>
            <p:spPr>
              <a:xfrm>
                <a:off x="2487822" y="238098"/>
                <a:ext cx="3600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8ADD0A4-EFFD-4656-979C-ADD046957613}"/>
                  </a:ext>
                </a:extLst>
              </p14:cNvPr>
              <p14:cNvContentPartPr/>
              <p14:nvPr/>
            </p14:nvContentPartPr>
            <p14:xfrm>
              <a:off x="2953662" y="323418"/>
              <a:ext cx="449640" cy="344880"/>
            </p14:xfrm>
          </p:contentPart>
        </mc:Choice>
        <mc:Fallback xmlns="">
          <p:pic>
            <p:nvPicPr>
              <p:cNvPr id="9" name="Ink 8">
                <a:extLst>
                  <a:ext uri="{FF2B5EF4-FFF2-40B4-BE49-F238E27FC236}">
                    <a16:creationId xmlns:a16="http://schemas.microsoft.com/office/drawing/2014/main" id="{98ADD0A4-EFFD-4656-979C-ADD046957613}"/>
                  </a:ext>
                </a:extLst>
              </p:cNvPr>
              <p:cNvPicPr/>
              <p:nvPr/>
            </p:nvPicPr>
            <p:blipFill>
              <a:blip r:embed="rId11"/>
              <a:stretch>
                <a:fillRect/>
              </a:stretch>
            </p:blipFill>
            <p:spPr>
              <a:xfrm>
                <a:off x="2935662" y="287778"/>
                <a:ext cx="48528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6114EC67-2B8E-4C02-99B8-CFBC208BE26C}"/>
                  </a:ext>
                </a:extLst>
              </p14:cNvPr>
              <p14:cNvContentPartPr/>
              <p14:nvPr/>
            </p14:nvContentPartPr>
            <p14:xfrm>
              <a:off x="3540102" y="342498"/>
              <a:ext cx="226080" cy="221400"/>
            </p14:xfrm>
          </p:contentPart>
        </mc:Choice>
        <mc:Fallback xmlns="">
          <p:pic>
            <p:nvPicPr>
              <p:cNvPr id="10" name="Ink 9">
                <a:extLst>
                  <a:ext uri="{FF2B5EF4-FFF2-40B4-BE49-F238E27FC236}">
                    <a16:creationId xmlns:a16="http://schemas.microsoft.com/office/drawing/2014/main" id="{6114EC67-2B8E-4C02-99B8-CFBC208BE26C}"/>
                  </a:ext>
                </a:extLst>
              </p:cNvPr>
              <p:cNvPicPr/>
              <p:nvPr/>
            </p:nvPicPr>
            <p:blipFill>
              <a:blip r:embed="rId13"/>
              <a:stretch>
                <a:fillRect/>
              </a:stretch>
            </p:blipFill>
            <p:spPr>
              <a:xfrm>
                <a:off x="3522462" y="306498"/>
                <a:ext cx="261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79278732-CB05-4A79-8A1A-2D97E2ED43E0}"/>
                  </a:ext>
                </a:extLst>
              </p14:cNvPr>
              <p14:cNvContentPartPr/>
              <p14:nvPr/>
            </p14:nvContentPartPr>
            <p14:xfrm>
              <a:off x="3841782" y="122898"/>
              <a:ext cx="307080" cy="590040"/>
            </p14:xfrm>
          </p:contentPart>
        </mc:Choice>
        <mc:Fallback xmlns="">
          <p:pic>
            <p:nvPicPr>
              <p:cNvPr id="11" name="Ink 10">
                <a:extLst>
                  <a:ext uri="{FF2B5EF4-FFF2-40B4-BE49-F238E27FC236}">
                    <a16:creationId xmlns:a16="http://schemas.microsoft.com/office/drawing/2014/main" id="{79278732-CB05-4A79-8A1A-2D97E2ED43E0}"/>
                  </a:ext>
                </a:extLst>
              </p:cNvPr>
              <p:cNvPicPr/>
              <p:nvPr/>
            </p:nvPicPr>
            <p:blipFill>
              <a:blip r:embed="rId15"/>
              <a:stretch>
                <a:fillRect/>
              </a:stretch>
            </p:blipFill>
            <p:spPr>
              <a:xfrm>
                <a:off x="3823782" y="86898"/>
                <a:ext cx="34272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9077C365-BA1F-4E46-B366-0C1F83942F35}"/>
                  </a:ext>
                </a:extLst>
              </p14:cNvPr>
              <p14:cNvContentPartPr/>
              <p14:nvPr/>
            </p14:nvContentPartPr>
            <p14:xfrm>
              <a:off x="3859422" y="395058"/>
              <a:ext cx="230040" cy="18360"/>
            </p14:xfrm>
          </p:contentPart>
        </mc:Choice>
        <mc:Fallback xmlns="">
          <p:pic>
            <p:nvPicPr>
              <p:cNvPr id="12" name="Ink 11">
                <a:extLst>
                  <a:ext uri="{FF2B5EF4-FFF2-40B4-BE49-F238E27FC236}">
                    <a16:creationId xmlns:a16="http://schemas.microsoft.com/office/drawing/2014/main" id="{9077C365-BA1F-4E46-B366-0C1F83942F35}"/>
                  </a:ext>
                </a:extLst>
              </p:cNvPr>
              <p:cNvPicPr/>
              <p:nvPr/>
            </p:nvPicPr>
            <p:blipFill>
              <a:blip r:embed="rId17"/>
              <a:stretch>
                <a:fillRect/>
              </a:stretch>
            </p:blipFill>
            <p:spPr>
              <a:xfrm>
                <a:off x="3841422" y="359058"/>
                <a:ext cx="2656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45545DE-79ED-4C9B-A827-4638E074D304}"/>
                  </a:ext>
                </a:extLst>
              </p14:cNvPr>
              <p14:cNvContentPartPr/>
              <p14:nvPr/>
            </p14:nvContentPartPr>
            <p14:xfrm>
              <a:off x="4261902" y="479298"/>
              <a:ext cx="87840" cy="110160"/>
            </p14:xfrm>
          </p:contentPart>
        </mc:Choice>
        <mc:Fallback xmlns="">
          <p:pic>
            <p:nvPicPr>
              <p:cNvPr id="13" name="Ink 12">
                <a:extLst>
                  <a:ext uri="{FF2B5EF4-FFF2-40B4-BE49-F238E27FC236}">
                    <a16:creationId xmlns:a16="http://schemas.microsoft.com/office/drawing/2014/main" id="{145545DE-79ED-4C9B-A827-4638E074D304}"/>
                  </a:ext>
                </a:extLst>
              </p:cNvPr>
              <p:cNvPicPr/>
              <p:nvPr/>
            </p:nvPicPr>
            <p:blipFill>
              <a:blip r:embed="rId19"/>
              <a:stretch>
                <a:fillRect/>
              </a:stretch>
            </p:blipFill>
            <p:spPr>
              <a:xfrm>
                <a:off x="4243902" y="443658"/>
                <a:ext cx="1234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398E250-AD88-42B5-AB76-6F1342D3613A}"/>
                  </a:ext>
                </a:extLst>
              </p14:cNvPr>
              <p14:cNvContentPartPr/>
              <p14:nvPr/>
            </p14:nvContentPartPr>
            <p14:xfrm>
              <a:off x="4093422" y="224778"/>
              <a:ext cx="3960" cy="3960"/>
            </p14:xfrm>
          </p:contentPart>
        </mc:Choice>
        <mc:Fallback xmlns="">
          <p:pic>
            <p:nvPicPr>
              <p:cNvPr id="14" name="Ink 13">
                <a:extLst>
                  <a:ext uri="{FF2B5EF4-FFF2-40B4-BE49-F238E27FC236}">
                    <a16:creationId xmlns:a16="http://schemas.microsoft.com/office/drawing/2014/main" id="{9398E250-AD88-42B5-AB76-6F1342D3613A}"/>
                  </a:ext>
                </a:extLst>
              </p:cNvPr>
              <p:cNvPicPr/>
              <p:nvPr/>
            </p:nvPicPr>
            <p:blipFill>
              <a:blip r:embed="rId21"/>
              <a:stretch>
                <a:fillRect/>
              </a:stretch>
            </p:blipFill>
            <p:spPr>
              <a:xfrm>
                <a:off x="4075422" y="189138"/>
                <a:ext cx="39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DB1E58E8-36BF-4714-BC73-856098575F8B}"/>
                  </a:ext>
                </a:extLst>
              </p14:cNvPr>
              <p14:cNvContentPartPr/>
              <p14:nvPr/>
            </p14:nvContentPartPr>
            <p14:xfrm>
              <a:off x="4334262" y="358338"/>
              <a:ext cx="281880" cy="297000"/>
            </p14:xfrm>
          </p:contentPart>
        </mc:Choice>
        <mc:Fallback xmlns="">
          <p:pic>
            <p:nvPicPr>
              <p:cNvPr id="15" name="Ink 14">
                <a:extLst>
                  <a:ext uri="{FF2B5EF4-FFF2-40B4-BE49-F238E27FC236}">
                    <a16:creationId xmlns:a16="http://schemas.microsoft.com/office/drawing/2014/main" id="{DB1E58E8-36BF-4714-BC73-856098575F8B}"/>
                  </a:ext>
                </a:extLst>
              </p:cNvPr>
              <p:cNvPicPr/>
              <p:nvPr/>
            </p:nvPicPr>
            <p:blipFill>
              <a:blip r:embed="rId23"/>
              <a:stretch>
                <a:fillRect/>
              </a:stretch>
            </p:blipFill>
            <p:spPr>
              <a:xfrm>
                <a:off x="4316262" y="322338"/>
                <a:ext cx="3175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999F6E71-601C-4D01-A2CF-E970E1B80A38}"/>
                  </a:ext>
                </a:extLst>
              </p14:cNvPr>
              <p14:cNvContentPartPr/>
              <p14:nvPr/>
            </p14:nvContentPartPr>
            <p14:xfrm>
              <a:off x="4641342" y="93378"/>
              <a:ext cx="663120" cy="560880"/>
            </p14:xfrm>
          </p:contentPart>
        </mc:Choice>
        <mc:Fallback xmlns="">
          <p:pic>
            <p:nvPicPr>
              <p:cNvPr id="16" name="Ink 15">
                <a:extLst>
                  <a:ext uri="{FF2B5EF4-FFF2-40B4-BE49-F238E27FC236}">
                    <a16:creationId xmlns:a16="http://schemas.microsoft.com/office/drawing/2014/main" id="{999F6E71-601C-4D01-A2CF-E970E1B80A38}"/>
                  </a:ext>
                </a:extLst>
              </p:cNvPr>
              <p:cNvPicPr/>
              <p:nvPr/>
            </p:nvPicPr>
            <p:blipFill>
              <a:blip r:embed="rId25"/>
              <a:stretch>
                <a:fillRect/>
              </a:stretch>
            </p:blipFill>
            <p:spPr>
              <a:xfrm>
                <a:off x="4623342" y="57378"/>
                <a:ext cx="698760" cy="632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4A3ED535-445A-4AB6-B653-3E5367CC75EF}"/>
                  </a:ext>
                </a:extLst>
              </p14:cNvPr>
              <p14:cNvContentPartPr/>
              <p14:nvPr/>
            </p14:nvContentPartPr>
            <p14:xfrm>
              <a:off x="6257382" y="85818"/>
              <a:ext cx="926280" cy="794160"/>
            </p14:xfrm>
          </p:contentPart>
        </mc:Choice>
        <mc:Fallback xmlns="">
          <p:pic>
            <p:nvPicPr>
              <p:cNvPr id="17" name="Ink 16">
                <a:extLst>
                  <a:ext uri="{FF2B5EF4-FFF2-40B4-BE49-F238E27FC236}">
                    <a16:creationId xmlns:a16="http://schemas.microsoft.com/office/drawing/2014/main" id="{4A3ED535-445A-4AB6-B653-3E5367CC75EF}"/>
                  </a:ext>
                </a:extLst>
              </p:cNvPr>
              <p:cNvPicPr/>
              <p:nvPr/>
            </p:nvPicPr>
            <p:blipFill>
              <a:blip r:embed="rId27"/>
              <a:stretch>
                <a:fillRect/>
              </a:stretch>
            </p:blipFill>
            <p:spPr>
              <a:xfrm>
                <a:off x="6239742" y="49818"/>
                <a:ext cx="961920" cy="865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35307181-3ACC-4381-8E69-2AA36442192E}"/>
                  </a:ext>
                </a:extLst>
              </p14:cNvPr>
              <p14:cNvContentPartPr/>
              <p14:nvPr/>
            </p14:nvContentPartPr>
            <p14:xfrm>
              <a:off x="6928062" y="650298"/>
              <a:ext cx="335520" cy="79560"/>
            </p14:xfrm>
          </p:contentPart>
        </mc:Choice>
        <mc:Fallback xmlns="">
          <p:pic>
            <p:nvPicPr>
              <p:cNvPr id="18" name="Ink 17">
                <a:extLst>
                  <a:ext uri="{FF2B5EF4-FFF2-40B4-BE49-F238E27FC236}">
                    <a16:creationId xmlns:a16="http://schemas.microsoft.com/office/drawing/2014/main" id="{35307181-3ACC-4381-8E69-2AA36442192E}"/>
                  </a:ext>
                </a:extLst>
              </p:cNvPr>
              <p:cNvPicPr/>
              <p:nvPr/>
            </p:nvPicPr>
            <p:blipFill>
              <a:blip r:embed="rId29"/>
              <a:stretch>
                <a:fillRect/>
              </a:stretch>
            </p:blipFill>
            <p:spPr>
              <a:xfrm>
                <a:off x="6910062" y="614298"/>
                <a:ext cx="3711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EDAD073E-D58C-47ED-B943-28278EFC1B15}"/>
                  </a:ext>
                </a:extLst>
              </p14:cNvPr>
              <p14:cNvContentPartPr/>
              <p14:nvPr/>
            </p14:nvContentPartPr>
            <p14:xfrm>
              <a:off x="8273022" y="-4542"/>
              <a:ext cx="302400" cy="772920"/>
            </p14:xfrm>
          </p:contentPart>
        </mc:Choice>
        <mc:Fallback xmlns="">
          <p:pic>
            <p:nvPicPr>
              <p:cNvPr id="19" name="Ink 18">
                <a:extLst>
                  <a:ext uri="{FF2B5EF4-FFF2-40B4-BE49-F238E27FC236}">
                    <a16:creationId xmlns:a16="http://schemas.microsoft.com/office/drawing/2014/main" id="{EDAD073E-D58C-47ED-B943-28278EFC1B15}"/>
                  </a:ext>
                </a:extLst>
              </p:cNvPr>
              <p:cNvPicPr/>
              <p:nvPr/>
            </p:nvPicPr>
            <p:blipFill>
              <a:blip r:embed="rId31"/>
              <a:stretch>
                <a:fillRect/>
              </a:stretch>
            </p:blipFill>
            <p:spPr>
              <a:xfrm>
                <a:off x="8255382" y="-40542"/>
                <a:ext cx="33804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2B45E1C7-C7C6-4839-8291-388C85E2D4DF}"/>
                  </a:ext>
                </a:extLst>
              </p14:cNvPr>
              <p14:cNvContentPartPr/>
              <p14:nvPr/>
            </p14:nvContentPartPr>
            <p14:xfrm>
              <a:off x="8580822" y="230137"/>
              <a:ext cx="444240" cy="461880"/>
            </p14:xfrm>
          </p:contentPart>
        </mc:Choice>
        <mc:Fallback xmlns="">
          <p:pic>
            <p:nvPicPr>
              <p:cNvPr id="20" name="Ink 19">
                <a:extLst>
                  <a:ext uri="{FF2B5EF4-FFF2-40B4-BE49-F238E27FC236}">
                    <a16:creationId xmlns:a16="http://schemas.microsoft.com/office/drawing/2014/main" id="{2B45E1C7-C7C6-4839-8291-388C85E2D4DF}"/>
                  </a:ext>
                </a:extLst>
              </p:cNvPr>
              <p:cNvPicPr/>
              <p:nvPr/>
            </p:nvPicPr>
            <p:blipFill>
              <a:blip r:embed="rId33"/>
              <a:stretch>
                <a:fillRect/>
              </a:stretch>
            </p:blipFill>
            <p:spPr>
              <a:xfrm>
                <a:off x="8562822" y="194497"/>
                <a:ext cx="47988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82FF06E-878A-486D-8080-E438AA53CD72}"/>
                  </a:ext>
                </a:extLst>
              </p14:cNvPr>
              <p14:cNvContentPartPr/>
              <p14:nvPr/>
            </p14:nvContentPartPr>
            <p14:xfrm>
              <a:off x="9089142" y="307537"/>
              <a:ext cx="434160" cy="326520"/>
            </p14:xfrm>
          </p:contentPart>
        </mc:Choice>
        <mc:Fallback xmlns="">
          <p:pic>
            <p:nvPicPr>
              <p:cNvPr id="21" name="Ink 20">
                <a:extLst>
                  <a:ext uri="{FF2B5EF4-FFF2-40B4-BE49-F238E27FC236}">
                    <a16:creationId xmlns:a16="http://schemas.microsoft.com/office/drawing/2014/main" id="{982FF06E-878A-486D-8080-E438AA53CD72}"/>
                  </a:ext>
                </a:extLst>
              </p:cNvPr>
              <p:cNvPicPr/>
              <p:nvPr/>
            </p:nvPicPr>
            <p:blipFill>
              <a:blip r:embed="rId35"/>
              <a:stretch>
                <a:fillRect/>
              </a:stretch>
            </p:blipFill>
            <p:spPr>
              <a:xfrm>
                <a:off x="9071502" y="271537"/>
                <a:ext cx="46980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8FEE8EDD-1AE7-44AA-B9B5-46EB8212FB38}"/>
                  </a:ext>
                </a:extLst>
              </p14:cNvPr>
              <p14:cNvContentPartPr/>
              <p14:nvPr/>
            </p14:nvContentPartPr>
            <p14:xfrm>
              <a:off x="9652902" y="37897"/>
              <a:ext cx="854280" cy="634320"/>
            </p14:xfrm>
          </p:contentPart>
        </mc:Choice>
        <mc:Fallback xmlns="">
          <p:pic>
            <p:nvPicPr>
              <p:cNvPr id="22" name="Ink 21">
                <a:extLst>
                  <a:ext uri="{FF2B5EF4-FFF2-40B4-BE49-F238E27FC236}">
                    <a16:creationId xmlns:a16="http://schemas.microsoft.com/office/drawing/2014/main" id="{8FEE8EDD-1AE7-44AA-B9B5-46EB8212FB38}"/>
                  </a:ext>
                </a:extLst>
              </p:cNvPr>
              <p:cNvPicPr/>
              <p:nvPr/>
            </p:nvPicPr>
            <p:blipFill>
              <a:blip r:embed="rId37"/>
              <a:stretch>
                <a:fillRect/>
              </a:stretch>
            </p:blipFill>
            <p:spPr>
              <a:xfrm>
                <a:off x="9635262" y="1897"/>
                <a:ext cx="889920" cy="705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E8FEE6D9-00F5-4913-A383-7948D8F1FE71}"/>
                  </a:ext>
                </a:extLst>
              </p14:cNvPr>
              <p14:cNvContentPartPr/>
              <p14:nvPr/>
            </p14:nvContentPartPr>
            <p14:xfrm>
              <a:off x="10654422" y="228337"/>
              <a:ext cx="451080" cy="219960"/>
            </p14:xfrm>
          </p:contentPart>
        </mc:Choice>
        <mc:Fallback xmlns="">
          <p:pic>
            <p:nvPicPr>
              <p:cNvPr id="23" name="Ink 22">
                <a:extLst>
                  <a:ext uri="{FF2B5EF4-FFF2-40B4-BE49-F238E27FC236}">
                    <a16:creationId xmlns:a16="http://schemas.microsoft.com/office/drawing/2014/main" id="{E8FEE6D9-00F5-4913-A383-7948D8F1FE71}"/>
                  </a:ext>
                </a:extLst>
              </p:cNvPr>
              <p:cNvPicPr/>
              <p:nvPr/>
            </p:nvPicPr>
            <p:blipFill>
              <a:blip r:embed="rId39"/>
              <a:stretch>
                <a:fillRect/>
              </a:stretch>
            </p:blipFill>
            <p:spPr>
              <a:xfrm>
                <a:off x="10636782" y="192337"/>
                <a:ext cx="4867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70508C74-BE35-4DF5-938E-4E529BCE981C}"/>
                  </a:ext>
                </a:extLst>
              </p14:cNvPr>
              <p14:cNvContentPartPr/>
              <p14:nvPr/>
            </p14:nvContentPartPr>
            <p14:xfrm>
              <a:off x="11086782" y="157777"/>
              <a:ext cx="276120" cy="379800"/>
            </p14:xfrm>
          </p:contentPart>
        </mc:Choice>
        <mc:Fallback xmlns="">
          <p:pic>
            <p:nvPicPr>
              <p:cNvPr id="24" name="Ink 23">
                <a:extLst>
                  <a:ext uri="{FF2B5EF4-FFF2-40B4-BE49-F238E27FC236}">
                    <a16:creationId xmlns:a16="http://schemas.microsoft.com/office/drawing/2014/main" id="{70508C74-BE35-4DF5-938E-4E529BCE981C}"/>
                  </a:ext>
                </a:extLst>
              </p:cNvPr>
              <p:cNvPicPr/>
              <p:nvPr/>
            </p:nvPicPr>
            <p:blipFill>
              <a:blip r:embed="rId41"/>
              <a:stretch>
                <a:fillRect/>
              </a:stretch>
            </p:blipFill>
            <p:spPr>
              <a:xfrm>
                <a:off x="11068782" y="122137"/>
                <a:ext cx="31176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005F5716-D997-4FD0-915A-382C4F1FEB84}"/>
                  </a:ext>
                </a:extLst>
              </p14:cNvPr>
              <p14:cNvContentPartPr/>
              <p14:nvPr/>
            </p14:nvContentPartPr>
            <p14:xfrm>
              <a:off x="11086782" y="268297"/>
              <a:ext cx="183600" cy="30240"/>
            </p14:xfrm>
          </p:contentPart>
        </mc:Choice>
        <mc:Fallback xmlns="">
          <p:pic>
            <p:nvPicPr>
              <p:cNvPr id="25" name="Ink 24">
                <a:extLst>
                  <a:ext uri="{FF2B5EF4-FFF2-40B4-BE49-F238E27FC236}">
                    <a16:creationId xmlns:a16="http://schemas.microsoft.com/office/drawing/2014/main" id="{005F5716-D997-4FD0-915A-382C4F1FEB84}"/>
                  </a:ext>
                </a:extLst>
              </p:cNvPr>
              <p:cNvPicPr/>
              <p:nvPr/>
            </p:nvPicPr>
            <p:blipFill>
              <a:blip r:embed="rId43"/>
              <a:stretch>
                <a:fillRect/>
              </a:stretch>
            </p:blipFill>
            <p:spPr>
              <a:xfrm>
                <a:off x="11068782" y="232657"/>
                <a:ext cx="219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AAF56FA9-A884-4D75-99E8-604741AAF321}"/>
                  </a:ext>
                </a:extLst>
              </p14:cNvPr>
              <p14:cNvContentPartPr/>
              <p14:nvPr/>
            </p14:nvContentPartPr>
            <p14:xfrm>
              <a:off x="11412222" y="430297"/>
              <a:ext cx="101880" cy="128520"/>
            </p14:xfrm>
          </p:contentPart>
        </mc:Choice>
        <mc:Fallback xmlns="">
          <p:pic>
            <p:nvPicPr>
              <p:cNvPr id="26" name="Ink 25">
                <a:extLst>
                  <a:ext uri="{FF2B5EF4-FFF2-40B4-BE49-F238E27FC236}">
                    <a16:creationId xmlns:a16="http://schemas.microsoft.com/office/drawing/2014/main" id="{AAF56FA9-A884-4D75-99E8-604741AAF321}"/>
                  </a:ext>
                </a:extLst>
              </p:cNvPr>
              <p:cNvPicPr/>
              <p:nvPr/>
            </p:nvPicPr>
            <p:blipFill>
              <a:blip r:embed="rId45"/>
              <a:stretch>
                <a:fillRect/>
              </a:stretch>
            </p:blipFill>
            <p:spPr>
              <a:xfrm>
                <a:off x="11394222" y="394657"/>
                <a:ext cx="1375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32F93F60-282E-4C81-BE0A-5F38CDB09E41}"/>
                  </a:ext>
                </a:extLst>
              </p14:cNvPr>
              <p14:cNvContentPartPr/>
              <p14:nvPr/>
            </p14:nvContentPartPr>
            <p14:xfrm>
              <a:off x="11438142" y="236977"/>
              <a:ext cx="360" cy="360"/>
            </p14:xfrm>
          </p:contentPart>
        </mc:Choice>
        <mc:Fallback xmlns="">
          <p:pic>
            <p:nvPicPr>
              <p:cNvPr id="27" name="Ink 26">
                <a:extLst>
                  <a:ext uri="{FF2B5EF4-FFF2-40B4-BE49-F238E27FC236}">
                    <a16:creationId xmlns:a16="http://schemas.microsoft.com/office/drawing/2014/main" id="{32F93F60-282E-4C81-BE0A-5F38CDB09E41}"/>
                  </a:ext>
                </a:extLst>
              </p:cNvPr>
              <p:cNvPicPr/>
              <p:nvPr/>
            </p:nvPicPr>
            <p:blipFill>
              <a:blip r:embed="rId47"/>
              <a:stretch>
                <a:fillRect/>
              </a:stretch>
            </p:blipFill>
            <p:spPr>
              <a:xfrm>
                <a:off x="11420502" y="20097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4BFA1C7B-0798-454F-BB6B-486DB1F11DD0}"/>
                  </a:ext>
                </a:extLst>
              </p14:cNvPr>
              <p14:cNvContentPartPr/>
              <p14:nvPr/>
            </p14:nvContentPartPr>
            <p14:xfrm>
              <a:off x="11567382" y="281257"/>
              <a:ext cx="132480" cy="226800"/>
            </p14:xfrm>
          </p:contentPart>
        </mc:Choice>
        <mc:Fallback xmlns="">
          <p:pic>
            <p:nvPicPr>
              <p:cNvPr id="28" name="Ink 27">
                <a:extLst>
                  <a:ext uri="{FF2B5EF4-FFF2-40B4-BE49-F238E27FC236}">
                    <a16:creationId xmlns:a16="http://schemas.microsoft.com/office/drawing/2014/main" id="{4BFA1C7B-0798-454F-BB6B-486DB1F11DD0}"/>
                  </a:ext>
                </a:extLst>
              </p:cNvPr>
              <p:cNvPicPr/>
              <p:nvPr/>
            </p:nvPicPr>
            <p:blipFill>
              <a:blip r:embed="rId49"/>
              <a:stretch>
                <a:fillRect/>
              </a:stretch>
            </p:blipFill>
            <p:spPr>
              <a:xfrm>
                <a:off x="11549382" y="245257"/>
                <a:ext cx="1681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FB772924-0D2F-4BCA-92DB-F36FE2467887}"/>
                  </a:ext>
                </a:extLst>
              </p14:cNvPr>
              <p14:cNvContentPartPr/>
              <p14:nvPr/>
            </p14:nvContentPartPr>
            <p14:xfrm>
              <a:off x="11754942" y="188017"/>
              <a:ext cx="305280" cy="267120"/>
            </p14:xfrm>
          </p:contentPart>
        </mc:Choice>
        <mc:Fallback xmlns="">
          <p:pic>
            <p:nvPicPr>
              <p:cNvPr id="29" name="Ink 28">
                <a:extLst>
                  <a:ext uri="{FF2B5EF4-FFF2-40B4-BE49-F238E27FC236}">
                    <a16:creationId xmlns:a16="http://schemas.microsoft.com/office/drawing/2014/main" id="{FB772924-0D2F-4BCA-92DB-F36FE2467887}"/>
                  </a:ext>
                </a:extLst>
              </p:cNvPr>
              <p:cNvPicPr/>
              <p:nvPr/>
            </p:nvPicPr>
            <p:blipFill>
              <a:blip r:embed="rId51"/>
              <a:stretch>
                <a:fillRect/>
              </a:stretch>
            </p:blipFill>
            <p:spPr>
              <a:xfrm>
                <a:off x="11737302" y="152377"/>
                <a:ext cx="3409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119BCADB-A666-4543-BA82-4E9983165265}"/>
                  </a:ext>
                </a:extLst>
              </p14:cNvPr>
              <p14:cNvContentPartPr/>
              <p14:nvPr/>
            </p14:nvContentPartPr>
            <p14:xfrm>
              <a:off x="4079382" y="6462097"/>
              <a:ext cx="360" cy="360"/>
            </p14:xfrm>
          </p:contentPart>
        </mc:Choice>
        <mc:Fallback xmlns="">
          <p:pic>
            <p:nvPicPr>
              <p:cNvPr id="30" name="Ink 29">
                <a:extLst>
                  <a:ext uri="{FF2B5EF4-FFF2-40B4-BE49-F238E27FC236}">
                    <a16:creationId xmlns:a16="http://schemas.microsoft.com/office/drawing/2014/main" id="{119BCADB-A666-4543-BA82-4E9983165265}"/>
                  </a:ext>
                </a:extLst>
              </p:cNvPr>
              <p:cNvPicPr/>
              <p:nvPr/>
            </p:nvPicPr>
            <p:blipFill>
              <a:blip r:embed="rId47"/>
              <a:stretch>
                <a:fillRect/>
              </a:stretch>
            </p:blipFill>
            <p:spPr>
              <a:xfrm>
                <a:off x="4061382" y="642609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1" name="Ink 30">
                <a:extLst>
                  <a:ext uri="{FF2B5EF4-FFF2-40B4-BE49-F238E27FC236}">
                    <a16:creationId xmlns:a16="http://schemas.microsoft.com/office/drawing/2014/main" id="{93227109-B16A-4202-A5F5-5FA46FE1FCEA}"/>
                  </a:ext>
                </a:extLst>
              </p14:cNvPr>
              <p14:cNvContentPartPr/>
              <p14:nvPr/>
            </p14:nvContentPartPr>
            <p14:xfrm>
              <a:off x="3249582" y="1220857"/>
              <a:ext cx="955080" cy="755280"/>
            </p14:xfrm>
          </p:contentPart>
        </mc:Choice>
        <mc:Fallback xmlns="">
          <p:pic>
            <p:nvPicPr>
              <p:cNvPr id="31" name="Ink 30">
                <a:extLst>
                  <a:ext uri="{FF2B5EF4-FFF2-40B4-BE49-F238E27FC236}">
                    <a16:creationId xmlns:a16="http://schemas.microsoft.com/office/drawing/2014/main" id="{93227109-B16A-4202-A5F5-5FA46FE1FCEA}"/>
                  </a:ext>
                </a:extLst>
              </p:cNvPr>
              <p:cNvPicPr/>
              <p:nvPr/>
            </p:nvPicPr>
            <p:blipFill>
              <a:blip r:embed="rId54"/>
              <a:stretch>
                <a:fillRect/>
              </a:stretch>
            </p:blipFill>
            <p:spPr>
              <a:xfrm>
                <a:off x="3231582" y="1184857"/>
                <a:ext cx="99072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Ink 31">
                <a:extLst>
                  <a:ext uri="{FF2B5EF4-FFF2-40B4-BE49-F238E27FC236}">
                    <a16:creationId xmlns:a16="http://schemas.microsoft.com/office/drawing/2014/main" id="{D306B8BA-F083-4C5F-B3E9-D0AC33D17A6A}"/>
                  </a:ext>
                </a:extLst>
              </p14:cNvPr>
              <p14:cNvContentPartPr/>
              <p14:nvPr/>
            </p14:nvContentPartPr>
            <p14:xfrm>
              <a:off x="4349382" y="1411297"/>
              <a:ext cx="370800" cy="429120"/>
            </p14:xfrm>
          </p:contentPart>
        </mc:Choice>
        <mc:Fallback xmlns="">
          <p:pic>
            <p:nvPicPr>
              <p:cNvPr id="32" name="Ink 31">
                <a:extLst>
                  <a:ext uri="{FF2B5EF4-FFF2-40B4-BE49-F238E27FC236}">
                    <a16:creationId xmlns:a16="http://schemas.microsoft.com/office/drawing/2014/main" id="{D306B8BA-F083-4C5F-B3E9-D0AC33D17A6A}"/>
                  </a:ext>
                </a:extLst>
              </p:cNvPr>
              <p:cNvPicPr/>
              <p:nvPr/>
            </p:nvPicPr>
            <p:blipFill>
              <a:blip r:embed="rId56"/>
              <a:stretch>
                <a:fillRect/>
              </a:stretch>
            </p:blipFill>
            <p:spPr>
              <a:xfrm>
                <a:off x="4331382" y="1375297"/>
                <a:ext cx="40644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 name="Ink 32">
                <a:extLst>
                  <a:ext uri="{FF2B5EF4-FFF2-40B4-BE49-F238E27FC236}">
                    <a16:creationId xmlns:a16="http://schemas.microsoft.com/office/drawing/2014/main" id="{DD932B6A-1AD8-4529-BD95-EF12390E239D}"/>
                  </a:ext>
                </a:extLst>
              </p14:cNvPr>
              <p14:cNvContentPartPr/>
              <p14:nvPr/>
            </p14:nvContentPartPr>
            <p14:xfrm>
              <a:off x="4800102" y="1304377"/>
              <a:ext cx="532440" cy="294480"/>
            </p14:xfrm>
          </p:contentPart>
        </mc:Choice>
        <mc:Fallback xmlns="">
          <p:pic>
            <p:nvPicPr>
              <p:cNvPr id="33" name="Ink 32">
                <a:extLst>
                  <a:ext uri="{FF2B5EF4-FFF2-40B4-BE49-F238E27FC236}">
                    <a16:creationId xmlns:a16="http://schemas.microsoft.com/office/drawing/2014/main" id="{DD932B6A-1AD8-4529-BD95-EF12390E239D}"/>
                  </a:ext>
                </a:extLst>
              </p:cNvPr>
              <p:cNvPicPr/>
              <p:nvPr/>
            </p:nvPicPr>
            <p:blipFill>
              <a:blip r:embed="rId58"/>
              <a:stretch>
                <a:fillRect/>
              </a:stretch>
            </p:blipFill>
            <p:spPr>
              <a:xfrm>
                <a:off x="4782462" y="1268377"/>
                <a:ext cx="56808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566EB4C3-8BAC-40BC-9659-A2B8DEC81052}"/>
                  </a:ext>
                </a:extLst>
              </p14:cNvPr>
              <p14:cNvContentPartPr/>
              <p14:nvPr/>
            </p14:nvContentPartPr>
            <p14:xfrm>
              <a:off x="5384382" y="1248937"/>
              <a:ext cx="500400" cy="257040"/>
            </p14:xfrm>
          </p:contentPart>
        </mc:Choice>
        <mc:Fallback xmlns="">
          <p:pic>
            <p:nvPicPr>
              <p:cNvPr id="34" name="Ink 33">
                <a:extLst>
                  <a:ext uri="{FF2B5EF4-FFF2-40B4-BE49-F238E27FC236}">
                    <a16:creationId xmlns:a16="http://schemas.microsoft.com/office/drawing/2014/main" id="{566EB4C3-8BAC-40BC-9659-A2B8DEC81052}"/>
                  </a:ext>
                </a:extLst>
              </p:cNvPr>
              <p:cNvPicPr/>
              <p:nvPr/>
            </p:nvPicPr>
            <p:blipFill>
              <a:blip r:embed="rId60"/>
              <a:stretch>
                <a:fillRect/>
              </a:stretch>
            </p:blipFill>
            <p:spPr>
              <a:xfrm>
                <a:off x="5366742" y="1212937"/>
                <a:ext cx="53604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 name="Ink 34">
                <a:extLst>
                  <a:ext uri="{FF2B5EF4-FFF2-40B4-BE49-F238E27FC236}">
                    <a16:creationId xmlns:a16="http://schemas.microsoft.com/office/drawing/2014/main" id="{518E84E2-CC5E-4E74-83C6-265F500927F5}"/>
                  </a:ext>
                </a:extLst>
              </p14:cNvPr>
              <p14:cNvContentPartPr/>
              <p14:nvPr/>
            </p14:nvContentPartPr>
            <p14:xfrm>
              <a:off x="5915742" y="957697"/>
              <a:ext cx="506520" cy="1084680"/>
            </p14:xfrm>
          </p:contentPart>
        </mc:Choice>
        <mc:Fallback xmlns="">
          <p:pic>
            <p:nvPicPr>
              <p:cNvPr id="35" name="Ink 34">
                <a:extLst>
                  <a:ext uri="{FF2B5EF4-FFF2-40B4-BE49-F238E27FC236}">
                    <a16:creationId xmlns:a16="http://schemas.microsoft.com/office/drawing/2014/main" id="{518E84E2-CC5E-4E74-83C6-265F500927F5}"/>
                  </a:ext>
                </a:extLst>
              </p:cNvPr>
              <p:cNvPicPr/>
              <p:nvPr/>
            </p:nvPicPr>
            <p:blipFill>
              <a:blip r:embed="rId62"/>
              <a:stretch>
                <a:fillRect/>
              </a:stretch>
            </p:blipFill>
            <p:spPr>
              <a:xfrm>
                <a:off x="5897742" y="922057"/>
                <a:ext cx="542160" cy="1156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6" name="Ink 35">
                <a:extLst>
                  <a:ext uri="{FF2B5EF4-FFF2-40B4-BE49-F238E27FC236}">
                    <a16:creationId xmlns:a16="http://schemas.microsoft.com/office/drawing/2014/main" id="{4EDCCEE1-C6C6-4FB0-AD89-8292CED4A4B6}"/>
                  </a:ext>
                </a:extLst>
              </p14:cNvPr>
              <p14:cNvContentPartPr/>
              <p14:nvPr/>
            </p14:nvContentPartPr>
            <p14:xfrm>
              <a:off x="6469062" y="1008457"/>
              <a:ext cx="443520" cy="428400"/>
            </p14:xfrm>
          </p:contentPart>
        </mc:Choice>
        <mc:Fallback xmlns="">
          <p:pic>
            <p:nvPicPr>
              <p:cNvPr id="36" name="Ink 35">
                <a:extLst>
                  <a:ext uri="{FF2B5EF4-FFF2-40B4-BE49-F238E27FC236}">
                    <a16:creationId xmlns:a16="http://schemas.microsoft.com/office/drawing/2014/main" id="{4EDCCEE1-C6C6-4FB0-AD89-8292CED4A4B6}"/>
                  </a:ext>
                </a:extLst>
              </p:cNvPr>
              <p:cNvPicPr/>
              <p:nvPr/>
            </p:nvPicPr>
            <p:blipFill>
              <a:blip r:embed="rId64"/>
              <a:stretch>
                <a:fillRect/>
              </a:stretch>
            </p:blipFill>
            <p:spPr>
              <a:xfrm>
                <a:off x="6451062" y="972457"/>
                <a:ext cx="47916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7" name="Ink 36">
                <a:extLst>
                  <a:ext uri="{FF2B5EF4-FFF2-40B4-BE49-F238E27FC236}">
                    <a16:creationId xmlns:a16="http://schemas.microsoft.com/office/drawing/2014/main" id="{BC0A7397-1AA3-46E4-86E8-A134956477D7}"/>
                  </a:ext>
                </a:extLst>
              </p14:cNvPr>
              <p14:cNvContentPartPr/>
              <p14:nvPr/>
            </p14:nvContentPartPr>
            <p14:xfrm>
              <a:off x="6892782" y="1069297"/>
              <a:ext cx="641520" cy="270720"/>
            </p14:xfrm>
          </p:contentPart>
        </mc:Choice>
        <mc:Fallback xmlns="">
          <p:pic>
            <p:nvPicPr>
              <p:cNvPr id="37" name="Ink 36">
                <a:extLst>
                  <a:ext uri="{FF2B5EF4-FFF2-40B4-BE49-F238E27FC236}">
                    <a16:creationId xmlns:a16="http://schemas.microsoft.com/office/drawing/2014/main" id="{BC0A7397-1AA3-46E4-86E8-A134956477D7}"/>
                  </a:ext>
                </a:extLst>
              </p:cNvPr>
              <p:cNvPicPr/>
              <p:nvPr/>
            </p:nvPicPr>
            <p:blipFill>
              <a:blip r:embed="rId66"/>
              <a:stretch>
                <a:fillRect/>
              </a:stretch>
            </p:blipFill>
            <p:spPr>
              <a:xfrm>
                <a:off x="6874782" y="1033297"/>
                <a:ext cx="6771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8" name="Ink 37">
                <a:extLst>
                  <a:ext uri="{FF2B5EF4-FFF2-40B4-BE49-F238E27FC236}">
                    <a16:creationId xmlns:a16="http://schemas.microsoft.com/office/drawing/2014/main" id="{E0C4F0A7-935C-4F3F-B179-3C54C5CBF362}"/>
                  </a:ext>
                </a:extLst>
              </p14:cNvPr>
              <p14:cNvContentPartPr/>
              <p14:nvPr/>
            </p14:nvContentPartPr>
            <p14:xfrm>
              <a:off x="7763262" y="824137"/>
              <a:ext cx="991440" cy="510840"/>
            </p14:xfrm>
          </p:contentPart>
        </mc:Choice>
        <mc:Fallback xmlns="">
          <p:pic>
            <p:nvPicPr>
              <p:cNvPr id="38" name="Ink 37">
                <a:extLst>
                  <a:ext uri="{FF2B5EF4-FFF2-40B4-BE49-F238E27FC236}">
                    <a16:creationId xmlns:a16="http://schemas.microsoft.com/office/drawing/2014/main" id="{E0C4F0A7-935C-4F3F-B179-3C54C5CBF362}"/>
                  </a:ext>
                </a:extLst>
              </p:cNvPr>
              <p:cNvPicPr/>
              <p:nvPr/>
            </p:nvPicPr>
            <p:blipFill>
              <a:blip r:embed="rId68"/>
              <a:stretch>
                <a:fillRect/>
              </a:stretch>
            </p:blipFill>
            <p:spPr>
              <a:xfrm>
                <a:off x="7745622" y="788497"/>
                <a:ext cx="102708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9" name="Ink 38">
                <a:extLst>
                  <a:ext uri="{FF2B5EF4-FFF2-40B4-BE49-F238E27FC236}">
                    <a16:creationId xmlns:a16="http://schemas.microsoft.com/office/drawing/2014/main" id="{F80B12D8-A647-4877-AA24-00FCF7F9D815}"/>
                  </a:ext>
                </a:extLst>
              </p14:cNvPr>
              <p14:cNvContentPartPr/>
              <p14:nvPr/>
            </p14:nvContentPartPr>
            <p14:xfrm>
              <a:off x="8264382" y="905137"/>
              <a:ext cx="292320" cy="61920"/>
            </p14:xfrm>
          </p:contentPart>
        </mc:Choice>
        <mc:Fallback xmlns="">
          <p:pic>
            <p:nvPicPr>
              <p:cNvPr id="39" name="Ink 38">
                <a:extLst>
                  <a:ext uri="{FF2B5EF4-FFF2-40B4-BE49-F238E27FC236}">
                    <a16:creationId xmlns:a16="http://schemas.microsoft.com/office/drawing/2014/main" id="{F80B12D8-A647-4877-AA24-00FCF7F9D815}"/>
                  </a:ext>
                </a:extLst>
              </p:cNvPr>
              <p:cNvPicPr/>
              <p:nvPr/>
            </p:nvPicPr>
            <p:blipFill>
              <a:blip r:embed="rId70"/>
              <a:stretch>
                <a:fillRect/>
              </a:stretch>
            </p:blipFill>
            <p:spPr>
              <a:xfrm>
                <a:off x="8246742" y="869497"/>
                <a:ext cx="327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0" name="Ink 39">
                <a:extLst>
                  <a:ext uri="{FF2B5EF4-FFF2-40B4-BE49-F238E27FC236}">
                    <a16:creationId xmlns:a16="http://schemas.microsoft.com/office/drawing/2014/main" id="{DB32ABC6-A4F1-4B91-A79D-3FEE9B232BA3}"/>
                  </a:ext>
                </a:extLst>
              </p14:cNvPr>
              <p14:cNvContentPartPr/>
              <p14:nvPr/>
            </p14:nvContentPartPr>
            <p14:xfrm>
              <a:off x="2192982" y="1810897"/>
              <a:ext cx="6599160" cy="850680"/>
            </p14:xfrm>
          </p:contentPart>
        </mc:Choice>
        <mc:Fallback xmlns="">
          <p:pic>
            <p:nvPicPr>
              <p:cNvPr id="40" name="Ink 39">
                <a:extLst>
                  <a:ext uri="{FF2B5EF4-FFF2-40B4-BE49-F238E27FC236}">
                    <a16:creationId xmlns:a16="http://schemas.microsoft.com/office/drawing/2014/main" id="{DB32ABC6-A4F1-4B91-A79D-3FEE9B232BA3}"/>
                  </a:ext>
                </a:extLst>
              </p:cNvPr>
              <p:cNvPicPr/>
              <p:nvPr/>
            </p:nvPicPr>
            <p:blipFill>
              <a:blip r:embed="rId72"/>
              <a:stretch>
                <a:fillRect/>
              </a:stretch>
            </p:blipFill>
            <p:spPr>
              <a:xfrm>
                <a:off x="2174982" y="1774897"/>
                <a:ext cx="663480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1" name="Ink 40">
                <a:extLst>
                  <a:ext uri="{FF2B5EF4-FFF2-40B4-BE49-F238E27FC236}">
                    <a16:creationId xmlns:a16="http://schemas.microsoft.com/office/drawing/2014/main" id="{D7058845-D780-4A0E-AA88-607FDA8F720A}"/>
                  </a:ext>
                </a:extLst>
              </p14:cNvPr>
              <p14:cNvContentPartPr/>
              <p14:nvPr/>
            </p14:nvContentPartPr>
            <p14:xfrm>
              <a:off x="1768902" y="2435137"/>
              <a:ext cx="3753000" cy="1964160"/>
            </p14:xfrm>
          </p:contentPart>
        </mc:Choice>
        <mc:Fallback xmlns="">
          <p:pic>
            <p:nvPicPr>
              <p:cNvPr id="41" name="Ink 40">
                <a:extLst>
                  <a:ext uri="{FF2B5EF4-FFF2-40B4-BE49-F238E27FC236}">
                    <a16:creationId xmlns:a16="http://schemas.microsoft.com/office/drawing/2014/main" id="{D7058845-D780-4A0E-AA88-607FDA8F720A}"/>
                  </a:ext>
                </a:extLst>
              </p:cNvPr>
              <p:cNvPicPr/>
              <p:nvPr/>
            </p:nvPicPr>
            <p:blipFill>
              <a:blip r:embed="rId74"/>
              <a:stretch>
                <a:fillRect/>
              </a:stretch>
            </p:blipFill>
            <p:spPr>
              <a:xfrm>
                <a:off x="1750902" y="2399497"/>
                <a:ext cx="3788640" cy="203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2" name="Ink 41">
                <a:extLst>
                  <a:ext uri="{FF2B5EF4-FFF2-40B4-BE49-F238E27FC236}">
                    <a16:creationId xmlns:a16="http://schemas.microsoft.com/office/drawing/2014/main" id="{EEAF106D-3A36-46C2-8700-8CF304DD0B48}"/>
                  </a:ext>
                </a:extLst>
              </p14:cNvPr>
              <p14:cNvContentPartPr/>
              <p14:nvPr/>
            </p14:nvContentPartPr>
            <p14:xfrm>
              <a:off x="5440182" y="2514337"/>
              <a:ext cx="4556880" cy="1046160"/>
            </p14:xfrm>
          </p:contentPart>
        </mc:Choice>
        <mc:Fallback xmlns="">
          <p:pic>
            <p:nvPicPr>
              <p:cNvPr id="42" name="Ink 41">
                <a:extLst>
                  <a:ext uri="{FF2B5EF4-FFF2-40B4-BE49-F238E27FC236}">
                    <a16:creationId xmlns:a16="http://schemas.microsoft.com/office/drawing/2014/main" id="{EEAF106D-3A36-46C2-8700-8CF304DD0B48}"/>
                  </a:ext>
                </a:extLst>
              </p:cNvPr>
              <p:cNvPicPr/>
              <p:nvPr/>
            </p:nvPicPr>
            <p:blipFill>
              <a:blip r:embed="rId76"/>
              <a:stretch>
                <a:fillRect/>
              </a:stretch>
            </p:blipFill>
            <p:spPr>
              <a:xfrm>
                <a:off x="5422182" y="2478337"/>
                <a:ext cx="4592520" cy="1117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3" name="Ink 42">
                <a:extLst>
                  <a:ext uri="{FF2B5EF4-FFF2-40B4-BE49-F238E27FC236}">
                    <a16:creationId xmlns:a16="http://schemas.microsoft.com/office/drawing/2014/main" id="{7897DC34-87B6-408A-9650-325B5045853A}"/>
                  </a:ext>
                </a:extLst>
              </p14:cNvPr>
              <p14:cNvContentPartPr/>
              <p14:nvPr/>
            </p14:nvContentPartPr>
            <p14:xfrm>
              <a:off x="624102" y="4685497"/>
              <a:ext cx="448920" cy="486360"/>
            </p14:xfrm>
          </p:contentPart>
        </mc:Choice>
        <mc:Fallback xmlns="">
          <p:pic>
            <p:nvPicPr>
              <p:cNvPr id="43" name="Ink 42">
                <a:extLst>
                  <a:ext uri="{FF2B5EF4-FFF2-40B4-BE49-F238E27FC236}">
                    <a16:creationId xmlns:a16="http://schemas.microsoft.com/office/drawing/2014/main" id="{7897DC34-87B6-408A-9650-325B5045853A}"/>
                  </a:ext>
                </a:extLst>
              </p:cNvPr>
              <p:cNvPicPr/>
              <p:nvPr/>
            </p:nvPicPr>
            <p:blipFill>
              <a:blip r:embed="rId78"/>
              <a:stretch>
                <a:fillRect/>
              </a:stretch>
            </p:blipFill>
            <p:spPr>
              <a:xfrm>
                <a:off x="606102" y="4649497"/>
                <a:ext cx="48456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4" name="Ink 43">
                <a:extLst>
                  <a:ext uri="{FF2B5EF4-FFF2-40B4-BE49-F238E27FC236}">
                    <a16:creationId xmlns:a16="http://schemas.microsoft.com/office/drawing/2014/main" id="{6FED056C-EB00-4874-B54A-0D597F638D85}"/>
                  </a:ext>
                </a:extLst>
              </p14:cNvPr>
              <p14:cNvContentPartPr/>
              <p14:nvPr/>
            </p14:nvContentPartPr>
            <p14:xfrm>
              <a:off x="1142862" y="4510177"/>
              <a:ext cx="298800" cy="698040"/>
            </p14:xfrm>
          </p:contentPart>
        </mc:Choice>
        <mc:Fallback xmlns="">
          <p:pic>
            <p:nvPicPr>
              <p:cNvPr id="44" name="Ink 43">
                <a:extLst>
                  <a:ext uri="{FF2B5EF4-FFF2-40B4-BE49-F238E27FC236}">
                    <a16:creationId xmlns:a16="http://schemas.microsoft.com/office/drawing/2014/main" id="{6FED056C-EB00-4874-B54A-0D597F638D85}"/>
                  </a:ext>
                </a:extLst>
              </p:cNvPr>
              <p:cNvPicPr/>
              <p:nvPr/>
            </p:nvPicPr>
            <p:blipFill>
              <a:blip r:embed="rId80"/>
              <a:stretch>
                <a:fillRect/>
              </a:stretch>
            </p:blipFill>
            <p:spPr>
              <a:xfrm>
                <a:off x="1124862" y="4474177"/>
                <a:ext cx="3344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5" name="Ink 44">
                <a:extLst>
                  <a:ext uri="{FF2B5EF4-FFF2-40B4-BE49-F238E27FC236}">
                    <a16:creationId xmlns:a16="http://schemas.microsoft.com/office/drawing/2014/main" id="{C10D70CE-22FA-43BF-BCD1-7CE469AD16F5}"/>
                  </a:ext>
                </a:extLst>
              </p14:cNvPr>
              <p14:cNvContentPartPr/>
              <p14:nvPr/>
            </p14:nvContentPartPr>
            <p14:xfrm>
              <a:off x="1362462" y="4510177"/>
              <a:ext cx="342720" cy="582120"/>
            </p14:xfrm>
          </p:contentPart>
        </mc:Choice>
        <mc:Fallback xmlns="">
          <p:pic>
            <p:nvPicPr>
              <p:cNvPr id="45" name="Ink 44">
                <a:extLst>
                  <a:ext uri="{FF2B5EF4-FFF2-40B4-BE49-F238E27FC236}">
                    <a16:creationId xmlns:a16="http://schemas.microsoft.com/office/drawing/2014/main" id="{C10D70CE-22FA-43BF-BCD1-7CE469AD16F5}"/>
                  </a:ext>
                </a:extLst>
              </p:cNvPr>
              <p:cNvPicPr/>
              <p:nvPr/>
            </p:nvPicPr>
            <p:blipFill>
              <a:blip r:embed="rId82"/>
              <a:stretch>
                <a:fillRect/>
              </a:stretch>
            </p:blipFill>
            <p:spPr>
              <a:xfrm>
                <a:off x="1344462" y="4474177"/>
                <a:ext cx="378360" cy="6537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6" name="Ink 45">
                <a:extLst>
                  <a:ext uri="{FF2B5EF4-FFF2-40B4-BE49-F238E27FC236}">
                    <a16:creationId xmlns:a16="http://schemas.microsoft.com/office/drawing/2014/main" id="{86FB5397-FA75-4E58-9C77-D8F124FD5D66}"/>
                  </a:ext>
                </a:extLst>
              </p14:cNvPr>
              <p14:cNvContentPartPr/>
              <p14:nvPr/>
            </p14:nvContentPartPr>
            <p14:xfrm>
              <a:off x="1389102" y="4779097"/>
              <a:ext cx="321840" cy="109800"/>
            </p14:xfrm>
          </p:contentPart>
        </mc:Choice>
        <mc:Fallback xmlns="">
          <p:pic>
            <p:nvPicPr>
              <p:cNvPr id="46" name="Ink 45">
                <a:extLst>
                  <a:ext uri="{FF2B5EF4-FFF2-40B4-BE49-F238E27FC236}">
                    <a16:creationId xmlns:a16="http://schemas.microsoft.com/office/drawing/2014/main" id="{86FB5397-FA75-4E58-9C77-D8F124FD5D66}"/>
                  </a:ext>
                </a:extLst>
              </p:cNvPr>
              <p:cNvPicPr/>
              <p:nvPr/>
            </p:nvPicPr>
            <p:blipFill>
              <a:blip r:embed="rId84"/>
              <a:stretch>
                <a:fillRect/>
              </a:stretch>
            </p:blipFill>
            <p:spPr>
              <a:xfrm>
                <a:off x="1371102" y="4743097"/>
                <a:ext cx="357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7" name="Ink 46">
                <a:extLst>
                  <a:ext uri="{FF2B5EF4-FFF2-40B4-BE49-F238E27FC236}">
                    <a16:creationId xmlns:a16="http://schemas.microsoft.com/office/drawing/2014/main" id="{F59A6F2B-8317-421F-BE50-BB778AFEDED4}"/>
                  </a:ext>
                </a:extLst>
              </p14:cNvPr>
              <p14:cNvContentPartPr/>
              <p14:nvPr/>
            </p14:nvContentPartPr>
            <p14:xfrm>
              <a:off x="1749102" y="4914457"/>
              <a:ext cx="47520" cy="32760"/>
            </p14:xfrm>
          </p:contentPart>
        </mc:Choice>
        <mc:Fallback xmlns="">
          <p:pic>
            <p:nvPicPr>
              <p:cNvPr id="47" name="Ink 46">
                <a:extLst>
                  <a:ext uri="{FF2B5EF4-FFF2-40B4-BE49-F238E27FC236}">
                    <a16:creationId xmlns:a16="http://schemas.microsoft.com/office/drawing/2014/main" id="{F59A6F2B-8317-421F-BE50-BB778AFEDED4}"/>
                  </a:ext>
                </a:extLst>
              </p:cNvPr>
              <p:cNvPicPr/>
              <p:nvPr/>
            </p:nvPicPr>
            <p:blipFill>
              <a:blip r:embed="rId86"/>
              <a:stretch>
                <a:fillRect/>
              </a:stretch>
            </p:blipFill>
            <p:spPr>
              <a:xfrm>
                <a:off x="1731462" y="4878817"/>
                <a:ext cx="831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8" name="Ink 47">
                <a:extLst>
                  <a:ext uri="{FF2B5EF4-FFF2-40B4-BE49-F238E27FC236}">
                    <a16:creationId xmlns:a16="http://schemas.microsoft.com/office/drawing/2014/main" id="{3FE4D535-1F1F-41ED-B204-087180F3BB8B}"/>
                  </a:ext>
                </a:extLst>
              </p14:cNvPr>
              <p14:cNvContentPartPr/>
              <p14:nvPr/>
            </p14:nvContentPartPr>
            <p14:xfrm>
              <a:off x="1600062" y="4615657"/>
              <a:ext cx="360" cy="360"/>
            </p14:xfrm>
          </p:contentPart>
        </mc:Choice>
        <mc:Fallback xmlns="">
          <p:pic>
            <p:nvPicPr>
              <p:cNvPr id="48" name="Ink 47">
                <a:extLst>
                  <a:ext uri="{FF2B5EF4-FFF2-40B4-BE49-F238E27FC236}">
                    <a16:creationId xmlns:a16="http://schemas.microsoft.com/office/drawing/2014/main" id="{3FE4D535-1F1F-41ED-B204-087180F3BB8B}"/>
                  </a:ext>
                </a:extLst>
              </p:cNvPr>
              <p:cNvPicPr/>
              <p:nvPr/>
            </p:nvPicPr>
            <p:blipFill>
              <a:blip r:embed="rId47"/>
              <a:stretch>
                <a:fillRect/>
              </a:stretch>
            </p:blipFill>
            <p:spPr>
              <a:xfrm>
                <a:off x="1582062" y="458001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Ink 48">
                <a:extLst>
                  <a:ext uri="{FF2B5EF4-FFF2-40B4-BE49-F238E27FC236}">
                    <a16:creationId xmlns:a16="http://schemas.microsoft.com/office/drawing/2014/main" id="{6B4DE848-8BB4-47EA-A711-D58515C1C76E}"/>
                  </a:ext>
                </a:extLst>
              </p14:cNvPr>
              <p14:cNvContentPartPr/>
              <p14:nvPr/>
            </p14:nvContentPartPr>
            <p14:xfrm>
              <a:off x="1793382" y="4608097"/>
              <a:ext cx="713160" cy="252000"/>
            </p14:xfrm>
          </p:contentPart>
        </mc:Choice>
        <mc:Fallback xmlns="">
          <p:pic>
            <p:nvPicPr>
              <p:cNvPr id="49" name="Ink 48">
                <a:extLst>
                  <a:ext uri="{FF2B5EF4-FFF2-40B4-BE49-F238E27FC236}">
                    <a16:creationId xmlns:a16="http://schemas.microsoft.com/office/drawing/2014/main" id="{6B4DE848-8BB4-47EA-A711-D58515C1C76E}"/>
                  </a:ext>
                </a:extLst>
              </p:cNvPr>
              <p:cNvPicPr/>
              <p:nvPr/>
            </p:nvPicPr>
            <p:blipFill>
              <a:blip r:embed="rId89"/>
              <a:stretch>
                <a:fillRect/>
              </a:stretch>
            </p:blipFill>
            <p:spPr>
              <a:xfrm>
                <a:off x="1775742" y="4572097"/>
                <a:ext cx="74880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Ink 49">
                <a:extLst>
                  <a:ext uri="{FF2B5EF4-FFF2-40B4-BE49-F238E27FC236}">
                    <a16:creationId xmlns:a16="http://schemas.microsoft.com/office/drawing/2014/main" id="{29BAAE74-0115-46D9-8952-E1B547A3F8BE}"/>
                  </a:ext>
                </a:extLst>
              </p14:cNvPr>
              <p14:cNvContentPartPr/>
              <p14:nvPr/>
            </p14:nvContentPartPr>
            <p14:xfrm>
              <a:off x="2477382" y="3955777"/>
              <a:ext cx="476280" cy="773640"/>
            </p14:xfrm>
          </p:contentPart>
        </mc:Choice>
        <mc:Fallback xmlns="">
          <p:pic>
            <p:nvPicPr>
              <p:cNvPr id="50" name="Ink 49">
                <a:extLst>
                  <a:ext uri="{FF2B5EF4-FFF2-40B4-BE49-F238E27FC236}">
                    <a16:creationId xmlns:a16="http://schemas.microsoft.com/office/drawing/2014/main" id="{29BAAE74-0115-46D9-8952-E1B547A3F8BE}"/>
                  </a:ext>
                </a:extLst>
              </p:cNvPr>
              <p:cNvPicPr/>
              <p:nvPr/>
            </p:nvPicPr>
            <p:blipFill>
              <a:blip r:embed="rId91"/>
              <a:stretch>
                <a:fillRect/>
              </a:stretch>
            </p:blipFill>
            <p:spPr>
              <a:xfrm>
                <a:off x="2459742" y="3919777"/>
                <a:ext cx="511920" cy="845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580F874D-7536-42E6-B42E-FBBC0E1438E5}"/>
                  </a:ext>
                </a:extLst>
              </p14:cNvPr>
              <p14:cNvContentPartPr/>
              <p14:nvPr/>
            </p14:nvContentPartPr>
            <p14:xfrm>
              <a:off x="2663862" y="4125337"/>
              <a:ext cx="286200" cy="77400"/>
            </p14:xfrm>
          </p:contentPart>
        </mc:Choice>
        <mc:Fallback xmlns="">
          <p:pic>
            <p:nvPicPr>
              <p:cNvPr id="51" name="Ink 50">
                <a:extLst>
                  <a:ext uri="{FF2B5EF4-FFF2-40B4-BE49-F238E27FC236}">
                    <a16:creationId xmlns:a16="http://schemas.microsoft.com/office/drawing/2014/main" id="{580F874D-7536-42E6-B42E-FBBC0E1438E5}"/>
                  </a:ext>
                </a:extLst>
              </p:cNvPr>
              <p:cNvPicPr/>
              <p:nvPr/>
            </p:nvPicPr>
            <p:blipFill>
              <a:blip r:embed="rId93"/>
              <a:stretch>
                <a:fillRect/>
              </a:stretch>
            </p:blipFill>
            <p:spPr>
              <a:xfrm>
                <a:off x="2645862" y="4089337"/>
                <a:ext cx="3218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A79427E6-40D3-491C-BB0C-7294A3820B7C}"/>
                  </a:ext>
                </a:extLst>
              </p14:cNvPr>
              <p14:cNvContentPartPr/>
              <p14:nvPr/>
            </p14:nvContentPartPr>
            <p14:xfrm>
              <a:off x="2892462" y="3980617"/>
              <a:ext cx="269280" cy="284040"/>
            </p14:xfrm>
          </p:contentPart>
        </mc:Choice>
        <mc:Fallback xmlns="">
          <p:pic>
            <p:nvPicPr>
              <p:cNvPr id="52" name="Ink 51">
                <a:extLst>
                  <a:ext uri="{FF2B5EF4-FFF2-40B4-BE49-F238E27FC236}">
                    <a16:creationId xmlns:a16="http://schemas.microsoft.com/office/drawing/2014/main" id="{A79427E6-40D3-491C-BB0C-7294A3820B7C}"/>
                  </a:ext>
                </a:extLst>
              </p:cNvPr>
              <p:cNvPicPr/>
              <p:nvPr/>
            </p:nvPicPr>
            <p:blipFill>
              <a:blip r:embed="rId95"/>
              <a:stretch>
                <a:fillRect/>
              </a:stretch>
            </p:blipFill>
            <p:spPr>
              <a:xfrm>
                <a:off x="2874462" y="3944977"/>
                <a:ext cx="3049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E5B21AEB-0BF2-4CDE-BC4D-820DE4F6E2B8}"/>
                  </a:ext>
                </a:extLst>
              </p14:cNvPr>
              <p14:cNvContentPartPr/>
              <p14:nvPr/>
            </p14:nvContentPartPr>
            <p14:xfrm>
              <a:off x="2684742" y="4070617"/>
              <a:ext cx="929160" cy="975240"/>
            </p14:xfrm>
          </p:contentPart>
        </mc:Choice>
        <mc:Fallback xmlns="">
          <p:pic>
            <p:nvPicPr>
              <p:cNvPr id="53" name="Ink 52">
                <a:extLst>
                  <a:ext uri="{FF2B5EF4-FFF2-40B4-BE49-F238E27FC236}">
                    <a16:creationId xmlns:a16="http://schemas.microsoft.com/office/drawing/2014/main" id="{E5B21AEB-0BF2-4CDE-BC4D-820DE4F6E2B8}"/>
                  </a:ext>
                </a:extLst>
              </p:cNvPr>
              <p:cNvPicPr/>
              <p:nvPr/>
            </p:nvPicPr>
            <p:blipFill>
              <a:blip r:embed="rId97"/>
              <a:stretch>
                <a:fillRect/>
              </a:stretch>
            </p:blipFill>
            <p:spPr>
              <a:xfrm>
                <a:off x="2666742" y="4034617"/>
                <a:ext cx="964800" cy="1046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19C6D01B-ACEC-4856-8A5E-5950C048F12F}"/>
                  </a:ext>
                </a:extLst>
              </p14:cNvPr>
              <p14:cNvContentPartPr/>
              <p14:nvPr/>
            </p14:nvContentPartPr>
            <p14:xfrm>
              <a:off x="884382" y="5728777"/>
              <a:ext cx="849600" cy="667440"/>
            </p14:xfrm>
          </p:contentPart>
        </mc:Choice>
        <mc:Fallback xmlns="">
          <p:pic>
            <p:nvPicPr>
              <p:cNvPr id="54" name="Ink 53">
                <a:extLst>
                  <a:ext uri="{FF2B5EF4-FFF2-40B4-BE49-F238E27FC236}">
                    <a16:creationId xmlns:a16="http://schemas.microsoft.com/office/drawing/2014/main" id="{19C6D01B-ACEC-4856-8A5E-5950C048F12F}"/>
                  </a:ext>
                </a:extLst>
              </p:cNvPr>
              <p:cNvPicPr/>
              <p:nvPr/>
            </p:nvPicPr>
            <p:blipFill>
              <a:blip r:embed="rId99"/>
              <a:stretch>
                <a:fillRect/>
              </a:stretch>
            </p:blipFill>
            <p:spPr>
              <a:xfrm>
                <a:off x="866742" y="5692777"/>
                <a:ext cx="88524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2EC241A7-7B0C-4C4E-AC69-ADB7608833CF}"/>
                  </a:ext>
                </a:extLst>
              </p14:cNvPr>
              <p14:cNvContentPartPr/>
              <p14:nvPr/>
            </p14:nvContentPartPr>
            <p14:xfrm>
              <a:off x="1734702" y="5790697"/>
              <a:ext cx="270000" cy="418680"/>
            </p14:xfrm>
          </p:contentPart>
        </mc:Choice>
        <mc:Fallback xmlns="">
          <p:pic>
            <p:nvPicPr>
              <p:cNvPr id="55" name="Ink 54">
                <a:extLst>
                  <a:ext uri="{FF2B5EF4-FFF2-40B4-BE49-F238E27FC236}">
                    <a16:creationId xmlns:a16="http://schemas.microsoft.com/office/drawing/2014/main" id="{2EC241A7-7B0C-4C4E-AC69-ADB7608833CF}"/>
                  </a:ext>
                </a:extLst>
              </p:cNvPr>
              <p:cNvPicPr/>
              <p:nvPr/>
            </p:nvPicPr>
            <p:blipFill>
              <a:blip r:embed="rId101"/>
              <a:stretch>
                <a:fillRect/>
              </a:stretch>
            </p:blipFill>
            <p:spPr>
              <a:xfrm>
                <a:off x="1716702" y="5754697"/>
                <a:ext cx="30564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40A6C062-0305-4B88-AAD8-DD78E244A386}"/>
                  </a:ext>
                </a:extLst>
              </p14:cNvPr>
              <p14:cNvContentPartPr/>
              <p14:nvPr/>
            </p14:nvContentPartPr>
            <p14:xfrm>
              <a:off x="1995342" y="5758657"/>
              <a:ext cx="105120" cy="124920"/>
            </p14:xfrm>
          </p:contentPart>
        </mc:Choice>
        <mc:Fallback xmlns="">
          <p:pic>
            <p:nvPicPr>
              <p:cNvPr id="56" name="Ink 55">
                <a:extLst>
                  <a:ext uri="{FF2B5EF4-FFF2-40B4-BE49-F238E27FC236}">
                    <a16:creationId xmlns:a16="http://schemas.microsoft.com/office/drawing/2014/main" id="{40A6C062-0305-4B88-AAD8-DD78E244A386}"/>
                  </a:ext>
                </a:extLst>
              </p:cNvPr>
              <p:cNvPicPr/>
              <p:nvPr/>
            </p:nvPicPr>
            <p:blipFill>
              <a:blip r:embed="rId103"/>
              <a:stretch>
                <a:fillRect/>
              </a:stretch>
            </p:blipFill>
            <p:spPr>
              <a:xfrm>
                <a:off x="1977702" y="5722657"/>
                <a:ext cx="140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8A0DF284-F951-4834-9FD1-0E03193738FB}"/>
                  </a:ext>
                </a:extLst>
              </p14:cNvPr>
              <p14:cNvContentPartPr/>
              <p14:nvPr/>
            </p14:nvContentPartPr>
            <p14:xfrm>
              <a:off x="1881222" y="5614297"/>
              <a:ext cx="360" cy="3960"/>
            </p14:xfrm>
          </p:contentPart>
        </mc:Choice>
        <mc:Fallback xmlns="">
          <p:pic>
            <p:nvPicPr>
              <p:cNvPr id="57" name="Ink 56">
                <a:extLst>
                  <a:ext uri="{FF2B5EF4-FFF2-40B4-BE49-F238E27FC236}">
                    <a16:creationId xmlns:a16="http://schemas.microsoft.com/office/drawing/2014/main" id="{8A0DF284-F951-4834-9FD1-0E03193738FB}"/>
                  </a:ext>
                </a:extLst>
              </p:cNvPr>
              <p:cNvPicPr/>
              <p:nvPr/>
            </p:nvPicPr>
            <p:blipFill>
              <a:blip r:embed="rId105"/>
              <a:stretch>
                <a:fillRect/>
              </a:stretch>
            </p:blipFill>
            <p:spPr>
              <a:xfrm>
                <a:off x="1863222" y="5578657"/>
                <a:ext cx="36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8" name="Ink 57">
                <a:extLst>
                  <a:ext uri="{FF2B5EF4-FFF2-40B4-BE49-F238E27FC236}">
                    <a16:creationId xmlns:a16="http://schemas.microsoft.com/office/drawing/2014/main" id="{CCF63DB8-4C3F-4C37-9C16-A90BC1563CFA}"/>
                  </a:ext>
                </a:extLst>
              </p14:cNvPr>
              <p14:cNvContentPartPr/>
              <p14:nvPr/>
            </p14:nvContentPartPr>
            <p14:xfrm>
              <a:off x="2021982" y="5624737"/>
              <a:ext cx="428040" cy="149400"/>
            </p14:xfrm>
          </p:contentPart>
        </mc:Choice>
        <mc:Fallback xmlns="">
          <p:pic>
            <p:nvPicPr>
              <p:cNvPr id="58" name="Ink 57">
                <a:extLst>
                  <a:ext uri="{FF2B5EF4-FFF2-40B4-BE49-F238E27FC236}">
                    <a16:creationId xmlns:a16="http://schemas.microsoft.com/office/drawing/2014/main" id="{CCF63DB8-4C3F-4C37-9C16-A90BC1563CFA}"/>
                  </a:ext>
                </a:extLst>
              </p:cNvPr>
              <p:cNvPicPr/>
              <p:nvPr/>
            </p:nvPicPr>
            <p:blipFill>
              <a:blip r:embed="rId107"/>
              <a:stretch>
                <a:fillRect/>
              </a:stretch>
            </p:blipFill>
            <p:spPr>
              <a:xfrm>
                <a:off x="2004342" y="5589097"/>
                <a:ext cx="4636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9" name="Ink 58">
                <a:extLst>
                  <a:ext uri="{FF2B5EF4-FFF2-40B4-BE49-F238E27FC236}">
                    <a16:creationId xmlns:a16="http://schemas.microsoft.com/office/drawing/2014/main" id="{211E7D3B-4FE6-4439-BC0B-D58A047F50EF}"/>
                  </a:ext>
                </a:extLst>
              </p14:cNvPr>
              <p14:cNvContentPartPr/>
              <p14:nvPr/>
            </p14:nvContentPartPr>
            <p14:xfrm>
              <a:off x="2108022" y="6268777"/>
              <a:ext cx="327960" cy="388800"/>
            </p14:xfrm>
          </p:contentPart>
        </mc:Choice>
        <mc:Fallback xmlns="">
          <p:pic>
            <p:nvPicPr>
              <p:cNvPr id="59" name="Ink 58">
                <a:extLst>
                  <a:ext uri="{FF2B5EF4-FFF2-40B4-BE49-F238E27FC236}">
                    <a16:creationId xmlns:a16="http://schemas.microsoft.com/office/drawing/2014/main" id="{211E7D3B-4FE6-4439-BC0B-D58A047F50EF}"/>
                  </a:ext>
                </a:extLst>
              </p:cNvPr>
              <p:cNvPicPr/>
              <p:nvPr/>
            </p:nvPicPr>
            <p:blipFill>
              <a:blip r:embed="rId109"/>
              <a:stretch>
                <a:fillRect/>
              </a:stretch>
            </p:blipFill>
            <p:spPr>
              <a:xfrm>
                <a:off x="2090382" y="6232777"/>
                <a:ext cx="36360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Ink 59">
                <a:extLst>
                  <a:ext uri="{FF2B5EF4-FFF2-40B4-BE49-F238E27FC236}">
                    <a16:creationId xmlns:a16="http://schemas.microsoft.com/office/drawing/2014/main" id="{8F3290BC-69C6-461F-8C7E-E31DDDE685D5}"/>
                  </a:ext>
                </a:extLst>
              </p14:cNvPr>
              <p14:cNvContentPartPr/>
              <p14:nvPr/>
            </p14:nvContentPartPr>
            <p14:xfrm>
              <a:off x="2399982" y="6013537"/>
              <a:ext cx="589320" cy="371520"/>
            </p14:xfrm>
          </p:contentPart>
        </mc:Choice>
        <mc:Fallback xmlns="">
          <p:pic>
            <p:nvPicPr>
              <p:cNvPr id="60" name="Ink 59">
                <a:extLst>
                  <a:ext uri="{FF2B5EF4-FFF2-40B4-BE49-F238E27FC236}">
                    <a16:creationId xmlns:a16="http://schemas.microsoft.com/office/drawing/2014/main" id="{8F3290BC-69C6-461F-8C7E-E31DDDE685D5}"/>
                  </a:ext>
                </a:extLst>
              </p:cNvPr>
              <p:cNvPicPr/>
              <p:nvPr/>
            </p:nvPicPr>
            <p:blipFill>
              <a:blip r:embed="rId111"/>
              <a:stretch>
                <a:fillRect/>
              </a:stretch>
            </p:blipFill>
            <p:spPr>
              <a:xfrm>
                <a:off x="2381982" y="5977537"/>
                <a:ext cx="62496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1" name="Ink 60">
                <a:extLst>
                  <a:ext uri="{FF2B5EF4-FFF2-40B4-BE49-F238E27FC236}">
                    <a16:creationId xmlns:a16="http://schemas.microsoft.com/office/drawing/2014/main" id="{7DF45FEE-0138-4459-9EFE-33B6FEFAF8ED}"/>
                  </a:ext>
                </a:extLst>
              </p14:cNvPr>
              <p14:cNvContentPartPr/>
              <p14:nvPr/>
            </p14:nvContentPartPr>
            <p14:xfrm>
              <a:off x="2936382" y="5960977"/>
              <a:ext cx="423720" cy="651240"/>
            </p14:xfrm>
          </p:contentPart>
        </mc:Choice>
        <mc:Fallback xmlns="">
          <p:pic>
            <p:nvPicPr>
              <p:cNvPr id="61" name="Ink 60">
                <a:extLst>
                  <a:ext uri="{FF2B5EF4-FFF2-40B4-BE49-F238E27FC236}">
                    <a16:creationId xmlns:a16="http://schemas.microsoft.com/office/drawing/2014/main" id="{7DF45FEE-0138-4459-9EFE-33B6FEFAF8ED}"/>
                  </a:ext>
                </a:extLst>
              </p:cNvPr>
              <p:cNvPicPr/>
              <p:nvPr/>
            </p:nvPicPr>
            <p:blipFill>
              <a:blip r:embed="rId113"/>
              <a:stretch>
                <a:fillRect/>
              </a:stretch>
            </p:blipFill>
            <p:spPr>
              <a:xfrm>
                <a:off x="2918382" y="5924977"/>
                <a:ext cx="459360" cy="722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 name="Ink 61">
                <a:extLst>
                  <a:ext uri="{FF2B5EF4-FFF2-40B4-BE49-F238E27FC236}">
                    <a16:creationId xmlns:a16="http://schemas.microsoft.com/office/drawing/2014/main" id="{E0F6B7AA-63F3-4D31-B398-78988AE1D4C7}"/>
                  </a:ext>
                </a:extLst>
              </p14:cNvPr>
              <p14:cNvContentPartPr/>
              <p14:nvPr/>
            </p14:nvContentPartPr>
            <p14:xfrm>
              <a:off x="2897502" y="5653177"/>
              <a:ext cx="3960" cy="360"/>
            </p14:xfrm>
          </p:contentPart>
        </mc:Choice>
        <mc:Fallback xmlns="">
          <p:pic>
            <p:nvPicPr>
              <p:cNvPr id="62" name="Ink 61">
                <a:extLst>
                  <a:ext uri="{FF2B5EF4-FFF2-40B4-BE49-F238E27FC236}">
                    <a16:creationId xmlns:a16="http://schemas.microsoft.com/office/drawing/2014/main" id="{E0F6B7AA-63F3-4D31-B398-78988AE1D4C7}"/>
                  </a:ext>
                </a:extLst>
              </p:cNvPr>
              <p:cNvPicPr/>
              <p:nvPr/>
            </p:nvPicPr>
            <p:blipFill>
              <a:blip r:embed="rId115"/>
              <a:stretch>
                <a:fillRect/>
              </a:stretch>
            </p:blipFill>
            <p:spPr>
              <a:xfrm>
                <a:off x="2879862" y="5617537"/>
                <a:ext cx="39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3" name="Ink 62">
                <a:extLst>
                  <a:ext uri="{FF2B5EF4-FFF2-40B4-BE49-F238E27FC236}">
                    <a16:creationId xmlns:a16="http://schemas.microsoft.com/office/drawing/2014/main" id="{F7666016-E149-47F8-9BDE-0F051E6DDC0C}"/>
                  </a:ext>
                </a:extLst>
              </p14:cNvPr>
              <p14:cNvContentPartPr/>
              <p14:nvPr/>
            </p14:nvContentPartPr>
            <p14:xfrm>
              <a:off x="3137622" y="5615017"/>
              <a:ext cx="424800" cy="407880"/>
            </p14:xfrm>
          </p:contentPart>
        </mc:Choice>
        <mc:Fallback xmlns="">
          <p:pic>
            <p:nvPicPr>
              <p:cNvPr id="63" name="Ink 62">
                <a:extLst>
                  <a:ext uri="{FF2B5EF4-FFF2-40B4-BE49-F238E27FC236}">
                    <a16:creationId xmlns:a16="http://schemas.microsoft.com/office/drawing/2014/main" id="{F7666016-E149-47F8-9BDE-0F051E6DDC0C}"/>
                  </a:ext>
                </a:extLst>
              </p:cNvPr>
              <p:cNvPicPr/>
              <p:nvPr/>
            </p:nvPicPr>
            <p:blipFill>
              <a:blip r:embed="rId117"/>
              <a:stretch>
                <a:fillRect/>
              </a:stretch>
            </p:blipFill>
            <p:spPr>
              <a:xfrm>
                <a:off x="3119622" y="5579377"/>
                <a:ext cx="4604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4" name="Ink 63">
                <a:extLst>
                  <a:ext uri="{FF2B5EF4-FFF2-40B4-BE49-F238E27FC236}">
                    <a16:creationId xmlns:a16="http://schemas.microsoft.com/office/drawing/2014/main" id="{237FDE4A-471E-471B-8BA8-C0BDF74C3D1C}"/>
                  </a:ext>
                </a:extLst>
              </p14:cNvPr>
              <p14:cNvContentPartPr/>
              <p14:nvPr/>
            </p14:nvContentPartPr>
            <p14:xfrm>
              <a:off x="3611742" y="5512417"/>
              <a:ext cx="332640" cy="388080"/>
            </p14:xfrm>
          </p:contentPart>
        </mc:Choice>
        <mc:Fallback xmlns="">
          <p:pic>
            <p:nvPicPr>
              <p:cNvPr id="64" name="Ink 63">
                <a:extLst>
                  <a:ext uri="{FF2B5EF4-FFF2-40B4-BE49-F238E27FC236}">
                    <a16:creationId xmlns:a16="http://schemas.microsoft.com/office/drawing/2014/main" id="{237FDE4A-471E-471B-8BA8-C0BDF74C3D1C}"/>
                  </a:ext>
                </a:extLst>
              </p:cNvPr>
              <p:cNvPicPr/>
              <p:nvPr/>
            </p:nvPicPr>
            <p:blipFill>
              <a:blip r:embed="rId119"/>
              <a:stretch>
                <a:fillRect/>
              </a:stretch>
            </p:blipFill>
            <p:spPr>
              <a:xfrm>
                <a:off x="3593742" y="5476417"/>
                <a:ext cx="36828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5" name="Ink 64">
                <a:extLst>
                  <a:ext uri="{FF2B5EF4-FFF2-40B4-BE49-F238E27FC236}">
                    <a16:creationId xmlns:a16="http://schemas.microsoft.com/office/drawing/2014/main" id="{AF404C98-F331-488A-ABAE-1E104E9666A6}"/>
                  </a:ext>
                </a:extLst>
              </p14:cNvPr>
              <p14:cNvContentPartPr/>
              <p14:nvPr/>
            </p14:nvContentPartPr>
            <p14:xfrm>
              <a:off x="3892182" y="5247457"/>
              <a:ext cx="297000" cy="386640"/>
            </p14:xfrm>
          </p:contentPart>
        </mc:Choice>
        <mc:Fallback xmlns="">
          <p:pic>
            <p:nvPicPr>
              <p:cNvPr id="65" name="Ink 64">
                <a:extLst>
                  <a:ext uri="{FF2B5EF4-FFF2-40B4-BE49-F238E27FC236}">
                    <a16:creationId xmlns:a16="http://schemas.microsoft.com/office/drawing/2014/main" id="{AF404C98-F331-488A-ABAE-1E104E9666A6}"/>
                  </a:ext>
                </a:extLst>
              </p:cNvPr>
              <p:cNvPicPr/>
              <p:nvPr/>
            </p:nvPicPr>
            <p:blipFill>
              <a:blip r:embed="rId121"/>
              <a:stretch>
                <a:fillRect/>
              </a:stretch>
            </p:blipFill>
            <p:spPr>
              <a:xfrm>
                <a:off x="3874182" y="5211817"/>
                <a:ext cx="33264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6" name="Ink 65">
                <a:extLst>
                  <a:ext uri="{FF2B5EF4-FFF2-40B4-BE49-F238E27FC236}">
                    <a16:creationId xmlns:a16="http://schemas.microsoft.com/office/drawing/2014/main" id="{093A0F9D-6616-42C0-975C-B1A9E26AA72D}"/>
                  </a:ext>
                </a:extLst>
              </p14:cNvPr>
              <p14:cNvContentPartPr/>
              <p14:nvPr/>
            </p14:nvContentPartPr>
            <p14:xfrm>
              <a:off x="3796062" y="5389657"/>
              <a:ext cx="230040" cy="74880"/>
            </p14:xfrm>
          </p:contentPart>
        </mc:Choice>
        <mc:Fallback xmlns="">
          <p:pic>
            <p:nvPicPr>
              <p:cNvPr id="66" name="Ink 65">
                <a:extLst>
                  <a:ext uri="{FF2B5EF4-FFF2-40B4-BE49-F238E27FC236}">
                    <a16:creationId xmlns:a16="http://schemas.microsoft.com/office/drawing/2014/main" id="{093A0F9D-6616-42C0-975C-B1A9E26AA72D}"/>
                  </a:ext>
                </a:extLst>
              </p:cNvPr>
              <p:cNvPicPr/>
              <p:nvPr/>
            </p:nvPicPr>
            <p:blipFill>
              <a:blip r:embed="rId123"/>
              <a:stretch>
                <a:fillRect/>
              </a:stretch>
            </p:blipFill>
            <p:spPr>
              <a:xfrm>
                <a:off x="3778422" y="5353657"/>
                <a:ext cx="265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7" name="Ink 66">
                <a:extLst>
                  <a:ext uri="{FF2B5EF4-FFF2-40B4-BE49-F238E27FC236}">
                    <a16:creationId xmlns:a16="http://schemas.microsoft.com/office/drawing/2014/main" id="{B6E94342-A369-4573-91B8-43CE65907381}"/>
                  </a:ext>
                </a:extLst>
              </p14:cNvPr>
              <p14:cNvContentPartPr/>
              <p14:nvPr/>
            </p14:nvContentPartPr>
            <p14:xfrm>
              <a:off x="4237422" y="5371657"/>
              <a:ext cx="70200" cy="124560"/>
            </p14:xfrm>
          </p:contentPart>
        </mc:Choice>
        <mc:Fallback xmlns="">
          <p:pic>
            <p:nvPicPr>
              <p:cNvPr id="67" name="Ink 66">
                <a:extLst>
                  <a:ext uri="{FF2B5EF4-FFF2-40B4-BE49-F238E27FC236}">
                    <a16:creationId xmlns:a16="http://schemas.microsoft.com/office/drawing/2014/main" id="{B6E94342-A369-4573-91B8-43CE65907381}"/>
                  </a:ext>
                </a:extLst>
              </p:cNvPr>
              <p:cNvPicPr/>
              <p:nvPr/>
            </p:nvPicPr>
            <p:blipFill>
              <a:blip r:embed="rId125"/>
              <a:stretch>
                <a:fillRect/>
              </a:stretch>
            </p:blipFill>
            <p:spPr>
              <a:xfrm>
                <a:off x="4219782" y="5336017"/>
                <a:ext cx="1058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8" name="Ink 67">
                <a:extLst>
                  <a:ext uri="{FF2B5EF4-FFF2-40B4-BE49-F238E27FC236}">
                    <a16:creationId xmlns:a16="http://schemas.microsoft.com/office/drawing/2014/main" id="{393DA7EF-61CA-4276-95DA-FB1F2CB89FA6}"/>
                  </a:ext>
                </a:extLst>
              </p14:cNvPr>
              <p14:cNvContentPartPr/>
              <p14:nvPr/>
            </p14:nvContentPartPr>
            <p14:xfrm>
              <a:off x="4123302" y="5148457"/>
              <a:ext cx="360" cy="3960"/>
            </p14:xfrm>
          </p:contentPart>
        </mc:Choice>
        <mc:Fallback xmlns="">
          <p:pic>
            <p:nvPicPr>
              <p:cNvPr id="68" name="Ink 67">
                <a:extLst>
                  <a:ext uri="{FF2B5EF4-FFF2-40B4-BE49-F238E27FC236}">
                    <a16:creationId xmlns:a16="http://schemas.microsoft.com/office/drawing/2014/main" id="{393DA7EF-61CA-4276-95DA-FB1F2CB89FA6}"/>
                  </a:ext>
                </a:extLst>
              </p:cNvPr>
              <p:cNvPicPr/>
              <p:nvPr/>
            </p:nvPicPr>
            <p:blipFill>
              <a:blip r:embed="rId127"/>
              <a:stretch>
                <a:fillRect/>
              </a:stretch>
            </p:blipFill>
            <p:spPr>
              <a:xfrm>
                <a:off x="4105302" y="5112457"/>
                <a:ext cx="36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9" name="Ink 68">
                <a:extLst>
                  <a:ext uri="{FF2B5EF4-FFF2-40B4-BE49-F238E27FC236}">
                    <a16:creationId xmlns:a16="http://schemas.microsoft.com/office/drawing/2014/main" id="{AC2F92A5-3108-4C8E-B5FE-177D36618B64}"/>
                  </a:ext>
                </a:extLst>
              </p14:cNvPr>
              <p14:cNvContentPartPr/>
              <p14:nvPr/>
            </p14:nvContentPartPr>
            <p14:xfrm>
              <a:off x="4298982" y="5035777"/>
              <a:ext cx="278280" cy="284760"/>
            </p14:xfrm>
          </p:contentPart>
        </mc:Choice>
        <mc:Fallback xmlns="">
          <p:pic>
            <p:nvPicPr>
              <p:cNvPr id="69" name="Ink 68">
                <a:extLst>
                  <a:ext uri="{FF2B5EF4-FFF2-40B4-BE49-F238E27FC236}">
                    <a16:creationId xmlns:a16="http://schemas.microsoft.com/office/drawing/2014/main" id="{AC2F92A5-3108-4C8E-B5FE-177D36618B64}"/>
                  </a:ext>
                </a:extLst>
              </p:cNvPr>
              <p:cNvPicPr/>
              <p:nvPr/>
            </p:nvPicPr>
            <p:blipFill>
              <a:blip r:embed="rId129"/>
              <a:stretch>
                <a:fillRect/>
              </a:stretch>
            </p:blipFill>
            <p:spPr>
              <a:xfrm>
                <a:off x="4281342" y="4999777"/>
                <a:ext cx="31392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0" name="Ink 69">
                <a:extLst>
                  <a:ext uri="{FF2B5EF4-FFF2-40B4-BE49-F238E27FC236}">
                    <a16:creationId xmlns:a16="http://schemas.microsoft.com/office/drawing/2014/main" id="{D35E503D-D6E9-4936-A498-DBA1701C8CF0}"/>
                  </a:ext>
                </a:extLst>
              </p14:cNvPr>
              <p14:cNvContentPartPr/>
              <p14:nvPr/>
            </p14:nvContentPartPr>
            <p14:xfrm>
              <a:off x="4673742" y="4751017"/>
              <a:ext cx="657720" cy="570600"/>
            </p14:xfrm>
          </p:contentPart>
        </mc:Choice>
        <mc:Fallback xmlns="">
          <p:pic>
            <p:nvPicPr>
              <p:cNvPr id="70" name="Ink 69">
                <a:extLst>
                  <a:ext uri="{FF2B5EF4-FFF2-40B4-BE49-F238E27FC236}">
                    <a16:creationId xmlns:a16="http://schemas.microsoft.com/office/drawing/2014/main" id="{D35E503D-D6E9-4936-A498-DBA1701C8CF0}"/>
                  </a:ext>
                </a:extLst>
              </p:cNvPr>
              <p:cNvPicPr/>
              <p:nvPr/>
            </p:nvPicPr>
            <p:blipFill>
              <a:blip r:embed="rId131"/>
              <a:stretch>
                <a:fillRect/>
              </a:stretch>
            </p:blipFill>
            <p:spPr>
              <a:xfrm>
                <a:off x="4655742" y="4715017"/>
                <a:ext cx="69336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Ink 70">
                <a:extLst>
                  <a:ext uri="{FF2B5EF4-FFF2-40B4-BE49-F238E27FC236}">
                    <a16:creationId xmlns:a16="http://schemas.microsoft.com/office/drawing/2014/main" id="{6FB1D6E3-73E8-4E5E-9EF9-E3A4DE06DAD8}"/>
                  </a:ext>
                </a:extLst>
              </p14:cNvPr>
              <p14:cNvContentPartPr/>
              <p14:nvPr/>
            </p14:nvContentPartPr>
            <p14:xfrm>
              <a:off x="8951622" y="3771817"/>
              <a:ext cx="316080" cy="645840"/>
            </p14:xfrm>
          </p:contentPart>
        </mc:Choice>
        <mc:Fallback xmlns="">
          <p:pic>
            <p:nvPicPr>
              <p:cNvPr id="71" name="Ink 70">
                <a:extLst>
                  <a:ext uri="{FF2B5EF4-FFF2-40B4-BE49-F238E27FC236}">
                    <a16:creationId xmlns:a16="http://schemas.microsoft.com/office/drawing/2014/main" id="{6FB1D6E3-73E8-4E5E-9EF9-E3A4DE06DAD8}"/>
                  </a:ext>
                </a:extLst>
              </p:cNvPr>
              <p:cNvPicPr/>
              <p:nvPr/>
            </p:nvPicPr>
            <p:blipFill>
              <a:blip r:embed="rId133"/>
              <a:stretch>
                <a:fillRect/>
              </a:stretch>
            </p:blipFill>
            <p:spPr>
              <a:xfrm>
                <a:off x="8933622" y="3735817"/>
                <a:ext cx="351720" cy="71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Ink 71">
                <a:extLst>
                  <a:ext uri="{FF2B5EF4-FFF2-40B4-BE49-F238E27FC236}">
                    <a16:creationId xmlns:a16="http://schemas.microsoft.com/office/drawing/2014/main" id="{27A2CED9-699B-4F91-BE2A-9CD9DDFBFF3A}"/>
                  </a:ext>
                </a:extLst>
              </p14:cNvPr>
              <p14:cNvContentPartPr/>
              <p14:nvPr/>
            </p14:nvContentPartPr>
            <p14:xfrm>
              <a:off x="8660382" y="3674617"/>
              <a:ext cx="341640" cy="220320"/>
            </p14:xfrm>
          </p:contentPart>
        </mc:Choice>
        <mc:Fallback xmlns="">
          <p:pic>
            <p:nvPicPr>
              <p:cNvPr id="72" name="Ink 71">
                <a:extLst>
                  <a:ext uri="{FF2B5EF4-FFF2-40B4-BE49-F238E27FC236}">
                    <a16:creationId xmlns:a16="http://schemas.microsoft.com/office/drawing/2014/main" id="{27A2CED9-699B-4F91-BE2A-9CD9DDFBFF3A}"/>
                  </a:ext>
                </a:extLst>
              </p:cNvPr>
              <p:cNvPicPr/>
              <p:nvPr/>
            </p:nvPicPr>
            <p:blipFill>
              <a:blip r:embed="rId135"/>
              <a:stretch>
                <a:fillRect/>
              </a:stretch>
            </p:blipFill>
            <p:spPr>
              <a:xfrm>
                <a:off x="8642382" y="3638977"/>
                <a:ext cx="37728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Ink 72">
                <a:extLst>
                  <a:ext uri="{FF2B5EF4-FFF2-40B4-BE49-F238E27FC236}">
                    <a16:creationId xmlns:a16="http://schemas.microsoft.com/office/drawing/2014/main" id="{4A7A2DB8-BF28-4D37-834E-0394A53FE497}"/>
                  </a:ext>
                </a:extLst>
              </p14:cNvPr>
              <p14:cNvContentPartPr/>
              <p14:nvPr/>
            </p14:nvContentPartPr>
            <p14:xfrm>
              <a:off x="9205062" y="4026697"/>
              <a:ext cx="537480" cy="210240"/>
            </p14:xfrm>
          </p:contentPart>
        </mc:Choice>
        <mc:Fallback xmlns="">
          <p:pic>
            <p:nvPicPr>
              <p:cNvPr id="73" name="Ink 72">
                <a:extLst>
                  <a:ext uri="{FF2B5EF4-FFF2-40B4-BE49-F238E27FC236}">
                    <a16:creationId xmlns:a16="http://schemas.microsoft.com/office/drawing/2014/main" id="{4A7A2DB8-BF28-4D37-834E-0394A53FE497}"/>
                  </a:ext>
                </a:extLst>
              </p:cNvPr>
              <p:cNvPicPr/>
              <p:nvPr/>
            </p:nvPicPr>
            <p:blipFill>
              <a:blip r:embed="rId137"/>
              <a:stretch>
                <a:fillRect/>
              </a:stretch>
            </p:blipFill>
            <p:spPr>
              <a:xfrm>
                <a:off x="9187422" y="3990697"/>
                <a:ext cx="5731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4" name="Ink 73">
                <a:extLst>
                  <a:ext uri="{FF2B5EF4-FFF2-40B4-BE49-F238E27FC236}">
                    <a16:creationId xmlns:a16="http://schemas.microsoft.com/office/drawing/2014/main" id="{155860BD-56D7-4EDE-AE13-BFE51F06B900}"/>
                  </a:ext>
                </a:extLst>
              </p14:cNvPr>
              <p14:cNvContentPartPr/>
              <p14:nvPr/>
            </p14:nvContentPartPr>
            <p14:xfrm>
              <a:off x="9644982" y="3665977"/>
              <a:ext cx="379440" cy="407880"/>
            </p14:xfrm>
          </p:contentPart>
        </mc:Choice>
        <mc:Fallback xmlns="">
          <p:pic>
            <p:nvPicPr>
              <p:cNvPr id="74" name="Ink 73">
                <a:extLst>
                  <a:ext uri="{FF2B5EF4-FFF2-40B4-BE49-F238E27FC236}">
                    <a16:creationId xmlns:a16="http://schemas.microsoft.com/office/drawing/2014/main" id="{155860BD-56D7-4EDE-AE13-BFE51F06B900}"/>
                  </a:ext>
                </a:extLst>
              </p:cNvPr>
              <p:cNvPicPr/>
              <p:nvPr/>
            </p:nvPicPr>
            <p:blipFill>
              <a:blip r:embed="rId139"/>
              <a:stretch>
                <a:fillRect/>
              </a:stretch>
            </p:blipFill>
            <p:spPr>
              <a:xfrm>
                <a:off x="9626982" y="3630337"/>
                <a:ext cx="41508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5" name="Ink 74">
                <a:extLst>
                  <a:ext uri="{FF2B5EF4-FFF2-40B4-BE49-F238E27FC236}">
                    <a16:creationId xmlns:a16="http://schemas.microsoft.com/office/drawing/2014/main" id="{97C5C6F5-B21C-44C7-8D86-1057CF6D18E2}"/>
                  </a:ext>
                </a:extLst>
              </p14:cNvPr>
              <p14:cNvContentPartPr/>
              <p14:nvPr/>
            </p14:nvContentPartPr>
            <p14:xfrm>
              <a:off x="9573342" y="3771817"/>
              <a:ext cx="318240" cy="97560"/>
            </p14:xfrm>
          </p:contentPart>
        </mc:Choice>
        <mc:Fallback xmlns="">
          <p:pic>
            <p:nvPicPr>
              <p:cNvPr id="75" name="Ink 74">
                <a:extLst>
                  <a:ext uri="{FF2B5EF4-FFF2-40B4-BE49-F238E27FC236}">
                    <a16:creationId xmlns:a16="http://schemas.microsoft.com/office/drawing/2014/main" id="{97C5C6F5-B21C-44C7-8D86-1057CF6D18E2}"/>
                  </a:ext>
                </a:extLst>
              </p:cNvPr>
              <p:cNvPicPr/>
              <p:nvPr/>
            </p:nvPicPr>
            <p:blipFill>
              <a:blip r:embed="rId141"/>
              <a:stretch>
                <a:fillRect/>
              </a:stretch>
            </p:blipFill>
            <p:spPr>
              <a:xfrm>
                <a:off x="9555342" y="3735817"/>
                <a:ext cx="353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6" name="Ink 75">
                <a:extLst>
                  <a:ext uri="{FF2B5EF4-FFF2-40B4-BE49-F238E27FC236}">
                    <a16:creationId xmlns:a16="http://schemas.microsoft.com/office/drawing/2014/main" id="{25D68BF0-3928-47F6-8AEE-F37B8571D3FE}"/>
                  </a:ext>
                </a:extLst>
              </p14:cNvPr>
              <p14:cNvContentPartPr/>
              <p14:nvPr/>
            </p14:nvContentPartPr>
            <p14:xfrm>
              <a:off x="9870702" y="3417937"/>
              <a:ext cx="889560" cy="565560"/>
            </p14:xfrm>
          </p:contentPart>
        </mc:Choice>
        <mc:Fallback xmlns="">
          <p:pic>
            <p:nvPicPr>
              <p:cNvPr id="76" name="Ink 75">
                <a:extLst>
                  <a:ext uri="{FF2B5EF4-FFF2-40B4-BE49-F238E27FC236}">
                    <a16:creationId xmlns:a16="http://schemas.microsoft.com/office/drawing/2014/main" id="{25D68BF0-3928-47F6-8AEE-F37B8571D3FE}"/>
                  </a:ext>
                </a:extLst>
              </p:cNvPr>
              <p:cNvPicPr/>
              <p:nvPr/>
            </p:nvPicPr>
            <p:blipFill>
              <a:blip r:embed="rId143"/>
              <a:stretch>
                <a:fillRect/>
              </a:stretch>
            </p:blipFill>
            <p:spPr>
              <a:xfrm>
                <a:off x="9853062" y="3381937"/>
                <a:ext cx="925200" cy="637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7" name="Ink 76">
                <a:extLst>
                  <a:ext uri="{FF2B5EF4-FFF2-40B4-BE49-F238E27FC236}">
                    <a16:creationId xmlns:a16="http://schemas.microsoft.com/office/drawing/2014/main" id="{6006E4CB-7ABD-41BC-825C-CC1CC4DAFE75}"/>
                  </a:ext>
                </a:extLst>
              </p14:cNvPr>
              <p14:cNvContentPartPr/>
              <p14:nvPr/>
            </p14:nvContentPartPr>
            <p14:xfrm>
              <a:off x="10656222" y="3149737"/>
              <a:ext cx="484920" cy="385560"/>
            </p14:xfrm>
          </p:contentPart>
        </mc:Choice>
        <mc:Fallback xmlns="">
          <p:pic>
            <p:nvPicPr>
              <p:cNvPr id="77" name="Ink 76">
                <a:extLst>
                  <a:ext uri="{FF2B5EF4-FFF2-40B4-BE49-F238E27FC236}">
                    <a16:creationId xmlns:a16="http://schemas.microsoft.com/office/drawing/2014/main" id="{6006E4CB-7ABD-41BC-825C-CC1CC4DAFE75}"/>
                  </a:ext>
                </a:extLst>
              </p:cNvPr>
              <p:cNvPicPr/>
              <p:nvPr/>
            </p:nvPicPr>
            <p:blipFill>
              <a:blip r:embed="rId145"/>
              <a:stretch>
                <a:fillRect/>
              </a:stretch>
            </p:blipFill>
            <p:spPr>
              <a:xfrm>
                <a:off x="10638222" y="3113737"/>
                <a:ext cx="52056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8" name="Ink 77">
                <a:extLst>
                  <a:ext uri="{FF2B5EF4-FFF2-40B4-BE49-F238E27FC236}">
                    <a16:creationId xmlns:a16="http://schemas.microsoft.com/office/drawing/2014/main" id="{7582A1FA-648B-402B-A67E-CC63C4BF2A96}"/>
                  </a:ext>
                </a:extLst>
              </p14:cNvPr>
              <p14:cNvContentPartPr/>
              <p14:nvPr/>
            </p14:nvContentPartPr>
            <p14:xfrm>
              <a:off x="11119182" y="2562577"/>
              <a:ext cx="546480" cy="667800"/>
            </p14:xfrm>
          </p:contentPart>
        </mc:Choice>
        <mc:Fallback xmlns="">
          <p:pic>
            <p:nvPicPr>
              <p:cNvPr id="78" name="Ink 77">
                <a:extLst>
                  <a:ext uri="{FF2B5EF4-FFF2-40B4-BE49-F238E27FC236}">
                    <a16:creationId xmlns:a16="http://schemas.microsoft.com/office/drawing/2014/main" id="{7582A1FA-648B-402B-A67E-CC63C4BF2A96}"/>
                  </a:ext>
                </a:extLst>
              </p:cNvPr>
              <p:cNvPicPr/>
              <p:nvPr/>
            </p:nvPicPr>
            <p:blipFill>
              <a:blip r:embed="rId147"/>
              <a:stretch>
                <a:fillRect/>
              </a:stretch>
            </p:blipFill>
            <p:spPr>
              <a:xfrm>
                <a:off x="11101182" y="2526937"/>
                <a:ext cx="582120" cy="7394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9" name="Ink 78">
                <a:extLst>
                  <a:ext uri="{FF2B5EF4-FFF2-40B4-BE49-F238E27FC236}">
                    <a16:creationId xmlns:a16="http://schemas.microsoft.com/office/drawing/2014/main" id="{6B96BD47-8B8F-4AAC-BE6D-32172E74E0EE}"/>
                  </a:ext>
                </a:extLst>
              </p14:cNvPr>
              <p14:cNvContentPartPr/>
              <p14:nvPr/>
            </p14:nvContentPartPr>
            <p14:xfrm>
              <a:off x="11781222" y="2654737"/>
              <a:ext cx="75240" cy="147600"/>
            </p14:xfrm>
          </p:contentPart>
        </mc:Choice>
        <mc:Fallback xmlns="">
          <p:pic>
            <p:nvPicPr>
              <p:cNvPr id="79" name="Ink 78">
                <a:extLst>
                  <a:ext uri="{FF2B5EF4-FFF2-40B4-BE49-F238E27FC236}">
                    <a16:creationId xmlns:a16="http://schemas.microsoft.com/office/drawing/2014/main" id="{6B96BD47-8B8F-4AAC-BE6D-32172E74E0EE}"/>
                  </a:ext>
                </a:extLst>
              </p:cNvPr>
              <p:cNvPicPr/>
              <p:nvPr/>
            </p:nvPicPr>
            <p:blipFill>
              <a:blip r:embed="rId149"/>
              <a:stretch>
                <a:fillRect/>
              </a:stretch>
            </p:blipFill>
            <p:spPr>
              <a:xfrm>
                <a:off x="11763582" y="2619097"/>
                <a:ext cx="110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0" name="Ink 79">
                <a:extLst>
                  <a:ext uri="{FF2B5EF4-FFF2-40B4-BE49-F238E27FC236}">
                    <a16:creationId xmlns:a16="http://schemas.microsoft.com/office/drawing/2014/main" id="{72ACBBD3-47C4-433C-BC5D-3FDDD2E161C4}"/>
                  </a:ext>
                </a:extLst>
              </p14:cNvPr>
              <p14:cNvContentPartPr/>
              <p14:nvPr/>
            </p14:nvContentPartPr>
            <p14:xfrm>
              <a:off x="11552622" y="2535217"/>
              <a:ext cx="360" cy="14760"/>
            </p14:xfrm>
          </p:contentPart>
        </mc:Choice>
        <mc:Fallback xmlns="">
          <p:pic>
            <p:nvPicPr>
              <p:cNvPr id="80" name="Ink 79">
                <a:extLst>
                  <a:ext uri="{FF2B5EF4-FFF2-40B4-BE49-F238E27FC236}">
                    <a16:creationId xmlns:a16="http://schemas.microsoft.com/office/drawing/2014/main" id="{72ACBBD3-47C4-433C-BC5D-3FDDD2E161C4}"/>
                  </a:ext>
                </a:extLst>
              </p:cNvPr>
              <p:cNvPicPr/>
              <p:nvPr/>
            </p:nvPicPr>
            <p:blipFill>
              <a:blip r:embed="rId151"/>
              <a:stretch>
                <a:fillRect/>
              </a:stretch>
            </p:blipFill>
            <p:spPr>
              <a:xfrm>
                <a:off x="11534982" y="2499217"/>
                <a:ext cx="360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1" name="Ink 80">
                <a:extLst>
                  <a:ext uri="{FF2B5EF4-FFF2-40B4-BE49-F238E27FC236}">
                    <a16:creationId xmlns:a16="http://schemas.microsoft.com/office/drawing/2014/main" id="{939EBB58-5FEC-4A3A-B73E-2229D31EC081}"/>
                  </a:ext>
                </a:extLst>
              </p14:cNvPr>
              <p14:cNvContentPartPr/>
              <p14:nvPr/>
            </p14:nvContentPartPr>
            <p14:xfrm>
              <a:off x="11939622" y="2561857"/>
              <a:ext cx="126720" cy="102240"/>
            </p14:xfrm>
          </p:contentPart>
        </mc:Choice>
        <mc:Fallback xmlns="">
          <p:pic>
            <p:nvPicPr>
              <p:cNvPr id="81" name="Ink 80">
                <a:extLst>
                  <a:ext uri="{FF2B5EF4-FFF2-40B4-BE49-F238E27FC236}">
                    <a16:creationId xmlns:a16="http://schemas.microsoft.com/office/drawing/2014/main" id="{939EBB58-5FEC-4A3A-B73E-2229D31EC081}"/>
                  </a:ext>
                </a:extLst>
              </p:cNvPr>
              <p:cNvPicPr/>
              <p:nvPr/>
            </p:nvPicPr>
            <p:blipFill>
              <a:blip r:embed="rId153"/>
              <a:stretch>
                <a:fillRect/>
              </a:stretch>
            </p:blipFill>
            <p:spPr>
              <a:xfrm>
                <a:off x="11921982" y="2525857"/>
                <a:ext cx="162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2" name="Ink 81">
                <a:extLst>
                  <a:ext uri="{FF2B5EF4-FFF2-40B4-BE49-F238E27FC236}">
                    <a16:creationId xmlns:a16="http://schemas.microsoft.com/office/drawing/2014/main" id="{54D8C4C1-044E-4927-B8BB-EBCC753B009D}"/>
                  </a:ext>
                </a:extLst>
              </p14:cNvPr>
              <p14:cNvContentPartPr/>
              <p14:nvPr/>
            </p14:nvContentPartPr>
            <p14:xfrm>
              <a:off x="9206502" y="4019497"/>
              <a:ext cx="1154160" cy="714240"/>
            </p14:xfrm>
          </p:contentPart>
        </mc:Choice>
        <mc:Fallback xmlns="">
          <p:pic>
            <p:nvPicPr>
              <p:cNvPr id="82" name="Ink 81">
                <a:extLst>
                  <a:ext uri="{FF2B5EF4-FFF2-40B4-BE49-F238E27FC236}">
                    <a16:creationId xmlns:a16="http://schemas.microsoft.com/office/drawing/2014/main" id="{54D8C4C1-044E-4927-B8BB-EBCC753B009D}"/>
                  </a:ext>
                </a:extLst>
              </p:cNvPr>
              <p:cNvPicPr/>
              <p:nvPr/>
            </p:nvPicPr>
            <p:blipFill>
              <a:blip r:embed="rId155"/>
              <a:stretch>
                <a:fillRect/>
              </a:stretch>
            </p:blipFill>
            <p:spPr>
              <a:xfrm>
                <a:off x="9188502" y="3983857"/>
                <a:ext cx="1189800" cy="785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3" name="Ink 82">
                <a:extLst>
                  <a:ext uri="{FF2B5EF4-FFF2-40B4-BE49-F238E27FC236}">
                    <a16:creationId xmlns:a16="http://schemas.microsoft.com/office/drawing/2014/main" id="{AB2932A2-D774-4A8E-8F14-A7E9B12B5C3C}"/>
                  </a:ext>
                </a:extLst>
              </p14:cNvPr>
              <p14:cNvContentPartPr/>
              <p14:nvPr/>
            </p14:nvContentPartPr>
            <p14:xfrm>
              <a:off x="9822822" y="4281577"/>
              <a:ext cx="209160" cy="41040"/>
            </p14:xfrm>
          </p:contentPart>
        </mc:Choice>
        <mc:Fallback xmlns="">
          <p:pic>
            <p:nvPicPr>
              <p:cNvPr id="83" name="Ink 82">
                <a:extLst>
                  <a:ext uri="{FF2B5EF4-FFF2-40B4-BE49-F238E27FC236}">
                    <a16:creationId xmlns:a16="http://schemas.microsoft.com/office/drawing/2014/main" id="{AB2932A2-D774-4A8E-8F14-A7E9B12B5C3C}"/>
                  </a:ext>
                </a:extLst>
              </p:cNvPr>
              <p:cNvPicPr/>
              <p:nvPr/>
            </p:nvPicPr>
            <p:blipFill>
              <a:blip r:embed="rId157"/>
              <a:stretch>
                <a:fillRect/>
              </a:stretch>
            </p:blipFill>
            <p:spPr>
              <a:xfrm>
                <a:off x="9804822" y="4245577"/>
                <a:ext cx="2448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4" name="Ink 83">
                <a:extLst>
                  <a:ext uri="{FF2B5EF4-FFF2-40B4-BE49-F238E27FC236}">
                    <a16:creationId xmlns:a16="http://schemas.microsoft.com/office/drawing/2014/main" id="{F976F937-BFC7-413C-9D76-CCBDD78E6D21}"/>
                  </a:ext>
                </a:extLst>
              </p14:cNvPr>
              <p14:cNvContentPartPr/>
              <p14:nvPr/>
            </p14:nvContentPartPr>
            <p14:xfrm>
              <a:off x="10255182" y="3962977"/>
              <a:ext cx="682920" cy="398880"/>
            </p14:xfrm>
          </p:contentPart>
        </mc:Choice>
        <mc:Fallback xmlns="">
          <p:pic>
            <p:nvPicPr>
              <p:cNvPr id="84" name="Ink 83">
                <a:extLst>
                  <a:ext uri="{FF2B5EF4-FFF2-40B4-BE49-F238E27FC236}">
                    <a16:creationId xmlns:a16="http://schemas.microsoft.com/office/drawing/2014/main" id="{F976F937-BFC7-413C-9D76-CCBDD78E6D21}"/>
                  </a:ext>
                </a:extLst>
              </p:cNvPr>
              <p:cNvPicPr/>
              <p:nvPr/>
            </p:nvPicPr>
            <p:blipFill>
              <a:blip r:embed="rId159"/>
              <a:stretch>
                <a:fillRect/>
              </a:stretch>
            </p:blipFill>
            <p:spPr>
              <a:xfrm>
                <a:off x="10237182" y="3927337"/>
                <a:ext cx="71856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5" name="Ink 84">
                <a:extLst>
                  <a:ext uri="{FF2B5EF4-FFF2-40B4-BE49-F238E27FC236}">
                    <a16:creationId xmlns:a16="http://schemas.microsoft.com/office/drawing/2014/main" id="{0235A698-4725-4D86-ADC2-210CBFB7E804}"/>
                  </a:ext>
                </a:extLst>
              </p14:cNvPr>
              <p14:cNvContentPartPr/>
              <p14:nvPr/>
            </p14:nvContentPartPr>
            <p14:xfrm>
              <a:off x="9348342" y="5212177"/>
              <a:ext cx="280080" cy="261000"/>
            </p14:xfrm>
          </p:contentPart>
        </mc:Choice>
        <mc:Fallback xmlns="">
          <p:pic>
            <p:nvPicPr>
              <p:cNvPr id="85" name="Ink 84">
                <a:extLst>
                  <a:ext uri="{FF2B5EF4-FFF2-40B4-BE49-F238E27FC236}">
                    <a16:creationId xmlns:a16="http://schemas.microsoft.com/office/drawing/2014/main" id="{0235A698-4725-4D86-ADC2-210CBFB7E804}"/>
                  </a:ext>
                </a:extLst>
              </p:cNvPr>
              <p:cNvPicPr/>
              <p:nvPr/>
            </p:nvPicPr>
            <p:blipFill>
              <a:blip r:embed="rId161"/>
              <a:stretch>
                <a:fillRect/>
              </a:stretch>
            </p:blipFill>
            <p:spPr>
              <a:xfrm>
                <a:off x="9330702" y="5176537"/>
                <a:ext cx="3157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6" name="Ink 85">
                <a:extLst>
                  <a:ext uri="{FF2B5EF4-FFF2-40B4-BE49-F238E27FC236}">
                    <a16:creationId xmlns:a16="http://schemas.microsoft.com/office/drawing/2014/main" id="{F2DD945C-9928-4887-B943-2D55B02EECD6}"/>
                  </a:ext>
                </a:extLst>
              </p14:cNvPr>
              <p14:cNvContentPartPr/>
              <p14:nvPr/>
            </p14:nvContentPartPr>
            <p14:xfrm>
              <a:off x="9706182" y="4949737"/>
              <a:ext cx="403920" cy="434160"/>
            </p14:xfrm>
          </p:contentPart>
        </mc:Choice>
        <mc:Fallback xmlns="">
          <p:pic>
            <p:nvPicPr>
              <p:cNvPr id="86" name="Ink 85">
                <a:extLst>
                  <a:ext uri="{FF2B5EF4-FFF2-40B4-BE49-F238E27FC236}">
                    <a16:creationId xmlns:a16="http://schemas.microsoft.com/office/drawing/2014/main" id="{F2DD945C-9928-4887-B943-2D55B02EECD6}"/>
                  </a:ext>
                </a:extLst>
              </p:cNvPr>
              <p:cNvPicPr/>
              <p:nvPr/>
            </p:nvPicPr>
            <p:blipFill>
              <a:blip r:embed="rId163"/>
              <a:stretch>
                <a:fillRect/>
              </a:stretch>
            </p:blipFill>
            <p:spPr>
              <a:xfrm>
                <a:off x="9688542" y="4914097"/>
                <a:ext cx="43956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7" name="Ink 86">
                <a:extLst>
                  <a:ext uri="{FF2B5EF4-FFF2-40B4-BE49-F238E27FC236}">
                    <a16:creationId xmlns:a16="http://schemas.microsoft.com/office/drawing/2014/main" id="{E6BEEF8F-321D-43B0-B539-CE0B5C1A94C8}"/>
                  </a:ext>
                </a:extLst>
              </p14:cNvPr>
              <p14:cNvContentPartPr/>
              <p14:nvPr/>
            </p14:nvContentPartPr>
            <p14:xfrm>
              <a:off x="10057902" y="4923457"/>
              <a:ext cx="239760" cy="442800"/>
            </p14:xfrm>
          </p:contentPart>
        </mc:Choice>
        <mc:Fallback xmlns="">
          <p:pic>
            <p:nvPicPr>
              <p:cNvPr id="87" name="Ink 86">
                <a:extLst>
                  <a:ext uri="{FF2B5EF4-FFF2-40B4-BE49-F238E27FC236}">
                    <a16:creationId xmlns:a16="http://schemas.microsoft.com/office/drawing/2014/main" id="{E6BEEF8F-321D-43B0-B539-CE0B5C1A94C8}"/>
                  </a:ext>
                </a:extLst>
              </p:cNvPr>
              <p:cNvPicPr/>
              <p:nvPr/>
            </p:nvPicPr>
            <p:blipFill>
              <a:blip r:embed="rId165"/>
              <a:stretch>
                <a:fillRect/>
              </a:stretch>
            </p:blipFill>
            <p:spPr>
              <a:xfrm>
                <a:off x="10040262" y="4887817"/>
                <a:ext cx="27540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88" name="Ink 87">
                <a:extLst>
                  <a:ext uri="{FF2B5EF4-FFF2-40B4-BE49-F238E27FC236}">
                    <a16:creationId xmlns:a16="http://schemas.microsoft.com/office/drawing/2014/main" id="{80D2AE64-C883-4A09-ACE1-BD8863EC66D4}"/>
                  </a:ext>
                </a:extLst>
              </p14:cNvPr>
              <p14:cNvContentPartPr/>
              <p14:nvPr/>
            </p14:nvContentPartPr>
            <p14:xfrm>
              <a:off x="9873582" y="4817977"/>
              <a:ext cx="360" cy="360"/>
            </p14:xfrm>
          </p:contentPart>
        </mc:Choice>
        <mc:Fallback xmlns="">
          <p:pic>
            <p:nvPicPr>
              <p:cNvPr id="88" name="Ink 87">
                <a:extLst>
                  <a:ext uri="{FF2B5EF4-FFF2-40B4-BE49-F238E27FC236}">
                    <a16:creationId xmlns:a16="http://schemas.microsoft.com/office/drawing/2014/main" id="{80D2AE64-C883-4A09-ACE1-BD8863EC66D4}"/>
                  </a:ext>
                </a:extLst>
              </p:cNvPr>
              <p:cNvPicPr/>
              <p:nvPr/>
            </p:nvPicPr>
            <p:blipFill>
              <a:blip r:embed="rId47"/>
              <a:stretch>
                <a:fillRect/>
              </a:stretch>
            </p:blipFill>
            <p:spPr>
              <a:xfrm>
                <a:off x="9855582" y="478197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9" name="Ink 88">
                <a:extLst>
                  <a:ext uri="{FF2B5EF4-FFF2-40B4-BE49-F238E27FC236}">
                    <a16:creationId xmlns:a16="http://schemas.microsoft.com/office/drawing/2014/main" id="{350771D2-C07D-4307-B0B4-C13FD7A096EB}"/>
                  </a:ext>
                </a:extLst>
              </p14:cNvPr>
              <p14:cNvContentPartPr/>
              <p14:nvPr/>
            </p14:nvContentPartPr>
            <p14:xfrm>
              <a:off x="10312782" y="4659577"/>
              <a:ext cx="472680" cy="333000"/>
            </p14:xfrm>
          </p:contentPart>
        </mc:Choice>
        <mc:Fallback xmlns="">
          <p:pic>
            <p:nvPicPr>
              <p:cNvPr id="89" name="Ink 88">
                <a:extLst>
                  <a:ext uri="{FF2B5EF4-FFF2-40B4-BE49-F238E27FC236}">
                    <a16:creationId xmlns:a16="http://schemas.microsoft.com/office/drawing/2014/main" id="{350771D2-C07D-4307-B0B4-C13FD7A096EB}"/>
                  </a:ext>
                </a:extLst>
              </p:cNvPr>
              <p:cNvPicPr/>
              <p:nvPr/>
            </p:nvPicPr>
            <p:blipFill>
              <a:blip r:embed="rId168"/>
              <a:stretch>
                <a:fillRect/>
              </a:stretch>
            </p:blipFill>
            <p:spPr>
              <a:xfrm>
                <a:off x="10294782" y="4623937"/>
                <a:ext cx="50832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0" name="Ink 89">
                <a:extLst>
                  <a:ext uri="{FF2B5EF4-FFF2-40B4-BE49-F238E27FC236}">
                    <a16:creationId xmlns:a16="http://schemas.microsoft.com/office/drawing/2014/main" id="{E0C1C382-0F78-402C-BE93-68E0D0E9C06E}"/>
                  </a:ext>
                </a:extLst>
              </p14:cNvPr>
              <p14:cNvContentPartPr/>
              <p14:nvPr/>
            </p14:nvContentPartPr>
            <p14:xfrm>
              <a:off x="10838742" y="4079617"/>
              <a:ext cx="471240" cy="722160"/>
            </p14:xfrm>
          </p:contentPart>
        </mc:Choice>
        <mc:Fallback xmlns="">
          <p:pic>
            <p:nvPicPr>
              <p:cNvPr id="90" name="Ink 89">
                <a:extLst>
                  <a:ext uri="{FF2B5EF4-FFF2-40B4-BE49-F238E27FC236}">
                    <a16:creationId xmlns:a16="http://schemas.microsoft.com/office/drawing/2014/main" id="{E0C1C382-0F78-402C-BE93-68E0D0E9C06E}"/>
                  </a:ext>
                </a:extLst>
              </p:cNvPr>
              <p:cNvPicPr/>
              <p:nvPr/>
            </p:nvPicPr>
            <p:blipFill>
              <a:blip r:embed="rId170"/>
              <a:stretch>
                <a:fillRect/>
              </a:stretch>
            </p:blipFill>
            <p:spPr>
              <a:xfrm>
                <a:off x="10821102" y="4043977"/>
                <a:ext cx="50688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1" name="Ink 90">
                <a:extLst>
                  <a:ext uri="{FF2B5EF4-FFF2-40B4-BE49-F238E27FC236}">
                    <a16:creationId xmlns:a16="http://schemas.microsoft.com/office/drawing/2014/main" id="{D4676FA9-B8C2-4C3C-BB76-9DA790DB8B1E}"/>
                  </a:ext>
                </a:extLst>
              </p14:cNvPr>
              <p14:cNvContentPartPr/>
              <p14:nvPr/>
            </p14:nvContentPartPr>
            <p14:xfrm>
              <a:off x="11069142" y="4224697"/>
              <a:ext cx="248760" cy="163080"/>
            </p14:xfrm>
          </p:contentPart>
        </mc:Choice>
        <mc:Fallback xmlns="">
          <p:pic>
            <p:nvPicPr>
              <p:cNvPr id="91" name="Ink 90">
                <a:extLst>
                  <a:ext uri="{FF2B5EF4-FFF2-40B4-BE49-F238E27FC236}">
                    <a16:creationId xmlns:a16="http://schemas.microsoft.com/office/drawing/2014/main" id="{D4676FA9-B8C2-4C3C-BB76-9DA790DB8B1E}"/>
                  </a:ext>
                </a:extLst>
              </p:cNvPr>
              <p:cNvPicPr/>
              <p:nvPr/>
            </p:nvPicPr>
            <p:blipFill>
              <a:blip r:embed="rId172"/>
              <a:stretch>
                <a:fillRect/>
              </a:stretch>
            </p:blipFill>
            <p:spPr>
              <a:xfrm>
                <a:off x="11051142" y="4188697"/>
                <a:ext cx="2844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92" name="Ink 91">
                <a:extLst>
                  <a:ext uri="{FF2B5EF4-FFF2-40B4-BE49-F238E27FC236}">
                    <a16:creationId xmlns:a16="http://schemas.microsoft.com/office/drawing/2014/main" id="{E6D27173-20D0-4FB4-B2C3-6ECB7ED483BD}"/>
                  </a:ext>
                </a:extLst>
              </p14:cNvPr>
              <p14:cNvContentPartPr/>
              <p14:nvPr/>
            </p14:nvContentPartPr>
            <p14:xfrm>
              <a:off x="11517702" y="4255297"/>
              <a:ext cx="88200" cy="143280"/>
            </p14:xfrm>
          </p:contentPart>
        </mc:Choice>
        <mc:Fallback xmlns="">
          <p:pic>
            <p:nvPicPr>
              <p:cNvPr id="92" name="Ink 91">
                <a:extLst>
                  <a:ext uri="{FF2B5EF4-FFF2-40B4-BE49-F238E27FC236}">
                    <a16:creationId xmlns:a16="http://schemas.microsoft.com/office/drawing/2014/main" id="{E6D27173-20D0-4FB4-B2C3-6ECB7ED483BD}"/>
                  </a:ext>
                </a:extLst>
              </p:cNvPr>
              <p:cNvPicPr/>
              <p:nvPr/>
            </p:nvPicPr>
            <p:blipFill>
              <a:blip r:embed="rId174"/>
              <a:stretch>
                <a:fillRect/>
              </a:stretch>
            </p:blipFill>
            <p:spPr>
              <a:xfrm>
                <a:off x="11500062" y="4219297"/>
                <a:ext cx="1238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93" name="Ink 92">
                <a:extLst>
                  <a:ext uri="{FF2B5EF4-FFF2-40B4-BE49-F238E27FC236}">
                    <a16:creationId xmlns:a16="http://schemas.microsoft.com/office/drawing/2014/main" id="{B76A84E8-7299-4142-B9A4-26727A4C9EE8}"/>
                  </a:ext>
                </a:extLst>
              </p14:cNvPr>
              <p14:cNvContentPartPr/>
              <p14:nvPr/>
            </p14:nvContentPartPr>
            <p14:xfrm>
              <a:off x="11412222" y="3965137"/>
              <a:ext cx="360" cy="360"/>
            </p14:xfrm>
          </p:contentPart>
        </mc:Choice>
        <mc:Fallback xmlns="">
          <p:pic>
            <p:nvPicPr>
              <p:cNvPr id="93" name="Ink 92">
                <a:extLst>
                  <a:ext uri="{FF2B5EF4-FFF2-40B4-BE49-F238E27FC236}">
                    <a16:creationId xmlns:a16="http://schemas.microsoft.com/office/drawing/2014/main" id="{B76A84E8-7299-4142-B9A4-26727A4C9EE8}"/>
                  </a:ext>
                </a:extLst>
              </p:cNvPr>
              <p:cNvPicPr/>
              <p:nvPr/>
            </p:nvPicPr>
            <p:blipFill>
              <a:blip r:embed="rId47"/>
              <a:stretch>
                <a:fillRect/>
              </a:stretch>
            </p:blipFill>
            <p:spPr>
              <a:xfrm>
                <a:off x="11394222" y="392913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4" name="Ink 93">
                <a:extLst>
                  <a:ext uri="{FF2B5EF4-FFF2-40B4-BE49-F238E27FC236}">
                    <a16:creationId xmlns:a16="http://schemas.microsoft.com/office/drawing/2014/main" id="{2F554A8A-4764-474A-A222-6C5234FE2285}"/>
                  </a:ext>
                </a:extLst>
              </p14:cNvPr>
              <p14:cNvContentPartPr/>
              <p14:nvPr/>
            </p14:nvContentPartPr>
            <p14:xfrm>
              <a:off x="11561622" y="3923377"/>
              <a:ext cx="155880" cy="353520"/>
            </p14:xfrm>
          </p:contentPart>
        </mc:Choice>
        <mc:Fallback xmlns="">
          <p:pic>
            <p:nvPicPr>
              <p:cNvPr id="94" name="Ink 93">
                <a:extLst>
                  <a:ext uri="{FF2B5EF4-FFF2-40B4-BE49-F238E27FC236}">
                    <a16:creationId xmlns:a16="http://schemas.microsoft.com/office/drawing/2014/main" id="{2F554A8A-4764-474A-A222-6C5234FE2285}"/>
                  </a:ext>
                </a:extLst>
              </p:cNvPr>
              <p:cNvPicPr/>
              <p:nvPr/>
            </p:nvPicPr>
            <p:blipFill>
              <a:blip r:embed="rId177"/>
              <a:stretch>
                <a:fillRect/>
              </a:stretch>
            </p:blipFill>
            <p:spPr>
              <a:xfrm>
                <a:off x="11543622" y="3887737"/>
                <a:ext cx="19152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5" name="Ink 94">
                <a:extLst>
                  <a:ext uri="{FF2B5EF4-FFF2-40B4-BE49-F238E27FC236}">
                    <a16:creationId xmlns:a16="http://schemas.microsoft.com/office/drawing/2014/main" id="{418682DE-EA27-410A-BCE4-4698F48C1B45}"/>
                  </a:ext>
                </a:extLst>
              </p14:cNvPr>
              <p14:cNvContentPartPr/>
              <p14:nvPr/>
            </p14:nvContentPartPr>
            <p14:xfrm>
              <a:off x="11798862" y="3604057"/>
              <a:ext cx="353520" cy="465480"/>
            </p14:xfrm>
          </p:contentPart>
        </mc:Choice>
        <mc:Fallback xmlns="">
          <p:pic>
            <p:nvPicPr>
              <p:cNvPr id="95" name="Ink 94">
                <a:extLst>
                  <a:ext uri="{FF2B5EF4-FFF2-40B4-BE49-F238E27FC236}">
                    <a16:creationId xmlns:a16="http://schemas.microsoft.com/office/drawing/2014/main" id="{418682DE-EA27-410A-BCE4-4698F48C1B45}"/>
                  </a:ext>
                </a:extLst>
              </p:cNvPr>
              <p:cNvPicPr/>
              <p:nvPr/>
            </p:nvPicPr>
            <p:blipFill>
              <a:blip r:embed="rId179"/>
              <a:stretch>
                <a:fillRect/>
              </a:stretch>
            </p:blipFill>
            <p:spPr>
              <a:xfrm>
                <a:off x="11780862" y="3568417"/>
                <a:ext cx="38916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6" name="Ink 95">
                <a:extLst>
                  <a:ext uri="{FF2B5EF4-FFF2-40B4-BE49-F238E27FC236}">
                    <a16:creationId xmlns:a16="http://schemas.microsoft.com/office/drawing/2014/main" id="{434B716D-CFFD-44C2-ACD5-784CD9FAF1DF}"/>
                  </a:ext>
                </a:extLst>
              </p14:cNvPr>
              <p14:cNvContentPartPr/>
              <p14:nvPr/>
            </p14:nvContentPartPr>
            <p14:xfrm>
              <a:off x="4000182" y="4483897"/>
              <a:ext cx="1673280" cy="1054800"/>
            </p14:xfrm>
          </p:contentPart>
        </mc:Choice>
        <mc:Fallback xmlns="">
          <p:pic>
            <p:nvPicPr>
              <p:cNvPr id="96" name="Ink 95">
                <a:extLst>
                  <a:ext uri="{FF2B5EF4-FFF2-40B4-BE49-F238E27FC236}">
                    <a16:creationId xmlns:a16="http://schemas.microsoft.com/office/drawing/2014/main" id="{434B716D-CFFD-44C2-ACD5-784CD9FAF1DF}"/>
                  </a:ext>
                </a:extLst>
              </p:cNvPr>
              <p:cNvPicPr/>
              <p:nvPr/>
            </p:nvPicPr>
            <p:blipFill>
              <a:blip r:embed="rId181"/>
              <a:stretch>
                <a:fillRect/>
              </a:stretch>
            </p:blipFill>
            <p:spPr>
              <a:xfrm>
                <a:off x="3982542" y="4448257"/>
                <a:ext cx="1708920" cy="11264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7" name="Ink 96">
                <a:extLst>
                  <a:ext uri="{FF2B5EF4-FFF2-40B4-BE49-F238E27FC236}">
                    <a16:creationId xmlns:a16="http://schemas.microsoft.com/office/drawing/2014/main" id="{B64A85C2-E094-4654-B174-C78F33B5C257}"/>
                  </a:ext>
                </a:extLst>
              </p14:cNvPr>
              <p14:cNvContentPartPr/>
              <p14:nvPr/>
            </p14:nvContentPartPr>
            <p14:xfrm>
              <a:off x="5624502" y="4415857"/>
              <a:ext cx="369360" cy="814680"/>
            </p14:xfrm>
          </p:contentPart>
        </mc:Choice>
        <mc:Fallback xmlns="">
          <p:pic>
            <p:nvPicPr>
              <p:cNvPr id="97" name="Ink 96">
                <a:extLst>
                  <a:ext uri="{FF2B5EF4-FFF2-40B4-BE49-F238E27FC236}">
                    <a16:creationId xmlns:a16="http://schemas.microsoft.com/office/drawing/2014/main" id="{B64A85C2-E094-4654-B174-C78F33B5C257}"/>
                  </a:ext>
                </a:extLst>
              </p:cNvPr>
              <p:cNvPicPr/>
              <p:nvPr/>
            </p:nvPicPr>
            <p:blipFill>
              <a:blip r:embed="rId183"/>
              <a:stretch>
                <a:fillRect/>
              </a:stretch>
            </p:blipFill>
            <p:spPr>
              <a:xfrm>
                <a:off x="5606502" y="4380217"/>
                <a:ext cx="405000" cy="886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98" name="Ink 97">
                <a:extLst>
                  <a:ext uri="{FF2B5EF4-FFF2-40B4-BE49-F238E27FC236}">
                    <a16:creationId xmlns:a16="http://schemas.microsoft.com/office/drawing/2014/main" id="{7C8D4C4D-C347-4C40-97AA-D9500945ED22}"/>
                  </a:ext>
                </a:extLst>
              </p14:cNvPr>
              <p14:cNvContentPartPr/>
              <p14:nvPr/>
            </p14:nvContentPartPr>
            <p14:xfrm>
              <a:off x="5934462" y="4632937"/>
              <a:ext cx="103680" cy="177120"/>
            </p14:xfrm>
          </p:contentPart>
        </mc:Choice>
        <mc:Fallback xmlns="">
          <p:pic>
            <p:nvPicPr>
              <p:cNvPr id="98" name="Ink 97">
                <a:extLst>
                  <a:ext uri="{FF2B5EF4-FFF2-40B4-BE49-F238E27FC236}">
                    <a16:creationId xmlns:a16="http://schemas.microsoft.com/office/drawing/2014/main" id="{7C8D4C4D-C347-4C40-97AA-D9500945ED22}"/>
                  </a:ext>
                </a:extLst>
              </p:cNvPr>
              <p:cNvPicPr/>
              <p:nvPr/>
            </p:nvPicPr>
            <p:blipFill>
              <a:blip r:embed="rId185"/>
              <a:stretch>
                <a:fillRect/>
              </a:stretch>
            </p:blipFill>
            <p:spPr>
              <a:xfrm>
                <a:off x="5916822" y="4597297"/>
                <a:ext cx="1393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99" name="Ink 98">
                <a:extLst>
                  <a:ext uri="{FF2B5EF4-FFF2-40B4-BE49-F238E27FC236}">
                    <a16:creationId xmlns:a16="http://schemas.microsoft.com/office/drawing/2014/main" id="{B4BE2E74-8FDB-4A44-A5F9-BB0AC1220CA2}"/>
                  </a:ext>
                </a:extLst>
              </p14:cNvPr>
              <p14:cNvContentPartPr/>
              <p14:nvPr/>
            </p14:nvContentPartPr>
            <p14:xfrm>
              <a:off x="5985582" y="4501537"/>
              <a:ext cx="10800" cy="5760"/>
            </p14:xfrm>
          </p:contentPart>
        </mc:Choice>
        <mc:Fallback xmlns="">
          <p:pic>
            <p:nvPicPr>
              <p:cNvPr id="99" name="Ink 98">
                <a:extLst>
                  <a:ext uri="{FF2B5EF4-FFF2-40B4-BE49-F238E27FC236}">
                    <a16:creationId xmlns:a16="http://schemas.microsoft.com/office/drawing/2014/main" id="{B4BE2E74-8FDB-4A44-A5F9-BB0AC1220CA2}"/>
                  </a:ext>
                </a:extLst>
              </p:cNvPr>
              <p:cNvPicPr/>
              <p:nvPr/>
            </p:nvPicPr>
            <p:blipFill>
              <a:blip r:embed="rId187"/>
              <a:stretch>
                <a:fillRect/>
              </a:stretch>
            </p:blipFill>
            <p:spPr>
              <a:xfrm>
                <a:off x="5967942" y="4465537"/>
                <a:ext cx="464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0" name="Ink 99">
                <a:extLst>
                  <a:ext uri="{FF2B5EF4-FFF2-40B4-BE49-F238E27FC236}">
                    <a16:creationId xmlns:a16="http://schemas.microsoft.com/office/drawing/2014/main" id="{6BB928A3-551D-4850-B464-FD3F40D1F484}"/>
                  </a:ext>
                </a:extLst>
              </p14:cNvPr>
              <p14:cNvContentPartPr/>
              <p14:nvPr/>
            </p14:nvContentPartPr>
            <p14:xfrm>
              <a:off x="6110502" y="3552217"/>
              <a:ext cx="1064880" cy="1528920"/>
            </p14:xfrm>
          </p:contentPart>
        </mc:Choice>
        <mc:Fallback xmlns="">
          <p:pic>
            <p:nvPicPr>
              <p:cNvPr id="100" name="Ink 99">
                <a:extLst>
                  <a:ext uri="{FF2B5EF4-FFF2-40B4-BE49-F238E27FC236}">
                    <a16:creationId xmlns:a16="http://schemas.microsoft.com/office/drawing/2014/main" id="{6BB928A3-551D-4850-B464-FD3F40D1F484}"/>
                  </a:ext>
                </a:extLst>
              </p:cNvPr>
              <p:cNvPicPr/>
              <p:nvPr/>
            </p:nvPicPr>
            <p:blipFill>
              <a:blip r:embed="rId189"/>
              <a:stretch>
                <a:fillRect/>
              </a:stretch>
            </p:blipFill>
            <p:spPr>
              <a:xfrm>
                <a:off x="6092502" y="3516577"/>
                <a:ext cx="1100520" cy="16005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1" name="Ink 100">
                <a:extLst>
                  <a:ext uri="{FF2B5EF4-FFF2-40B4-BE49-F238E27FC236}">
                    <a16:creationId xmlns:a16="http://schemas.microsoft.com/office/drawing/2014/main" id="{980656F0-2400-45A5-A42D-C0A46AEBBF11}"/>
                  </a:ext>
                </a:extLst>
              </p14:cNvPr>
              <p14:cNvContentPartPr/>
              <p14:nvPr/>
            </p14:nvContentPartPr>
            <p14:xfrm>
              <a:off x="6857142" y="3911497"/>
              <a:ext cx="255960" cy="37080"/>
            </p14:xfrm>
          </p:contentPart>
        </mc:Choice>
        <mc:Fallback xmlns="">
          <p:pic>
            <p:nvPicPr>
              <p:cNvPr id="101" name="Ink 100">
                <a:extLst>
                  <a:ext uri="{FF2B5EF4-FFF2-40B4-BE49-F238E27FC236}">
                    <a16:creationId xmlns:a16="http://schemas.microsoft.com/office/drawing/2014/main" id="{980656F0-2400-45A5-A42D-C0A46AEBBF11}"/>
                  </a:ext>
                </a:extLst>
              </p:cNvPr>
              <p:cNvPicPr/>
              <p:nvPr/>
            </p:nvPicPr>
            <p:blipFill>
              <a:blip r:embed="rId191"/>
              <a:stretch>
                <a:fillRect/>
              </a:stretch>
            </p:blipFill>
            <p:spPr>
              <a:xfrm>
                <a:off x="6839142" y="3875497"/>
                <a:ext cx="2916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2" name="Ink 101">
                <a:extLst>
                  <a:ext uri="{FF2B5EF4-FFF2-40B4-BE49-F238E27FC236}">
                    <a16:creationId xmlns:a16="http://schemas.microsoft.com/office/drawing/2014/main" id="{4D6D2A2C-25FF-4D35-97F1-DB19637C26FF}"/>
                  </a:ext>
                </a:extLst>
              </p14:cNvPr>
              <p14:cNvContentPartPr/>
              <p14:nvPr/>
            </p14:nvContentPartPr>
            <p14:xfrm>
              <a:off x="6196542" y="4992937"/>
              <a:ext cx="668520" cy="847800"/>
            </p14:xfrm>
          </p:contentPart>
        </mc:Choice>
        <mc:Fallback xmlns="">
          <p:pic>
            <p:nvPicPr>
              <p:cNvPr id="102" name="Ink 101">
                <a:extLst>
                  <a:ext uri="{FF2B5EF4-FFF2-40B4-BE49-F238E27FC236}">
                    <a16:creationId xmlns:a16="http://schemas.microsoft.com/office/drawing/2014/main" id="{4D6D2A2C-25FF-4D35-97F1-DB19637C26FF}"/>
                  </a:ext>
                </a:extLst>
              </p:cNvPr>
              <p:cNvPicPr/>
              <p:nvPr/>
            </p:nvPicPr>
            <p:blipFill>
              <a:blip r:embed="rId193"/>
              <a:stretch>
                <a:fillRect/>
              </a:stretch>
            </p:blipFill>
            <p:spPr>
              <a:xfrm>
                <a:off x="6178902" y="4956937"/>
                <a:ext cx="704160" cy="919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03" name="Ink 102">
                <a:extLst>
                  <a:ext uri="{FF2B5EF4-FFF2-40B4-BE49-F238E27FC236}">
                    <a16:creationId xmlns:a16="http://schemas.microsoft.com/office/drawing/2014/main" id="{E56712C3-C597-4E9B-B42D-82240C7D7AD4}"/>
                  </a:ext>
                </a:extLst>
              </p14:cNvPr>
              <p14:cNvContentPartPr/>
              <p14:nvPr/>
            </p14:nvContentPartPr>
            <p14:xfrm>
              <a:off x="6778662" y="4817977"/>
              <a:ext cx="207360" cy="272880"/>
            </p14:xfrm>
          </p:contentPart>
        </mc:Choice>
        <mc:Fallback xmlns="">
          <p:pic>
            <p:nvPicPr>
              <p:cNvPr id="103" name="Ink 102">
                <a:extLst>
                  <a:ext uri="{FF2B5EF4-FFF2-40B4-BE49-F238E27FC236}">
                    <a16:creationId xmlns:a16="http://schemas.microsoft.com/office/drawing/2014/main" id="{E56712C3-C597-4E9B-B42D-82240C7D7AD4}"/>
                  </a:ext>
                </a:extLst>
              </p:cNvPr>
              <p:cNvPicPr/>
              <p:nvPr/>
            </p:nvPicPr>
            <p:blipFill>
              <a:blip r:embed="rId195"/>
              <a:stretch>
                <a:fillRect/>
              </a:stretch>
            </p:blipFill>
            <p:spPr>
              <a:xfrm>
                <a:off x="6761022" y="4781977"/>
                <a:ext cx="2430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04" name="Ink 103">
                <a:extLst>
                  <a:ext uri="{FF2B5EF4-FFF2-40B4-BE49-F238E27FC236}">
                    <a16:creationId xmlns:a16="http://schemas.microsoft.com/office/drawing/2014/main" id="{CE2EA9F4-DFBE-469F-96C0-3CF2F900AC9A}"/>
                  </a:ext>
                </a:extLst>
              </p14:cNvPr>
              <p14:cNvContentPartPr/>
              <p14:nvPr/>
            </p14:nvContentPartPr>
            <p14:xfrm>
              <a:off x="6943902" y="4659937"/>
              <a:ext cx="257400" cy="249840"/>
            </p14:xfrm>
          </p:contentPart>
        </mc:Choice>
        <mc:Fallback xmlns="">
          <p:pic>
            <p:nvPicPr>
              <p:cNvPr id="104" name="Ink 103">
                <a:extLst>
                  <a:ext uri="{FF2B5EF4-FFF2-40B4-BE49-F238E27FC236}">
                    <a16:creationId xmlns:a16="http://schemas.microsoft.com/office/drawing/2014/main" id="{CE2EA9F4-DFBE-469F-96C0-3CF2F900AC9A}"/>
                  </a:ext>
                </a:extLst>
              </p:cNvPr>
              <p:cNvPicPr/>
              <p:nvPr/>
            </p:nvPicPr>
            <p:blipFill>
              <a:blip r:embed="rId197"/>
              <a:stretch>
                <a:fillRect/>
              </a:stretch>
            </p:blipFill>
            <p:spPr>
              <a:xfrm>
                <a:off x="6926262" y="4624297"/>
                <a:ext cx="2930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05" name="Ink 104">
                <a:extLst>
                  <a:ext uri="{FF2B5EF4-FFF2-40B4-BE49-F238E27FC236}">
                    <a16:creationId xmlns:a16="http://schemas.microsoft.com/office/drawing/2014/main" id="{59C180AA-A63D-4D33-8568-BCECE2C63189}"/>
                  </a:ext>
                </a:extLst>
              </p14:cNvPr>
              <p14:cNvContentPartPr/>
              <p14:nvPr/>
            </p14:nvContentPartPr>
            <p14:xfrm>
              <a:off x="7095102" y="4351777"/>
              <a:ext cx="234000" cy="378720"/>
            </p14:xfrm>
          </p:contentPart>
        </mc:Choice>
        <mc:Fallback xmlns="">
          <p:pic>
            <p:nvPicPr>
              <p:cNvPr id="105" name="Ink 104">
                <a:extLst>
                  <a:ext uri="{FF2B5EF4-FFF2-40B4-BE49-F238E27FC236}">
                    <a16:creationId xmlns:a16="http://schemas.microsoft.com/office/drawing/2014/main" id="{59C180AA-A63D-4D33-8568-BCECE2C63189}"/>
                  </a:ext>
                </a:extLst>
              </p:cNvPr>
              <p:cNvPicPr/>
              <p:nvPr/>
            </p:nvPicPr>
            <p:blipFill>
              <a:blip r:embed="rId199"/>
              <a:stretch>
                <a:fillRect/>
              </a:stretch>
            </p:blipFill>
            <p:spPr>
              <a:xfrm>
                <a:off x="7077102" y="4316137"/>
                <a:ext cx="26964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06" name="Ink 105">
                <a:extLst>
                  <a:ext uri="{FF2B5EF4-FFF2-40B4-BE49-F238E27FC236}">
                    <a16:creationId xmlns:a16="http://schemas.microsoft.com/office/drawing/2014/main" id="{7312F109-218D-42BD-8CE0-262C0DB213D4}"/>
                  </a:ext>
                </a:extLst>
              </p14:cNvPr>
              <p14:cNvContentPartPr/>
              <p14:nvPr/>
            </p14:nvContentPartPr>
            <p14:xfrm>
              <a:off x="7367622" y="4497577"/>
              <a:ext cx="82800" cy="109440"/>
            </p14:xfrm>
          </p:contentPart>
        </mc:Choice>
        <mc:Fallback xmlns="">
          <p:pic>
            <p:nvPicPr>
              <p:cNvPr id="106" name="Ink 105">
                <a:extLst>
                  <a:ext uri="{FF2B5EF4-FFF2-40B4-BE49-F238E27FC236}">
                    <a16:creationId xmlns:a16="http://schemas.microsoft.com/office/drawing/2014/main" id="{7312F109-218D-42BD-8CE0-262C0DB213D4}"/>
                  </a:ext>
                </a:extLst>
              </p:cNvPr>
              <p:cNvPicPr/>
              <p:nvPr/>
            </p:nvPicPr>
            <p:blipFill>
              <a:blip r:embed="rId201"/>
              <a:stretch>
                <a:fillRect/>
              </a:stretch>
            </p:blipFill>
            <p:spPr>
              <a:xfrm>
                <a:off x="7349622" y="4461577"/>
                <a:ext cx="1184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07" name="Ink 106">
                <a:extLst>
                  <a:ext uri="{FF2B5EF4-FFF2-40B4-BE49-F238E27FC236}">
                    <a16:creationId xmlns:a16="http://schemas.microsoft.com/office/drawing/2014/main" id="{8EF6DE75-5CC4-48AD-BEE1-7D7D6DD654A5}"/>
                  </a:ext>
                </a:extLst>
              </p14:cNvPr>
              <p14:cNvContentPartPr/>
              <p14:nvPr/>
            </p14:nvContentPartPr>
            <p14:xfrm>
              <a:off x="7231182" y="4310377"/>
              <a:ext cx="22320" cy="42120"/>
            </p14:xfrm>
          </p:contentPart>
        </mc:Choice>
        <mc:Fallback xmlns="">
          <p:pic>
            <p:nvPicPr>
              <p:cNvPr id="107" name="Ink 106">
                <a:extLst>
                  <a:ext uri="{FF2B5EF4-FFF2-40B4-BE49-F238E27FC236}">
                    <a16:creationId xmlns:a16="http://schemas.microsoft.com/office/drawing/2014/main" id="{8EF6DE75-5CC4-48AD-BEE1-7D7D6DD654A5}"/>
                  </a:ext>
                </a:extLst>
              </p:cNvPr>
              <p:cNvPicPr/>
              <p:nvPr/>
            </p:nvPicPr>
            <p:blipFill>
              <a:blip r:embed="rId203"/>
              <a:stretch>
                <a:fillRect/>
              </a:stretch>
            </p:blipFill>
            <p:spPr>
              <a:xfrm>
                <a:off x="7213542" y="4274377"/>
                <a:ext cx="579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08" name="Ink 107">
                <a:extLst>
                  <a:ext uri="{FF2B5EF4-FFF2-40B4-BE49-F238E27FC236}">
                    <a16:creationId xmlns:a16="http://schemas.microsoft.com/office/drawing/2014/main" id="{4AA031AE-5EC9-4A8B-930C-A1F28F73D206}"/>
                  </a:ext>
                </a:extLst>
              </p14:cNvPr>
              <p14:cNvContentPartPr/>
              <p14:nvPr/>
            </p14:nvContentPartPr>
            <p14:xfrm>
              <a:off x="7235502" y="4026697"/>
              <a:ext cx="419400" cy="409680"/>
            </p14:xfrm>
          </p:contentPart>
        </mc:Choice>
        <mc:Fallback xmlns="">
          <p:pic>
            <p:nvPicPr>
              <p:cNvPr id="108" name="Ink 107">
                <a:extLst>
                  <a:ext uri="{FF2B5EF4-FFF2-40B4-BE49-F238E27FC236}">
                    <a16:creationId xmlns:a16="http://schemas.microsoft.com/office/drawing/2014/main" id="{4AA031AE-5EC9-4A8B-930C-A1F28F73D206}"/>
                  </a:ext>
                </a:extLst>
              </p:cNvPr>
              <p:cNvPicPr/>
              <p:nvPr/>
            </p:nvPicPr>
            <p:blipFill>
              <a:blip r:embed="rId205"/>
              <a:stretch>
                <a:fillRect/>
              </a:stretch>
            </p:blipFill>
            <p:spPr>
              <a:xfrm>
                <a:off x="7217862" y="3990697"/>
                <a:ext cx="45504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09" name="Ink 108">
                <a:extLst>
                  <a:ext uri="{FF2B5EF4-FFF2-40B4-BE49-F238E27FC236}">
                    <a16:creationId xmlns:a16="http://schemas.microsoft.com/office/drawing/2014/main" id="{4A59EE52-292A-4C0E-8AF9-2B0ABA77B24E}"/>
                  </a:ext>
                </a:extLst>
              </p14:cNvPr>
              <p14:cNvContentPartPr/>
              <p14:nvPr/>
            </p14:nvContentPartPr>
            <p14:xfrm>
              <a:off x="7244502" y="4096897"/>
              <a:ext cx="391320" cy="202680"/>
            </p14:xfrm>
          </p:contentPart>
        </mc:Choice>
        <mc:Fallback xmlns="">
          <p:pic>
            <p:nvPicPr>
              <p:cNvPr id="109" name="Ink 108">
                <a:extLst>
                  <a:ext uri="{FF2B5EF4-FFF2-40B4-BE49-F238E27FC236}">
                    <a16:creationId xmlns:a16="http://schemas.microsoft.com/office/drawing/2014/main" id="{4A59EE52-292A-4C0E-8AF9-2B0ABA77B24E}"/>
                  </a:ext>
                </a:extLst>
              </p:cNvPr>
              <p:cNvPicPr/>
              <p:nvPr/>
            </p:nvPicPr>
            <p:blipFill>
              <a:blip r:embed="rId207"/>
              <a:stretch>
                <a:fillRect/>
              </a:stretch>
            </p:blipFill>
            <p:spPr>
              <a:xfrm>
                <a:off x="7226862" y="4060897"/>
                <a:ext cx="4269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0" name="Ink 109">
                <a:extLst>
                  <a:ext uri="{FF2B5EF4-FFF2-40B4-BE49-F238E27FC236}">
                    <a16:creationId xmlns:a16="http://schemas.microsoft.com/office/drawing/2014/main" id="{0BDF969F-2FE5-4859-BCAF-BDD554B0553D}"/>
                  </a:ext>
                </a:extLst>
              </p14:cNvPr>
              <p14:cNvContentPartPr/>
              <p14:nvPr/>
            </p14:nvContentPartPr>
            <p14:xfrm>
              <a:off x="7649142" y="3937057"/>
              <a:ext cx="457200" cy="822960"/>
            </p14:xfrm>
          </p:contentPart>
        </mc:Choice>
        <mc:Fallback xmlns="">
          <p:pic>
            <p:nvPicPr>
              <p:cNvPr id="110" name="Ink 109">
                <a:extLst>
                  <a:ext uri="{FF2B5EF4-FFF2-40B4-BE49-F238E27FC236}">
                    <a16:creationId xmlns:a16="http://schemas.microsoft.com/office/drawing/2014/main" id="{0BDF969F-2FE5-4859-BCAF-BDD554B0553D}"/>
                  </a:ext>
                </a:extLst>
              </p:cNvPr>
              <p:cNvPicPr/>
              <p:nvPr/>
            </p:nvPicPr>
            <p:blipFill>
              <a:blip r:embed="rId209"/>
              <a:stretch>
                <a:fillRect/>
              </a:stretch>
            </p:blipFill>
            <p:spPr>
              <a:xfrm>
                <a:off x="7631142" y="3901417"/>
                <a:ext cx="492840" cy="894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11" name="Ink 110">
                <a:extLst>
                  <a:ext uri="{FF2B5EF4-FFF2-40B4-BE49-F238E27FC236}">
                    <a16:creationId xmlns:a16="http://schemas.microsoft.com/office/drawing/2014/main" id="{B498744A-7EC1-452E-9E8B-1FF3B1C2B069}"/>
                  </a:ext>
                </a:extLst>
              </p14:cNvPr>
              <p14:cNvContentPartPr/>
              <p14:nvPr/>
            </p14:nvContentPartPr>
            <p14:xfrm>
              <a:off x="4008822" y="5940097"/>
              <a:ext cx="1541520" cy="592560"/>
            </p14:xfrm>
          </p:contentPart>
        </mc:Choice>
        <mc:Fallback xmlns="">
          <p:pic>
            <p:nvPicPr>
              <p:cNvPr id="111" name="Ink 110">
                <a:extLst>
                  <a:ext uri="{FF2B5EF4-FFF2-40B4-BE49-F238E27FC236}">
                    <a16:creationId xmlns:a16="http://schemas.microsoft.com/office/drawing/2014/main" id="{B498744A-7EC1-452E-9E8B-1FF3B1C2B069}"/>
                  </a:ext>
                </a:extLst>
              </p:cNvPr>
              <p:cNvPicPr/>
              <p:nvPr/>
            </p:nvPicPr>
            <p:blipFill>
              <a:blip r:embed="rId211"/>
              <a:stretch>
                <a:fillRect/>
              </a:stretch>
            </p:blipFill>
            <p:spPr>
              <a:xfrm>
                <a:off x="3991182" y="5904457"/>
                <a:ext cx="1577160" cy="6642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12" name="Ink 111">
                <a:extLst>
                  <a:ext uri="{FF2B5EF4-FFF2-40B4-BE49-F238E27FC236}">
                    <a16:creationId xmlns:a16="http://schemas.microsoft.com/office/drawing/2014/main" id="{C55A9E03-4291-4CC8-898C-B9DE90EB0EE6}"/>
                  </a:ext>
                </a:extLst>
              </p14:cNvPr>
              <p14:cNvContentPartPr/>
              <p14:nvPr/>
            </p14:nvContentPartPr>
            <p14:xfrm>
              <a:off x="5763462" y="5655697"/>
              <a:ext cx="374760" cy="613080"/>
            </p14:xfrm>
          </p:contentPart>
        </mc:Choice>
        <mc:Fallback xmlns="">
          <p:pic>
            <p:nvPicPr>
              <p:cNvPr id="112" name="Ink 111">
                <a:extLst>
                  <a:ext uri="{FF2B5EF4-FFF2-40B4-BE49-F238E27FC236}">
                    <a16:creationId xmlns:a16="http://schemas.microsoft.com/office/drawing/2014/main" id="{C55A9E03-4291-4CC8-898C-B9DE90EB0EE6}"/>
                  </a:ext>
                </a:extLst>
              </p:cNvPr>
              <p:cNvPicPr/>
              <p:nvPr/>
            </p:nvPicPr>
            <p:blipFill>
              <a:blip r:embed="rId213"/>
              <a:stretch>
                <a:fillRect/>
              </a:stretch>
            </p:blipFill>
            <p:spPr>
              <a:xfrm>
                <a:off x="5745462" y="5620057"/>
                <a:ext cx="410400" cy="6847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13" name="Ink 112">
                <a:extLst>
                  <a:ext uri="{FF2B5EF4-FFF2-40B4-BE49-F238E27FC236}">
                    <a16:creationId xmlns:a16="http://schemas.microsoft.com/office/drawing/2014/main" id="{AC3C0926-D686-42EF-95D8-566B3FD88E97}"/>
                  </a:ext>
                </a:extLst>
              </p14:cNvPr>
              <p14:cNvContentPartPr/>
              <p14:nvPr/>
            </p14:nvContentPartPr>
            <p14:xfrm>
              <a:off x="6215622" y="6066457"/>
              <a:ext cx="23760" cy="46080"/>
            </p14:xfrm>
          </p:contentPart>
        </mc:Choice>
        <mc:Fallback xmlns="">
          <p:pic>
            <p:nvPicPr>
              <p:cNvPr id="113" name="Ink 112">
                <a:extLst>
                  <a:ext uri="{FF2B5EF4-FFF2-40B4-BE49-F238E27FC236}">
                    <a16:creationId xmlns:a16="http://schemas.microsoft.com/office/drawing/2014/main" id="{AC3C0926-D686-42EF-95D8-566B3FD88E97}"/>
                  </a:ext>
                </a:extLst>
              </p:cNvPr>
              <p:cNvPicPr/>
              <p:nvPr/>
            </p:nvPicPr>
            <p:blipFill>
              <a:blip r:embed="rId215"/>
              <a:stretch>
                <a:fillRect/>
              </a:stretch>
            </p:blipFill>
            <p:spPr>
              <a:xfrm>
                <a:off x="6197982" y="6030457"/>
                <a:ext cx="594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14" name="Ink 113">
                <a:extLst>
                  <a:ext uri="{FF2B5EF4-FFF2-40B4-BE49-F238E27FC236}">
                    <a16:creationId xmlns:a16="http://schemas.microsoft.com/office/drawing/2014/main" id="{24F804C5-6DDF-4B3C-844B-3885B2ADF584}"/>
                  </a:ext>
                </a:extLst>
              </p14:cNvPr>
              <p14:cNvContentPartPr/>
              <p14:nvPr/>
            </p14:nvContentPartPr>
            <p14:xfrm>
              <a:off x="6136782" y="5899057"/>
              <a:ext cx="360" cy="360"/>
            </p14:xfrm>
          </p:contentPart>
        </mc:Choice>
        <mc:Fallback xmlns="">
          <p:pic>
            <p:nvPicPr>
              <p:cNvPr id="114" name="Ink 113">
                <a:extLst>
                  <a:ext uri="{FF2B5EF4-FFF2-40B4-BE49-F238E27FC236}">
                    <a16:creationId xmlns:a16="http://schemas.microsoft.com/office/drawing/2014/main" id="{24F804C5-6DDF-4B3C-844B-3885B2ADF584}"/>
                  </a:ext>
                </a:extLst>
              </p:cNvPr>
              <p:cNvPicPr/>
              <p:nvPr/>
            </p:nvPicPr>
            <p:blipFill>
              <a:blip r:embed="rId217"/>
              <a:stretch>
                <a:fillRect/>
              </a:stretch>
            </p:blipFill>
            <p:spPr>
              <a:xfrm>
                <a:off x="6118782" y="586341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15" name="Ink 114">
                <a:extLst>
                  <a:ext uri="{FF2B5EF4-FFF2-40B4-BE49-F238E27FC236}">
                    <a16:creationId xmlns:a16="http://schemas.microsoft.com/office/drawing/2014/main" id="{496C42F3-4659-4002-8400-A76C61017698}"/>
                  </a:ext>
                </a:extLst>
              </p14:cNvPr>
              <p14:cNvContentPartPr/>
              <p14:nvPr/>
            </p14:nvContentPartPr>
            <p14:xfrm>
              <a:off x="6347742" y="5474617"/>
              <a:ext cx="959040" cy="842760"/>
            </p14:xfrm>
          </p:contentPart>
        </mc:Choice>
        <mc:Fallback xmlns="">
          <p:pic>
            <p:nvPicPr>
              <p:cNvPr id="115" name="Ink 114">
                <a:extLst>
                  <a:ext uri="{FF2B5EF4-FFF2-40B4-BE49-F238E27FC236}">
                    <a16:creationId xmlns:a16="http://schemas.microsoft.com/office/drawing/2014/main" id="{496C42F3-4659-4002-8400-A76C61017698}"/>
                  </a:ext>
                </a:extLst>
              </p:cNvPr>
              <p:cNvPicPr/>
              <p:nvPr/>
            </p:nvPicPr>
            <p:blipFill>
              <a:blip r:embed="rId219"/>
              <a:stretch>
                <a:fillRect/>
              </a:stretch>
            </p:blipFill>
            <p:spPr>
              <a:xfrm>
                <a:off x="6329742" y="5438617"/>
                <a:ext cx="994680" cy="9144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16" name="Ink 115">
                <a:extLst>
                  <a:ext uri="{FF2B5EF4-FFF2-40B4-BE49-F238E27FC236}">
                    <a16:creationId xmlns:a16="http://schemas.microsoft.com/office/drawing/2014/main" id="{4472D635-E389-46DF-BB1E-CF85AAB4FB46}"/>
                  </a:ext>
                </a:extLst>
              </p14:cNvPr>
              <p14:cNvContentPartPr/>
              <p14:nvPr/>
            </p14:nvContentPartPr>
            <p14:xfrm>
              <a:off x="6884142" y="5585857"/>
              <a:ext cx="298440" cy="146880"/>
            </p14:xfrm>
          </p:contentPart>
        </mc:Choice>
        <mc:Fallback xmlns="">
          <p:pic>
            <p:nvPicPr>
              <p:cNvPr id="116" name="Ink 115">
                <a:extLst>
                  <a:ext uri="{FF2B5EF4-FFF2-40B4-BE49-F238E27FC236}">
                    <a16:creationId xmlns:a16="http://schemas.microsoft.com/office/drawing/2014/main" id="{4472D635-E389-46DF-BB1E-CF85AAB4FB46}"/>
                  </a:ext>
                </a:extLst>
              </p:cNvPr>
              <p:cNvPicPr/>
              <p:nvPr/>
            </p:nvPicPr>
            <p:blipFill>
              <a:blip r:embed="rId221"/>
              <a:stretch>
                <a:fillRect/>
              </a:stretch>
            </p:blipFill>
            <p:spPr>
              <a:xfrm>
                <a:off x="6866142" y="5550217"/>
                <a:ext cx="3340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17" name="Ink 116">
                <a:extLst>
                  <a:ext uri="{FF2B5EF4-FFF2-40B4-BE49-F238E27FC236}">
                    <a16:creationId xmlns:a16="http://schemas.microsoft.com/office/drawing/2014/main" id="{A200EBCE-F6F6-40F5-8B53-477CABD5FD8D}"/>
                  </a:ext>
                </a:extLst>
              </p14:cNvPr>
              <p14:cNvContentPartPr/>
              <p14:nvPr/>
            </p14:nvContentPartPr>
            <p14:xfrm>
              <a:off x="7299942" y="5238097"/>
              <a:ext cx="560160" cy="741240"/>
            </p14:xfrm>
          </p:contentPart>
        </mc:Choice>
        <mc:Fallback xmlns="">
          <p:pic>
            <p:nvPicPr>
              <p:cNvPr id="117" name="Ink 116">
                <a:extLst>
                  <a:ext uri="{FF2B5EF4-FFF2-40B4-BE49-F238E27FC236}">
                    <a16:creationId xmlns:a16="http://schemas.microsoft.com/office/drawing/2014/main" id="{A200EBCE-F6F6-40F5-8B53-477CABD5FD8D}"/>
                  </a:ext>
                </a:extLst>
              </p:cNvPr>
              <p:cNvPicPr/>
              <p:nvPr/>
            </p:nvPicPr>
            <p:blipFill>
              <a:blip r:embed="rId223"/>
              <a:stretch>
                <a:fillRect/>
              </a:stretch>
            </p:blipFill>
            <p:spPr>
              <a:xfrm>
                <a:off x="7281942" y="5202097"/>
                <a:ext cx="595800" cy="812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18" name="Ink 117">
                <a:extLst>
                  <a:ext uri="{FF2B5EF4-FFF2-40B4-BE49-F238E27FC236}">
                    <a16:creationId xmlns:a16="http://schemas.microsoft.com/office/drawing/2014/main" id="{921915C1-EB3B-4837-BE9F-1BB2D0C39748}"/>
                  </a:ext>
                </a:extLst>
              </p14:cNvPr>
              <p14:cNvContentPartPr/>
              <p14:nvPr/>
            </p14:nvContentPartPr>
            <p14:xfrm>
              <a:off x="7833822" y="4977817"/>
              <a:ext cx="327600" cy="316800"/>
            </p14:xfrm>
          </p:contentPart>
        </mc:Choice>
        <mc:Fallback xmlns="">
          <p:pic>
            <p:nvPicPr>
              <p:cNvPr id="118" name="Ink 117">
                <a:extLst>
                  <a:ext uri="{FF2B5EF4-FFF2-40B4-BE49-F238E27FC236}">
                    <a16:creationId xmlns:a16="http://schemas.microsoft.com/office/drawing/2014/main" id="{921915C1-EB3B-4837-BE9F-1BB2D0C39748}"/>
                  </a:ext>
                </a:extLst>
              </p:cNvPr>
              <p:cNvPicPr/>
              <p:nvPr/>
            </p:nvPicPr>
            <p:blipFill>
              <a:blip r:embed="rId225"/>
              <a:stretch>
                <a:fillRect/>
              </a:stretch>
            </p:blipFill>
            <p:spPr>
              <a:xfrm>
                <a:off x="7815822" y="4942177"/>
                <a:ext cx="36324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19" name="Ink 118">
                <a:extLst>
                  <a:ext uri="{FF2B5EF4-FFF2-40B4-BE49-F238E27FC236}">
                    <a16:creationId xmlns:a16="http://schemas.microsoft.com/office/drawing/2014/main" id="{9639C733-7293-488F-AA5A-464D68E74A56}"/>
                  </a:ext>
                </a:extLst>
              </p14:cNvPr>
              <p14:cNvContentPartPr/>
              <p14:nvPr/>
            </p14:nvContentPartPr>
            <p14:xfrm>
              <a:off x="7862982" y="5475337"/>
              <a:ext cx="399600" cy="369720"/>
            </p14:xfrm>
          </p:contentPart>
        </mc:Choice>
        <mc:Fallback xmlns="">
          <p:pic>
            <p:nvPicPr>
              <p:cNvPr id="119" name="Ink 118">
                <a:extLst>
                  <a:ext uri="{FF2B5EF4-FFF2-40B4-BE49-F238E27FC236}">
                    <a16:creationId xmlns:a16="http://schemas.microsoft.com/office/drawing/2014/main" id="{9639C733-7293-488F-AA5A-464D68E74A56}"/>
                  </a:ext>
                </a:extLst>
              </p:cNvPr>
              <p:cNvPicPr/>
              <p:nvPr/>
            </p:nvPicPr>
            <p:blipFill>
              <a:blip r:embed="rId227"/>
              <a:stretch>
                <a:fillRect/>
              </a:stretch>
            </p:blipFill>
            <p:spPr>
              <a:xfrm>
                <a:off x="7844982" y="5439697"/>
                <a:ext cx="4352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20" name="Ink 119">
                <a:extLst>
                  <a:ext uri="{FF2B5EF4-FFF2-40B4-BE49-F238E27FC236}">
                    <a16:creationId xmlns:a16="http://schemas.microsoft.com/office/drawing/2014/main" id="{D87DC635-2A13-461B-B591-C5BAB2F1C077}"/>
                  </a:ext>
                </a:extLst>
              </p14:cNvPr>
              <p14:cNvContentPartPr/>
              <p14:nvPr/>
            </p14:nvContentPartPr>
            <p14:xfrm>
              <a:off x="8185182" y="5410897"/>
              <a:ext cx="321480" cy="230400"/>
            </p14:xfrm>
          </p:contentPart>
        </mc:Choice>
        <mc:Fallback xmlns="">
          <p:pic>
            <p:nvPicPr>
              <p:cNvPr id="120" name="Ink 119">
                <a:extLst>
                  <a:ext uri="{FF2B5EF4-FFF2-40B4-BE49-F238E27FC236}">
                    <a16:creationId xmlns:a16="http://schemas.microsoft.com/office/drawing/2014/main" id="{D87DC635-2A13-461B-B591-C5BAB2F1C077}"/>
                  </a:ext>
                </a:extLst>
              </p:cNvPr>
              <p:cNvPicPr/>
              <p:nvPr/>
            </p:nvPicPr>
            <p:blipFill>
              <a:blip r:embed="rId229"/>
              <a:stretch>
                <a:fillRect/>
              </a:stretch>
            </p:blipFill>
            <p:spPr>
              <a:xfrm>
                <a:off x="8167542" y="5374897"/>
                <a:ext cx="3571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21" name="Ink 120">
                <a:extLst>
                  <a:ext uri="{FF2B5EF4-FFF2-40B4-BE49-F238E27FC236}">
                    <a16:creationId xmlns:a16="http://schemas.microsoft.com/office/drawing/2014/main" id="{539706CA-F07D-4DAB-A6DA-C971B26D6481}"/>
                  </a:ext>
                </a:extLst>
              </p14:cNvPr>
              <p14:cNvContentPartPr/>
              <p14:nvPr/>
            </p14:nvContentPartPr>
            <p14:xfrm>
              <a:off x="8396502" y="5143057"/>
              <a:ext cx="192960" cy="358920"/>
            </p14:xfrm>
          </p:contentPart>
        </mc:Choice>
        <mc:Fallback xmlns="">
          <p:pic>
            <p:nvPicPr>
              <p:cNvPr id="121" name="Ink 120">
                <a:extLst>
                  <a:ext uri="{FF2B5EF4-FFF2-40B4-BE49-F238E27FC236}">
                    <a16:creationId xmlns:a16="http://schemas.microsoft.com/office/drawing/2014/main" id="{539706CA-F07D-4DAB-A6DA-C971B26D6481}"/>
                  </a:ext>
                </a:extLst>
              </p:cNvPr>
              <p:cNvPicPr/>
              <p:nvPr/>
            </p:nvPicPr>
            <p:blipFill>
              <a:blip r:embed="rId231"/>
              <a:stretch>
                <a:fillRect/>
              </a:stretch>
            </p:blipFill>
            <p:spPr>
              <a:xfrm>
                <a:off x="8378502" y="5107417"/>
                <a:ext cx="22860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22" name="Ink 121">
                <a:extLst>
                  <a:ext uri="{FF2B5EF4-FFF2-40B4-BE49-F238E27FC236}">
                    <a16:creationId xmlns:a16="http://schemas.microsoft.com/office/drawing/2014/main" id="{A30A6374-18A8-47B2-ABDA-0B3B4D00A118}"/>
                  </a:ext>
                </a:extLst>
              </p14:cNvPr>
              <p14:cNvContentPartPr/>
              <p14:nvPr/>
            </p14:nvContentPartPr>
            <p14:xfrm>
              <a:off x="8343582" y="5224057"/>
              <a:ext cx="102960" cy="69120"/>
            </p14:xfrm>
          </p:contentPart>
        </mc:Choice>
        <mc:Fallback xmlns="">
          <p:pic>
            <p:nvPicPr>
              <p:cNvPr id="122" name="Ink 121">
                <a:extLst>
                  <a:ext uri="{FF2B5EF4-FFF2-40B4-BE49-F238E27FC236}">
                    <a16:creationId xmlns:a16="http://schemas.microsoft.com/office/drawing/2014/main" id="{A30A6374-18A8-47B2-ABDA-0B3B4D00A118}"/>
                  </a:ext>
                </a:extLst>
              </p:cNvPr>
              <p:cNvPicPr/>
              <p:nvPr/>
            </p:nvPicPr>
            <p:blipFill>
              <a:blip r:embed="rId233"/>
              <a:stretch>
                <a:fillRect/>
              </a:stretch>
            </p:blipFill>
            <p:spPr>
              <a:xfrm>
                <a:off x="8325582" y="5188417"/>
                <a:ext cx="1386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23" name="Ink 122">
                <a:extLst>
                  <a:ext uri="{FF2B5EF4-FFF2-40B4-BE49-F238E27FC236}">
                    <a16:creationId xmlns:a16="http://schemas.microsoft.com/office/drawing/2014/main" id="{435A71FE-9563-44B5-8873-5FE1671A7FA2}"/>
                  </a:ext>
                </a:extLst>
              </p14:cNvPr>
              <p14:cNvContentPartPr/>
              <p14:nvPr/>
            </p14:nvContentPartPr>
            <p14:xfrm>
              <a:off x="8642742" y="5239897"/>
              <a:ext cx="35280" cy="129240"/>
            </p14:xfrm>
          </p:contentPart>
        </mc:Choice>
        <mc:Fallback xmlns="">
          <p:pic>
            <p:nvPicPr>
              <p:cNvPr id="123" name="Ink 122">
                <a:extLst>
                  <a:ext uri="{FF2B5EF4-FFF2-40B4-BE49-F238E27FC236}">
                    <a16:creationId xmlns:a16="http://schemas.microsoft.com/office/drawing/2014/main" id="{435A71FE-9563-44B5-8873-5FE1671A7FA2}"/>
                  </a:ext>
                </a:extLst>
              </p:cNvPr>
              <p:cNvPicPr/>
              <p:nvPr/>
            </p:nvPicPr>
            <p:blipFill>
              <a:blip r:embed="rId235"/>
              <a:stretch>
                <a:fillRect/>
              </a:stretch>
            </p:blipFill>
            <p:spPr>
              <a:xfrm>
                <a:off x="8624742" y="5203897"/>
                <a:ext cx="70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24" name="Ink 123">
                <a:extLst>
                  <a:ext uri="{FF2B5EF4-FFF2-40B4-BE49-F238E27FC236}">
                    <a16:creationId xmlns:a16="http://schemas.microsoft.com/office/drawing/2014/main" id="{E8B1A15F-B317-4750-9C39-A5E3C3669CC9}"/>
                  </a:ext>
                </a:extLst>
              </p14:cNvPr>
              <p14:cNvContentPartPr/>
              <p14:nvPr/>
            </p14:nvContentPartPr>
            <p14:xfrm>
              <a:off x="8545902" y="5153497"/>
              <a:ext cx="360" cy="60480"/>
            </p14:xfrm>
          </p:contentPart>
        </mc:Choice>
        <mc:Fallback xmlns="">
          <p:pic>
            <p:nvPicPr>
              <p:cNvPr id="124" name="Ink 123">
                <a:extLst>
                  <a:ext uri="{FF2B5EF4-FFF2-40B4-BE49-F238E27FC236}">
                    <a16:creationId xmlns:a16="http://schemas.microsoft.com/office/drawing/2014/main" id="{E8B1A15F-B317-4750-9C39-A5E3C3669CC9}"/>
                  </a:ext>
                </a:extLst>
              </p:cNvPr>
              <p:cNvPicPr/>
              <p:nvPr/>
            </p:nvPicPr>
            <p:blipFill>
              <a:blip r:embed="rId237"/>
              <a:stretch>
                <a:fillRect/>
              </a:stretch>
            </p:blipFill>
            <p:spPr>
              <a:xfrm>
                <a:off x="8527902" y="5117857"/>
                <a:ext cx="360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25" name="Ink 124">
                <a:extLst>
                  <a:ext uri="{FF2B5EF4-FFF2-40B4-BE49-F238E27FC236}">
                    <a16:creationId xmlns:a16="http://schemas.microsoft.com/office/drawing/2014/main" id="{C69B42A1-5EB6-48A0-BC5C-672C04B98946}"/>
                  </a:ext>
                </a:extLst>
              </p14:cNvPr>
              <p14:cNvContentPartPr/>
              <p14:nvPr/>
            </p14:nvContentPartPr>
            <p14:xfrm>
              <a:off x="8572182" y="4981417"/>
              <a:ext cx="216360" cy="378360"/>
            </p14:xfrm>
          </p:contentPart>
        </mc:Choice>
        <mc:Fallback xmlns="">
          <p:pic>
            <p:nvPicPr>
              <p:cNvPr id="125" name="Ink 124">
                <a:extLst>
                  <a:ext uri="{FF2B5EF4-FFF2-40B4-BE49-F238E27FC236}">
                    <a16:creationId xmlns:a16="http://schemas.microsoft.com/office/drawing/2014/main" id="{C69B42A1-5EB6-48A0-BC5C-672C04B98946}"/>
                  </a:ext>
                </a:extLst>
              </p:cNvPr>
              <p:cNvPicPr/>
              <p:nvPr/>
            </p:nvPicPr>
            <p:blipFill>
              <a:blip r:embed="rId239"/>
              <a:stretch>
                <a:fillRect/>
              </a:stretch>
            </p:blipFill>
            <p:spPr>
              <a:xfrm>
                <a:off x="8554182" y="4945417"/>
                <a:ext cx="25200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26" name="Ink 125">
                <a:extLst>
                  <a:ext uri="{FF2B5EF4-FFF2-40B4-BE49-F238E27FC236}">
                    <a16:creationId xmlns:a16="http://schemas.microsoft.com/office/drawing/2014/main" id="{A9843EE3-02FC-45B7-93A3-EECB5F50EEC7}"/>
                  </a:ext>
                </a:extLst>
              </p14:cNvPr>
              <p14:cNvContentPartPr/>
              <p14:nvPr/>
            </p14:nvContentPartPr>
            <p14:xfrm>
              <a:off x="8589822" y="5054137"/>
              <a:ext cx="144000" cy="71640"/>
            </p14:xfrm>
          </p:contentPart>
        </mc:Choice>
        <mc:Fallback xmlns="">
          <p:pic>
            <p:nvPicPr>
              <p:cNvPr id="126" name="Ink 125">
                <a:extLst>
                  <a:ext uri="{FF2B5EF4-FFF2-40B4-BE49-F238E27FC236}">
                    <a16:creationId xmlns:a16="http://schemas.microsoft.com/office/drawing/2014/main" id="{A9843EE3-02FC-45B7-93A3-EECB5F50EEC7}"/>
                  </a:ext>
                </a:extLst>
              </p:cNvPr>
              <p:cNvPicPr/>
              <p:nvPr/>
            </p:nvPicPr>
            <p:blipFill>
              <a:blip r:embed="rId241"/>
              <a:stretch>
                <a:fillRect/>
              </a:stretch>
            </p:blipFill>
            <p:spPr>
              <a:xfrm>
                <a:off x="8571822" y="5018497"/>
                <a:ext cx="1796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27" name="Ink 126">
                <a:extLst>
                  <a:ext uri="{FF2B5EF4-FFF2-40B4-BE49-F238E27FC236}">
                    <a16:creationId xmlns:a16="http://schemas.microsoft.com/office/drawing/2014/main" id="{33A4C4E2-982F-450A-A66F-43E006814D45}"/>
                  </a:ext>
                </a:extLst>
              </p14:cNvPr>
              <p14:cNvContentPartPr/>
              <p14:nvPr/>
            </p14:nvContentPartPr>
            <p14:xfrm>
              <a:off x="8669022" y="4967377"/>
              <a:ext cx="133560" cy="344880"/>
            </p14:xfrm>
          </p:contentPart>
        </mc:Choice>
        <mc:Fallback xmlns="">
          <p:pic>
            <p:nvPicPr>
              <p:cNvPr id="127" name="Ink 126">
                <a:extLst>
                  <a:ext uri="{FF2B5EF4-FFF2-40B4-BE49-F238E27FC236}">
                    <a16:creationId xmlns:a16="http://schemas.microsoft.com/office/drawing/2014/main" id="{33A4C4E2-982F-450A-A66F-43E006814D45}"/>
                  </a:ext>
                </a:extLst>
              </p:cNvPr>
              <p:cNvPicPr/>
              <p:nvPr/>
            </p:nvPicPr>
            <p:blipFill>
              <a:blip r:embed="rId243"/>
              <a:stretch>
                <a:fillRect/>
              </a:stretch>
            </p:blipFill>
            <p:spPr>
              <a:xfrm>
                <a:off x="8651022" y="4931737"/>
                <a:ext cx="1692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28" name="Ink 127">
                <a:extLst>
                  <a:ext uri="{FF2B5EF4-FFF2-40B4-BE49-F238E27FC236}">
                    <a16:creationId xmlns:a16="http://schemas.microsoft.com/office/drawing/2014/main" id="{58B06B34-10C1-412B-8315-EFA3D0CB4915}"/>
                  </a:ext>
                </a:extLst>
              </p14:cNvPr>
              <p14:cNvContentPartPr/>
              <p14:nvPr/>
            </p14:nvContentPartPr>
            <p14:xfrm>
              <a:off x="8756862" y="4938217"/>
              <a:ext cx="309240" cy="885240"/>
            </p14:xfrm>
          </p:contentPart>
        </mc:Choice>
        <mc:Fallback xmlns="">
          <p:pic>
            <p:nvPicPr>
              <p:cNvPr id="128" name="Ink 127">
                <a:extLst>
                  <a:ext uri="{FF2B5EF4-FFF2-40B4-BE49-F238E27FC236}">
                    <a16:creationId xmlns:a16="http://schemas.microsoft.com/office/drawing/2014/main" id="{58B06B34-10C1-412B-8315-EFA3D0CB4915}"/>
                  </a:ext>
                </a:extLst>
              </p:cNvPr>
              <p:cNvPicPr/>
              <p:nvPr/>
            </p:nvPicPr>
            <p:blipFill>
              <a:blip r:embed="rId245"/>
              <a:stretch>
                <a:fillRect/>
              </a:stretch>
            </p:blipFill>
            <p:spPr>
              <a:xfrm>
                <a:off x="8739222" y="4902217"/>
                <a:ext cx="344880" cy="956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29" name="Ink 128">
                <a:extLst>
                  <a:ext uri="{FF2B5EF4-FFF2-40B4-BE49-F238E27FC236}">
                    <a16:creationId xmlns:a16="http://schemas.microsoft.com/office/drawing/2014/main" id="{38FF8A15-3826-4F59-AD9D-31A31D922470}"/>
                  </a:ext>
                </a:extLst>
              </p14:cNvPr>
              <p14:cNvContentPartPr/>
              <p14:nvPr/>
            </p14:nvContentPartPr>
            <p14:xfrm>
              <a:off x="5818542" y="6208657"/>
              <a:ext cx="315360" cy="595440"/>
            </p14:xfrm>
          </p:contentPart>
        </mc:Choice>
        <mc:Fallback xmlns="">
          <p:pic>
            <p:nvPicPr>
              <p:cNvPr id="129" name="Ink 128">
                <a:extLst>
                  <a:ext uri="{FF2B5EF4-FFF2-40B4-BE49-F238E27FC236}">
                    <a16:creationId xmlns:a16="http://schemas.microsoft.com/office/drawing/2014/main" id="{38FF8A15-3826-4F59-AD9D-31A31D922470}"/>
                  </a:ext>
                </a:extLst>
              </p:cNvPr>
              <p:cNvPicPr/>
              <p:nvPr/>
            </p:nvPicPr>
            <p:blipFill>
              <a:blip r:embed="rId247"/>
              <a:stretch>
                <a:fillRect/>
              </a:stretch>
            </p:blipFill>
            <p:spPr>
              <a:xfrm>
                <a:off x="5800542" y="6173017"/>
                <a:ext cx="351000" cy="667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30" name="Ink 129">
                <a:extLst>
                  <a:ext uri="{FF2B5EF4-FFF2-40B4-BE49-F238E27FC236}">
                    <a16:creationId xmlns:a16="http://schemas.microsoft.com/office/drawing/2014/main" id="{774434AB-60FB-4B9F-81B4-EE45F485E5CA}"/>
                  </a:ext>
                </a:extLst>
              </p14:cNvPr>
              <p14:cNvContentPartPr/>
              <p14:nvPr/>
            </p14:nvContentPartPr>
            <p14:xfrm>
              <a:off x="6321462" y="6470737"/>
              <a:ext cx="52200" cy="131400"/>
            </p14:xfrm>
          </p:contentPart>
        </mc:Choice>
        <mc:Fallback xmlns="">
          <p:pic>
            <p:nvPicPr>
              <p:cNvPr id="130" name="Ink 129">
                <a:extLst>
                  <a:ext uri="{FF2B5EF4-FFF2-40B4-BE49-F238E27FC236}">
                    <a16:creationId xmlns:a16="http://schemas.microsoft.com/office/drawing/2014/main" id="{774434AB-60FB-4B9F-81B4-EE45F485E5CA}"/>
                  </a:ext>
                </a:extLst>
              </p:cNvPr>
              <p:cNvPicPr/>
              <p:nvPr/>
            </p:nvPicPr>
            <p:blipFill>
              <a:blip r:embed="rId249"/>
              <a:stretch>
                <a:fillRect/>
              </a:stretch>
            </p:blipFill>
            <p:spPr>
              <a:xfrm>
                <a:off x="6303462" y="6434737"/>
                <a:ext cx="878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31" name="Ink 130">
                <a:extLst>
                  <a:ext uri="{FF2B5EF4-FFF2-40B4-BE49-F238E27FC236}">
                    <a16:creationId xmlns:a16="http://schemas.microsoft.com/office/drawing/2014/main" id="{2B41447E-13C1-4EB3-B9A9-42220975CC78}"/>
                  </a:ext>
                </a:extLst>
              </p14:cNvPr>
              <p14:cNvContentPartPr/>
              <p14:nvPr/>
            </p14:nvContentPartPr>
            <p14:xfrm>
              <a:off x="6206982" y="6312697"/>
              <a:ext cx="360" cy="360"/>
            </p14:xfrm>
          </p:contentPart>
        </mc:Choice>
        <mc:Fallback xmlns="">
          <p:pic>
            <p:nvPicPr>
              <p:cNvPr id="131" name="Ink 130">
                <a:extLst>
                  <a:ext uri="{FF2B5EF4-FFF2-40B4-BE49-F238E27FC236}">
                    <a16:creationId xmlns:a16="http://schemas.microsoft.com/office/drawing/2014/main" id="{2B41447E-13C1-4EB3-B9A9-42220975CC78}"/>
                  </a:ext>
                </a:extLst>
              </p:cNvPr>
              <p:cNvPicPr/>
              <p:nvPr/>
            </p:nvPicPr>
            <p:blipFill>
              <a:blip r:embed="rId217"/>
              <a:stretch>
                <a:fillRect/>
              </a:stretch>
            </p:blipFill>
            <p:spPr>
              <a:xfrm>
                <a:off x="6189342" y="627669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32" name="Ink 131">
                <a:extLst>
                  <a:ext uri="{FF2B5EF4-FFF2-40B4-BE49-F238E27FC236}">
                    <a16:creationId xmlns:a16="http://schemas.microsoft.com/office/drawing/2014/main" id="{27777BB1-B075-4A5B-B246-BAE78DC8DDE4}"/>
                  </a:ext>
                </a:extLst>
              </p14:cNvPr>
              <p14:cNvContentPartPr/>
              <p14:nvPr/>
            </p14:nvContentPartPr>
            <p14:xfrm>
              <a:off x="6347382" y="5715097"/>
              <a:ext cx="1132920" cy="1162440"/>
            </p14:xfrm>
          </p:contentPart>
        </mc:Choice>
        <mc:Fallback xmlns="">
          <p:pic>
            <p:nvPicPr>
              <p:cNvPr id="132" name="Ink 131">
                <a:extLst>
                  <a:ext uri="{FF2B5EF4-FFF2-40B4-BE49-F238E27FC236}">
                    <a16:creationId xmlns:a16="http://schemas.microsoft.com/office/drawing/2014/main" id="{27777BB1-B075-4A5B-B246-BAE78DC8DDE4}"/>
                  </a:ext>
                </a:extLst>
              </p:cNvPr>
              <p:cNvPicPr/>
              <p:nvPr/>
            </p:nvPicPr>
            <p:blipFill>
              <a:blip r:embed="rId252"/>
              <a:stretch>
                <a:fillRect/>
              </a:stretch>
            </p:blipFill>
            <p:spPr>
              <a:xfrm>
                <a:off x="6329382" y="5679457"/>
                <a:ext cx="116856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33" name="Ink 132">
                <a:extLst>
                  <a:ext uri="{FF2B5EF4-FFF2-40B4-BE49-F238E27FC236}">
                    <a16:creationId xmlns:a16="http://schemas.microsoft.com/office/drawing/2014/main" id="{CD0E6C37-612A-4CF9-BC79-127D38911454}"/>
                  </a:ext>
                </a:extLst>
              </p14:cNvPr>
              <p14:cNvContentPartPr/>
              <p14:nvPr/>
            </p14:nvContentPartPr>
            <p14:xfrm>
              <a:off x="7277262" y="5995537"/>
              <a:ext cx="152280" cy="88920"/>
            </p14:xfrm>
          </p:contentPart>
        </mc:Choice>
        <mc:Fallback xmlns="">
          <p:pic>
            <p:nvPicPr>
              <p:cNvPr id="133" name="Ink 132">
                <a:extLst>
                  <a:ext uri="{FF2B5EF4-FFF2-40B4-BE49-F238E27FC236}">
                    <a16:creationId xmlns:a16="http://schemas.microsoft.com/office/drawing/2014/main" id="{CD0E6C37-612A-4CF9-BC79-127D38911454}"/>
                  </a:ext>
                </a:extLst>
              </p:cNvPr>
              <p:cNvPicPr/>
              <p:nvPr/>
            </p:nvPicPr>
            <p:blipFill>
              <a:blip r:embed="rId254"/>
              <a:stretch>
                <a:fillRect/>
              </a:stretch>
            </p:blipFill>
            <p:spPr>
              <a:xfrm>
                <a:off x="7259622" y="5959537"/>
                <a:ext cx="187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34" name="Ink 133">
                <a:extLst>
                  <a:ext uri="{FF2B5EF4-FFF2-40B4-BE49-F238E27FC236}">
                    <a16:creationId xmlns:a16="http://schemas.microsoft.com/office/drawing/2014/main" id="{0E92C605-3876-4A9F-8EBC-AC51A3C6719A}"/>
                  </a:ext>
                </a:extLst>
              </p14:cNvPr>
              <p14:cNvContentPartPr/>
              <p14:nvPr/>
            </p14:nvContentPartPr>
            <p14:xfrm>
              <a:off x="8129382" y="6257257"/>
              <a:ext cx="98640" cy="268200"/>
            </p14:xfrm>
          </p:contentPart>
        </mc:Choice>
        <mc:Fallback xmlns="">
          <p:pic>
            <p:nvPicPr>
              <p:cNvPr id="134" name="Ink 133">
                <a:extLst>
                  <a:ext uri="{FF2B5EF4-FFF2-40B4-BE49-F238E27FC236}">
                    <a16:creationId xmlns:a16="http://schemas.microsoft.com/office/drawing/2014/main" id="{0E92C605-3876-4A9F-8EBC-AC51A3C6719A}"/>
                  </a:ext>
                </a:extLst>
              </p:cNvPr>
              <p:cNvPicPr/>
              <p:nvPr/>
            </p:nvPicPr>
            <p:blipFill>
              <a:blip r:embed="rId256"/>
              <a:stretch>
                <a:fillRect/>
              </a:stretch>
            </p:blipFill>
            <p:spPr>
              <a:xfrm>
                <a:off x="8111742" y="6221257"/>
                <a:ext cx="1342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35" name="Ink 134">
                <a:extLst>
                  <a:ext uri="{FF2B5EF4-FFF2-40B4-BE49-F238E27FC236}">
                    <a16:creationId xmlns:a16="http://schemas.microsoft.com/office/drawing/2014/main" id="{2179DF36-1BAA-4F23-8235-1CAF11DCE50A}"/>
                  </a:ext>
                </a:extLst>
              </p14:cNvPr>
              <p14:cNvContentPartPr/>
              <p14:nvPr/>
            </p14:nvContentPartPr>
            <p14:xfrm>
              <a:off x="7895382" y="6054217"/>
              <a:ext cx="271800" cy="162000"/>
            </p14:xfrm>
          </p:contentPart>
        </mc:Choice>
        <mc:Fallback xmlns="">
          <p:pic>
            <p:nvPicPr>
              <p:cNvPr id="135" name="Ink 134">
                <a:extLst>
                  <a:ext uri="{FF2B5EF4-FFF2-40B4-BE49-F238E27FC236}">
                    <a16:creationId xmlns:a16="http://schemas.microsoft.com/office/drawing/2014/main" id="{2179DF36-1BAA-4F23-8235-1CAF11DCE50A}"/>
                  </a:ext>
                </a:extLst>
              </p:cNvPr>
              <p:cNvPicPr/>
              <p:nvPr/>
            </p:nvPicPr>
            <p:blipFill>
              <a:blip r:embed="rId258"/>
              <a:stretch>
                <a:fillRect/>
              </a:stretch>
            </p:blipFill>
            <p:spPr>
              <a:xfrm>
                <a:off x="7877382" y="6018577"/>
                <a:ext cx="3074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36" name="Ink 135">
                <a:extLst>
                  <a:ext uri="{FF2B5EF4-FFF2-40B4-BE49-F238E27FC236}">
                    <a16:creationId xmlns:a16="http://schemas.microsoft.com/office/drawing/2014/main" id="{4BE2942F-5AB1-41F6-8A8C-24372AABEF35}"/>
                  </a:ext>
                </a:extLst>
              </p14:cNvPr>
              <p14:cNvContentPartPr/>
              <p14:nvPr/>
            </p14:nvContentPartPr>
            <p14:xfrm>
              <a:off x="8317302" y="6430057"/>
              <a:ext cx="59040" cy="87840"/>
            </p14:xfrm>
          </p:contentPart>
        </mc:Choice>
        <mc:Fallback xmlns="">
          <p:pic>
            <p:nvPicPr>
              <p:cNvPr id="136" name="Ink 135">
                <a:extLst>
                  <a:ext uri="{FF2B5EF4-FFF2-40B4-BE49-F238E27FC236}">
                    <a16:creationId xmlns:a16="http://schemas.microsoft.com/office/drawing/2014/main" id="{4BE2942F-5AB1-41F6-8A8C-24372AABEF35}"/>
                  </a:ext>
                </a:extLst>
              </p:cNvPr>
              <p:cNvPicPr/>
              <p:nvPr/>
            </p:nvPicPr>
            <p:blipFill>
              <a:blip r:embed="rId260"/>
              <a:stretch>
                <a:fillRect/>
              </a:stretch>
            </p:blipFill>
            <p:spPr>
              <a:xfrm>
                <a:off x="8299302" y="6394417"/>
                <a:ext cx="946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37" name="Ink 136">
                <a:extLst>
                  <a:ext uri="{FF2B5EF4-FFF2-40B4-BE49-F238E27FC236}">
                    <a16:creationId xmlns:a16="http://schemas.microsoft.com/office/drawing/2014/main" id="{1FBAA1F9-8E27-40D6-9318-E31907FAAE3A}"/>
                  </a:ext>
                </a:extLst>
              </p14:cNvPr>
              <p14:cNvContentPartPr/>
              <p14:nvPr/>
            </p14:nvContentPartPr>
            <p14:xfrm>
              <a:off x="8282022" y="6268777"/>
              <a:ext cx="360" cy="360"/>
            </p14:xfrm>
          </p:contentPart>
        </mc:Choice>
        <mc:Fallback xmlns="">
          <p:pic>
            <p:nvPicPr>
              <p:cNvPr id="137" name="Ink 136">
                <a:extLst>
                  <a:ext uri="{FF2B5EF4-FFF2-40B4-BE49-F238E27FC236}">
                    <a16:creationId xmlns:a16="http://schemas.microsoft.com/office/drawing/2014/main" id="{1FBAA1F9-8E27-40D6-9318-E31907FAAE3A}"/>
                  </a:ext>
                </a:extLst>
              </p:cNvPr>
              <p:cNvPicPr/>
              <p:nvPr/>
            </p:nvPicPr>
            <p:blipFill>
              <a:blip r:embed="rId217"/>
              <a:stretch>
                <a:fillRect/>
              </a:stretch>
            </p:blipFill>
            <p:spPr>
              <a:xfrm>
                <a:off x="8264382" y="623277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38" name="Ink 137">
                <a:extLst>
                  <a:ext uri="{FF2B5EF4-FFF2-40B4-BE49-F238E27FC236}">
                    <a16:creationId xmlns:a16="http://schemas.microsoft.com/office/drawing/2014/main" id="{47766DBA-0861-4FBF-8985-9CC8CF79B603}"/>
                  </a:ext>
                </a:extLst>
              </p14:cNvPr>
              <p14:cNvContentPartPr/>
              <p14:nvPr/>
            </p14:nvContentPartPr>
            <p14:xfrm>
              <a:off x="8536902" y="6323137"/>
              <a:ext cx="445680" cy="164520"/>
            </p14:xfrm>
          </p:contentPart>
        </mc:Choice>
        <mc:Fallback xmlns="">
          <p:pic>
            <p:nvPicPr>
              <p:cNvPr id="138" name="Ink 137">
                <a:extLst>
                  <a:ext uri="{FF2B5EF4-FFF2-40B4-BE49-F238E27FC236}">
                    <a16:creationId xmlns:a16="http://schemas.microsoft.com/office/drawing/2014/main" id="{47766DBA-0861-4FBF-8985-9CC8CF79B603}"/>
                  </a:ext>
                </a:extLst>
              </p:cNvPr>
              <p:cNvPicPr/>
              <p:nvPr/>
            </p:nvPicPr>
            <p:blipFill>
              <a:blip r:embed="rId263"/>
              <a:stretch>
                <a:fillRect/>
              </a:stretch>
            </p:blipFill>
            <p:spPr>
              <a:xfrm>
                <a:off x="8519262" y="6287137"/>
                <a:ext cx="4813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39" name="Ink 138">
                <a:extLst>
                  <a:ext uri="{FF2B5EF4-FFF2-40B4-BE49-F238E27FC236}">
                    <a16:creationId xmlns:a16="http://schemas.microsoft.com/office/drawing/2014/main" id="{78BDCC45-9578-4B12-96E0-7A7BDBB4750F}"/>
                  </a:ext>
                </a:extLst>
              </p14:cNvPr>
              <p14:cNvContentPartPr/>
              <p14:nvPr/>
            </p14:nvContentPartPr>
            <p14:xfrm>
              <a:off x="9053142" y="6143857"/>
              <a:ext cx="275040" cy="347040"/>
            </p14:xfrm>
          </p:contentPart>
        </mc:Choice>
        <mc:Fallback xmlns="">
          <p:pic>
            <p:nvPicPr>
              <p:cNvPr id="139" name="Ink 138">
                <a:extLst>
                  <a:ext uri="{FF2B5EF4-FFF2-40B4-BE49-F238E27FC236}">
                    <a16:creationId xmlns:a16="http://schemas.microsoft.com/office/drawing/2014/main" id="{78BDCC45-9578-4B12-96E0-7A7BDBB4750F}"/>
                  </a:ext>
                </a:extLst>
              </p:cNvPr>
              <p:cNvPicPr/>
              <p:nvPr/>
            </p:nvPicPr>
            <p:blipFill>
              <a:blip r:embed="rId265"/>
              <a:stretch>
                <a:fillRect/>
              </a:stretch>
            </p:blipFill>
            <p:spPr>
              <a:xfrm>
                <a:off x="9035502" y="6108217"/>
                <a:ext cx="310680" cy="418680"/>
              </a:xfrm>
              <a:prstGeom prst="rect">
                <a:avLst/>
              </a:prstGeom>
            </p:spPr>
          </p:pic>
        </mc:Fallback>
      </mc:AlternateContent>
    </p:spTree>
    <p:extLst>
      <p:ext uri="{BB962C8B-B14F-4D97-AF65-F5344CB8AC3E}">
        <p14:creationId xmlns:p14="http://schemas.microsoft.com/office/powerpoint/2010/main" val="252825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880D911-2BF8-4C95-BB43-076A90A82A88}"/>
                  </a:ext>
                </a:extLst>
              </p14:cNvPr>
              <p14:cNvContentPartPr/>
              <p14:nvPr/>
            </p14:nvContentPartPr>
            <p14:xfrm>
              <a:off x="2572782" y="414858"/>
              <a:ext cx="704160" cy="566280"/>
            </p14:xfrm>
          </p:contentPart>
        </mc:Choice>
        <mc:Fallback xmlns="">
          <p:pic>
            <p:nvPicPr>
              <p:cNvPr id="5" name="Ink 4">
                <a:extLst>
                  <a:ext uri="{FF2B5EF4-FFF2-40B4-BE49-F238E27FC236}">
                    <a16:creationId xmlns:a16="http://schemas.microsoft.com/office/drawing/2014/main" id="{A880D911-2BF8-4C95-BB43-076A90A82A88}"/>
                  </a:ext>
                </a:extLst>
              </p:cNvPr>
              <p:cNvPicPr/>
              <p:nvPr/>
            </p:nvPicPr>
            <p:blipFill>
              <a:blip r:embed="rId3"/>
              <a:stretch>
                <a:fillRect/>
              </a:stretch>
            </p:blipFill>
            <p:spPr>
              <a:xfrm>
                <a:off x="2555142" y="379218"/>
                <a:ext cx="73980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0A537FF-6936-40D6-84AD-F0D8D42ECDB3}"/>
                  </a:ext>
                </a:extLst>
              </p14:cNvPr>
              <p14:cNvContentPartPr/>
              <p14:nvPr/>
            </p14:nvContentPartPr>
            <p14:xfrm>
              <a:off x="2478822" y="256818"/>
              <a:ext cx="714600" cy="253080"/>
            </p14:xfrm>
          </p:contentPart>
        </mc:Choice>
        <mc:Fallback xmlns="">
          <p:pic>
            <p:nvPicPr>
              <p:cNvPr id="6" name="Ink 5">
                <a:extLst>
                  <a:ext uri="{FF2B5EF4-FFF2-40B4-BE49-F238E27FC236}">
                    <a16:creationId xmlns:a16="http://schemas.microsoft.com/office/drawing/2014/main" id="{60A537FF-6936-40D6-84AD-F0D8D42ECDB3}"/>
                  </a:ext>
                </a:extLst>
              </p:cNvPr>
              <p:cNvPicPr/>
              <p:nvPr/>
            </p:nvPicPr>
            <p:blipFill>
              <a:blip r:embed="rId5"/>
              <a:stretch>
                <a:fillRect/>
              </a:stretch>
            </p:blipFill>
            <p:spPr>
              <a:xfrm>
                <a:off x="2461182" y="221178"/>
                <a:ext cx="7502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5F4475E-2BDF-4780-A049-EB1C30D36075}"/>
                  </a:ext>
                </a:extLst>
              </p14:cNvPr>
              <p14:cNvContentPartPr/>
              <p14:nvPr/>
            </p14:nvContentPartPr>
            <p14:xfrm>
              <a:off x="3375942" y="624378"/>
              <a:ext cx="449280" cy="319320"/>
            </p14:xfrm>
          </p:contentPart>
        </mc:Choice>
        <mc:Fallback xmlns="">
          <p:pic>
            <p:nvPicPr>
              <p:cNvPr id="7" name="Ink 6">
                <a:extLst>
                  <a:ext uri="{FF2B5EF4-FFF2-40B4-BE49-F238E27FC236}">
                    <a16:creationId xmlns:a16="http://schemas.microsoft.com/office/drawing/2014/main" id="{F5F4475E-2BDF-4780-A049-EB1C30D36075}"/>
                  </a:ext>
                </a:extLst>
              </p:cNvPr>
              <p:cNvPicPr/>
              <p:nvPr/>
            </p:nvPicPr>
            <p:blipFill>
              <a:blip r:embed="rId7"/>
              <a:stretch>
                <a:fillRect/>
              </a:stretch>
            </p:blipFill>
            <p:spPr>
              <a:xfrm>
                <a:off x="3357942" y="588378"/>
                <a:ext cx="48492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C400712-C76E-427F-9C09-288B6BDA6618}"/>
                  </a:ext>
                </a:extLst>
              </p14:cNvPr>
              <p14:cNvContentPartPr/>
              <p14:nvPr/>
            </p14:nvContentPartPr>
            <p14:xfrm>
              <a:off x="3789222" y="386418"/>
              <a:ext cx="352080" cy="346680"/>
            </p14:xfrm>
          </p:contentPart>
        </mc:Choice>
        <mc:Fallback xmlns="">
          <p:pic>
            <p:nvPicPr>
              <p:cNvPr id="8" name="Ink 7">
                <a:extLst>
                  <a:ext uri="{FF2B5EF4-FFF2-40B4-BE49-F238E27FC236}">
                    <a16:creationId xmlns:a16="http://schemas.microsoft.com/office/drawing/2014/main" id="{FC400712-C76E-427F-9C09-288B6BDA6618}"/>
                  </a:ext>
                </a:extLst>
              </p:cNvPr>
              <p:cNvPicPr/>
              <p:nvPr/>
            </p:nvPicPr>
            <p:blipFill>
              <a:blip r:embed="rId9"/>
              <a:stretch>
                <a:fillRect/>
              </a:stretch>
            </p:blipFill>
            <p:spPr>
              <a:xfrm>
                <a:off x="3771582" y="350778"/>
                <a:ext cx="38772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6BE63C1-810B-47E0-84C8-ED5F214CF8D2}"/>
                  </a:ext>
                </a:extLst>
              </p14:cNvPr>
              <p14:cNvContentPartPr/>
              <p14:nvPr/>
            </p14:nvContentPartPr>
            <p14:xfrm>
              <a:off x="3619662" y="500898"/>
              <a:ext cx="301680" cy="78840"/>
            </p14:xfrm>
          </p:contentPart>
        </mc:Choice>
        <mc:Fallback xmlns="">
          <p:pic>
            <p:nvPicPr>
              <p:cNvPr id="9" name="Ink 8">
                <a:extLst>
                  <a:ext uri="{FF2B5EF4-FFF2-40B4-BE49-F238E27FC236}">
                    <a16:creationId xmlns:a16="http://schemas.microsoft.com/office/drawing/2014/main" id="{46BE63C1-810B-47E0-84C8-ED5F214CF8D2}"/>
                  </a:ext>
                </a:extLst>
              </p:cNvPr>
              <p:cNvPicPr/>
              <p:nvPr/>
            </p:nvPicPr>
            <p:blipFill>
              <a:blip r:embed="rId11"/>
              <a:stretch>
                <a:fillRect/>
              </a:stretch>
            </p:blipFill>
            <p:spPr>
              <a:xfrm>
                <a:off x="3602022" y="465258"/>
                <a:ext cx="337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5DF935C-0DAA-421B-843A-03540C82D4D5}"/>
                  </a:ext>
                </a:extLst>
              </p14:cNvPr>
              <p14:cNvContentPartPr/>
              <p14:nvPr/>
            </p14:nvContentPartPr>
            <p14:xfrm>
              <a:off x="4184862" y="319818"/>
              <a:ext cx="885600" cy="518400"/>
            </p14:xfrm>
          </p:contentPart>
        </mc:Choice>
        <mc:Fallback xmlns="">
          <p:pic>
            <p:nvPicPr>
              <p:cNvPr id="10" name="Ink 9">
                <a:extLst>
                  <a:ext uri="{FF2B5EF4-FFF2-40B4-BE49-F238E27FC236}">
                    <a16:creationId xmlns:a16="http://schemas.microsoft.com/office/drawing/2014/main" id="{25DF935C-0DAA-421B-843A-03540C82D4D5}"/>
                  </a:ext>
                </a:extLst>
              </p:cNvPr>
              <p:cNvPicPr/>
              <p:nvPr/>
            </p:nvPicPr>
            <p:blipFill>
              <a:blip r:embed="rId13"/>
              <a:stretch>
                <a:fillRect/>
              </a:stretch>
            </p:blipFill>
            <p:spPr>
              <a:xfrm>
                <a:off x="4166862" y="283818"/>
                <a:ext cx="92124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A8D5945E-4CE7-4C6C-AEFF-9DC859929BAE}"/>
                  </a:ext>
                </a:extLst>
              </p14:cNvPr>
              <p14:cNvContentPartPr/>
              <p14:nvPr/>
            </p14:nvContentPartPr>
            <p14:xfrm>
              <a:off x="4993422" y="414498"/>
              <a:ext cx="615960" cy="222840"/>
            </p14:xfrm>
          </p:contentPart>
        </mc:Choice>
        <mc:Fallback xmlns="">
          <p:pic>
            <p:nvPicPr>
              <p:cNvPr id="11" name="Ink 10">
                <a:extLst>
                  <a:ext uri="{FF2B5EF4-FFF2-40B4-BE49-F238E27FC236}">
                    <a16:creationId xmlns:a16="http://schemas.microsoft.com/office/drawing/2014/main" id="{A8D5945E-4CE7-4C6C-AEFF-9DC859929BAE}"/>
                  </a:ext>
                </a:extLst>
              </p:cNvPr>
              <p:cNvPicPr/>
              <p:nvPr/>
            </p:nvPicPr>
            <p:blipFill>
              <a:blip r:embed="rId15"/>
              <a:stretch>
                <a:fillRect/>
              </a:stretch>
            </p:blipFill>
            <p:spPr>
              <a:xfrm>
                <a:off x="4975782" y="378858"/>
                <a:ext cx="6516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60861C-87AE-489A-A851-4A642BD13857}"/>
                  </a:ext>
                </a:extLst>
              </p14:cNvPr>
              <p14:cNvContentPartPr/>
              <p14:nvPr/>
            </p14:nvContentPartPr>
            <p14:xfrm>
              <a:off x="5716302" y="233778"/>
              <a:ext cx="915120" cy="506520"/>
            </p14:xfrm>
          </p:contentPart>
        </mc:Choice>
        <mc:Fallback xmlns="">
          <p:pic>
            <p:nvPicPr>
              <p:cNvPr id="12" name="Ink 11">
                <a:extLst>
                  <a:ext uri="{FF2B5EF4-FFF2-40B4-BE49-F238E27FC236}">
                    <a16:creationId xmlns:a16="http://schemas.microsoft.com/office/drawing/2014/main" id="{BB60861C-87AE-489A-A851-4A642BD13857}"/>
                  </a:ext>
                </a:extLst>
              </p:cNvPr>
              <p:cNvPicPr/>
              <p:nvPr/>
            </p:nvPicPr>
            <p:blipFill>
              <a:blip r:embed="rId17"/>
              <a:stretch>
                <a:fillRect/>
              </a:stretch>
            </p:blipFill>
            <p:spPr>
              <a:xfrm>
                <a:off x="5698662" y="198138"/>
                <a:ext cx="950760" cy="578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74FFE79-7CD7-4156-A283-F2409B7BF473}"/>
                  </a:ext>
                </a:extLst>
              </p14:cNvPr>
              <p14:cNvContentPartPr/>
              <p14:nvPr/>
            </p14:nvContentPartPr>
            <p14:xfrm>
              <a:off x="6629262" y="421698"/>
              <a:ext cx="149760" cy="210600"/>
            </p14:xfrm>
          </p:contentPart>
        </mc:Choice>
        <mc:Fallback xmlns="">
          <p:pic>
            <p:nvPicPr>
              <p:cNvPr id="13" name="Ink 12">
                <a:extLst>
                  <a:ext uri="{FF2B5EF4-FFF2-40B4-BE49-F238E27FC236}">
                    <a16:creationId xmlns:a16="http://schemas.microsoft.com/office/drawing/2014/main" id="{174FFE79-7CD7-4156-A283-F2409B7BF473}"/>
                  </a:ext>
                </a:extLst>
              </p:cNvPr>
              <p:cNvPicPr/>
              <p:nvPr/>
            </p:nvPicPr>
            <p:blipFill>
              <a:blip r:embed="rId19"/>
              <a:stretch>
                <a:fillRect/>
              </a:stretch>
            </p:blipFill>
            <p:spPr>
              <a:xfrm>
                <a:off x="6611262" y="386058"/>
                <a:ext cx="1854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C2BAEF1-39D3-4B16-BA2B-53668F170DC7}"/>
                  </a:ext>
                </a:extLst>
              </p14:cNvPr>
              <p14:cNvContentPartPr/>
              <p14:nvPr/>
            </p14:nvContentPartPr>
            <p14:xfrm>
              <a:off x="6584982" y="330258"/>
              <a:ext cx="360" cy="3960"/>
            </p14:xfrm>
          </p:contentPart>
        </mc:Choice>
        <mc:Fallback xmlns="">
          <p:pic>
            <p:nvPicPr>
              <p:cNvPr id="14" name="Ink 13">
                <a:extLst>
                  <a:ext uri="{FF2B5EF4-FFF2-40B4-BE49-F238E27FC236}">
                    <a16:creationId xmlns:a16="http://schemas.microsoft.com/office/drawing/2014/main" id="{0C2BAEF1-39D3-4B16-BA2B-53668F170DC7}"/>
                  </a:ext>
                </a:extLst>
              </p:cNvPr>
              <p:cNvPicPr/>
              <p:nvPr/>
            </p:nvPicPr>
            <p:blipFill>
              <a:blip r:embed="rId21"/>
              <a:stretch>
                <a:fillRect/>
              </a:stretch>
            </p:blipFill>
            <p:spPr>
              <a:xfrm>
                <a:off x="6566982" y="294618"/>
                <a:ext cx="36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7D1D09AC-3E19-4A50-9888-FA280C0CD45F}"/>
                  </a:ext>
                </a:extLst>
              </p14:cNvPr>
              <p14:cNvContentPartPr/>
              <p14:nvPr/>
            </p14:nvContentPartPr>
            <p14:xfrm>
              <a:off x="6986742" y="-17502"/>
              <a:ext cx="838800" cy="629280"/>
            </p14:xfrm>
          </p:contentPart>
        </mc:Choice>
        <mc:Fallback xmlns="">
          <p:pic>
            <p:nvPicPr>
              <p:cNvPr id="15" name="Ink 14">
                <a:extLst>
                  <a:ext uri="{FF2B5EF4-FFF2-40B4-BE49-F238E27FC236}">
                    <a16:creationId xmlns:a16="http://schemas.microsoft.com/office/drawing/2014/main" id="{7D1D09AC-3E19-4A50-9888-FA280C0CD45F}"/>
                  </a:ext>
                </a:extLst>
              </p:cNvPr>
              <p:cNvPicPr/>
              <p:nvPr/>
            </p:nvPicPr>
            <p:blipFill>
              <a:blip r:embed="rId23"/>
              <a:stretch>
                <a:fillRect/>
              </a:stretch>
            </p:blipFill>
            <p:spPr>
              <a:xfrm>
                <a:off x="6968742" y="-53142"/>
                <a:ext cx="874440" cy="700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8493B1BF-7533-40FB-B279-51C438959E39}"/>
                  </a:ext>
                </a:extLst>
              </p14:cNvPr>
              <p14:cNvContentPartPr/>
              <p14:nvPr/>
            </p14:nvContentPartPr>
            <p14:xfrm>
              <a:off x="7306062" y="91897"/>
              <a:ext cx="279000" cy="48960"/>
            </p14:xfrm>
          </p:contentPart>
        </mc:Choice>
        <mc:Fallback xmlns="">
          <p:pic>
            <p:nvPicPr>
              <p:cNvPr id="16" name="Ink 15">
                <a:extLst>
                  <a:ext uri="{FF2B5EF4-FFF2-40B4-BE49-F238E27FC236}">
                    <a16:creationId xmlns:a16="http://schemas.microsoft.com/office/drawing/2014/main" id="{8493B1BF-7533-40FB-B279-51C438959E39}"/>
                  </a:ext>
                </a:extLst>
              </p:cNvPr>
              <p:cNvPicPr/>
              <p:nvPr/>
            </p:nvPicPr>
            <p:blipFill>
              <a:blip r:embed="rId25"/>
              <a:stretch>
                <a:fillRect/>
              </a:stretch>
            </p:blipFill>
            <p:spPr>
              <a:xfrm>
                <a:off x="7288062" y="55897"/>
                <a:ext cx="31464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62500AD-F800-4DD5-941C-22C42BAD57F3}"/>
                  </a:ext>
                </a:extLst>
              </p14:cNvPr>
              <p14:cNvContentPartPr/>
              <p14:nvPr/>
            </p14:nvContentPartPr>
            <p14:xfrm>
              <a:off x="8072502" y="95137"/>
              <a:ext cx="536400" cy="444960"/>
            </p14:xfrm>
          </p:contentPart>
        </mc:Choice>
        <mc:Fallback xmlns="">
          <p:pic>
            <p:nvPicPr>
              <p:cNvPr id="17" name="Ink 16">
                <a:extLst>
                  <a:ext uri="{FF2B5EF4-FFF2-40B4-BE49-F238E27FC236}">
                    <a16:creationId xmlns:a16="http://schemas.microsoft.com/office/drawing/2014/main" id="{B62500AD-F800-4DD5-941C-22C42BAD57F3}"/>
                  </a:ext>
                </a:extLst>
              </p:cNvPr>
              <p:cNvPicPr/>
              <p:nvPr/>
            </p:nvPicPr>
            <p:blipFill>
              <a:blip r:embed="rId27"/>
              <a:stretch>
                <a:fillRect/>
              </a:stretch>
            </p:blipFill>
            <p:spPr>
              <a:xfrm>
                <a:off x="8054502" y="59497"/>
                <a:ext cx="57204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110DD04C-28C3-40FA-82E0-0E4AE3BB1237}"/>
                  </a:ext>
                </a:extLst>
              </p14:cNvPr>
              <p14:cNvContentPartPr/>
              <p14:nvPr/>
            </p14:nvContentPartPr>
            <p14:xfrm>
              <a:off x="4253982" y="1163257"/>
              <a:ext cx="877680" cy="481320"/>
            </p14:xfrm>
          </p:contentPart>
        </mc:Choice>
        <mc:Fallback xmlns="">
          <p:pic>
            <p:nvPicPr>
              <p:cNvPr id="18" name="Ink 17">
                <a:extLst>
                  <a:ext uri="{FF2B5EF4-FFF2-40B4-BE49-F238E27FC236}">
                    <a16:creationId xmlns:a16="http://schemas.microsoft.com/office/drawing/2014/main" id="{110DD04C-28C3-40FA-82E0-0E4AE3BB1237}"/>
                  </a:ext>
                </a:extLst>
              </p:cNvPr>
              <p:cNvPicPr/>
              <p:nvPr/>
            </p:nvPicPr>
            <p:blipFill>
              <a:blip r:embed="rId29"/>
              <a:stretch>
                <a:fillRect/>
              </a:stretch>
            </p:blipFill>
            <p:spPr>
              <a:xfrm>
                <a:off x="4236342" y="1127257"/>
                <a:ext cx="91332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13159386-18DF-441A-80D2-AE12A83957DF}"/>
                  </a:ext>
                </a:extLst>
              </p14:cNvPr>
              <p14:cNvContentPartPr/>
              <p14:nvPr/>
            </p14:nvContentPartPr>
            <p14:xfrm>
              <a:off x="5248662" y="993337"/>
              <a:ext cx="686880" cy="685800"/>
            </p14:xfrm>
          </p:contentPart>
        </mc:Choice>
        <mc:Fallback xmlns="">
          <p:pic>
            <p:nvPicPr>
              <p:cNvPr id="19" name="Ink 18">
                <a:extLst>
                  <a:ext uri="{FF2B5EF4-FFF2-40B4-BE49-F238E27FC236}">
                    <a16:creationId xmlns:a16="http://schemas.microsoft.com/office/drawing/2014/main" id="{13159386-18DF-441A-80D2-AE12A83957DF}"/>
                  </a:ext>
                </a:extLst>
              </p:cNvPr>
              <p:cNvPicPr/>
              <p:nvPr/>
            </p:nvPicPr>
            <p:blipFill>
              <a:blip r:embed="rId31"/>
              <a:stretch>
                <a:fillRect/>
              </a:stretch>
            </p:blipFill>
            <p:spPr>
              <a:xfrm>
                <a:off x="5231022" y="957337"/>
                <a:ext cx="722520"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BDE3D8F3-AC05-4CCA-A4DE-9B88E046B91B}"/>
                  </a:ext>
                </a:extLst>
              </p14:cNvPr>
              <p14:cNvContentPartPr/>
              <p14:nvPr/>
            </p14:nvContentPartPr>
            <p14:xfrm>
              <a:off x="5837622" y="1142377"/>
              <a:ext cx="307800" cy="751320"/>
            </p14:xfrm>
          </p:contentPart>
        </mc:Choice>
        <mc:Fallback xmlns="">
          <p:pic>
            <p:nvPicPr>
              <p:cNvPr id="20" name="Ink 19">
                <a:extLst>
                  <a:ext uri="{FF2B5EF4-FFF2-40B4-BE49-F238E27FC236}">
                    <a16:creationId xmlns:a16="http://schemas.microsoft.com/office/drawing/2014/main" id="{BDE3D8F3-AC05-4CCA-A4DE-9B88E046B91B}"/>
                  </a:ext>
                </a:extLst>
              </p:cNvPr>
              <p:cNvPicPr/>
              <p:nvPr/>
            </p:nvPicPr>
            <p:blipFill>
              <a:blip r:embed="rId33"/>
              <a:stretch>
                <a:fillRect/>
              </a:stretch>
            </p:blipFill>
            <p:spPr>
              <a:xfrm>
                <a:off x="5819622" y="1106737"/>
                <a:ext cx="343440" cy="82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B934EC6-1932-4B5F-BC4B-589AA618BE44}"/>
                  </a:ext>
                </a:extLst>
              </p14:cNvPr>
              <p14:cNvContentPartPr/>
              <p14:nvPr/>
            </p14:nvContentPartPr>
            <p14:xfrm>
              <a:off x="5661942" y="1072537"/>
              <a:ext cx="360" cy="360"/>
            </p14:xfrm>
          </p:contentPart>
        </mc:Choice>
        <mc:Fallback xmlns="">
          <p:pic>
            <p:nvPicPr>
              <p:cNvPr id="21" name="Ink 20">
                <a:extLst>
                  <a:ext uri="{FF2B5EF4-FFF2-40B4-BE49-F238E27FC236}">
                    <a16:creationId xmlns:a16="http://schemas.microsoft.com/office/drawing/2014/main" id="{9B934EC6-1932-4B5F-BC4B-589AA618BE44}"/>
                  </a:ext>
                </a:extLst>
              </p:cNvPr>
              <p:cNvPicPr/>
              <p:nvPr/>
            </p:nvPicPr>
            <p:blipFill>
              <a:blip r:embed="rId35"/>
              <a:stretch>
                <a:fillRect/>
              </a:stretch>
            </p:blipFill>
            <p:spPr>
              <a:xfrm>
                <a:off x="5643942" y="103653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73D34FBA-881B-4FBE-A270-4014B34F8ADE}"/>
                  </a:ext>
                </a:extLst>
              </p14:cNvPr>
              <p14:cNvContentPartPr/>
              <p14:nvPr/>
            </p14:nvContentPartPr>
            <p14:xfrm>
              <a:off x="6020502" y="956617"/>
              <a:ext cx="631800" cy="383040"/>
            </p14:xfrm>
          </p:contentPart>
        </mc:Choice>
        <mc:Fallback xmlns="">
          <p:pic>
            <p:nvPicPr>
              <p:cNvPr id="22" name="Ink 21">
                <a:extLst>
                  <a:ext uri="{FF2B5EF4-FFF2-40B4-BE49-F238E27FC236}">
                    <a16:creationId xmlns:a16="http://schemas.microsoft.com/office/drawing/2014/main" id="{73D34FBA-881B-4FBE-A270-4014B34F8ADE}"/>
                  </a:ext>
                </a:extLst>
              </p:cNvPr>
              <p:cNvPicPr/>
              <p:nvPr/>
            </p:nvPicPr>
            <p:blipFill>
              <a:blip r:embed="rId37"/>
              <a:stretch>
                <a:fillRect/>
              </a:stretch>
            </p:blipFill>
            <p:spPr>
              <a:xfrm>
                <a:off x="6002862" y="920617"/>
                <a:ext cx="66744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0042D913-2CB8-48C8-BF1F-B26E82A789CE}"/>
                  </a:ext>
                </a:extLst>
              </p14:cNvPr>
              <p14:cNvContentPartPr/>
              <p14:nvPr/>
            </p14:nvContentPartPr>
            <p14:xfrm>
              <a:off x="6643302" y="494377"/>
              <a:ext cx="913680" cy="797760"/>
            </p14:xfrm>
          </p:contentPart>
        </mc:Choice>
        <mc:Fallback xmlns="">
          <p:pic>
            <p:nvPicPr>
              <p:cNvPr id="23" name="Ink 22">
                <a:extLst>
                  <a:ext uri="{FF2B5EF4-FFF2-40B4-BE49-F238E27FC236}">
                    <a16:creationId xmlns:a16="http://schemas.microsoft.com/office/drawing/2014/main" id="{0042D913-2CB8-48C8-BF1F-B26E82A789CE}"/>
                  </a:ext>
                </a:extLst>
              </p:cNvPr>
              <p:cNvPicPr/>
              <p:nvPr/>
            </p:nvPicPr>
            <p:blipFill>
              <a:blip r:embed="rId39"/>
              <a:stretch>
                <a:fillRect/>
              </a:stretch>
            </p:blipFill>
            <p:spPr>
              <a:xfrm>
                <a:off x="6625662" y="458737"/>
                <a:ext cx="949320" cy="869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05B5BD87-DFAF-4003-9CB0-E45D294DE78C}"/>
                  </a:ext>
                </a:extLst>
              </p14:cNvPr>
              <p14:cNvContentPartPr/>
              <p14:nvPr/>
            </p14:nvContentPartPr>
            <p14:xfrm>
              <a:off x="6998262" y="725857"/>
              <a:ext cx="553680" cy="83160"/>
            </p14:xfrm>
          </p:contentPart>
        </mc:Choice>
        <mc:Fallback xmlns="">
          <p:pic>
            <p:nvPicPr>
              <p:cNvPr id="24" name="Ink 23">
                <a:extLst>
                  <a:ext uri="{FF2B5EF4-FFF2-40B4-BE49-F238E27FC236}">
                    <a16:creationId xmlns:a16="http://schemas.microsoft.com/office/drawing/2014/main" id="{05B5BD87-DFAF-4003-9CB0-E45D294DE78C}"/>
                  </a:ext>
                </a:extLst>
              </p:cNvPr>
              <p:cNvPicPr/>
              <p:nvPr/>
            </p:nvPicPr>
            <p:blipFill>
              <a:blip r:embed="rId41"/>
              <a:stretch>
                <a:fillRect/>
              </a:stretch>
            </p:blipFill>
            <p:spPr>
              <a:xfrm>
                <a:off x="6980622" y="689857"/>
                <a:ext cx="589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2330542D-E2D5-4FB1-9082-75EC54F2F4FC}"/>
                  </a:ext>
                </a:extLst>
              </p14:cNvPr>
              <p14:cNvContentPartPr/>
              <p14:nvPr/>
            </p14:nvContentPartPr>
            <p14:xfrm>
              <a:off x="7675062" y="938257"/>
              <a:ext cx="164160" cy="238320"/>
            </p14:xfrm>
          </p:contentPart>
        </mc:Choice>
        <mc:Fallback xmlns="">
          <p:pic>
            <p:nvPicPr>
              <p:cNvPr id="25" name="Ink 24">
                <a:extLst>
                  <a:ext uri="{FF2B5EF4-FFF2-40B4-BE49-F238E27FC236}">
                    <a16:creationId xmlns:a16="http://schemas.microsoft.com/office/drawing/2014/main" id="{2330542D-E2D5-4FB1-9082-75EC54F2F4FC}"/>
                  </a:ext>
                </a:extLst>
              </p:cNvPr>
              <p:cNvPicPr/>
              <p:nvPr/>
            </p:nvPicPr>
            <p:blipFill>
              <a:blip r:embed="rId43"/>
              <a:stretch>
                <a:fillRect/>
              </a:stretch>
            </p:blipFill>
            <p:spPr>
              <a:xfrm>
                <a:off x="7657422" y="902617"/>
                <a:ext cx="199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77C91ACE-F52F-4BCD-B456-F3E244CE6356}"/>
                  </a:ext>
                </a:extLst>
              </p14:cNvPr>
              <p14:cNvContentPartPr/>
              <p14:nvPr/>
            </p14:nvContentPartPr>
            <p14:xfrm>
              <a:off x="7701702" y="650257"/>
              <a:ext cx="360" cy="360"/>
            </p14:xfrm>
          </p:contentPart>
        </mc:Choice>
        <mc:Fallback xmlns="">
          <p:pic>
            <p:nvPicPr>
              <p:cNvPr id="26" name="Ink 25">
                <a:extLst>
                  <a:ext uri="{FF2B5EF4-FFF2-40B4-BE49-F238E27FC236}">
                    <a16:creationId xmlns:a16="http://schemas.microsoft.com/office/drawing/2014/main" id="{77C91ACE-F52F-4BCD-B456-F3E244CE6356}"/>
                  </a:ext>
                </a:extLst>
              </p:cNvPr>
              <p:cNvPicPr/>
              <p:nvPr/>
            </p:nvPicPr>
            <p:blipFill>
              <a:blip r:embed="rId35"/>
              <a:stretch>
                <a:fillRect/>
              </a:stretch>
            </p:blipFill>
            <p:spPr>
              <a:xfrm>
                <a:off x="7684062" y="614617"/>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3FE98367-D47A-429E-9A6D-143A6C215F6B}"/>
                  </a:ext>
                </a:extLst>
              </p14:cNvPr>
              <p14:cNvContentPartPr/>
              <p14:nvPr/>
            </p14:nvContentPartPr>
            <p14:xfrm>
              <a:off x="7806822" y="650977"/>
              <a:ext cx="388080" cy="372240"/>
            </p14:xfrm>
          </p:contentPart>
        </mc:Choice>
        <mc:Fallback xmlns="">
          <p:pic>
            <p:nvPicPr>
              <p:cNvPr id="27" name="Ink 26">
                <a:extLst>
                  <a:ext uri="{FF2B5EF4-FFF2-40B4-BE49-F238E27FC236}">
                    <a16:creationId xmlns:a16="http://schemas.microsoft.com/office/drawing/2014/main" id="{3FE98367-D47A-429E-9A6D-143A6C215F6B}"/>
                  </a:ext>
                </a:extLst>
              </p:cNvPr>
              <p:cNvPicPr/>
              <p:nvPr/>
            </p:nvPicPr>
            <p:blipFill>
              <a:blip r:embed="rId46"/>
              <a:stretch>
                <a:fillRect/>
              </a:stretch>
            </p:blipFill>
            <p:spPr>
              <a:xfrm>
                <a:off x="7789182" y="614977"/>
                <a:ext cx="42372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Ink 27">
                <a:extLst>
                  <a:ext uri="{FF2B5EF4-FFF2-40B4-BE49-F238E27FC236}">
                    <a16:creationId xmlns:a16="http://schemas.microsoft.com/office/drawing/2014/main" id="{771725FE-33D5-4F75-9C3C-F3A4FA418FFE}"/>
                  </a:ext>
                </a:extLst>
              </p14:cNvPr>
              <p14:cNvContentPartPr/>
              <p14:nvPr/>
            </p14:nvContentPartPr>
            <p14:xfrm>
              <a:off x="8342862" y="279097"/>
              <a:ext cx="723240" cy="725400"/>
            </p14:xfrm>
          </p:contentPart>
        </mc:Choice>
        <mc:Fallback xmlns="">
          <p:pic>
            <p:nvPicPr>
              <p:cNvPr id="28" name="Ink 27">
                <a:extLst>
                  <a:ext uri="{FF2B5EF4-FFF2-40B4-BE49-F238E27FC236}">
                    <a16:creationId xmlns:a16="http://schemas.microsoft.com/office/drawing/2014/main" id="{771725FE-33D5-4F75-9C3C-F3A4FA418FFE}"/>
                  </a:ext>
                </a:extLst>
              </p:cNvPr>
              <p:cNvPicPr/>
              <p:nvPr/>
            </p:nvPicPr>
            <p:blipFill>
              <a:blip r:embed="rId48"/>
              <a:stretch>
                <a:fillRect/>
              </a:stretch>
            </p:blipFill>
            <p:spPr>
              <a:xfrm>
                <a:off x="8325222" y="243097"/>
                <a:ext cx="758880" cy="797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9" name="Ink 28">
                <a:extLst>
                  <a:ext uri="{FF2B5EF4-FFF2-40B4-BE49-F238E27FC236}">
                    <a16:creationId xmlns:a16="http://schemas.microsoft.com/office/drawing/2014/main" id="{39D24A4E-B08C-45A5-8C15-1E2FFBBF7350}"/>
                  </a:ext>
                </a:extLst>
              </p14:cNvPr>
              <p14:cNvContentPartPr/>
              <p14:nvPr/>
            </p14:nvContentPartPr>
            <p14:xfrm>
              <a:off x="1973382" y="1230577"/>
              <a:ext cx="7346520" cy="803880"/>
            </p14:xfrm>
          </p:contentPart>
        </mc:Choice>
        <mc:Fallback xmlns="">
          <p:pic>
            <p:nvPicPr>
              <p:cNvPr id="29" name="Ink 28">
                <a:extLst>
                  <a:ext uri="{FF2B5EF4-FFF2-40B4-BE49-F238E27FC236}">
                    <a16:creationId xmlns:a16="http://schemas.microsoft.com/office/drawing/2014/main" id="{39D24A4E-B08C-45A5-8C15-1E2FFBBF7350}"/>
                  </a:ext>
                </a:extLst>
              </p:cNvPr>
              <p:cNvPicPr/>
              <p:nvPr/>
            </p:nvPicPr>
            <p:blipFill>
              <a:blip r:embed="rId50"/>
              <a:stretch>
                <a:fillRect/>
              </a:stretch>
            </p:blipFill>
            <p:spPr>
              <a:xfrm>
                <a:off x="1955742" y="1194577"/>
                <a:ext cx="7382160" cy="875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7" name="Ink 56">
                <a:extLst>
                  <a:ext uri="{FF2B5EF4-FFF2-40B4-BE49-F238E27FC236}">
                    <a16:creationId xmlns:a16="http://schemas.microsoft.com/office/drawing/2014/main" id="{AA5B261F-2D9A-4F7E-85D1-872BD1A6B023}"/>
                  </a:ext>
                </a:extLst>
              </p14:cNvPr>
              <p14:cNvContentPartPr/>
              <p14:nvPr/>
            </p14:nvContentPartPr>
            <p14:xfrm>
              <a:off x="1967262" y="3100057"/>
              <a:ext cx="759960" cy="590760"/>
            </p14:xfrm>
          </p:contentPart>
        </mc:Choice>
        <mc:Fallback xmlns="">
          <p:pic>
            <p:nvPicPr>
              <p:cNvPr id="57" name="Ink 56">
                <a:extLst>
                  <a:ext uri="{FF2B5EF4-FFF2-40B4-BE49-F238E27FC236}">
                    <a16:creationId xmlns:a16="http://schemas.microsoft.com/office/drawing/2014/main" id="{AA5B261F-2D9A-4F7E-85D1-872BD1A6B023}"/>
                  </a:ext>
                </a:extLst>
              </p:cNvPr>
              <p:cNvPicPr/>
              <p:nvPr/>
            </p:nvPicPr>
            <p:blipFill>
              <a:blip r:embed="rId52"/>
              <a:stretch>
                <a:fillRect/>
              </a:stretch>
            </p:blipFill>
            <p:spPr>
              <a:xfrm>
                <a:off x="1949262" y="3082417"/>
                <a:ext cx="795600" cy="626400"/>
              </a:xfrm>
              <a:prstGeom prst="rect">
                <a:avLst/>
              </a:prstGeom>
            </p:spPr>
          </p:pic>
        </mc:Fallback>
      </mc:AlternateContent>
      <p:grpSp>
        <p:nvGrpSpPr>
          <p:cNvPr id="124" name="Group 123">
            <a:extLst>
              <a:ext uri="{FF2B5EF4-FFF2-40B4-BE49-F238E27FC236}">
                <a16:creationId xmlns:a16="http://schemas.microsoft.com/office/drawing/2014/main" id="{A1B44EB8-0453-4EDE-98FB-3195EC25378E}"/>
              </a:ext>
            </a:extLst>
          </p:cNvPr>
          <p:cNvGrpSpPr/>
          <p:nvPr/>
        </p:nvGrpSpPr>
        <p:grpSpPr>
          <a:xfrm>
            <a:off x="1178142" y="747097"/>
            <a:ext cx="11034360" cy="4795560"/>
            <a:chOff x="1178142" y="747097"/>
            <a:chExt cx="11034360" cy="4795560"/>
          </a:xfrm>
        </p:grpSpPr>
        <mc:AlternateContent xmlns:mc="http://schemas.openxmlformats.org/markup-compatibility/2006" xmlns:p14="http://schemas.microsoft.com/office/powerpoint/2010/main">
          <mc:Choice Requires="p14">
            <p:contentPart p14:bwMode="auto" r:id="rId53">
              <p14:nvContentPartPr>
                <p14:cNvPr id="39" name="Ink 38">
                  <a:extLst>
                    <a:ext uri="{FF2B5EF4-FFF2-40B4-BE49-F238E27FC236}">
                      <a16:creationId xmlns:a16="http://schemas.microsoft.com/office/drawing/2014/main" id="{A28FD2E9-0D8B-44FA-AC2D-7CA25101E4F7}"/>
                    </a:ext>
                  </a:extLst>
                </p14:cNvPr>
                <p14:cNvContentPartPr/>
                <p14:nvPr/>
              </p14:nvContentPartPr>
              <p14:xfrm>
                <a:off x="6861462" y="1970017"/>
                <a:ext cx="747360" cy="416520"/>
              </p14:xfrm>
            </p:contentPart>
          </mc:Choice>
          <mc:Fallback xmlns="">
            <p:pic>
              <p:nvPicPr>
                <p:cNvPr id="39" name="Ink 38">
                  <a:extLst>
                    <a:ext uri="{FF2B5EF4-FFF2-40B4-BE49-F238E27FC236}">
                      <a16:creationId xmlns:a16="http://schemas.microsoft.com/office/drawing/2014/main" id="{A28FD2E9-0D8B-44FA-AC2D-7CA25101E4F7}"/>
                    </a:ext>
                  </a:extLst>
                </p:cNvPr>
                <p:cNvPicPr/>
                <p:nvPr/>
              </p:nvPicPr>
              <p:blipFill>
                <a:blip r:embed="rId54"/>
                <a:stretch>
                  <a:fillRect/>
                </a:stretch>
              </p:blipFill>
              <p:spPr>
                <a:xfrm>
                  <a:off x="6843822" y="1952377"/>
                  <a:ext cx="78300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0" name="Ink 39">
                  <a:extLst>
                    <a:ext uri="{FF2B5EF4-FFF2-40B4-BE49-F238E27FC236}">
                      <a16:creationId xmlns:a16="http://schemas.microsoft.com/office/drawing/2014/main" id="{325B8A2A-72E3-45E9-8EF8-8F8B95561B9D}"/>
                    </a:ext>
                  </a:extLst>
                </p14:cNvPr>
                <p14:cNvContentPartPr/>
                <p14:nvPr/>
              </p14:nvContentPartPr>
              <p14:xfrm>
                <a:off x="7622862" y="1986577"/>
                <a:ext cx="487080" cy="396360"/>
              </p14:xfrm>
            </p:contentPart>
          </mc:Choice>
          <mc:Fallback xmlns="">
            <p:pic>
              <p:nvPicPr>
                <p:cNvPr id="40" name="Ink 39">
                  <a:extLst>
                    <a:ext uri="{FF2B5EF4-FFF2-40B4-BE49-F238E27FC236}">
                      <a16:creationId xmlns:a16="http://schemas.microsoft.com/office/drawing/2014/main" id="{325B8A2A-72E3-45E9-8EF8-8F8B95561B9D}"/>
                    </a:ext>
                  </a:extLst>
                </p:cNvPr>
                <p:cNvPicPr/>
                <p:nvPr/>
              </p:nvPicPr>
              <p:blipFill>
                <a:blip r:embed="rId56"/>
                <a:stretch>
                  <a:fillRect/>
                </a:stretch>
              </p:blipFill>
              <p:spPr>
                <a:xfrm>
                  <a:off x="7604862" y="1968577"/>
                  <a:ext cx="5227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1" name="Ink 40">
                  <a:extLst>
                    <a:ext uri="{FF2B5EF4-FFF2-40B4-BE49-F238E27FC236}">
                      <a16:creationId xmlns:a16="http://schemas.microsoft.com/office/drawing/2014/main" id="{59455A4E-2014-4020-8A3D-3E5B7574A3A1}"/>
                    </a:ext>
                  </a:extLst>
                </p14:cNvPr>
                <p14:cNvContentPartPr/>
                <p14:nvPr/>
              </p14:nvContentPartPr>
              <p14:xfrm>
                <a:off x="8247102" y="1652857"/>
                <a:ext cx="562320" cy="678240"/>
              </p14:xfrm>
            </p:contentPart>
          </mc:Choice>
          <mc:Fallback xmlns="">
            <p:pic>
              <p:nvPicPr>
                <p:cNvPr id="41" name="Ink 40">
                  <a:extLst>
                    <a:ext uri="{FF2B5EF4-FFF2-40B4-BE49-F238E27FC236}">
                      <a16:creationId xmlns:a16="http://schemas.microsoft.com/office/drawing/2014/main" id="{59455A4E-2014-4020-8A3D-3E5B7574A3A1}"/>
                    </a:ext>
                  </a:extLst>
                </p:cNvPr>
                <p:cNvPicPr/>
                <p:nvPr/>
              </p:nvPicPr>
              <p:blipFill>
                <a:blip r:embed="rId58"/>
                <a:stretch>
                  <a:fillRect/>
                </a:stretch>
              </p:blipFill>
              <p:spPr>
                <a:xfrm>
                  <a:off x="8229462" y="1634857"/>
                  <a:ext cx="597960" cy="713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Ink 43">
                  <a:extLst>
                    <a:ext uri="{FF2B5EF4-FFF2-40B4-BE49-F238E27FC236}">
                      <a16:creationId xmlns:a16="http://schemas.microsoft.com/office/drawing/2014/main" id="{974F4E73-2779-4E31-B2D9-9CEB7B942CA9}"/>
                    </a:ext>
                  </a:extLst>
                </p14:cNvPr>
                <p14:cNvContentPartPr/>
                <p14:nvPr/>
              </p14:nvContentPartPr>
              <p14:xfrm>
                <a:off x="8913822" y="1634857"/>
                <a:ext cx="1251720" cy="793440"/>
              </p14:xfrm>
            </p:contentPart>
          </mc:Choice>
          <mc:Fallback xmlns="">
            <p:pic>
              <p:nvPicPr>
                <p:cNvPr id="44" name="Ink 43">
                  <a:extLst>
                    <a:ext uri="{FF2B5EF4-FFF2-40B4-BE49-F238E27FC236}">
                      <a16:creationId xmlns:a16="http://schemas.microsoft.com/office/drawing/2014/main" id="{974F4E73-2779-4E31-B2D9-9CEB7B942CA9}"/>
                    </a:ext>
                  </a:extLst>
                </p:cNvPr>
                <p:cNvPicPr/>
                <p:nvPr/>
              </p:nvPicPr>
              <p:blipFill>
                <a:blip r:embed="rId60"/>
                <a:stretch>
                  <a:fillRect/>
                </a:stretch>
              </p:blipFill>
              <p:spPr>
                <a:xfrm>
                  <a:off x="8896182" y="1616857"/>
                  <a:ext cx="1287360" cy="829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5" name="Ink 44">
                  <a:extLst>
                    <a:ext uri="{FF2B5EF4-FFF2-40B4-BE49-F238E27FC236}">
                      <a16:creationId xmlns:a16="http://schemas.microsoft.com/office/drawing/2014/main" id="{26539E4E-CD17-4C12-9C4A-56B2D756F9D8}"/>
                    </a:ext>
                  </a:extLst>
                </p14:cNvPr>
                <p14:cNvContentPartPr/>
                <p14:nvPr/>
              </p14:nvContentPartPr>
              <p14:xfrm>
                <a:off x="10119822" y="1503817"/>
                <a:ext cx="312480" cy="276480"/>
              </p14:xfrm>
            </p:contentPart>
          </mc:Choice>
          <mc:Fallback xmlns="">
            <p:pic>
              <p:nvPicPr>
                <p:cNvPr id="45" name="Ink 44">
                  <a:extLst>
                    <a:ext uri="{FF2B5EF4-FFF2-40B4-BE49-F238E27FC236}">
                      <a16:creationId xmlns:a16="http://schemas.microsoft.com/office/drawing/2014/main" id="{26539E4E-CD17-4C12-9C4A-56B2D756F9D8}"/>
                    </a:ext>
                  </a:extLst>
                </p:cNvPr>
                <p:cNvPicPr/>
                <p:nvPr/>
              </p:nvPicPr>
              <p:blipFill>
                <a:blip r:embed="rId62"/>
                <a:stretch>
                  <a:fillRect/>
                </a:stretch>
              </p:blipFill>
              <p:spPr>
                <a:xfrm>
                  <a:off x="10101822" y="1486177"/>
                  <a:ext cx="34812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6" name="Ink 45">
                  <a:extLst>
                    <a:ext uri="{FF2B5EF4-FFF2-40B4-BE49-F238E27FC236}">
                      <a16:creationId xmlns:a16="http://schemas.microsoft.com/office/drawing/2014/main" id="{858C7374-52EA-4192-94A9-D7358E8AC251}"/>
                    </a:ext>
                  </a:extLst>
                </p14:cNvPr>
                <p14:cNvContentPartPr/>
                <p14:nvPr/>
              </p14:nvContentPartPr>
              <p14:xfrm>
                <a:off x="10471182" y="1494457"/>
                <a:ext cx="77400" cy="113760"/>
              </p14:xfrm>
            </p:contentPart>
          </mc:Choice>
          <mc:Fallback xmlns="">
            <p:pic>
              <p:nvPicPr>
                <p:cNvPr id="46" name="Ink 45">
                  <a:extLst>
                    <a:ext uri="{FF2B5EF4-FFF2-40B4-BE49-F238E27FC236}">
                      <a16:creationId xmlns:a16="http://schemas.microsoft.com/office/drawing/2014/main" id="{858C7374-52EA-4192-94A9-D7358E8AC251}"/>
                    </a:ext>
                  </a:extLst>
                </p:cNvPr>
                <p:cNvPicPr/>
                <p:nvPr/>
              </p:nvPicPr>
              <p:blipFill>
                <a:blip r:embed="rId64"/>
                <a:stretch>
                  <a:fillRect/>
                </a:stretch>
              </p:blipFill>
              <p:spPr>
                <a:xfrm>
                  <a:off x="10453542" y="1476457"/>
                  <a:ext cx="1130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7" name="Ink 46">
                  <a:extLst>
                    <a:ext uri="{FF2B5EF4-FFF2-40B4-BE49-F238E27FC236}">
                      <a16:creationId xmlns:a16="http://schemas.microsoft.com/office/drawing/2014/main" id="{CDF4E08D-4A25-4045-8963-D1F8954971CE}"/>
                    </a:ext>
                  </a:extLst>
                </p14:cNvPr>
                <p14:cNvContentPartPr/>
                <p14:nvPr/>
              </p14:nvContentPartPr>
              <p14:xfrm>
                <a:off x="10242582" y="1309777"/>
                <a:ext cx="360" cy="360"/>
              </p14:xfrm>
            </p:contentPart>
          </mc:Choice>
          <mc:Fallback xmlns="">
            <p:pic>
              <p:nvPicPr>
                <p:cNvPr id="47" name="Ink 46">
                  <a:extLst>
                    <a:ext uri="{FF2B5EF4-FFF2-40B4-BE49-F238E27FC236}">
                      <a16:creationId xmlns:a16="http://schemas.microsoft.com/office/drawing/2014/main" id="{CDF4E08D-4A25-4045-8963-D1F8954971CE}"/>
                    </a:ext>
                  </a:extLst>
                </p:cNvPr>
                <p:cNvPicPr/>
                <p:nvPr/>
              </p:nvPicPr>
              <p:blipFill>
                <a:blip r:embed="rId66"/>
                <a:stretch>
                  <a:fillRect/>
                </a:stretch>
              </p:blipFill>
              <p:spPr>
                <a:xfrm>
                  <a:off x="10224942" y="12917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Ink 48">
                  <a:extLst>
                    <a:ext uri="{FF2B5EF4-FFF2-40B4-BE49-F238E27FC236}">
                      <a16:creationId xmlns:a16="http://schemas.microsoft.com/office/drawing/2014/main" id="{888C0969-43BB-40E1-94C2-B632EDA5AEFA}"/>
                    </a:ext>
                  </a:extLst>
                </p14:cNvPr>
                <p14:cNvContentPartPr/>
                <p14:nvPr/>
              </p14:nvContentPartPr>
              <p14:xfrm>
                <a:off x="10471542" y="1171537"/>
                <a:ext cx="361440" cy="684720"/>
              </p14:xfrm>
            </p:contentPart>
          </mc:Choice>
          <mc:Fallback xmlns="">
            <p:pic>
              <p:nvPicPr>
                <p:cNvPr id="49" name="Ink 48">
                  <a:extLst>
                    <a:ext uri="{FF2B5EF4-FFF2-40B4-BE49-F238E27FC236}">
                      <a16:creationId xmlns:a16="http://schemas.microsoft.com/office/drawing/2014/main" id="{888C0969-43BB-40E1-94C2-B632EDA5AEFA}"/>
                    </a:ext>
                  </a:extLst>
                </p:cNvPr>
                <p:cNvPicPr/>
                <p:nvPr/>
              </p:nvPicPr>
              <p:blipFill>
                <a:blip r:embed="rId68"/>
                <a:stretch>
                  <a:fillRect/>
                </a:stretch>
              </p:blipFill>
              <p:spPr>
                <a:xfrm>
                  <a:off x="10453542" y="1153537"/>
                  <a:ext cx="397080" cy="720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Ink 49">
                  <a:extLst>
                    <a:ext uri="{FF2B5EF4-FFF2-40B4-BE49-F238E27FC236}">
                      <a16:creationId xmlns:a16="http://schemas.microsoft.com/office/drawing/2014/main" id="{D3A8D105-F15E-4744-930D-06F759EDCCB4}"/>
                    </a:ext>
                  </a:extLst>
                </p14:cNvPr>
                <p14:cNvContentPartPr/>
                <p14:nvPr/>
              </p14:nvContentPartPr>
              <p14:xfrm>
                <a:off x="10805262" y="1364857"/>
                <a:ext cx="457920" cy="359280"/>
              </p14:xfrm>
            </p:contentPart>
          </mc:Choice>
          <mc:Fallback xmlns="">
            <p:pic>
              <p:nvPicPr>
                <p:cNvPr id="50" name="Ink 49">
                  <a:extLst>
                    <a:ext uri="{FF2B5EF4-FFF2-40B4-BE49-F238E27FC236}">
                      <a16:creationId xmlns:a16="http://schemas.microsoft.com/office/drawing/2014/main" id="{D3A8D105-F15E-4744-930D-06F759EDCCB4}"/>
                    </a:ext>
                  </a:extLst>
                </p:cNvPr>
                <p:cNvPicPr/>
                <p:nvPr/>
              </p:nvPicPr>
              <p:blipFill>
                <a:blip r:embed="rId70"/>
                <a:stretch>
                  <a:fillRect/>
                </a:stretch>
              </p:blipFill>
              <p:spPr>
                <a:xfrm>
                  <a:off x="10787622" y="1346857"/>
                  <a:ext cx="49356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 name="Ink 50">
                  <a:extLst>
                    <a:ext uri="{FF2B5EF4-FFF2-40B4-BE49-F238E27FC236}">
                      <a16:creationId xmlns:a16="http://schemas.microsoft.com/office/drawing/2014/main" id="{96188A91-ABD8-4F30-9360-32A505A421C2}"/>
                    </a:ext>
                  </a:extLst>
                </p14:cNvPr>
                <p14:cNvContentPartPr/>
                <p14:nvPr/>
              </p14:nvContentPartPr>
              <p14:xfrm>
                <a:off x="11331222" y="1122577"/>
                <a:ext cx="605520" cy="370440"/>
              </p14:xfrm>
            </p:contentPart>
          </mc:Choice>
          <mc:Fallback xmlns="">
            <p:pic>
              <p:nvPicPr>
                <p:cNvPr id="51" name="Ink 50">
                  <a:extLst>
                    <a:ext uri="{FF2B5EF4-FFF2-40B4-BE49-F238E27FC236}">
                      <a16:creationId xmlns:a16="http://schemas.microsoft.com/office/drawing/2014/main" id="{96188A91-ABD8-4F30-9360-32A505A421C2}"/>
                    </a:ext>
                  </a:extLst>
                </p:cNvPr>
                <p:cNvPicPr/>
                <p:nvPr/>
              </p:nvPicPr>
              <p:blipFill>
                <a:blip r:embed="rId72"/>
                <a:stretch>
                  <a:fillRect/>
                </a:stretch>
              </p:blipFill>
              <p:spPr>
                <a:xfrm>
                  <a:off x="11313222" y="1104577"/>
                  <a:ext cx="64116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2" name="Ink 51">
                  <a:extLst>
                    <a:ext uri="{FF2B5EF4-FFF2-40B4-BE49-F238E27FC236}">
                      <a16:creationId xmlns:a16="http://schemas.microsoft.com/office/drawing/2014/main" id="{D01E383D-1E0C-4E8F-9636-B980A8FEC9DA}"/>
                    </a:ext>
                  </a:extLst>
                </p14:cNvPr>
                <p14:cNvContentPartPr/>
                <p14:nvPr/>
              </p14:nvContentPartPr>
              <p14:xfrm>
                <a:off x="11790222" y="747097"/>
                <a:ext cx="237960" cy="457200"/>
              </p14:xfrm>
            </p:contentPart>
          </mc:Choice>
          <mc:Fallback xmlns="">
            <p:pic>
              <p:nvPicPr>
                <p:cNvPr id="52" name="Ink 51">
                  <a:extLst>
                    <a:ext uri="{FF2B5EF4-FFF2-40B4-BE49-F238E27FC236}">
                      <a16:creationId xmlns:a16="http://schemas.microsoft.com/office/drawing/2014/main" id="{D01E383D-1E0C-4E8F-9636-B980A8FEC9DA}"/>
                    </a:ext>
                  </a:extLst>
                </p:cNvPr>
                <p:cNvPicPr/>
                <p:nvPr/>
              </p:nvPicPr>
              <p:blipFill>
                <a:blip r:embed="rId74"/>
                <a:stretch>
                  <a:fillRect/>
                </a:stretch>
              </p:blipFill>
              <p:spPr>
                <a:xfrm>
                  <a:off x="11772582" y="729097"/>
                  <a:ext cx="2736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Ink 52">
                  <a:extLst>
                    <a:ext uri="{FF2B5EF4-FFF2-40B4-BE49-F238E27FC236}">
                      <a16:creationId xmlns:a16="http://schemas.microsoft.com/office/drawing/2014/main" id="{2D789A63-82A0-4EE4-822D-470A7BF6DC70}"/>
                    </a:ext>
                  </a:extLst>
                </p14:cNvPr>
                <p14:cNvContentPartPr/>
                <p14:nvPr/>
              </p14:nvContentPartPr>
              <p14:xfrm>
                <a:off x="11673942" y="922777"/>
                <a:ext cx="266400" cy="62280"/>
              </p14:xfrm>
            </p:contentPart>
          </mc:Choice>
          <mc:Fallback xmlns="">
            <p:pic>
              <p:nvPicPr>
                <p:cNvPr id="53" name="Ink 52">
                  <a:extLst>
                    <a:ext uri="{FF2B5EF4-FFF2-40B4-BE49-F238E27FC236}">
                      <a16:creationId xmlns:a16="http://schemas.microsoft.com/office/drawing/2014/main" id="{2D789A63-82A0-4EE4-822D-470A7BF6DC70}"/>
                    </a:ext>
                  </a:extLst>
                </p:cNvPr>
                <p:cNvPicPr/>
                <p:nvPr/>
              </p:nvPicPr>
              <p:blipFill>
                <a:blip r:embed="rId76"/>
                <a:stretch>
                  <a:fillRect/>
                </a:stretch>
              </p:blipFill>
              <p:spPr>
                <a:xfrm>
                  <a:off x="11655942" y="905137"/>
                  <a:ext cx="3020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4" name="Ink 53">
                  <a:extLst>
                    <a:ext uri="{FF2B5EF4-FFF2-40B4-BE49-F238E27FC236}">
                      <a16:creationId xmlns:a16="http://schemas.microsoft.com/office/drawing/2014/main" id="{D8725F8F-7F73-483E-A3D0-6C8BF2409814}"/>
                    </a:ext>
                  </a:extLst>
                </p14:cNvPr>
                <p14:cNvContentPartPr/>
                <p14:nvPr/>
              </p14:nvContentPartPr>
              <p14:xfrm>
                <a:off x="12000102" y="770857"/>
                <a:ext cx="212400" cy="359640"/>
              </p14:xfrm>
            </p:contentPart>
          </mc:Choice>
          <mc:Fallback xmlns="">
            <p:pic>
              <p:nvPicPr>
                <p:cNvPr id="54" name="Ink 53">
                  <a:extLst>
                    <a:ext uri="{FF2B5EF4-FFF2-40B4-BE49-F238E27FC236}">
                      <a16:creationId xmlns:a16="http://schemas.microsoft.com/office/drawing/2014/main" id="{D8725F8F-7F73-483E-A3D0-6C8BF2409814}"/>
                    </a:ext>
                  </a:extLst>
                </p:cNvPr>
                <p:cNvPicPr/>
                <p:nvPr/>
              </p:nvPicPr>
              <p:blipFill>
                <a:blip r:embed="rId78"/>
                <a:stretch>
                  <a:fillRect/>
                </a:stretch>
              </p:blipFill>
              <p:spPr>
                <a:xfrm>
                  <a:off x="11982102" y="753217"/>
                  <a:ext cx="24804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Ink 55">
                  <a:extLst>
                    <a:ext uri="{FF2B5EF4-FFF2-40B4-BE49-F238E27FC236}">
                      <a16:creationId xmlns:a16="http://schemas.microsoft.com/office/drawing/2014/main" id="{91A92521-DBCF-41EE-9292-8EBC5A831432}"/>
                    </a:ext>
                  </a:extLst>
                </p14:cNvPr>
                <p14:cNvContentPartPr/>
                <p14:nvPr/>
              </p14:nvContentPartPr>
              <p14:xfrm>
                <a:off x="1256982" y="3580297"/>
                <a:ext cx="303840" cy="103680"/>
              </p14:xfrm>
            </p:contentPart>
          </mc:Choice>
          <mc:Fallback xmlns="">
            <p:pic>
              <p:nvPicPr>
                <p:cNvPr id="56" name="Ink 55">
                  <a:extLst>
                    <a:ext uri="{FF2B5EF4-FFF2-40B4-BE49-F238E27FC236}">
                      <a16:creationId xmlns:a16="http://schemas.microsoft.com/office/drawing/2014/main" id="{91A92521-DBCF-41EE-9292-8EBC5A831432}"/>
                    </a:ext>
                  </a:extLst>
                </p:cNvPr>
                <p:cNvPicPr/>
                <p:nvPr/>
              </p:nvPicPr>
              <p:blipFill>
                <a:blip r:embed="rId80"/>
                <a:stretch>
                  <a:fillRect/>
                </a:stretch>
              </p:blipFill>
              <p:spPr>
                <a:xfrm>
                  <a:off x="1239342" y="3562657"/>
                  <a:ext cx="3394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 name="Ink 29">
                  <a:extLst>
                    <a:ext uri="{FF2B5EF4-FFF2-40B4-BE49-F238E27FC236}">
                      <a16:creationId xmlns:a16="http://schemas.microsoft.com/office/drawing/2014/main" id="{115EB3E2-4A88-4691-8546-86574D7AC0A1}"/>
                    </a:ext>
                  </a:extLst>
                </p14:cNvPr>
                <p14:cNvContentPartPr/>
                <p14:nvPr/>
              </p14:nvContentPartPr>
              <p14:xfrm>
                <a:off x="1256982" y="2882977"/>
                <a:ext cx="246600" cy="45000"/>
              </p14:xfrm>
            </p:contentPart>
          </mc:Choice>
          <mc:Fallback xmlns="">
            <p:pic>
              <p:nvPicPr>
                <p:cNvPr id="30" name="Ink 29">
                  <a:extLst>
                    <a:ext uri="{FF2B5EF4-FFF2-40B4-BE49-F238E27FC236}">
                      <a16:creationId xmlns:a16="http://schemas.microsoft.com/office/drawing/2014/main" id="{115EB3E2-4A88-4691-8546-86574D7AC0A1}"/>
                    </a:ext>
                  </a:extLst>
                </p:cNvPr>
                <p:cNvPicPr/>
                <p:nvPr/>
              </p:nvPicPr>
              <p:blipFill>
                <a:blip r:embed="rId82"/>
                <a:stretch>
                  <a:fillRect/>
                </a:stretch>
              </p:blipFill>
              <p:spPr>
                <a:xfrm>
                  <a:off x="1239342" y="2865337"/>
                  <a:ext cx="2822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1" name="Ink 30">
                  <a:extLst>
                    <a:ext uri="{FF2B5EF4-FFF2-40B4-BE49-F238E27FC236}">
                      <a16:creationId xmlns:a16="http://schemas.microsoft.com/office/drawing/2014/main" id="{BCFA29C4-3430-472D-AB65-9BCC390548E8}"/>
                    </a:ext>
                  </a:extLst>
                </p14:cNvPr>
                <p14:cNvContentPartPr/>
                <p14:nvPr/>
              </p14:nvContentPartPr>
              <p14:xfrm>
                <a:off x="1765662" y="2618017"/>
                <a:ext cx="640440" cy="352080"/>
              </p14:xfrm>
            </p:contentPart>
          </mc:Choice>
          <mc:Fallback xmlns="">
            <p:pic>
              <p:nvPicPr>
                <p:cNvPr id="31" name="Ink 30">
                  <a:extLst>
                    <a:ext uri="{FF2B5EF4-FFF2-40B4-BE49-F238E27FC236}">
                      <a16:creationId xmlns:a16="http://schemas.microsoft.com/office/drawing/2014/main" id="{BCFA29C4-3430-472D-AB65-9BCC390548E8}"/>
                    </a:ext>
                  </a:extLst>
                </p:cNvPr>
                <p:cNvPicPr/>
                <p:nvPr/>
              </p:nvPicPr>
              <p:blipFill>
                <a:blip r:embed="rId84"/>
                <a:stretch>
                  <a:fillRect/>
                </a:stretch>
              </p:blipFill>
              <p:spPr>
                <a:xfrm>
                  <a:off x="1748022" y="2600017"/>
                  <a:ext cx="6760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2" name="Ink 31">
                  <a:extLst>
                    <a:ext uri="{FF2B5EF4-FFF2-40B4-BE49-F238E27FC236}">
                      <a16:creationId xmlns:a16="http://schemas.microsoft.com/office/drawing/2014/main" id="{D174C7BB-E70F-4E94-8745-A8AF3F5CC35A}"/>
                    </a:ext>
                  </a:extLst>
                </p14:cNvPr>
                <p14:cNvContentPartPr/>
                <p14:nvPr/>
              </p14:nvContentPartPr>
              <p14:xfrm>
                <a:off x="2435622" y="2531977"/>
                <a:ext cx="245520" cy="293760"/>
              </p14:xfrm>
            </p:contentPart>
          </mc:Choice>
          <mc:Fallback xmlns="">
            <p:pic>
              <p:nvPicPr>
                <p:cNvPr id="32" name="Ink 31">
                  <a:extLst>
                    <a:ext uri="{FF2B5EF4-FFF2-40B4-BE49-F238E27FC236}">
                      <a16:creationId xmlns:a16="http://schemas.microsoft.com/office/drawing/2014/main" id="{D174C7BB-E70F-4E94-8745-A8AF3F5CC35A}"/>
                    </a:ext>
                  </a:extLst>
                </p:cNvPr>
                <p:cNvPicPr/>
                <p:nvPr/>
              </p:nvPicPr>
              <p:blipFill>
                <a:blip r:embed="rId86"/>
                <a:stretch>
                  <a:fillRect/>
                </a:stretch>
              </p:blipFill>
              <p:spPr>
                <a:xfrm>
                  <a:off x="2417982" y="2513977"/>
                  <a:ext cx="2811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3" name="Ink 32">
                  <a:extLst>
                    <a:ext uri="{FF2B5EF4-FFF2-40B4-BE49-F238E27FC236}">
                      <a16:creationId xmlns:a16="http://schemas.microsoft.com/office/drawing/2014/main" id="{76907979-80E7-4BE6-BDE4-11095FAC95A6}"/>
                    </a:ext>
                  </a:extLst>
                </p14:cNvPr>
                <p14:cNvContentPartPr/>
                <p14:nvPr/>
              </p14:nvContentPartPr>
              <p14:xfrm>
                <a:off x="2889582" y="2193217"/>
                <a:ext cx="909000" cy="708120"/>
              </p14:xfrm>
            </p:contentPart>
          </mc:Choice>
          <mc:Fallback xmlns="">
            <p:pic>
              <p:nvPicPr>
                <p:cNvPr id="33" name="Ink 32">
                  <a:extLst>
                    <a:ext uri="{FF2B5EF4-FFF2-40B4-BE49-F238E27FC236}">
                      <a16:creationId xmlns:a16="http://schemas.microsoft.com/office/drawing/2014/main" id="{76907979-80E7-4BE6-BDE4-11095FAC95A6}"/>
                    </a:ext>
                  </a:extLst>
                </p:cNvPr>
                <p:cNvPicPr/>
                <p:nvPr/>
              </p:nvPicPr>
              <p:blipFill>
                <a:blip r:embed="rId88"/>
                <a:stretch>
                  <a:fillRect/>
                </a:stretch>
              </p:blipFill>
              <p:spPr>
                <a:xfrm>
                  <a:off x="2871582" y="2175577"/>
                  <a:ext cx="94464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17D494B1-2CA2-4E42-8083-C008EC5076C5}"/>
                    </a:ext>
                  </a:extLst>
                </p14:cNvPr>
                <p14:cNvContentPartPr/>
                <p14:nvPr/>
              </p14:nvContentPartPr>
              <p14:xfrm>
                <a:off x="3718662" y="2540617"/>
                <a:ext cx="83520" cy="46440"/>
              </p14:xfrm>
            </p:contentPart>
          </mc:Choice>
          <mc:Fallback xmlns="">
            <p:pic>
              <p:nvPicPr>
                <p:cNvPr id="34" name="Ink 33">
                  <a:extLst>
                    <a:ext uri="{FF2B5EF4-FFF2-40B4-BE49-F238E27FC236}">
                      <a16:creationId xmlns:a16="http://schemas.microsoft.com/office/drawing/2014/main" id="{17D494B1-2CA2-4E42-8083-C008EC5076C5}"/>
                    </a:ext>
                  </a:extLst>
                </p:cNvPr>
                <p:cNvPicPr/>
                <p:nvPr/>
              </p:nvPicPr>
              <p:blipFill>
                <a:blip r:embed="rId90"/>
                <a:stretch>
                  <a:fillRect/>
                </a:stretch>
              </p:blipFill>
              <p:spPr>
                <a:xfrm>
                  <a:off x="3701022" y="2522617"/>
                  <a:ext cx="1191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504D6CE9-D75F-46AD-AC2A-04B54B751746}"/>
                    </a:ext>
                  </a:extLst>
                </p14:cNvPr>
                <p14:cNvContentPartPr/>
                <p14:nvPr/>
              </p14:nvContentPartPr>
              <p14:xfrm>
                <a:off x="3525342" y="2361337"/>
                <a:ext cx="5760" cy="3960"/>
              </p14:xfrm>
            </p:contentPart>
          </mc:Choice>
          <mc:Fallback xmlns="">
            <p:pic>
              <p:nvPicPr>
                <p:cNvPr id="35" name="Ink 34">
                  <a:extLst>
                    <a:ext uri="{FF2B5EF4-FFF2-40B4-BE49-F238E27FC236}">
                      <a16:creationId xmlns:a16="http://schemas.microsoft.com/office/drawing/2014/main" id="{504D6CE9-D75F-46AD-AC2A-04B54B751746}"/>
                    </a:ext>
                  </a:extLst>
                </p:cNvPr>
                <p:cNvPicPr/>
                <p:nvPr/>
              </p:nvPicPr>
              <p:blipFill>
                <a:blip r:embed="rId92"/>
                <a:stretch>
                  <a:fillRect/>
                </a:stretch>
              </p:blipFill>
              <p:spPr>
                <a:xfrm>
                  <a:off x="3507702" y="2343337"/>
                  <a:ext cx="414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2D301841-3D98-47D8-82E0-2A8E47E939B3}"/>
                    </a:ext>
                  </a:extLst>
                </p14:cNvPr>
                <p14:cNvContentPartPr/>
                <p14:nvPr/>
              </p14:nvContentPartPr>
              <p14:xfrm>
                <a:off x="3938622" y="2358457"/>
                <a:ext cx="322560" cy="169560"/>
              </p14:xfrm>
            </p:contentPart>
          </mc:Choice>
          <mc:Fallback xmlns="">
            <p:pic>
              <p:nvPicPr>
                <p:cNvPr id="36" name="Ink 35">
                  <a:extLst>
                    <a:ext uri="{FF2B5EF4-FFF2-40B4-BE49-F238E27FC236}">
                      <a16:creationId xmlns:a16="http://schemas.microsoft.com/office/drawing/2014/main" id="{2D301841-3D98-47D8-82E0-2A8E47E939B3}"/>
                    </a:ext>
                  </a:extLst>
                </p:cNvPr>
                <p:cNvPicPr/>
                <p:nvPr/>
              </p:nvPicPr>
              <p:blipFill>
                <a:blip r:embed="rId94"/>
                <a:stretch>
                  <a:fillRect/>
                </a:stretch>
              </p:blipFill>
              <p:spPr>
                <a:xfrm>
                  <a:off x="3920622" y="2340457"/>
                  <a:ext cx="3582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7" name="Ink 36">
                  <a:extLst>
                    <a:ext uri="{FF2B5EF4-FFF2-40B4-BE49-F238E27FC236}">
                      <a16:creationId xmlns:a16="http://schemas.microsoft.com/office/drawing/2014/main" id="{F9F5F64F-7436-4E4C-9353-05EC66E9DFC2}"/>
                    </a:ext>
                  </a:extLst>
                </p14:cNvPr>
                <p14:cNvContentPartPr/>
                <p14:nvPr/>
              </p14:nvContentPartPr>
              <p14:xfrm>
                <a:off x="4418142" y="2082337"/>
                <a:ext cx="1206000" cy="692280"/>
              </p14:xfrm>
            </p:contentPart>
          </mc:Choice>
          <mc:Fallback xmlns="">
            <p:pic>
              <p:nvPicPr>
                <p:cNvPr id="37" name="Ink 36">
                  <a:extLst>
                    <a:ext uri="{FF2B5EF4-FFF2-40B4-BE49-F238E27FC236}">
                      <a16:creationId xmlns:a16="http://schemas.microsoft.com/office/drawing/2014/main" id="{F9F5F64F-7436-4E4C-9353-05EC66E9DFC2}"/>
                    </a:ext>
                  </a:extLst>
                </p:cNvPr>
                <p:cNvPicPr/>
                <p:nvPr/>
              </p:nvPicPr>
              <p:blipFill>
                <a:blip r:embed="rId96"/>
                <a:stretch>
                  <a:fillRect/>
                </a:stretch>
              </p:blipFill>
              <p:spPr>
                <a:xfrm>
                  <a:off x="4400142" y="2064337"/>
                  <a:ext cx="124164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8" name="Ink 37">
                  <a:extLst>
                    <a:ext uri="{FF2B5EF4-FFF2-40B4-BE49-F238E27FC236}">
                      <a16:creationId xmlns:a16="http://schemas.microsoft.com/office/drawing/2014/main" id="{27BCE119-78BE-46CD-AC1D-679091DCD606}"/>
                    </a:ext>
                  </a:extLst>
                </p14:cNvPr>
                <p14:cNvContentPartPr/>
                <p14:nvPr/>
              </p14:nvContentPartPr>
              <p14:xfrm>
                <a:off x="5508942" y="1976497"/>
                <a:ext cx="437760" cy="1143000"/>
              </p14:xfrm>
            </p:contentPart>
          </mc:Choice>
          <mc:Fallback xmlns="">
            <p:pic>
              <p:nvPicPr>
                <p:cNvPr id="38" name="Ink 37">
                  <a:extLst>
                    <a:ext uri="{FF2B5EF4-FFF2-40B4-BE49-F238E27FC236}">
                      <a16:creationId xmlns:a16="http://schemas.microsoft.com/office/drawing/2014/main" id="{27BCE119-78BE-46CD-AC1D-679091DCD606}"/>
                    </a:ext>
                  </a:extLst>
                </p:cNvPr>
                <p:cNvPicPr/>
                <p:nvPr/>
              </p:nvPicPr>
              <p:blipFill>
                <a:blip r:embed="rId98"/>
                <a:stretch>
                  <a:fillRect/>
                </a:stretch>
              </p:blipFill>
              <p:spPr>
                <a:xfrm>
                  <a:off x="5490942" y="1958857"/>
                  <a:ext cx="473400" cy="1178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0" name="Ink 59">
                  <a:extLst>
                    <a:ext uri="{FF2B5EF4-FFF2-40B4-BE49-F238E27FC236}">
                      <a16:creationId xmlns:a16="http://schemas.microsoft.com/office/drawing/2014/main" id="{4A6FD7C0-B071-41DD-90F3-64238180DE58}"/>
                    </a:ext>
                  </a:extLst>
                </p14:cNvPr>
                <p14:cNvContentPartPr/>
                <p14:nvPr/>
              </p14:nvContentPartPr>
              <p14:xfrm>
                <a:off x="2804262" y="2966137"/>
                <a:ext cx="682920" cy="575640"/>
              </p14:xfrm>
            </p:contentPart>
          </mc:Choice>
          <mc:Fallback xmlns="">
            <p:pic>
              <p:nvPicPr>
                <p:cNvPr id="60" name="Ink 59">
                  <a:extLst>
                    <a:ext uri="{FF2B5EF4-FFF2-40B4-BE49-F238E27FC236}">
                      <a16:creationId xmlns:a16="http://schemas.microsoft.com/office/drawing/2014/main" id="{4A6FD7C0-B071-41DD-90F3-64238180DE58}"/>
                    </a:ext>
                  </a:extLst>
                </p:cNvPr>
                <p:cNvPicPr/>
                <p:nvPr/>
              </p:nvPicPr>
              <p:blipFill>
                <a:blip r:embed="rId100"/>
                <a:stretch>
                  <a:fillRect/>
                </a:stretch>
              </p:blipFill>
              <p:spPr>
                <a:xfrm>
                  <a:off x="2786262" y="2948497"/>
                  <a:ext cx="71856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1" name="Ink 60">
                  <a:extLst>
                    <a:ext uri="{FF2B5EF4-FFF2-40B4-BE49-F238E27FC236}">
                      <a16:creationId xmlns:a16="http://schemas.microsoft.com/office/drawing/2014/main" id="{E13E4932-E111-4BAA-AB1F-3394232BE74D}"/>
                    </a:ext>
                  </a:extLst>
                </p14:cNvPr>
                <p14:cNvContentPartPr/>
                <p14:nvPr/>
              </p14:nvContentPartPr>
              <p14:xfrm>
                <a:off x="3244542" y="3164857"/>
                <a:ext cx="237240" cy="25920"/>
              </p14:xfrm>
            </p:contentPart>
          </mc:Choice>
          <mc:Fallback xmlns="">
            <p:pic>
              <p:nvPicPr>
                <p:cNvPr id="61" name="Ink 60">
                  <a:extLst>
                    <a:ext uri="{FF2B5EF4-FFF2-40B4-BE49-F238E27FC236}">
                      <a16:creationId xmlns:a16="http://schemas.microsoft.com/office/drawing/2014/main" id="{E13E4932-E111-4BAA-AB1F-3394232BE74D}"/>
                    </a:ext>
                  </a:extLst>
                </p:cNvPr>
                <p:cNvPicPr/>
                <p:nvPr/>
              </p:nvPicPr>
              <p:blipFill>
                <a:blip r:embed="rId102"/>
                <a:stretch>
                  <a:fillRect/>
                </a:stretch>
              </p:blipFill>
              <p:spPr>
                <a:xfrm>
                  <a:off x="3226542" y="3147217"/>
                  <a:ext cx="2728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2" name="Ink 61">
                  <a:extLst>
                    <a:ext uri="{FF2B5EF4-FFF2-40B4-BE49-F238E27FC236}">
                      <a16:creationId xmlns:a16="http://schemas.microsoft.com/office/drawing/2014/main" id="{A1064D1F-E7B1-4068-B56F-A7D89917A67D}"/>
                    </a:ext>
                  </a:extLst>
                </p14:cNvPr>
                <p14:cNvContentPartPr/>
                <p14:nvPr/>
              </p14:nvContentPartPr>
              <p14:xfrm>
                <a:off x="3467742" y="3032737"/>
                <a:ext cx="816840" cy="390240"/>
              </p14:xfrm>
            </p:contentPart>
          </mc:Choice>
          <mc:Fallback xmlns="">
            <p:pic>
              <p:nvPicPr>
                <p:cNvPr id="62" name="Ink 61">
                  <a:extLst>
                    <a:ext uri="{FF2B5EF4-FFF2-40B4-BE49-F238E27FC236}">
                      <a16:creationId xmlns:a16="http://schemas.microsoft.com/office/drawing/2014/main" id="{A1064D1F-E7B1-4068-B56F-A7D89917A67D}"/>
                    </a:ext>
                  </a:extLst>
                </p:cNvPr>
                <p:cNvPicPr/>
                <p:nvPr/>
              </p:nvPicPr>
              <p:blipFill>
                <a:blip r:embed="rId104"/>
                <a:stretch>
                  <a:fillRect/>
                </a:stretch>
              </p:blipFill>
              <p:spPr>
                <a:xfrm>
                  <a:off x="3450102" y="3014737"/>
                  <a:ext cx="85248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3" name="Ink 62">
                  <a:extLst>
                    <a:ext uri="{FF2B5EF4-FFF2-40B4-BE49-F238E27FC236}">
                      <a16:creationId xmlns:a16="http://schemas.microsoft.com/office/drawing/2014/main" id="{7557EAEA-1EB8-47C6-8DD9-DFD0D9BE1BDC}"/>
                    </a:ext>
                  </a:extLst>
                </p14:cNvPr>
                <p14:cNvContentPartPr/>
                <p14:nvPr/>
              </p14:nvContentPartPr>
              <p14:xfrm>
                <a:off x="4263702" y="3147217"/>
                <a:ext cx="87120" cy="212760"/>
              </p14:xfrm>
            </p:contentPart>
          </mc:Choice>
          <mc:Fallback xmlns="">
            <p:pic>
              <p:nvPicPr>
                <p:cNvPr id="63" name="Ink 62">
                  <a:extLst>
                    <a:ext uri="{FF2B5EF4-FFF2-40B4-BE49-F238E27FC236}">
                      <a16:creationId xmlns:a16="http://schemas.microsoft.com/office/drawing/2014/main" id="{7557EAEA-1EB8-47C6-8DD9-DFD0D9BE1BDC}"/>
                    </a:ext>
                  </a:extLst>
                </p:cNvPr>
                <p:cNvPicPr/>
                <p:nvPr/>
              </p:nvPicPr>
              <p:blipFill>
                <a:blip r:embed="rId106"/>
                <a:stretch>
                  <a:fillRect/>
                </a:stretch>
              </p:blipFill>
              <p:spPr>
                <a:xfrm>
                  <a:off x="4246062" y="3129577"/>
                  <a:ext cx="1227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4" name="Ink 63">
                  <a:extLst>
                    <a:ext uri="{FF2B5EF4-FFF2-40B4-BE49-F238E27FC236}">
                      <a16:creationId xmlns:a16="http://schemas.microsoft.com/office/drawing/2014/main" id="{914D8083-6A77-48BD-BDA4-35717F41DEE4}"/>
                    </a:ext>
                  </a:extLst>
                </p14:cNvPr>
                <p14:cNvContentPartPr/>
                <p14:nvPr/>
              </p14:nvContentPartPr>
              <p14:xfrm>
                <a:off x="4140942" y="2997817"/>
                <a:ext cx="360" cy="9360"/>
              </p14:xfrm>
            </p:contentPart>
          </mc:Choice>
          <mc:Fallback xmlns="">
            <p:pic>
              <p:nvPicPr>
                <p:cNvPr id="64" name="Ink 63">
                  <a:extLst>
                    <a:ext uri="{FF2B5EF4-FFF2-40B4-BE49-F238E27FC236}">
                      <a16:creationId xmlns:a16="http://schemas.microsoft.com/office/drawing/2014/main" id="{914D8083-6A77-48BD-BDA4-35717F41DEE4}"/>
                    </a:ext>
                  </a:extLst>
                </p:cNvPr>
                <p:cNvPicPr/>
                <p:nvPr/>
              </p:nvPicPr>
              <p:blipFill>
                <a:blip r:embed="rId108"/>
                <a:stretch>
                  <a:fillRect/>
                </a:stretch>
              </p:blipFill>
              <p:spPr>
                <a:xfrm>
                  <a:off x="4122942" y="2980177"/>
                  <a:ext cx="36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5" name="Ink 64">
                  <a:extLst>
                    <a:ext uri="{FF2B5EF4-FFF2-40B4-BE49-F238E27FC236}">
                      <a16:creationId xmlns:a16="http://schemas.microsoft.com/office/drawing/2014/main" id="{C27435BC-3613-43FC-AAB2-5569963537B0}"/>
                    </a:ext>
                  </a:extLst>
                </p14:cNvPr>
                <p14:cNvContentPartPr/>
                <p14:nvPr/>
              </p14:nvContentPartPr>
              <p14:xfrm>
                <a:off x="4474662" y="2655097"/>
                <a:ext cx="906840" cy="602280"/>
              </p14:xfrm>
            </p:contentPart>
          </mc:Choice>
          <mc:Fallback xmlns="">
            <p:pic>
              <p:nvPicPr>
                <p:cNvPr id="65" name="Ink 64">
                  <a:extLst>
                    <a:ext uri="{FF2B5EF4-FFF2-40B4-BE49-F238E27FC236}">
                      <a16:creationId xmlns:a16="http://schemas.microsoft.com/office/drawing/2014/main" id="{C27435BC-3613-43FC-AAB2-5569963537B0}"/>
                    </a:ext>
                  </a:extLst>
                </p:cNvPr>
                <p:cNvPicPr/>
                <p:nvPr/>
              </p:nvPicPr>
              <p:blipFill>
                <a:blip r:embed="rId110"/>
                <a:stretch>
                  <a:fillRect/>
                </a:stretch>
              </p:blipFill>
              <p:spPr>
                <a:xfrm>
                  <a:off x="4457022" y="2637097"/>
                  <a:ext cx="94248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7" name="Ink 66">
                  <a:extLst>
                    <a:ext uri="{FF2B5EF4-FFF2-40B4-BE49-F238E27FC236}">
                      <a16:creationId xmlns:a16="http://schemas.microsoft.com/office/drawing/2014/main" id="{D0E40800-E796-427C-8ECD-974FF7252DDA}"/>
                    </a:ext>
                  </a:extLst>
                </p14:cNvPr>
                <p14:cNvContentPartPr/>
                <p14:nvPr/>
              </p14:nvContentPartPr>
              <p14:xfrm>
                <a:off x="6268542" y="2909977"/>
                <a:ext cx="596160" cy="374400"/>
              </p14:xfrm>
            </p:contentPart>
          </mc:Choice>
          <mc:Fallback xmlns="">
            <p:pic>
              <p:nvPicPr>
                <p:cNvPr id="67" name="Ink 66">
                  <a:extLst>
                    <a:ext uri="{FF2B5EF4-FFF2-40B4-BE49-F238E27FC236}">
                      <a16:creationId xmlns:a16="http://schemas.microsoft.com/office/drawing/2014/main" id="{D0E40800-E796-427C-8ECD-974FF7252DDA}"/>
                    </a:ext>
                  </a:extLst>
                </p:cNvPr>
                <p:cNvPicPr/>
                <p:nvPr/>
              </p:nvPicPr>
              <p:blipFill>
                <a:blip r:embed="rId112"/>
                <a:stretch>
                  <a:fillRect/>
                </a:stretch>
              </p:blipFill>
              <p:spPr>
                <a:xfrm>
                  <a:off x="6250902" y="2892337"/>
                  <a:ext cx="631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8" name="Ink 67">
                  <a:extLst>
                    <a:ext uri="{FF2B5EF4-FFF2-40B4-BE49-F238E27FC236}">
                      <a16:creationId xmlns:a16="http://schemas.microsoft.com/office/drawing/2014/main" id="{DFA5A72F-549F-44CC-B257-EA2BEA41FFBB}"/>
                    </a:ext>
                  </a:extLst>
                </p14:cNvPr>
                <p14:cNvContentPartPr/>
                <p14:nvPr/>
              </p14:nvContentPartPr>
              <p14:xfrm>
                <a:off x="6951462" y="2905297"/>
                <a:ext cx="248400" cy="210960"/>
              </p14:xfrm>
            </p:contentPart>
          </mc:Choice>
          <mc:Fallback xmlns="">
            <p:pic>
              <p:nvPicPr>
                <p:cNvPr id="68" name="Ink 67">
                  <a:extLst>
                    <a:ext uri="{FF2B5EF4-FFF2-40B4-BE49-F238E27FC236}">
                      <a16:creationId xmlns:a16="http://schemas.microsoft.com/office/drawing/2014/main" id="{DFA5A72F-549F-44CC-B257-EA2BEA41FFBB}"/>
                    </a:ext>
                  </a:extLst>
                </p:cNvPr>
                <p:cNvPicPr/>
                <p:nvPr/>
              </p:nvPicPr>
              <p:blipFill>
                <a:blip r:embed="rId114"/>
                <a:stretch>
                  <a:fillRect/>
                </a:stretch>
              </p:blipFill>
              <p:spPr>
                <a:xfrm>
                  <a:off x="6933822" y="2887297"/>
                  <a:ext cx="2840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9" name="Ink 68">
                  <a:extLst>
                    <a:ext uri="{FF2B5EF4-FFF2-40B4-BE49-F238E27FC236}">
                      <a16:creationId xmlns:a16="http://schemas.microsoft.com/office/drawing/2014/main" id="{897D29F3-6363-46BE-A9B4-01060EA78029}"/>
                    </a:ext>
                  </a:extLst>
                </p14:cNvPr>
                <p14:cNvContentPartPr/>
                <p14:nvPr/>
              </p14:nvContentPartPr>
              <p14:xfrm>
                <a:off x="7235502" y="2857057"/>
                <a:ext cx="594720" cy="234000"/>
              </p14:xfrm>
            </p:contentPart>
          </mc:Choice>
          <mc:Fallback xmlns="">
            <p:pic>
              <p:nvPicPr>
                <p:cNvPr id="69" name="Ink 68">
                  <a:extLst>
                    <a:ext uri="{FF2B5EF4-FFF2-40B4-BE49-F238E27FC236}">
                      <a16:creationId xmlns:a16="http://schemas.microsoft.com/office/drawing/2014/main" id="{897D29F3-6363-46BE-A9B4-01060EA78029}"/>
                    </a:ext>
                  </a:extLst>
                </p:cNvPr>
                <p:cNvPicPr/>
                <p:nvPr/>
              </p:nvPicPr>
              <p:blipFill>
                <a:blip r:embed="rId116"/>
                <a:stretch>
                  <a:fillRect/>
                </a:stretch>
              </p:blipFill>
              <p:spPr>
                <a:xfrm>
                  <a:off x="7217862" y="2839417"/>
                  <a:ext cx="6303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0" name="Ink 69">
                  <a:extLst>
                    <a:ext uri="{FF2B5EF4-FFF2-40B4-BE49-F238E27FC236}">
                      <a16:creationId xmlns:a16="http://schemas.microsoft.com/office/drawing/2014/main" id="{079780BB-57EE-41DD-BB7F-338A210BA65A}"/>
                    </a:ext>
                  </a:extLst>
                </p14:cNvPr>
                <p14:cNvContentPartPr/>
                <p14:nvPr/>
              </p14:nvContentPartPr>
              <p14:xfrm>
                <a:off x="7669302" y="2832577"/>
                <a:ext cx="567000" cy="221400"/>
              </p14:xfrm>
            </p:contentPart>
          </mc:Choice>
          <mc:Fallback xmlns="">
            <p:pic>
              <p:nvPicPr>
                <p:cNvPr id="70" name="Ink 69">
                  <a:extLst>
                    <a:ext uri="{FF2B5EF4-FFF2-40B4-BE49-F238E27FC236}">
                      <a16:creationId xmlns:a16="http://schemas.microsoft.com/office/drawing/2014/main" id="{079780BB-57EE-41DD-BB7F-338A210BA65A}"/>
                    </a:ext>
                  </a:extLst>
                </p:cNvPr>
                <p:cNvPicPr/>
                <p:nvPr/>
              </p:nvPicPr>
              <p:blipFill>
                <a:blip r:embed="rId118"/>
                <a:stretch>
                  <a:fillRect/>
                </a:stretch>
              </p:blipFill>
              <p:spPr>
                <a:xfrm>
                  <a:off x="7651302" y="2814577"/>
                  <a:ext cx="6026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1" name="Ink 70">
                  <a:extLst>
                    <a:ext uri="{FF2B5EF4-FFF2-40B4-BE49-F238E27FC236}">
                      <a16:creationId xmlns:a16="http://schemas.microsoft.com/office/drawing/2014/main" id="{0E43C434-BE73-48AC-9A9A-6E4D615DCB1D}"/>
                    </a:ext>
                  </a:extLst>
                </p14:cNvPr>
                <p14:cNvContentPartPr/>
                <p14:nvPr/>
              </p14:nvContentPartPr>
              <p14:xfrm>
                <a:off x="8166822" y="2602177"/>
                <a:ext cx="524520" cy="714240"/>
              </p14:xfrm>
            </p:contentPart>
          </mc:Choice>
          <mc:Fallback xmlns="">
            <p:pic>
              <p:nvPicPr>
                <p:cNvPr id="71" name="Ink 70">
                  <a:extLst>
                    <a:ext uri="{FF2B5EF4-FFF2-40B4-BE49-F238E27FC236}">
                      <a16:creationId xmlns:a16="http://schemas.microsoft.com/office/drawing/2014/main" id="{0E43C434-BE73-48AC-9A9A-6E4D615DCB1D}"/>
                    </a:ext>
                  </a:extLst>
                </p:cNvPr>
                <p:cNvPicPr/>
                <p:nvPr/>
              </p:nvPicPr>
              <p:blipFill>
                <a:blip r:embed="rId120"/>
                <a:stretch>
                  <a:fillRect/>
                </a:stretch>
              </p:blipFill>
              <p:spPr>
                <a:xfrm>
                  <a:off x="8149182" y="2584537"/>
                  <a:ext cx="560160" cy="749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2" name="Ink 71">
                  <a:extLst>
                    <a:ext uri="{FF2B5EF4-FFF2-40B4-BE49-F238E27FC236}">
                      <a16:creationId xmlns:a16="http://schemas.microsoft.com/office/drawing/2014/main" id="{BCAC1F08-EAC5-48C6-A83F-DF91AA77158F}"/>
                    </a:ext>
                  </a:extLst>
                </p14:cNvPr>
                <p14:cNvContentPartPr/>
                <p14:nvPr/>
              </p14:nvContentPartPr>
              <p14:xfrm>
                <a:off x="8475342" y="2591017"/>
                <a:ext cx="442440" cy="442080"/>
              </p14:xfrm>
            </p:contentPart>
          </mc:Choice>
          <mc:Fallback xmlns="">
            <p:pic>
              <p:nvPicPr>
                <p:cNvPr id="72" name="Ink 71">
                  <a:extLst>
                    <a:ext uri="{FF2B5EF4-FFF2-40B4-BE49-F238E27FC236}">
                      <a16:creationId xmlns:a16="http://schemas.microsoft.com/office/drawing/2014/main" id="{BCAC1F08-EAC5-48C6-A83F-DF91AA77158F}"/>
                    </a:ext>
                  </a:extLst>
                </p:cNvPr>
                <p:cNvPicPr/>
                <p:nvPr/>
              </p:nvPicPr>
              <p:blipFill>
                <a:blip r:embed="rId122"/>
                <a:stretch>
                  <a:fillRect/>
                </a:stretch>
              </p:blipFill>
              <p:spPr>
                <a:xfrm>
                  <a:off x="8457342" y="2573377"/>
                  <a:ext cx="47808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3" name="Ink 72">
                  <a:extLst>
                    <a:ext uri="{FF2B5EF4-FFF2-40B4-BE49-F238E27FC236}">
                      <a16:creationId xmlns:a16="http://schemas.microsoft.com/office/drawing/2014/main" id="{AA617E42-E3F6-44E5-96B3-8C952957B711}"/>
                    </a:ext>
                  </a:extLst>
                </p14:cNvPr>
                <p14:cNvContentPartPr/>
                <p14:nvPr/>
              </p14:nvContentPartPr>
              <p14:xfrm>
                <a:off x="8914902" y="2593177"/>
                <a:ext cx="527040" cy="160200"/>
              </p14:xfrm>
            </p:contentPart>
          </mc:Choice>
          <mc:Fallback xmlns="">
            <p:pic>
              <p:nvPicPr>
                <p:cNvPr id="73" name="Ink 72">
                  <a:extLst>
                    <a:ext uri="{FF2B5EF4-FFF2-40B4-BE49-F238E27FC236}">
                      <a16:creationId xmlns:a16="http://schemas.microsoft.com/office/drawing/2014/main" id="{AA617E42-E3F6-44E5-96B3-8C952957B711}"/>
                    </a:ext>
                  </a:extLst>
                </p:cNvPr>
                <p:cNvPicPr/>
                <p:nvPr/>
              </p:nvPicPr>
              <p:blipFill>
                <a:blip r:embed="rId124"/>
                <a:stretch>
                  <a:fillRect/>
                </a:stretch>
              </p:blipFill>
              <p:spPr>
                <a:xfrm>
                  <a:off x="8897262" y="2575537"/>
                  <a:ext cx="5626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5" name="Ink 74">
                  <a:extLst>
                    <a:ext uri="{FF2B5EF4-FFF2-40B4-BE49-F238E27FC236}">
                      <a16:creationId xmlns:a16="http://schemas.microsoft.com/office/drawing/2014/main" id="{5ED83189-54DB-45CC-AD55-981FA0881672}"/>
                    </a:ext>
                  </a:extLst>
                </p14:cNvPr>
                <p14:cNvContentPartPr/>
                <p14:nvPr/>
              </p14:nvContentPartPr>
              <p14:xfrm>
                <a:off x="9548142" y="1945177"/>
                <a:ext cx="1444320" cy="871920"/>
              </p14:xfrm>
            </p:contentPart>
          </mc:Choice>
          <mc:Fallback xmlns="">
            <p:pic>
              <p:nvPicPr>
                <p:cNvPr id="75" name="Ink 74">
                  <a:extLst>
                    <a:ext uri="{FF2B5EF4-FFF2-40B4-BE49-F238E27FC236}">
                      <a16:creationId xmlns:a16="http://schemas.microsoft.com/office/drawing/2014/main" id="{5ED83189-54DB-45CC-AD55-981FA0881672}"/>
                    </a:ext>
                  </a:extLst>
                </p:cNvPr>
                <p:cNvPicPr/>
                <p:nvPr/>
              </p:nvPicPr>
              <p:blipFill>
                <a:blip r:embed="rId126"/>
                <a:stretch>
                  <a:fillRect/>
                </a:stretch>
              </p:blipFill>
              <p:spPr>
                <a:xfrm>
                  <a:off x="9530142" y="1927537"/>
                  <a:ext cx="1479960" cy="907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6" name="Ink 75">
                  <a:extLst>
                    <a:ext uri="{FF2B5EF4-FFF2-40B4-BE49-F238E27FC236}">
                      <a16:creationId xmlns:a16="http://schemas.microsoft.com/office/drawing/2014/main" id="{1546DB0F-83C0-4ADD-AD96-B21616BC50AB}"/>
                    </a:ext>
                  </a:extLst>
                </p14:cNvPr>
                <p14:cNvContentPartPr/>
                <p14:nvPr/>
              </p14:nvContentPartPr>
              <p14:xfrm>
                <a:off x="10635702" y="2138137"/>
                <a:ext cx="117360" cy="7560"/>
              </p14:xfrm>
            </p:contentPart>
          </mc:Choice>
          <mc:Fallback xmlns="">
            <p:pic>
              <p:nvPicPr>
                <p:cNvPr id="76" name="Ink 75">
                  <a:extLst>
                    <a:ext uri="{FF2B5EF4-FFF2-40B4-BE49-F238E27FC236}">
                      <a16:creationId xmlns:a16="http://schemas.microsoft.com/office/drawing/2014/main" id="{1546DB0F-83C0-4ADD-AD96-B21616BC50AB}"/>
                    </a:ext>
                  </a:extLst>
                </p:cNvPr>
                <p:cNvPicPr/>
                <p:nvPr/>
              </p:nvPicPr>
              <p:blipFill>
                <a:blip r:embed="rId128"/>
                <a:stretch>
                  <a:fillRect/>
                </a:stretch>
              </p:blipFill>
              <p:spPr>
                <a:xfrm>
                  <a:off x="10617702" y="2120137"/>
                  <a:ext cx="153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78" name="Ink 77">
                  <a:extLst>
                    <a:ext uri="{FF2B5EF4-FFF2-40B4-BE49-F238E27FC236}">
                      <a16:creationId xmlns:a16="http://schemas.microsoft.com/office/drawing/2014/main" id="{09A47624-0A61-4C8F-8673-EB10F10182EF}"/>
                    </a:ext>
                  </a:extLst>
                </p14:cNvPr>
                <p14:cNvContentPartPr/>
                <p14:nvPr/>
              </p14:nvContentPartPr>
              <p14:xfrm>
                <a:off x="1178142" y="4562737"/>
                <a:ext cx="250560" cy="9360"/>
              </p14:xfrm>
            </p:contentPart>
          </mc:Choice>
          <mc:Fallback xmlns="">
            <p:pic>
              <p:nvPicPr>
                <p:cNvPr id="78" name="Ink 77">
                  <a:extLst>
                    <a:ext uri="{FF2B5EF4-FFF2-40B4-BE49-F238E27FC236}">
                      <a16:creationId xmlns:a16="http://schemas.microsoft.com/office/drawing/2014/main" id="{09A47624-0A61-4C8F-8673-EB10F10182EF}"/>
                    </a:ext>
                  </a:extLst>
                </p:cNvPr>
                <p:cNvPicPr/>
                <p:nvPr/>
              </p:nvPicPr>
              <p:blipFill>
                <a:blip r:embed="rId130"/>
                <a:stretch>
                  <a:fillRect/>
                </a:stretch>
              </p:blipFill>
              <p:spPr>
                <a:xfrm>
                  <a:off x="1160142" y="4544737"/>
                  <a:ext cx="286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79" name="Ink 78">
                  <a:extLst>
                    <a:ext uri="{FF2B5EF4-FFF2-40B4-BE49-F238E27FC236}">
                      <a16:creationId xmlns:a16="http://schemas.microsoft.com/office/drawing/2014/main" id="{C9CFE8FA-B85B-454C-9B28-30700CBE28DD}"/>
                    </a:ext>
                  </a:extLst>
                </p14:cNvPr>
                <p14:cNvContentPartPr/>
                <p14:nvPr/>
              </p14:nvContentPartPr>
              <p14:xfrm>
                <a:off x="1878702" y="3977017"/>
                <a:ext cx="946440" cy="765360"/>
              </p14:xfrm>
            </p:contentPart>
          </mc:Choice>
          <mc:Fallback xmlns="">
            <p:pic>
              <p:nvPicPr>
                <p:cNvPr id="79" name="Ink 78">
                  <a:extLst>
                    <a:ext uri="{FF2B5EF4-FFF2-40B4-BE49-F238E27FC236}">
                      <a16:creationId xmlns:a16="http://schemas.microsoft.com/office/drawing/2014/main" id="{C9CFE8FA-B85B-454C-9B28-30700CBE28DD}"/>
                    </a:ext>
                  </a:extLst>
                </p:cNvPr>
                <p:cNvPicPr/>
                <p:nvPr/>
              </p:nvPicPr>
              <p:blipFill>
                <a:blip r:embed="rId132"/>
                <a:stretch>
                  <a:fillRect/>
                </a:stretch>
              </p:blipFill>
              <p:spPr>
                <a:xfrm>
                  <a:off x="1860702" y="3959377"/>
                  <a:ext cx="982080" cy="801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0" name="Ink 79">
                  <a:extLst>
                    <a:ext uri="{FF2B5EF4-FFF2-40B4-BE49-F238E27FC236}">
                      <a16:creationId xmlns:a16="http://schemas.microsoft.com/office/drawing/2014/main" id="{67D918A4-8F0B-497E-B659-727FAC17C87B}"/>
                    </a:ext>
                  </a:extLst>
                </p14:cNvPr>
                <p14:cNvContentPartPr/>
                <p14:nvPr/>
              </p14:nvContentPartPr>
              <p14:xfrm>
                <a:off x="2758902" y="4061977"/>
                <a:ext cx="663120" cy="367920"/>
              </p14:xfrm>
            </p:contentPart>
          </mc:Choice>
          <mc:Fallback xmlns="">
            <p:pic>
              <p:nvPicPr>
                <p:cNvPr id="80" name="Ink 79">
                  <a:extLst>
                    <a:ext uri="{FF2B5EF4-FFF2-40B4-BE49-F238E27FC236}">
                      <a16:creationId xmlns:a16="http://schemas.microsoft.com/office/drawing/2014/main" id="{67D918A4-8F0B-497E-B659-727FAC17C87B}"/>
                    </a:ext>
                  </a:extLst>
                </p:cNvPr>
                <p:cNvPicPr/>
                <p:nvPr/>
              </p:nvPicPr>
              <p:blipFill>
                <a:blip r:embed="rId134"/>
                <a:stretch>
                  <a:fillRect/>
                </a:stretch>
              </p:blipFill>
              <p:spPr>
                <a:xfrm>
                  <a:off x="2740902" y="4043977"/>
                  <a:ext cx="6987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2" name="Ink 81">
                  <a:extLst>
                    <a:ext uri="{FF2B5EF4-FFF2-40B4-BE49-F238E27FC236}">
                      <a16:creationId xmlns:a16="http://schemas.microsoft.com/office/drawing/2014/main" id="{0FCB8E7E-5F23-4AE1-8C91-4B2616DDE64E}"/>
                    </a:ext>
                  </a:extLst>
                </p14:cNvPr>
                <p14:cNvContentPartPr/>
                <p14:nvPr/>
              </p14:nvContentPartPr>
              <p14:xfrm>
                <a:off x="3437502" y="3990697"/>
                <a:ext cx="227520" cy="227520"/>
              </p14:xfrm>
            </p:contentPart>
          </mc:Choice>
          <mc:Fallback xmlns="">
            <p:pic>
              <p:nvPicPr>
                <p:cNvPr id="82" name="Ink 81">
                  <a:extLst>
                    <a:ext uri="{FF2B5EF4-FFF2-40B4-BE49-F238E27FC236}">
                      <a16:creationId xmlns:a16="http://schemas.microsoft.com/office/drawing/2014/main" id="{0FCB8E7E-5F23-4AE1-8C91-4B2616DDE64E}"/>
                    </a:ext>
                  </a:extLst>
                </p:cNvPr>
                <p:cNvPicPr/>
                <p:nvPr/>
              </p:nvPicPr>
              <p:blipFill>
                <a:blip r:embed="rId136"/>
                <a:stretch>
                  <a:fillRect/>
                </a:stretch>
              </p:blipFill>
              <p:spPr>
                <a:xfrm>
                  <a:off x="3419502" y="3973057"/>
                  <a:ext cx="26316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3" name="Ink 82">
                  <a:extLst>
                    <a:ext uri="{FF2B5EF4-FFF2-40B4-BE49-F238E27FC236}">
                      <a16:creationId xmlns:a16="http://schemas.microsoft.com/office/drawing/2014/main" id="{7FCFE69C-6592-4040-8042-BC3947F956D8}"/>
                    </a:ext>
                  </a:extLst>
                </p14:cNvPr>
                <p14:cNvContentPartPr/>
                <p14:nvPr/>
              </p14:nvContentPartPr>
              <p14:xfrm>
                <a:off x="3666462" y="3612697"/>
                <a:ext cx="335520" cy="869040"/>
              </p14:xfrm>
            </p:contentPart>
          </mc:Choice>
          <mc:Fallback xmlns="">
            <p:pic>
              <p:nvPicPr>
                <p:cNvPr id="83" name="Ink 82">
                  <a:extLst>
                    <a:ext uri="{FF2B5EF4-FFF2-40B4-BE49-F238E27FC236}">
                      <a16:creationId xmlns:a16="http://schemas.microsoft.com/office/drawing/2014/main" id="{7FCFE69C-6592-4040-8042-BC3947F956D8}"/>
                    </a:ext>
                  </a:extLst>
                </p:cNvPr>
                <p:cNvPicPr/>
                <p:nvPr/>
              </p:nvPicPr>
              <p:blipFill>
                <a:blip r:embed="rId138"/>
                <a:stretch>
                  <a:fillRect/>
                </a:stretch>
              </p:blipFill>
              <p:spPr>
                <a:xfrm>
                  <a:off x="3648462" y="3594697"/>
                  <a:ext cx="371160" cy="9046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4" name="Ink 83">
                  <a:extLst>
                    <a:ext uri="{FF2B5EF4-FFF2-40B4-BE49-F238E27FC236}">
                      <a16:creationId xmlns:a16="http://schemas.microsoft.com/office/drawing/2014/main" id="{93F20367-B3C2-4EBB-ADB2-D739AD9B4E3A}"/>
                    </a:ext>
                  </a:extLst>
                </p14:cNvPr>
                <p14:cNvContentPartPr/>
                <p14:nvPr/>
              </p14:nvContentPartPr>
              <p14:xfrm>
                <a:off x="3825582" y="3831217"/>
                <a:ext cx="570600" cy="502920"/>
              </p14:xfrm>
            </p:contentPart>
          </mc:Choice>
          <mc:Fallback xmlns="">
            <p:pic>
              <p:nvPicPr>
                <p:cNvPr id="84" name="Ink 83">
                  <a:extLst>
                    <a:ext uri="{FF2B5EF4-FFF2-40B4-BE49-F238E27FC236}">
                      <a16:creationId xmlns:a16="http://schemas.microsoft.com/office/drawing/2014/main" id="{93F20367-B3C2-4EBB-ADB2-D739AD9B4E3A}"/>
                    </a:ext>
                  </a:extLst>
                </p:cNvPr>
                <p:cNvPicPr/>
                <p:nvPr/>
              </p:nvPicPr>
              <p:blipFill>
                <a:blip r:embed="rId140"/>
                <a:stretch>
                  <a:fillRect/>
                </a:stretch>
              </p:blipFill>
              <p:spPr>
                <a:xfrm>
                  <a:off x="3807582" y="3813577"/>
                  <a:ext cx="60624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5" name="Ink 84">
                  <a:extLst>
                    <a:ext uri="{FF2B5EF4-FFF2-40B4-BE49-F238E27FC236}">
                      <a16:creationId xmlns:a16="http://schemas.microsoft.com/office/drawing/2014/main" id="{912BEF4A-48E8-4B43-A415-900338711ACE}"/>
                    </a:ext>
                  </a:extLst>
                </p14:cNvPr>
                <p14:cNvContentPartPr/>
                <p14:nvPr/>
              </p14:nvContentPartPr>
              <p14:xfrm>
                <a:off x="4474662" y="3754537"/>
                <a:ext cx="538560" cy="359640"/>
              </p14:xfrm>
            </p:contentPart>
          </mc:Choice>
          <mc:Fallback xmlns="">
            <p:pic>
              <p:nvPicPr>
                <p:cNvPr id="85" name="Ink 84">
                  <a:extLst>
                    <a:ext uri="{FF2B5EF4-FFF2-40B4-BE49-F238E27FC236}">
                      <a16:creationId xmlns:a16="http://schemas.microsoft.com/office/drawing/2014/main" id="{912BEF4A-48E8-4B43-A415-900338711ACE}"/>
                    </a:ext>
                  </a:extLst>
                </p:cNvPr>
                <p:cNvPicPr/>
                <p:nvPr/>
              </p:nvPicPr>
              <p:blipFill>
                <a:blip r:embed="rId142"/>
                <a:stretch>
                  <a:fillRect/>
                </a:stretch>
              </p:blipFill>
              <p:spPr>
                <a:xfrm>
                  <a:off x="4457022" y="3736537"/>
                  <a:ext cx="57420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6" name="Ink 85">
                  <a:extLst>
                    <a:ext uri="{FF2B5EF4-FFF2-40B4-BE49-F238E27FC236}">
                      <a16:creationId xmlns:a16="http://schemas.microsoft.com/office/drawing/2014/main" id="{857182BF-05F3-4323-A135-3C67CA3E8FCA}"/>
                    </a:ext>
                  </a:extLst>
                </p14:cNvPr>
                <p14:cNvContentPartPr/>
                <p14:nvPr/>
              </p14:nvContentPartPr>
              <p14:xfrm>
                <a:off x="5000982" y="3424057"/>
                <a:ext cx="855360" cy="843120"/>
              </p14:xfrm>
            </p:contentPart>
          </mc:Choice>
          <mc:Fallback xmlns="">
            <p:pic>
              <p:nvPicPr>
                <p:cNvPr id="86" name="Ink 85">
                  <a:extLst>
                    <a:ext uri="{FF2B5EF4-FFF2-40B4-BE49-F238E27FC236}">
                      <a16:creationId xmlns:a16="http://schemas.microsoft.com/office/drawing/2014/main" id="{857182BF-05F3-4323-A135-3C67CA3E8FCA}"/>
                    </a:ext>
                  </a:extLst>
                </p:cNvPr>
                <p:cNvPicPr/>
                <p:nvPr/>
              </p:nvPicPr>
              <p:blipFill>
                <a:blip r:embed="rId144"/>
                <a:stretch>
                  <a:fillRect/>
                </a:stretch>
              </p:blipFill>
              <p:spPr>
                <a:xfrm>
                  <a:off x="4982982" y="3406057"/>
                  <a:ext cx="89100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7" name="Ink 86">
                  <a:extLst>
                    <a:ext uri="{FF2B5EF4-FFF2-40B4-BE49-F238E27FC236}">
                      <a16:creationId xmlns:a16="http://schemas.microsoft.com/office/drawing/2014/main" id="{D63A9F06-7351-4873-8AD5-2EC03FADB694}"/>
                    </a:ext>
                  </a:extLst>
                </p14:cNvPr>
                <p14:cNvContentPartPr/>
                <p14:nvPr/>
              </p14:nvContentPartPr>
              <p14:xfrm>
                <a:off x="6608382" y="3667417"/>
                <a:ext cx="625320" cy="438840"/>
              </p14:xfrm>
            </p:contentPart>
          </mc:Choice>
          <mc:Fallback xmlns="">
            <p:pic>
              <p:nvPicPr>
                <p:cNvPr id="87" name="Ink 86">
                  <a:extLst>
                    <a:ext uri="{FF2B5EF4-FFF2-40B4-BE49-F238E27FC236}">
                      <a16:creationId xmlns:a16="http://schemas.microsoft.com/office/drawing/2014/main" id="{D63A9F06-7351-4873-8AD5-2EC03FADB694}"/>
                    </a:ext>
                  </a:extLst>
                </p:cNvPr>
                <p:cNvPicPr/>
                <p:nvPr/>
              </p:nvPicPr>
              <p:blipFill>
                <a:blip r:embed="rId146"/>
                <a:stretch>
                  <a:fillRect/>
                </a:stretch>
              </p:blipFill>
              <p:spPr>
                <a:xfrm>
                  <a:off x="6590742" y="3649417"/>
                  <a:ext cx="66096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8" name="Ink 87">
                  <a:extLst>
                    <a:ext uri="{FF2B5EF4-FFF2-40B4-BE49-F238E27FC236}">
                      <a16:creationId xmlns:a16="http://schemas.microsoft.com/office/drawing/2014/main" id="{B881C784-1707-4245-97A8-C095B288CA08}"/>
                    </a:ext>
                  </a:extLst>
                </p14:cNvPr>
                <p14:cNvContentPartPr/>
                <p14:nvPr/>
              </p14:nvContentPartPr>
              <p14:xfrm>
                <a:off x="7130382" y="3543217"/>
                <a:ext cx="187200" cy="465840"/>
              </p14:xfrm>
            </p:contentPart>
          </mc:Choice>
          <mc:Fallback xmlns="">
            <p:pic>
              <p:nvPicPr>
                <p:cNvPr id="88" name="Ink 87">
                  <a:extLst>
                    <a:ext uri="{FF2B5EF4-FFF2-40B4-BE49-F238E27FC236}">
                      <a16:creationId xmlns:a16="http://schemas.microsoft.com/office/drawing/2014/main" id="{B881C784-1707-4245-97A8-C095B288CA08}"/>
                    </a:ext>
                  </a:extLst>
                </p:cNvPr>
                <p:cNvPicPr/>
                <p:nvPr/>
              </p:nvPicPr>
              <p:blipFill>
                <a:blip r:embed="rId148"/>
                <a:stretch>
                  <a:fillRect/>
                </a:stretch>
              </p:blipFill>
              <p:spPr>
                <a:xfrm>
                  <a:off x="7112382" y="3525217"/>
                  <a:ext cx="222840" cy="5014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9" name="Ink 88">
                  <a:extLst>
                    <a:ext uri="{FF2B5EF4-FFF2-40B4-BE49-F238E27FC236}">
                      <a16:creationId xmlns:a16="http://schemas.microsoft.com/office/drawing/2014/main" id="{2E419BD3-04B3-436E-9FAD-51C28116FED3}"/>
                    </a:ext>
                  </a:extLst>
                </p14:cNvPr>
                <p14:cNvContentPartPr/>
                <p14:nvPr/>
              </p14:nvContentPartPr>
              <p14:xfrm>
                <a:off x="7271142" y="3560857"/>
                <a:ext cx="144000" cy="464400"/>
              </p14:xfrm>
            </p:contentPart>
          </mc:Choice>
          <mc:Fallback xmlns="">
            <p:pic>
              <p:nvPicPr>
                <p:cNvPr id="89" name="Ink 88">
                  <a:extLst>
                    <a:ext uri="{FF2B5EF4-FFF2-40B4-BE49-F238E27FC236}">
                      <a16:creationId xmlns:a16="http://schemas.microsoft.com/office/drawing/2014/main" id="{2E419BD3-04B3-436E-9FAD-51C28116FED3}"/>
                    </a:ext>
                  </a:extLst>
                </p:cNvPr>
                <p:cNvPicPr/>
                <p:nvPr/>
              </p:nvPicPr>
              <p:blipFill>
                <a:blip r:embed="rId150"/>
                <a:stretch>
                  <a:fillRect/>
                </a:stretch>
              </p:blipFill>
              <p:spPr>
                <a:xfrm>
                  <a:off x="7253142" y="3542857"/>
                  <a:ext cx="17964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0" name="Ink 89">
                  <a:extLst>
                    <a:ext uri="{FF2B5EF4-FFF2-40B4-BE49-F238E27FC236}">
                      <a16:creationId xmlns:a16="http://schemas.microsoft.com/office/drawing/2014/main" id="{C681882B-0529-4954-AE41-5ABC55FC5BAE}"/>
                    </a:ext>
                  </a:extLst>
                </p14:cNvPr>
                <p14:cNvContentPartPr/>
                <p14:nvPr/>
              </p14:nvContentPartPr>
              <p14:xfrm>
                <a:off x="7461942" y="3590377"/>
                <a:ext cx="490680" cy="455040"/>
              </p14:xfrm>
            </p:contentPart>
          </mc:Choice>
          <mc:Fallback xmlns="">
            <p:pic>
              <p:nvPicPr>
                <p:cNvPr id="90" name="Ink 89">
                  <a:extLst>
                    <a:ext uri="{FF2B5EF4-FFF2-40B4-BE49-F238E27FC236}">
                      <a16:creationId xmlns:a16="http://schemas.microsoft.com/office/drawing/2014/main" id="{C681882B-0529-4954-AE41-5ABC55FC5BAE}"/>
                    </a:ext>
                  </a:extLst>
                </p:cNvPr>
                <p:cNvPicPr/>
                <p:nvPr/>
              </p:nvPicPr>
              <p:blipFill>
                <a:blip r:embed="rId152"/>
                <a:stretch>
                  <a:fillRect/>
                </a:stretch>
              </p:blipFill>
              <p:spPr>
                <a:xfrm>
                  <a:off x="7444302" y="3572737"/>
                  <a:ext cx="52632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1" name="Ink 90">
                  <a:extLst>
                    <a:ext uri="{FF2B5EF4-FFF2-40B4-BE49-F238E27FC236}">
                      <a16:creationId xmlns:a16="http://schemas.microsoft.com/office/drawing/2014/main" id="{112AC32A-2CAF-4875-BAB6-51385A00CFFA}"/>
                    </a:ext>
                  </a:extLst>
                </p14:cNvPr>
                <p14:cNvContentPartPr/>
                <p14:nvPr/>
              </p14:nvContentPartPr>
              <p14:xfrm>
                <a:off x="8158542" y="3569857"/>
                <a:ext cx="511200" cy="432360"/>
              </p14:xfrm>
            </p:contentPart>
          </mc:Choice>
          <mc:Fallback xmlns="">
            <p:pic>
              <p:nvPicPr>
                <p:cNvPr id="91" name="Ink 90">
                  <a:extLst>
                    <a:ext uri="{FF2B5EF4-FFF2-40B4-BE49-F238E27FC236}">
                      <a16:creationId xmlns:a16="http://schemas.microsoft.com/office/drawing/2014/main" id="{112AC32A-2CAF-4875-BAB6-51385A00CFFA}"/>
                    </a:ext>
                  </a:extLst>
                </p:cNvPr>
                <p:cNvPicPr/>
                <p:nvPr/>
              </p:nvPicPr>
              <p:blipFill>
                <a:blip r:embed="rId154"/>
                <a:stretch>
                  <a:fillRect/>
                </a:stretch>
              </p:blipFill>
              <p:spPr>
                <a:xfrm>
                  <a:off x="8140542" y="3552217"/>
                  <a:ext cx="5468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2" name="Ink 91">
                  <a:extLst>
                    <a:ext uri="{FF2B5EF4-FFF2-40B4-BE49-F238E27FC236}">
                      <a16:creationId xmlns:a16="http://schemas.microsoft.com/office/drawing/2014/main" id="{E0D7B159-EC14-49F0-84FF-5B3AEC45C9B1}"/>
                    </a:ext>
                  </a:extLst>
                </p14:cNvPr>
                <p14:cNvContentPartPr/>
                <p14:nvPr/>
              </p14:nvContentPartPr>
              <p14:xfrm>
                <a:off x="8481102" y="3613057"/>
                <a:ext cx="618480" cy="353160"/>
              </p14:xfrm>
            </p:contentPart>
          </mc:Choice>
          <mc:Fallback xmlns="">
            <p:pic>
              <p:nvPicPr>
                <p:cNvPr id="92" name="Ink 91">
                  <a:extLst>
                    <a:ext uri="{FF2B5EF4-FFF2-40B4-BE49-F238E27FC236}">
                      <a16:creationId xmlns:a16="http://schemas.microsoft.com/office/drawing/2014/main" id="{E0D7B159-EC14-49F0-84FF-5B3AEC45C9B1}"/>
                    </a:ext>
                  </a:extLst>
                </p:cNvPr>
                <p:cNvPicPr/>
                <p:nvPr/>
              </p:nvPicPr>
              <p:blipFill>
                <a:blip r:embed="rId156"/>
                <a:stretch>
                  <a:fillRect/>
                </a:stretch>
              </p:blipFill>
              <p:spPr>
                <a:xfrm>
                  <a:off x="8463102" y="3595417"/>
                  <a:ext cx="65412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3" name="Ink 92">
                  <a:extLst>
                    <a:ext uri="{FF2B5EF4-FFF2-40B4-BE49-F238E27FC236}">
                      <a16:creationId xmlns:a16="http://schemas.microsoft.com/office/drawing/2014/main" id="{5609AA2C-298B-42C0-A98A-CB82177504F1}"/>
                    </a:ext>
                  </a:extLst>
                </p14:cNvPr>
                <p14:cNvContentPartPr/>
                <p14:nvPr/>
              </p14:nvContentPartPr>
              <p14:xfrm>
                <a:off x="9099222" y="3270337"/>
                <a:ext cx="369000" cy="502560"/>
              </p14:xfrm>
            </p:contentPart>
          </mc:Choice>
          <mc:Fallback xmlns="">
            <p:pic>
              <p:nvPicPr>
                <p:cNvPr id="93" name="Ink 92">
                  <a:extLst>
                    <a:ext uri="{FF2B5EF4-FFF2-40B4-BE49-F238E27FC236}">
                      <a16:creationId xmlns:a16="http://schemas.microsoft.com/office/drawing/2014/main" id="{5609AA2C-298B-42C0-A98A-CB82177504F1}"/>
                    </a:ext>
                  </a:extLst>
                </p:cNvPr>
                <p:cNvPicPr/>
                <p:nvPr/>
              </p:nvPicPr>
              <p:blipFill>
                <a:blip r:embed="rId158"/>
                <a:stretch>
                  <a:fillRect/>
                </a:stretch>
              </p:blipFill>
              <p:spPr>
                <a:xfrm>
                  <a:off x="9081222" y="3252337"/>
                  <a:ext cx="404640" cy="5382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4" name="Ink 93">
                  <a:extLst>
                    <a:ext uri="{FF2B5EF4-FFF2-40B4-BE49-F238E27FC236}">
                      <a16:creationId xmlns:a16="http://schemas.microsoft.com/office/drawing/2014/main" id="{C57FB566-8BC0-4DE8-B6B6-7951EF8BF294}"/>
                    </a:ext>
                  </a:extLst>
                </p14:cNvPr>
                <p14:cNvContentPartPr/>
                <p14:nvPr/>
              </p14:nvContentPartPr>
              <p14:xfrm>
                <a:off x="8879982" y="3357817"/>
                <a:ext cx="478440" cy="18720"/>
              </p14:xfrm>
            </p:contentPart>
          </mc:Choice>
          <mc:Fallback xmlns="">
            <p:pic>
              <p:nvPicPr>
                <p:cNvPr id="94" name="Ink 93">
                  <a:extLst>
                    <a:ext uri="{FF2B5EF4-FFF2-40B4-BE49-F238E27FC236}">
                      <a16:creationId xmlns:a16="http://schemas.microsoft.com/office/drawing/2014/main" id="{C57FB566-8BC0-4DE8-B6B6-7951EF8BF294}"/>
                    </a:ext>
                  </a:extLst>
                </p:cNvPr>
                <p:cNvPicPr/>
                <p:nvPr/>
              </p:nvPicPr>
              <p:blipFill>
                <a:blip r:embed="rId160"/>
                <a:stretch>
                  <a:fillRect/>
                </a:stretch>
              </p:blipFill>
              <p:spPr>
                <a:xfrm>
                  <a:off x="8861982" y="3339817"/>
                  <a:ext cx="5140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5" name="Ink 94">
                  <a:extLst>
                    <a:ext uri="{FF2B5EF4-FFF2-40B4-BE49-F238E27FC236}">
                      <a16:creationId xmlns:a16="http://schemas.microsoft.com/office/drawing/2014/main" id="{63E22AAD-B59A-4B84-A5CC-81ABA864306C}"/>
                    </a:ext>
                  </a:extLst>
                </p14:cNvPr>
                <p14:cNvContentPartPr/>
                <p14:nvPr/>
              </p14:nvContentPartPr>
              <p14:xfrm>
                <a:off x="9468942" y="3472657"/>
                <a:ext cx="129960" cy="117720"/>
              </p14:xfrm>
            </p:contentPart>
          </mc:Choice>
          <mc:Fallback xmlns="">
            <p:pic>
              <p:nvPicPr>
                <p:cNvPr id="95" name="Ink 94">
                  <a:extLst>
                    <a:ext uri="{FF2B5EF4-FFF2-40B4-BE49-F238E27FC236}">
                      <a16:creationId xmlns:a16="http://schemas.microsoft.com/office/drawing/2014/main" id="{63E22AAD-B59A-4B84-A5CC-81ABA864306C}"/>
                    </a:ext>
                  </a:extLst>
                </p:cNvPr>
                <p:cNvPicPr/>
                <p:nvPr/>
              </p:nvPicPr>
              <p:blipFill>
                <a:blip r:embed="rId162"/>
                <a:stretch>
                  <a:fillRect/>
                </a:stretch>
              </p:blipFill>
              <p:spPr>
                <a:xfrm>
                  <a:off x="9451302" y="3454657"/>
                  <a:ext cx="165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6" name="Ink 95">
                  <a:extLst>
                    <a:ext uri="{FF2B5EF4-FFF2-40B4-BE49-F238E27FC236}">
                      <a16:creationId xmlns:a16="http://schemas.microsoft.com/office/drawing/2014/main" id="{B5591702-49E1-465F-8011-2EE4339FF3D9}"/>
                    </a:ext>
                  </a:extLst>
                </p14:cNvPr>
                <p14:cNvContentPartPr/>
                <p14:nvPr/>
              </p14:nvContentPartPr>
              <p14:xfrm>
                <a:off x="9381102" y="3254857"/>
                <a:ext cx="360" cy="51120"/>
              </p14:xfrm>
            </p:contentPart>
          </mc:Choice>
          <mc:Fallback xmlns="">
            <p:pic>
              <p:nvPicPr>
                <p:cNvPr id="96" name="Ink 95">
                  <a:extLst>
                    <a:ext uri="{FF2B5EF4-FFF2-40B4-BE49-F238E27FC236}">
                      <a16:creationId xmlns:a16="http://schemas.microsoft.com/office/drawing/2014/main" id="{B5591702-49E1-465F-8011-2EE4339FF3D9}"/>
                    </a:ext>
                  </a:extLst>
                </p:cNvPr>
                <p:cNvPicPr/>
                <p:nvPr/>
              </p:nvPicPr>
              <p:blipFill>
                <a:blip r:embed="rId164"/>
                <a:stretch>
                  <a:fillRect/>
                </a:stretch>
              </p:blipFill>
              <p:spPr>
                <a:xfrm>
                  <a:off x="9363102" y="3237217"/>
                  <a:ext cx="360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7" name="Ink 96">
                  <a:extLst>
                    <a:ext uri="{FF2B5EF4-FFF2-40B4-BE49-F238E27FC236}">
                      <a16:creationId xmlns:a16="http://schemas.microsoft.com/office/drawing/2014/main" id="{2DA104AE-D2F5-48AB-92CD-7FC9B8619FD5}"/>
                    </a:ext>
                  </a:extLst>
                </p14:cNvPr>
                <p14:cNvContentPartPr/>
                <p14:nvPr/>
              </p14:nvContentPartPr>
              <p14:xfrm>
                <a:off x="9642822" y="3147937"/>
                <a:ext cx="918720" cy="473760"/>
              </p14:xfrm>
            </p:contentPart>
          </mc:Choice>
          <mc:Fallback xmlns="">
            <p:pic>
              <p:nvPicPr>
                <p:cNvPr id="97" name="Ink 96">
                  <a:extLst>
                    <a:ext uri="{FF2B5EF4-FFF2-40B4-BE49-F238E27FC236}">
                      <a16:creationId xmlns:a16="http://schemas.microsoft.com/office/drawing/2014/main" id="{2DA104AE-D2F5-48AB-92CD-7FC9B8619FD5}"/>
                    </a:ext>
                  </a:extLst>
                </p:cNvPr>
                <p:cNvPicPr/>
                <p:nvPr/>
              </p:nvPicPr>
              <p:blipFill>
                <a:blip r:embed="rId166"/>
                <a:stretch>
                  <a:fillRect/>
                </a:stretch>
              </p:blipFill>
              <p:spPr>
                <a:xfrm>
                  <a:off x="9624822" y="3130297"/>
                  <a:ext cx="95436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9" name="Ink 98">
                  <a:extLst>
                    <a:ext uri="{FF2B5EF4-FFF2-40B4-BE49-F238E27FC236}">
                      <a16:creationId xmlns:a16="http://schemas.microsoft.com/office/drawing/2014/main" id="{DFDD2E91-BA21-481C-8DFD-CFE321D0D5DA}"/>
                    </a:ext>
                  </a:extLst>
                </p14:cNvPr>
                <p14:cNvContentPartPr/>
                <p14:nvPr/>
              </p14:nvContentPartPr>
              <p14:xfrm>
                <a:off x="1212702" y="5347897"/>
                <a:ext cx="438840" cy="120960"/>
              </p14:xfrm>
            </p:contentPart>
          </mc:Choice>
          <mc:Fallback xmlns="">
            <p:pic>
              <p:nvPicPr>
                <p:cNvPr id="99" name="Ink 98">
                  <a:extLst>
                    <a:ext uri="{FF2B5EF4-FFF2-40B4-BE49-F238E27FC236}">
                      <a16:creationId xmlns:a16="http://schemas.microsoft.com/office/drawing/2014/main" id="{DFDD2E91-BA21-481C-8DFD-CFE321D0D5DA}"/>
                    </a:ext>
                  </a:extLst>
                </p:cNvPr>
                <p:cNvPicPr/>
                <p:nvPr/>
              </p:nvPicPr>
              <p:blipFill>
                <a:blip r:embed="rId168"/>
                <a:stretch>
                  <a:fillRect/>
                </a:stretch>
              </p:blipFill>
              <p:spPr>
                <a:xfrm>
                  <a:off x="1195062" y="5329897"/>
                  <a:ext cx="4744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0" name="Ink 99">
                  <a:extLst>
                    <a:ext uri="{FF2B5EF4-FFF2-40B4-BE49-F238E27FC236}">
                      <a16:creationId xmlns:a16="http://schemas.microsoft.com/office/drawing/2014/main" id="{9B858C9B-EB43-43FB-A649-31E05C916294}"/>
                    </a:ext>
                  </a:extLst>
                </p14:cNvPr>
                <p14:cNvContentPartPr/>
                <p14:nvPr/>
              </p14:nvContentPartPr>
              <p14:xfrm>
                <a:off x="2088942" y="4821217"/>
                <a:ext cx="982800" cy="721440"/>
              </p14:xfrm>
            </p:contentPart>
          </mc:Choice>
          <mc:Fallback xmlns="">
            <p:pic>
              <p:nvPicPr>
                <p:cNvPr id="100" name="Ink 99">
                  <a:extLst>
                    <a:ext uri="{FF2B5EF4-FFF2-40B4-BE49-F238E27FC236}">
                      <a16:creationId xmlns:a16="http://schemas.microsoft.com/office/drawing/2014/main" id="{9B858C9B-EB43-43FB-A649-31E05C916294}"/>
                    </a:ext>
                  </a:extLst>
                </p:cNvPr>
                <p:cNvPicPr/>
                <p:nvPr/>
              </p:nvPicPr>
              <p:blipFill>
                <a:blip r:embed="rId170"/>
                <a:stretch>
                  <a:fillRect/>
                </a:stretch>
              </p:blipFill>
              <p:spPr>
                <a:xfrm>
                  <a:off x="2070942" y="4803217"/>
                  <a:ext cx="1018440" cy="7570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1" name="Ink 100">
                  <a:extLst>
                    <a:ext uri="{FF2B5EF4-FFF2-40B4-BE49-F238E27FC236}">
                      <a16:creationId xmlns:a16="http://schemas.microsoft.com/office/drawing/2014/main" id="{529E10C0-59FB-4BF7-A481-ECD202040E41}"/>
                    </a:ext>
                  </a:extLst>
                </p14:cNvPr>
                <p14:cNvContentPartPr/>
                <p14:nvPr/>
              </p14:nvContentPartPr>
              <p14:xfrm>
                <a:off x="3174702" y="4995097"/>
                <a:ext cx="614880" cy="424080"/>
              </p14:xfrm>
            </p:contentPart>
          </mc:Choice>
          <mc:Fallback xmlns="">
            <p:pic>
              <p:nvPicPr>
                <p:cNvPr id="101" name="Ink 100">
                  <a:extLst>
                    <a:ext uri="{FF2B5EF4-FFF2-40B4-BE49-F238E27FC236}">
                      <a16:creationId xmlns:a16="http://schemas.microsoft.com/office/drawing/2014/main" id="{529E10C0-59FB-4BF7-A481-ECD202040E41}"/>
                    </a:ext>
                  </a:extLst>
                </p:cNvPr>
                <p:cNvPicPr/>
                <p:nvPr/>
              </p:nvPicPr>
              <p:blipFill>
                <a:blip r:embed="rId172"/>
                <a:stretch>
                  <a:fillRect/>
                </a:stretch>
              </p:blipFill>
              <p:spPr>
                <a:xfrm>
                  <a:off x="3156702" y="4977097"/>
                  <a:ext cx="65052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2" name="Ink 101">
                  <a:extLst>
                    <a:ext uri="{FF2B5EF4-FFF2-40B4-BE49-F238E27FC236}">
                      <a16:creationId xmlns:a16="http://schemas.microsoft.com/office/drawing/2014/main" id="{C241D1D4-0B98-45D1-A1CB-F3ACB4542F7B}"/>
                    </a:ext>
                  </a:extLst>
                </p14:cNvPr>
                <p14:cNvContentPartPr/>
                <p14:nvPr/>
              </p14:nvContentPartPr>
              <p14:xfrm>
                <a:off x="3710022" y="4967377"/>
                <a:ext cx="420120" cy="232920"/>
              </p14:xfrm>
            </p:contentPart>
          </mc:Choice>
          <mc:Fallback xmlns="">
            <p:pic>
              <p:nvPicPr>
                <p:cNvPr id="102" name="Ink 101">
                  <a:extLst>
                    <a:ext uri="{FF2B5EF4-FFF2-40B4-BE49-F238E27FC236}">
                      <a16:creationId xmlns:a16="http://schemas.microsoft.com/office/drawing/2014/main" id="{C241D1D4-0B98-45D1-A1CB-F3ACB4542F7B}"/>
                    </a:ext>
                  </a:extLst>
                </p:cNvPr>
                <p:cNvPicPr/>
                <p:nvPr/>
              </p:nvPicPr>
              <p:blipFill>
                <a:blip r:embed="rId174"/>
                <a:stretch>
                  <a:fillRect/>
                </a:stretch>
              </p:blipFill>
              <p:spPr>
                <a:xfrm>
                  <a:off x="3692382" y="4949377"/>
                  <a:ext cx="4557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3" name="Ink 102">
                  <a:extLst>
                    <a:ext uri="{FF2B5EF4-FFF2-40B4-BE49-F238E27FC236}">
                      <a16:creationId xmlns:a16="http://schemas.microsoft.com/office/drawing/2014/main" id="{58892FCA-79B0-4DF4-98CA-AF01002C5DE8}"/>
                    </a:ext>
                  </a:extLst>
                </p14:cNvPr>
                <p14:cNvContentPartPr/>
                <p14:nvPr/>
              </p14:nvContentPartPr>
              <p14:xfrm>
                <a:off x="4114302" y="4872697"/>
                <a:ext cx="322920" cy="213480"/>
              </p14:xfrm>
            </p:contentPart>
          </mc:Choice>
          <mc:Fallback xmlns="">
            <p:pic>
              <p:nvPicPr>
                <p:cNvPr id="103" name="Ink 102">
                  <a:extLst>
                    <a:ext uri="{FF2B5EF4-FFF2-40B4-BE49-F238E27FC236}">
                      <a16:creationId xmlns:a16="http://schemas.microsoft.com/office/drawing/2014/main" id="{58892FCA-79B0-4DF4-98CA-AF01002C5DE8}"/>
                    </a:ext>
                  </a:extLst>
                </p:cNvPr>
                <p:cNvPicPr/>
                <p:nvPr/>
              </p:nvPicPr>
              <p:blipFill>
                <a:blip r:embed="rId176"/>
                <a:stretch>
                  <a:fillRect/>
                </a:stretch>
              </p:blipFill>
              <p:spPr>
                <a:xfrm>
                  <a:off x="4096662" y="4855057"/>
                  <a:ext cx="3585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4" name="Ink 103">
                  <a:extLst>
                    <a:ext uri="{FF2B5EF4-FFF2-40B4-BE49-F238E27FC236}">
                      <a16:creationId xmlns:a16="http://schemas.microsoft.com/office/drawing/2014/main" id="{101B3192-4E93-45D0-B17F-940142E5703C}"/>
                    </a:ext>
                  </a:extLst>
                </p14:cNvPr>
                <p14:cNvContentPartPr/>
                <p14:nvPr/>
              </p14:nvContentPartPr>
              <p14:xfrm>
                <a:off x="4501302" y="4483537"/>
                <a:ext cx="515520" cy="874440"/>
              </p14:xfrm>
            </p:contentPart>
          </mc:Choice>
          <mc:Fallback xmlns="">
            <p:pic>
              <p:nvPicPr>
                <p:cNvPr id="104" name="Ink 103">
                  <a:extLst>
                    <a:ext uri="{FF2B5EF4-FFF2-40B4-BE49-F238E27FC236}">
                      <a16:creationId xmlns:a16="http://schemas.microsoft.com/office/drawing/2014/main" id="{101B3192-4E93-45D0-B17F-940142E5703C}"/>
                    </a:ext>
                  </a:extLst>
                </p:cNvPr>
                <p:cNvPicPr/>
                <p:nvPr/>
              </p:nvPicPr>
              <p:blipFill>
                <a:blip r:embed="rId178"/>
                <a:stretch>
                  <a:fillRect/>
                </a:stretch>
              </p:blipFill>
              <p:spPr>
                <a:xfrm>
                  <a:off x="4483662" y="4465897"/>
                  <a:ext cx="551160" cy="9100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5" name="Ink 104">
                  <a:extLst>
                    <a:ext uri="{FF2B5EF4-FFF2-40B4-BE49-F238E27FC236}">
                      <a16:creationId xmlns:a16="http://schemas.microsoft.com/office/drawing/2014/main" id="{A84D71D9-C8A3-49AF-BBC6-B09B2C507A5B}"/>
                    </a:ext>
                  </a:extLst>
                </p14:cNvPr>
                <p14:cNvContentPartPr/>
                <p14:nvPr/>
              </p14:nvContentPartPr>
              <p14:xfrm>
                <a:off x="4712262" y="4842457"/>
                <a:ext cx="437040" cy="178200"/>
              </p14:xfrm>
            </p:contentPart>
          </mc:Choice>
          <mc:Fallback xmlns="">
            <p:pic>
              <p:nvPicPr>
                <p:cNvPr id="105" name="Ink 104">
                  <a:extLst>
                    <a:ext uri="{FF2B5EF4-FFF2-40B4-BE49-F238E27FC236}">
                      <a16:creationId xmlns:a16="http://schemas.microsoft.com/office/drawing/2014/main" id="{A84D71D9-C8A3-49AF-BBC6-B09B2C507A5B}"/>
                    </a:ext>
                  </a:extLst>
                </p:cNvPr>
                <p:cNvPicPr/>
                <p:nvPr/>
              </p:nvPicPr>
              <p:blipFill>
                <a:blip r:embed="rId180"/>
                <a:stretch>
                  <a:fillRect/>
                </a:stretch>
              </p:blipFill>
              <p:spPr>
                <a:xfrm>
                  <a:off x="4694622" y="4824457"/>
                  <a:ext cx="4726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6" name="Ink 105">
                  <a:extLst>
                    <a:ext uri="{FF2B5EF4-FFF2-40B4-BE49-F238E27FC236}">
                      <a16:creationId xmlns:a16="http://schemas.microsoft.com/office/drawing/2014/main" id="{8F788A77-32AD-43B5-8092-2425F1B5F0F7}"/>
                    </a:ext>
                  </a:extLst>
                </p14:cNvPr>
                <p14:cNvContentPartPr/>
                <p14:nvPr/>
              </p14:nvContentPartPr>
              <p14:xfrm>
                <a:off x="5135262" y="4791337"/>
                <a:ext cx="560160" cy="256320"/>
              </p14:xfrm>
            </p:contentPart>
          </mc:Choice>
          <mc:Fallback xmlns="">
            <p:pic>
              <p:nvPicPr>
                <p:cNvPr id="106" name="Ink 105">
                  <a:extLst>
                    <a:ext uri="{FF2B5EF4-FFF2-40B4-BE49-F238E27FC236}">
                      <a16:creationId xmlns:a16="http://schemas.microsoft.com/office/drawing/2014/main" id="{8F788A77-32AD-43B5-8092-2425F1B5F0F7}"/>
                    </a:ext>
                  </a:extLst>
                </p:cNvPr>
                <p:cNvPicPr/>
                <p:nvPr/>
              </p:nvPicPr>
              <p:blipFill>
                <a:blip r:embed="rId182"/>
                <a:stretch>
                  <a:fillRect/>
                </a:stretch>
              </p:blipFill>
              <p:spPr>
                <a:xfrm>
                  <a:off x="5117622" y="4773697"/>
                  <a:ext cx="5958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07" name="Ink 106">
                  <a:extLst>
                    <a:ext uri="{FF2B5EF4-FFF2-40B4-BE49-F238E27FC236}">
                      <a16:creationId xmlns:a16="http://schemas.microsoft.com/office/drawing/2014/main" id="{1AF702D5-70D1-4D34-9966-01D1D7A8EF63}"/>
                    </a:ext>
                  </a:extLst>
                </p14:cNvPr>
                <p14:cNvContentPartPr/>
                <p14:nvPr/>
              </p14:nvContentPartPr>
              <p14:xfrm>
                <a:off x="5795142" y="4296697"/>
                <a:ext cx="443880" cy="657000"/>
              </p14:xfrm>
            </p:contentPart>
          </mc:Choice>
          <mc:Fallback xmlns="">
            <p:pic>
              <p:nvPicPr>
                <p:cNvPr id="107" name="Ink 106">
                  <a:extLst>
                    <a:ext uri="{FF2B5EF4-FFF2-40B4-BE49-F238E27FC236}">
                      <a16:creationId xmlns:a16="http://schemas.microsoft.com/office/drawing/2014/main" id="{1AF702D5-70D1-4D34-9966-01D1D7A8EF63}"/>
                    </a:ext>
                  </a:extLst>
                </p:cNvPr>
                <p:cNvPicPr/>
                <p:nvPr/>
              </p:nvPicPr>
              <p:blipFill>
                <a:blip r:embed="rId184"/>
                <a:stretch>
                  <a:fillRect/>
                </a:stretch>
              </p:blipFill>
              <p:spPr>
                <a:xfrm>
                  <a:off x="5777142" y="4279057"/>
                  <a:ext cx="479520" cy="6926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8" name="Ink 107">
                  <a:extLst>
                    <a:ext uri="{FF2B5EF4-FFF2-40B4-BE49-F238E27FC236}">
                      <a16:creationId xmlns:a16="http://schemas.microsoft.com/office/drawing/2014/main" id="{36B6305A-C356-4D59-BA59-E879899F8A7A}"/>
                    </a:ext>
                  </a:extLst>
                </p14:cNvPr>
                <p14:cNvContentPartPr/>
                <p14:nvPr/>
              </p14:nvContentPartPr>
              <p14:xfrm>
                <a:off x="5864262" y="4694497"/>
                <a:ext cx="338040" cy="9360"/>
              </p14:xfrm>
            </p:contentPart>
          </mc:Choice>
          <mc:Fallback xmlns="">
            <p:pic>
              <p:nvPicPr>
                <p:cNvPr id="108" name="Ink 107">
                  <a:extLst>
                    <a:ext uri="{FF2B5EF4-FFF2-40B4-BE49-F238E27FC236}">
                      <a16:creationId xmlns:a16="http://schemas.microsoft.com/office/drawing/2014/main" id="{36B6305A-C356-4D59-BA59-E879899F8A7A}"/>
                    </a:ext>
                  </a:extLst>
                </p:cNvPr>
                <p:cNvPicPr/>
                <p:nvPr/>
              </p:nvPicPr>
              <p:blipFill>
                <a:blip r:embed="rId186"/>
                <a:stretch>
                  <a:fillRect/>
                </a:stretch>
              </p:blipFill>
              <p:spPr>
                <a:xfrm>
                  <a:off x="5846262" y="4676497"/>
                  <a:ext cx="373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09" name="Ink 108">
                  <a:extLst>
                    <a:ext uri="{FF2B5EF4-FFF2-40B4-BE49-F238E27FC236}">
                      <a16:creationId xmlns:a16="http://schemas.microsoft.com/office/drawing/2014/main" id="{91419024-448D-4EC1-870D-D94751241C05}"/>
                    </a:ext>
                  </a:extLst>
                </p14:cNvPr>
                <p14:cNvContentPartPr/>
                <p14:nvPr/>
              </p14:nvContentPartPr>
              <p14:xfrm>
                <a:off x="6277182" y="4232257"/>
                <a:ext cx="574560" cy="410400"/>
              </p14:xfrm>
            </p:contentPart>
          </mc:Choice>
          <mc:Fallback xmlns="">
            <p:pic>
              <p:nvPicPr>
                <p:cNvPr id="109" name="Ink 108">
                  <a:extLst>
                    <a:ext uri="{FF2B5EF4-FFF2-40B4-BE49-F238E27FC236}">
                      <a16:creationId xmlns:a16="http://schemas.microsoft.com/office/drawing/2014/main" id="{91419024-448D-4EC1-870D-D94751241C05}"/>
                    </a:ext>
                  </a:extLst>
                </p:cNvPr>
                <p:cNvPicPr/>
                <p:nvPr/>
              </p:nvPicPr>
              <p:blipFill>
                <a:blip r:embed="rId188"/>
                <a:stretch>
                  <a:fillRect/>
                </a:stretch>
              </p:blipFill>
              <p:spPr>
                <a:xfrm>
                  <a:off x="6259542" y="4214617"/>
                  <a:ext cx="6102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0" name="Ink 109">
                  <a:extLst>
                    <a:ext uri="{FF2B5EF4-FFF2-40B4-BE49-F238E27FC236}">
                      <a16:creationId xmlns:a16="http://schemas.microsoft.com/office/drawing/2014/main" id="{C21F253F-5246-4D43-B6CB-FEEB24179201}"/>
                    </a:ext>
                  </a:extLst>
                </p14:cNvPr>
                <p14:cNvContentPartPr/>
                <p14:nvPr/>
              </p14:nvContentPartPr>
              <p14:xfrm>
                <a:off x="6901782" y="4395697"/>
                <a:ext cx="27000" cy="78120"/>
              </p14:xfrm>
            </p:contentPart>
          </mc:Choice>
          <mc:Fallback xmlns="">
            <p:pic>
              <p:nvPicPr>
                <p:cNvPr id="110" name="Ink 109">
                  <a:extLst>
                    <a:ext uri="{FF2B5EF4-FFF2-40B4-BE49-F238E27FC236}">
                      <a16:creationId xmlns:a16="http://schemas.microsoft.com/office/drawing/2014/main" id="{C21F253F-5246-4D43-B6CB-FEEB24179201}"/>
                    </a:ext>
                  </a:extLst>
                </p:cNvPr>
                <p:cNvPicPr/>
                <p:nvPr/>
              </p:nvPicPr>
              <p:blipFill>
                <a:blip r:embed="rId190"/>
                <a:stretch>
                  <a:fillRect/>
                </a:stretch>
              </p:blipFill>
              <p:spPr>
                <a:xfrm>
                  <a:off x="6883782" y="4378057"/>
                  <a:ext cx="626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1" name="Ink 110">
                  <a:extLst>
                    <a:ext uri="{FF2B5EF4-FFF2-40B4-BE49-F238E27FC236}">
                      <a16:creationId xmlns:a16="http://schemas.microsoft.com/office/drawing/2014/main" id="{68DE7E72-BCCA-4AC8-9E7E-F3AB552C9936}"/>
                    </a:ext>
                  </a:extLst>
                </p14:cNvPr>
                <p14:cNvContentPartPr/>
                <p14:nvPr/>
              </p14:nvContentPartPr>
              <p14:xfrm>
                <a:off x="6813582" y="4281577"/>
                <a:ext cx="360" cy="360"/>
              </p14:xfrm>
            </p:contentPart>
          </mc:Choice>
          <mc:Fallback xmlns="">
            <p:pic>
              <p:nvPicPr>
                <p:cNvPr id="111" name="Ink 110">
                  <a:extLst>
                    <a:ext uri="{FF2B5EF4-FFF2-40B4-BE49-F238E27FC236}">
                      <a16:creationId xmlns:a16="http://schemas.microsoft.com/office/drawing/2014/main" id="{68DE7E72-BCCA-4AC8-9E7E-F3AB552C9936}"/>
                    </a:ext>
                  </a:extLst>
                </p:cNvPr>
                <p:cNvPicPr/>
                <p:nvPr/>
              </p:nvPicPr>
              <p:blipFill>
                <a:blip r:embed="rId66"/>
                <a:stretch>
                  <a:fillRect/>
                </a:stretch>
              </p:blipFill>
              <p:spPr>
                <a:xfrm>
                  <a:off x="6795582" y="42635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3" name="Ink 112">
                  <a:extLst>
                    <a:ext uri="{FF2B5EF4-FFF2-40B4-BE49-F238E27FC236}">
                      <a16:creationId xmlns:a16="http://schemas.microsoft.com/office/drawing/2014/main" id="{D9DBC239-3141-4DDB-89CA-59905AD8FF36}"/>
                    </a:ext>
                  </a:extLst>
                </p14:cNvPr>
                <p14:cNvContentPartPr/>
                <p14:nvPr/>
              </p14:nvContentPartPr>
              <p14:xfrm>
                <a:off x="6962982" y="4334497"/>
                <a:ext cx="322560" cy="190800"/>
              </p14:xfrm>
            </p:contentPart>
          </mc:Choice>
          <mc:Fallback xmlns="">
            <p:pic>
              <p:nvPicPr>
                <p:cNvPr id="113" name="Ink 112">
                  <a:extLst>
                    <a:ext uri="{FF2B5EF4-FFF2-40B4-BE49-F238E27FC236}">
                      <a16:creationId xmlns:a16="http://schemas.microsoft.com/office/drawing/2014/main" id="{D9DBC239-3141-4DDB-89CA-59905AD8FF36}"/>
                    </a:ext>
                  </a:extLst>
                </p:cNvPr>
                <p:cNvPicPr/>
                <p:nvPr/>
              </p:nvPicPr>
              <p:blipFill>
                <a:blip r:embed="rId193"/>
                <a:stretch>
                  <a:fillRect/>
                </a:stretch>
              </p:blipFill>
              <p:spPr>
                <a:xfrm>
                  <a:off x="6945342" y="4316497"/>
                  <a:ext cx="35820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4" name="Ink 113">
                  <a:extLst>
                    <a:ext uri="{FF2B5EF4-FFF2-40B4-BE49-F238E27FC236}">
                      <a16:creationId xmlns:a16="http://schemas.microsoft.com/office/drawing/2014/main" id="{6E0716A5-4097-4758-9D10-F5E266441CCB}"/>
                    </a:ext>
                  </a:extLst>
                </p14:cNvPr>
                <p14:cNvContentPartPr/>
                <p14:nvPr/>
              </p14:nvContentPartPr>
              <p14:xfrm>
                <a:off x="7221102" y="4229377"/>
                <a:ext cx="660960" cy="1031040"/>
              </p14:xfrm>
            </p:contentPart>
          </mc:Choice>
          <mc:Fallback xmlns="">
            <p:pic>
              <p:nvPicPr>
                <p:cNvPr id="114" name="Ink 113">
                  <a:extLst>
                    <a:ext uri="{FF2B5EF4-FFF2-40B4-BE49-F238E27FC236}">
                      <a16:creationId xmlns:a16="http://schemas.microsoft.com/office/drawing/2014/main" id="{6E0716A5-4097-4758-9D10-F5E266441CCB}"/>
                    </a:ext>
                  </a:extLst>
                </p:cNvPr>
                <p:cNvPicPr/>
                <p:nvPr/>
              </p:nvPicPr>
              <p:blipFill>
                <a:blip r:embed="rId195"/>
                <a:stretch>
                  <a:fillRect/>
                </a:stretch>
              </p:blipFill>
              <p:spPr>
                <a:xfrm>
                  <a:off x="7203462" y="4211377"/>
                  <a:ext cx="696600" cy="10666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5" name="Ink 114">
                  <a:extLst>
                    <a:ext uri="{FF2B5EF4-FFF2-40B4-BE49-F238E27FC236}">
                      <a16:creationId xmlns:a16="http://schemas.microsoft.com/office/drawing/2014/main" id="{996B3656-0BDD-4F28-ABF0-184E043C8E3F}"/>
                    </a:ext>
                  </a:extLst>
                </p14:cNvPr>
                <p14:cNvContentPartPr/>
                <p14:nvPr/>
              </p14:nvContentPartPr>
              <p14:xfrm>
                <a:off x="8360142" y="4038217"/>
                <a:ext cx="478080" cy="780120"/>
              </p14:xfrm>
            </p:contentPart>
          </mc:Choice>
          <mc:Fallback xmlns="">
            <p:pic>
              <p:nvPicPr>
                <p:cNvPr id="115" name="Ink 114">
                  <a:extLst>
                    <a:ext uri="{FF2B5EF4-FFF2-40B4-BE49-F238E27FC236}">
                      <a16:creationId xmlns:a16="http://schemas.microsoft.com/office/drawing/2014/main" id="{996B3656-0BDD-4F28-ABF0-184E043C8E3F}"/>
                    </a:ext>
                  </a:extLst>
                </p:cNvPr>
                <p:cNvPicPr/>
                <p:nvPr/>
              </p:nvPicPr>
              <p:blipFill>
                <a:blip r:embed="rId197"/>
                <a:stretch>
                  <a:fillRect/>
                </a:stretch>
              </p:blipFill>
              <p:spPr>
                <a:xfrm>
                  <a:off x="8342142" y="4020577"/>
                  <a:ext cx="513720" cy="8157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6" name="Ink 115">
                  <a:extLst>
                    <a:ext uri="{FF2B5EF4-FFF2-40B4-BE49-F238E27FC236}">
                      <a16:creationId xmlns:a16="http://schemas.microsoft.com/office/drawing/2014/main" id="{F13AEC68-DA8A-4BC4-AAFB-DC4797DB6D42}"/>
                    </a:ext>
                  </a:extLst>
                </p14:cNvPr>
                <p14:cNvContentPartPr/>
                <p14:nvPr/>
              </p14:nvContentPartPr>
              <p14:xfrm>
                <a:off x="8844702" y="4116337"/>
                <a:ext cx="826560" cy="535320"/>
              </p14:xfrm>
            </p:contentPart>
          </mc:Choice>
          <mc:Fallback xmlns="">
            <p:pic>
              <p:nvPicPr>
                <p:cNvPr id="116" name="Ink 115">
                  <a:extLst>
                    <a:ext uri="{FF2B5EF4-FFF2-40B4-BE49-F238E27FC236}">
                      <a16:creationId xmlns:a16="http://schemas.microsoft.com/office/drawing/2014/main" id="{F13AEC68-DA8A-4BC4-AAFB-DC4797DB6D42}"/>
                    </a:ext>
                  </a:extLst>
                </p:cNvPr>
                <p:cNvPicPr/>
                <p:nvPr/>
              </p:nvPicPr>
              <p:blipFill>
                <a:blip r:embed="rId199"/>
                <a:stretch>
                  <a:fillRect/>
                </a:stretch>
              </p:blipFill>
              <p:spPr>
                <a:xfrm>
                  <a:off x="8826702" y="4098337"/>
                  <a:ext cx="86220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7" name="Ink 116">
                  <a:extLst>
                    <a:ext uri="{FF2B5EF4-FFF2-40B4-BE49-F238E27FC236}">
                      <a16:creationId xmlns:a16="http://schemas.microsoft.com/office/drawing/2014/main" id="{B6BF0DE7-91F5-457D-9858-A360B31C8335}"/>
                    </a:ext>
                  </a:extLst>
                </p14:cNvPr>
                <p14:cNvContentPartPr/>
                <p14:nvPr/>
              </p14:nvContentPartPr>
              <p14:xfrm>
                <a:off x="9477582" y="4000057"/>
                <a:ext cx="449640" cy="397800"/>
              </p14:xfrm>
            </p:contentPart>
          </mc:Choice>
          <mc:Fallback xmlns="">
            <p:pic>
              <p:nvPicPr>
                <p:cNvPr id="117" name="Ink 116">
                  <a:extLst>
                    <a:ext uri="{FF2B5EF4-FFF2-40B4-BE49-F238E27FC236}">
                      <a16:creationId xmlns:a16="http://schemas.microsoft.com/office/drawing/2014/main" id="{B6BF0DE7-91F5-457D-9858-A360B31C8335}"/>
                    </a:ext>
                  </a:extLst>
                </p:cNvPr>
                <p:cNvPicPr/>
                <p:nvPr/>
              </p:nvPicPr>
              <p:blipFill>
                <a:blip r:embed="rId201"/>
                <a:stretch>
                  <a:fillRect/>
                </a:stretch>
              </p:blipFill>
              <p:spPr>
                <a:xfrm>
                  <a:off x="9459942" y="3982057"/>
                  <a:ext cx="48528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8" name="Ink 117">
                  <a:extLst>
                    <a:ext uri="{FF2B5EF4-FFF2-40B4-BE49-F238E27FC236}">
                      <a16:creationId xmlns:a16="http://schemas.microsoft.com/office/drawing/2014/main" id="{3B21128D-AE5E-4C20-9BDC-664702EAAF43}"/>
                    </a:ext>
                  </a:extLst>
                </p14:cNvPr>
                <p14:cNvContentPartPr/>
                <p14:nvPr/>
              </p14:nvContentPartPr>
              <p14:xfrm>
                <a:off x="10093182" y="4209937"/>
                <a:ext cx="95040" cy="92160"/>
              </p14:xfrm>
            </p:contentPart>
          </mc:Choice>
          <mc:Fallback xmlns="">
            <p:pic>
              <p:nvPicPr>
                <p:cNvPr id="118" name="Ink 117">
                  <a:extLst>
                    <a:ext uri="{FF2B5EF4-FFF2-40B4-BE49-F238E27FC236}">
                      <a16:creationId xmlns:a16="http://schemas.microsoft.com/office/drawing/2014/main" id="{3B21128D-AE5E-4C20-9BDC-664702EAAF43}"/>
                    </a:ext>
                  </a:extLst>
                </p:cNvPr>
                <p:cNvPicPr/>
                <p:nvPr/>
              </p:nvPicPr>
              <p:blipFill>
                <a:blip r:embed="rId203"/>
                <a:stretch>
                  <a:fillRect/>
                </a:stretch>
              </p:blipFill>
              <p:spPr>
                <a:xfrm>
                  <a:off x="10075182" y="4191937"/>
                  <a:ext cx="1306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9" name="Ink 118">
                  <a:extLst>
                    <a:ext uri="{FF2B5EF4-FFF2-40B4-BE49-F238E27FC236}">
                      <a16:creationId xmlns:a16="http://schemas.microsoft.com/office/drawing/2014/main" id="{015D7907-C0B1-4E9C-9F6E-48A40DE9B9FB}"/>
                    </a:ext>
                  </a:extLst>
                </p14:cNvPr>
                <p14:cNvContentPartPr/>
                <p14:nvPr/>
              </p14:nvContentPartPr>
              <p14:xfrm>
                <a:off x="9983382" y="3889537"/>
                <a:ext cx="48600" cy="128520"/>
              </p14:xfrm>
            </p:contentPart>
          </mc:Choice>
          <mc:Fallback xmlns="">
            <p:pic>
              <p:nvPicPr>
                <p:cNvPr id="119" name="Ink 118">
                  <a:extLst>
                    <a:ext uri="{FF2B5EF4-FFF2-40B4-BE49-F238E27FC236}">
                      <a16:creationId xmlns:a16="http://schemas.microsoft.com/office/drawing/2014/main" id="{015D7907-C0B1-4E9C-9F6E-48A40DE9B9FB}"/>
                    </a:ext>
                  </a:extLst>
                </p:cNvPr>
                <p:cNvPicPr/>
                <p:nvPr/>
              </p:nvPicPr>
              <p:blipFill>
                <a:blip r:embed="rId205"/>
                <a:stretch>
                  <a:fillRect/>
                </a:stretch>
              </p:blipFill>
              <p:spPr>
                <a:xfrm>
                  <a:off x="9965382" y="3871537"/>
                  <a:ext cx="84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0" name="Ink 119">
                  <a:extLst>
                    <a:ext uri="{FF2B5EF4-FFF2-40B4-BE49-F238E27FC236}">
                      <a16:creationId xmlns:a16="http://schemas.microsoft.com/office/drawing/2014/main" id="{405BDBC4-BAB2-433A-A15F-4CD95B01555B}"/>
                    </a:ext>
                  </a:extLst>
                </p14:cNvPr>
                <p14:cNvContentPartPr/>
                <p14:nvPr/>
              </p14:nvContentPartPr>
              <p14:xfrm>
                <a:off x="10163022" y="4000057"/>
                <a:ext cx="545400" cy="342720"/>
              </p14:xfrm>
            </p:contentPart>
          </mc:Choice>
          <mc:Fallback xmlns="">
            <p:pic>
              <p:nvPicPr>
                <p:cNvPr id="120" name="Ink 119">
                  <a:extLst>
                    <a:ext uri="{FF2B5EF4-FFF2-40B4-BE49-F238E27FC236}">
                      <a16:creationId xmlns:a16="http://schemas.microsoft.com/office/drawing/2014/main" id="{405BDBC4-BAB2-433A-A15F-4CD95B01555B}"/>
                    </a:ext>
                  </a:extLst>
                </p:cNvPr>
                <p:cNvPicPr/>
                <p:nvPr/>
              </p:nvPicPr>
              <p:blipFill>
                <a:blip r:embed="rId207"/>
                <a:stretch>
                  <a:fillRect/>
                </a:stretch>
              </p:blipFill>
              <p:spPr>
                <a:xfrm>
                  <a:off x="10145022" y="3982057"/>
                  <a:ext cx="5810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A4C3204A-1DF1-41BF-9A1E-5B6843F618D8}"/>
                    </a:ext>
                  </a:extLst>
                </p14:cNvPr>
                <p14:cNvContentPartPr/>
                <p14:nvPr/>
              </p14:nvContentPartPr>
              <p14:xfrm>
                <a:off x="10637142" y="3688657"/>
                <a:ext cx="617400" cy="512280"/>
              </p14:xfrm>
            </p:contentPart>
          </mc:Choice>
          <mc:Fallback xmlns="">
            <p:pic>
              <p:nvPicPr>
                <p:cNvPr id="121" name="Ink 120">
                  <a:extLst>
                    <a:ext uri="{FF2B5EF4-FFF2-40B4-BE49-F238E27FC236}">
                      <a16:creationId xmlns:a16="http://schemas.microsoft.com/office/drawing/2014/main" id="{A4C3204A-1DF1-41BF-9A1E-5B6843F618D8}"/>
                    </a:ext>
                  </a:extLst>
                </p:cNvPr>
                <p:cNvPicPr/>
                <p:nvPr/>
              </p:nvPicPr>
              <p:blipFill>
                <a:blip r:embed="rId209"/>
                <a:stretch>
                  <a:fillRect/>
                </a:stretch>
              </p:blipFill>
              <p:spPr>
                <a:xfrm>
                  <a:off x="10619502" y="3671017"/>
                  <a:ext cx="65304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3" name="Ink 122">
                  <a:extLst>
                    <a:ext uri="{FF2B5EF4-FFF2-40B4-BE49-F238E27FC236}">
                      <a16:creationId xmlns:a16="http://schemas.microsoft.com/office/drawing/2014/main" id="{34DDCC0A-8FB1-49B2-A4E6-CE9F30C34879}"/>
                    </a:ext>
                  </a:extLst>
                </p14:cNvPr>
                <p14:cNvContentPartPr/>
                <p14:nvPr/>
              </p14:nvContentPartPr>
              <p14:xfrm>
                <a:off x="10093182" y="4149457"/>
                <a:ext cx="41040" cy="170280"/>
              </p14:xfrm>
            </p:contentPart>
          </mc:Choice>
          <mc:Fallback xmlns="">
            <p:pic>
              <p:nvPicPr>
                <p:cNvPr id="123" name="Ink 122">
                  <a:extLst>
                    <a:ext uri="{FF2B5EF4-FFF2-40B4-BE49-F238E27FC236}">
                      <a16:creationId xmlns:a16="http://schemas.microsoft.com/office/drawing/2014/main" id="{34DDCC0A-8FB1-49B2-A4E6-CE9F30C34879}"/>
                    </a:ext>
                  </a:extLst>
                </p:cNvPr>
                <p:cNvPicPr/>
                <p:nvPr/>
              </p:nvPicPr>
              <p:blipFill>
                <a:blip r:embed="rId211"/>
                <a:stretch>
                  <a:fillRect/>
                </a:stretch>
              </p:blipFill>
              <p:spPr>
                <a:xfrm>
                  <a:off x="10075182" y="4131817"/>
                  <a:ext cx="76680" cy="205920"/>
                </a:xfrm>
                <a:prstGeom prst="rect">
                  <a:avLst/>
                </a:prstGeom>
              </p:spPr>
            </p:pic>
          </mc:Fallback>
        </mc:AlternateContent>
      </p:grpSp>
    </p:spTree>
    <p:extLst>
      <p:ext uri="{BB962C8B-B14F-4D97-AF65-F5344CB8AC3E}">
        <p14:creationId xmlns:p14="http://schemas.microsoft.com/office/powerpoint/2010/main" val="276047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9D41550-42B7-40CB-B4C8-C0DB5139CE13}"/>
              </a:ext>
            </a:extLst>
          </p:cNvPr>
          <p:cNvGrpSpPr/>
          <p:nvPr/>
        </p:nvGrpSpPr>
        <p:grpSpPr>
          <a:xfrm>
            <a:off x="3554862" y="1747938"/>
            <a:ext cx="5818320" cy="4254480"/>
            <a:chOff x="3554862" y="1747938"/>
            <a:chExt cx="5818320" cy="42544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78F9D89-27EF-4BE0-86DC-1C2EFD25EFF0}"/>
                    </a:ext>
                  </a:extLst>
                </p14:cNvPr>
                <p14:cNvContentPartPr/>
                <p14:nvPr/>
              </p14:nvContentPartPr>
              <p14:xfrm>
                <a:off x="4429662" y="2566938"/>
                <a:ext cx="441360" cy="714240"/>
              </p14:xfrm>
            </p:contentPart>
          </mc:Choice>
          <mc:Fallback xmlns="">
            <p:pic>
              <p:nvPicPr>
                <p:cNvPr id="5" name="Ink 4">
                  <a:extLst>
                    <a:ext uri="{FF2B5EF4-FFF2-40B4-BE49-F238E27FC236}">
                      <a16:creationId xmlns:a16="http://schemas.microsoft.com/office/drawing/2014/main" id="{878F9D89-27EF-4BE0-86DC-1C2EFD25EFF0}"/>
                    </a:ext>
                  </a:extLst>
                </p:cNvPr>
                <p:cNvPicPr/>
                <p:nvPr/>
              </p:nvPicPr>
              <p:blipFill>
                <a:blip r:embed="rId3"/>
                <a:stretch>
                  <a:fillRect/>
                </a:stretch>
              </p:blipFill>
              <p:spPr>
                <a:xfrm>
                  <a:off x="4411662" y="2548938"/>
                  <a:ext cx="477000" cy="74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388983F-3755-4B83-A45A-4787751A2085}"/>
                    </a:ext>
                  </a:extLst>
                </p14:cNvPr>
                <p14:cNvContentPartPr/>
                <p14:nvPr/>
              </p14:nvContentPartPr>
              <p14:xfrm>
                <a:off x="4589142" y="2895618"/>
                <a:ext cx="193320" cy="146160"/>
              </p14:xfrm>
            </p:contentPart>
          </mc:Choice>
          <mc:Fallback xmlns="">
            <p:pic>
              <p:nvPicPr>
                <p:cNvPr id="6" name="Ink 5">
                  <a:extLst>
                    <a:ext uri="{FF2B5EF4-FFF2-40B4-BE49-F238E27FC236}">
                      <a16:creationId xmlns:a16="http://schemas.microsoft.com/office/drawing/2014/main" id="{9388983F-3755-4B83-A45A-4787751A2085}"/>
                    </a:ext>
                  </a:extLst>
                </p:cNvPr>
                <p:cNvPicPr/>
                <p:nvPr/>
              </p:nvPicPr>
              <p:blipFill>
                <a:blip r:embed="rId5"/>
                <a:stretch>
                  <a:fillRect/>
                </a:stretch>
              </p:blipFill>
              <p:spPr>
                <a:xfrm>
                  <a:off x="4571142" y="2877978"/>
                  <a:ext cx="2289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607148F-5E3C-4C22-A0B8-46F8C21BB4BE}"/>
                    </a:ext>
                  </a:extLst>
                </p14:cNvPr>
                <p14:cNvContentPartPr/>
                <p14:nvPr/>
              </p14:nvContentPartPr>
              <p14:xfrm>
                <a:off x="4923582" y="2686098"/>
                <a:ext cx="491400" cy="375840"/>
              </p14:xfrm>
            </p:contentPart>
          </mc:Choice>
          <mc:Fallback xmlns="">
            <p:pic>
              <p:nvPicPr>
                <p:cNvPr id="7" name="Ink 6">
                  <a:extLst>
                    <a:ext uri="{FF2B5EF4-FFF2-40B4-BE49-F238E27FC236}">
                      <a16:creationId xmlns:a16="http://schemas.microsoft.com/office/drawing/2014/main" id="{3607148F-5E3C-4C22-A0B8-46F8C21BB4BE}"/>
                    </a:ext>
                  </a:extLst>
                </p:cNvPr>
                <p:cNvPicPr/>
                <p:nvPr/>
              </p:nvPicPr>
              <p:blipFill>
                <a:blip r:embed="rId7"/>
                <a:stretch>
                  <a:fillRect/>
                </a:stretch>
              </p:blipFill>
              <p:spPr>
                <a:xfrm>
                  <a:off x="4905582" y="2668458"/>
                  <a:ext cx="52704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4AE75AA-C0FD-468D-AD56-FA5538EB6FA4}"/>
                    </a:ext>
                  </a:extLst>
                </p14:cNvPr>
                <p14:cNvContentPartPr/>
                <p14:nvPr/>
              </p14:nvContentPartPr>
              <p14:xfrm>
                <a:off x="5459622" y="2633178"/>
                <a:ext cx="265320" cy="366480"/>
              </p14:xfrm>
            </p:contentPart>
          </mc:Choice>
          <mc:Fallback xmlns="">
            <p:pic>
              <p:nvPicPr>
                <p:cNvPr id="8" name="Ink 7">
                  <a:extLst>
                    <a:ext uri="{FF2B5EF4-FFF2-40B4-BE49-F238E27FC236}">
                      <a16:creationId xmlns:a16="http://schemas.microsoft.com/office/drawing/2014/main" id="{04AE75AA-C0FD-468D-AD56-FA5538EB6FA4}"/>
                    </a:ext>
                  </a:extLst>
                </p:cNvPr>
                <p:cNvPicPr/>
                <p:nvPr/>
              </p:nvPicPr>
              <p:blipFill>
                <a:blip r:embed="rId9"/>
                <a:stretch>
                  <a:fillRect/>
                </a:stretch>
              </p:blipFill>
              <p:spPr>
                <a:xfrm>
                  <a:off x="5441982" y="2615178"/>
                  <a:ext cx="30096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352A4A7-2630-4506-A082-F3C921089028}"/>
                    </a:ext>
                  </a:extLst>
                </p14:cNvPr>
                <p14:cNvContentPartPr/>
                <p14:nvPr/>
              </p14:nvContentPartPr>
              <p14:xfrm>
                <a:off x="5809182" y="2611218"/>
                <a:ext cx="298440" cy="246600"/>
              </p14:xfrm>
            </p:contentPart>
          </mc:Choice>
          <mc:Fallback xmlns="">
            <p:pic>
              <p:nvPicPr>
                <p:cNvPr id="9" name="Ink 8">
                  <a:extLst>
                    <a:ext uri="{FF2B5EF4-FFF2-40B4-BE49-F238E27FC236}">
                      <a16:creationId xmlns:a16="http://schemas.microsoft.com/office/drawing/2014/main" id="{B352A4A7-2630-4506-A082-F3C921089028}"/>
                    </a:ext>
                  </a:extLst>
                </p:cNvPr>
                <p:cNvPicPr/>
                <p:nvPr/>
              </p:nvPicPr>
              <p:blipFill>
                <a:blip r:embed="rId11"/>
                <a:stretch>
                  <a:fillRect/>
                </a:stretch>
              </p:blipFill>
              <p:spPr>
                <a:xfrm>
                  <a:off x="5791542" y="2593218"/>
                  <a:ext cx="3340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CDD291BD-4485-4F0C-837D-7D265F9F3855}"/>
                    </a:ext>
                  </a:extLst>
                </p14:cNvPr>
                <p14:cNvContentPartPr/>
                <p14:nvPr/>
              </p14:nvContentPartPr>
              <p14:xfrm>
                <a:off x="6004662" y="2338698"/>
                <a:ext cx="280800" cy="399960"/>
              </p14:xfrm>
            </p:contentPart>
          </mc:Choice>
          <mc:Fallback xmlns="">
            <p:pic>
              <p:nvPicPr>
                <p:cNvPr id="10" name="Ink 9">
                  <a:extLst>
                    <a:ext uri="{FF2B5EF4-FFF2-40B4-BE49-F238E27FC236}">
                      <a16:creationId xmlns:a16="http://schemas.microsoft.com/office/drawing/2014/main" id="{CDD291BD-4485-4F0C-837D-7D265F9F3855}"/>
                    </a:ext>
                  </a:extLst>
                </p:cNvPr>
                <p:cNvPicPr/>
                <p:nvPr/>
              </p:nvPicPr>
              <p:blipFill>
                <a:blip r:embed="rId13"/>
                <a:stretch>
                  <a:fillRect/>
                </a:stretch>
              </p:blipFill>
              <p:spPr>
                <a:xfrm>
                  <a:off x="5987022" y="2320698"/>
                  <a:ext cx="3164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886226F2-F722-466A-8027-499E726A416C}"/>
                    </a:ext>
                  </a:extLst>
                </p14:cNvPr>
                <p14:cNvContentPartPr/>
                <p14:nvPr/>
              </p14:nvContentPartPr>
              <p14:xfrm>
                <a:off x="6057582" y="2520138"/>
                <a:ext cx="129960" cy="55800"/>
              </p14:xfrm>
            </p:contentPart>
          </mc:Choice>
          <mc:Fallback xmlns="">
            <p:pic>
              <p:nvPicPr>
                <p:cNvPr id="11" name="Ink 10">
                  <a:extLst>
                    <a:ext uri="{FF2B5EF4-FFF2-40B4-BE49-F238E27FC236}">
                      <a16:creationId xmlns:a16="http://schemas.microsoft.com/office/drawing/2014/main" id="{886226F2-F722-466A-8027-499E726A416C}"/>
                    </a:ext>
                  </a:extLst>
                </p:cNvPr>
                <p:cNvPicPr/>
                <p:nvPr/>
              </p:nvPicPr>
              <p:blipFill>
                <a:blip r:embed="rId15"/>
                <a:stretch>
                  <a:fillRect/>
                </a:stretch>
              </p:blipFill>
              <p:spPr>
                <a:xfrm>
                  <a:off x="6039582" y="2502498"/>
                  <a:ext cx="165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45B35000-B140-462F-A362-CE515B2850A5}"/>
                    </a:ext>
                  </a:extLst>
                </p14:cNvPr>
                <p14:cNvContentPartPr/>
                <p14:nvPr/>
              </p14:nvContentPartPr>
              <p14:xfrm>
                <a:off x="6215622" y="2514378"/>
                <a:ext cx="90720" cy="67320"/>
              </p14:xfrm>
            </p:contentPart>
          </mc:Choice>
          <mc:Fallback xmlns="">
            <p:pic>
              <p:nvPicPr>
                <p:cNvPr id="12" name="Ink 11">
                  <a:extLst>
                    <a:ext uri="{FF2B5EF4-FFF2-40B4-BE49-F238E27FC236}">
                      <a16:creationId xmlns:a16="http://schemas.microsoft.com/office/drawing/2014/main" id="{45B35000-B140-462F-A362-CE515B2850A5}"/>
                    </a:ext>
                  </a:extLst>
                </p:cNvPr>
                <p:cNvPicPr/>
                <p:nvPr/>
              </p:nvPicPr>
              <p:blipFill>
                <a:blip r:embed="rId17"/>
                <a:stretch>
                  <a:fillRect/>
                </a:stretch>
              </p:blipFill>
              <p:spPr>
                <a:xfrm>
                  <a:off x="6197982" y="2496378"/>
                  <a:ext cx="1263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B4F34162-B1E3-42F1-A2E9-53714A771548}"/>
                    </a:ext>
                  </a:extLst>
                </p14:cNvPr>
                <p14:cNvContentPartPr/>
                <p14:nvPr/>
              </p14:nvContentPartPr>
              <p14:xfrm>
                <a:off x="6083862" y="2370018"/>
                <a:ext cx="360" cy="3960"/>
              </p14:xfrm>
            </p:contentPart>
          </mc:Choice>
          <mc:Fallback xmlns="">
            <p:pic>
              <p:nvPicPr>
                <p:cNvPr id="13" name="Ink 12">
                  <a:extLst>
                    <a:ext uri="{FF2B5EF4-FFF2-40B4-BE49-F238E27FC236}">
                      <a16:creationId xmlns:a16="http://schemas.microsoft.com/office/drawing/2014/main" id="{B4F34162-B1E3-42F1-A2E9-53714A771548}"/>
                    </a:ext>
                  </a:extLst>
                </p:cNvPr>
                <p:cNvPicPr/>
                <p:nvPr/>
              </p:nvPicPr>
              <p:blipFill>
                <a:blip r:embed="rId19"/>
                <a:stretch>
                  <a:fillRect/>
                </a:stretch>
              </p:blipFill>
              <p:spPr>
                <a:xfrm>
                  <a:off x="6065862" y="2352378"/>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42F5E51C-F26B-4A59-9F1C-BCF130205EBA}"/>
                    </a:ext>
                  </a:extLst>
                </p14:cNvPr>
                <p14:cNvContentPartPr/>
                <p14:nvPr/>
              </p14:nvContentPartPr>
              <p14:xfrm>
                <a:off x="6349902" y="2271738"/>
                <a:ext cx="819000" cy="296280"/>
              </p14:xfrm>
            </p:contentPart>
          </mc:Choice>
          <mc:Fallback xmlns="">
            <p:pic>
              <p:nvPicPr>
                <p:cNvPr id="14" name="Ink 13">
                  <a:extLst>
                    <a:ext uri="{FF2B5EF4-FFF2-40B4-BE49-F238E27FC236}">
                      <a16:creationId xmlns:a16="http://schemas.microsoft.com/office/drawing/2014/main" id="{42F5E51C-F26B-4A59-9F1C-BCF130205EBA}"/>
                    </a:ext>
                  </a:extLst>
                </p:cNvPr>
                <p:cNvPicPr/>
                <p:nvPr/>
              </p:nvPicPr>
              <p:blipFill>
                <a:blip r:embed="rId21"/>
                <a:stretch>
                  <a:fillRect/>
                </a:stretch>
              </p:blipFill>
              <p:spPr>
                <a:xfrm>
                  <a:off x="6332262" y="2254098"/>
                  <a:ext cx="8546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EBDC2907-6BA1-4711-8D7C-FB42EC208982}"/>
                    </a:ext>
                  </a:extLst>
                </p14:cNvPr>
                <p14:cNvContentPartPr/>
                <p14:nvPr/>
              </p14:nvContentPartPr>
              <p14:xfrm>
                <a:off x="5144622" y="3181098"/>
                <a:ext cx="747360" cy="757080"/>
              </p14:xfrm>
            </p:contentPart>
          </mc:Choice>
          <mc:Fallback xmlns="">
            <p:pic>
              <p:nvPicPr>
                <p:cNvPr id="16" name="Ink 15">
                  <a:extLst>
                    <a:ext uri="{FF2B5EF4-FFF2-40B4-BE49-F238E27FC236}">
                      <a16:creationId xmlns:a16="http://schemas.microsoft.com/office/drawing/2014/main" id="{EBDC2907-6BA1-4711-8D7C-FB42EC208982}"/>
                    </a:ext>
                  </a:extLst>
                </p:cNvPr>
                <p:cNvPicPr/>
                <p:nvPr/>
              </p:nvPicPr>
              <p:blipFill>
                <a:blip r:embed="rId23"/>
                <a:stretch>
                  <a:fillRect/>
                </a:stretch>
              </p:blipFill>
              <p:spPr>
                <a:xfrm>
                  <a:off x="5126622" y="3163098"/>
                  <a:ext cx="783000" cy="792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74342462-7455-4DAE-A88F-A9315869BDC8}"/>
                    </a:ext>
                  </a:extLst>
                </p14:cNvPr>
                <p14:cNvContentPartPr/>
                <p14:nvPr/>
              </p14:nvContentPartPr>
              <p14:xfrm>
                <a:off x="5661942" y="3561258"/>
                <a:ext cx="201240" cy="149400"/>
              </p14:xfrm>
            </p:contentPart>
          </mc:Choice>
          <mc:Fallback xmlns="">
            <p:pic>
              <p:nvPicPr>
                <p:cNvPr id="17" name="Ink 16">
                  <a:extLst>
                    <a:ext uri="{FF2B5EF4-FFF2-40B4-BE49-F238E27FC236}">
                      <a16:creationId xmlns:a16="http://schemas.microsoft.com/office/drawing/2014/main" id="{74342462-7455-4DAE-A88F-A9315869BDC8}"/>
                    </a:ext>
                  </a:extLst>
                </p:cNvPr>
                <p:cNvPicPr/>
                <p:nvPr/>
              </p:nvPicPr>
              <p:blipFill>
                <a:blip r:embed="rId25"/>
                <a:stretch>
                  <a:fillRect/>
                </a:stretch>
              </p:blipFill>
              <p:spPr>
                <a:xfrm>
                  <a:off x="5643942" y="3543258"/>
                  <a:ext cx="236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7C9DB0BA-5D14-4E3B-A19B-D3E69D32F773}"/>
                    </a:ext>
                  </a:extLst>
                </p14:cNvPr>
                <p14:cNvContentPartPr/>
                <p14:nvPr/>
              </p14:nvContentPartPr>
              <p14:xfrm>
                <a:off x="4861662" y="4161738"/>
                <a:ext cx="232200" cy="548640"/>
              </p14:xfrm>
            </p:contentPart>
          </mc:Choice>
          <mc:Fallback xmlns="">
            <p:pic>
              <p:nvPicPr>
                <p:cNvPr id="19" name="Ink 18">
                  <a:extLst>
                    <a:ext uri="{FF2B5EF4-FFF2-40B4-BE49-F238E27FC236}">
                      <a16:creationId xmlns:a16="http://schemas.microsoft.com/office/drawing/2014/main" id="{7C9DB0BA-5D14-4E3B-A19B-D3E69D32F773}"/>
                    </a:ext>
                  </a:extLst>
                </p:cNvPr>
                <p:cNvPicPr/>
                <p:nvPr/>
              </p:nvPicPr>
              <p:blipFill>
                <a:blip r:embed="rId27"/>
                <a:stretch>
                  <a:fillRect/>
                </a:stretch>
              </p:blipFill>
              <p:spPr>
                <a:xfrm>
                  <a:off x="4843662" y="4144098"/>
                  <a:ext cx="26784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05DC4EB9-E5A6-4C53-8177-6B85361FC12C}"/>
                    </a:ext>
                  </a:extLst>
                </p14:cNvPr>
                <p14:cNvContentPartPr/>
                <p14:nvPr/>
              </p14:nvContentPartPr>
              <p14:xfrm>
                <a:off x="4713342" y="3948618"/>
                <a:ext cx="456120" cy="456840"/>
              </p14:xfrm>
            </p:contentPart>
          </mc:Choice>
          <mc:Fallback xmlns="">
            <p:pic>
              <p:nvPicPr>
                <p:cNvPr id="20" name="Ink 19">
                  <a:extLst>
                    <a:ext uri="{FF2B5EF4-FFF2-40B4-BE49-F238E27FC236}">
                      <a16:creationId xmlns:a16="http://schemas.microsoft.com/office/drawing/2014/main" id="{05DC4EB9-E5A6-4C53-8177-6B85361FC12C}"/>
                    </a:ext>
                  </a:extLst>
                </p:cNvPr>
                <p:cNvPicPr/>
                <p:nvPr/>
              </p:nvPicPr>
              <p:blipFill>
                <a:blip r:embed="rId29"/>
                <a:stretch>
                  <a:fillRect/>
                </a:stretch>
              </p:blipFill>
              <p:spPr>
                <a:xfrm>
                  <a:off x="4695342" y="3930978"/>
                  <a:ext cx="49176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B47F776F-7A7B-4362-B364-341E882D0195}"/>
                    </a:ext>
                  </a:extLst>
                </p14:cNvPr>
                <p14:cNvContentPartPr/>
                <p14:nvPr/>
              </p14:nvContentPartPr>
              <p14:xfrm>
                <a:off x="5125542" y="4239138"/>
                <a:ext cx="408960" cy="300240"/>
              </p14:xfrm>
            </p:contentPart>
          </mc:Choice>
          <mc:Fallback xmlns="">
            <p:pic>
              <p:nvPicPr>
                <p:cNvPr id="21" name="Ink 20">
                  <a:extLst>
                    <a:ext uri="{FF2B5EF4-FFF2-40B4-BE49-F238E27FC236}">
                      <a16:creationId xmlns:a16="http://schemas.microsoft.com/office/drawing/2014/main" id="{B47F776F-7A7B-4362-B364-341E882D0195}"/>
                    </a:ext>
                  </a:extLst>
                </p:cNvPr>
                <p:cNvPicPr/>
                <p:nvPr/>
              </p:nvPicPr>
              <p:blipFill>
                <a:blip r:embed="rId31"/>
                <a:stretch>
                  <a:fillRect/>
                </a:stretch>
              </p:blipFill>
              <p:spPr>
                <a:xfrm>
                  <a:off x="5107542" y="4221138"/>
                  <a:ext cx="4446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CACE9D45-2B00-40D1-A6E9-21A4842DD454}"/>
                    </a:ext>
                  </a:extLst>
                </p14:cNvPr>
                <p14:cNvContentPartPr/>
                <p14:nvPr/>
              </p14:nvContentPartPr>
              <p14:xfrm>
                <a:off x="5466462" y="4203498"/>
                <a:ext cx="442080" cy="306720"/>
              </p14:xfrm>
            </p:contentPart>
          </mc:Choice>
          <mc:Fallback xmlns="">
            <p:pic>
              <p:nvPicPr>
                <p:cNvPr id="22" name="Ink 21">
                  <a:extLst>
                    <a:ext uri="{FF2B5EF4-FFF2-40B4-BE49-F238E27FC236}">
                      <a16:creationId xmlns:a16="http://schemas.microsoft.com/office/drawing/2014/main" id="{CACE9D45-2B00-40D1-A6E9-21A4842DD454}"/>
                    </a:ext>
                  </a:extLst>
                </p:cNvPr>
                <p:cNvPicPr/>
                <p:nvPr/>
              </p:nvPicPr>
              <p:blipFill>
                <a:blip r:embed="rId33"/>
                <a:stretch>
                  <a:fillRect/>
                </a:stretch>
              </p:blipFill>
              <p:spPr>
                <a:xfrm>
                  <a:off x="5448462" y="4185498"/>
                  <a:ext cx="47772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4C8341C-6EC1-4C7A-8455-536C8F4A8DCF}"/>
                    </a:ext>
                  </a:extLst>
                </p14:cNvPr>
                <p14:cNvContentPartPr/>
                <p14:nvPr/>
              </p14:nvContentPartPr>
              <p14:xfrm>
                <a:off x="5940222" y="3794178"/>
                <a:ext cx="712800" cy="574200"/>
              </p14:xfrm>
            </p:contentPart>
          </mc:Choice>
          <mc:Fallback xmlns="">
            <p:pic>
              <p:nvPicPr>
                <p:cNvPr id="23" name="Ink 22">
                  <a:extLst>
                    <a:ext uri="{FF2B5EF4-FFF2-40B4-BE49-F238E27FC236}">
                      <a16:creationId xmlns:a16="http://schemas.microsoft.com/office/drawing/2014/main" id="{84C8341C-6EC1-4C7A-8455-536C8F4A8DCF}"/>
                    </a:ext>
                  </a:extLst>
                </p:cNvPr>
                <p:cNvPicPr/>
                <p:nvPr/>
              </p:nvPicPr>
              <p:blipFill>
                <a:blip r:embed="rId35"/>
                <a:stretch>
                  <a:fillRect/>
                </a:stretch>
              </p:blipFill>
              <p:spPr>
                <a:xfrm>
                  <a:off x="5922222" y="3776538"/>
                  <a:ext cx="74844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C29E1FCB-C948-42BB-905A-60FA1787B47D}"/>
                    </a:ext>
                  </a:extLst>
                </p14:cNvPr>
                <p14:cNvContentPartPr/>
                <p14:nvPr/>
              </p14:nvContentPartPr>
              <p14:xfrm>
                <a:off x="6585342" y="3718578"/>
                <a:ext cx="365040" cy="220320"/>
              </p14:xfrm>
            </p:contentPart>
          </mc:Choice>
          <mc:Fallback xmlns="">
            <p:pic>
              <p:nvPicPr>
                <p:cNvPr id="25" name="Ink 24">
                  <a:extLst>
                    <a:ext uri="{FF2B5EF4-FFF2-40B4-BE49-F238E27FC236}">
                      <a16:creationId xmlns:a16="http://schemas.microsoft.com/office/drawing/2014/main" id="{C29E1FCB-C948-42BB-905A-60FA1787B47D}"/>
                    </a:ext>
                  </a:extLst>
                </p:cNvPr>
                <p:cNvPicPr/>
                <p:nvPr/>
              </p:nvPicPr>
              <p:blipFill>
                <a:blip r:embed="rId37"/>
                <a:stretch>
                  <a:fillRect/>
                </a:stretch>
              </p:blipFill>
              <p:spPr>
                <a:xfrm>
                  <a:off x="6567342" y="3700938"/>
                  <a:ext cx="4006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E45A1E39-44C4-48BA-968A-3EB0FDB78631}"/>
                    </a:ext>
                  </a:extLst>
                </p14:cNvPr>
                <p14:cNvContentPartPr/>
                <p14:nvPr/>
              </p14:nvContentPartPr>
              <p14:xfrm>
                <a:off x="6859302" y="3419778"/>
                <a:ext cx="404280" cy="406080"/>
              </p14:xfrm>
            </p:contentPart>
          </mc:Choice>
          <mc:Fallback xmlns="">
            <p:pic>
              <p:nvPicPr>
                <p:cNvPr id="26" name="Ink 25">
                  <a:extLst>
                    <a:ext uri="{FF2B5EF4-FFF2-40B4-BE49-F238E27FC236}">
                      <a16:creationId xmlns:a16="http://schemas.microsoft.com/office/drawing/2014/main" id="{E45A1E39-44C4-48BA-968A-3EB0FDB78631}"/>
                    </a:ext>
                  </a:extLst>
                </p:cNvPr>
                <p:cNvPicPr/>
                <p:nvPr/>
              </p:nvPicPr>
              <p:blipFill>
                <a:blip r:embed="rId39"/>
                <a:stretch>
                  <a:fillRect/>
                </a:stretch>
              </p:blipFill>
              <p:spPr>
                <a:xfrm>
                  <a:off x="6841302" y="3402138"/>
                  <a:ext cx="43992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6E65633A-2007-4CEA-8EC5-C0FB53BB1997}"/>
                    </a:ext>
                  </a:extLst>
                </p14:cNvPr>
                <p14:cNvContentPartPr/>
                <p14:nvPr/>
              </p14:nvContentPartPr>
              <p14:xfrm>
                <a:off x="6892782" y="3573138"/>
                <a:ext cx="280440" cy="110880"/>
              </p14:xfrm>
            </p:contentPart>
          </mc:Choice>
          <mc:Fallback xmlns="">
            <p:pic>
              <p:nvPicPr>
                <p:cNvPr id="27" name="Ink 26">
                  <a:extLst>
                    <a:ext uri="{FF2B5EF4-FFF2-40B4-BE49-F238E27FC236}">
                      <a16:creationId xmlns:a16="http://schemas.microsoft.com/office/drawing/2014/main" id="{6E65633A-2007-4CEA-8EC5-C0FB53BB1997}"/>
                    </a:ext>
                  </a:extLst>
                </p:cNvPr>
                <p:cNvPicPr/>
                <p:nvPr/>
              </p:nvPicPr>
              <p:blipFill>
                <a:blip r:embed="rId41"/>
                <a:stretch>
                  <a:fillRect/>
                </a:stretch>
              </p:blipFill>
              <p:spPr>
                <a:xfrm>
                  <a:off x="6874782" y="3555138"/>
                  <a:ext cx="3160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B530B622-7781-43F2-9113-AD64878C5B31}"/>
                    </a:ext>
                  </a:extLst>
                </p14:cNvPr>
                <p14:cNvContentPartPr/>
                <p14:nvPr/>
              </p14:nvContentPartPr>
              <p14:xfrm>
                <a:off x="7332342" y="3701298"/>
                <a:ext cx="81360" cy="104400"/>
              </p14:xfrm>
            </p:contentPart>
          </mc:Choice>
          <mc:Fallback xmlns="">
            <p:pic>
              <p:nvPicPr>
                <p:cNvPr id="28" name="Ink 27">
                  <a:extLst>
                    <a:ext uri="{FF2B5EF4-FFF2-40B4-BE49-F238E27FC236}">
                      <a16:creationId xmlns:a16="http://schemas.microsoft.com/office/drawing/2014/main" id="{B530B622-7781-43F2-9113-AD64878C5B31}"/>
                    </a:ext>
                  </a:extLst>
                </p:cNvPr>
                <p:cNvPicPr/>
                <p:nvPr/>
              </p:nvPicPr>
              <p:blipFill>
                <a:blip r:embed="rId43"/>
                <a:stretch>
                  <a:fillRect/>
                </a:stretch>
              </p:blipFill>
              <p:spPr>
                <a:xfrm>
                  <a:off x="7314342" y="3683658"/>
                  <a:ext cx="1170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71E19C17-FFF2-47BB-83DF-37463D0FB7D0}"/>
                    </a:ext>
                  </a:extLst>
                </p14:cNvPr>
                <p14:cNvContentPartPr/>
                <p14:nvPr/>
              </p14:nvContentPartPr>
              <p14:xfrm>
                <a:off x="7086462" y="3492858"/>
                <a:ext cx="360" cy="24120"/>
              </p14:xfrm>
            </p:contentPart>
          </mc:Choice>
          <mc:Fallback xmlns="">
            <p:pic>
              <p:nvPicPr>
                <p:cNvPr id="29" name="Ink 28">
                  <a:extLst>
                    <a:ext uri="{FF2B5EF4-FFF2-40B4-BE49-F238E27FC236}">
                      <a16:creationId xmlns:a16="http://schemas.microsoft.com/office/drawing/2014/main" id="{71E19C17-FFF2-47BB-83DF-37463D0FB7D0}"/>
                    </a:ext>
                  </a:extLst>
                </p:cNvPr>
                <p:cNvPicPr/>
                <p:nvPr/>
              </p:nvPicPr>
              <p:blipFill>
                <a:blip r:embed="rId45"/>
                <a:stretch>
                  <a:fillRect/>
                </a:stretch>
              </p:blipFill>
              <p:spPr>
                <a:xfrm>
                  <a:off x="7068462" y="3474858"/>
                  <a:ext cx="360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98938DE1-02B7-4669-B143-051AAF5489D5}"/>
                    </a:ext>
                  </a:extLst>
                </p14:cNvPr>
                <p14:cNvContentPartPr/>
                <p14:nvPr/>
              </p14:nvContentPartPr>
              <p14:xfrm>
                <a:off x="7232262" y="3363978"/>
                <a:ext cx="797040" cy="317880"/>
              </p14:xfrm>
            </p:contentPart>
          </mc:Choice>
          <mc:Fallback xmlns="">
            <p:pic>
              <p:nvPicPr>
                <p:cNvPr id="30" name="Ink 29">
                  <a:extLst>
                    <a:ext uri="{FF2B5EF4-FFF2-40B4-BE49-F238E27FC236}">
                      <a16:creationId xmlns:a16="http://schemas.microsoft.com/office/drawing/2014/main" id="{98938DE1-02B7-4669-B143-051AAF5489D5}"/>
                    </a:ext>
                  </a:extLst>
                </p:cNvPr>
                <p:cNvPicPr/>
                <p:nvPr/>
              </p:nvPicPr>
              <p:blipFill>
                <a:blip r:embed="rId47"/>
                <a:stretch>
                  <a:fillRect/>
                </a:stretch>
              </p:blipFill>
              <p:spPr>
                <a:xfrm>
                  <a:off x="7214622" y="3345978"/>
                  <a:ext cx="83268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ECAA1928-2C13-4CAC-9C4B-2BEB3F75F41B}"/>
                    </a:ext>
                  </a:extLst>
                </p14:cNvPr>
                <p14:cNvContentPartPr/>
                <p14:nvPr/>
              </p14:nvContentPartPr>
              <p14:xfrm>
                <a:off x="5002422" y="4905498"/>
                <a:ext cx="880560" cy="564840"/>
              </p14:xfrm>
            </p:contentPart>
          </mc:Choice>
          <mc:Fallback xmlns="">
            <p:pic>
              <p:nvPicPr>
                <p:cNvPr id="31" name="Ink 30">
                  <a:extLst>
                    <a:ext uri="{FF2B5EF4-FFF2-40B4-BE49-F238E27FC236}">
                      <a16:creationId xmlns:a16="http://schemas.microsoft.com/office/drawing/2014/main" id="{ECAA1928-2C13-4CAC-9C4B-2BEB3F75F41B}"/>
                    </a:ext>
                  </a:extLst>
                </p:cNvPr>
                <p:cNvPicPr/>
                <p:nvPr/>
              </p:nvPicPr>
              <p:blipFill>
                <a:blip r:embed="rId49"/>
                <a:stretch>
                  <a:fillRect/>
                </a:stretch>
              </p:blipFill>
              <p:spPr>
                <a:xfrm>
                  <a:off x="4984782" y="4887858"/>
                  <a:ext cx="916200" cy="600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5949C30E-8C47-4DBD-B723-D150834DDE0C}"/>
                    </a:ext>
                  </a:extLst>
                </p14:cNvPr>
                <p14:cNvContentPartPr/>
                <p14:nvPr/>
              </p14:nvContentPartPr>
              <p14:xfrm>
                <a:off x="5810262" y="4819458"/>
                <a:ext cx="438120" cy="321120"/>
              </p14:xfrm>
            </p:contentPart>
          </mc:Choice>
          <mc:Fallback xmlns="">
            <p:pic>
              <p:nvPicPr>
                <p:cNvPr id="32" name="Ink 31">
                  <a:extLst>
                    <a:ext uri="{FF2B5EF4-FFF2-40B4-BE49-F238E27FC236}">
                      <a16:creationId xmlns:a16="http://schemas.microsoft.com/office/drawing/2014/main" id="{5949C30E-8C47-4DBD-B723-D150834DDE0C}"/>
                    </a:ext>
                  </a:extLst>
                </p:cNvPr>
                <p:cNvPicPr/>
                <p:nvPr/>
              </p:nvPicPr>
              <p:blipFill>
                <a:blip r:embed="rId51"/>
                <a:stretch>
                  <a:fillRect/>
                </a:stretch>
              </p:blipFill>
              <p:spPr>
                <a:xfrm>
                  <a:off x="5792262" y="4801458"/>
                  <a:ext cx="4737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5AB738C6-4838-47EB-B01F-7E3A3DC44CDC}"/>
                    </a:ext>
                  </a:extLst>
                </p14:cNvPr>
                <p14:cNvContentPartPr/>
                <p14:nvPr/>
              </p14:nvContentPartPr>
              <p14:xfrm>
                <a:off x="6101502" y="4666818"/>
                <a:ext cx="396720" cy="207000"/>
              </p14:xfrm>
            </p:contentPart>
          </mc:Choice>
          <mc:Fallback xmlns="">
            <p:pic>
              <p:nvPicPr>
                <p:cNvPr id="33" name="Ink 32">
                  <a:extLst>
                    <a:ext uri="{FF2B5EF4-FFF2-40B4-BE49-F238E27FC236}">
                      <a16:creationId xmlns:a16="http://schemas.microsoft.com/office/drawing/2014/main" id="{5AB738C6-4838-47EB-B01F-7E3A3DC44CDC}"/>
                    </a:ext>
                  </a:extLst>
                </p:cNvPr>
                <p:cNvPicPr/>
                <p:nvPr/>
              </p:nvPicPr>
              <p:blipFill>
                <a:blip r:embed="rId53"/>
                <a:stretch>
                  <a:fillRect/>
                </a:stretch>
              </p:blipFill>
              <p:spPr>
                <a:xfrm>
                  <a:off x="6083502" y="4649178"/>
                  <a:ext cx="4323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B73C049-5A54-425F-B99E-31387EB415FE}"/>
                    </a:ext>
                  </a:extLst>
                </p14:cNvPr>
                <p14:cNvContentPartPr/>
                <p14:nvPr/>
              </p14:nvContentPartPr>
              <p14:xfrm>
                <a:off x="6328302" y="4466658"/>
                <a:ext cx="541800" cy="299160"/>
              </p14:xfrm>
            </p:contentPart>
          </mc:Choice>
          <mc:Fallback xmlns="">
            <p:pic>
              <p:nvPicPr>
                <p:cNvPr id="34" name="Ink 33">
                  <a:extLst>
                    <a:ext uri="{FF2B5EF4-FFF2-40B4-BE49-F238E27FC236}">
                      <a16:creationId xmlns:a16="http://schemas.microsoft.com/office/drawing/2014/main" id="{BB73C049-5A54-425F-B99E-31387EB415FE}"/>
                    </a:ext>
                  </a:extLst>
                </p:cNvPr>
                <p:cNvPicPr/>
                <p:nvPr/>
              </p:nvPicPr>
              <p:blipFill>
                <a:blip r:embed="rId55"/>
                <a:stretch>
                  <a:fillRect/>
                </a:stretch>
              </p:blipFill>
              <p:spPr>
                <a:xfrm>
                  <a:off x="6310662" y="4449018"/>
                  <a:ext cx="5774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B745E3E6-C9EE-48A1-B783-5513C02252DD}"/>
                    </a:ext>
                  </a:extLst>
                </p14:cNvPr>
                <p14:cNvContentPartPr/>
                <p14:nvPr/>
              </p14:nvContentPartPr>
              <p14:xfrm>
                <a:off x="6680382" y="4231218"/>
                <a:ext cx="691200" cy="877680"/>
              </p14:xfrm>
            </p:contentPart>
          </mc:Choice>
          <mc:Fallback xmlns="">
            <p:pic>
              <p:nvPicPr>
                <p:cNvPr id="35" name="Ink 34">
                  <a:extLst>
                    <a:ext uri="{FF2B5EF4-FFF2-40B4-BE49-F238E27FC236}">
                      <a16:creationId xmlns:a16="http://schemas.microsoft.com/office/drawing/2014/main" id="{B745E3E6-C9EE-48A1-B783-5513C02252DD}"/>
                    </a:ext>
                  </a:extLst>
                </p:cNvPr>
                <p:cNvPicPr/>
                <p:nvPr/>
              </p:nvPicPr>
              <p:blipFill>
                <a:blip r:embed="rId57"/>
                <a:stretch>
                  <a:fillRect/>
                </a:stretch>
              </p:blipFill>
              <p:spPr>
                <a:xfrm>
                  <a:off x="6662742" y="4213218"/>
                  <a:ext cx="726840" cy="913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01793022-BC19-42E0-9383-72B4B90EA8F6}"/>
                    </a:ext>
                  </a:extLst>
                </p14:cNvPr>
                <p14:cNvContentPartPr/>
                <p14:nvPr/>
              </p14:nvContentPartPr>
              <p14:xfrm>
                <a:off x="7198062" y="3996138"/>
                <a:ext cx="557640" cy="347400"/>
              </p14:xfrm>
            </p:contentPart>
          </mc:Choice>
          <mc:Fallback xmlns="">
            <p:pic>
              <p:nvPicPr>
                <p:cNvPr id="36" name="Ink 35">
                  <a:extLst>
                    <a:ext uri="{FF2B5EF4-FFF2-40B4-BE49-F238E27FC236}">
                      <a16:creationId xmlns:a16="http://schemas.microsoft.com/office/drawing/2014/main" id="{01793022-BC19-42E0-9383-72B4B90EA8F6}"/>
                    </a:ext>
                  </a:extLst>
                </p:cNvPr>
                <p:cNvPicPr/>
                <p:nvPr/>
              </p:nvPicPr>
              <p:blipFill>
                <a:blip r:embed="rId59"/>
                <a:stretch>
                  <a:fillRect/>
                </a:stretch>
              </p:blipFill>
              <p:spPr>
                <a:xfrm>
                  <a:off x="7180422" y="3978138"/>
                  <a:ext cx="59328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7998B97B-F87F-4A34-9243-91B3510F1916}"/>
                    </a:ext>
                  </a:extLst>
                </p14:cNvPr>
                <p14:cNvContentPartPr/>
                <p14:nvPr/>
              </p14:nvContentPartPr>
              <p14:xfrm>
                <a:off x="7578582" y="3803898"/>
                <a:ext cx="517320" cy="360720"/>
              </p14:xfrm>
            </p:contentPart>
          </mc:Choice>
          <mc:Fallback xmlns="">
            <p:pic>
              <p:nvPicPr>
                <p:cNvPr id="37" name="Ink 36">
                  <a:extLst>
                    <a:ext uri="{FF2B5EF4-FFF2-40B4-BE49-F238E27FC236}">
                      <a16:creationId xmlns:a16="http://schemas.microsoft.com/office/drawing/2014/main" id="{7998B97B-F87F-4A34-9243-91B3510F1916}"/>
                    </a:ext>
                  </a:extLst>
                </p:cNvPr>
                <p:cNvPicPr/>
                <p:nvPr/>
              </p:nvPicPr>
              <p:blipFill>
                <a:blip r:embed="rId61"/>
                <a:stretch>
                  <a:fillRect/>
                </a:stretch>
              </p:blipFill>
              <p:spPr>
                <a:xfrm>
                  <a:off x="7560582" y="3786258"/>
                  <a:ext cx="5529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A528171A-69AF-470E-B2BF-736F56396491}"/>
                    </a:ext>
                  </a:extLst>
                </p14:cNvPr>
                <p14:cNvContentPartPr/>
                <p14:nvPr/>
              </p14:nvContentPartPr>
              <p14:xfrm>
                <a:off x="7972782" y="3311778"/>
                <a:ext cx="842400" cy="666720"/>
              </p14:xfrm>
            </p:contentPart>
          </mc:Choice>
          <mc:Fallback xmlns="">
            <p:pic>
              <p:nvPicPr>
                <p:cNvPr id="38" name="Ink 37">
                  <a:extLst>
                    <a:ext uri="{FF2B5EF4-FFF2-40B4-BE49-F238E27FC236}">
                      <a16:creationId xmlns:a16="http://schemas.microsoft.com/office/drawing/2014/main" id="{A528171A-69AF-470E-B2BF-736F56396491}"/>
                    </a:ext>
                  </a:extLst>
                </p:cNvPr>
                <p:cNvPicPr/>
                <p:nvPr/>
              </p:nvPicPr>
              <p:blipFill>
                <a:blip r:embed="rId63"/>
                <a:stretch>
                  <a:fillRect/>
                </a:stretch>
              </p:blipFill>
              <p:spPr>
                <a:xfrm>
                  <a:off x="7955142" y="3294138"/>
                  <a:ext cx="87804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582781CE-0239-4208-B595-9F7DFDF3DFB5}"/>
                    </a:ext>
                  </a:extLst>
                </p14:cNvPr>
                <p14:cNvContentPartPr/>
                <p14:nvPr/>
              </p14:nvContentPartPr>
              <p14:xfrm>
                <a:off x="8445822" y="3471978"/>
                <a:ext cx="285120" cy="27360"/>
              </p14:xfrm>
            </p:contentPart>
          </mc:Choice>
          <mc:Fallback xmlns="">
            <p:pic>
              <p:nvPicPr>
                <p:cNvPr id="39" name="Ink 38">
                  <a:extLst>
                    <a:ext uri="{FF2B5EF4-FFF2-40B4-BE49-F238E27FC236}">
                      <a16:creationId xmlns:a16="http://schemas.microsoft.com/office/drawing/2014/main" id="{582781CE-0239-4208-B595-9F7DFDF3DFB5}"/>
                    </a:ext>
                  </a:extLst>
                </p:cNvPr>
                <p:cNvPicPr/>
                <p:nvPr/>
              </p:nvPicPr>
              <p:blipFill>
                <a:blip r:embed="rId65"/>
                <a:stretch>
                  <a:fillRect/>
                </a:stretch>
              </p:blipFill>
              <p:spPr>
                <a:xfrm>
                  <a:off x="8427822" y="3453978"/>
                  <a:ext cx="3207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FFE24D3D-B1F1-4F83-9A08-4A44DAC562AB}"/>
                    </a:ext>
                  </a:extLst>
                </p14:cNvPr>
                <p14:cNvContentPartPr/>
                <p14:nvPr/>
              </p14:nvContentPartPr>
              <p14:xfrm>
                <a:off x="3554862" y="1747938"/>
                <a:ext cx="5818320" cy="4254480"/>
              </p14:xfrm>
            </p:contentPart>
          </mc:Choice>
          <mc:Fallback xmlns="">
            <p:pic>
              <p:nvPicPr>
                <p:cNvPr id="41" name="Ink 40">
                  <a:extLst>
                    <a:ext uri="{FF2B5EF4-FFF2-40B4-BE49-F238E27FC236}">
                      <a16:creationId xmlns:a16="http://schemas.microsoft.com/office/drawing/2014/main" id="{FFE24D3D-B1F1-4F83-9A08-4A44DAC562AB}"/>
                    </a:ext>
                  </a:extLst>
                </p:cNvPr>
                <p:cNvPicPr/>
                <p:nvPr/>
              </p:nvPicPr>
              <p:blipFill>
                <a:blip r:embed="rId67"/>
                <a:stretch>
                  <a:fillRect/>
                </a:stretch>
              </p:blipFill>
              <p:spPr>
                <a:xfrm>
                  <a:off x="3536862" y="1730298"/>
                  <a:ext cx="5853960" cy="429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85" name="Ink 84">
                <a:extLst>
                  <a:ext uri="{FF2B5EF4-FFF2-40B4-BE49-F238E27FC236}">
                    <a16:creationId xmlns:a16="http://schemas.microsoft.com/office/drawing/2014/main" id="{02E91237-2C0B-4A27-AD49-55546E0D1109}"/>
                  </a:ext>
                </a:extLst>
              </p14:cNvPr>
              <p14:cNvContentPartPr/>
              <p14:nvPr/>
            </p14:nvContentPartPr>
            <p14:xfrm>
              <a:off x="8660382" y="2046738"/>
              <a:ext cx="595080" cy="485640"/>
            </p14:xfrm>
          </p:contentPart>
        </mc:Choice>
        <mc:Fallback xmlns="">
          <p:pic>
            <p:nvPicPr>
              <p:cNvPr id="85" name="Ink 84">
                <a:extLst>
                  <a:ext uri="{FF2B5EF4-FFF2-40B4-BE49-F238E27FC236}">
                    <a16:creationId xmlns:a16="http://schemas.microsoft.com/office/drawing/2014/main" id="{02E91237-2C0B-4A27-AD49-55546E0D1109}"/>
                  </a:ext>
                </a:extLst>
              </p:cNvPr>
              <p:cNvPicPr/>
              <p:nvPr/>
            </p:nvPicPr>
            <p:blipFill>
              <a:blip r:embed="rId69"/>
              <a:stretch>
                <a:fillRect/>
              </a:stretch>
            </p:blipFill>
            <p:spPr>
              <a:xfrm>
                <a:off x="8642382" y="2028738"/>
                <a:ext cx="630720" cy="521280"/>
              </a:xfrm>
              <a:prstGeom prst="rect">
                <a:avLst/>
              </a:prstGeom>
            </p:spPr>
          </p:pic>
        </mc:Fallback>
      </mc:AlternateContent>
      <p:grpSp>
        <p:nvGrpSpPr>
          <p:cNvPr id="115" name="Group 114">
            <a:extLst>
              <a:ext uri="{FF2B5EF4-FFF2-40B4-BE49-F238E27FC236}">
                <a16:creationId xmlns:a16="http://schemas.microsoft.com/office/drawing/2014/main" id="{C4375333-A49A-4473-AC91-D34086FFB8E0}"/>
              </a:ext>
            </a:extLst>
          </p:cNvPr>
          <p:cNvGrpSpPr/>
          <p:nvPr/>
        </p:nvGrpSpPr>
        <p:grpSpPr>
          <a:xfrm>
            <a:off x="8789982" y="45498"/>
            <a:ext cx="3372840" cy="2744640"/>
            <a:chOff x="8789982" y="45498"/>
            <a:chExt cx="3372840" cy="2744640"/>
          </a:xfrm>
        </p:grpSpPr>
        <mc:AlternateContent xmlns:mc="http://schemas.openxmlformats.org/markup-compatibility/2006" xmlns:p14="http://schemas.microsoft.com/office/powerpoint/2010/main">
          <mc:Choice Requires="p14">
            <p:contentPart p14:bwMode="auto" r:id="rId70">
              <p14:nvContentPartPr>
                <p14:cNvPr id="79" name="Ink 78">
                  <a:extLst>
                    <a:ext uri="{FF2B5EF4-FFF2-40B4-BE49-F238E27FC236}">
                      <a16:creationId xmlns:a16="http://schemas.microsoft.com/office/drawing/2014/main" id="{7FA77341-3244-431B-9CFA-64D265921122}"/>
                    </a:ext>
                  </a:extLst>
                </p14:cNvPr>
                <p14:cNvContentPartPr/>
                <p14:nvPr/>
              </p14:nvContentPartPr>
              <p14:xfrm>
                <a:off x="8789982" y="347898"/>
                <a:ext cx="245880" cy="848160"/>
              </p14:xfrm>
            </p:contentPart>
          </mc:Choice>
          <mc:Fallback xmlns="">
            <p:pic>
              <p:nvPicPr>
                <p:cNvPr id="79" name="Ink 78">
                  <a:extLst>
                    <a:ext uri="{FF2B5EF4-FFF2-40B4-BE49-F238E27FC236}">
                      <a16:creationId xmlns:a16="http://schemas.microsoft.com/office/drawing/2014/main" id="{7FA77341-3244-431B-9CFA-64D265921122}"/>
                    </a:ext>
                  </a:extLst>
                </p:cNvPr>
                <p:cNvPicPr/>
                <p:nvPr/>
              </p:nvPicPr>
              <p:blipFill>
                <a:blip r:embed="rId71"/>
                <a:stretch>
                  <a:fillRect/>
                </a:stretch>
              </p:blipFill>
              <p:spPr>
                <a:xfrm>
                  <a:off x="8771982" y="329898"/>
                  <a:ext cx="281520" cy="883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0" name="Ink 79">
                  <a:extLst>
                    <a:ext uri="{FF2B5EF4-FFF2-40B4-BE49-F238E27FC236}">
                      <a16:creationId xmlns:a16="http://schemas.microsoft.com/office/drawing/2014/main" id="{1BBB3F4E-E5B2-4327-B5C5-2C0BF56DA524}"/>
                    </a:ext>
                  </a:extLst>
                </p14:cNvPr>
                <p14:cNvContentPartPr/>
                <p14:nvPr/>
              </p14:nvContentPartPr>
              <p14:xfrm>
                <a:off x="8923902" y="659298"/>
                <a:ext cx="356040" cy="230040"/>
              </p14:xfrm>
            </p:contentPart>
          </mc:Choice>
          <mc:Fallback xmlns="">
            <p:pic>
              <p:nvPicPr>
                <p:cNvPr id="80" name="Ink 79">
                  <a:extLst>
                    <a:ext uri="{FF2B5EF4-FFF2-40B4-BE49-F238E27FC236}">
                      <a16:creationId xmlns:a16="http://schemas.microsoft.com/office/drawing/2014/main" id="{1BBB3F4E-E5B2-4327-B5C5-2C0BF56DA524}"/>
                    </a:ext>
                  </a:extLst>
                </p:cNvPr>
                <p:cNvPicPr/>
                <p:nvPr/>
              </p:nvPicPr>
              <p:blipFill>
                <a:blip r:embed="rId73"/>
                <a:stretch>
                  <a:fillRect/>
                </a:stretch>
              </p:blipFill>
              <p:spPr>
                <a:xfrm>
                  <a:off x="8905902" y="641298"/>
                  <a:ext cx="3916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1" name="Ink 80">
                  <a:extLst>
                    <a:ext uri="{FF2B5EF4-FFF2-40B4-BE49-F238E27FC236}">
                      <a16:creationId xmlns:a16="http://schemas.microsoft.com/office/drawing/2014/main" id="{DBC4260F-79CD-41EF-BA65-C9C9AA3E8522}"/>
                    </a:ext>
                  </a:extLst>
                </p14:cNvPr>
                <p14:cNvContentPartPr/>
                <p14:nvPr/>
              </p14:nvContentPartPr>
              <p14:xfrm>
                <a:off x="9414582" y="501618"/>
                <a:ext cx="274320" cy="342360"/>
              </p14:xfrm>
            </p:contentPart>
          </mc:Choice>
          <mc:Fallback xmlns="">
            <p:pic>
              <p:nvPicPr>
                <p:cNvPr id="81" name="Ink 80">
                  <a:extLst>
                    <a:ext uri="{FF2B5EF4-FFF2-40B4-BE49-F238E27FC236}">
                      <a16:creationId xmlns:a16="http://schemas.microsoft.com/office/drawing/2014/main" id="{DBC4260F-79CD-41EF-BA65-C9C9AA3E8522}"/>
                    </a:ext>
                  </a:extLst>
                </p:cNvPr>
                <p:cNvPicPr/>
                <p:nvPr/>
              </p:nvPicPr>
              <p:blipFill>
                <a:blip r:embed="rId75"/>
                <a:stretch>
                  <a:fillRect/>
                </a:stretch>
              </p:blipFill>
              <p:spPr>
                <a:xfrm>
                  <a:off x="9396942" y="483978"/>
                  <a:ext cx="3099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2" name="Ink 81">
                  <a:extLst>
                    <a:ext uri="{FF2B5EF4-FFF2-40B4-BE49-F238E27FC236}">
                      <a16:creationId xmlns:a16="http://schemas.microsoft.com/office/drawing/2014/main" id="{DD4CE54A-0A56-49BA-B6F2-EBC3FB18CB74}"/>
                    </a:ext>
                  </a:extLst>
                </p14:cNvPr>
                <p14:cNvContentPartPr/>
                <p14:nvPr/>
              </p14:nvContentPartPr>
              <p14:xfrm>
                <a:off x="9863142" y="456618"/>
                <a:ext cx="328680" cy="229680"/>
              </p14:xfrm>
            </p:contentPart>
          </mc:Choice>
          <mc:Fallback xmlns="">
            <p:pic>
              <p:nvPicPr>
                <p:cNvPr id="82" name="Ink 81">
                  <a:extLst>
                    <a:ext uri="{FF2B5EF4-FFF2-40B4-BE49-F238E27FC236}">
                      <a16:creationId xmlns:a16="http://schemas.microsoft.com/office/drawing/2014/main" id="{DD4CE54A-0A56-49BA-B6F2-EBC3FB18CB74}"/>
                    </a:ext>
                  </a:extLst>
                </p:cNvPr>
                <p:cNvPicPr/>
                <p:nvPr/>
              </p:nvPicPr>
              <p:blipFill>
                <a:blip r:embed="rId77"/>
                <a:stretch>
                  <a:fillRect/>
                </a:stretch>
              </p:blipFill>
              <p:spPr>
                <a:xfrm>
                  <a:off x="9845142" y="438978"/>
                  <a:ext cx="3643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3" name="Ink 82">
                  <a:extLst>
                    <a:ext uri="{FF2B5EF4-FFF2-40B4-BE49-F238E27FC236}">
                      <a16:creationId xmlns:a16="http://schemas.microsoft.com/office/drawing/2014/main" id="{52CE7495-C0AD-4057-A0BD-FC7E1FA4CCAC}"/>
                    </a:ext>
                  </a:extLst>
                </p14:cNvPr>
                <p14:cNvContentPartPr/>
                <p14:nvPr/>
              </p14:nvContentPartPr>
              <p14:xfrm>
                <a:off x="10220982" y="45498"/>
                <a:ext cx="1000080" cy="561600"/>
              </p14:xfrm>
            </p:contentPart>
          </mc:Choice>
          <mc:Fallback xmlns="">
            <p:pic>
              <p:nvPicPr>
                <p:cNvPr id="83" name="Ink 82">
                  <a:extLst>
                    <a:ext uri="{FF2B5EF4-FFF2-40B4-BE49-F238E27FC236}">
                      <a16:creationId xmlns:a16="http://schemas.microsoft.com/office/drawing/2014/main" id="{52CE7495-C0AD-4057-A0BD-FC7E1FA4CCAC}"/>
                    </a:ext>
                  </a:extLst>
                </p:cNvPr>
                <p:cNvPicPr/>
                <p:nvPr/>
              </p:nvPicPr>
              <p:blipFill>
                <a:blip r:embed="rId79"/>
                <a:stretch>
                  <a:fillRect/>
                </a:stretch>
              </p:blipFill>
              <p:spPr>
                <a:xfrm>
                  <a:off x="10202982" y="27858"/>
                  <a:ext cx="103572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4679E38E-D10F-4BEB-B940-E8A8908A8770}"/>
                    </a:ext>
                  </a:extLst>
                </p14:cNvPr>
                <p14:cNvContentPartPr/>
                <p14:nvPr/>
              </p14:nvContentPartPr>
              <p14:xfrm>
                <a:off x="9351942" y="1335738"/>
                <a:ext cx="560880" cy="581760"/>
              </p14:xfrm>
            </p:contentPart>
          </mc:Choice>
          <mc:Fallback xmlns="">
            <p:pic>
              <p:nvPicPr>
                <p:cNvPr id="86" name="Ink 85">
                  <a:extLst>
                    <a:ext uri="{FF2B5EF4-FFF2-40B4-BE49-F238E27FC236}">
                      <a16:creationId xmlns:a16="http://schemas.microsoft.com/office/drawing/2014/main" id="{4679E38E-D10F-4BEB-B940-E8A8908A8770}"/>
                    </a:ext>
                  </a:extLst>
                </p:cNvPr>
                <p:cNvPicPr/>
                <p:nvPr/>
              </p:nvPicPr>
              <p:blipFill>
                <a:blip r:embed="rId81"/>
                <a:stretch>
                  <a:fillRect/>
                </a:stretch>
              </p:blipFill>
              <p:spPr>
                <a:xfrm>
                  <a:off x="9333942" y="1318098"/>
                  <a:ext cx="59652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7" name="Ink 86">
                  <a:extLst>
                    <a:ext uri="{FF2B5EF4-FFF2-40B4-BE49-F238E27FC236}">
                      <a16:creationId xmlns:a16="http://schemas.microsoft.com/office/drawing/2014/main" id="{0EC41FE5-5741-4190-B8B5-ABB056BF5001}"/>
                    </a:ext>
                  </a:extLst>
                </p14:cNvPr>
                <p14:cNvContentPartPr/>
                <p14:nvPr/>
              </p14:nvContentPartPr>
              <p14:xfrm>
                <a:off x="9952422" y="1459218"/>
                <a:ext cx="121680" cy="153000"/>
              </p14:xfrm>
            </p:contentPart>
          </mc:Choice>
          <mc:Fallback xmlns="">
            <p:pic>
              <p:nvPicPr>
                <p:cNvPr id="87" name="Ink 86">
                  <a:extLst>
                    <a:ext uri="{FF2B5EF4-FFF2-40B4-BE49-F238E27FC236}">
                      <a16:creationId xmlns:a16="http://schemas.microsoft.com/office/drawing/2014/main" id="{0EC41FE5-5741-4190-B8B5-ABB056BF5001}"/>
                    </a:ext>
                  </a:extLst>
                </p:cNvPr>
                <p:cNvPicPr/>
                <p:nvPr/>
              </p:nvPicPr>
              <p:blipFill>
                <a:blip r:embed="rId83"/>
                <a:stretch>
                  <a:fillRect/>
                </a:stretch>
              </p:blipFill>
              <p:spPr>
                <a:xfrm>
                  <a:off x="9934782" y="1441578"/>
                  <a:ext cx="1573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8" name="Ink 87">
                  <a:extLst>
                    <a:ext uri="{FF2B5EF4-FFF2-40B4-BE49-F238E27FC236}">
                      <a16:creationId xmlns:a16="http://schemas.microsoft.com/office/drawing/2014/main" id="{2264588F-6B80-448E-A29C-B4D8F0DA83D2}"/>
                    </a:ext>
                  </a:extLst>
                </p14:cNvPr>
                <p14:cNvContentPartPr/>
                <p14:nvPr/>
              </p14:nvContentPartPr>
              <p14:xfrm>
                <a:off x="9803022" y="1376778"/>
                <a:ext cx="360" cy="3960"/>
              </p14:xfrm>
            </p:contentPart>
          </mc:Choice>
          <mc:Fallback xmlns="">
            <p:pic>
              <p:nvPicPr>
                <p:cNvPr id="88" name="Ink 87">
                  <a:extLst>
                    <a:ext uri="{FF2B5EF4-FFF2-40B4-BE49-F238E27FC236}">
                      <a16:creationId xmlns:a16="http://schemas.microsoft.com/office/drawing/2014/main" id="{2264588F-6B80-448E-A29C-B4D8F0DA83D2}"/>
                    </a:ext>
                  </a:extLst>
                </p:cNvPr>
                <p:cNvPicPr/>
                <p:nvPr/>
              </p:nvPicPr>
              <p:blipFill>
                <a:blip r:embed="rId85"/>
                <a:stretch>
                  <a:fillRect/>
                </a:stretch>
              </p:blipFill>
              <p:spPr>
                <a:xfrm>
                  <a:off x="9785382" y="1358778"/>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9" name="Ink 88">
                  <a:extLst>
                    <a:ext uri="{FF2B5EF4-FFF2-40B4-BE49-F238E27FC236}">
                      <a16:creationId xmlns:a16="http://schemas.microsoft.com/office/drawing/2014/main" id="{CD6D5D1D-01FF-457D-B5C7-3F353F70C1FA}"/>
                    </a:ext>
                  </a:extLst>
                </p14:cNvPr>
                <p14:cNvContentPartPr/>
                <p14:nvPr/>
              </p14:nvContentPartPr>
              <p14:xfrm>
                <a:off x="10253382" y="584058"/>
                <a:ext cx="1406880" cy="1202400"/>
              </p14:xfrm>
            </p:contentPart>
          </mc:Choice>
          <mc:Fallback xmlns="">
            <p:pic>
              <p:nvPicPr>
                <p:cNvPr id="89" name="Ink 88">
                  <a:extLst>
                    <a:ext uri="{FF2B5EF4-FFF2-40B4-BE49-F238E27FC236}">
                      <a16:creationId xmlns:a16="http://schemas.microsoft.com/office/drawing/2014/main" id="{CD6D5D1D-01FF-457D-B5C7-3F353F70C1FA}"/>
                    </a:ext>
                  </a:extLst>
                </p:cNvPr>
                <p:cNvPicPr/>
                <p:nvPr/>
              </p:nvPicPr>
              <p:blipFill>
                <a:blip r:embed="rId87"/>
                <a:stretch>
                  <a:fillRect/>
                </a:stretch>
              </p:blipFill>
              <p:spPr>
                <a:xfrm>
                  <a:off x="10235382" y="566058"/>
                  <a:ext cx="1442520" cy="1238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0" name="Ink 89">
                  <a:extLst>
                    <a:ext uri="{FF2B5EF4-FFF2-40B4-BE49-F238E27FC236}">
                      <a16:creationId xmlns:a16="http://schemas.microsoft.com/office/drawing/2014/main" id="{E1D64CD5-1297-48E4-BF31-76D639AED443}"/>
                    </a:ext>
                  </a:extLst>
                </p14:cNvPr>
                <p14:cNvContentPartPr/>
                <p14:nvPr/>
              </p14:nvContentPartPr>
              <p14:xfrm>
                <a:off x="11385582" y="711858"/>
                <a:ext cx="132480" cy="51840"/>
              </p14:xfrm>
            </p:contentPart>
          </mc:Choice>
          <mc:Fallback xmlns="">
            <p:pic>
              <p:nvPicPr>
                <p:cNvPr id="90" name="Ink 89">
                  <a:extLst>
                    <a:ext uri="{FF2B5EF4-FFF2-40B4-BE49-F238E27FC236}">
                      <a16:creationId xmlns:a16="http://schemas.microsoft.com/office/drawing/2014/main" id="{E1D64CD5-1297-48E4-BF31-76D639AED443}"/>
                    </a:ext>
                  </a:extLst>
                </p:cNvPr>
                <p:cNvPicPr/>
                <p:nvPr/>
              </p:nvPicPr>
              <p:blipFill>
                <a:blip r:embed="rId89"/>
                <a:stretch>
                  <a:fillRect/>
                </a:stretch>
              </p:blipFill>
              <p:spPr>
                <a:xfrm>
                  <a:off x="11367582" y="694218"/>
                  <a:ext cx="1681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2" name="Ink 91">
                  <a:extLst>
                    <a:ext uri="{FF2B5EF4-FFF2-40B4-BE49-F238E27FC236}">
                      <a16:creationId xmlns:a16="http://schemas.microsoft.com/office/drawing/2014/main" id="{6AE46007-540D-4C0F-8D9D-C140EEA6DCBC}"/>
                    </a:ext>
                  </a:extLst>
                </p14:cNvPr>
                <p14:cNvContentPartPr/>
                <p14:nvPr/>
              </p14:nvContentPartPr>
              <p14:xfrm>
                <a:off x="9714822" y="1805538"/>
                <a:ext cx="220680" cy="514080"/>
              </p14:xfrm>
            </p:contentPart>
          </mc:Choice>
          <mc:Fallback xmlns="">
            <p:pic>
              <p:nvPicPr>
                <p:cNvPr id="92" name="Ink 91">
                  <a:extLst>
                    <a:ext uri="{FF2B5EF4-FFF2-40B4-BE49-F238E27FC236}">
                      <a16:creationId xmlns:a16="http://schemas.microsoft.com/office/drawing/2014/main" id="{6AE46007-540D-4C0F-8D9D-C140EEA6DCBC}"/>
                    </a:ext>
                  </a:extLst>
                </p:cNvPr>
                <p:cNvPicPr/>
                <p:nvPr/>
              </p:nvPicPr>
              <p:blipFill>
                <a:blip r:embed="rId91"/>
                <a:stretch>
                  <a:fillRect/>
                </a:stretch>
              </p:blipFill>
              <p:spPr>
                <a:xfrm>
                  <a:off x="9697182" y="1787898"/>
                  <a:ext cx="25632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3" name="Ink 92">
                  <a:extLst>
                    <a:ext uri="{FF2B5EF4-FFF2-40B4-BE49-F238E27FC236}">
                      <a16:creationId xmlns:a16="http://schemas.microsoft.com/office/drawing/2014/main" id="{174BA812-524F-420B-A33B-F381C6581AEB}"/>
                    </a:ext>
                  </a:extLst>
                </p14:cNvPr>
                <p14:cNvContentPartPr/>
                <p14:nvPr/>
              </p14:nvContentPartPr>
              <p14:xfrm>
                <a:off x="9943782" y="1826778"/>
                <a:ext cx="291600" cy="234000"/>
              </p14:xfrm>
            </p:contentPart>
          </mc:Choice>
          <mc:Fallback xmlns="">
            <p:pic>
              <p:nvPicPr>
                <p:cNvPr id="93" name="Ink 92">
                  <a:extLst>
                    <a:ext uri="{FF2B5EF4-FFF2-40B4-BE49-F238E27FC236}">
                      <a16:creationId xmlns:a16="http://schemas.microsoft.com/office/drawing/2014/main" id="{174BA812-524F-420B-A33B-F381C6581AEB}"/>
                    </a:ext>
                  </a:extLst>
                </p:cNvPr>
                <p:cNvPicPr/>
                <p:nvPr/>
              </p:nvPicPr>
              <p:blipFill>
                <a:blip r:embed="rId93"/>
                <a:stretch>
                  <a:fillRect/>
                </a:stretch>
              </p:blipFill>
              <p:spPr>
                <a:xfrm>
                  <a:off x="9926142" y="1809138"/>
                  <a:ext cx="3272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4" name="Ink 93">
                  <a:extLst>
                    <a:ext uri="{FF2B5EF4-FFF2-40B4-BE49-F238E27FC236}">
                      <a16:creationId xmlns:a16="http://schemas.microsoft.com/office/drawing/2014/main" id="{443B250F-0597-47F6-BDB3-333473B17DCB}"/>
                    </a:ext>
                  </a:extLst>
                </p14:cNvPr>
                <p14:cNvContentPartPr/>
                <p14:nvPr/>
              </p14:nvContentPartPr>
              <p14:xfrm>
                <a:off x="10426902" y="1919298"/>
                <a:ext cx="176760" cy="158040"/>
              </p14:xfrm>
            </p:contentPart>
          </mc:Choice>
          <mc:Fallback xmlns="">
            <p:pic>
              <p:nvPicPr>
                <p:cNvPr id="94" name="Ink 93">
                  <a:extLst>
                    <a:ext uri="{FF2B5EF4-FFF2-40B4-BE49-F238E27FC236}">
                      <a16:creationId xmlns:a16="http://schemas.microsoft.com/office/drawing/2014/main" id="{443B250F-0597-47F6-BDB3-333473B17DCB}"/>
                    </a:ext>
                  </a:extLst>
                </p:cNvPr>
                <p:cNvPicPr/>
                <p:nvPr/>
              </p:nvPicPr>
              <p:blipFill>
                <a:blip r:embed="rId95"/>
                <a:stretch>
                  <a:fillRect/>
                </a:stretch>
              </p:blipFill>
              <p:spPr>
                <a:xfrm>
                  <a:off x="10408902" y="1901658"/>
                  <a:ext cx="2124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5" name="Ink 94">
                  <a:extLst>
                    <a:ext uri="{FF2B5EF4-FFF2-40B4-BE49-F238E27FC236}">
                      <a16:creationId xmlns:a16="http://schemas.microsoft.com/office/drawing/2014/main" id="{CE766F10-6B31-406B-9FF0-ED092ACCC627}"/>
                    </a:ext>
                  </a:extLst>
                </p14:cNvPr>
                <p14:cNvContentPartPr/>
                <p14:nvPr/>
              </p14:nvContentPartPr>
              <p14:xfrm>
                <a:off x="10738302" y="1624818"/>
                <a:ext cx="547920" cy="416520"/>
              </p14:xfrm>
            </p:contentPart>
          </mc:Choice>
          <mc:Fallback xmlns="">
            <p:pic>
              <p:nvPicPr>
                <p:cNvPr id="95" name="Ink 94">
                  <a:extLst>
                    <a:ext uri="{FF2B5EF4-FFF2-40B4-BE49-F238E27FC236}">
                      <a16:creationId xmlns:a16="http://schemas.microsoft.com/office/drawing/2014/main" id="{CE766F10-6B31-406B-9FF0-ED092ACCC627}"/>
                    </a:ext>
                  </a:extLst>
                </p:cNvPr>
                <p:cNvPicPr/>
                <p:nvPr/>
              </p:nvPicPr>
              <p:blipFill>
                <a:blip r:embed="rId97"/>
                <a:stretch>
                  <a:fillRect/>
                </a:stretch>
              </p:blipFill>
              <p:spPr>
                <a:xfrm>
                  <a:off x="10720302" y="1606818"/>
                  <a:ext cx="58356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7" name="Ink 96">
                  <a:extLst>
                    <a:ext uri="{FF2B5EF4-FFF2-40B4-BE49-F238E27FC236}">
                      <a16:creationId xmlns:a16="http://schemas.microsoft.com/office/drawing/2014/main" id="{40703C32-5448-423F-B8F7-CF9BA4B9D5D6}"/>
                    </a:ext>
                  </a:extLst>
                </p14:cNvPr>
                <p14:cNvContentPartPr/>
                <p14:nvPr/>
              </p14:nvContentPartPr>
              <p14:xfrm>
                <a:off x="11225382" y="1520778"/>
                <a:ext cx="203760" cy="213840"/>
              </p14:xfrm>
            </p:contentPart>
          </mc:Choice>
          <mc:Fallback xmlns="">
            <p:pic>
              <p:nvPicPr>
                <p:cNvPr id="97" name="Ink 96">
                  <a:extLst>
                    <a:ext uri="{FF2B5EF4-FFF2-40B4-BE49-F238E27FC236}">
                      <a16:creationId xmlns:a16="http://schemas.microsoft.com/office/drawing/2014/main" id="{40703C32-5448-423F-B8F7-CF9BA4B9D5D6}"/>
                    </a:ext>
                  </a:extLst>
                </p:cNvPr>
                <p:cNvPicPr/>
                <p:nvPr/>
              </p:nvPicPr>
              <p:blipFill>
                <a:blip r:embed="rId99"/>
                <a:stretch>
                  <a:fillRect/>
                </a:stretch>
              </p:blipFill>
              <p:spPr>
                <a:xfrm>
                  <a:off x="11207382" y="1502778"/>
                  <a:ext cx="2394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8" name="Ink 97">
                  <a:extLst>
                    <a:ext uri="{FF2B5EF4-FFF2-40B4-BE49-F238E27FC236}">
                      <a16:creationId xmlns:a16="http://schemas.microsoft.com/office/drawing/2014/main" id="{0E1EE1B8-08C5-42A9-B599-4B5103C1094B}"/>
                    </a:ext>
                  </a:extLst>
                </p14:cNvPr>
                <p14:cNvContentPartPr/>
                <p14:nvPr/>
              </p14:nvContentPartPr>
              <p14:xfrm>
                <a:off x="11464782" y="1362738"/>
                <a:ext cx="352800" cy="273600"/>
              </p14:xfrm>
            </p:contentPart>
          </mc:Choice>
          <mc:Fallback xmlns="">
            <p:pic>
              <p:nvPicPr>
                <p:cNvPr id="98" name="Ink 97">
                  <a:extLst>
                    <a:ext uri="{FF2B5EF4-FFF2-40B4-BE49-F238E27FC236}">
                      <a16:creationId xmlns:a16="http://schemas.microsoft.com/office/drawing/2014/main" id="{0E1EE1B8-08C5-42A9-B599-4B5103C1094B}"/>
                    </a:ext>
                  </a:extLst>
                </p:cNvPr>
                <p:cNvPicPr/>
                <p:nvPr/>
              </p:nvPicPr>
              <p:blipFill>
                <a:blip r:embed="rId101"/>
                <a:stretch>
                  <a:fillRect/>
                </a:stretch>
              </p:blipFill>
              <p:spPr>
                <a:xfrm>
                  <a:off x="11447142" y="1344738"/>
                  <a:ext cx="3884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9" name="Ink 98">
                  <a:extLst>
                    <a:ext uri="{FF2B5EF4-FFF2-40B4-BE49-F238E27FC236}">
                      <a16:creationId xmlns:a16="http://schemas.microsoft.com/office/drawing/2014/main" id="{7CEB458D-F348-4A76-B631-A65BEDF830B4}"/>
                    </a:ext>
                  </a:extLst>
                </p14:cNvPr>
                <p14:cNvContentPartPr/>
                <p14:nvPr/>
              </p14:nvContentPartPr>
              <p14:xfrm>
                <a:off x="11526342" y="1477218"/>
                <a:ext cx="162360" cy="114480"/>
              </p14:xfrm>
            </p:contentPart>
          </mc:Choice>
          <mc:Fallback xmlns="">
            <p:pic>
              <p:nvPicPr>
                <p:cNvPr id="99" name="Ink 98">
                  <a:extLst>
                    <a:ext uri="{FF2B5EF4-FFF2-40B4-BE49-F238E27FC236}">
                      <a16:creationId xmlns:a16="http://schemas.microsoft.com/office/drawing/2014/main" id="{7CEB458D-F348-4A76-B631-A65BEDF830B4}"/>
                    </a:ext>
                  </a:extLst>
                </p:cNvPr>
                <p:cNvPicPr/>
                <p:nvPr/>
              </p:nvPicPr>
              <p:blipFill>
                <a:blip r:embed="rId103"/>
                <a:stretch>
                  <a:fillRect/>
                </a:stretch>
              </p:blipFill>
              <p:spPr>
                <a:xfrm>
                  <a:off x="11508702" y="1459218"/>
                  <a:ext cx="1980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0" name="Ink 99">
                  <a:extLst>
                    <a:ext uri="{FF2B5EF4-FFF2-40B4-BE49-F238E27FC236}">
                      <a16:creationId xmlns:a16="http://schemas.microsoft.com/office/drawing/2014/main" id="{9F251ED9-C1CF-40EE-B7D2-D7685EFFD717}"/>
                    </a:ext>
                  </a:extLst>
                </p14:cNvPr>
                <p14:cNvContentPartPr/>
                <p14:nvPr/>
              </p14:nvContentPartPr>
              <p14:xfrm>
                <a:off x="11702022" y="1406298"/>
                <a:ext cx="149400" cy="149040"/>
              </p14:xfrm>
            </p:contentPart>
          </mc:Choice>
          <mc:Fallback xmlns="">
            <p:pic>
              <p:nvPicPr>
                <p:cNvPr id="100" name="Ink 99">
                  <a:extLst>
                    <a:ext uri="{FF2B5EF4-FFF2-40B4-BE49-F238E27FC236}">
                      <a16:creationId xmlns:a16="http://schemas.microsoft.com/office/drawing/2014/main" id="{9F251ED9-C1CF-40EE-B7D2-D7685EFFD717}"/>
                    </a:ext>
                  </a:extLst>
                </p:cNvPr>
                <p:cNvPicPr/>
                <p:nvPr/>
              </p:nvPicPr>
              <p:blipFill>
                <a:blip r:embed="rId105"/>
                <a:stretch>
                  <a:fillRect/>
                </a:stretch>
              </p:blipFill>
              <p:spPr>
                <a:xfrm>
                  <a:off x="11684382" y="1388658"/>
                  <a:ext cx="1850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1" name="Ink 100">
                  <a:extLst>
                    <a:ext uri="{FF2B5EF4-FFF2-40B4-BE49-F238E27FC236}">
                      <a16:creationId xmlns:a16="http://schemas.microsoft.com/office/drawing/2014/main" id="{0440D013-FF7D-41EF-A0AD-6B4C173D733C}"/>
                    </a:ext>
                  </a:extLst>
                </p14:cNvPr>
                <p14:cNvContentPartPr/>
                <p14:nvPr/>
              </p14:nvContentPartPr>
              <p14:xfrm>
                <a:off x="11622822" y="1267338"/>
                <a:ext cx="18360" cy="60120"/>
              </p14:xfrm>
            </p:contentPart>
          </mc:Choice>
          <mc:Fallback xmlns="">
            <p:pic>
              <p:nvPicPr>
                <p:cNvPr id="101" name="Ink 100">
                  <a:extLst>
                    <a:ext uri="{FF2B5EF4-FFF2-40B4-BE49-F238E27FC236}">
                      <a16:creationId xmlns:a16="http://schemas.microsoft.com/office/drawing/2014/main" id="{0440D013-FF7D-41EF-A0AD-6B4C173D733C}"/>
                    </a:ext>
                  </a:extLst>
                </p:cNvPr>
                <p:cNvPicPr/>
                <p:nvPr/>
              </p:nvPicPr>
              <p:blipFill>
                <a:blip r:embed="rId107"/>
                <a:stretch>
                  <a:fillRect/>
                </a:stretch>
              </p:blipFill>
              <p:spPr>
                <a:xfrm>
                  <a:off x="11605182" y="1249698"/>
                  <a:ext cx="540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2" name="Ink 101">
                  <a:extLst>
                    <a:ext uri="{FF2B5EF4-FFF2-40B4-BE49-F238E27FC236}">
                      <a16:creationId xmlns:a16="http://schemas.microsoft.com/office/drawing/2014/main" id="{B0CFE421-B9B4-45B1-BE46-E3F321EE3EB5}"/>
                    </a:ext>
                  </a:extLst>
                </p14:cNvPr>
                <p14:cNvContentPartPr/>
                <p14:nvPr/>
              </p14:nvContentPartPr>
              <p14:xfrm>
                <a:off x="11784822" y="1070418"/>
                <a:ext cx="378000" cy="356760"/>
              </p14:xfrm>
            </p:contentPart>
          </mc:Choice>
          <mc:Fallback xmlns="">
            <p:pic>
              <p:nvPicPr>
                <p:cNvPr id="102" name="Ink 101">
                  <a:extLst>
                    <a:ext uri="{FF2B5EF4-FFF2-40B4-BE49-F238E27FC236}">
                      <a16:creationId xmlns:a16="http://schemas.microsoft.com/office/drawing/2014/main" id="{B0CFE421-B9B4-45B1-BE46-E3F321EE3EB5}"/>
                    </a:ext>
                  </a:extLst>
                </p:cNvPr>
                <p:cNvPicPr/>
                <p:nvPr/>
              </p:nvPicPr>
              <p:blipFill>
                <a:blip r:embed="rId109"/>
                <a:stretch>
                  <a:fillRect/>
                </a:stretch>
              </p:blipFill>
              <p:spPr>
                <a:xfrm>
                  <a:off x="11767182" y="1052778"/>
                  <a:ext cx="41364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3" name="Ink 102">
                  <a:extLst>
                    <a:ext uri="{FF2B5EF4-FFF2-40B4-BE49-F238E27FC236}">
                      <a16:creationId xmlns:a16="http://schemas.microsoft.com/office/drawing/2014/main" id="{C3F0B76A-5338-4751-A28C-351254C86118}"/>
                    </a:ext>
                  </a:extLst>
                </p14:cNvPr>
                <p14:cNvContentPartPr/>
                <p14:nvPr/>
              </p14:nvContentPartPr>
              <p14:xfrm>
                <a:off x="9979062" y="2416458"/>
                <a:ext cx="507960" cy="300960"/>
              </p14:xfrm>
            </p:contentPart>
          </mc:Choice>
          <mc:Fallback xmlns="">
            <p:pic>
              <p:nvPicPr>
                <p:cNvPr id="103" name="Ink 102">
                  <a:extLst>
                    <a:ext uri="{FF2B5EF4-FFF2-40B4-BE49-F238E27FC236}">
                      <a16:creationId xmlns:a16="http://schemas.microsoft.com/office/drawing/2014/main" id="{C3F0B76A-5338-4751-A28C-351254C86118}"/>
                    </a:ext>
                  </a:extLst>
                </p:cNvPr>
                <p:cNvPicPr/>
                <p:nvPr/>
              </p:nvPicPr>
              <p:blipFill>
                <a:blip r:embed="rId111"/>
                <a:stretch>
                  <a:fillRect/>
                </a:stretch>
              </p:blipFill>
              <p:spPr>
                <a:xfrm>
                  <a:off x="9961422" y="2398458"/>
                  <a:ext cx="5436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04" name="Ink 103">
                  <a:extLst>
                    <a:ext uri="{FF2B5EF4-FFF2-40B4-BE49-F238E27FC236}">
                      <a16:creationId xmlns:a16="http://schemas.microsoft.com/office/drawing/2014/main" id="{CC4DEDEC-8124-4D24-99DD-838049D3786E}"/>
                    </a:ext>
                  </a:extLst>
                </p14:cNvPr>
                <p14:cNvContentPartPr/>
                <p14:nvPr/>
              </p14:nvContentPartPr>
              <p14:xfrm>
                <a:off x="10317822" y="2435178"/>
                <a:ext cx="381600" cy="354960"/>
              </p14:xfrm>
            </p:contentPart>
          </mc:Choice>
          <mc:Fallback xmlns="">
            <p:pic>
              <p:nvPicPr>
                <p:cNvPr id="104" name="Ink 103">
                  <a:extLst>
                    <a:ext uri="{FF2B5EF4-FFF2-40B4-BE49-F238E27FC236}">
                      <a16:creationId xmlns:a16="http://schemas.microsoft.com/office/drawing/2014/main" id="{CC4DEDEC-8124-4D24-99DD-838049D3786E}"/>
                    </a:ext>
                  </a:extLst>
                </p:cNvPr>
                <p:cNvPicPr/>
                <p:nvPr/>
              </p:nvPicPr>
              <p:blipFill>
                <a:blip r:embed="rId113"/>
                <a:stretch>
                  <a:fillRect/>
                </a:stretch>
              </p:blipFill>
              <p:spPr>
                <a:xfrm>
                  <a:off x="10299822" y="2417538"/>
                  <a:ext cx="41724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5" name="Ink 104">
                  <a:extLst>
                    <a:ext uri="{FF2B5EF4-FFF2-40B4-BE49-F238E27FC236}">
                      <a16:creationId xmlns:a16="http://schemas.microsoft.com/office/drawing/2014/main" id="{936A8F5A-855F-496B-8209-8E54621C616F}"/>
                    </a:ext>
                  </a:extLst>
                </p14:cNvPr>
                <p14:cNvContentPartPr/>
                <p14:nvPr/>
              </p14:nvContentPartPr>
              <p14:xfrm>
                <a:off x="10664862" y="2273538"/>
                <a:ext cx="281520" cy="394560"/>
              </p14:xfrm>
            </p:contentPart>
          </mc:Choice>
          <mc:Fallback xmlns="">
            <p:pic>
              <p:nvPicPr>
                <p:cNvPr id="105" name="Ink 104">
                  <a:extLst>
                    <a:ext uri="{FF2B5EF4-FFF2-40B4-BE49-F238E27FC236}">
                      <a16:creationId xmlns:a16="http://schemas.microsoft.com/office/drawing/2014/main" id="{936A8F5A-855F-496B-8209-8E54621C616F}"/>
                    </a:ext>
                  </a:extLst>
                </p:cNvPr>
                <p:cNvPicPr/>
                <p:nvPr/>
              </p:nvPicPr>
              <p:blipFill>
                <a:blip r:embed="rId115"/>
                <a:stretch>
                  <a:fillRect/>
                </a:stretch>
              </p:blipFill>
              <p:spPr>
                <a:xfrm>
                  <a:off x="10646862" y="2255538"/>
                  <a:ext cx="3171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8" name="Ink 107">
                  <a:extLst>
                    <a:ext uri="{FF2B5EF4-FFF2-40B4-BE49-F238E27FC236}">
                      <a16:creationId xmlns:a16="http://schemas.microsoft.com/office/drawing/2014/main" id="{FB59F8C1-4392-40F0-8E51-BBF149FBFE5A}"/>
                    </a:ext>
                  </a:extLst>
                </p14:cNvPr>
                <p14:cNvContentPartPr/>
                <p14:nvPr/>
              </p14:nvContentPartPr>
              <p14:xfrm>
                <a:off x="10899942" y="2226018"/>
                <a:ext cx="190080" cy="212040"/>
              </p14:xfrm>
            </p:contentPart>
          </mc:Choice>
          <mc:Fallback xmlns="">
            <p:pic>
              <p:nvPicPr>
                <p:cNvPr id="108" name="Ink 107">
                  <a:extLst>
                    <a:ext uri="{FF2B5EF4-FFF2-40B4-BE49-F238E27FC236}">
                      <a16:creationId xmlns:a16="http://schemas.microsoft.com/office/drawing/2014/main" id="{FB59F8C1-4392-40F0-8E51-BBF149FBFE5A}"/>
                    </a:ext>
                  </a:extLst>
                </p:cNvPr>
                <p:cNvPicPr/>
                <p:nvPr/>
              </p:nvPicPr>
              <p:blipFill>
                <a:blip r:embed="rId117"/>
                <a:stretch>
                  <a:fillRect/>
                </a:stretch>
              </p:blipFill>
              <p:spPr>
                <a:xfrm>
                  <a:off x="10882302" y="2208018"/>
                  <a:ext cx="2257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9" name="Ink 108">
                  <a:extLst>
                    <a:ext uri="{FF2B5EF4-FFF2-40B4-BE49-F238E27FC236}">
                      <a16:creationId xmlns:a16="http://schemas.microsoft.com/office/drawing/2014/main" id="{4B122142-0A17-4E01-8D1A-FCC28B6851A9}"/>
                    </a:ext>
                  </a:extLst>
                </p14:cNvPr>
                <p14:cNvContentPartPr/>
                <p14:nvPr/>
              </p14:nvContentPartPr>
              <p14:xfrm>
                <a:off x="11154102" y="2101098"/>
                <a:ext cx="321840" cy="142920"/>
              </p14:xfrm>
            </p:contentPart>
          </mc:Choice>
          <mc:Fallback xmlns="">
            <p:pic>
              <p:nvPicPr>
                <p:cNvPr id="109" name="Ink 108">
                  <a:extLst>
                    <a:ext uri="{FF2B5EF4-FFF2-40B4-BE49-F238E27FC236}">
                      <a16:creationId xmlns:a16="http://schemas.microsoft.com/office/drawing/2014/main" id="{4B122142-0A17-4E01-8D1A-FCC28B6851A9}"/>
                    </a:ext>
                  </a:extLst>
                </p:cNvPr>
                <p:cNvPicPr/>
                <p:nvPr/>
              </p:nvPicPr>
              <p:blipFill>
                <a:blip r:embed="rId119"/>
                <a:stretch>
                  <a:fillRect/>
                </a:stretch>
              </p:blipFill>
              <p:spPr>
                <a:xfrm>
                  <a:off x="11136102" y="2083098"/>
                  <a:ext cx="3574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0" name="Ink 109">
                  <a:extLst>
                    <a:ext uri="{FF2B5EF4-FFF2-40B4-BE49-F238E27FC236}">
                      <a16:creationId xmlns:a16="http://schemas.microsoft.com/office/drawing/2014/main" id="{957042F4-3EF2-4C07-9EEF-BBBF15BACA8D}"/>
                    </a:ext>
                  </a:extLst>
                </p14:cNvPr>
                <p14:cNvContentPartPr/>
                <p14:nvPr/>
              </p14:nvContentPartPr>
              <p14:xfrm>
                <a:off x="11438142" y="2083458"/>
                <a:ext cx="183600" cy="100800"/>
              </p14:xfrm>
            </p:contentPart>
          </mc:Choice>
          <mc:Fallback xmlns="">
            <p:pic>
              <p:nvPicPr>
                <p:cNvPr id="110" name="Ink 109">
                  <a:extLst>
                    <a:ext uri="{FF2B5EF4-FFF2-40B4-BE49-F238E27FC236}">
                      <a16:creationId xmlns:a16="http://schemas.microsoft.com/office/drawing/2014/main" id="{957042F4-3EF2-4C07-9EEF-BBBF15BACA8D}"/>
                    </a:ext>
                  </a:extLst>
                </p:cNvPr>
                <p:cNvPicPr/>
                <p:nvPr/>
              </p:nvPicPr>
              <p:blipFill>
                <a:blip r:embed="rId121"/>
                <a:stretch>
                  <a:fillRect/>
                </a:stretch>
              </p:blipFill>
              <p:spPr>
                <a:xfrm>
                  <a:off x="11420502" y="2065458"/>
                  <a:ext cx="2192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1" name="Ink 110">
                  <a:extLst>
                    <a:ext uri="{FF2B5EF4-FFF2-40B4-BE49-F238E27FC236}">
                      <a16:creationId xmlns:a16="http://schemas.microsoft.com/office/drawing/2014/main" id="{9FA1CA5A-B389-4A2A-8552-5E4C686CF9A1}"/>
                    </a:ext>
                  </a:extLst>
                </p14:cNvPr>
                <p14:cNvContentPartPr/>
                <p14:nvPr/>
              </p14:nvContentPartPr>
              <p14:xfrm>
                <a:off x="11341662" y="2001018"/>
                <a:ext cx="360" cy="3960"/>
              </p14:xfrm>
            </p:contentPart>
          </mc:Choice>
          <mc:Fallback xmlns="">
            <p:pic>
              <p:nvPicPr>
                <p:cNvPr id="111" name="Ink 110">
                  <a:extLst>
                    <a:ext uri="{FF2B5EF4-FFF2-40B4-BE49-F238E27FC236}">
                      <a16:creationId xmlns:a16="http://schemas.microsoft.com/office/drawing/2014/main" id="{9FA1CA5A-B389-4A2A-8552-5E4C686CF9A1}"/>
                    </a:ext>
                  </a:extLst>
                </p:cNvPr>
                <p:cNvPicPr/>
                <p:nvPr/>
              </p:nvPicPr>
              <p:blipFill>
                <a:blip r:embed="rId85"/>
                <a:stretch>
                  <a:fillRect/>
                </a:stretch>
              </p:blipFill>
              <p:spPr>
                <a:xfrm>
                  <a:off x="11323662" y="1983018"/>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2" name="Ink 111">
                  <a:extLst>
                    <a:ext uri="{FF2B5EF4-FFF2-40B4-BE49-F238E27FC236}">
                      <a16:creationId xmlns:a16="http://schemas.microsoft.com/office/drawing/2014/main" id="{5998FFB5-9864-494D-ACDF-0BF0041CAAAA}"/>
                    </a:ext>
                  </a:extLst>
                </p14:cNvPr>
                <p14:cNvContentPartPr/>
                <p14:nvPr/>
              </p14:nvContentPartPr>
              <p14:xfrm>
                <a:off x="11447142" y="1884378"/>
                <a:ext cx="338400" cy="252360"/>
              </p14:xfrm>
            </p:contentPart>
          </mc:Choice>
          <mc:Fallback xmlns="">
            <p:pic>
              <p:nvPicPr>
                <p:cNvPr id="112" name="Ink 111">
                  <a:extLst>
                    <a:ext uri="{FF2B5EF4-FFF2-40B4-BE49-F238E27FC236}">
                      <a16:creationId xmlns:a16="http://schemas.microsoft.com/office/drawing/2014/main" id="{5998FFB5-9864-494D-ACDF-0BF0041CAAAA}"/>
                    </a:ext>
                  </a:extLst>
                </p:cNvPr>
                <p:cNvPicPr/>
                <p:nvPr/>
              </p:nvPicPr>
              <p:blipFill>
                <a:blip r:embed="rId124"/>
                <a:stretch>
                  <a:fillRect/>
                </a:stretch>
              </p:blipFill>
              <p:spPr>
                <a:xfrm>
                  <a:off x="11429502" y="1866738"/>
                  <a:ext cx="374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13" name="Ink 112">
                  <a:extLst>
                    <a:ext uri="{FF2B5EF4-FFF2-40B4-BE49-F238E27FC236}">
                      <a16:creationId xmlns:a16="http://schemas.microsoft.com/office/drawing/2014/main" id="{04E72A39-9386-4386-937D-47ECCD9B3722}"/>
                    </a:ext>
                  </a:extLst>
                </p14:cNvPr>
                <p14:cNvContentPartPr/>
                <p14:nvPr/>
              </p14:nvContentPartPr>
              <p14:xfrm>
                <a:off x="11517702" y="1947738"/>
                <a:ext cx="114120" cy="83160"/>
              </p14:xfrm>
            </p:contentPart>
          </mc:Choice>
          <mc:Fallback xmlns="">
            <p:pic>
              <p:nvPicPr>
                <p:cNvPr id="113" name="Ink 112">
                  <a:extLst>
                    <a:ext uri="{FF2B5EF4-FFF2-40B4-BE49-F238E27FC236}">
                      <a16:creationId xmlns:a16="http://schemas.microsoft.com/office/drawing/2014/main" id="{04E72A39-9386-4386-937D-47ECCD9B3722}"/>
                    </a:ext>
                  </a:extLst>
                </p:cNvPr>
                <p:cNvPicPr/>
                <p:nvPr/>
              </p:nvPicPr>
              <p:blipFill>
                <a:blip r:embed="rId126"/>
                <a:stretch>
                  <a:fillRect/>
                </a:stretch>
              </p:blipFill>
              <p:spPr>
                <a:xfrm>
                  <a:off x="11500062" y="1930098"/>
                  <a:ext cx="1497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14" name="Ink 113">
                  <a:extLst>
                    <a:ext uri="{FF2B5EF4-FFF2-40B4-BE49-F238E27FC236}">
                      <a16:creationId xmlns:a16="http://schemas.microsoft.com/office/drawing/2014/main" id="{71E36B03-C219-4093-B706-A9E41F45AF95}"/>
                    </a:ext>
                  </a:extLst>
                </p14:cNvPr>
                <p14:cNvContentPartPr/>
                <p14:nvPr/>
              </p14:nvContentPartPr>
              <p14:xfrm>
                <a:off x="11658462" y="1668378"/>
                <a:ext cx="390960" cy="497520"/>
              </p14:xfrm>
            </p:contentPart>
          </mc:Choice>
          <mc:Fallback xmlns="">
            <p:pic>
              <p:nvPicPr>
                <p:cNvPr id="114" name="Ink 113">
                  <a:extLst>
                    <a:ext uri="{FF2B5EF4-FFF2-40B4-BE49-F238E27FC236}">
                      <a16:creationId xmlns:a16="http://schemas.microsoft.com/office/drawing/2014/main" id="{71E36B03-C219-4093-B706-A9E41F45AF95}"/>
                    </a:ext>
                  </a:extLst>
                </p:cNvPr>
                <p:cNvPicPr/>
                <p:nvPr/>
              </p:nvPicPr>
              <p:blipFill>
                <a:blip r:embed="rId128"/>
                <a:stretch>
                  <a:fillRect/>
                </a:stretch>
              </p:blipFill>
              <p:spPr>
                <a:xfrm>
                  <a:off x="11640462" y="1650738"/>
                  <a:ext cx="426600" cy="533160"/>
                </a:xfrm>
                <a:prstGeom prst="rect">
                  <a:avLst/>
                </a:prstGeom>
              </p:spPr>
            </p:pic>
          </mc:Fallback>
        </mc:AlternateContent>
      </p:grpSp>
      <p:grpSp>
        <p:nvGrpSpPr>
          <p:cNvPr id="136" name="Group 135">
            <a:extLst>
              <a:ext uri="{FF2B5EF4-FFF2-40B4-BE49-F238E27FC236}">
                <a16:creationId xmlns:a16="http://schemas.microsoft.com/office/drawing/2014/main" id="{85D94CAE-E5AF-44FC-91B2-FA52E8AC63D0}"/>
              </a:ext>
            </a:extLst>
          </p:cNvPr>
          <p:cNvGrpSpPr/>
          <p:nvPr/>
        </p:nvGrpSpPr>
        <p:grpSpPr>
          <a:xfrm>
            <a:off x="8985462" y="4397538"/>
            <a:ext cx="3133080" cy="1935720"/>
            <a:chOff x="8985462" y="4397538"/>
            <a:chExt cx="3133080" cy="1935720"/>
          </a:xfrm>
        </p:grpSpPr>
        <mc:AlternateContent xmlns:mc="http://schemas.openxmlformats.org/markup-compatibility/2006" xmlns:p14="http://schemas.microsoft.com/office/powerpoint/2010/main">
          <mc:Choice Requires="p14">
            <p:contentPart p14:bwMode="auto" r:id="rId129">
              <p14:nvContentPartPr>
                <p14:cNvPr id="116" name="Ink 115">
                  <a:extLst>
                    <a:ext uri="{FF2B5EF4-FFF2-40B4-BE49-F238E27FC236}">
                      <a16:creationId xmlns:a16="http://schemas.microsoft.com/office/drawing/2014/main" id="{36513B66-92EF-4080-AB48-0EB45393FF99}"/>
                    </a:ext>
                  </a:extLst>
                </p14:cNvPr>
                <p14:cNvContentPartPr/>
                <p14:nvPr/>
              </p14:nvContentPartPr>
              <p14:xfrm>
                <a:off x="8985462" y="4624698"/>
                <a:ext cx="641160" cy="785520"/>
              </p14:xfrm>
            </p:contentPart>
          </mc:Choice>
          <mc:Fallback xmlns="">
            <p:pic>
              <p:nvPicPr>
                <p:cNvPr id="116" name="Ink 115">
                  <a:extLst>
                    <a:ext uri="{FF2B5EF4-FFF2-40B4-BE49-F238E27FC236}">
                      <a16:creationId xmlns:a16="http://schemas.microsoft.com/office/drawing/2014/main" id="{36513B66-92EF-4080-AB48-0EB45393FF99}"/>
                    </a:ext>
                  </a:extLst>
                </p:cNvPr>
                <p:cNvPicPr/>
                <p:nvPr/>
              </p:nvPicPr>
              <p:blipFill>
                <a:blip r:embed="rId130"/>
                <a:stretch>
                  <a:fillRect/>
                </a:stretch>
              </p:blipFill>
              <p:spPr>
                <a:xfrm>
                  <a:off x="8967822" y="4606698"/>
                  <a:ext cx="676800" cy="8211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17" name="Ink 116">
                  <a:extLst>
                    <a:ext uri="{FF2B5EF4-FFF2-40B4-BE49-F238E27FC236}">
                      <a16:creationId xmlns:a16="http://schemas.microsoft.com/office/drawing/2014/main" id="{9B48F5A2-F8A1-4D0F-B183-CB10C12D0944}"/>
                    </a:ext>
                  </a:extLst>
                </p14:cNvPr>
                <p14:cNvContentPartPr/>
                <p14:nvPr/>
              </p14:nvContentPartPr>
              <p14:xfrm>
                <a:off x="9671262" y="5247138"/>
                <a:ext cx="409680" cy="706320"/>
              </p14:xfrm>
            </p:contentPart>
          </mc:Choice>
          <mc:Fallback xmlns="">
            <p:pic>
              <p:nvPicPr>
                <p:cNvPr id="117" name="Ink 116">
                  <a:extLst>
                    <a:ext uri="{FF2B5EF4-FFF2-40B4-BE49-F238E27FC236}">
                      <a16:creationId xmlns:a16="http://schemas.microsoft.com/office/drawing/2014/main" id="{9B48F5A2-F8A1-4D0F-B183-CB10C12D0944}"/>
                    </a:ext>
                  </a:extLst>
                </p:cNvPr>
                <p:cNvPicPr/>
                <p:nvPr/>
              </p:nvPicPr>
              <p:blipFill>
                <a:blip r:embed="rId132"/>
                <a:stretch>
                  <a:fillRect/>
                </a:stretch>
              </p:blipFill>
              <p:spPr>
                <a:xfrm>
                  <a:off x="9653262" y="5229138"/>
                  <a:ext cx="445320" cy="7419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19" name="Ink 118">
                  <a:extLst>
                    <a:ext uri="{FF2B5EF4-FFF2-40B4-BE49-F238E27FC236}">
                      <a16:creationId xmlns:a16="http://schemas.microsoft.com/office/drawing/2014/main" id="{A55C75A0-453A-4FB4-B563-185FD6A6AA28}"/>
                    </a:ext>
                  </a:extLst>
                </p14:cNvPr>
                <p14:cNvContentPartPr/>
                <p14:nvPr/>
              </p14:nvContentPartPr>
              <p14:xfrm>
                <a:off x="10102182" y="5297178"/>
                <a:ext cx="411840" cy="387000"/>
              </p14:xfrm>
            </p:contentPart>
          </mc:Choice>
          <mc:Fallback xmlns="">
            <p:pic>
              <p:nvPicPr>
                <p:cNvPr id="119" name="Ink 118">
                  <a:extLst>
                    <a:ext uri="{FF2B5EF4-FFF2-40B4-BE49-F238E27FC236}">
                      <a16:creationId xmlns:a16="http://schemas.microsoft.com/office/drawing/2014/main" id="{A55C75A0-453A-4FB4-B563-185FD6A6AA28}"/>
                    </a:ext>
                  </a:extLst>
                </p:cNvPr>
                <p:cNvPicPr/>
                <p:nvPr/>
              </p:nvPicPr>
              <p:blipFill>
                <a:blip r:embed="rId134"/>
                <a:stretch>
                  <a:fillRect/>
                </a:stretch>
              </p:blipFill>
              <p:spPr>
                <a:xfrm>
                  <a:off x="10084182" y="5279538"/>
                  <a:ext cx="44748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20" name="Ink 119">
                  <a:extLst>
                    <a:ext uri="{FF2B5EF4-FFF2-40B4-BE49-F238E27FC236}">
                      <a16:creationId xmlns:a16="http://schemas.microsoft.com/office/drawing/2014/main" id="{AC0414B1-2745-43B9-AA05-9DCB797C6E65}"/>
                    </a:ext>
                  </a:extLst>
                </p14:cNvPr>
                <p14:cNvContentPartPr/>
                <p14:nvPr/>
              </p14:nvContentPartPr>
              <p14:xfrm>
                <a:off x="10647222" y="5229858"/>
                <a:ext cx="275040" cy="366840"/>
              </p14:xfrm>
            </p:contentPart>
          </mc:Choice>
          <mc:Fallback xmlns="">
            <p:pic>
              <p:nvPicPr>
                <p:cNvPr id="120" name="Ink 119">
                  <a:extLst>
                    <a:ext uri="{FF2B5EF4-FFF2-40B4-BE49-F238E27FC236}">
                      <a16:creationId xmlns:a16="http://schemas.microsoft.com/office/drawing/2014/main" id="{AC0414B1-2745-43B9-AA05-9DCB797C6E65}"/>
                    </a:ext>
                  </a:extLst>
                </p:cNvPr>
                <p:cNvPicPr/>
                <p:nvPr/>
              </p:nvPicPr>
              <p:blipFill>
                <a:blip r:embed="rId136"/>
                <a:stretch>
                  <a:fillRect/>
                </a:stretch>
              </p:blipFill>
              <p:spPr>
                <a:xfrm>
                  <a:off x="10629222" y="5211858"/>
                  <a:ext cx="3106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21" name="Ink 120">
                  <a:extLst>
                    <a:ext uri="{FF2B5EF4-FFF2-40B4-BE49-F238E27FC236}">
                      <a16:creationId xmlns:a16="http://schemas.microsoft.com/office/drawing/2014/main" id="{A424B5F5-FD4A-4A8E-A124-ED0D25AF2625}"/>
                    </a:ext>
                  </a:extLst>
                </p14:cNvPr>
                <p14:cNvContentPartPr/>
                <p14:nvPr/>
              </p14:nvContentPartPr>
              <p14:xfrm>
                <a:off x="10920822" y="4819458"/>
                <a:ext cx="637200" cy="617760"/>
              </p14:xfrm>
            </p:contentPart>
          </mc:Choice>
          <mc:Fallback xmlns="">
            <p:pic>
              <p:nvPicPr>
                <p:cNvPr id="121" name="Ink 120">
                  <a:extLst>
                    <a:ext uri="{FF2B5EF4-FFF2-40B4-BE49-F238E27FC236}">
                      <a16:creationId xmlns:a16="http://schemas.microsoft.com/office/drawing/2014/main" id="{A424B5F5-FD4A-4A8E-A124-ED0D25AF2625}"/>
                    </a:ext>
                  </a:extLst>
                </p:cNvPr>
                <p:cNvPicPr/>
                <p:nvPr/>
              </p:nvPicPr>
              <p:blipFill>
                <a:blip r:embed="rId138"/>
                <a:stretch>
                  <a:fillRect/>
                </a:stretch>
              </p:blipFill>
              <p:spPr>
                <a:xfrm>
                  <a:off x="10903182" y="4801458"/>
                  <a:ext cx="672840" cy="6534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22" name="Ink 121">
                  <a:extLst>
                    <a:ext uri="{FF2B5EF4-FFF2-40B4-BE49-F238E27FC236}">
                      <a16:creationId xmlns:a16="http://schemas.microsoft.com/office/drawing/2014/main" id="{CA231ADB-CEDB-4A2D-BA52-148540888C98}"/>
                    </a:ext>
                  </a:extLst>
                </p14:cNvPr>
                <p14:cNvContentPartPr/>
                <p14:nvPr/>
              </p14:nvContentPartPr>
              <p14:xfrm>
                <a:off x="11563062" y="4773738"/>
                <a:ext cx="105120" cy="201240"/>
              </p14:xfrm>
            </p:contentPart>
          </mc:Choice>
          <mc:Fallback xmlns="">
            <p:pic>
              <p:nvPicPr>
                <p:cNvPr id="122" name="Ink 121">
                  <a:extLst>
                    <a:ext uri="{FF2B5EF4-FFF2-40B4-BE49-F238E27FC236}">
                      <a16:creationId xmlns:a16="http://schemas.microsoft.com/office/drawing/2014/main" id="{CA231ADB-CEDB-4A2D-BA52-148540888C98}"/>
                    </a:ext>
                  </a:extLst>
                </p:cNvPr>
                <p:cNvPicPr/>
                <p:nvPr/>
              </p:nvPicPr>
              <p:blipFill>
                <a:blip r:embed="rId140"/>
                <a:stretch>
                  <a:fillRect/>
                </a:stretch>
              </p:blipFill>
              <p:spPr>
                <a:xfrm>
                  <a:off x="11545062" y="4755738"/>
                  <a:ext cx="1407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23" name="Ink 122">
                  <a:extLst>
                    <a:ext uri="{FF2B5EF4-FFF2-40B4-BE49-F238E27FC236}">
                      <a16:creationId xmlns:a16="http://schemas.microsoft.com/office/drawing/2014/main" id="{EFE28B1A-7298-46B2-8FDC-54C018EA9666}"/>
                    </a:ext>
                  </a:extLst>
                </p14:cNvPr>
                <p14:cNvContentPartPr/>
                <p14:nvPr/>
              </p14:nvContentPartPr>
              <p14:xfrm>
                <a:off x="11649462" y="4580418"/>
                <a:ext cx="157320" cy="238680"/>
              </p14:xfrm>
            </p:contentPart>
          </mc:Choice>
          <mc:Fallback xmlns="">
            <p:pic>
              <p:nvPicPr>
                <p:cNvPr id="123" name="Ink 122">
                  <a:extLst>
                    <a:ext uri="{FF2B5EF4-FFF2-40B4-BE49-F238E27FC236}">
                      <a16:creationId xmlns:a16="http://schemas.microsoft.com/office/drawing/2014/main" id="{EFE28B1A-7298-46B2-8FDC-54C018EA9666}"/>
                    </a:ext>
                  </a:extLst>
                </p:cNvPr>
                <p:cNvPicPr/>
                <p:nvPr/>
              </p:nvPicPr>
              <p:blipFill>
                <a:blip r:embed="rId142"/>
                <a:stretch>
                  <a:fillRect/>
                </a:stretch>
              </p:blipFill>
              <p:spPr>
                <a:xfrm>
                  <a:off x="11631462" y="4562418"/>
                  <a:ext cx="1929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24" name="Ink 123">
                  <a:extLst>
                    <a:ext uri="{FF2B5EF4-FFF2-40B4-BE49-F238E27FC236}">
                      <a16:creationId xmlns:a16="http://schemas.microsoft.com/office/drawing/2014/main" id="{83768171-3AE4-4C85-8660-CBCE9A911FB3}"/>
                    </a:ext>
                  </a:extLst>
                </p14:cNvPr>
                <p14:cNvContentPartPr/>
                <p14:nvPr/>
              </p14:nvContentPartPr>
              <p14:xfrm>
                <a:off x="11587902" y="4657458"/>
                <a:ext cx="138960" cy="37440"/>
              </p14:xfrm>
            </p:contentPart>
          </mc:Choice>
          <mc:Fallback xmlns="">
            <p:pic>
              <p:nvPicPr>
                <p:cNvPr id="124" name="Ink 123">
                  <a:extLst>
                    <a:ext uri="{FF2B5EF4-FFF2-40B4-BE49-F238E27FC236}">
                      <a16:creationId xmlns:a16="http://schemas.microsoft.com/office/drawing/2014/main" id="{83768171-3AE4-4C85-8660-CBCE9A911FB3}"/>
                    </a:ext>
                  </a:extLst>
                </p:cNvPr>
                <p:cNvPicPr/>
                <p:nvPr/>
              </p:nvPicPr>
              <p:blipFill>
                <a:blip r:embed="rId144"/>
                <a:stretch>
                  <a:fillRect/>
                </a:stretch>
              </p:blipFill>
              <p:spPr>
                <a:xfrm>
                  <a:off x="11569902" y="4639818"/>
                  <a:ext cx="1746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25" name="Ink 124">
                  <a:extLst>
                    <a:ext uri="{FF2B5EF4-FFF2-40B4-BE49-F238E27FC236}">
                      <a16:creationId xmlns:a16="http://schemas.microsoft.com/office/drawing/2014/main" id="{3A64A58C-3972-4363-B7BC-E4D1C20D1DA0}"/>
                    </a:ext>
                  </a:extLst>
                </p14:cNvPr>
                <p14:cNvContentPartPr/>
                <p14:nvPr/>
              </p14:nvContentPartPr>
              <p14:xfrm>
                <a:off x="11807862" y="4624698"/>
                <a:ext cx="40680" cy="70560"/>
              </p14:xfrm>
            </p:contentPart>
          </mc:Choice>
          <mc:Fallback xmlns="">
            <p:pic>
              <p:nvPicPr>
                <p:cNvPr id="125" name="Ink 124">
                  <a:extLst>
                    <a:ext uri="{FF2B5EF4-FFF2-40B4-BE49-F238E27FC236}">
                      <a16:creationId xmlns:a16="http://schemas.microsoft.com/office/drawing/2014/main" id="{3A64A58C-3972-4363-B7BC-E4D1C20D1DA0}"/>
                    </a:ext>
                  </a:extLst>
                </p:cNvPr>
                <p:cNvPicPr/>
                <p:nvPr/>
              </p:nvPicPr>
              <p:blipFill>
                <a:blip r:embed="rId146"/>
                <a:stretch>
                  <a:fillRect/>
                </a:stretch>
              </p:blipFill>
              <p:spPr>
                <a:xfrm>
                  <a:off x="11789862" y="4606698"/>
                  <a:ext cx="763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26" name="Ink 125">
                  <a:extLst>
                    <a:ext uri="{FF2B5EF4-FFF2-40B4-BE49-F238E27FC236}">
                      <a16:creationId xmlns:a16="http://schemas.microsoft.com/office/drawing/2014/main" id="{B3C5BD75-6B9F-4182-AD54-73C5AEF6EE8D}"/>
                    </a:ext>
                  </a:extLst>
                </p14:cNvPr>
                <p14:cNvContentPartPr/>
                <p14:nvPr/>
              </p14:nvContentPartPr>
              <p14:xfrm>
                <a:off x="11834142" y="4397538"/>
                <a:ext cx="284400" cy="234720"/>
              </p14:xfrm>
            </p:contentPart>
          </mc:Choice>
          <mc:Fallback xmlns="">
            <p:pic>
              <p:nvPicPr>
                <p:cNvPr id="126" name="Ink 125">
                  <a:extLst>
                    <a:ext uri="{FF2B5EF4-FFF2-40B4-BE49-F238E27FC236}">
                      <a16:creationId xmlns:a16="http://schemas.microsoft.com/office/drawing/2014/main" id="{B3C5BD75-6B9F-4182-AD54-73C5AEF6EE8D}"/>
                    </a:ext>
                  </a:extLst>
                </p:cNvPr>
                <p:cNvPicPr/>
                <p:nvPr/>
              </p:nvPicPr>
              <p:blipFill>
                <a:blip r:embed="rId148"/>
                <a:stretch>
                  <a:fillRect/>
                </a:stretch>
              </p:blipFill>
              <p:spPr>
                <a:xfrm>
                  <a:off x="11816142" y="4379898"/>
                  <a:ext cx="3200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27" name="Ink 126">
                  <a:extLst>
                    <a:ext uri="{FF2B5EF4-FFF2-40B4-BE49-F238E27FC236}">
                      <a16:creationId xmlns:a16="http://schemas.microsoft.com/office/drawing/2014/main" id="{3D2726F6-2EDA-43BF-995E-9350B76C7B46}"/>
                    </a:ext>
                  </a:extLst>
                </p14:cNvPr>
                <p14:cNvContentPartPr/>
                <p14:nvPr/>
              </p14:nvContentPartPr>
              <p14:xfrm>
                <a:off x="9907422" y="5915298"/>
                <a:ext cx="280800" cy="417960"/>
              </p14:xfrm>
            </p:contentPart>
          </mc:Choice>
          <mc:Fallback xmlns="">
            <p:pic>
              <p:nvPicPr>
                <p:cNvPr id="127" name="Ink 126">
                  <a:extLst>
                    <a:ext uri="{FF2B5EF4-FFF2-40B4-BE49-F238E27FC236}">
                      <a16:creationId xmlns:a16="http://schemas.microsoft.com/office/drawing/2014/main" id="{3D2726F6-2EDA-43BF-995E-9350B76C7B46}"/>
                    </a:ext>
                  </a:extLst>
                </p:cNvPr>
                <p:cNvPicPr/>
                <p:nvPr/>
              </p:nvPicPr>
              <p:blipFill>
                <a:blip r:embed="rId150"/>
                <a:stretch>
                  <a:fillRect/>
                </a:stretch>
              </p:blipFill>
              <p:spPr>
                <a:xfrm>
                  <a:off x="9889782" y="5897298"/>
                  <a:ext cx="31644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28" name="Ink 127">
                  <a:extLst>
                    <a:ext uri="{FF2B5EF4-FFF2-40B4-BE49-F238E27FC236}">
                      <a16:creationId xmlns:a16="http://schemas.microsoft.com/office/drawing/2014/main" id="{7FD44AD7-63DE-41E6-AC0B-C603FED5A454}"/>
                    </a:ext>
                  </a:extLst>
                </p14:cNvPr>
                <p14:cNvContentPartPr/>
                <p14:nvPr/>
              </p14:nvContentPartPr>
              <p14:xfrm>
                <a:off x="10268862" y="5802618"/>
                <a:ext cx="371160" cy="292320"/>
              </p14:xfrm>
            </p:contentPart>
          </mc:Choice>
          <mc:Fallback xmlns="">
            <p:pic>
              <p:nvPicPr>
                <p:cNvPr id="128" name="Ink 127">
                  <a:extLst>
                    <a:ext uri="{FF2B5EF4-FFF2-40B4-BE49-F238E27FC236}">
                      <a16:creationId xmlns:a16="http://schemas.microsoft.com/office/drawing/2014/main" id="{7FD44AD7-63DE-41E6-AC0B-C603FED5A454}"/>
                    </a:ext>
                  </a:extLst>
                </p:cNvPr>
                <p:cNvPicPr/>
                <p:nvPr/>
              </p:nvPicPr>
              <p:blipFill>
                <a:blip r:embed="rId152"/>
                <a:stretch>
                  <a:fillRect/>
                </a:stretch>
              </p:blipFill>
              <p:spPr>
                <a:xfrm>
                  <a:off x="10251222" y="5784618"/>
                  <a:ext cx="40680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29" name="Ink 128">
                  <a:extLst>
                    <a:ext uri="{FF2B5EF4-FFF2-40B4-BE49-F238E27FC236}">
                      <a16:creationId xmlns:a16="http://schemas.microsoft.com/office/drawing/2014/main" id="{F1E90550-0BAC-4EBC-B03A-8B8EAAB4E1E5}"/>
                    </a:ext>
                  </a:extLst>
                </p14:cNvPr>
                <p14:cNvContentPartPr/>
                <p14:nvPr/>
              </p14:nvContentPartPr>
              <p14:xfrm>
                <a:off x="10549662" y="5925738"/>
                <a:ext cx="254880" cy="194760"/>
              </p14:xfrm>
            </p:contentPart>
          </mc:Choice>
          <mc:Fallback xmlns="">
            <p:pic>
              <p:nvPicPr>
                <p:cNvPr id="129" name="Ink 128">
                  <a:extLst>
                    <a:ext uri="{FF2B5EF4-FFF2-40B4-BE49-F238E27FC236}">
                      <a16:creationId xmlns:a16="http://schemas.microsoft.com/office/drawing/2014/main" id="{F1E90550-0BAC-4EBC-B03A-8B8EAAB4E1E5}"/>
                    </a:ext>
                  </a:extLst>
                </p:cNvPr>
                <p:cNvPicPr/>
                <p:nvPr/>
              </p:nvPicPr>
              <p:blipFill>
                <a:blip r:embed="rId154"/>
                <a:stretch>
                  <a:fillRect/>
                </a:stretch>
              </p:blipFill>
              <p:spPr>
                <a:xfrm>
                  <a:off x="10531662" y="5907738"/>
                  <a:ext cx="2905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30" name="Ink 129">
                  <a:extLst>
                    <a:ext uri="{FF2B5EF4-FFF2-40B4-BE49-F238E27FC236}">
                      <a16:creationId xmlns:a16="http://schemas.microsoft.com/office/drawing/2014/main" id="{2944F5E8-7481-4957-918B-5D8C26173837}"/>
                    </a:ext>
                  </a:extLst>
                </p14:cNvPr>
                <p14:cNvContentPartPr/>
                <p14:nvPr/>
              </p14:nvContentPartPr>
              <p14:xfrm>
                <a:off x="10743702" y="5891538"/>
                <a:ext cx="357480" cy="159120"/>
              </p14:xfrm>
            </p:contentPart>
          </mc:Choice>
          <mc:Fallback xmlns="">
            <p:pic>
              <p:nvPicPr>
                <p:cNvPr id="130" name="Ink 129">
                  <a:extLst>
                    <a:ext uri="{FF2B5EF4-FFF2-40B4-BE49-F238E27FC236}">
                      <a16:creationId xmlns:a16="http://schemas.microsoft.com/office/drawing/2014/main" id="{2944F5E8-7481-4957-918B-5D8C26173837}"/>
                    </a:ext>
                  </a:extLst>
                </p:cNvPr>
                <p:cNvPicPr/>
                <p:nvPr/>
              </p:nvPicPr>
              <p:blipFill>
                <a:blip r:embed="rId156"/>
                <a:stretch>
                  <a:fillRect/>
                </a:stretch>
              </p:blipFill>
              <p:spPr>
                <a:xfrm>
                  <a:off x="10726062" y="5873538"/>
                  <a:ext cx="3931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31" name="Ink 130">
                  <a:extLst>
                    <a:ext uri="{FF2B5EF4-FFF2-40B4-BE49-F238E27FC236}">
                      <a16:creationId xmlns:a16="http://schemas.microsoft.com/office/drawing/2014/main" id="{DAEAC812-5EC0-4712-85A0-0825F5A67436}"/>
                    </a:ext>
                  </a:extLst>
                </p14:cNvPr>
                <p14:cNvContentPartPr/>
                <p14:nvPr/>
              </p14:nvContentPartPr>
              <p14:xfrm>
                <a:off x="11042862" y="5764098"/>
                <a:ext cx="249120" cy="164520"/>
              </p14:xfrm>
            </p:contentPart>
          </mc:Choice>
          <mc:Fallback xmlns="">
            <p:pic>
              <p:nvPicPr>
                <p:cNvPr id="131" name="Ink 130">
                  <a:extLst>
                    <a:ext uri="{FF2B5EF4-FFF2-40B4-BE49-F238E27FC236}">
                      <a16:creationId xmlns:a16="http://schemas.microsoft.com/office/drawing/2014/main" id="{DAEAC812-5EC0-4712-85A0-0825F5A67436}"/>
                    </a:ext>
                  </a:extLst>
                </p:cNvPr>
                <p:cNvPicPr/>
                <p:nvPr/>
              </p:nvPicPr>
              <p:blipFill>
                <a:blip r:embed="rId158"/>
                <a:stretch>
                  <a:fillRect/>
                </a:stretch>
              </p:blipFill>
              <p:spPr>
                <a:xfrm>
                  <a:off x="11024862" y="5746098"/>
                  <a:ext cx="2847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32" name="Ink 131">
                  <a:extLst>
                    <a:ext uri="{FF2B5EF4-FFF2-40B4-BE49-F238E27FC236}">
                      <a16:creationId xmlns:a16="http://schemas.microsoft.com/office/drawing/2014/main" id="{47A352D0-1C31-4BE0-A528-7D9FD56B61A7}"/>
                    </a:ext>
                  </a:extLst>
                </p14:cNvPr>
                <p14:cNvContentPartPr/>
                <p14:nvPr/>
              </p14:nvContentPartPr>
              <p14:xfrm>
                <a:off x="11297742" y="5697138"/>
                <a:ext cx="92520" cy="105120"/>
              </p14:xfrm>
            </p:contentPart>
          </mc:Choice>
          <mc:Fallback xmlns="">
            <p:pic>
              <p:nvPicPr>
                <p:cNvPr id="132" name="Ink 131">
                  <a:extLst>
                    <a:ext uri="{FF2B5EF4-FFF2-40B4-BE49-F238E27FC236}">
                      <a16:creationId xmlns:a16="http://schemas.microsoft.com/office/drawing/2014/main" id="{47A352D0-1C31-4BE0-A528-7D9FD56B61A7}"/>
                    </a:ext>
                  </a:extLst>
                </p:cNvPr>
                <p:cNvPicPr/>
                <p:nvPr/>
              </p:nvPicPr>
              <p:blipFill>
                <a:blip r:embed="rId160"/>
                <a:stretch>
                  <a:fillRect/>
                </a:stretch>
              </p:blipFill>
              <p:spPr>
                <a:xfrm>
                  <a:off x="11279742" y="5679498"/>
                  <a:ext cx="1281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33" name="Ink 132">
                  <a:extLst>
                    <a:ext uri="{FF2B5EF4-FFF2-40B4-BE49-F238E27FC236}">
                      <a16:creationId xmlns:a16="http://schemas.microsoft.com/office/drawing/2014/main" id="{051FF5E1-BC7F-4423-9E66-282166337CC6}"/>
                    </a:ext>
                  </a:extLst>
                </p14:cNvPr>
                <p14:cNvContentPartPr/>
                <p14:nvPr/>
              </p14:nvContentPartPr>
              <p14:xfrm>
                <a:off x="11183262" y="5526498"/>
                <a:ext cx="360" cy="3960"/>
              </p14:xfrm>
            </p:contentPart>
          </mc:Choice>
          <mc:Fallback xmlns="">
            <p:pic>
              <p:nvPicPr>
                <p:cNvPr id="133" name="Ink 132">
                  <a:extLst>
                    <a:ext uri="{FF2B5EF4-FFF2-40B4-BE49-F238E27FC236}">
                      <a16:creationId xmlns:a16="http://schemas.microsoft.com/office/drawing/2014/main" id="{051FF5E1-BC7F-4423-9E66-282166337CC6}"/>
                    </a:ext>
                  </a:extLst>
                </p:cNvPr>
                <p:cNvPicPr/>
                <p:nvPr/>
              </p:nvPicPr>
              <p:blipFill>
                <a:blip r:embed="rId85"/>
                <a:stretch>
                  <a:fillRect/>
                </a:stretch>
              </p:blipFill>
              <p:spPr>
                <a:xfrm>
                  <a:off x="11165622" y="5508858"/>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4" name="Ink 133">
                  <a:extLst>
                    <a:ext uri="{FF2B5EF4-FFF2-40B4-BE49-F238E27FC236}">
                      <a16:creationId xmlns:a16="http://schemas.microsoft.com/office/drawing/2014/main" id="{8BCC6475-68BC-4605-9D29-9A51D11BFD73}"/>
                    </a:ext>
                  </a:extLst>
                </p14:cNvPr>
                <p14:cNvContentPartPr/>
                <p14:nvPr/>
              </p14:nvContentPartPr>
              <p14:xfrm>
                <a:off x="11333022" y="5583738"/>
                <a:ext cx="313920" cy="178200"/>
              </p14:xfrm>
            </p:contentPart>
          </mc:Choice>
          <mc:Fallback xmlns="">
            <p:pic>
              <p:nvPicPr>
                <p:cNvPr id="134" name="Ink 133">
                  <a:extLst>
                    <a:ext uri="{FF2B5EF4-FFF2-40B4-BE49-F238E27FC236}">
                      <a16:creationId xmlns:a16="http://schemas.microsoft.com/office/drawing/2014/main" id="{8BCC6475-68BC-4605-9D29-9A51D11BFD73}"/>
                    </a:ext>
                  </a:extLst>
                </p:cNvPr>
                <p:cNvPicPr/>
                <p:nvPr/>
              </p:nvPicPr>
              <p:blipFill>
                <a:blip r:embed="rId163"/>
                <a:stretch>
                  <a:fillRect/>
                </a:stretch>
              </p:blipFill>
              <p:spPr>
                <a:xfrm>
                  <a:off x="11315022" y="5566098"/>
                  <a:ext cx="3495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5" name="Ink 134">
                  <a:extLst>
                    <a:ext uri="{FF2B5EF4-FFF2-40B4-BE49-F238E27FC236}">
                      <a16:creationId xmlns:a16="http://schemas.microsoft.com/office/drawing/2014/main" id="{C92326DF-02B9-4C61-8862-807B936D8CAD}"/>
                    </a:ext>
                  </a:extLst>
                </p14:cNvPr>
                <p14:cNvContentPartPr/>
                <p14:nvPr/>
              </p14:nvContentPartPr>
              <p14:xfrm>
                <a:off x="11655942" y="5240658"/>
                <a:ext cx="416160" cy="815400"/>
              </p14:xfrm>
            </p:contentPart>
          </mc:Choice>
          <mc:Fallback xmlns="">
            <p:pic>
              <p:nvPicPr>
                <p:cNvPr id="135" name="Ink 134">
                  <a:extLst>
                    <a:ext uri="{FF2B5EF4-FFF2-40B4-BE49-F238E27FC236}">
                      <a16:creationId xmlns:a16="http://schemas.microsoft.com/office/drawing/2014/main" id="{C92326DF-02B9-4C61-8862-807B936D8CAD}"/>
                    </a:ext>
                  </a:extLst>
                </p:cNvPr>
                <p:cNvPicPr/>
                <p:nvPr/>
              </p:nvPicPr>
              <p:blipFill>
                <a:blip r:embed="rId165"/>
                <a:stretch>
                  <a:fillRect/>
                </a:stretch>
              </p:blipFill>
              <p:spPr>
                <a:xfrm>
                  <a:off x="11638302" y="5223018"/>
                  <a:ext cx="451800" cy="851040"/>
                </a:xfrm>
                <a:prstGeom prst="rect">
                  <a:avLst/>
                </a:prstGeom>
              </p:spPr>
            </p:pic>
          </mc:Fallback>
        </mc:AlternateContent>
      </p:grpSp>
      <p:grpSp>
        <p:nvGrpSpPr>
          <p:cNvPr id="159" name="Group 158">
            <a:extLst>
              <a:ext uri="{FF2B5EF4-FFF2-40B4-BE49-F238E27FC236}">
                <a16:creationId xmlns:a16="http://schemas.microsoft.com/office/drawing/2014/main" id="{99E98959-3C32-416A-A83D-6E37000AFF18}"/>
              </a:ext>
            </a:extLst>
          </p:cNvPr>
          <p:cNvGrpSpPr/>
          <p:nvPr/>
        </p:nvGrpSpPr>
        <p:grpSpPr>
          <a:xfrm>
            <a:off x="6654102" y="5363058"/>
            <a:ext cx="2481480" cy="1364760"/>
            <a:chOff x="6654102" y="5363058"/>
            <a:chExt cx="2481480" cy="1364760"/>
          </a:xfrm>
        </p:grpSpPr>
        <mc:AlternateContent xmlns:mc="http://schemas.openxmlformats.org/markup-compatibility/2006" xmlns:p14="http://schemas.microsoft.com/office/powerpoint/2010/main">
          <mc:Choice Requires="p14">
            <p:contentPart p14:bwMode="auto" r:id="rId166">
              <p14:nvContentPartPr>
                <p14:cNvPr id="137" name="Ink 136">
                  <a:extLst>
                    <a:ext uri="{FF2B5EF4-FFF2-40B4-BE49-F238E27FC236}">
                      <a16:creationId xmlns:a16="http://schemas.microsoft.com/office/drawing/2014/main" id="{DD808AE7-2BF0-4F26-A605-1D5BE1328927}"/>
                    </a:ext>
                  </a:extLst>
                </p14:cNvPr>
                <p14:cNvContentPartPr/>
                <p14:nvPr/>
              </p14:nvContentPartPr>
              <p14:xfrm>
                <a:off x="7033542" y="5363058"/>
                <a:ext cx="360" cy="396360"/>
              </p14:xfrm>
            </p:contentPart>
          </mc:Choice>
          <mc:Fallback xmlns="">
            <p:pic>
              <p:nvPicPr>
                <p:cNvPr id="137" name="Ink 136">
                  <a:extLst>
                    <a:ext uri="{FF2B5EF4-FFF2-40B4-BE49-F238E27FC236}">
                      <a16:creationId xmlns:a16="http://schemas.microsoft.com/office/drawing/2014/main" id="{DD808AE7-2BF0-4F26-A605-1D5BE1328927}"/>
                    </a:ext>
                  </a:extLst>
                </p:cNvPr>
                <p:cNvPicPr/>
                <p:nvPr/>
              </p:nvPicPr>
              <p:blipFill>
                <a:blip r:embed="rId167"/>
                <a:stretch>
                  <a:fillRect/>
                </a:stretch>
              </p:blipFill>
              <p:spPr>
                <a:xfrm>
                  <a:off x="7015902" y="5345058"/>
                  <a:ext cx="3600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8" name="Ink 137">
                  <a:extLst>
                    <a:ext uri="{FF2B5EF4-FFF2-40B4-BE49-F238E27FC236}">
                      <a16:creationId xmlns:a16="http://schemas.microsoft.com/office/drawing/2014/main" id="{0A5BC0FD-B632-433B-B72E-C020B12C9108}"/>
                    </a:ext>
                  </a:extLst>
                </p14:cNvPr>
                <p14:cNvContentPartPr/>
                <p14:nvPr/>
              </p14:nvContentPartPr>
              <p14:xfrm>
                <a:off x="6654102" y="6008178"/>
                <a:ext cx="280440" cy="618480"/>
              </p14:xfrm>
            </p:contentPart>
          </mc:Choice>
          <mc:Fallback xmlns="">
            <p:pic>
              <p:nvPicPr>
                <p:cNvPr id="138" name="Ink 137">
                  <a:extLst>
                    <a:ext uri="{FF2B5EF4-FFF2-40B4-BE49-F238E27FC236}">
                      <a16:creationId xmlns:a16="http://schemas.microsoft.com/office/drawing/2014/main" id="{0A5BC0FD-B632-433B-B72E-C020B12C9108}"/>
                    </a:ext>
                  </a:extLst>
                </p:cNvPr>
                <p:cNvPicPr/>
                <p:nvPr/>
              </p:nvPicPr>
              <p:blipFill>
                <a:blip r:embed="rId169"/>
                <a:stretch>
                  <a:fillRect/>
                </a:stretch>
              </p:blipFill>
              <p:spPr>
                <a:xfrm>
                  <a:off x="6636102" y="5990538"/>
                  <a:ext cx="316080" cy="654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9" name="Ink 138">
                  <a:extLst>
                    <a:ext uri="{FF2B5EF4-FFF2-40B4-BE49-F238E27FC236}">
                      <a16:creationId xmlns:a16="http://schemas.microsoft.com/office/drawing/2014/main" id="{24A80B76-6972-4459-98DB-ED7D07720E36}"/>
                    </a:ext>
                  </a:extLst>
                </p14:cNvPr>
                <p14:cNvContentPartPr/>
                <p14:nvPr/>
              </p14:nvContentPartPr>
              <p14:xfrm>
                <a:off x="6857862" y="6057138"/>
                <a:ext cx="388080" cy="191880"/>
              </p14:xfrm>
            </p:contentPart>
          </mc:Choice>
          <mc:Fallback xmlns="">
            <p:pic>
              <p:nvPicPr>
                <p:cNvPr id="139" name="Ink 138">
                  <a:extLst>
                    <a:ext uri="{FF2B5EF4-FFF2-40B4-BE49-F238E27FC236}">
                      <a16:creationId xmlns:a16="http://schemas.microsoft.com/office/drawing/2014/main" id="{24A80B76-6972-4459-98DB-ED7D07720E36}"/>
                    </a:ext>
                  </a:extLst>
                </p:cNvPr>
                <p:cNvPicPr/>
                <p:nvPr/>
              </p:nvPicPr>
              <p:blipFill>
                <a:blip r:embed="rId171"/>
                <a:stretch>
                  <a:fillRect/>
                </a:stretch>
              </p:blipFill>
              <p:spPr>
                <a:xfrm>
                  <a:off x="6839862" y="6039138"/>
                  <a:ext cx="4237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0" name="Ink 139">
                  <a:extLst>
                    <a:ext uri="{FF2B5EF4-FFF2-40B4-BE49-F238E27FC236}">
                      <a16:creationId xmlns:a16="http://schemas.microsoft.com/office/drawing/2014/main" id="{FBAEC4BA-7CAF-41FA-9674-88D9A1AA30CF}"/>
                    </a:ext>
                  </a:extLst>
                </p14:cNvPr>
                <p14:cNvContentPartPr/>
                <p14:nvPr/>
              </p14:nvContentPartPr>
              <p14:xfrm>
                <a:off x="7380222" y="5964258"/>
                <a:ext cx="101880" cy="147600"/>
              </p14:xfrm>
            </p:contentPart>
          </mc:Choice>
          <mc:Fallback xmlns="">
            <p:pic>
              <p:nvPicPr>
                <p:cNvPr id="140" name="Ink 139">
                  <a:extLst>
                    <a:ext uri="{FF2B5EF4-FFF2-40B4-BE49-F238E27FC236}">
                      <a16:creationId xmlns:a16="http://schemas.microsoft.com/office/drawing/2014/main" id="{FBAEC4BA-7CAF-41FA-9674-88D9A1AA30CF}"/>
                    </a:ext>
                  </a:extLst>
                </p:cNvPr>
                <p:cNvPicPr/>
                <p:nvPr/>
              </p:nvPicPr>
              <p:blipFill>
                <a:blip r:embed="rId173"/>
                <a:stretch>
                  <a:fillRect/>
                </a:stretch>
              </p:blipFill>
              <p:spPr>
                <a:xfrm>
                  <a:off x="7362222" y="5946618"/>
                  <a:ext cx="1375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41" name="Ink 140">
                  <a:extLst>
                    <a:ext uri="{FF2B5EF4-FFF2-40B4-BE49-F238E27FC236}">
                      <a16:creationId xmlns:a16="http://schemas.microsoft.com/office/drawing/2014/main" id="{DE8D3B62-AECA-4BDA-9B6E-EE8EE06460CB}"/>
                    </a:ext>
                  </a:extLst>
                </p14:cNvPr>
                <p14:cNvContentPartPr/>
                <p14:nvPr/>
              </p14:nvContentPartPr>
              <p14:xfrm>
                <a:off x="7707102" y="5655378"/>
                <a:ext cx="191880" cy="265680"/>
              </p14:xfrm>
            </p:contentPart>
          </mc:Choice>
          <mc:Fallback xmlns="">
            <p:pic>
              <p:nvPicPr>
                <p:cNvPr id="141" name="Ink 140">
                  <a:extLst>
                    <a:ext uri="{FF2B5EF4-FFF2-40B4-BE49-F238E27FC236}">
                      <a16:creationId xmlns:a16="http://schemas.microsoft.com/office/drawing/2014/main" id="{DE8D3B62-AECA-4BDA-9B6E-EE8EE06460CB}"/>
                    </a:ext>
                  </a:extLst>
                </p:cNvPr>
                <p:cNvPicPr/>
                <p:nvPr/>
              </p:nvPicPr>
              <p:blipFill>
                <a:blip r:embed="rId175"/>
                <a:stretch>
                  <a:fillRect/>
                </a:stretch>
              </p:blipFill>
              <p:spPr>
                <a:xfrm>
                  <a:off x="7689102" y="5637738"/>
                  <a:ext cx="2275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42" name="Ink 141">
                  <a:extLst>
                    <a:ext uri="{FF2B5EF4-FFF2-40B4-BE49-F238E27FC236}">
                      <a16:creationId xmlns:a16="http://schemas.microsoft.com/office/drawing/2014/main" id="{9CA452E6-48B7-4ABE-BF18-6D5A29D41968}"/>
                    </a:ext>
                  </a:extLst>
                </p14:cNvPr>
                <p14:cNvContentPartPr/>
                <p14:nvPr/>
              </p14:nvContentPartPr>
              <p14:xfrm>
                <a:off x="7947582" y="5455938"/>
                <a:ext cx="288000" cy="303120"/>
              </p14:xfrm>
            </p:contentPart>
          </mc:Choice>
          <mc:Fallback xmlns="">
            <p:pic>
              <p:nvPicPr>
                <p:cNvPr id="142" name="Ink 141">
                  <a:extLst>
                    <a:ext uri="{FF2B5EF4-FFF2-40B4-BE49-F238E27FC236}">
                      <a16:creationId xmlns:a16="http://schemas.microsoft.com/office/drawing/2014/main" id="{9CA452E6-48B7-4ABE-BF18-6D5A29D41968}"/>
                    </a:ext>
                  </a:extLst>
                </p:cNvPr>
                <p:cNvPicPr/>
                <p:nvPr/>
              </p:nvPicPr>
              <p:blipFill>
                <a:blip r:embed="rId177"/>
                <a:stretch>
                  <a:fillRect/>
                </a:stretch>
              </p:blipFill>
              <p:spPr>
                <a:xfrm>
                  <a:off x="7929942" y="5437938"/>
                  <a:ext cx="32364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43" name="Ink 142">
                  <a:extLst>
                    <a:ext uri="{FF2B5EF4-FFF2-40B4-BE49-F238E27FC236}">
                      <a16:creationId xmlns:a16="http://schemas.microsoft.com/office/drawing/2014/main" id="{ECC16452-D5CC-4C07-B7DF-759C4238C1A7}"/>
                    </a:ext>
                  </a:extLst>
                </p14:cNvPr>
                <p14:cNvContentPartPr/>
                <p14:nvPr/>
              </p14:nvContentPartPr>
              <p14:xfrm>
                <a:off x="8246382" y="5415618"/>
                <a:ext cx="167400" cy="299880"/>
              </p14:xfrm>
            </p:contentPart>
          </mc:Choice>
          <mc:Fallback xmlns="">
            <p:pic>
              <p:nvPicPr>
                <p:cNvPr id="143" name="Ink 142">
                  <a:extLst>
                    <a:ext uri="{FF2B5EF4-FFF2-40B4-BE49-F238E27FC236}">
                      <a16:creationId xmlns:a16="http://schemas.microsoft.com/office/drawing/2014/main" id="{ECC16452-D5CC-4C07-B7DF-759C4238C1A7}"/>
                    </a:ext>
                  </a:extLst>
                </p:cNvPr>
                <p:cNvPicPr/>
                <p:nvPr/>
              </p:nvPicPr>
              <p:blipFill>
                <a:blip r:embed="rId179"/>
                <a:stretch>
                  <a:fillRect/>
                </a:stretch>
              </p:blipFill>
              <p:spPr>
                <a:xfrm>
                  <a:off x="8228382" y="5397978"/>
                  <a:ext cx="2030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4" name="Ink 143">
                  <a:extLst>
                    <a:ext uri="{FF2B5EF4-FFF2-40B4-BE49-F238E27FC236}">
                      <a16:creationId xmlns:a16="http://schemas.microsoft.com/office/drawing/2014/main" id="{CAC7B7B2-7088-4F96-9D01-CC34F71BBE88}"/>
                    </a:ext>
                  </a:extLst>
                </p14:cNvPr>
                <p14:cNvContentPartPr/>
                <p14:nvPr/>
              </p14:nvContentPartPr>
              <p14:xfrm>
                <a:off x="7059822" y="6233538"/>
                <a:ext cx="395280" cy="494280"/>
              </p14:xfrm>
            </p:contentPart>
          </mc:Choice>
          <mc:Fallback xmlns="">
            <p:pic>
              <p:nvPicPr>
                <p:cNvPr id="144" name="Ink 143">
                  <a:extLst>
                    <a:ext uri="{FF2B5EF4-FFF2-40B4-BE49-F238E27FC236}">
                      <a16:creationId xmlns:a16="http://schemas.microsoft.com/office/drawing/2014/main" id="{CAC7B7B2-7088-4F96-9D01-CC34F71BBE88}"/>
                    </a:ext>
                  </a:extLst>
                </p:cNvPr>
                <p:cNvPicPr/>
                <p:nvPr/>
              </p:nvPicPr>
              <p:blipFill>
                <a:blip r:embed="rId181"/>
                <a:stretch>
                  <a:fillRect/>
                </a:stretch>
              </p:blipFill>
              <p:spPr>
                <a:xfrm>
                  <a:off x="7042182" y="6215898"/>
                  <a:ext cx="43092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45" name="Ink 144">
                  <a:extLst>
                    <a:ext uri="{FF2B5EF4-FFF2-40B4-BE49-F238E27FC236}">
                      <a16:creationId xmlns:a16="http://schemas.microsoft.com/office/drawing/2014/main" id="{33301F78-5A9F-482D-B470-735C26DFB999}"/>
                    </a:ext>
                  </a:extLst>
                </p14:cNvPr>
                <p14:cNvContentPartPr/>
                <p14:nvPr/>
              </p14:nvContentPartPr>
              <p14:xfrm>
                <a:off x="7086462" y="6404178"/>
                <a:ext cx="416880" cy="225000"/>
              </p14:xfrm>
            </p:contentPart>
          </mc:Choice>
          <mc:Fallback xmlns="">
            <p:pic>
              <p:nvPicPr>
                <p:cNvPr id="145" name="Ink 144">
                  <a:extLst>
                    <a:ext uri="{FF2B5EF4-FFF2-40B4-BE49-F238E27FC236}">
                      <a16:creationId xmlns:a16="http://schemas.microsoft.com/office/drawing/2014/main" id="{33301F78-5A9F-482D-B470-735C26DFB999}"/>
                    </a:ext>
                  </a:extLst>
                </p:cNvPr>
                <p:cNvPicPr/>
                <p:nvPr/>
              </p:nvPicPr>
              <p:blipFill>
                <a:blip r:embed="rId183"/>
                <a:stretch>
                  <a:fillRect/>
                </a:stretch>
              </p:blipFill>
              <p:spPr>
                <a:xfrm>
                  <a:off x="7068462" y="6386538"/>
                  <a:ext cx="4525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46" name="Ink 145">
                  <a:extLst>
                    <a:ext uri="{FF2B5EF4-FFF2-40B4-BE49-F238E27FC236}">
                      <a16:creationId xmlns:a16="http://schemas.microsoft.com/office/drawing/2014/main" id="{28C32407-A963-48CB-B3E8-12DD31CCA7EF}"/>
                    </a:ext>
                  </a:extLst>
                </p14:cNvPr>
                <p14:cNvContentPartPr/>
                <p14:nvPr/>
              </p14:nvContentPartPr>
              <p14:xfrm>
                <a:off x="7314702" y="6367098"/>
                <a:ext cx="360" cy="16200"/>
              </p14:xfrm>
            </p:contentPart>
          </mc:Choice>
          <mc:Fallback xmlns="">
            <p:pic>
              <p:nvPicPr>
                <p:cNvPr id="146" name="Ink 145">
                  <a:extLst>
                    <a:ext uri="{FF2B5EF4-FFF2-40B4-BE49-F238E27FC236}">
                      <a16:creationId xmlns:a16="http://schemas.microsoft.com/office/drawing/2014/main" id="{28C32407-A963-48CB-B3E8-12DD31CCA7EF}"/>
                    </a:ext>
                  </a:extLst>
                </p:cNvPr>
                <p:cNvPicPr/>
                <p:nvPr/>
              </p:nvPicPr>
              <p:blipFill>
                <a:blip r:embed="rId185"/>
                <a:stretch>
                  <a:fillRect/>
                </a:stretch>
              </p:blipFill>
              <p:spPr>
                <a:xfrm>
                  <a:off x="7296702" y="6349098"/>
                  <a:ext cx="360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7" name="Ink 146">
                  <a:extLst>
                    <a:ext uri="{FF2B5EF4-FFF2-40B4-BE49-F238E27FC236}">
                      <a16:creationId xmlns:a16="http://schemas.microsoft.com/office/drawing/2014/main" id="{BD8520DC-557A-408C-BDF3-5CF8D83B3FC6}"/>
                    </a:ext>
                  </a:extLst>
                </p14:cNvPr>
                <p14:cNvContentPartPr/>
                <p14:nvPr/>
              </p14:nvContentPartPr>
              <p14:xfrm>
                <a:off x="7592982" y="6195738"/>
                <a:ext cx="422280" cy="214200"/>
              </p14:xfrm>
            </p:contentPart>
          </mc:Choice>
          <mc:Fallback xmlns="">
            <p:pic>
              <p:nvPicPr>
                <p:cNvPr id="147" name="Ink 146">
                  <a:extLst>
                    <a:ext uri="{FF2B5EF4-FFF2-40B4-BE49-F238E27FC236}">
                      <a16:creationId xmlns:a16="http://schemas.microsoft.com/office/drawing/2014/main" id="{BD8520DC-557A-408C-BDF3-5CF8D83B3FC6}"/>
                    </a:ext>
                  </a:extLst>
                </p:cNvPr>
                <p:cNvPicPr/>
                <p:nvPr/>
              </p:nvPicPr>
              <p:blipFill>
                <a:blip r:embed="rId187"/>
                <a:stretch>
                  <a:fillRect/>
                </a:stretch>
              </p:blipFill>
              <p:spPr>
                <a:xfrm>
                  <a:off x="7575342" y="6178098"/>
                  <a:ext cx="4579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9" name="Ink 148">
                  <a:extLst>
                    <a:ext uri="{FF2B5EF4-FFF2-40B4-BE49-F238E27FC236}">
                      <a16:creationId xmlns:a16="http://schemas.microsoft.com/office/drawing/2014/main" id="{88063B9D-2CD1-45A2-9A4B-3CF921457F5C}"/>
                    </a:ext>
                  </a:extLst>
                </p14:cNvPr>
                <p14:cNvContentPartPr/>
                <p14:nvPr/>
              </p14:nvContentPartPr>
              <p14:xfrm>
                <a:off x="7662822" y="6561498"/>
                <a:ext cx="210960" cy="140040"/>
              </p14:xfrm>
            </p:contentPart>
          </mc:Choice>
          <mc:Fallback xmlns="">
            <p:pic>
              <p:nvPicPr>
                <p:cNvPr id="149" name="Ink 148">
                  <a:extLst>
                    <a:ext uri="{FF2B5EF4-FFF2-40B4-BE49-F238E27FC236}">
                      <a16:creationId xmlns:a16="http://schemas.microsoft.com/office/drawing/2014/main" id="{88063B9D-2CD1-45A2-9A4B-3CF921457F5C}"/>
                    </a:ext>
                  </a:extLst>
                </p:cNvPr>
                <p:cNvPicPr/>
                <p:nvPr/>
              </p:nvPicPr>
              <p:blipFill>
                <a:blip r:embed="rId189"/>
                <a:stretch>
                  <a:fillRect/>
                </a:stretch>
              </p:blipFill>
              <p:spPr>
                <a:xfrm>
                  <a:off x="7644822" y="6543498"/>
                  <a:ext cx="2466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50" name="Ink 149">
                  <a:extLst>
                    <a:ext uri="{FF2B5EF4-FFF2-40B4-BE49-F238E27FC236}">
                      <a16:creationId xmlns:a16="http://schemas.microsoft.com/office/drawing/2014/main" id="{06D3A032-6719-4141-AE9C-64CC21E7C105}"/>
                    </a:ext>
                  </a:extLst>
                </p14:cNvPr>
                <p14:cNvContentPartPr/>
                <p14:nvPr/>
              </p14:nvContentPartPr>
              <p14:xfrm>
                <a:off x="7856502" y="6486978"/>
                <a:ext cx="287280" cy="168120"/>
              </p14:xfrm>
            </p:contentPart>
          </mc:Choice>
          <mc:Fallback xmlns="">
            <p:pic>
              <p:nvPicPr>
                <p:cNvPr id="150" name="Ink 149">
                  <a:extLst>
                    <a:ext uri="{FF2B5EF4-FFF2-40B4-BE49-F238E27FC236}">
                      <a16:creationId xmlns:a16="http://schemas.microsoft.com/office/drawing/2014/main" id="{06D3A032-6719-4141-AE9C-64CC21E7C105}"/>
                    </a:ext>
                  </a:extLst>
                </p:cNvPr>
                <p:cNvPicPr/>
                <p:nvPr/>
              </p:nvPicPr>
              <p:blipFill>
                <a:blip r:embed="rId191"/>
                <a:stretch>
                  <a:fillRect/>
                </a:stretch>
              </p:blipFill>
              <p:spPr>
                <a:xfrm>
                  <a:off x="7838502" y="6469338"/>
                  <a:ext cx="322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51" name="Ink 150">
                  <a:extLst>
                    <a:ext uri="{FF2B5EF4-FFF2-40B4-BE49-F238E27FC236}">
                      <a16:creationId xmlns:a16="http://schemas.microsoft.com/office/drawing/2014/main" id="{C3AE80B0-4D92-4A3E-BE06-749252C20668}"/>
                    </a:ext>
                  </a:extLst>
                </p14:cNvPr>
                <p14:cNvContentPartPr/>
                <p14:nvPr/>
              </p14:nvContentPartPr>
              <p14:xfrm>
                <a:off x="8176542" y="6372858"/>
                <a:ext cx="299160" cy="141120"/>
              </p14:xfrm>
            </p:contentPart>
          </mc:Choice>
          <mc:Fallback xmlns="">
            <p:pic>
              <p:nvPicPr>
                <p:cNvPr id="151" name="Ink 150">
                  <a:extLst>
                    <a:ext uri="{FF2B5EF4-FFF2-40B4-BE49-F238E27FC236}">
                      <a16:creationId xmlns:a16="http://schemas.microsoft.com/office/drawing/2014/main" id="{C3AE80B0-4D92-4A3E-BE06-749252C20668}"/>
                    </a:ext>
                  </a:extLst>
                </p:cNvPr>
                <p:cNvPicPr/>
                <p:nvPr/>
              </p:nvPicPr>
              <p:blipFill>
                <a:blip r:embed="rId193"/>
                <a:stretch>
                  <a:fillRect/>
                </a:stretch>
              </p:blipFill>
              <p:spPr>
                <a:xfrm>
                  <a:off x="8158542" y="6354858"/>
                  <a:ext cx="3348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52" name="Ink 151">
                  <a:extLst>
                    <a:ext uri="{FF2B5EF4-FFF2-40B4-BE49-F238E27FC236}">
                      <a16:creationId xmlns:a16="http://schemas.microsoft.com/office/drawing/2014/main" id="{20C14154-25CD-46B7-BEDD-2D61955E6961}"/>
                    </a:ext>
                  </a:extLst>
                </p14:cNvPr>
                <p14:cNvContentPartPr/>
                <p14:nvPr/>
              </p14:nvContentPartPr>
              <p14:xfrm>
                <a:off x="8317302" y="6084138"/>
                <a:ext cx="266400" cy="245520"/>
              </p14:xfrm>
            </p:contentPart>
          </mc:Choice>
          <mc:Fallback xmlns="">
            <p:pic>
              <p:nvPicPr>
                <p:cNvPr id="152" name="Ink 151">
                  <a:extLst>
                    <a:ext uri="{FF2B5EF4-FFF2-40B4-BE49-F238E27FC236}">
                      <a16:creationId xmlns:a16="http://schemas.microsoft.com/office/drawing/2014/main" id="{20C14154-25CD-46B7-BEDD-2D61955E6961}"/>
                    </a:ext>
                  </a:extLst>
                </p:cNvPr>
                <p:cNvPicPr/>
                <p:nvPr/>
              </p:nvPicPr>
              <p:blipFill>
                <a:blip r:embed="rId195"/>
                <a:stretch>
                  <a:fillRect/>
                </a:stretch>
              </p:blipFill>
              <p:spPr>
                <a:xfrm>
                  <a:off x="8299302" y="6066138"/>
                  <a:ext cx="3020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53" name="Ink 152">
                  <a:extLst>
                    <a:ext uri="{FF2B5EF4-FFF2-40B4-BE49-F238E27FC236}">
                      <a16:creationId xmlns:a16="http://schemas.microsoft.com/office/drawing/2014/main" id="{BBD928E9-257B-47C6-A4BC-0A02BB86C5AA}"/>
                    </a:ext>
                  </a:extLst>
                </p14:cNvPr>
                <p14:cNvContentPartPr/>
                <p14:nvPr/>
              </p14:nvContentPartPr>
              <p14:xfrm>
                <a:off x="8379582" y="6198258"/>
                <a:ext cx="87840" cy="17640"/>
              </p14:xfrm>
            </p:contentPart>
          </mc:Choice>
          <mc:Fallback xmlns="">
            <p:pic>
              <p:nvPicPr>
                <p:cNvPr id="153" name="Ink 152">
                  <a:extLst>
                    <a:ext uri="{FF2B5EF4-FFF2-40B4-BE49-F238E27FC236}">
                      <a16:creationId xmlns:a16="http://schemas.microsoft.com/office/drawing/2014/main" id="{BBD928E9-257B-47C6-A4BC-0A02BB86C5AA}"/>
                    </a:ext>
                  </a:extLst>
                </p:cNvPr>
                <p:cNvPicPr/>
                <p:nvPr/>
              </p:nvPicPr>
              <p:blipFill>
                <a:blip r:embed="rId197"/>
                <a:stretch>
                  <a:fillRect/>
                </a:stretch>
              </p:blipFill>
              <p:spPr>
                <a:xfrm>
                  <a:off x="8361582" y="6180618"/>
                  <a:ext cx="1234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4" name="Ink 153">
                  <a:extLst>
                    <a:ext uri="{FF2B5EF4-FFF2-40B4-BE49-F238E27FC236}">
                      <a16:creationId xmlns:a16="http://schemas.microsoft.com/office/drawing/2014/main" id="{D092930F-B93F-445C-B43E-61556295B164}"/>
                    </a:ext>
                  </a:extLst>
                </p14:cNvPr>
                <p14:cNvContentPartPr/>
                <p14:nvPr/>
              </p14:nvContentPartPr>
              <p14:xfrm>
                <a:off x="8572182" y="6031578"/>
                <a:ext cx="219600" cy="210600"/>
              </p14:xfrm>
            </p:contentPart>
          </mc:Choice>
          <mc:Fallback xmlns="">
            <p:pic>
              <p:nvPicPr>
                <p:cNvPr id="154" name="Ink 153">
                  <a:extLst>
                    <a:ext uri="{FF2B5EF4-FFF2-40B4-BE49-F238E27FC236}">
                      <a16:creationId xmlns:a16="http://schemas.microsoft.com/office/drawing/2014/main" id="{D092930F-B93F-445C-B43E-61556295B164}"/>
                    </a:ext>
                  </a:extLst>
                </p:cNvPr>
                <p:cNvPicPr/>
                <p:nvPr/>
              </p:nvPicPr>
              <p:blipFill>
                <a:blip r:embed="rId199"/>
                <a:stretch>
                  <a:fillRect/>
                </a:stretch>
              </p:blipFill>
              <p:spPr>
                <a:xfrm>
                  <a:off x="8554182" y="6013578"/>
                  <a:ext cx="2552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5" name="Ink 154">
                  <a:extLst>
                    <a:ext uri="{FF2B5EF4-FFF2-40B4-BE49-F238E27FC236}">
                      <a16:creationId xmlns:a16="http://schemas.microsoft.com/office/drawing/2014/main" id="{FFE709D0-50E3-474D-8997-E51D18FF3204}"/>
                    </a:ext>
                  </a:extLst>
                </p14:cNvPr>
                <p14:cNvContentPartPr/>
                <p14:nvPr/>
              </p14:nvContentPartPr>
              <p14:xfrm>
                <a:off x="8789982" y="6046338"/>
                <a:ext cx="132840" cy="95400"/>
              </p14:xfrm>
            </p:contentPart>
          </mc:Choice>
          <mc:Fallback xmlns="">
            <p:pic>
              <p:nvPicPr>
                <p:cNvPr id="155" name="Ink 154">
                  <a:extLst>
                    <a:ext uri="{FF2B5EF4-FFF2-40B4-BE49-F238E27FC236}">
                      <a16:creationId xmlns:a16="http://schemas.microsoft.com/office/drawing/2014/main" id="{FFE709D0-50E3-474D-8997-E51D18FF3204}"/>
                    </a:ext>
                  </a:extLst>
                </p:cNvPr>
                <p:cNvPicPr/>
                <p:nvPr/>
              </p:nvPicPr>
              <p:blipFill>
                <a:blip r:embed="rId201"/>
                <a:stretch>
                  <a:fillRect/>
                </a:stretch>
              </p:blipFill>
              <p:spPr>
                <a:xfrm>
                  <a:off x="8772342" y="6028338"/>
                  <a:ext cx="1684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6" name="Ink 155">
                  <a:extLst>
                    <a:ext uri="{FF2B5EF4-FFF2-40B4-BE49-F238E27FC236}">
                      <a16:creationId xmlns:a16="http://schemas.microsoft.com/office/drawing/2014/main" id="{6FA9E0A5-6880-411A-B6E8-2F6847371142}"/>
                    </a:ext>
                  </a:extLst>
                </p14:cNvPr>
                <p14:cNvContentPartPr/>
                <p14:nvPr/>
              </p14:nvContentPartPr>
              <p14:xfrm>
                <a:off x="8941182" y="5776338"/>
                <a:ext cx="194400" cy="263160"/>
              </p14:xfrm>
            </p:contentPart>
          </mc:Choice>
          <mc:Fallback xmlns="">
            <p:pic>
              <p:nvPicPr>
                <p:cNvPr id="156" name="Ink 155">
                  <a:extLst>
                    <a:ext uri="{FF2B5EF4-FFF2-40B4-BE49-F238E27FC236}">
                      <a16:creationId xmlns:a16="http://schemas.microsoft.com/office/drawing/2014/main" id="{6FA9E0A5-6880-411A-B6E8-2F6847371142}"/>
                    </a:ext>
                  </a:extLst>
                </p:cNvPr>
                <p:cNvPicPr/>
                <p:nvPr/>
              </p:nvPicPr>
              <p:blipFill>
                <a:blip r:embed="rId203"/>
                <a:stretch>
                  <a:fillRect/>
                </a:stretch>
              </p:blipFill>
              <p:spPr>
                <a:xfrm>
                  <a:off x="8923542" y="5758338"/>
                  <a:ext cx="23004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8" name="Ink 157">
                  <a:extLst>
                    <a:ext uri="{FF2B5EF4-FFF2-40B4-BE49-F238E27FC236}">
                      <a16:creationId xmlns:a16="http://schemas.microsoft.com/office/drawing/2014/main" id="{6BC6F3D2-2167-4CF6-BE99-76CA44517340}"/>
                    </a:ext>
                  </a:extLst>
                </p14:cNvPr>
                <p14:cNvContentPartPr/>
                <p14:nvPr/>
              </p14:nvContentPartPr>
              <p14:xfrm>
                <a:off x="6865782" y="5468538"/>
                <a:ext cx="142920" cy="644040"/>
              </p14:xfrm>
            </p:contentPart>
          </mc:Choice>
          <mc:Fallback xmlns="">
            <p:pic>
              <p:nvPicPr>
                <p:cNvPr id="158" name="Ink 157">
                  <a:extLst>
                    <a:ext uri="{FF2B5EF4-FFF2-40B4-BE49-F238E27FC236}">
                      <a16:creationId xmlns:a16="http://schemas.microsoft.com/office/drawing/2014/main" id="{6BC6F3D2-2167-4CF6-BE99-76CA44517340}"/>
                    </a:ext>
                  </a:extLst>
                </p:cNvPr>
                <p:cNvPicPr/>
                <p:nvPr/>
              </p:nvPicPr>
              <p:blipFill>
                <a:blip r:embed="rId205"/>
                <a:stretch>
                  <a:fillRect/>
                </a:stretch>
              </p:blipFill>
              <p:spPr>
                <a:xfrm>
                  <a:off x="6848142" y="5450898"/>
                  <a:ext cx="178560" cy="67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6">
            <p14:nvContentPartPr>
              <p14:cNvPr id="164" name="Ink 163">
                <a:extLst>
                  <a:ext uri="{FF2B5EF4-FFF2-40B4-BE49-F238E27FC236}">
                    <a16:creationId xmlns:a16="http://schemas.microsoft.com/office/drawing/2014/main" id="{ABFFE1AD-2A90-4DD0-BF66-193E192A3EE9}"/>
                  </a:ext>
                </a:extLst>
              </p14:cNvPr>
              <p14:cNvContentPartPr/>
              <p14:nvPr/>
            </p14:nvContentPartPr>
            <p14:xfrm>
              <a:off x="844422" y="4013058"/>
              <a:ext cx="1153800" cy="728280"/>
            </p14:xfrm>
          </p:contentPart>
        </mc:Choice>
        <mc:Fallback xmlns="">
          <p:pic>
            <p:nvPicPr>
              <p:cNvPr id="164" name="Ink 163">
                <a:extLst>
                  <a:ext uri="{FF2B5EF4-FFF2-40B4-BE49-F238E27FC236}">
                    <a16:creationId xmlns:a16="http://schemas.microsoft.com/office/drawing/2014/main" id="{ABFFE1AD-2A90-4DD0-BF66-193E192A3EE9}"/>
                  </a:ext>
                </a:extLst>
              </p:cNvPr>
              <p:cNvPicPr/>
              <p:nvPr/>
            </p:nvPicPr>
            <p:blipFill>
              <a:blip r:embed="rId207"/>
              <a:stretch>
                <a:fillRect/>
              </a:stretch>
            </p:blipFill>
            <p:spPr>
              <a:xfrm>
                <a:off x="826782" y="3995058"/>
                <a:ext cx="1189440"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65" name="Ink 164">
                <a:extLst>
                  <a:ext uri="{FF2B5EF4-FFF2-40B4-BE49-F238E27FC236}">
                    <a16:creationId xmlns:a16="http://schemas.microsoft.com/office/drawing/2014/main" id="{EB362B41-92F1-4B86-B4EF-C5DDE0383C6C}"/>
                  </a:ext>
                </a:extLst>
              </p14:cNvPr>
              <p14:cNvContentPartPr/>
              <p14:nvPr/>
            </p14:nvContentPartPr>
            <p14:xfrm>
              <a:off x="979782" y="4176858"/>
              <a:ext cx="225000" cy="191520"/>
            </p14:xfrm>
          </p:contentPart>
        </mc:Choice>
        <mc:Fallback xmlns="">
          <p:pic>
            <p:nvPicPr>
              <p:cNvPr id="165" name="Ink 164">
                <a:extLst>
                  <a:ext uri="{FF2B5EF4-FFF2-40B4-BE49-F238E27FC236}">
                    <a16:creationId xmlns:a16="http://schemas.microsoft.com/office/drawing/2014/main" id="{EB362B41-92F1-4B86-B4EF-C5DDE0383C6C}"/>
                  </a:ext>
                </a:extLst>
              </p:cNvPr>
              <p:cNvPicPr/>
              <p:nvPr/>
            </p:nvPicPr>
            <p:blipFill>
              <a:blip r:embed="rId209"/>
              <a:stretch>
                <a:fillRect/>
              </a:stretch>
            </p:blipFill>
            <p:spPr>
              <a:xfrm>
                <a:off x="961782" y="4159218"/>
                <a:ext cx="2606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67" name="Ink 166">
                <a:extLst>
                  <a:ext uri="{FF2B5EF4-FFF2-40B4-BE49-F238E27FC236}">
                    <a16:creationId xmlns:a16="http://schemas.microsoft.com/office/drawing/2014/main" id="{F981B897-F388-4E55-911C-0B025335AA89}"/>
                  </a:ext>
                </a:extLst>
              </p14:cNvPr>
              <p14:cNvContentPartPr/>
              <p14:nvPr/>
            </p14:nvContentPartPr>
            <p14:xfrm>
              <a:off x="1063662" y="4474938"/>
              <a:ext cx="360" cy="360"/>
            </p14:xfrm>
          </p:contentPart>
        </mc:Choice>
        <mc:Fallback xmlns="">
          <p:pic>
            <p:nvPicPr>
              <p:cNvPr id="167" name="Ink 166">
                <a:extLst>
                  <a:ext uri="{FF2B5EF4-FFF2-40B4-BE49-F238E27FC236}">
                    <a16:creationId xmlns:a16="http://schemas.microsoft.com/office/drawing/2014/main" id="{F981B897-F388-4E55-911C-0B025335AA89}"/>
                  </a:ext>
                </a:extLst>
              </p:cNvPr>
              <p:cNvPicPr/>
              <p:nvPr/>
            </p:nvPicPr>
            <p:blipFill>
              <a:blip r:embed="rId211"/>
              <a:stretch>
                <a:fillRect/>
              </a:stretch>
            </p:blipFill>
            <p:spPr>
              <a:xfrm>
                <a:off x="1045662" y="4457298"/>
                <a:ext cx="36000" cy="36000"/>
              </a:xfrm>
              <a:prstGeom prst="rect">
                <a:avLst/>
              </a:prstGeom>
            </p:spPr>
          </p:pic>
        </mc:Fallback>
      </mc:AlternateContent>
      <p:grpSp>
        <p:nvGrpSpPr>
          <p:cNvPr id="184" name="Group 183">
            <a:extLst>
              <a:ext uri="{FF2B5EF4-FFF2-40B4-BE49-F238E27FC236}">
                <a16:creationId xmlns:a16="http://schemas.microsoft.com/office/drawing/2014/main" id="{09A58C8E-9065-47CA-98EA-0EB5F4DC0D77}"/>
              </a:ext>
            </a:extLst>
          </p:cNvPr>
          <p:cNvGrpSpPr/>
          <p:nvPr/>
        </p:nvGrpSpPr>
        <p:grpSpPr>
          <a:xfrm>
            <a:off x="121182" y="4731618"/>
            <a:ext cx="3993840" cy="1810800"/>
            <a:chOff x="121182" y="4731618"/>
            <a:chExt cx="3993840" cy="1810800"/>
          </a:xfrm>
        </p:grpSpPr>
        <mc:AlternateContent xmlns:mc="http://schemas.openxmlformats.org/markup-compatibility/2006" xmlns:p14="http://schemas.microsoft.com/office/powerpoint/2010/main">
          <mc:Choice Requires="p14">
            <p:contentPart p14:bwMode="auto" r:id="rId212">
              <p14:nvContentPartPr>
                <p14:cNvPr id="160" name="Ink 159">
                  <a:extLst>
                    <a:ext uri="{FF2B5EF4-FFF2-40B4-BE49-F238E27FC236}">
                      <a16:creationId xmlns:a16="http://schemas.microsoft.com/office/drawing/2014/main" id="{6FF2B98B-3103-4C12-A986-F93A039BC296}"/>
                    </a:ext>
                  </a:extLst>
                </p14:cNvPr>
                <p14:cNvContentPartPr/>
                <p14:nvPr/>
              </p14:nvContentPartPr>
              <p14:xfrm>
                <a:off x="2037822" y="5070738"/>
                <a:ext cx="2077200" cy="73440"/>
              </p14:xfrm>
            </p:contentPart>
          </mc:Choice>
          <mc:Fallback xmlns="">
            <p:pic>
              <p:nvPicPr>
                <p:cNvPr id="160" name="Ink 159">
                  <a:extLst>
                    <a:ext uri="{FF2B5EF4-FFF2-40B4-BE49-F238E27FC236}">
                      <a16:creationId xmlns:a16="http://schemas.microsoft.com/office/drawing/2014/main" id="{6FF2B98B-3103-4C12-A986-F93A039BC296}"/>
                    </a:ext>
                  </a:extLst>
                </p:cNvPr>
                <p:cNvPicPr/>
                <p:nvPr/>
              </p:nvPicPr>
              <p:blipFill>
                <a:blip r:embed="rId213"/>
                <a:stretch>
                  <a:fillRect/>
                </a:stretch>
              </p:blipFill>
              <p:spPr>
                <a:xfrm>
                  <a:off x="2020182" y="5053098"/>
                  <a:ext cx="21128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61" name="Ink 160">
                  <a:extLst>
                    <a:ext uri="{FF2B5EF4-FFF2-40B4-BE49-F238E27FC236}">
                      <a16:creationId xmlns:a16="http://schemas.microsoft.com/office/drawing/2014/main" id="{2BD28A09-6FD2-4AE1-8A6D-35812D28D5FD}"/>
                    </a:ext>
                  </a:extLst>
                </p14:cNvPr>
                <p14:cNvContentPartPr/>
                <p14:nvPr/>
              </p14:nvContentPartPr>
              <p14:xfrm>
                <a:off x="159702" y="4731618"/>
                <a:ext cx="271800" cy="460440"/>
              </p14:xfrm>
            </p:contentPart>
          </mc:Choice>
          <mc:Fallback xmlns="">
            <p:pic>
              <p:nvPicPr>
                <p:cNvPr id="161" name="Ink 160">
                  <a:extLst>
                    <a:ext uri="{FF2B5EF4-FFF2-40B4-BE49-F238E27FC236}">
                      <a16:creationId xmlns:a16="http://schemas.microsoft.com/office/drawing/2014/main" id="{2BD28A09-6FD2-4AE1-8A6D-35812D28D5FD}"/>
                    </a:ext>
                  </a:extLst>
                </p:cNvPr>
                <p:cNvPicPr/>
                <p:nvPr/>
              </p:nvPicPr>
              <p:blipFill>
                <a:blip r:embed="rId215"/>
                <a:stretch>
                  <a:fillRect/>
                </a:stretch>
              </p:blipFill>
              <p:spPr>
                <a:xfrm>
                  <a:off x="142062" y="4713978"/>
                  <a:ext cx="30744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62" name="Ink 161">
                  <a:extLst>
                    <a:ext uri="{FF2B5EF4-FFF2-40B4-BE49-F238E27FC236}">
                      <a16:creationId xmlns:a16="http://schemas.microsoft.com/office/drawing/2014/main" id="{B8613666-D985-417E-B727-0D2B1F921EC1}"/>
                    </a:ext>
                  </a:extLst>
                </p14:cNvPr>
                <p14:cNvContentPartPr/>
                <p14:nvPr/>
              </p14:nvContentPartPr>
              <p14:xfrm>
                <a:off x="360222" y="4953738"/>
                <a:ext cx="131760" cy="252720"/>
              </p14:xfrm>
            </p:contentPart>
          </mc:Choice>
          <mc:Fallback xmlns="">
            <p:pic>
              <p:nvPicPr>
                <p:cNvPr id="162" name="Ink 161">
                  <a:extLst>
                    <a:ext uri="{FF2B5EF4-FFF2-40B4-BE49-F238E27FC236}">
                      <a16:creationId xmlns:a16="http://schemas.microsoft.com/office/drawing/2014/main" id="{B8613666-D985-417E-B727-0D2B1F921EC1}"/>
                    </a:ext>
                  </a:extLst>
                </p:cNvPr>
                <p:cNvPicPr/>
                <p:nvPr/>
              </p:nvPicPr>
              <p:blipFill>
                <a:blip r:embed="rId217"/>
                <a:stretch>
                  <a:fillRect/>
                </a:stretch>
              </p:blipFill>
              <p:spPr>
                <a:xfrm>
                  <a:off x="342222" y="4935738"/>
                  <a:ext cx="1674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63" name="Ink 162">
                  <a:extLst>
                    <a:ext uri="{FF2B5EF4-FFF2-40B4-BE49-F238E27FC236}">
                      <a16:creationId xmlns:a16="http://schemas.microsoft.com/office/drawing/2014/main" id="{8C48A58E-F4EE-49EE-B278-941422186F52}"/>
                    </a:ext>
                  </a:extLst>
                </p14:cNvPr>
                <p14:cNvContentPartPr/>
                <p14:nvPr/>
              </p14:nvContentPartPr>
              <p14:xfrm>
                <a:off x="518262" y="4737738"/>
                <a:ext cx="296640" cy="195480"/>
              </p14:xfrm>
            </p:contentPart>
          </mc:Choice>
          <mc:Fallback xmlns="">
            <p:pic>
              <p:nvPicPr>
                <p:cNvPr id="163" name="Ink 162">
                  <a:extLst>
                    <a:ext uri="{FF2B5EF4-FFF2-40B4-BE49-F238E27FC236}">
                      <a16:creationId xmlns:a16="http://schemas.microsoft.com/office/drawing/2014/main" id="{8C48A58E-F4EE-49EE-B278-941422186F52}"/>
                    </a:ext>
                  </a:extLst>
                </p:cNvPr>
                <p:cNvPicPr/>
                <p:nvPr/>
              </p:nvPicPr>
              <p:blipFill>
                <a:blip r:embed="rId219"/>
                <a:stretch>
                  <a:fillRect/>
                </a:stretch>
              </p:blipFill>
              <p:spPr>
                <a:xfrm>
                  <a:off x="500622" y="4720098"/>
                  <a:ext cx="3322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68" name="Ink 167">
                  <a:extLst>
                    <a:ext uri="{FF2B5EF4-FFF2-40B4-BE49-F238E27FC236}">
                      <a16:creationId xmlns:a16="http://schemas.microsoft.com/office/drawing/2014/main" id="{3CBC439B-8A54-4EE0-A832-123332090B89}"/>
                    </a:ext>
                  </a:extLst>
                </p14:cNvPr>
                <p14:cNvContentPartPr/>
                <p14:nvPr/>
              </p14:nvContentPartPr>
              <p14:xfrm>
                <a:off x="859182" y="4907298"/>
                <a:ext cx="586080" cy="430920"/>
              </p14:xfrm>
            </p:contentPart>
          </mc:Choice>
          <mc:Fallback xmlns="">
            <p:pic>
              <p:nvPicPr>
                <p:cNvPr id="168" name="Ink 167">
                  <a:extLst>
                    <a:ext uri="{FF2B5EF4-FFF2-40B4-BE49-F238E27FC236}">
                      <a16:creationId xmlns:a16="http://schemas.microsoft.com/office/drawing/2014/main" id="{3CBC439B-8A54-4EE0-A832-123332090B89}"/>
                    </a:ext>
                  </a:extLst>
                </p:cNvPr>
                <p:cNvPicPr/>
                <p:nvPr/>
              </p:nvPicPr>
              <p:blipFill>
                <a:blip r:embed="rId221"/>
                <a:stretch>
                  <a:fillRect/>
                </a:stretch>
              </p:blipFill>
              <p:spPr>
                <a:xfrm>
                  <a:off x="841182" y="4889298"/>
                  <a:ext cx="62172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69" name="Ink 168">
                  <a:extLst>
                    <a:ext uri="{FF2B5EF4-FFF2-40B4-BE49-F238E27FC236}">
                      <a16:creationId xmlns:a16="http://schemas.microsoft.com/office/drawing/2014/main" id="{88081507-F961-4EED-89B4-9C8CE7EACA49}"/>
                    </a:ext>
                  </a:extLst>
                </p14:cNvPr>
                <p14:cNvContentPartPr/>
                <p14:nvPr/>
              </p14:nvContentPartPr>
              <p14:xfrm>
                <a:off x="121182" y="5799378"/>
                <a:ext cx="787680" cy="460800"/>
              </p14:xfrm>
            </p:contentPart>
          </mc:Choice>
          <mc:Fallback xmlns="">
            <p:pic>
              <p:nvPicPr>
                <p:cNvPr id="169" name="Ink 168">
                  <a:extLst>
                    <a:ext uri="{FF2B5EF4-FFF2-40B4-BE49-F238E27FC236}">
                      <a16:creationId xmlns:a16="http://schemas.microsoft.com/office/drawing/2014/main" id="{88081507-F961-4EED-89B4-9C8CE7EACA49}"/>
                    </a:ext>
                  </a:extLst>
                </p:cNvPr>
                <p:cNvPicPr/>
                <p:nvPr/>
              </p:nvPicPr>
              <p:blipFill>
                <a:blip r:embed="rId223"/>
                <a:stretch>
                  <a:fillRect/>
                </a:stretch>
              </p:blipFill>
              <p:spPr>
                <a:xfrm>
                  <a:off x="103542" y="5781738"/>
                  <a:ext cx="82332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70" name="Ink 169">
                  <a:extLst>
                    <a:ext uri="{FF2B5EF4-FFF2-40B4-BE49-F238E27FC236}">
                      <a16:creationId xmlns:a16="http://schemas.microsoft.com/office/drawing/2014/main" id="{1EB75FA4-2010-470B-BE8F-15B8E3473472}"/>
                    </a:ext>
                  </a:extLst>
                </p14:cNvPr>
                <p14:cNvContentPartPr/>
                <p14:nvPr/>
              </p14:nvContentPartPr>
              <p14:xfrm>
                <a:off x="878622" y="5521098"/>
                <a:ext cx="162000" cy="324000"/>
              </p14:xfrm>
            </p:contentPart>
          </mc:Choice>
          <mc:Fallback xmlns="">
            <p:pic>
              <p:nvPicPr>
                <p:cNvPr id="170" name="Ink 169">
                  <a:extLst>
                    <a:ext uri="{FF2B5EF4-FFF2-40B4-BE49-F238E27FC236}">
                      <a16:creationId xmlns:a16="http://schemas.microsoft.com/office/drawing/2014/main" id="{1EB75FA4-2010-470B-BE8F-15B8E3473472}"/>
                    </a:ext>
                  </a:extLst>
                </p:cNvPr>
                <p:cNvPicPr/>
                <p:nvPr/>
              </p:nvPicPr>
              <p:blipFill>
                <a:blip r:embed="rId225"/>
                <a:stretch>
                  <a:fillRect/>
                </a:stretch>
              </p:blipFill>
              <p:spPr>
                <a:xfrm>
                  <a:off x="860982" y="5503098"/>
                  <a:ext cx="1976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74" name="Ink 173">
                  <a:extLst>
                    <a:ext uri="{FF2B5EF4-FFF2-40B4-BE49-F238E27FC236}">
                      <a16:creationId xmlns:a16="http://schemas.microsoft.com/office/drawing/2014/main" id="{AEB393EC-3D78-432D-ADDE-775400B3931E}"/>
                    </a:ext>
                  </a:extLst>
                </p14:cNvPr>
                <p14:cNvContentPartPr/>
                <p14:nvPr/>
              </p14:nvContentPartPr>
              <p14:xfrm>
                <a:off x="826782" y="5574018"/>
                <a:ext cx="175320" cy="208080"/>
              </p14:xfrm>
            </p:contentPart>
          </mc:Choice>
          <mc:Fallback xmlns="">
            <p:pic>
              <p:nvPicPr>
                <p:cNvPr id="174" name="Ink 173">
                  <a:extLst>
                    <a:ext uri="{FF2B5EF4-FFF2-40B4-BE49-F238E27FC236}">
                      <a16:creationId xmlns:a16="http://schemas.microsoft.com/office/drawing/2014/main" id="{AEB393EC-3D78-432D-ADDE-775400B3931E}"/>
                    </a:ext>
                  </a:extLst>
                </p:cNvPr>
                <p:cNvPicPr/>
                <p:nvPr/>
              </p:nvPicPr>
              <p:blipFill>
                <a:blip r:embed="rId227"/>
                <a:stretch>
                  <a:fillRect/>
                </a:stretch>
              </p:blipFill>
              <p:spPr>
                <a:xfrm>
                  <a:off x="809142" y="5556018"/>
                  <a:ext cx="2109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75" name="Ink 174">
                  <a:extLst>
                    <a:ext uri="{FF2B5EF4-FFF2-40B4-BE49-F238E27FC236}">
                      <a16:creationId xmlns:a16="http://schemas.microsoft.com/office/drawing/2014/main" id="{BD445774-BFC1-49B9-B033-916F21AAFAAF}"/>
                    </a:ext>
                  </a:extLst>
                </p14:cNvPr>
                <p14:cNvContentPartPr/>
                <p14:nvPr/>
              </p14:nvContentPartPr>
              <p14:xfrm>
                <a:off x="1202262" y="5380698"/>
                <a:ext cx="270720" cy="291960"/>
              </p14:xfrm>
            </p:contentPart>
          </mc:Choice>
          <mc:Fallback xmlns="">
            <p:pic>
              <p:nvPicPr>
                <p:cNvPr id="175" name="Ink 174">
                  <a:extLst>
                    <a:ext uri="{FF2B5EF4-FFF2-40B4-BE49-F238E27FC236}">
                      <a16:creationId xmlns:a16="http://schemas.microsoft.com/office/drawing/2014/main" id="{BD445774-BFC1-49B9-B033-916F21AAFAAF}"/>
                    </a:ext>
                  </a:extLst>
                </p:cNvPr>
                <p:cNvPicPr/>
                <p:nvPr/>
              </p:nvPicPr>
              <p:blipFill>
                <a:blip r:embed="rId229"/>
                <a:stretch>
                  <a:fillRect/>
                </a:stretch>
              </p:blipFill>
              <p:spPr>
                <a:xfrm>
                  <a:off x="1184262" y="5362698"/>
                  <a:ext cx="3063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76" name="Ink 175">
                  <a:extLst>
                    <a:ext uri="{FF2B5EF4-FFF2-40B4-BE49-F238E27FC236}">
                      <a16:creationId xmlns:a16="http://schemas.microsoft.com/office/drawing/2014/main" id="{9F3DD23F-3CEE-4460-AB9B-877810E3BCB9}"/>
                    </a:ext>
                  </a:extLst>
                </p14:cNvPr>
                <p14:cNvContentPartPr/>
                <p14:nvPr/>
              </p14:nvContentPartPr>
              <p14:xfrm>
                <a:off x="1089942" y="5387898"/>
                <a:ext cx="241560" cy="177840"/>
              </p14:xfrm>
            </p:contentPart>
          </mc:Choice>
          <mc:Fallback xmlns="">
            <p:pic>
              <p:nvPicPr>
                <p:cNvPr id="176" name="Ink 175">
                  <a:extLst>
                    <a:ext uri="{FF2B5EF4-FFF2-40B4-BE49-F238E27FC236}">
                      <a16:creationId xmlns:a16="http://schemas.microsoft.com/office/drawing/2014/main" id="{9F3DD23F-3CEE-4460-AB9B-877810E3BCB9}"/>
                    </a:ext>
                  </a:extLst>
                </p:cNvPr>
                <p:cNvPicPr/>
                <p:nvPr/>
              </p:nvPicPr>
              <p:blipFill>
                <a:blip r:embed="rId231"/>
                <a:stretch>
                  <a:fillRect/>
                </a:stretch>
              </p:blipFill>
              <p:spPr>
                <a:xfrm>
                  <a:off x="1071942" y="5369898"/>
                  <a:ext cx="2772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77" name="Ink 176">
                  <a:extLst>
                    <a:ext uri="{FF2B5EF4-FFF2-40B4-BE49-F238E27FC236}">
                      <a16:creationId xmlns:a16="http://schemas.microsoft.com/office/drawing/2014/main" id="{A9A807C0-78A0-4D38-9698-D207FADB2809}"/>
                    </a:ext>
                  </a:extLst>
                </p14:cNvPr>
                <p14:cNvContentPartPr/>
                <p14:nvPr/>
              </p14:nvContentPartPr>
              <p14:xfrm>
                <a:off x="640662" y="6192138"/>
                <a:ext cx="663480" cy="350280"/>
              </p14:xfrm>
            </p:contentPart>
          </mc:Choice>
          <mc:Fallback xmlns="">
            <p:pic>
              <p:nvPicPr>
                <p:cNvPr id="177" name="Ink 176">
                  <a:extLst>
                    <a:ext uri="{FF2B5EF4-FFF2-40B4-BE49-F238E27FC236}">
                      <a16:creationId xmlns:a16="http://schemas.microsoft.com/office/drawing/2014/main" id="{A9A807C0-78A0-4D38-9698-D207FADB2809}"/>
                    </a:ext>
                  </a:extLst>
                </p:cNvPr>
                <p:cNvPicPr/>
                <p:nvPr/>
              </p:nvPicPr>
              <p:blipFill>
                <a:blip r:embed="rId233"/>
                <a:stretch>
                  <a:fillRect/>
                </a:stretch>
              </p:blipFill>
              <p:spPr>
                <a:xfrm>
                  <a:off x="622662" y="6174498"/>
                  <a:ext cx="69912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78" name="Ink 177">
                  <a:extLst>
                    <a:ext uri="{FF2B5EF4-FFF2-40B4-BE49-F238E27FC236}">
                      <a16:creationId xmlns:a16="http://schemas.microsoft.com/office/drawing/2014/main" id="{8EE6AF2C-8274-487A-8921-FC8289ECAAB2}"/>
                    </a:ext>
                  </a:extLst>
                </p14:cNvPr>
                <p14:cNvContentPartPr/>
                <p14:nvPr/>
              </p14:nvContentPartPr>
              <p14:xfrm>
                <a:off x="1256982" y="5993058"/>
                <a:ext cx="240480" cy="167040"/>
              </p14:xfrm>
            </p:contentPart>
          </mc:Choice>
          <mc:Fallback xmlns="">
            <p:pic>
              <p:nvPicPr>
                <p:cNvPr id="178" name="Ink 177">
                  <a:extLst>
                    <a:ext uri="{FF2B5EF4-FFF2-40B4-BE49-F238E27FC236}">
                      <a16:creationId xmlns:a16="http://schemas.microsoft.com/office/drawing/2014/main" id="{8EE6AF2C-8274-487A-8921-FC8289ECAAB2}"/>
                    </a:ext>
                  </a:extLst>
                </p:cNvPr>
                <p:cNvPicPr/>
                <p:nvPr/>
              </p:nvPicPr>
              <p:blipFill>
                <a:blip r:embed="rId235"/>
                <a:stretch>
                  <a:fillRect/>
                </a:stretch>
              </p:blipFill>
              <p:spPr>
                <a:xfrm>
                  <a:off x="1239342" y="5975418"/>
                  <a:ext cx="2761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79" name="Ink 178">
                  <a:extLst>
                    <a:ext uri="{FF2B5EF4-FFF2-40B4-BE49-F238E27FC236}">
                      <a16:creationId xmlns:a16="http://schemas.microsoft.com/office/drawing/2014/main" id="{750A5E13-B4CD-4C9E-99A4-219F529CAE4B}"/>
                    </a:ext>
                  </a:extLst>
                </p14:cNvPr>
                <p14:cNvContentPartPr/>
                <p14:nvPr/>
              </p14:nvContentPartPr>
              <p14:xfrm>
                <a:off x="1397742" y="5741058"/>
                <a:ext cx="260280" cy="171000"/>
              </p14:xfrm>
            </p:contentPart>
          </mc:Choice>
          <mc:Fallback xmlns="">
            <p:pic>
              <p:nvPicPr>
                <p:cNvPr id="179" name="Ink 178">
                  <a:extLst>
                    <a:ext uri="{FF2B5EF4-FFF2-40B4-BE49-F238E27FC236}">
                      <a16:creationId xmlns:a16="http://schemas.microsoft.com/office/drawing/2014/main" id="{750A5E13-B4CD-4C9E-99A4-219F529CAE4B}"/>
                    </a:ext>
                  </a:extLst>
                </p:cNvPr>
                <p:cNvPicPr/>
                <p:nvPr/>
              </p:nvPicPr>
              <p:blipFill>
                <a:blip r:embed="rId237"/>
                <a:stretch>
                  <a:fillRect/>
                </a:stretch>
              </p:blipFill>
              <p:spPr>
                <a:xfrm>
                  <a:off x="1379742" y="5723418"/>
                  <a:ext cx="2959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0" name="Ink 179">
                  <a:extLst>
                    <a:ext uri="{FF2B5EF4-FFF2-40B4-BE49-F238E27FC236}">
                      <a16:creationId xmlns:a16="http://schemas.microsoft.com/office/drawing/2014/main" id="{4DA0211E-33C7-4C18-A8CB-8AA729F9FE5D}"/>
                    </a:ext>
                  </a:extLst>
                </p14:cNvPr>
                <p14:cNvContentPartPr/>
                <p14:nvPr/>
              </p14:nvContentPartPr>
              <p14:xfrm>
                <a:off x="1410342" y="5758698"/>
                <a:ext cx="93240" cy="63360"/>
              </p14:xfrm>
            </p:contentPart>
          </mc:Choice>
          <mc:Fallback xmlns="">
            <p:pic>
              <p:nvPicPr>
                <p:cNvPr id="180" name="Ink 179">
                  <a:extLst>
                    <a:ext uri="{FF2B5EF4-FFF2-40B4-BE49-F238E27FC236}">
                      <a16:creationId xmlns:a16="http://schemas.microsoft.com/office/drawing/2014/main" id="{4DA0211E-33C7-4C18-A8CB-8AA729F9FE5D}"/>
                    </a:ext>
                  </a:extLst>
                </p:cNvPr>
                <p:cNvPicPr/>
                <p:nvPr/>
              </p:nvPicPr>
              <p:blipFill>
                <a:blip r:embed="rId239"/>
                <a:stretch>
                  <a:fillRect/>
                </a:stretch>
              </p:blipFill>
              <p:spPr>
                <a:xfrm>
                  <a:off x="1392702" y="5740698"/>
                  <a:ext cx="128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1" name="Ink 180">
                  <a:extLst>
                    <a:ext uri="{FF2B5EF4-FFF2-40B4-BE49-F238E27FC236}">
                      <a16:creationId xmlns:a16="http://schemas.microsoft.com/office/drawing/2014/main" id="{CA04A5A0-BB44-4CC5-88F3-02C54EF40DB7}"/>
                    </a:ext>
                  </a:extLst>
                </p14:cNvPr>
                <p14:cNvContentPartPr/>
                <p14:nvPr/>
              </p14:nvContentPartPr>
              <p14:xfrm>
                <a:off x="1591062" y="5541618"/>
                <a:ext cx="205560" cy="257040"/>
              </p14:xfrm>
            </p:contentPart>
          </mc:Choice>
          <mc:Fallback xmlns="">
            <p:pic>
              <p:nvPicPr>
                <p:cNvPr id="181" name="Ink 180">
                  <a:extLst>
                    <a:ext uri="{FF2B5EF4-FFF2-40B4-BE49-F238E27FC236}">
                      <a16:creationId xmlns:a16="http://schemas.microsoft.com/office/drawing/2014/main" id="{CA04A5A0-BB44-4CC5-88F3-02C54EF40DB7}"/>
                    </a:ext>
                  </a:extLst>
                </p:cNvPr>
                <p:cNvPicPr/>
                <p:nvPr/>
              </p:nvPicPr>
              <p:blipFill>
                <a:blip r:embed="rId241"/>
                <a:stretch>
                  <a:fillRect/>
                </a:stretch>
              </p:blipFill>
              <p:spPr>
                <a:xfrm>
                  <a:off x="1573062" y="5523618"/>
                  <a:ext cx="2412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2" name="Ink 181">
                  <a:extLst>
                    <a:ext uri="{FF2B5EF4-FFF2-40B4-BE49-F238E27FC236}">
                      <a16:creationId xmlns:a16="http://schemas.microsoft.com/office/drawing/2014/main" id="{35C318E8-8EAC-472C-BA85-7C5D374B382D}"/>
                    </a:ext>
                  </a:extLst>
                </p14:cNvPr>
                <p14:cNvContentPartPr/>
                <p14:nvPr/>
              </p14:nvContentPartPr>
              <p14:xfrm>
                <a:off x="1785102" y="5565378"/>
                <a:ext cx="181800" cy="176400"/>
              </p14:xfrm>
            </p:contentPart>
          </mc:Choice>
          <mc:Fallback xmlns="">
            <p:pic>
              <p:nvPicPr>
                <p:cNvPr id="182" name="Ink 181">
                  <a:extLst>
                    <a:ext uri="{FF2B5EF4-FFF2-40B4-BE49-F238E27FC236}">
                      <a16:creationId xmlns:a16="http://schemas.microsoft.com/office/drawing/2014/main" id="{35C318E8-8EAC-472C-BA85-7C5D374B382D}"/>
                    </a:ext>
                  </a:extLst>
                </p:cNvPr>
                <p:cNvPicPr/>
                <p:nvPr/>
              </p:nvPicPr>
              <p:blipFill>
                <a:blip r:embed="rId243"/>
                <a:stretch>
                  <a:fillRect/>
                </a:stretch>
              </p:blipFill>
              <p:spPr>
                <a:xfrm>
                  <a:off x="1767102" y="5547378"/>
                  <a:ext cx="21744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3" name="Ink 182">
                  <a:extLst>
                    <a:ext uri="{FF2B5EF4-FFF2-40B4-BE49-F238E27FC236}">
                      <a16:creationId xmlns:a16="http://schemas.microsoft.com/office/drawing/2014/main" id="{3226B414-02BD-4ABF-8C9E-DB75A39C6C3C}"/>
                    </a:ext>
                  </a:extLst>
                </p14:cNvPr>
                <p14:cNvContentPartPr/>
                <p14:nvPr/>
              </p14:nvContentPartPr>
              <p14:xfrm>
                <a:off x="1951422" y="5301498"/>
                <a:ext cx="282960" cy="325440"/>
              </p14:xfrm>
            </p:contentPart>
          </mc:Choice>
          <mc:Fallback xmlns="">
            <p:pic>
              <p:nvPicPr>
                <p:cNvPr id="183" name="Ink 182">
                  <a:extLst>
                    <a:ext uri="{FF2B5EF4-FFF2-40B4-BE49-F238E27FC236}">
                      <a16:creationId xmlns:a16="http://schemas.microsoft.com/office/drawing/2014/main" id="{3226B414-02BD-4ABF-8C9E-DB75A39C6C3C}"/>
                    </a:ext>
                  </a:extLst>
                </p:cNvPr>
                <p:cNvPicPr/>
                <p:nvPr/>
              </p:nvPicPr>
              <p:blipFill>
                <a:blip r:embed="rId245"/>
                <a:stretch>
                  <a:fillRect/>
                </a:stretch>
              </p:blipFill>
              <p:spPr>
                <a:xfrm>
                  <a:off x="1933422" y="5283498"/>
                  <a:ext cx="318600" cy="361080"/>
                </a:xfrm>
                <a:prstGeom prst="rect">
                  <a:avLst/>
                </a:prstGeom>
              </p:spPr>
            </p:pic>
          </mc:Fallback>
        </mc:AlternateContent>
      </p:grpSp>
      <p:grpSp>
        <p:nvGrpSpPr>
          <p:cNvPr id="200" name="Group 199">
            <a:extLst>
              <a:ext uri="{FF2B5EF4-FFF2-40B4-BE49-F238E27FC236}">
                <a16:creationId xmlns:a16="http://schemas.microsoft.com/office/drawing/2014/main" id="{BCFCB52A-D795-42E6-8ECE-9C9C7934AB7F}"/>
              </a:ext>
            </a:extLst>
          </p:cNvPr>
          <p:cNvGrpSpPr/>
          <p:nvPr/>
        </p:nvGrpSpPr>
        <p:grpSpPr>
          <a:xfrm>
            <a:off x="90222" y="717618"/>
            <a:ext cx="3444120" cy="2632320"/>
            <a:chOff x="90222" y="717618"/>
            <a:chExt cx="3444120" cy="2632320"/>
          </a:xfrm>
        </p:grpSpPr>
        <mc:AlternateContent xmlns:mc="http://schemas.openxmlformats.org/markup-compatibility/2006" xmlns:p14="http://schemas.microsoft.com/office/powerpoint/2010/main">
          <mc:Choice Requires="p14">
            <p:contentPart p14:bwMode="auto" r:id="rId246">
              <p14:nvContentPartPr>
                <p14:cNvPr id="185" name="Ink 184">
                  <a:extLst>
                    <a:ext uri="{FF2B5EF4-FFF2-40B4-BE49-F238E27FC236}">
                      <a16:creationId xmlns:a16="http://schemas.microsoft.com/office/drawing/2014/main" id="{FAD1AC55-E15E-4827-8030-F7AD1DA59B79}"/>
                    </a:ext>
                  </a:extLst>
                </p14:cNvPr>
                <p14:cNvContentPartPr/>
                <p14:nvPr/>
              </p14:nvContentPartPr>
              <p14:xfrm>
                <a:off x="1474782" y="2646858"/>
                <a:ext cx="2059560" cy="703080"/>
              </p14:xfrm>
            </p:contentPart>
          </mc:Choice>
          <mc:Fallback xmlns="">
            <p:pic>
              <p:nvPicPr>
                <p:cNvPr id="185" name="Ink 184">
                  <a:extLst>
                    <a:ext uri="{FF2B5EF4-FFF2-40B4-BE49-F238E27FC236}">
                      <a16:creationId xmlns:a16="http://schemas.microsoft.com/office/drawing/2014/main" id="{FAD1AC55-E15E-4827-8030-F7AD1DA59B79}"/>
                    </a:ext>
                  </a:extLst>
                </p:cNvPr>
                <p:cNvPicPr/>
                <p:nvPr/>
              </p:nvPicPr>
              <p:blipFill>
                <a:blip r:embed="rId247"/>
                <a:stretch>
                  <a:fillRect/>
                </a:stretch>
              </p:blipFill>
              <p:spPr>
                <a:xfrm>
                  <a:off x="1457142" y="2628858"/>
                  <a:ext cx="2095200" cy="7387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86" name="Ink 185">
                  <a:extLst>
                    <a:ext uri="{FF2B5EF4-FFF2-40B4-BE49-F238E27FC236}">
                      <a16:creationId xmlns:a16="http://schemas.microsoft.com/office/drawing/2014/main" id="{64CEF1F2-5C76-4121-80C9-C663A890C8E2}"/>
                    </a:ext>
                  </a:extLst>
                </p14:cNvPr>
                <p14:cNvContentPartPr/>
                <p14:nvPr/>
              </p14:nvContentPartPr>
              <p14:xfrm>
                <a:off x="210102" y="2087778"/>
                <a:ext cx="422280" cy="340200"/>
              </p14:xfrm>
            </p:contentPart>
          </mc:Choice>
          <mc:Fallback xmlns="">
            <p:pic>
              <p:nvPicPr>
                <p:cNvPr id="186" name="Ink 185">
                  <a:extLst>
                    <a:ext uri="{FF2B5EF4-FFF2-40B4-BE49-F238E27FC236}">
                      <a16:creationId xmlns:a16="http://schemas.microsoft.com/office/drawing/2014/main" id="{64CEF1F2-5C76-4121-80C9-C663A890C8E2}"/>
                    </a:ext>
                  </a:extLst>
                </p:cNvPr>
                <p:cNvPicPr/>
                <p:nvPr/>
              </p:nvPicPr>
              <p:blipFill>
                <a:blip r:embed="rId249"/>
                <a:stretch>
                  <a:fillRect/>
                </a:stretch>
              </p:blipFill>
              <p:spPr>
                <a:xfrm>
                  <a:off x="192462" y="2070138"/>
                  <a:ext cx="45792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87" name="Ink 186">
                  <a:extLst>
                    <a:ext uri="{FF2B5EF4-FFF2-40B4-BE49-F238E27FC236}">
                      <a16:creationId xmlns:a16="http://schemas.microsoft.com/office/drawing/2014/main" id="{D6897426-53E2-46EC-B81D-8C9BA4BE1CA4}"/>
                    </a:ext>
                  </a:extLst>
                </p14:cNvPr>
                <p14:cNvContentPartPr/>
                <p14:nvPr/>
              </p14:nvContentPartPr>
              <p14:xfrm>
                <a:off x="413142" y="2259498"/>
                <a:ext cx="360720" cy="281520"/>
              </p14:xfrm>
            </p:contentPart>
          </mc:Choice>
          <mc:Fallback xmlns="">
            <p:pic>
              <p:nvPicPr>
                <p:cNvPr id="187" name="Ink 186">
                  <a:extLst>
                    <a:ext uri="{FF2B5EF4-FFF2-40B4-BE49-F238E27FC236}">
                      <a16:creationId xmlns:a16="http://schemas.microsoft.com/office/drawing/2014/main" id="{D6897426-53E2-46EC-B81D-8C9BA4BE1CA4}"/>
                    </a:ext>
                  </a:extLst>
                </p:cNvPr>
                <p:cNvPicPr/>
                <p:nvPr/>
              </p:nvPicPr>
              <p:blipFill>
                <a:blip r:embed="rId251"/>
                <a:stretch>
                  <a:fillRect/>
                </a:stretch>
              </p:blipFill>
              <p:spPr>
                <a:xfrm>
                  <a:off x="395142" y="2241498"/>
                  <a:ext cx="3963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8" name="Ink 187">
                  <a:extLst>
                    <a:ext uri="{FF2B5EF4-FFF2-40B4-BE49-F238E27FC236}">
                      <a16:creationId xmlns:a16="http://schemas.microsoft.com/office/drawing/2014/main" id="{80FC2A8C-D564-4836-AFA0-7109B8DC6791}"/>
                    </a:ext>
                  </a:extLst>
                </p14:cNvPr>
                <p14:cNvContentPartPr/>
                <p14:nvPr/>
              </p14:nvContentPartPr>
              <p14:xfrm>
                <a:off x="90222" y="1857378"/>
                <a:ext cx="233640" cy="279000"/>
              </p14:xfrm>
            </p:contentPart>
          </mc:Choice>
          <mc:Fallback xmlns="">
            <p:pic>
              <p:nvPicPr>
                <p:cNvPr id="188" name="Ink 187">
                  <a:extLst>
                    <a:ext uri="{FF2B5EF4-FFF2-40B4-BE49-F238E27FC236}">
                      <a16:creationId xmlns:a16="http://schemas.microsoft.com/office/drawing/2014/main" id="{80FC2A8C-D564-4836-AFA0-7109B8DC6791}"/>
                    </a:ext>
                  </a:extLst>
                </p:cNvPr>
                <p:cNvPicPr/>
                <p:nvPr/>
              </p:nvPicPr>
              <p:blipFill>
                <a:blip r:embed="rId253"/>
                <a:stretch>
                  <a:fillRect/>
                </a:stretch>
              </p:blipFill>
              <p:spPr>
                <a:xfrm>
                  <a:off x="72222" y="1839738"/>
                  <a:ext cx="2692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9" name="Ink 188">
                  <a:extLst>
                    <a:ext uri="{FF2B5EF4-FFF2-40B4-BE49-F238E27FC236}">
                      <a16:creationId xmlns:a16="http://schemas.microsoft.com/office/drawing/2014/main" id="{7CA68D27-940F-449F-9687-51F5D94244F1}"/>
                    </a:ext>
                  </a:extLst>
                </p14:cNvPr>
                <p14:cNvContentPartPr/>
                <p14:nvPr/>
              </p14:nvContentPartPr>
              <p14:xfrm>
                <a:off x="624102" y="2015778"/>
                <a:ext cx="420120" cy="234000"/>
              </p14:xfrm>
            </p:contentPart>
          </mc:Choice>
          <mc:Fallback xmlns="">
            <p:pic>
              <p:nvPicPr>
                <p:cNvPr id="189" name="Ink 188">
                  <a:extLst>
                    <a:ext uri="{FF2B5EF4-FFF2-40B4-BE49-F238E27FC236}">
                      <a16:creationId xmlns:a16="http://schemas.microsoft.com/office/drawing/2014/main" id="{7CA68D27-940F-449F-9687-51F5D94244F1}"/>
                    </a:ext>
                  </a:extLst>
                </p:cNvPr>
                <p:cNvPicPr/>
                <p:nvPr/>
              </p:nvPicPr>
              <p:blipFill>
                <a:blip r:embed="rId255"/>
                <a:stretch>
                  <a:fillRect/>
                </a:stretch>
              </p:blipFill>
              <p:spPr>
                <a:xfrm>
                  <a:off x="606102" y="1997778"/>
                  <a:ext cx="4557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90" name="Ink 189">
                  <a:extLst>
                    <a:ext uri="{FF2B5EF4-FFF2-40B4-BE49-F238E27FC236}">
                      <a16:creationId xmlns:a16="http://schemas.microsoft.com/office/drawing/2014/main" id="{3E3153B5-38D4-4E4E-B6F4-0AF2F07300FD}"/>
                    </a:ext>
                  </a:extLst>
                </p14:cNvPr>
                <p14:cNvContentPartPr/>
                <p14:nvPr/>
              </p14:nvContentPartPr>
              <p14:xfrm>
                <a:off x="852702" y="1712298"/>
                <a:ext cx="273600" cy="279000"/>
              </p14:xfrm>
            </p:contentPart>
          </mc:Choice>
          <mc:Fallback xmlns="">
            <p:pic>
              <p:nvPicPr>
                <p:cNvPr id="190" name="Ink 189">
                  <a:extLst>
                    <a:ext uri="{FF2B5EF4-FFF2-40B4-BE49-F238E27FC236}">
                      <a16:creationId xmlns:a16="http://schemas.microsoft.com/office/drawing/2014/main" id="{3E3153B5-38D4-4E4E-B6F4-0AF2F07300FD}"/>
                    </a:ext>
                  </a:extLst>
                </p:cNvPr>
                <p:cNvPicPr/>
                <p:nvPr/>
              </p:nvPicPr>
              <p:blipFill>
                <a:blip r:embed="rId257"/>
                <a:stretch>
                  <a:fillRect/>
                </a:stretch>
              </p:blipFill>
              <p:spPr>
                <a:xfrm>
                  <a:off x="834702" y="1694298"/>
                  <a:ext cx="3092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91" name="Ink 190">
                  <a:extLst>
                    <a:ext uri="{FF2B5EF4-FFF2-40B4-BE49-F238E27FC236}">
                      <a16:creationId xmlns:a16="http://schemas.microsoft.com/office/drawing/2014/main" id="{A9032341-4B22-43E2-9CC6-E81E0F3053C4}"/>
                    </a:ext>
                  </a:extLst>
                </p14:cNvPr>
                <p14:cNvContentPartPr/>
                <p14:nvPr/>
              </p14:nvContentPartPr>
              <p14:xfrm>
                <a:off x="1159782" y="1074378"/>
                <a:ext cx="704160" cy="802800"/>
              </p14:xfrm>
            </p:contentPart>
          </mc:Choice>
          <mc:Fallback xmlns="">
            <p:pic>
              <p:nvPicPr>
                <p:cNvPr id="191" name="Ink 190">
                  <a:extLst>
                    <a:ext uri="{FF2B5EF4-FFF2-40B4-BE49-F238E27FC236}">
                      <a16:creationId xmlns:a16="http://schemas.microsoft.com/office/drawing/2014/main" id="{A9032341-4B22-43E2-9CC6-E81E0F3053C4}"/>
                    </a:ext>
                  </a:extLst>
                </p:cNvPr>
                <p:cNvPicPr/>
                <p:nvPr/>
              </p:nvPicPr>
              <p:blipFill>
                <a:blip r:embed="rId259"/>
                <a:stretch>
                  <a:fillRect/>
                </a:stretch>
              </p:blipFill>
              <p:spPr>
                <a:xfrm>
                  <a:off x="1142142" y="1056738"/>
                  <a:ext cx="739800" cy="8384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93" name="Ink 192">
                  <a:extLst>
                    <a:ext uri="{FF2B5EF4-FFF2-40B4-BE49-F238E27FC236}">
                      <a16:creationId xmlns:a16="http://schemas.microsoft.com/office/drawing/2014/main" id="{F1665185-2EFF-4964-A172-45F490E0309B}"/>
                    </a:ext>
                  </a:extLst>
                </p14:cNvPr>
                <p14:cNvContentPartPr/>
                <p14:nvPr/>
              </p14:nvContentPartPr>
              <p14:xfrm>
                <a:off x="1371462" y="717618"/>
                <a:ext cx="986040" cy="557280"/>
              </p14:xfrm>
            </p:contentPart>
          </mc:Choice>
          <mc:Fallback xmlns="">
            <p:pic>
              <p:nvPicPr>
                <p:cNvPr id="193" name="Ink 192">
                  <a:extLst>
                    <a:ext uri="{FF2B5EF4-FFF2-40B4-BE49-F238E27FC236}">
                      <a16:creationId xmlns:a16="http://schemas.microsoft.com/office/drawing/2014/main" id="{F1665185-2EFF-4964-A172-45F490E0309B}"/>
                    </a:ext>
                  </a:extLst>
                </p:cNvPr>
                <p:cNvPicPr/>
                <p:nvPr/>
              </p:nvPicPr>
              <p:blipFill>
                <a:blip r:embed="rId261"/>
                <a:stretch>
                  <a:fillRect/>
                </a:stretch>
              </p:blipFill>
              <p:spPr>
                <a:xfrm>
                  <a:off x="1353462" y="699978"/>
                  <a:ext cx="102168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94" name="Ink 193">
                  <a:extLst>
                    <a:ext uri="{FF2B5EF4-FFF2-40B4-BE49-F238E27FC236}">
                      <a16:creationId xmlns:a16="http://schemas.microsoft.com/office/drawing/2014/main" id="{14615E0E-AA54-4671-99C9-85346C79B3D9}"/>
                    </a:ext>
                  </a:extLst>
                </p14:cNvPr>
                <p14:cNvContentPartPr/>
                <p14:nvPr/>
              </p14:nvContentPartPr>
              <p14:xfrm>
                <a:off x="201822" y="2610138"/>
                <a:ext cx="1180440" cy="586440"/>
              </p14:xfrm>
            </p:contentPart>
          </mc:Choice>
          <mc:Fallback xmlns="">
            <p:pic>
              <p:nvPicPr>
                <p:cNvPr id="194" name="Ink 193">
                  <a:extLst>
                    <a:ext uri="{FF2B5EF4-FFF2-40B4-BE49-F238E27FC236}">
                      <a16:creationId xmlns:a16="http://schemas.microsoft.com/office/drawing/2014/main" id="{14615E0E-AA54-4671-99C9-85346C79B3D9}"/>
                    </a:ext>
                  </a:extLst>
                </p:cNvPr>
                <p:cNvPicPr/>
                <p:nvPr/>
              </p:nvPicPr>
              <p:blipFill>
                <a:blip r:embed="rId263"/>
                <a:stretch>
                  <a:fillRect/>
                </a:stretch>
              </p:blipFill>
              <p:spPr>
                <a:xfrm>
                  <a:off x="183822" y="2592498"/>
                  <a:ext cx="1216080" cy="6220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95" name="Ink 194">
                  <a:extLst>
                    <a:ext uri="{FF2B5EF4-FFF2-40B4-BE49-F238E27FC236}">
                      <a16:creationId xmlns:a16="http://schemas.microsoft.com/office/drawing/2014/main" id="{A5B88525-88FC-4177-B3C6-0B3BC4331158}"/>
                    </a:ext>
                  </a:extLst>
                </p14:cNvPr>
                <p14:cNvContentPartPr/>
                <p14:nvPr/>
              </p14:nvContentPartPr>
              <p14:xfrm>
                <a:off x="940542" y="2110098"/>
                <a:ext cx="650520" cy="408240"/>
              </p14:xfrm>
            </p:contentPart>
          </mc:Choice>
          <mc:Fallback xmlns="">
            <p:pic>
              <p:nvPicPr>
                <p:cNvPr id="195" name="Ink 194">
                  <a:extLst>
                    <a:ext uri="{FF2B5EF4-FFF2-40B4-BE49-F238E27FC236}">
                      <a16:creationId xmlns:a16="http://schemas.microsoft.com/office/drawing/2014/main" id="{A5B88525-88FC-4177-B3C6-0B3BC4331158}"/>
                    </a:ext>
                  </a:extLst>
                </p:cNvPr>
                <p:cNvPicPr/>
                <p:nvPr/>
              </p:nvPicPr>
              <p:blipFill>
                <a:blip r:embed="rId265"/>
                <a:stretch>
                  <a:fillRect/>
                </a:stretch>
              </p:blipFill>
              <p:spPr>
                <a:xfrm>
                  <a:off x="922542" y="2092098"/>
                  <a:ext cx="6861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7" name="Ink 196">
                  <a:extLst>
                    <a:ext uri="{FF2B5EF4-FFF2-40B4-BE49-F238E27FC236}">
                      <a16:creationId xmlns:a16="http://schemas.microsoft.com/office/drawing/2014/main" id="{DC9B9AFC-59AD-457A-912B-7A3494118858}"/>
                    </a:ext>
                  </a:extLst>
                </p14:cNvPr>
                <p14:cNvContentPartPr/>
                <p14:nvPr/>
              </p14:nvContentPartPr>
              <p14:xfrm>
                <a:off x="955662" y="1984458"/>
                <a:ext cx="885600" cy="465480"/>
              </p14:xfrm>
            </p:contentPart>
          </mc:Choice>
          <mc:Fallback xmlns="">
            <p:pic>
              <p:nvPicPr>
                <p:cNvPr id="197" name="Ink 196">
                  <a:extLst>
                    <a:ext uri="{FF2B5EF4-FFF2-40B4-BE49-F238E27FC236}">
                      <a16:creationId xmlns:a16="http://schemas.microsoft.com/office/drawing/2014/main" id="{DC9B9AFC-59AD-457A-912B-7A3494118858}"/>
                    </a:ext>
                  </a:extLst>
                </p:cNvPr>
                <p:cNvPicPr/>
                <p:nvPr/>
              </p:nvPicPr>
              <p:blipFill>
                <a:blip r:embed="rId267"/>
                <a:stretch>
                  <a:fillRect/>
                </a:stretch>
              </p:blipFill>
              <p:spPr>
                <a:xfrm>
                  <a:off x="938022" y="1966818"/>
                  <a:ext cx="9212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98" name="Ink 197">
                  <a:extLst>
                    <a:ext uri="{FF2B5EF4-FFF2-40B4-BE49-F238E27FC236}">
                      <a16:creationId xmlns:a16="http://schemas.microsoft.com/office/drawing/2014/main" id="{8CF29E63-70CB-47E2-8212-F3D13FF0D8FF}"/>
                    </a:ext>
                  </a:extLst>
                </p14:cNvPr>
                <p14:cNvContentPartPr/>
                <p14:nvPr/>
              </p14:nvContentPartPr>
              <p14:xfrm>
                <a:off x="1688982" y="1992378"/>
                <a:ext cx="185040" cy="212760"/>
              </p14:xfrm>
            </p:contentPart>
          </mc:Choice>
          <mc:Fallback xmlns="">
            <p:pic>
              <p:nvPicPr>
                <p:cNvPr id="198" name="Ink 197">
                  <a:extLst>
                    <a:ext uri="{FF2B5EF4-FFF2-40B4-BE49-F238E27FC236}">
                      <a16:creationId xmlns:a16="http://schemas.microsoft.com/office/drawing/2014/main" id="{8CF29E63-70CB-47E2-8212-F3D13FF0D8FF}"/>
                    </a:ext>
                  </a:extLst>
                </p:cNvPr>
                <p:cNvPicPr/>
                <p:nvPr/>
              </p:nvPicPr>
              <p:blipFill>
                <a:blip r:embed="rId269"/>
                <a:stretch>
                  <a:fillRect/>
                </a:stretch>
              </p:blipFill>
              <p:spPr>
                <a:xfrm>
                  <a:off x="1671342" y="1974378"/>
                  <a:ext cx="2206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99" name="Ink 198">
                  <a:extLst>
                    <a:ext uri="{FF2B5EF4-FFF2-40B4-BE49-F238E27FC236}">
                      <a16:creationId xmlns:a16="http://schemas.microsoft.com/office/drawing/2014/main" id="{570D2FB1-13B0-4563-88F0-F97187C96087}"/>
                    </a:ext>
                  </a:extLst>
                </p14:cNvPr>
                <p14:cNvContentPartPr/>
                <p14:nvPr/>
              </p14:nvContentPartPr>
              <p14:xfrm>
                <a:off x="1661622" y="1798698"/>
                <a:ext cx="500400" cy="258840"/>
              </p14:xfrm>
            </p:contentPart>
          </mc:Choice>
          <mc:Fallback xmlns="">
            <p:pic>
              <p:nvPicPr>
                <p:cNvPr id="199" name="Ink 198">
                  <a:extLst>
                    <a:ext uri="{FF2B5EF4-FFF2-40B4-BE49-F238E27FC236}">
                      <a16:creationId xmlns:a16="http://schemas.microsoft.com/office/drawing/2014/main" id="{570D2FB1-13B0-4563-88F0-F97187C96087}"/>
                    </a:ext>
                  </a:extLst>
                </p:cNvPr>
                <p:cNvPicPr/>
                <p:nvPr/>
              </p:nvPicPr>
              <p:blipFill>
                <a:blip r:embed="rId271"/>
                <a:stretch>
                  <a:fillRect/>
                </a:stretch>
              </p:blipFill>
              <p:spPr>
                <a:xfrm>
                  <a:off x="1643622" y="1780698"/>
                  <a:ext cx="536040" cy="294480"/>
                </a:xfrm>
                <a:prstGeom prst="rect">
                  <a:avLst/>
                </a:prstGeom>
              </p:spPr>
            </p:pic>
          </mc:Fallback>
        </mc:AlternateContent>
      </p:grpSp>
      <p:grpSp>
        <p:nvGrpSpPr>
          <p:cNvPr id="237" name="Group 236">
            <a:extLst>
              <a:ext uri="{FF2B5EF4-FFF2-40B4-BE49-F238E27FC236}">
                <a16:creationId xmlns:a16="http://schemas.microsoft.com/office/drawing/2014/main" id="{CE0C7961-84DE-4511-A62B-A53351F03846}"/>
              </a:ext>
            </a:extLst>
          </p:cNvPr>
          <p:cNvGrpSpPr/>
          <p:nvPr/>
        </p:nvGrpSpPr>
        <p:grpSpPr>
          <a:xfrm>
            <a:off x="2470182" y="60978"/>
            <a:ext cx="6078960" cy="2534040"/>
            <a:chOff x="2470182" y="60978"/>
            <a:chExt cx="6078960" cy="2534040"/>
          </a:xfrm>
        </p:grpSpPr>
        <mc:AlternateContent xmlns:mc="http://schemas.openxmlformats.org/markup-compatibility/2006" xmlns:p14="http://schemas.microsoft.com/office/powerpoint/2010/main">
          <mc:Choice Requires="p14">
            <p:contentPart p14:bwMode="auto" r:id="rId272">
              <p14:nvContentPartPr>
                <p14:cNvPr id="43" name="Ink 42">
                  <a:extLst>
                    <a:ext uri="{FF2B5EF4-FFF2-40B4-BE49-F238E27FC236}">
                      <a16:creationId xmlns:a16="http://schemas.microsoft.com/office/drawing/2014/main" id="{D48CDDE1-026D-440A-95B2-F15EC5B2F829}"/>
                    </a:ext>
                  </a:extLst>
                </p14:cNvPr>
                <p14:cNvContentPartPr/>
                <p14:nvPr/>
              </p14:nvContentPartPr>
              <p14:xfrm>
                <a:off x="5335422" y="1168698"/>
                <a:ext cx="97920" cy="624960"/>
              </p14:xfrm>
            </p:contentPart>
          </mc:Choice>
          <mc:Fallback xmlns="">
            <p:pic>
              <p:nvPicPr>
                <p:cNvPr id="43" name="Ink 42">
                  <a:extLst>
                    <a:ext uri="{FF2B5EF4-FFF2-40B4-BE49-F238E27FC236}">
                      <a16:creationId xmlns:a16="http://schemas.microsoft.com/office/drawing/2014/main" id="{D48CDDE1-026D-440A-95B2-F15EC5B2F829}"/>
                    </a:ext>
                  </a:extLst>
                </p:cNvPr>
                <p:cNvPicPr/>
                <p:nvPr/>
              </p:nvPicPr>
              <p:blipFill>
                <a:blip r:embed="rId273"/>
                <a:stretch>
                  <a:fillRect/>
                </a:stretch>
              </p:blipFill>
              <p:spPr>
                <a:xfrm>
                  <a:off x="5317782" y="1150698"/>
                  <a:ext cx="133560" cy="6606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44" name="Ink 43">
                  <a:extLst>
                    <a:ext uri="{FF2B5EF4-FFF2-40B4-BE49-F238E27FC236}">
                      <a16:creationId xmlns:a16="http://schemas.microsoft.com/office/drawing/2014/main" id="{130DCF70-3170-478B-8E78-5E4BBF18C22A}"/>
                    </a:ext>
                  </a:extLst>
                </p14:cNvPr>
                <p14:cNvContentPartPr/>
                <p14:nvPr/>
              </p14:nvContentPartPr>
              <p14:xfrm>
                <a:off x="5011062" y="377778"/>
                <a:ext cx="360" cy="149040"/>
              </p14:xfrm>
            </p:contentPart>
          </mc:Choice>
          <mc:Fallback xmlns="">
            <p:pic>
              <p:nvPicPr>
                <p:cNvPr id="44" name="Ink 43">
                  <a:extLst>
                    <a:ext uri="{FF2B5EF4-FFF2-40B4-BE49-F238E27FC236}">
                      <a16:creationId xmlns:a16="http://schemas.microsoft.com/office/drawing/2014/main" id="{130DCF70-3170-478B-8E78-5E4BBF18C22A}"/>
                    </a:ext>
                  </a:extLst>
                </p:cNvPr>
                <p:cNvPicPr/>
                <p:nvPr/>
              </p:nvPicPr>
              <p:blipFill>
                <a:blip r:embed="rId275"/>
                <a:stretch>
                  <a:fillRect/>
                </a:stretch>
              </p:blipFill>
              <p:spPr>
                <a:xfrm>
                  <a:off x="4993422" y="359778"/>
                  <a:ext cx="36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45" name="Ink 44">
                  <a:extLst>
                    <a:ext uri="{FF2B5EF4-FFF2-40B4-BE49-F238E27FC236}">
                      <a16:creationId xmlns:a16="http://schemas.microsoft.com/office/drawing/2014/main" id="{02E1BA24-B325-4742-9628-F9527B2516F3}"/>
                    </a:ext>
                  </a:extLst>
                </p14:cNvPr>
                <p14:cNvContentPartPr/>
                <p14:nvPr/>
              </p14:nvContentPartPr>
              <p14:xfrm>
                <a:off x="5143182" y="439338"/>
                <a:ext cx="360" cy="360"/>
              </p14:xfrm>
            </p:contentPart>
          </mc:Choice>
          <mc:Fallback xmlns="">
            <p:pic>
              <p:nvPicPr>
                <p:cNvPr id="45" name="Ink 44">
                  <a:extLst>
                    <a:ext uri="{FF2B5EF4-FFF2-40B4-BE49-F238E27FC236}">
                      <a16:creationId xmlns:a16="http://schemas.microsoft.com/office/drawing/2014/main" id="{02E1BA24-B325-4742-9628-F9527B2516F3}"/>
                    </a:ext>
                  </a:extLst>
                </p:cNvPr>
                <p:cNvPicPr/>
                <p:nvPr/>
              </p:nvPicPr>
              <p:blipFill>
                <a:blip r:embed="rId211"/>
                <a:stretch>
                  <a:fillRect/>
                </a:stretch>
              </p:blipFill>
              <p:spPr>
                <a:xfrm>
                  <a:off x="5125182" y="42169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47" name="Ink 46">
                  <a:extLst>
                    <a:ext uri="{FF2B5EF4-FFF2-40B4-BE49-F238E27FC236}">
                      <a16:creationId xmlns:a16="http://schemas.microsoft.com/office/drawing/2014/main" id="{7C162B00-03E8-4332-929C-7CD7A6CBBC24}"/>
                    </a:ext>
                  </a:extLst>
                </p14:cNvPr>
                <p14:cNvContentPartPr/>
                <p14:nvPr/>
              </p14:nvContentPartPr>
              <p14:xfrm>
                <a:off x="5264862" y="239538"/>
                <a:ext cx="183240" cy="392400"/>
              </p14:xfrm>
            </p:contentPart>
          </mc:Choice>
          <mc:Fallback xmlns="">
            <p:pic>
              <p:nvPicPr>
                <p:cNvPr id="47" name="Ink 46">
                  <a:extLst>
                    <a:ext uri="{FF2B5EF4-FFF2-40B4-BE49-F238E27FC236}">
                      <a16:creationId xmlns:a16="http://schemas.microsoft.com/office/drawing/2014/main" id="{7C162B00-03E8-4332-929C-7CD7A6CBBC24}"/>
                    </a:ext>
                  </a:extLst>
                </p:cNvPr>
                <p:cNvPicPr/>
                <p:nvPr/>
              </p:nvPicPr>
              <p:blipFill>
                <a:blip r:embed="rId278"/>
                <a:stretch>
                  <a:fillRect/>
                </a:stretch>
              </p:blipFill>
              <p:spPr>
                <a:xfrm>
                  <a:off x="5246862" y="221898"/>
                  <a:ext cx="2188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48" name="Ink 47">
                  <a:extLst>
                    <a:ext uri="{FF2B5EF4-FFF2-40B4-BE49-F238E27FC236}">
                      <a16:creationId xmlns:a16="http://schemas.microsoft.com/office/drawing/2014/main" id="{CA2B59DE-0FFA-4648-969B-8B3AF7BF2249}"/>
                    </a:ext>
                  </a:extLst>
                </p14:cNvPr>
                <p14:cNvContentPartPr/>
                <p14:nvPr/>
              </p14:nvContentPartPr>
              <p14:xfrm>
                <a:off x="5528742" y="281658"/>
                <a:ext cx="329760" cy="222480"/>
              </p14:xfrm>
            </p:contentPart>
          </mc:Choice>
          <mc:Fallback xmlns="">
            <p:pic>
              <p:nvPicPr>
                <p:cNvPr id="48" name="Ink 47">
                  <a:extLst>
                    <a:ext uri="{FF2B5EF4-FFF2-40B4-BE49-F238E27FC236}">
                      <a16:creationId xmlns:a16="http://schemas.microsoft.com/office/drawing/2014/main" id="{CA2B59DE-0FFA-4648-969B-8B3AF7BF2249}"/>
                    </a:ext>
                  </a:extLst>
                </p:cNvPr>
                <p:cNvPicPr/>
                <p:nvPr/>
              </p:nvPicPr>
              <p:blipFill>
                <a:blip r:embed="rId280"/>
                <a:stretch>
                  <a:fillRect/>
                </a:stretch>
              </p:blipFill>
              <p:spPr>
                <a:xfrm>
                  <a:off x="5511102" y="263658"/>
                  <a:ext cx="3654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49" name="Ink 48">
                  <a:extLst>
                    <a:ext uri="{FF2B5EF4-FFF2-40B4-BE49-F238E27FC236}">
                      <a16:creationId xmlns:a16="http://schemas.microsoft.com/office/drawing/2014/main" id="{650BFFA5-CAF4-409D-9EA0-FE6FEE4CFAF1}"/>
                    </a:ext>
                  </a:extLst>
                </p14:cNvPr>
                <p14:cNvContentPartPr/>
                <p14:nvPr/>
              </p14:nvContentPartPr>
              <p14:xfrm>
                <a:off x="5837622" y="175458"/>
                <a:ext cx="134280" cy="328320"/>
              </p14:xfrm>
            </p:contentPart>
          </mc:Choice>
          <mc:Fallback xmlns="">
            <p:pic>
              <p:nvPicPr>
                <p:cNvPr id="49" name="Ink 48">
                  <a:extLst>
                    <a:ext uri="{FF2B5EF4-FFF2-40B4-BE49-F238E27FC236}">
                      <a16:creationId xmlns:a16="http://schemas.microsoft.com/office/drawing/2014/main" id="{650BFFA5-CAF4-409D-9EA0-FE6FEE4CFAF1}"/>
                    </a:ext>
                  </a:extLst>
                </p:cNvPr>
                <p:cNvPicPr/>
                <p:nvPr/>
              </p:nvPicPr>
              <p:blipFill>
                <a:blip r:embed="rId282"/>
                <a:stretch>
                  <a:fillRect/>
                </a:stretch>
              </p:blipFill>
              <p:spPr>
                <a:xfrm>
                  <a:off x="5819622" y="157818"/>
                  <a:ext cx="16992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50" name="Ink 49">
                  <a:extLst>
                    <a:ext uri="{FF2B5EF4-FFF2-40B4-BE49-F238E27FC236}">
                      <a16:creationId xmlns:a16="http://schemas.microsoft.com/office/drawing/2014/main" id="{E1E9B648-DA27-4840-81C8-155DDBD7FA33}"/>
                    </a:ext>
                  </a:extLst>
                </p14:cNvPr>
                <p14:cNvContentPartPr/>
                <p14:nvPr/>
              </p14:nvContentPartPr>
              <p14:xfrm>
                <a:off x="5894502" y="200298"/>
                <a:ext cx="360000" cy="213120"/>
              </p14:xfrm>
            </p:contentPart>
          </mc:Choice>
          <mc:Fallback xmlns="">
            <p:pic>
              <p:nvPicPr>
                <p:cNvPr id="50" name="Ink 49">
                  <a:extLst>
                    <a:ext uri="{FF2B5EF4-FFF2-40B4-BE49-F238E27FC236}">
                      <a16:creationId xmlns:a16="http://schemas.microsoft.com/office/drawing/2014/main" id="{E1E9B648-DA27-4840-81C8-155DDBD7FA33}"/>
                    </a:ext>
                  </a:extLst>
                </p:cNvPr>
                <p:cNvPicPr/>
                <p:nvPr/>
              </p:nvPicPr>
              <p:blipFill>
                <a:blip r:embed="rId284"/>
                <a:stretch>
                  <a:fillRect/>
                </a:stretch>
              </p:blipFill>
              <p:spPr>
                <a:xfrm>
                  <a:off x="5876502" y="182658"/>
                  <a:ext cx="3956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51" name="Ink 50">
                  <a:extLst>
                    <a:ext uri="{FF2B5EF4-FFF2-40B4-BE49-F238E27FC236}">
                      <a16:creationId xmlns:a16="http://schemas.microsoft.com/office/drawing/2014/main" id="{0718989C-9037-4216-8763-47BC35DD4307}"/>
                    </a:ext>
                  </a:extLst>
                </p14:cNvPr>
                <p14:cNvContentPartPr/>
                <p14:nvPr/>
              </p14:nvContentPartPr>
              <p14:xfrm>
                <a:off x="6234342" y="254658"/>
                <a:ext cx="154080" cy="160920"/>
              </p14:xfrm>
            </p:contentPart>
          </mc:Choice>
          <mc:Fallback xmlns="">
            <p:pic>
              <p:nvPicPr>
                <p:cNvPr id="51" name="Ink 50">
                  <a:extLst>
                    <a:ext uri="{FF2B5EF4-FFF2-40B4-BE49-F238E27FC236}">
                      <a16:creationId xmlns:a16="http://schemas.microsoft.com/office/drawing/2014/main" id="{0718989C-9037-4216-8763-47BC35DD4307}"/>
                    </a:ext>
                  </a:extLst>
                </p:cNvPr>
                <p:cNvPicPr/>
                <p:nvPr/>
              </p:nvPicPr>
              <p:blipFill>
                <a:blip r:embed="rId286"/>
                <a:stretch>
                  <a:fillRect/>
                </a:stretch>
              </p:blipFill>
              <p:spPr>
                <a:xfrm>
                  <a:off x="6216342" y="237018"/>
                  <a:ext cx="189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52" name="Ink 51">
                  <a:extLst>
                    <a:ext uri="{FF2B5EF4-FFF2-40B4-BE49-F238E27FC236}">
                      <a16:creationId xmlns:a16="http://schemas.microsoft.com/office/drawing/2014/main" id="{8D81D574-EE29-45CA-8E9B-7CD5B668313F}"/>
                    </a:ext>
                  </a:extLst>
                </p14:cNvPr>
                <p14:cNvContentPartPr/>
                <p14:nvPr/>
              </p14:nvContentPartPr>
              <p14:xfrm>
                <a:off x="6391662" y="87618"/>
                <a:ext cx="200880" cy="239400"/>
              </p14:xfrm>
            </p:contentPart>
          </mc:Choice>
          <mc:Fallback xmlns="">
            <p:pic>
              <p:nvPicPr>
                <p:cNvPr id="52" name="Ink 51">
                  <a:extLst>
                    <a:ext uri="{FF2B5EF4-FFF2-40B4-BE49-F238E27FC236}">
                      <a16:creationId xmlns:a16="http://schemas.microsoft.com/office/drawing/2014/main" id="{8D81D574-EE29-45CA-8E9B-7CD5B668313F}"/>
                    </a:ext>
                  </a:extLst>
                </p:cNvPr>
                <p:cNvPicPr/>
                <p:nvPr/>
              </p:nvPicPr>
              <p:blipFill>
                <a:blip r:embed="rId288"/>
                <a:stretch>
                  <a:fillRect/>
                </a:stretch>
              </p:blipFill>
              <p:spPr>
                <a:xfrm>
                  <a:off x="6373662" y="69618"/>
                  <a:ext cx="23652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53" name="Ink 52">
                  <a:extLst>
                    <a:ext uri="{FF2B5EF4-FFF2-40B4-BE49-F238E27FC236}">
                      <a16:creationId xmlns:a16="http://schemas.microsoft.com/office/drawing/2014/main" id="{AEE980CE-407F-4E0F-BEFA-B3BEC5384EFD}"/>
                    </a:ext>
                  </a:extLst>
                </p14:cNvPr>
                <p14:cNvContentPartPr/>
                <p14:nvPr/>
              </p14:nvContentPartPr>
              <p14:xfrm>
                <a:off x="6400662" y="127578"/>
                <a:ext cx="192960" cy="92160"/>
              </p14:xfrm>
            </p:contentPart>
          </mc:Choice>
          <mc:Fallback xmlns="">
            <p:pic>
              <p:nvPicPr>
                <p:cNvPr id="53" name="Ink 52">
                  <a:extLst>
                    <a:ext uri="{FF2B5EF4-FFF2-40B4-BE49-F238E27FC236}">
                      <a16:creationId xmlns:a16="http://schemas.microsoft.com/office/drawing/2014/main" id="{AEE980CE-407F-4E0F-BEFA-B3BEC5384EFD}"/>
                    </a:ext>
                  </a:extLst>
                </p:cNvPr>
                <p:cNvPicPr/>
                <p:nvPr/>
              </p:nvPicPr>
              <p:blipFill>
                <a:blip r:embed="rId290"/>
                <a:stretch>
                  <a:fillRect/>
                </a:stretch>
              </p:blipFill>
              <p:spPr>
                <a:xfrm>
                  <a:off x="6382662" y="109578"/>
                  <a:ext cx="2286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54" name="Ink 53">
                  <a:extLst>
                    <a:ext uri="{FF2B5EF4-FFF2-40B4-BE49-F238E27FC236}">
                      <a16:creationId xmlns:a16="http://schemas.microsoft.com/office/drawing/2014/main" id="{008657B7-3C24-4E91-B2A4-877646C32E94}"/>
                    </a:ext>
                  </a:extLst>
                </p14:cNvPr>
                <p14:cNvContentPartPr/>
                <p14:nvPr/>
              </p14:nvContentPartPr>
              <p14:xfrm>
                <a:off x="6690462" y="210738"/>
                <a:ext cx="22680" cy="46800"/>
              </p14:xfrm>
            </p:contentPart>
          </mc:Choice>
          <mc:Fallback xmlns="">
            <p:pic>
              <p:nvPicPr>
                <p:cNvPr id="54" name="Ink 53">
                  <a:extLst>
                    <a:ext uri="{FF2B5EF4-FFF2-40B4-BE49-F238E27FC236}">
                      <a16:creationId xmlns:a16="http://schemas.microsoft.com/office/drawing/2014/main" id="{008657B7-3C24-4E91-B2A4-877646C32E94}"/>
                    </a:ext>
                  </a:extLst>
                </p:cNvPr>
                <p:cNvPicPr/>
                <p:nvPr/>
              </p:nvPicPr>
              <p:blipFill>
                <a:blip r:embed="rId292"/>
                <a:stretch>
                  <a:fillRect/>
                </a:stretch>
              </p:blipFill>
              <p:spPr>
                <a:xfrm>
                  <a:off x="6672822" y="193098"/>
                  <a:ext cx="583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55" name="Ink 54">
                  <a:extLst>
                    <a:ext uri="{FF2B5EF4-FFF2-40B4-BE49-F238E27FC236}">
                      <a16:creationId xmlns:a16="http://schemas.microsoft.com/office/drawing/2014/main" id="{93539FE5-EC4A-4D55-8C4C-7E4EB1A45B98}"/>
                    </a:ext>
                  </a:extLst>
                </p14:cNvPr>
                <p14:cNvContentPartPr/>
                <p14:nvPr/>
              </p14:nvContentPartPr>
              <p14:xfrm>
                <a:off x="6611622" y="122898"/>
                <a:ext cx="360" cy="360"/>
              </p14:xfrm>
            </p:contentPart>
          </mc:Choice>
          <mc:Fallback xmlns="">
            <p:pic>
              <p:nvPicPr>
                <p:cNvPr id="55" name="Ink 54">
                  <a:extLst>
                    <a:ext uri="{FF2B5EF4-FFF2-40B4-BE49-F238E27FC236}">
                      <a16:creationId xmlns:a16="http://schemas.microsoft.com/office/drawing/2014/main" id="{93539FE5-EC4A-4D55-8C4C-7E4EB1A45B98}"/>
                    </a:ext>
                  </a:extLst>
                </p:cNvPr>
                <p:cNvPicPr/>
                <p:nvPr/>
              </p:nvPicPr>
              <p:blipFill>
                <a:blip r:embed="rId211"/>
                <a:stretch>
                  <a:fillRect/>
                </a:stretch>
              </p:blipFill>
              <p:spPr>
                <a:xfrm>
                  <a:off x="6593622" y="10489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56" name="Ink 55">
                  <a:extLst>
                    <a:ext uri="{FF2B5EF4-FFF2-40B4-BE49-F238E27FC236}">
                      <a16:creationId xmlns:a16="http://schemas.microsoft.com/office/drawing/2014/main" id="{CE31C14F-EA45-4408-8DC9-C6BA6DB85B78}"/>
                    </a:ext>
                  </a:extLst>
                </p14:cNvPr>
                <p14:cNvContentPartPr/>
                <p14:nvPr/>
              </p14:nvContentPartPr>
              <p14:xfrm>
                <a:off x="6833022" y="60978"/>
                <a:ext cx="295200" cy="195120"/>
              </p14:xfrm>
            </p:contentPart>
          </mc:Choice>
          <mc:Fallback xmlns="">
            <p:pic>
              <p:nvPicPr>
                <p:cNvPr id="56" name="Ink 55">
                  <a:extLst>
                    <a:ext uri="{FF2B5EF4-FFF2-40B4-BE49-F238E27FC236}">
                      <a16:creationId xmlns:a16="http://schemas.microsoft.com/office/drawing/2014/main" id="{CE31C14F-EA45-4408-8DC9-C6BA6DB85B78}"/>
                    </a:ext>
                  </a:extLst>
                </p:cNvPr>
                <p:cNvPicPr/>
                <p:nvPr/>
              </p:nvPicPr>
              <p:blipFill>
                <a:blip r:embed="rId295"/>
                <a:stretch>
                  <a:fillRect/>
                </a:stretch>
              </p:blipFill>
              <p:spPr>
                <a:xfrm>
                  <a:off x="6815382" y="42978"/>
                  <a:ext cx="3308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58" name="Ink 57">
                  <a:extLst>
                    <a:ext uri="{FF2B5EF4-FFF2-40B4-BE49-F238E27FC236}">
                      <a16:creationId xmlns:a16="http://schemas.microsoft.com/office/drawing/2014/main" id="{FC2E0D08-D5D8-4136-9E79-CE5EAC0CCAA7}"/>
                    </a:ext>
                  </a:extLst>
                </p14:cNvPr>
                <p14:cNvContentPartPr/>
                <p14:nvPr/>
              </p14:nvContentPartPr>
              <p14:xfrm>
                <a:off x="5398782" y="509538"/>
                <a:ext cx="466200" cy="495720"/>
              </p14:xfrm>
            </p:contentPart>
          </mc:Choice>
          <mc:Fallback xmlns="">
            <p:pic>
              <p:nvPicPr>
                <p:cNvPr id="58" name="Ink 57">
                  <a:extLst>
                    <a:ext uri="{FF2B5EF4-FFF2-40B4-BE49-F238E27FC236}">
                      <a16:creationId xmlns:a16="http://schemas.microsoft.com/office/drawing/2014/main" id="{FC2E0D08-D5D8-4136-9E79-CE5EAC0CCAA7}"/>
                    </a:ext>
                  </a:extLst>
                </p:cNvPr>
                <p:cNvPicPr/>
                <p:nvPr/>
              </p:nvPicPr>
              <p:blipFill>
                <a:blip r:embed="rId297"/>
                <a:stretch>
                  <a:fillRect/>
                </a:stretch>
              </p:blipFill>
              <p:spPr>
                <a:xfrm>
                  <a:off x="5381142" y="491538"/>
                  <a:ext cx="50184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59" name="Ink 58">
                  <a:extLst>
                    <a:ext uri="{FF2B5EF4-FFF2-40B4-BE49-F238E27FC236}">
                      <a16:creationId xmlns:a16="http://schemas.microsoft.com/office/drawing/2014/main" id="{920C9432-1112-4324-974E-CE3FF21173C0}"/>
                    </a:ext>
                  </a:extLst>
                </p14:cNvPr>
                <p14:cNvContentPartPr/>
                <p14:nvPr/>
              </p14:nvContentPartPr>
              <p14:xfrm>
                <a:off x="5688222" y="652818"/>
                <a:ext cx="294480" cy="138600"/>
              </p14:xfrm>
            </p:contentPart>
          </mc:Choice>
          <mc:Fallback xmlns="">
            <p:pic>
              <p:nvPicPr>
                <p:cNvPr id="59" name="Ink 58">
                  <a:extLst>
                    <a:ext uri="{FF2B5EF4-FFF2-40B4-BE49-F238E27FC236}">
                      <a16:creationId xmlns:a16="http://schemas.microsoft.com/office/drawing/2014/main" id="{920C9432-1112-4324-974E-CE3FF21173C0}"/>
                    </a:ext>
                  </a:extLst>
                </p:cNvPr>
                <p:cNvPicPr/>
                <p:nvPr/>
              </p:nvPicPr>
              <p:blipFill>
                <a:blip r:embed="rId299"/>
                <a:stretch>
                  <a:fillRect/>
                </a:stretch>
              </p:blipFill>
              <p:spPr>
                <a:xfrm>
                  <a:off x="5670582" y="634818"/>
                  <a:ext cx="3301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60" name="Ink 59">
                  <a:extLst>
                    <a:ext uri="{FF2B5EF4-FFF2-40B4-BE49-F238E27FC236}">
                      <a16:creationId xmlns:a16="http://schemas.microsoft.com/office/drawing/2014/main" id="{B6FF5347-3C17-45C6-B99A-B2D942C1E0F4}"/>
                    </a:ext>
                  </a:extLst>
                </p14:cNvPr>
                <p14:cNvContentPartPr/>
                <p14:nvPr/>
              </p14:nvContentPartPr>
              <p14:xfrm>
                <a:off x="6154422" y="490818"/>
                <a:ext cx="231480" cy="376200"/>
              </p14:xfrm>
            </p:contentPart>
          </mc:Choice>
          <mc:Fallback xmlns="">
            <p:pic>
              <p:nvPicPr>
                <p:cNvPr id="60" name="Ink 59">
                  <a:extLst>
                    <a:ext uri="{FF2B5EF4-FFF2-40B4-BE49-F238E27FC236}">
                      <a16:creationId xmlns:a16="http://schemas.microsoft.com/office/drawing/2014/main" id="{B6FF5347-3C17-45C6-B99A-B2D942C1E0F4}"/>
                    </a:ext>
                  </a:extLst>
                </p:cNvPr>
                <p:cNvPicPr/>
                <p:nvPr/>
              </p:nvPicPr>
              <p:blipFill>
                <a:blip r:embed="rId301"/>
                <a:stretch>
                  <a:fillRect/>
                </a:stretch>
              </p:blipFill>
              <p:spPr>
                <a:xfrm>
                  <a:off x="6136422" y="472818"/>
                  <a:ext cx="26712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61" name="Ink 60">
                  <a:extLst>
                    <a:ext uri="{FF2B5EF4-FFF2-40B4-BE49-F238E27FC236}">
                      <a16:creationId xmlns:a16="http://schemas.microsoft.com/office/drawing/2014/main" id="{E82CDE1D-89D9-47E1-B53A-22065D4E1843}"/>
                    </a:ext>
                  </a:extLst>
                </p14:cNvPr>
                <p14:cNvContentPartPr/>
                <p14:nvPr/>
              </p14:nvContentPartPr>
              <p14:xfrm>
                <a:off x="6435582" y="502338"/>
                <a:ext cx="213480" cy="242640"/>
              </p14:xfrm>
            </p:contentPart>
          </mc:Choice>
          <mc:Fallback xmlns="">
            <p:pic>
              <p:nvPicPr>
                <p:cNvPr id="61" name="Ink 60">
                  <a:extLst>
                    <a:ext uri="{FF2B5EF4-FFF2-40B4-BE49-F238E27FC236}">
                      <a16:creationId xmlns:a16="http://schemas.microsoft.com/office/drawing/2014/main" id="{E82CDE1D-89D9-47E1-B53A-22065D4E1843}"/>
                    </a:ext>
                  </a:extLst>
                </p:cNvPr>
                <p:cNvPicPr/>
                <p:nvPr/>
              </p:nvPicPr>
              <p:blipFill>
                <a:blip r:embed="rId303"/>
                <a:stretch>
                  <a:fillRect/>
                </a:stretch>
              </p:blipFill>
              <p:spPr>
                <a:xfrm>
                  <a:off x="6417942" y="484338"/>
                  <a:ext cx="2491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62" name="Ink 61">
                  <a:extLst>
                    <a:ext uri="{FF2B5EF4-FFF2-40B4-BE49-F238E27FC236}">
                      <a16:creationId xmlns:a16="http://schemas.microsoft.com/office/drawing/2014/main" id="{7B0B9AC1-A526-4E62-8D5B-362B7F03710A}"/>
                    </a:ext>
                  </a:extLst>
                </p14:cNvPr>
                <p14:cNvContentPartPr/>
                <p14:nvPr/>
              </p14:nvContentPartPr>
              <p14:xfrm>
                <a:off x="6668502" y="508458"/>
                <a:ext cx="115200" cy="148320"/>
              </p14:xfrm>
            </p:contentPart>
          </mc:Choice>
          <mc:Fallback xmlns="">
            <p:pic>
              <p:nvPicPr>
                <p:cNvPr id="62" name="Ink 61">
                  <a:extLst>
                    <a:ext uri="{FF2B5EF4-FFF2-40B4-BE49-F238E27FC236}">
                      <a16:creationId xmlns:a16="http://schemas.microsoft.com/office/drawing/2014/main" id="{7B0B9AC1-A526-4E62-8D5B-362B7F03710A}"/>
                    </a:ext>
                  </a:extLst>
                </p:cNvPr>
                <p:cNvPicPr/>
                <p:nvPr/>
              </p:nvPicPr>
              <p:blipFill>
                <a:blip r:embed="rId305"/>
                <a:stretch>
                  <a:fillRect/>
                </a:stretch>
              </p:blipFill>
              <p:spPr>
                <a:xfrm>
                  <a:off x="6650502" y="490458"/>
                  <a:ext cx="1508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63" name="Ink 62">
                  <a:extLst>
                    <a:ext uri="{FF2B5EF4-FFF2-40B4-BE49-F238E27FC236}">
                      <a16:creationId xmlns:a16="http://schemas.microsoft.com/office/drawing/2014/main" id="{1CDDFF32-189F-4B1C-8177-CC70A6387403}"/>
                    </a:ext>
                  </a:extLst>
                </p14:cNvPr>
                <p14:cNvContentPartPr/>
                <p14:nvPr/>
              </p14:nvContentPartPr>
              <p14:xfrm>
                <a:off x="6847782" y="274458"/>
                <a:ext cx="351000" cy="300960"/>
              </p14:xfrm>
            </p:contentPart>
          </mc:Choice>
          <mc:Fallback xmlns="">
            <p:pic>
              <p:nvPicPr>
                <p:cNvPr id="63" name="Ink 62">
                  <a:extLst>
                    <a:ext uri="{FF2B5EF4-FFF2-40B4-BE49-F238E27FC236}">
                      <a16:creationId xmlns:a16="http://schemas.microsoft.com/office/drawing/2014/main" id="{1CDDFF32-189F-4B1C-8177-CC70A6387403}"/>
                    </a:ext>
                  </a:extLst>
                </p:cNvPr>
                <p:cNvPicPr/>
                <p:nvPr/>
              </p:nvPicPr>
              <p:blipFill>
                <a:blip r:embed="rId307"/>
                <a:stretch>
                  <a:fillRect/>
                </a:stretch>
              </p:blipFill>
              <p:spPr>
                <a:xfrm>
                  <a:off x="6830142" y="256458"/>
                  <a:ext cx="38664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64" name="Ink 63">
                  <a:extLst>
                    <a:ext uri="{FF2B5EF4-FFF2-40B4-BE49-F238E27FC236}">
                      <a16:creationId xmlns:a16="http://schemas.microsoft.com/office/drawing/2014/main" id="{B73ED38F-2826-40CE-A549-590D27E0D19C}"/>
                    </a:ext>
                  </a:extLst>
                </p14:cNvPr>
                <p14:cNvContentPartPr/>
                <p14:nvPr/>
              </p14:nvContentPartPr>
              <p14:xfrm>
                <a:off x="7086462" y="325218"/>
                <a:ext cx="137880" cy="128160"/>
              </p14:xfrm>
            </p:contentPart>
          </mc:Choice>
          <mc:Fallback xmlns="">
            <p:pic>
              <p:nvPicPr>
                <p:cNvPr id="64" name="Ink 63">
                  <a:extLst>
                    <a:ext uri="{FF2B5EF4-FFF2-40B4-BE49-F238E27FC236}">
                      <a16:creationId xmlns:a16="http://schemas.microsoft.com/office/drawing/2014/main" id="{B73ED38F-2826-40CE-A549-590D27E0D19C}"/>
                    </a:ext>
                  </a:extLst>
                </p:cNvPr>
                <p:cNvPicPr/>
                <p:nvPr/>
              </p:nvPicPr>
              <p:blipFill>
                <a:blip r:embed="rId309"/>
                <a:stretch>
                  <a:fillRect/>
                </a:stretch>
              </p:blipFill>
              <p:spPr>
                <a:xfrm>
                  <a:off x="7068462" y="307218"/>
                  <a:ext cx="173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65" name="Ink 64">
                  <a:extLst>
                    <a:ext uri="{FF2B5EF4-FFF2-40B4-BE49-F238E27FC236}">
                      <a16:creationId xmlns:a16="http://schemas.microsoft.com/office/drawing/2014/main" id="{C9BD460B-CA91-4DEA-9D54-B629A769B452}"/>
                    </a:ext>
                  </a:extLst>
                </p14:cNvPr>
                <p14:cNvContentPartPr/>
                <p14:nvPr/>
              </p14:nvContentPartPr>
              <p14:xfrm>
                <a:off x="7157382" y="254658"/>
                <a:ext cx="173520" cy="176760"/>
              </p14:xfrm>
            </p:contentPart>
          </mc:Choice>
          <mc:Fallback xmlns="">
            <p:pic>
              <p:nvPicPr>
                <p:cNvPr id="65" name="Ink 64">
                  <a:extLst>
                    <a:ext uri="{FF2B5EF4-FFF2-40B4-BE49-F238E27FC236}">
                      <a16:creationId xmlns:a16="http://schemas.microsoft.com/office/drawing/2014/main" id="{C9BD460B-CA91-4DEA-9D54-B629A769B452}"/>
                    </a:ext>
                  </a:extLst>
                </p:cNvPr>
                <p:cNvPicPr/>
                <p:nvPr/>
              </p:nvPicPr>
              <p:blipFill>
                <a:blip r:embed="rId311"/>
                <a:stretch>
                  <a:fillRect/>
                </a:stretch>
              </p:blipFill>
              <p:spPr>
                <a:xfrm>
                  <a:off x="7139382" y="237018"/>
                  <a:ext cx="2091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66" name="Ink 65">
                  <a:extLst>
                    <a:ext uri="{FF2B5EF4-FFF2-40B4-BE49-F238E27FC236}">
                      <a16:creationId xmlns:a16="http://schemas.microsoft.com/office/drawing/2014/main" id="{5F2A7CF5-EAFF-4684-840C-EBBEC0A9D2A2}"/>
                    </a:ext>
                  </a:extLst>
                </p14:cNvPr>
                <p14:cNvContentPartPr/>
                <p14:nvPr/>
              </p14:nvContentPartPr>
              <p14:xfrm>
                <a:off x="7411182" y="228378"/>
                <a:ext cx="110520" cy="107280"/>
              </p14:xfrm>
            </p:contentPart>
          </mc:Choice>
          <mc:Fallback xmlns="">
            <p:pic>
              <p:nvPicPr>
                <p:cNvPr id="66" name="Ink 65">
                  <a:extLst>
                    <a:ext uri="{FF2B5EF4-FFF2-40B4-BE49-F238E27FC236}">
                      <a16:creationId xmlns:a16="http://schemas.microsoft.com/office/drawing/2014/main" id="{5F2A7CF5-EAFF-4684-840C-EBBEC0A9D2A2}"/>
                    </a:ext>
                  </a:extLst>
                </p:cNvPr>
                <p:cNvPicPr/>
                <p:nvPr/>
              </p:nvPicPr>
              <p:blipFill>
                <a:blip r:embed="rId313"/>
                <a:stretch>
                  <a:fillRect/>
                </a:stretch>
              </p:blipFill>
              <p:spPr>
                <a:xfrm>
                  <a:off x="7393182" y="210378"/>
                  <a:ext cx="146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67" name="Ink 66">
                  <a:extLst>
                    <a:ext uri="{FF2B5EF4-FFF2-40B4-BE49-F238E27FC236}">
                      <a16:creationId xmlns:a16="http://schemas.microsoft.com/office/drawing/2014/main" id="{63BFB1B3-A2D7-4B6E-8612-2648E0A4A5B4}"/>
                    </a:ext>
                  </a:extLst>
                </p14:cNvPr>
                <p14:cNvContentPartPr/>
                <p14:nvPr/>
              </p14:nvContentPartPr>
              <p14:xfrm>
                <a:off x="7528542" y="69978"/>
                <a:ext cx="229320" cy="259560"/>
              </p14:xfrm>
            </p:contentPart>
          </mc:Choice>
          <mc:Fallback xmlns="">
            <p:pic>
              <p:nvPicPr>
                <p:cNvPr id="67" name="Ink 66">
                  <a:extLst>
                    <a:ext uri="{FF2B5EF4-FFF2-40B4-BE49-F238E27FC236}">
                      <a16:creationId xmlns:a16="http://schemas.microsoft.com/office/drawing/2014/main" id="{63BFB1B3-A2D7-4B6E-8612-2648E0A4A5B4}"/>
                    </a:ext>
                  </a:extLst>
                </p:cNvPr>
                <p:cNvPicPr/>
                <p:nvPr/>
              </p:nvPicPr>
              <p:blipFill>
                <a:blip r:embed="rId315"/>
                <a:stretch>
                  <a:fillRect/>
                </a:stretch>
              </p:blipFill>
              <p:spPr>
                <a:xfrm>
                  <a:off x="7510542" y="51978"/>
                  <a:ext cx="2649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68" name="Ink 67">
                  <a:extLst>
                    <a:ext uri="{FF2B5EF4-FFF2-40B4-BE49-F238E27FC236}">
                      <a16:creationId xmlns:a16="http://schemas.microsoft.com/office/drawing/2014/main" id="{D8DA8FF7-CC01-4844-8E38-BFE7B599B3C9}"/>
                    </a:ext>
                  </a:extLst>
                </p14:cNvPr>
                <p14:cNvContentPartPr/>
                <p14:nvPr/>
              </p14:nvContentPartPr>
              <p14:xfrm>
                <a:off x="7446462" y="97698"/>
                <a:ext cx="201600" cy="69120"/>
              </p14:xfrm>
            </p:contentPart>
          </mc:Choice>
          <mc:Fallback xmlns="">
            <p:pic>
              <p:nvPicPr>
                <p:cNvPr id="68" name="Ink 67">
                  <a:extLst>
                    <a:ext uri="{FF2B5EF4-FFF2-40B4-BE49-F238E27FC236}">
                      <a16:creationId xmlns:a16="http://schemas.microsoft.com/office/drawing/2014/main" id="{D8DA8FF7-CC01-4844-8E38-BFE7B599B3C9}"/>
                    </a:ext>
                  </a:extLst>
                </p:cNvPr>
                <p:cNvPicPr/>
                <p:nvPr/>
              </p:nvPicPr>
              <p:blipFill>
                <a:blip r:embed="rId317"/>
                <a:stretch>
                  <a:fillRect/>
                </a:stretch>
              </p:blipFill>
              <p:spPr>
                <a:xfrm>
                  <a:off x="7428822" y="80058"/>
                  <a:ext cx="2372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69" name="Ink 68">
                  <a:extLst>
                    <a:ext uri="{FF2B5EF4-FFF2-40B4-BE49-F238E27FC236}">
                      <a16:creationId xmlns:a16="http://schemas.microsoft.com/office/drawing/2014/main" id="{1877BB45-4D13-4D9F-B96B-DCCEBC7149D1}"/>
                    </a:ext>
                  </a:extLst>
                </p14:cNvPr>
                <p14:cNvContentPartPr/>
                <p14:nvPr/>
              </p14:nvContentPartPr>
              <p14:xfrm>
                <a:off x="5591382" y="1075458"/>
                <a:ext cx="322560" cy="235800"/>
              </p14:xfrm>
            </p:contentPart>
          </mc:Choice>
          <mc:Fallback xmlns="">
            <p:pic>
              <p:nvPicPr>
                <p:cNvPr id="69" name="Ink 68">
                  <a:extLst>
                    <a:ext uri="{FF2B5EF4-FFF2-40B4-BE49-F238E27FC236}">
                      <a16:creationId xmlns:a16="http://schemas.microsoft.com/office/drawing/2014/main" id="{1877BB45-4D13-4D9F-B96B-DCCEBC7149D1}"/>
                    </a:ext>
                  </a:extLst>
                </p:cNvPr>
                <p:cNvPicPr/>
                <p:nvPr/>
              </p:nvPicPr>
              <p:blipFill>
                <a:blip r:embed="rId319"/>
                <a:stretch>
                  <a:fillRect/>
                </a:stretch>
              </p:blipFill>
              <p:spPr>
                <a:xfrm>
                  <a:off x="5573382" y="1057458"/>
                  <a:ext cx="3582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70" name="Ink 69">
                  <a:extLst>
                    <a:ext uri="{FF2B5EF4-FFF2-40B4-BE49-F238E27FC236}">
                      <a16:creationId xmlns:a16="http://schemas.microsoft.com/office/drawing/2014/main" id="{B42F98BB-7E07-459E-835A-58124ECEC990}"/>
                    </a:ext>
                  </a:extLst>
                </p14:cNvPr>
                <p14:cNvContentPartPr/>
                <p14:nvPr/>
              </p14:nvContentPartPr>
              <p14:xfrm>
                <a:off x="5951742" y="1057818"/>
                <a:ext cx="323640" cy="186120"/>
              </p14:xfrm>
            </p:contentPart>
          </mc:Choice>
          <mc:Fallback xmlns="">
            <p:pic>
              <p:nvPicPr>
                <p:cNvPr id="70" name="Ink 69">
                  <a:extLst>
                    <a:ext uri="{FF2B5EF4-FFF2-40B4-BE49-F238E27FC236}">
                      <a16:creationId xmlns:a16="http://schemas.microsoft.com/office/drawing/2014/main" id="{B42F98BB-7E07-459E-835A-58124ECEC990}"/>
                    </a:ext>
                  </a:extLst>
                </p:cNvPr>
                <p:cNvPicPr/>
                <p:nvPr/>
              </p:nvPicPr>
              <p:blipFill>
                <a:blip r:embed="rId321"/>
                <a:stretch>
                  <a:fillRect/>
                </a:stretch>
              </p:blipFill>
              <p:spPr>
                <a:xfrm>
                  <a:off x="5934102" y="1039818"/>
                  <a:ext cx="3592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71" name="Ink 70">
                  <a:extLst>
                    <a:ext uri="{FF2B5EF4-FFF2-40B4-BE49-F238E27FC236}">
                      <a16:creationId xmlns:a16="http://schemas.microsoft.com/office/drawing/2014/main" id="{32492696-69B5-41B1-92B5-1A82224390A7}"/>
                    </a:ext>
                  </a:extLst>
                </p14:cNvPr>
                <p14:cNvContentPartPr/>
                <p14:nvPr/>
              </p14:nvContentPartPr>
              <p14:xfrm>
                <a:off x="6329742" y="833178"/>
                <a:ext cx="104760" cy="306360"/>
              </p14:xfrm>
            </p:contentPart>
          </mc:Choice>
          <mc:Fallback xmlns="">
            <p:pic>
              <p:nvPicPr>
                <p:cNvPr id="71" name="Ink 70">
                  <a:extLst>
                    <a:ext uri="{FF2B5EF4-FFF2-40B4-BE49-F238E27FC236}">
                      <a16:creationId xmlns:a16="http://schemas.microsoft.com/office/drawing/2014/main" id="{32492696-69B5-41B1-92B5-1A82224390A7}"/>
                    </a:ext>
                  </a:extLst>
                </p:cNvPr>
                <p:cNvPicPr/>
                <p:nvPr/>
              </p:nvPicPr>
              <p:blipFill>
                <a:blip r:embed="rId323"/>
                <a:stretch>
                  <a:fillRect/>
                </a:stretch>
              </p:blipFill>
              <p:spPr>
                <a:xfrm>
                  <a:off x="6311742" y="815178"/>
                  <a:ext cx="14040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72" name="Ink 71">
                  <a:extLst>
                    <a:ext uri="{FF2B5EF4-FFF2-40B4-BE49-F238E27FC236}">
                      <a16:creationId xmlns:a16="http://schemas.microsoft.com/office/drawing/2014/main" id="{F1E63B45-ACDC-48E3-8C9B-4AC7D61E66E8}"/>
                    </a:ext>
                  </a:extLst>
                </p14:cNvPr>
                <p14:cNvContentPartPr/>
                <p14:nvPr/>
              </p14:nvContentPartPr>
              <p14:xfrm>
                <a:off x="6824022" y="735978"/>
                <a:ext cx="227520" cy="293760"/>
              </p14:xfrm>
            </p:contentPart>
          </mc:Choice>
          <mc:Fallback xmlns="">
            <p:pic>
              <p:nvPicPr>
                <p:cNvPr id="72" name="Ink 71">
                  <a:extLst>
                    <a:ext uri="{FF2B5EF4-FFF2-40B4-BE49-F238E27FC236}">
                      <a16:creationId xmlns:a16="http://schemas.microsoft.com/office/drawing/2014/main" id="{F1E63B45-ACDC-48E3-8C9B-4AC7D61E66E8}"/>
                    </a:ext>
                  </a:extLst>
                </p:cNvPr>
                <p:cNvPicPr/>
                <p:nvPr/>
              </p:nvPicPr>
              <p:blipFill>
                <a:blip r:embed="rId325"/>
                <a:stretch>
                  <a:fillRect/>
                </a:stretch>
              </p:blipFill>
              <p:spPr>
                <a:xfrm>
                  <a:off x="6806022" y="718338"/>
                  <a:ext cx="2631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73" name="Ink 72">
                  <a:extLst>
                    <a:ext uri="{FF2B5EF4-FFF2-40B4-BE49-F238E27FC236}">
                      <a16:creationId xmlns:a16="http://schemas.microsoft.com/office/drawing/2014/main" id="{F5B3F135-72B5-4843-A2BB-22D52DF0962E}"/>
                    </a:ext>
                  </a:extLst>
                </p14:cNvPr>
                <p14:cNvContentPartPr/>
                <p14:nvPr/>
              </p14:nvContentPartPr>
              <p14:xfrm>
                <a:off x="6942102" y="550578"/>
                <a:ext cx="526320" cy="373680"/>
              </p14:xfrm>
            </p:contentPart>
          </mc:Choice>
          <mc:Fallback xmlns="">
            <p:pic>
              <p:nvPicPr>
                <p:cNvPr id="73" name="Ink 72">
                  <a:extLst>
                    <a:ext uri="{FF2B5EF4-FFF2-40B4-BE49-F238E27FC236}">
                      <a16:creationId xmlns:a16="http://schemas.microsoft.com/office/drawing/2014/main" id="{F5B3F135-72B5-4843-A2BB-22D52DF0962E}"/>
                    </a:ext>
                  </a:extLst>
                </p:cNvPr>
                <p:cNvPicPr/>
                <p:nvPr/>
              </p:nvPicPr>
              <p:blipFill>
                <a:blip r:embed="rId327"/>
                <a:stretch>
                  <a:fillRect/>
                </a:stretch>
              </p:blipFill>
              <p:spPr>
                <a:xfrm>
                  <a:off x="6924102" y="532938"/>
                  <a:ext cx="56196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74" name="Ink 73">
                  <a:extLst>
                    <a:ext uri="{FF2B5EF4-FFF2-40B4-BE49-F238E27FC236}">
                      <a16:creationId xmlns:a16="http://schemas.microsoft.com/office/drawing/2014/main" id="{EC9749BD-6FAD-4D2B-A828-E99A9075EC21}"/>
                    </a:ext>
                  </a:extLst>
                </p14:cNvPr>
                <p14:cNvContentPartPr/>
                <p14:nvPr/>
              </p14:nvContentPartPr>
              <p14:xfrm>
                <a:off x="7499382" y="518538"/>
                <a:ext cx="114480" cy="176400"/>
              </p14:xfrm>
            </p:contentPart>
          </mc:Choice>
          <mc:Fallback xmlns="">
            <p:pic>
              <p:nvPicPr>
                <p:cNvPr id="74" name="Ink 73">
                  <a:extLst>
                    <a:ext uri="{FF2B5EF4-FFF2-40B4-BE49-F238E27FC236}">
                      <a16:creationId xmlns:a16="http://schemas.microsoft.com/office/drawing/2014/main" id="{EC9749BD-6FAD-4D2B-A828-E99A9075EC21}"/>
                    </a:ext>
                  </a:extLst>
                </p:cNvPr>
                <p:cNvPicPr/>
                <p:nvPr/>
              </p:nvPicPr>
              <p:blipFill>
                <a:blip r:embed="rId329"/>
                <a:stretch>
                  <a:fillRect/>
                </a:stretch>
              </p:blipFill>
              <p:spPr>
                <a:xfrm>
                  <a:off x="7481742" y="500538"/>
                  <a:ext cx="1501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75" name="Ink 74">
                  <a:extLst>
                    <a:ext uri="{FF2B5EF4-FFF2-40B4-BE49-F238E27FC236}">
                      <a16:creationId xmlns:a16="http://schemas.microsoft.com/office/drawing/2014/main" id="{E4BB1EAC-B141-4574-81DB-D8242672CB7E}"/>
                    </a:ext>
                  </a:extLst>
                </p14:cNvPr>
                <p14:cNvContentPartPr/>
                <p14:nvPr/>
              </p14:nvContentPartPr>
              <p14:xfrm>
                <a:off x="7435302" y="436458"/>
                <a:ext cx="11880" cy="38160"/>
              </p14:xfrm>
            </p:contentPart>
          </mc:Choice>
          <mc:Fallback xmlns="">
            <p:pic>
              <p:nvPicPr>
                <p:cNvPr id="75" name="Ink 74">
                  <a:extLst>
                    <a:ext uri="{FF2B5EF4-FFF2-40B4-BE49-F238E27FC236}">
                      <a16:creationId xmlns:a16="http://schemas.microsoft.com/office/drawing/2014/main" id="{E4BB1EAC-B141-4574-81DB-D8242672CB7E}"/>
                    </a:ext>
                  </a:extLst>
                </p:cNvPr>
                <p:cNvPicPr/>
                <p:nvPr/>
              </p:nvPicPr>
              <p:blipFill>
                <a:blip r:embed="rId331"/>
                <a:stretch>
                  <a:fillRect/>
                </a:stretch>
              </p:blipFill>
              <p:spPr>
                <a:xfrm>
                  <a:off x="7417302" y="418818"/>
                  <a:ext cx="475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76" name="Ink 75">
                  <a:extLst>
                    <a:ext uri="{FF2B5EF4-FFF2-40B4-BE49-F238E27FC236}">
                      <a16:creationId xmlns:a16="http://schemas.microsoft.com/office/drawing/2014/main" id="{97DB1226-B07E-447F-B5D4-34422805834F}"/>
                    </a:ext>
                  </a:extLst>
                </p14:cNvPr>
                <p14:cNvContentPartPr/>
                <p14:nvPr/>
              </p14:nvContentPartPr>
              <p14:xfrm>
                <a:off x="7473102" y="465618"/>
                <a:ext cx="682560" cy="609480"/>
              </p14:xfrm>
            </p:contentPart>
          </mc:Choice>
          <mc:Fallback xmlns="">
            <p:pic>
              <p:nvPicPr>
                <p:cNvPr id="76" name="Ink 75">
                  <a:extLst>
                    <a:ext uri="{FF2B5EF4-FFF2-40B4-BE49-F238E27FC236}">
                      <a16:creationId xmlns:a16="http://schemas.microsoft.com/office/drawing/2014/main" id="{97DB1226-B07E-447F-B5D4-34422805834F}"/>
                    </a:ext>
                  </a:extLst>
                </p:cNvPr>
                <p:cNvPicPr/>
                <p:nvPr/>
              </p:nvPicPr>
              <p:blipFill>
                <a:blip r:embed="rId333"/>
                <a:stretch>
                  <a:fillRect/>
                </a:stretch>
              </p:blipFill>
              <p:spPr>
                <a:xfrm>
                  <a:off x="7455102" y="447618"/>
                  <a:ext cx="71820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77" name="Ink 76">
                  <a:extLst>
                    <a:ext uri="{FF2B5EF4-FFF2-40B4-BE49-F238E27FC236}">
                      <a16:creationId xmlns:a16="http://schemas.microsoft.com/office/drawing/2014/main" id="{978148D9-B92A-4A2F-BA30-5643CA2FC7BC}"/>
                    </a:ext>
                  </a:extLst>
                </p14:cNvPr>
                <p14:cNvContentPartPr/>
                <p14:nvPr/>
              </p14:nvContentPartPr>
              <p14:xfrm>
                <a:off x="6831222" y="1151778"/>
                <a:ext cx="1717920" cy="721080"/>
              </p14:xfrm>
            </p:contentPart>
          </mc:Choice>
          <mc:Fallback xmlns="">
            <p:pic>
              <p:nvPicPr>
                <p:cNvPr id="77" name="Ink 76">
                  <a:extLst>
                    <a:ext uri="{FF2B5EF4-FFF2-40B4-BE49-F238E27FC236}">
                      <a16:creationId xmlns:a16="http://schemas.microsoft.com/office/drawing/2014/main" id="{978148D9-B92A-4A2F-BA30-5643CA2FC7BC}"/>
                    </a:ext>
                  </a:extLst>
                </p:cNvPr>
                <p:cNvPicPr/>
                <p:nvPr/>
              </p:nvPicPr>
              <p:blipFill>
                <a:blip r:embed="rId335"/>
                <a:stretch>
                  <a:fillRect/>
                </a:stretch>
              </p:blipFill>
              <p:spPr>
                <a:xfrm>
                  <a:off x="6813222" y="1133778"/>
                  <a:ext cx="1753560" cy="75672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1" name="Ink 200">
                  <a:extLst>
                    <a:ext uri="{FF2B5EF4-FFF2-40B4-BE49-F238E27FC236}">
                      <a16:creationId xmlns:a16="http://schemas.microsoft.com/office/drawing/2014/main" id="{322B5394-0243-430D-8C50-BF23754C0D82}"/>
                    </a:ext>
                  </a:extLst>
                </p14:cNvPr>
                <p14:cNvContentPartPr/>
                <p14:nvPr/>
              </p14:nvContentPartPr>
              <p14:xfrm>
                <a:off x="3832782" y="1526898"/>
                <a:ext cx="563400" cy="539280"/>
              </p14:xfrm>
            </p:contentPart>
          </mc:Choice>
          <mc:Fallback xmlns="">
            <p:pic>
              <p:nvPicPr>
                <p:cNvPr id="201" name="Ink 200">
                  <a:extLst>
                    <a:ext uri="{FF2B5EF4-FFF2-40B4-BE49-F238E27FC236}">
                      <a16:creationId xmlns:a16="http://schemas.microsoft.com/office/drawing/2014/main" id="{322B5394-0243-430D-8C50-BF23754C0D82}"/>
                    </a:ext>
                  </a:extLst>
                </p:cNvPr>
                <p:cNvPicPr/>
                <p:nvPr/>
              </p:nvPicPr>
              <p:blipFill>
                <a:blip r:embed="rId337"/>
                <a:stretch>
                  <a:fillRect/>
                </a:stretch>
              </p:blipFill>
              <p:spPr>
                <a:xfrm>
                  <a:off x="3814782" y="1509258"/>
                  <a:ext cx="59904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2" name="Ink 201">
                  <a:extLst>
                    <a:ext uri="{FF2B5EF4-FFF2-40B4-BE49-F238E27FC236}">
                      <a16:creationId xmlns:a16="http://schemas.microsoft.com/office/drawing/2014/main" id="{68019527-4F53-40E8-9EF2-30BA95E192BB}"/>
                    </a:ext>
                  </a:extLst>
                </p14:cNvPr>
                <p14:cNvContentPartPr/>
                <p14:nvPr/>
              </p14:nvContentPartPr>
              <p14:xfrm>
                <a:off x="2802102" y="597378"/>
                <a:ext cx="501480" cy="589320"/>
              </p14:xfrm>
            </p:contentPart>
          </mc:Choice>
          <mc:Fallback xmlns="">
            <p:pic>
              <p:nvPicPr>
                <p:cNvPr id="202" name="Ink 201">
                  <a:extLst>
                    <a:ext uri="{FF2B5EF4-FFF2-40B4-BE49-F238E27FC236}">
                      <a16:creationId xmlns:a16="http://schemas.microsoft.com/office/drawing/2014/main" id="{68019527-4F53-40E8-9EF2-30BA95E192BB}"/>
                    </a:ext>
                  </a:extLst>
                </p:cNvPr>
                <p:cNvPicPr/>
                <p:nvPr/>
              </p:nvPicPr>
              <p:blipFill>
                <a:blip r:embed="rId339"/>
                <a:stretch>
                  <a:fillRect/>
                </a:stretch>
              </p:blipFill>
              <p:spPr>
                <a:xfrm>
                  <a:off x="2784462" y="579378"/>
                  <a:ext cx="53712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3" name="Ink 202">
                  <a:extLst>
                    <a:ext uri="{FF2B5EF4-FFF2-40B4-BE49-F238E27FC236}">
                      <a16:creationId xmlns:a16="http://schemas.microsoft.com/office/drawing/2014/main" id="{70B50D00-0F6D-4B93-8753-3183ACB42D79}"/>
                    </a:ext>
                  </a:extLst>
                </p14:cNvPr>
                <p14:cNvContentPartPr/>
                <p14:nvPr/>
              </p14:nvContentPartPr>
              <p14:xfrm>
                <a:off x="3276942" y="553458"/>
                <a:ext cx="330480" cy="426240"/>
              </p14:xfrm>
            </p:contentPart>
          </mc:Choice>
          <mc:Fallback xmlns="">
            <p:pic>
              <p:nvPicPr>
                <p:cNvPr id="203" name="Ink 202">
                  <a:extLst>
                    <a:ext uri="{FF2B5EF4-FFF2-40B4-BE49-F238E27FC236}">
                      <a16:creationId xmlns:a16="http://schemas.microsoft.com/office/drawing/2014/main" id="{70B50D00-0F6D-4B93-8753-3183ACB42D79}"/>
                    </a:ext>
                  </a:extLst>
                </p:cNvPr>
                <p:cNvPicPr/>
                <p:nvPr/>
              </p:nvPicPr>
              <p:blipFill>
                <a:blip r:embed="rId341"/>
                <a:stretch>
                  <a:fillRect/>
                </a:stretch>
              </p:blipFill>
              <p:spPr>
                <a:xfrm>
                  <a:off x="3259302" y="535458"/>
                  <a:ext cx="36612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4" name="Ink 203">
                  <a:extLst>
                    <a:ext uri="{FF2B5EF4-FFF2-40B4-BE49-F238E27FC236}">
                      <a16:creationId xmlns:a16="http://schemas.microsoft.com/office/drawing/2014/main" id="{9808CD80-BAFA-45D4-8BBB-5EDBAC5C9687}"/>
                    </a:ext>
                  </a:extLst>
                </p14:cNvPr>
                <p14:cNvContentPartPr/>
                <p14:nvPr/>
              </p14:nvContentPartPr>
              <p14:xfrm>
                <a:off x="3525342" y="518538"/>
                <a:ext cx="163440" cy="147240"/>
              </p14:xfrm>
            </p:contentPart>
          </mc:Choice>
          <mc:Fallback xmlns="">
            <p:pic>
              <p:nvPicPr>
                <p:cNvPr id="204" name="Ink 203">
                  <a:extLst>
                    <a:ext uri="{FF2B5EF4-FFF2-40B4-BE49-F238E27FC236}">
                      <a16:creationId xmlns:a16="http://schemas.microsoft.com/office/drawing/2014/main" id="{9808CD80-BAFA-45D4-8BBB-5EDBAC5C9687}"/>
                    </a:ext>
                  </a:extLst>
                </p:cNvPr>
                <p:cNvPicPr/>
                <p:nvPr/>
              </p:nvPicPr>
              <p:blipFill>
                <a:blip r:embed="rId343"/>
                <a:stretch>
                  <a:fillRect/>
                </a:stretch>
              </p:blipFill>
              <p:spPr>
                <a:xfrm>
                  <a:off x="3507702" y="500538"/>
                  <a:ext cx="1990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06" name="Ink 205">
                  <a:extLst>
                    <a:ext uri="{FF2B5EF4-FFF2-40B4-BE49-F238E27FC236}">
                      <a16:creationId xmlns:a16="http://schemas.microsoft.com/office/drawing/2014/main" id="{1234F4DF-D675-4A93-9E40-47996694B664}"/>
                    </a:ext>
                  </a:extLst>
                </p14:cNvPr>
                <p14:cNvContentPartPr/>
                <p14:nvPr/>
              </p14:nvContentPartPr>
              <p14:xfrm>
                <a:off x="3419862" y="421698"/>
                <a:ext cx="360" cy="9360"/>
              </p14:xfrm>
            </p:contentPart>
          </mc:Choice>
          <mc:Fallback xmlns="">
            <p:pic>
              <p:nvPicPr>
                <p:cNvPr id="206" name="Ink 205">
                  <a:extLst>
                    <a:ext uri="{FF2B5EF4-FFF2-40B4-BE49-F238E27FC236}">
                      <a16:creationId xmlns:a16="http://schemas.microsoft.com/office/drawing/2014/main" id="{1234F4DF-D675-4A93-9E40-47996694B664}"/>
                    </a:ext>
                  </a:extLst>
                </p:cNvPr>
                <p:cNvPicPr/>
                <p:nvPr/>
              </p:nvPicPr>
              <p:blipFill>
                <a:blip r:embed="rId345"/>
                <a:stretch>
                  <a:fillRect/>
                </a:stretch>
              </p:blipFill>
              <p:spPr>
                <a:xfrm>
                  <a:off x="3401862" y="403698"/>
                  <a:ext cx="36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7" name="Ink 206">
                  <a:extLst>
                    <a:ext uri="{FF2B5EF4-FFF2-40B4-BE49-F238E27FC236}">
                      <a16:creationId xmlns:a16="http://schemas.microsoft.com/office/drawing/2014/main" id="{77F2C2F0-84FA-43D8-AD3F-6E7218613101}"/>
                    </a:ext>
                  </a:extLst>
                </p14:cNvPr>
                <p14:cNvContentPartPr/>
                <p14:nvPr/>
              </p14:nvContentPartPr>
              <p14:xfrm>
                <a:off x="3683742" y="363738"/>
                <a:ext cx="294480" cy="198720"/>
              </p14:xfrm>
            </p:contentPart>
          </mc:Choice>
          <mc:Fallback xmlns="">
            <p:pic>
              <p:nvPicPr>
                <p:cNvPr id="207" name="Ink 206">
                  <a:extLst>
                    <a:ext uri="{FF2B5EF4-FFF2-40B4-BE49-F238E27FC236}">
                      <a16:creationId xmlns:a16="http://schemas.microsoft.com/office/drawing/2014/main" id="{77F2C2F0-84FA-43D8-AD3F-6E7218613101}"/>
                    </a:ext>
                  </a:extLst>
                </p:cNvPr>
                <p:cNvPicPr/>
                <p:nvPr/>
              </p:nvPicPr>
              <p:blipFill>
                <a:blip r:embed="rId347"/>
                <a:stretch>
                  <a:fillRect/>
                </a:stretch>
              </p:blipFill>
              <p:spPr>
                <a:xfrm>
                  <a:off x="3665742" y="345738"/>
                  <a:ext cx="3301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8" name="Ink 207">
                  <a:extLst>
                    <a:ext uri="{FF2B5EF4-FFF2-40B4-BE49-F238E27FC236}">
                      <a16:creationId xmlns:a16="http://schemas.microsoft.com/office/drawing/2014/main" id="{E60C0D3B-BA54-4F0C-8C61-D71250754A19}"/>
                    </a:ext>
                  </a:extLst>
                </p14:cNvPr>
                <p14:cNvContentPartPr/>
                <p14:nvPr/>
              </p14:nvContentPartPr>
              <p14:xfrm>
                <a:off x="3815502" y="228378"/>
                <a:ext cx="324720" cy="149400"/>
              </p14:xfrm>
            </p:contentPart>
          </mc:Choice>
          <mc:Fallback xmlns="">
            <p:pic>
              <p:nvPicPr>
                <p:cNvPr id="208" name="Ink 207">
                  <a:extLst>
                    <a:ext uri="{FF2B5EF4-FFF2-40B4-BE49-F238E27FC236}">
                      <a16:creationId xmlns:a16="http://schemas.microsoft.com/office/drawing/2014/main" id="{E60C0D3B-BA54-4F0C-8C61-D71250754A19}"/>
                    </a:ext>
                  </a:extLst>
                </p:cNvPr>
                <p:cNvPicPr/>
                <p:nvPr/>
              </p:nvPicPr>
              <p:blipFill>
                <a:blip r:embed="rId349"/>
                <a:stretch>
                  <a:fillRect/>
                </a:stretch>
              </p:blipFill>
              <p:spPr>
                <a:xfrm>
                  <a:off x="3797862" y="210738"/>
                  <a:ext cx="3603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9" name="Ink 208">
                  <a:extLst>
                    <a:ext uri="{FF2B5EF4-FFF2-40B4-BE49-F238E27FC236}">
                      <a16:creationId xmlns:a16="http://schemas.microsoft.com/office/drawing/2014/main" id="{836F57F8-0F83-4239-B255-E8D9500386E1}"/>
                    </a:ext>
                  </a:extLst>
                </p14:cNvPr>
                <p14:cNvContentPartPr/>
                <p14:nvPr/>
              </p14:nvContentPartPr>
              <p14:xfrm>
                <a:off x="3942942" y="272298"/>
                <a:ext cx="83880" cy="19440"/>
              </p14:xfrm>
            </p:contentPart>
          </mc:Choice>
          <mc:Fallback xmlns="">
            <p:pic>
              <p:nvPicPr>
                <p:cNvPr id="209" name="Ink 208">
                  <a:extLst>
                    <a:ext uri="{FF2B5EF4-FFF2-40B4-BE49-F238E27FC236}">
                      <a16:creationId xmlns:a16="http://schemas.microsoft.com/office/drawing/2014/main" id="{836F57F8-0F83-4239-B255-E8D9500386E1}"/>
                    </a:ext>
                  </a:extLst>
                </p:cNvPr>
                <p:cNvPicPr/>
                <p:nvPr/>
              </p:nvPicPr>
              <p:blipFill>
                <a:blip r:embed="rId351"/>
                <a:stretch>
                  <a:fillRect/>
                </a:stretch>
              </p:blipFill>
              <p:spPr>
                <a:xfrm>
                  <a:off x="3925302" y="254298"/>
                  <a:ext cx="1195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0" name="Ink 209">
                  <a:extLst>
                    <a:ext uri="{FF2B5EF4-FFF2-40B4-BE49-F238E27FC236}">
                      <a16:creationId xmlns:a16="http://schemas.microsoft.com/office/drawing/2014/main" id="{0FF74827-7EE3-4DC1-A382-4735296BE5B9}"/>
                    </a:ext>
                  </a:extLst>
                </p14:cNvPr>
                <p14:cNvContentPartPr/>
                <p14:nvPr/>
              </p14:nvContentPartPr>
              <p14:xfrm>
                <a:off x="2680422" y="1299378"/>
                <a:ext cx="624600" cy="336240"/>
              </p14:xfrm>
            </p:contentPart>
          </mc:Choice>
          <mc:Fallback xmlns="">
            <p:pic>
              <p:nvPicPr>
                <p:cNvPr id="210" name="Ink 209">
                  <a:extLst>
                    <a:ext uri="{FF2B5EF4-FFF2-40B4-BE49-F238E27FC236}">
                      <a16:creationId xmlns:a16="http://schemas.microsoft.com/office/drawing/2014/main" id="{0FF74827-7EE3-4DC1-A382-4735296BE5B9}"/>
                    </a:ext>
                  </a:extLst>
                </p:cNvPr>
                <p:cNvPicPr/>
                <p:nvPr/>
              </p:nvPicPr>
              <p:blipFill>
                <a:blip r:embed="rId353"/>
                <a:stretch>
                  <a:fillRect/>
                </a:stretch>
              </p:blipFill>
              <p:spPr>
                <a:xfrm>
                  <a:off x="2662782" y="1281378"/>
                  <a:ext cx="6602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1" name="Ink 210">
                  <a:extLst>
                    <a:ext uri="{FF2B5EF4-FFF2-40B4-BE49-F238E27FC236}">
                      <a16:creationId xmlns:a16="http://schemas.microsoft.com/office/drawing/2014/main" id="{FDA91B67-8981-4C73-AC08-AD468F7A64CF}"/>
                    </a:ext>
                  </a:extLst>
                </p14:cNvPr>
                <p14:cNvContentPartPr/>
                <p14:nvPr/>
              </p14:nvContentPartPr>
              <p14:xfrm>
                <a:off x="3382422" y="1203618"/>
                <a:ext cx="129960" cy="124200"/>
              </p14:xfrm>
            </p:contentPart>
          </mc:Choice>
          <mc:Fallback xmlns="">
            <p:pic>
              <p:nvPicPr>
                <p:cNvPr id="211" name="Ink 210">
                  <a:extLst>
                    <a:ext uri="{FF2B5EF4-FFF2-40B4-BE49-F238E27FC236}">
                      <a16:creationId xmlns:a16="http://schemas.microsoft.com/office/drawing/2014/main" id="{FDA91B67-8981-4C73-AC08-AD468F7A64CF}"/>
                    </a:ext>
                  </a:extLst>
                </p:cNvPr>
                <p:cNvPicPr/>
                <p:nvPr/>
              </p:nvPicPr>
              <p:blipFill>
                <a:blip r:embed="rId355"/>
                <a:stretch>
                  <a:fillRect/>
                </a:stretch>
              </p:blipFill>
              <p:spPr>
                <a:xfrm>
                  <a:off x="3364782" y="1185618"/>
                  <a:ext cx="1656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2" name="Ink 211">
                  <a:extLst>
                    <a:ext uri="{FF2B5EF4-FFF2-40B4-BE49-F238E27FC236}">
                      <a16:creationId xmlns:a16="http://schemas.microsoft.com/office/drawing/2014/main" id="{7C7B1322-8E61-4F1B-ADAE-FF1DB2102A57}"/>
                    </a:ext>
                  </a:extLst>
                </p14:cNvPr>
                <p14:cNvContentPartPr/>
                <p14:nvPr/>
              </p14:nvContentPartPr>
              <p14:xfrm>
                <a:off x="3516342" y="996978"/>
                <a:ext cx="181080" cy="136080"/>
              </p14:xfrm>
            </p:contentPart>
          </mc:Choice>
          <mc:Fallback xmlns="">
            <p:pic>
              <p:nvPicPr>
                <p:cNvPr id="212" name="Ink 211">
                  <a:extLst>
                    <a:ext uri="{FF2B5EF4-FFF2-40B4-BE49-F238E27FC236}">
                      <a16:creationId xmlns:a16="http://schemas.microsoft.com/office/drawing/2014/main" id="{7C7B1322-8E61-4F1B-ADAE-FF1DB2102A57}"/>
                    </a:ext>
                  </a:extLst>
                </p:cNvPr>
                <p:cNvPicPr/>
                <p:nvPr/>
              </p:nvPicPr>
              <p:blipFill>
                <a:blip r:embed="rId357"/>
                <a:stretch>
                  <a:fillRect/>
                </a:stretch>
              </p:blipFill>
              <p:spPr>
                <a:xfrm>
                  <a:off x="3498702" y="978978"/>
                  <a:ext cx="2167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13" name="Ink 212">
                  <a:extLst>
                    <a:ext uri="{FF2B5EF4-FFF2-40B4-BE49-F238E27FC236}">
                      <a16:creationId xmlns:a16="http://schemas.microsoft.com/office/drawing/2014/main" id="{2153C5D6-8C81-4897-9CEE-B403590FA74B}"/>
                    </a:ext>
                  </a:extLst>
                </p14:cNvPr>
                <p14:cNvContentPartPr/>
                <p14:nvPr/>
              </p14:nvContentPartPr>
              <p14:xfrm>
                <a:off x="3743142" y="852618"/>
                <a:ext cx="106560" cy="133560"/>
              </p14:xfrm>
            </p:contentPart>
          </mc:Choice>
          <mc:Fallback xmlns="">
            <p:pic>
              <p:nvPicPr>
                <p:cNvPr id="213" name="Ink 212">
                  <a:extLst>
                    <a:ext uri="{FF2B5EF4-FFF2-40B4-BE49-F238E27FC236}">
                      <a16:creationId xmlns:a16="http://schemas.microsoft.com/office/drawing/2014/main" id="{2153C5D6-8C81-4897-9CEE-B403590FA74B}"/>
                    </a:ext>
                  </a:extLst>
                </p:cNvPr>
                <p:cNvPicPr/>
                <p:nvPr/>
              </p:nvPicPr>
              <p:blipFill>
                <a:blip r:embed="rId359"/>
                <a:stretch>
                  <a:fillRect/>
                </a:stretch>
              </p:blipFill>
              <p:spPr>
                <a:xfrm>
                  <a:off x="3725502" y="834618"/>
                  <a:ext cx="1422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14" name="Ink 213">
                  <a:extLst>
                    <a:ext uri="{FF2B5EF4-FFF2-40B4-BE49-F238E27FC236}">
                      <a16:creationId xmlns:a16="http://schemas.microsoft.com/office/drawing/2014/main" id="{64120003-C44C-402A-B6E8-E2395708C42A}"/>
                    </a:ext>
                  </a:extLst>
                </p14:cNvPr>
                <p14:cNvContentPartPr/>
                <p14:nvPr/>
              </p14:nvContentPartPr>
              <p14:xfrm>
                <a:off x="3912342" y="737418"/>
                <a:ext cx="190800" cy="150480"/>
              </p14:xfrm>
            </p:contentPart>
          </mc:Choice>
          <mc:Fallback xmlns="">
            <p:pic>
              <p:nvPicPr>
                <p:cNvPr id="214" name="Ink 213">
                  <a:extLst>
                    <a:ext uri="{FF2B5EF4-FFF2-40B4-BE49-F238E27FC236}">
                      <a16:creationId xmlns:a16="http://schemas.microsoft.com/office/drawing/2014/main" id="{64120003-C44C-402A-B6E8-E2395708C42A}"/>
                    </a:ext>
                  </a:extLst>
                </p:cNvPr>
                <p:cNvPicPr/>
                <p:nvPr/>
              </p:nvPicPr>
              <p:blipFill>
                <a:blip r:embed="rId361"/>
                <a:stretch>
                  <a:fillRect/>
                </a:stretch>
              </p:blipFill>
              <p:spPr>
                <a:xfrm>
                  <a:off x="3894342" y="719778"/>
                  <a:ext cx="22644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5" name="Ink 214">
                  <a:extLst>
                    <a:ext uri="{FF2B5EF4-FFF2-40B4-BE49-F238E27FC236}">
                      <a16:creationId xmlns:a16="http://schemas.microsoft.com/office/drawing/2014/main" id="{63158680-ADE4-4650-8E7A-79A5F6522F7A}"/>
                    </a:ext>
                  </a:extLst>
                </p14:cNvPr>
                <p14:cNvContentPartPr/>
                <p14:nvPr/>
              </p14:nvContentPartPr>
              <p14:xfrm>
                <a:off x="4315182" y="199938"/>
                <a:ext cx="302040" cy="483840"/>
              </p14:xfrm>
            </p:contentPart>
          </mc:Choice>
          <mc:Fallback xmlns="">
            <p:pic>
              <p:nvPicPr>
                <p:cNvPr id="215" name="Ink 214">
                  <a:extLst>
                    <a:ext uri="{FF2B5EF4-FFF2-40B4-BE49-F238E27FC236}">
                      <a16:creationId xmlns:a16="http://schemas.microsoft.com/office/drawing/2014/main" id="{63158680-ADE4-4650-8E7A-79A5F6522F7A}"/>
                    </a:ext>
                  </a:extLst>
                </p:cNvPr>
                <p:cNvPicPr/>
                <p:nvPr/>
              </p:nvPicPr>
              <p:blipFill>
                <a:blip r:embed="rId363"/>
                <a:stretch>
                  <a:fillRect/>
                </a:stretch>
              </p:blipFill>
              <p:spPr>
                <a:xfrm>
                  <a:off x="4297182" y="181938"/>
                  <a:ext cx="33768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7" name="Ink 216">
                  <a:extLst>
                    <a:ext uri="{FF2B5EF4-FFF2-40B4-BE49-F238E27FC236}">
                      <a16:creationId xmlns:a16="http://schemas.microsoft.com/office/drawing/2014/main" id="{8C5B7516-5A99-45E1-9681-620135CC4684}"/>
                    </a:ext>
                  </a:extLst>
                </p14:cNvPr>
                <p14:cNvContentPartPr/>
                <p14:nvPr/>
              </p14:nvContentPartPr>
              <p14:xfrm>
                <a:off x="2470182" y="1900578"/>
                <a:ext cx="585000" cy="534960"/>
              </p14:xfrm>
            </p:contentPart>
          </mc:Choice>
          <mc:Fallback xmlns="">
            <p:pic>
              <p:nvPicPr>
                <p:cNvPr id="217" name="Ink 216">
                  <a:extLst>
                    <a:ext uri="{FF2B5EF4-FFF2-40B4-BE49-F238E27FC236}">
                      <a16:creationId xmlns:a16="http://schemas.microsoft.com/office/drawing/2014/main" id="{8C5B7516-5A99-45E1-9681-620135CC4684}"/>
                    </a:ext>
                  </a:extLst>
                </p:cNvPr>
                <p:cNvPicPr/>
                <p:nvPr/>
              </p:nvPicPr>
              <p:blipFill>
                <a:blip r:embed="rId365"/>
                <a:stretch>
                  <a:fillRect/>
                </a:stretch>
              </p:blipFill>
              <p:spPr>
                <a:xfrm>
                  <a:off x="2452542" y="1882938"/>
                  <a:ext cx="620640" cy="5706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8" name="Ink 217">
                  <a:extLst>
                    <a:ext uri="{FF2B5EF4-FFF2-40B4-BE49-F238E27FC236}">
                      <a16:creationId xmlns:a16="http://schemas.microsoft.com/office/drawing/2014/main" id="{D0FC1559-6E3A-4235-9D32-35D4D643BC44}"/>
                    </a:ext>
                  </a:extLst>
                </p14:cNvPr>
                <p14:cNvContentPartPr/>
                <p14:nvPr/>
              </p14:nvContentPartPr>
              <p14:xfrm>
                <a:off x="3054102" y="1513578"/>
                <a:ext cx="364320" cy="479160"/>
              </p14:xfrm>
            </p:contentPart>
          </mc:Choice>
          <mc:Fallback xmlns="">
            <p:pic>
              <p:nvPicPr>
                <p:cNvPr id="218" name="Ink 217">
                  <a:extLst>
                    <a:ext uri="{FF2B5EF4-FFF2-40B4-BE49-F238E27FC236}">
                      <a16:creationId xmlns:a16="http://schemas.microsoft.com/office/drawing/2014/main" id="{D0FC1559-6E3A-4235-9D32-35D4D643BC44}"/>
                    </a:ext>
                  </a:extLst>
                </p:cNvPr>
                <p:cNvPicPr/>
                <p:nvPr/>
              </p:nvPicPr>
              <p:blipFill>
                <a:blip r:embed="rId367"/>
                <a:stretch>
                  <a:fillRect/>
                </a:stretch>
              </p:blipFill>
              <p:spPr>
                <a:xfrm>
                  <a:off x="3036102" y="1495938"/>
                  <a:ext cx="39996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9" name="Ink 218">
                  <a:extLst>
                    <a:ext uri="{FF2B5EF4-FFF2-40B4-BE49-F238E27FC236}">
                      <a16:creationId xmlns:a16="http://schemas.microsoft.com/office/drawing/2014/main" id="{515CC958-7D48-48BC-9CD3-4E159C69AE51}"/>
                    </a:ext>
                  </a:extLst>
                </p14:cNvPr>
                <p14:cNvContentPartPr/>
                <p14:nvPr/>
              </p14:nvContentPartPr>
              <p14:xfrm>
                <a:off x="2953662" y="1699338"/>
                <a:ext cx="150480" cy="252360"/>
              </p14:xfrm>
            </p:contentPart>
          </mc:Choice>
          <mc:Fallback xmlns="">
            <p:pic>
              <p:nvPicPr>
                <p:cNvPr id="219" name="Ink 218">
                  <a:extLst>
                    <a:ext uri="{FF2B5EF4-FFF2-40B4-BE49-F238E27FC236}">
                      <a16:creationId xmlns:a16="http://schemas.microsoft.com/office/drawing/2014/main" id="{515CC958-7D48-48BC-9CD3-4E159C69AE51}"/>
                    </a:ext>
                  </a:extLst>
                </p:cNvPr>
                <p:cNvPicPr/>
                <p:nvPr/>
              </p:nvPicPr>
              <p:blipFill>
                <a:blip r:embed="rId369"/>
                <a:stretch>
                  <a:fillRect/>
                </a:stretch>
              </p:blipFill>
              <p:spPr>
                <a:xfrm>
                  <a:off x="2936022" y="1681698"/>
                  <a:ext cx="186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20" name="Ink 219">
                  <a:extLst>
                    <a:ext uri="{FF2B5EF4-FFF2-40B4-BE49-F238E27FC236}">
                      <a16:creationId xmlns:a16="http://schemas.microsoft.com/office/drawing/2014/main" id="{4FA49EEF-838D-43FA-88AC-46D0FB14714E}"/>
                    </a:ext>
                  </a:extLst>
                </p14:cNvPr>
                <p14:cNvContentPartPr/>
                <p14:nvPr/>
              </p14:nvContentPartPr>
              <p14:xfrm>
                <a:off x="3335982" y="1423938"/>
                <a:ext cx="228600" cy="204480"/>
              </p14:xfrm>
            </p:contentPart>
          </mc:Choice>
          <mc:Fallback xmlns="">
            <p:pic>
              <p:nvPicPr>
                <p:cNvPr id="220" name="Ink 219">
                  <a:extLst>
                    <a:ext uri="{FF2B5EF4-FFF2-40B4-BE49-F238E27FC236}">
                      <a16:creationId xmlns:a16="http://schemas.microsoft.com/office/drawing/2014/main" id="{4FA49EEF-838D-43FA-88AC-46D0FB14714E}"/>
                    </a:ext>
                  </a:extLst>
                </p:cNvPr>
                <p:cNvPicPr/>
                <p:nvPr/>
              </p:nvPicPr>
              <p:blipFill>
                <a:blip r:embed="rId371"/>
                <a:stretch>
                  <a:fillRect/>
                </a:stretch>
              </p:blipFill>
              <p:spPr>
                <a:xfrm>
                  <a:off x="3318342" y="1406298"/>
                  <a:ext cx="2642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21" name="Ink 220">
                  <a:extLst>
                    <a:ext uri="{FF2B5EF4-FFF2-40B4-BE49-F238E27FC236}">
                      <a16:creationId xmlns:a16="http://schemas.microsoft.com/office/drawing/2014/main" id="{01E6A14C-64DC-4917-BB94-BFADA9F07879}"/>
                    </a:ext>
                  </a:extLst>
                </p14:cNvPr>
                <p14:cNvContentPartPr/>
                <p14:nvPr/>
              </p14:nvContentPartPr>
              <p14:xfrm>
                <a:off x="3567822" y="1459218"/>
                <a:ext cx="173880" cy="123840"/>
              </p14:xfrm>
            </p:contentPart>
          </mc:Choice>
          <mc:Fallback xmlns="">
            <p:pic>
              <p:nvPicPr>
                <p:cNvPr id="221" name="Ink 220">
                  <a:extLst>
                    <a:ext uri="{FF2B5EF4-FFF2-40B4-BE49-F238E27FC236}">
                      <a16:creationId xmlns:a16="http://schemas.microsoft.com/office/drawing/2014/main" id="{01E6A14C-64DC-4917-BB94-BFADA9F07879}"/>
                    </a:ext>
                  </a:extLst>
                </p:cNvPr>
                <p:cNvPicPr/>
                <p:nvPr/>
              </p:nvPicPr>
              <p:blipFill>
                <a:blip r:embed="rId373"/>
                <a:stretch>
                  <a:fillRect/>
                </a:stretch>
              </p:blipFill>
              <p:spPr>
                <a:xfrm>
                  <a:off x="3550182" y="1441578"/>
                  <a:ext cx="209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22" name="Ink 221">
                  <a:extLst>
                    <a:ext uri="{FF2B5EF4-FFF2-40B4-BE49-F238E27FC236}">
                      <a16:creationId xmlns:a16="http://schemas.microsoft.com/office/drawing/2014/main" id="{20CF4D9B-A73A-477A-9AB1-643BDEF9A3B5}"/>
                    </a:ext>
                  </a:extLst>
                </p14:cNvPr>
                <p14:cNvContentPartPr/>
                <p14:nvPr/>
              </p14:nvContentPartPr>
              <p14:xfrm>
                <a:off x="3727302" y="1248258"/>
                <a:ext cx="189360" cy="167760"/>
              </p14:xfrm>
            </p:contentPart>
          </mc:Choice>
          <mc:Fallback xmlns="">
            <p:pic>
              <p:nvPicPr>
                <p:cNvPr id="222" name="Ink 221">
                  <a:extLst>
                    <a:ext uri="{FF2B5EF4-FFF2-40B4-BE49-F238E27FC236}">
                      <a16:creationId xmlns:a16="http://schemas.microsoft.com/office/drawing/2014/main" id="{20CF4D9B-A73A-477A-9AB1-643BDEF9A3B5}"/>
                    </a:ext>
                  </a:extLst>
                </p:cNvPr>
                <p:cNvPicPr/>
                <p:nvPr/>
              </p:nvPicPr>
              <p:blipFill>
                <a:blip r:embed="rId375"/>
                <a:stretch>
                  <a:fillRect/>
                </a:stretch>
              </p:blipFill>
              <p:spPr>
                <a:xfrm>
                  <a:off x="3709662" y="1230618"/>
                  <a:ext cx="2250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23" name="Ink 222">
                  <a:extLst>
                    <a:ext uri="{FF2B5EF4-FFF2-40B4-BE49-F238E27FC236}">
                      <a16:creationId xmlns:a16="http://schemas.microsoft.com/office/drawing/2014/main" id="{69ABDC37-4FCA-4CF7-8B2D-016C135B1121}"/>
                    </a:ext>
                  </a:extLst>
                </p14:cNvPr>
                <p14:cNvContentPartPr/>
                <p14:nvPr/>
              </p14:nvContentPartPr>
              <p14:xfrm>
                <a:off x="3964902" y="1061778"/>
                <a:ext cx="523800" cy="168120"/>
              </p14:xfrm>
            </p:contentPart>
          </mc:Choice>
          <mc:Fallback xmlns="">
            <p:pic>
              <p:nvPicPr>
                <p:cNvPr id="223" name="Ink 222">
                  <a:extLst>
                    <a:ext uri="{FF2B5EF4-FFF2-40B4-BE49-F238E27FC236}">
                      <a16:creationId xmlns:a16="http://schemas.microsoft.com/office/drawing/2014/main" id="{69ABDC37-4FCA-4CF7-8B2D-016C135B1121}"/>
                    </a:ext>
                  </a:extLst>
                </p:cNvPr>
                <p:cNvPicPr/>
                <p:nvPr/>
              </p:nvPicPr>
              <p:blipFill>
                <a:blip r:embed="rId377"/>
                <a:stretch>
                  <a:fillRect/>
                </a:stretch>
              </p:blipFill>
              <p:spPr>
                <a:xfrm>
                  <a:off x="3947262" y="1043778"/>
                  <a:ext cx="5594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24" name="Ink 223">
                  <a:extLst>
                    <a:ext uri="{FF2B5EF4-FFF2-40B4-BE49-F238E27FC236}">
                      <a16:creationId xmlns:a16="http://schemas.microsoft.com/office/drawing/2014/main" id="{970A0E52-C93B-47C5-BF26-F0DAF7F3C4AF}"/>
                    </a:ext>
                  </a:extLst>
                </p14:cNvPr>
                <p14:cNvContentPartPr/>
                <p14:nvPr/>
              </p14:nvContentPartPr>
              <p14:xfrm>
                <a:off x="4490142" y="889698"/>
                <a:ext cx="121680" cy="153720"/>
              </p14:xfrm>
            </p:contentPart>
          </mc:Choice>
          <mc:Fallback xmlns="">
            <p:pic>
              <p:nvPicPr>
                <p:cNvPr id="224" name="Ink 223">
                  <a:extLst>
                    <a:ext uri="{FF2B5EF4-FFF2-40B4-BE49-F238E27FC236}">
                      <a16:creationId xmlns:a16="http://schemas.microsoft.com/office/drawing/2014/main" id="{970A0E52-C93B-47C5-BF26-F0DAF7F3C4AF}"/>
                    </a:ext>
                  </a:extLst>
                </p:cNvPr>
                <p:cNvPicPr/>
                <p:nvPr/>
              </p:nvPicPr>
              <p:blipFill>
                <a:blip r:embed="rId379"/>
                <a:stretch>
                  <a:fillRect/>
                </a:stretch>
              </p:blipFill>
              <p:spPr>
                <a:xfrm>
                  <a:off x="4472142" y="871698"/>
                  <a:ext cx="1573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5" name="Ink 224">
                  <a:extLst>
                    <a:ext uri="{FF2B5EF4-FFF2-40B4-BE49-F238E27FC236}">
                      <a16:creationId xmlns:a16="http://schemas.microsoft.com/office/drawing/2014/main" id="{33160E29-AA24-4FB2-8A70-D15A52889023}"/>
                    </a:ext>
                  </a:extLst>
                </p14:cNvPr>
                <p14:cNvContentPartPr/>
                <p14:nvPr/>
              </p14:nvContentPartPr>
              <p14:xfrm>
                <a:off x="4597422" y="379938"/>
                <a:ext cx="357120" cy="603720"/>
              </p14:xfrm>
            </p:contentPart>
          </mc:Choice>
          <mc:Fallback xmlns="">
            <p:pic>
              <p:nvPicPr>
                <p:cNvPr id="225" name="Ink 224">
                  <a:extLst>
                    <a:ext uri="{FF2B5EF4-FFF2-40B4-BE49-F238E27FC236}">
                      <a16:creationId xmlns:a16="http://schemas.microsoft.com/office/drawing/2014/main" id="{33160E29-AA24-4FB2-8A70-D15A52889023}"/>
                    </a:ext>
                  </a:extLst>
                </p:cNvPr>
                <p:cNvPicPr/>
                <p:nvPr/>
              </p:nvPicPr>
              <p:blipFill>
                <a:blip r:embed="rId381"/>
                <a:stretch>
                  <a:fillRect/>
                </a:stretch>
              </p:blipFill>
              <p:spPr>
                <a:xfrm>
                  <a:off x="4579422" y="361938"/>
                  <a:ext cx="39276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6" name="Ink 225">
                  <a:extLst>
                    <a:ext uri="{FF2B5EF4-FFF2-40B4-BE49-F238E27FC236}">
                      <a16:creationId xmlns:a16="http://schemas.microsoft.com/office/drawing/2014/main" id="{2BDCDDFD-FD99-4872-ABA1-B15E7A860876}"/>
                    </a:ext>
                  </a:extLst>
                </p14:cNvPr>
                <p14:cNvContentPartPr/>
                <p14:nvPr/>
              </p14:nvContentPartPr>
              <p14:xfrm>
                <a:off x="4767702" y="562458"/>
                <a:ext cx="32760" cy="3960"/>
              </p14:xfrm>
            </p:contentPart>
          </mc:Choice>
          <mc:Fallback xmlns="">
            <p:pic>
              <p:nvPicPr>
                <p:cNvPr id="226" name="Ink 225">
                  <a:extLst>
                    <a:ext uri="{FF2B5EF4-FFF2-40B4-BE49-F238E27FC236}">
                      <a16:creationId xmlns:a16="http://schemas.microsoft.com/office/drawing/2014/main" id="{2BDCDDFD-FD99-4872-ABA1-B15E7A860876}"/>
                    </a:ext>
                  </a:extLst>
                </p:cNvPr>
                <p:cNvPicPr/>
                <p:nvPr/>
              </p:nvPicPr>
              <p:blipFill>
                <a:blip r:embed="rId383"/>
                <a:stretch>
                  <a:fillRect/>
                </a:stretch>
              </p:blipFill>
              <p:spPr>
                <a:xfrm>
                  <a:off x="4750062" y="544458"/>
                  <a:ext cx="684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28" name="Ink 227">
                  <a:extLst>
                    <a:ext uri="{FF2B5EF4-FFF2-40B4-BE49-F238E27FC236}">
                      <a16:creationId xmlns:a16="http://schemas.microsoft.com/office/drawing/2014/main" id="{4B9A5D89-C406-4558-8688-220DB4F4A1CE}"/>
                    </a:ext>
                  </a:extLst>
                </p14:cNvPr>
                <p14:cNvContentPartPr/>
                <p14:nvPr/>
              </p14:nvContentPartPr>
              <p14:xfrm>
                <a:off x="3059862" y="1882938"/>
                <a:ext cx="560160" cy="712080"/>
              </p14:xfrm>
            </p:contentPart>
          </mc:Choice>
          <mc:Fallback xmlns="">
            <p:pic>
              <p:nvPicPr>
                <p:cNvPr id="228" name="Ink 227">
                  <a:extLst>
                    <a:ext uri="{FF2B5EF4-FFF2-40B4-BE49-F238E27FC236}">
                      <a16:creationId xmlns:a16="http://schemas.microsoft.com/office/drawing/2014/main" id="{4B9A5D89-C406-4558-8688-220DB4F4A1CE}"/>
                    </a:ext>
                  </a:extLst>
                </p:cNvPr>
                <p:cNvPicPr/>
                <p:nvPr/>
              </p:nvPicPr>
              <p:blipFill>
                <a:blip r:embed="rId385"/>
                <a:stretch>
                  <a:fillRect/>
                </a:stretch>
              </p:blipFill>
              <p:spPr>
                <a:xfrm>
                  <a:off x="3042222" y="1864938"/>
                  <a:ext cx="59580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29" name="Ink 228">
                  <a:extLst>
                    <a:ext uri="{FF2B5EF4-FFF2-40B4-BE49-F238E27FC236}">
                      <a16:creationId xmlns:a16="http://schemas.microsoft.com/office/drawing/2014/main" id="{DA6F8DE9-5E21-40C7-A736-59DD8AC92F04}"/>
                    </a:ext>
                  </a:extLst>
                </p14:cNvPr>
                <p14:cNvContentPartPr/>
                <p14:nvPr/>
              </p14:nvContentPartPr>
              <p14:xfrm>
                <a:off x="3288102" y="2316378"/>
                <a:ext cx="172080" cy="172080"/>
              </p14:xfrm>
            </p:contentPart>
          </mc:Choice>
          <mc:Fallback xmlns="">
            <p:pic>
              <p:nvPicPr>
                <p:cNvPr id="229" name="Ink 228">
                  <a:extLst>
                    <a:ext uri="{FF2B5EF4-FFF2-40B4-BE49-F238E27FC236}">
                      <a16:creationId xmlns:a16="http://schemas.microsoft.com/office/drawing/2014/main" id="{DA6F8DE9-5E21-40C7-A736-59DD8AC92F04}"/>
                    </a:ext>
                  </a:extLst>
                </p:cNvPr>
                <p:cNvPicPr/>
                <p:nvPr/>
              </p:nvPicPr>
              <p:blipFill>
                <a:blip r:embed="rId387"/>
                <a:stretch>
                  <a:fillRect/>
                </a:stretch>
              </p:blipFill>
              <p:spPr>
                <a:xfrm>
                  <a:off x="3270462" y="2298378"/>
                  <a:ext cx="2077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30" name="Ink 229">
                  <a:extLst>
                    <a:ext uri="{FF2B5EF4-FFF2-40B4-BE49-F238E27FC236}">
                      <a16:creationId xmlns:a16="http://schemas.microsoft.com/office/drawing/2014/main" id="{FDE09081-D341-4B40-822F-B5266BEC4E3A}"/>
                    </a:ext>
                  </a:extLst>
                </p14:cNvPr>
                <p14:cNvContentPartPr/>
                <p14:nvPr/>
              </p14:nvContentPartPr>
              <p14:xfrm>
                <a:off x="3584742" y="1704738"/>
                <a:ext cx="360720" cy="470520"/>
              </p14:xfrm>
            </p:contentPart>
          </mc:Choice>
          <mc:Fallback xmlns="">
            <p:pic>
              <p:nvPicPr>
                <p:cNvPr id="230" name="Ink 229">
                  <a:extLst>
                    <a:ext uri="{FF2B5EF4-FFF2-40B4-BE49-F238E27FC236}">
                      <a16:creationId xmlns:a16="http://schemas.microsoft.com/office/drawing/2014/main" id="{FDE09081-D341-4B40-822F-B5266BEC4E3A}"/>
                    </a:ext>
                  </a:extLst>
                </p:cNvPr>
                <p:cNvPicPr/>
                <p:nvPr/>
              </p:nvPicPr>
              <p:blipFill>
                <a:blip r:embed="rId389"/>
                <a:stretch>
                  <a:fillRect/>
                </a:stretch>
              </p:blipFill>
              <p:spPr>
                <a:xfrm>
                  <a:off x="3567102" y="1687098"/>
                  <a:ext cx="39636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31" name="Ink 230">
                  <a:extLst>
                    <a:ext uri="{FF2B5EF4-FFF2-40B4-BE49-F238E27FC236}">
                      <a16:creationId xmlns:a16="http://schemas.microsoft.com/office/drawing/2014/main" id="{EB91E913-B1B2-4D92-B5C9-75C2DE34E275}"/>
                    </a:ext>
                  </a:extLst>
                </p14:cNvPr>
                <p14:cNvContentPartPr/>
                <p14:nvPr/>
              </p14:nvContentPartPr>
              <p14:xfrm>
                <a:off x="3945822" y="1652538"/>
                <a:ext cx="166320" cy="231480"/>
              </p14:xfrm>
            </p:contentPart>
          </mc:Choice>
          <mc:Fallback xmlns="">
            <p:pic>
              <p:nvPicPr>
                <p:cNvPr id="231" name="Ink 230">
                  <a:extLst>
                    <a:ext uri="{FF2B5EF4-FFF2-40B4-BE49-F238E27FC236}">
                      <a16:creationId xmlns:a16="http://schemas.microsoft.com/office/drawing/2014/main" id="{EB91E913-B1B2-4D92-B5C9-75C2DE34E275}"/>
                    </a:ext>
                  </a:extLst>
                </p:cNvPr>
                <p:cNvPicPr/>
                <p:nvPr/>
              </p:nvPicPr>
              <p:blipFill>
                <a:blip r:embed="rId391"/>
                <a:stretch>
                  <a:fillRect/>
                </a:stretch>
              </p:blipFill>
              <p:spPr>
                <a:xfrm>
                  <a:off x="3927822" y="1634898"/>
                  <a:ext cx="2019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32" name="Ink 231">
                  <a:extLst>
                    <a:ext uri="{FF2B5EF4-FFF2-40B4-BE49-F238E27FC236}">
                      <a16:creationId xmlns:a16="http://schemas.microsoft.com/office/drawing/2014/main" id="{97CC7C67-C456-4BB4-A8E4-B4EA720D3BD2}"/>
                    </a:ext>
                  </a:extLst>
                </p14:cNvPr>
                <p14:cNvContentPartPr/>
                <p14:nvPr/>
              </p14:nvContentPartPr>
              <p14:xfrm>
                <a:off x="4104582" y="1125138"/>
                <a:ext cx="455400" cy="627480"/>
              </p14:xfrm>
            </p:contentPart>
          </mc:Choice>
          <mc:Fallback xmlns="">
            <p:pic>
              <p:nvPicPr>
                <p:cNvPr id="232" name="Ink 231">
                  <a:extLst>
                    <a:ext uri="{FF2B5EF4-FFF2-40B4-BE49-F238E27FC236}">
                      <a16:creationId xmlns:a16="http://schemas.microsoft.com/office/drawing/2014/main" id="{97CC7C67-C456-4BB4-A8E4-B4EA720D3BD2}"/>
                    </a:ext>
                  </a:extLst>
                </p:cNvPr>
                <p:cNvPicPr/>
                <p:nvPr/>
              </p:nvPicPr>
              <p:blipFill>
                <a:blip r:embed="rId393"/>
                <a:stretch>
                  <a:fillRect/>
                </a:stretch>
              </p:blipFill>
              <p:spPr>
                <a:xfrm>
                  <a:off x="4086582" y="1107498"/>
                  <a:ext cx="491040" cy="6631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33" name="Ink 232">
                  <a:extLst>
                    <a:ext uri="{FF2B5EF4-FFF2-40B4-BE49-F238E27FC236}">
                      <a16:creationId xmlns:a16="http://schemas.microsoft.com/office/drawing/2014/main" id="{7810CD7F-B973-454B-8980-ADC09E285D12}"/>
                    </a:ext>
                  </a:extLst>
                </p14:cNvPr>
                <p14:cNvContentPartPr/>
                <p14:nvPr/>
              </p14:nvContentPartPr>
              <p14:xfrm>
                <a:off x="4571502" y="1327458"/>
                <a:ext cx="93600" cy="108000"/>
              </p14:xfrm>
            </p:contentPart>
          </mc:Choice>
          <mc:Fallback xmlns="">
            <p:pic>
              <p:nvPicPr>
                <p:cNvPr id="233" name="Ink 232">
                  <a:extLst>
                    <a:ext uri="{FF2B5EF4-FFF2-40B4-BE49-F238E27FC236}">
                      <a16:creationId xmlns:a16="http://schemas.microsoft.com/office/drawing/2014/main" id="{7810CD7F-B973-454B-8980-ADC09E285D12}"/>
                    </a:ext>
                  </a:extLst>
                </p:cNvPr>
                <p:cNvPicPr/>
                <p:nvPr/>
              </p:nvPicPr>
              <p:blipFill>
                <a:blip r:embed="rId395"/>
                <a:stretch>
                  <a:fillRect/>
                </a:stretch>
              </p:blipFill>
              <p:spPr>
                <a:xfrm>
                  <a:off x="4553862" y="1309458"/>
                  <a:ext cx="1292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34" name="Ink 233">
                  <a:extLst>
                    <a:ext uri="{FF2B5EF4-FFF2-40B4-BE49-F238E27FC236}">
                      <a16:creationId xmlns:a16="http://schemas.microsoft.com/office/drawing/2014/main" id="{05961B84-B8F3-4A52-91DE-EC596A43C102}"/>
                    </a:ext>
                  </a:extLst>
                </p14:cNvPr>
                <p14:cNvContentPartPr/>
                <p14:nvPr/>
              </p14:nvContentPartPr>
              <p14:xfrm>
                <a:off x="4457382" y="1212978"/>
                <a:ext cx="360" cy="9360"/>
              </p14:xfrm>
            </p:contentPart>
          </mc:Choice>
          <mc:Fallback xmlns="">
            <p:pic>
              <p:nvPicPr>
                <p:cNvPr id="234" name="Ink 233">
                  <a:extLst>
                    <a:ext uri="{FF2B5EF4-FFF2-40B4-BE49-F238E27FC236}">
                      <a16:creationId xmlns:a16="http://schemas.microsoft.com/office/drawing/2014/main" id="{05961B84-B8F3-4A52-91DE-EC596A43C102}"/>
                    </a:ext>
                  </a:extLst>
                </p:cNvPr>
                <p:cNvPicPr/>
                <p:nvPr/>
              </p:nvPicPr>
              <p:blipFill>
                <a:blip r:embed="rId345"/>
                <a:stretch>
                  <a:fillRect/>
                </a:stretch>
              </p:blipFill>
              <p:spPr>
                <a:xfrm>
                  <a:off x="4439742" y="1194978"/>
                  <a:ext cx="36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35" name="Ink 234">
                  <a:extLst>
                    <a:ext uri="{FF2B5EF4-FFF2-40B4-BE49-F238E27FC236}">
                      <a16:creationId xmlns:a16="http://schemas.microsoft.com/office/drawing/2014/main" id="{BAD9C0A6-3CE7-4DBB-ACCD-8DBBA1FBE4F4}"/>
                    </a:ext>
                  </a:extLst>
                </p14:cNvPr>
                <p14:cNvContentPartPr/>
                <p14:nvPr/>
              </p14:nvContentPartPr>
              <p14:xfrm>
                <a:off x="4580502" y="1220898"/>
                <a:ext cx="322920" cy="141480"/>
              </p14:xfrm>
            </p:contentPart>
          </mc:Choice>
          <mc:Fallback xmlns="">
            <p:pic>
              <p:nvPicPr>
                <p:cNvPr id="235" name="Ink 234">
                  <a:extLst>
                    <a:ext uri="{FF2B5EF4-FFF2-40B4-BE49-F238E27FC236}">
                      <a16:creationId xmlns:a16="http://schemas.microsoft.com/office/drawing/2014/main" id="{BAD9C0A6-3CE7-4DBB-ACCD-8DBBA1FBE4F4}"/>
                    </a:ext>
                  </a:extLst>
                </p:cNvPr>
                <p:cNvPicPr/>
                <p:nvPr/>
              </p:nvPicPr>
              <p:blipFill>
                <a:blip r:embed="rId398"/>
                <a:stretch>
                  <a:fillRect/>
                </a:stretch>
              </p:blipFill>
              <p:spPr>
                <a:xfrm>
                  <a:off x="4562502" y="1202898"/>
                  <a:ext cx="3585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36" name="Ink 235">
                  <a:extLst>
                    <a:ext uri="{FF2B5EF4-FFF2-40B4-BE49-F238E27FC236}">
                      <a16:creationId xmlns:a16="http://schemas.microsoft.com/office/drawing/2014/main" id="{8B6814A5-23F9-406A-8CB3-4EFB1503B41B}"/>
                    </a:ext>
                  </a:extLst>
                </p14:cNvPr>
                <p14:cNvContentPartPr/>
                <p14:nvPr/>
              </p14:nvContentPartPr>
              <p14:xfrm>
                <a:off x="4809102" y="1040178"/>
                <a:ext cx="335880" cy="588960"/>
              </p14:xfrm>
            </p:contentPart>
          </mc:Choice>
          <mc:Fallback xmlns="">
            <p:pic>
              <p:nvPicPr>
                <p:cNvPr id="236" name="Ink 235">
                  <a:extLst>
                    <a:ext uri="{FF2B5EF4-FFF2-40B4-BE49-F238E27FC236}">
                      <a16:creationId xmlns:a16="http://schemas.microsoft.com/office/drawing/2014/main" id="{8B6814A5-23F9-406A-8CB3-4EFB1503B41B}"/>
                    </a:ext>
                  </a:extLst>
                </p:cNvPr>
                <p:cNvPicPr/>
                <p:nvPr/>
              </p:nvPicPr>
              <p:blipFill>
                <a:blip r:embed="rId400"/>
                <a:stretch>
                  <a:fillRect/>
                </a:stretch>
              </p:blipFill>
              <p:spPr>
                <a:xfrm>
                  <a:off x="4791102" y="1022538"/>
                  <a:ext cx="371520" cy="624600"/>
                </a:xfrm>
                <a:prstGeom prst="rect">
                  <a:avLst/>
                </a:prstGeom>
              </p:spPr>
            </p:pic>
          </mc:Fallback>
        </mc:AlternateContent>
      </p:grpSp>
    </p:spTree>
    <p:extLst>
      <p:ext uri="{BB962C8B-B14F-4D97-AF65-F5344CB8AC3E}">
        <p14:creationId xmlns:p14="http://schemas.microsoft.com/office/powerpoint/2010/main" val="27869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23907F9-FC65-43F7-9AA4-85CC06C3CAC7}"/>
                  </a:ext>
                </a:extLst>
              </p14:cNvPr>
              <p14:cNvContentPartPr/>
              <p14:nvPr/>
            </p14:nvContentPartPr>
            <p14:xfrm>
              <a:off x="1890222" y="697458"/>
              <a:ext cx="422280" cy="690840"/>
            </p14:xfrm>
          </p:contentPart>
        </mc:Choice>
        <mc:Fallback xmlns="">
          <p:pic>
            <p:nvPicPr>
              <p:cNvPr id="5" name="Ink 4">
                <a:extLst>
                  <a:ext uri="{FF2B5EF4-FFF2-40B4-BE49-F238E27FC236}">
                    <a16:creationId xmlns:a16="http://schemas.microsoft.com/office/drawing/2014/main" id="{023907F9-FC65-43F7-9AA4-85CC06C3CAC7}"/>
                  </a:ext>
                </a:extLst>
              </p:cNvPr>
              <p:cNvPicPr/>
              <p:nvPr/>
            </p:nvPicPr>
            <p:blipFill>
              <a:blip r:embed="rId3"/>
              <a:stretch>
                <a:fillRect/>
              </a:stretch>
            </p:blipFill>
            <p:spPr>
              <a:xfrm>
                <a:off x="1872222" y="661818"/>
                <a:ext cx="45792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5B8F72-9FAA-4992-B76D-09677194D2B8}"/>
                  </a:ext>
                </a:extLst>
              </p14:cNvPr>
              <p14:cNvContentPartPr/>
              <p14:nvPr/>
            </p14:nvContentPartPr>
            <p14:xfrm>
              <a:off x="1890222" y="1302258"/>
              <a:ext cx="824040" cy="280440"/>
            </p14:xfrm>
          </p:contentPart>
        </mc:Choice>
        <mc:Fallback xmlns="">
          <p:pic>
            <p:nvPicPr>
              <p:cNvPr id="6" name="Ink 5">
                <a:extLst>
                  <a:ext uri="{FF2B5EF4-FFF2-40B4-BE49-F238E27FC236}">
                    <a16:creationId xmlns:a16="http://schemas.microsoft.com/office/drawing/2014/main" id="{ED5B8F72-9FAA-4992-B76D-09677194D2B8}"/>
                  </a:ext>
                </a:extLst>
              </p:cNvPr>
              <p:cNvPicPr/>
              <p:nvPr/>
            </p:nvPicPr>
            <p:blipFill>
              <a:blip r:embed="rId5"/>
              <a:stretch>
                <a:fillRect/>
              </a:stretch>
            </p:blipFill>
            <p:spPr>
              <a:xfrm>
                <a:off x="1872222" y="1266258"/>
                <a:ext cx="8596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AEF0C7C-B88A-4144-B83D-8F002C639E6C}"/>
                  </a:ext>
                </a:extLst>
              </p14:cNvPr>
              <p14:cNvContentPartPr/>
              <p14:nvPr/>
            </p14:nvContentPartPr>
            <p14:xfrm>
              <a:off x="1555782" y="555978"/>
              <a:ext cx="338760" cy="314640"/>
            </p14:xfrm>
          </p:contentPart>
        </mc:Choice>
        <mc:Fallback xmlns="">
          <p:pic>
            <p:nvPicPr>
              <p:cNvPr id="7" name="Ink 6">
                <a:extLst>
                  <a:ext uri="{FF2B5EF4-FFF2-40B4-BE49-F238E27FC236}">
                    <a16:creationId xmlns:a16="http://schemas.microsoft.com/office/drawing/2014/main" id="{7AEF0C7C-B88A-4144-B83D-8F002C639E6C}"/>
                  </a:ext>
                </a:extLst>
              </p:cNvPr>
              <p:cNvPicPr/>
              <p:nvPr/>
            </p:nvPicPr>
            <p:blipFill>
              <a:blip r:embed="rId7"/>
              <a:stretch>
                <a:fillRect/>
              </a:stretch>
            </p:blipFill>
            <p:spPr>
              <a:xfrm>
                <a:off x="1538142" y="519978"/>
                <a:ext cx="3744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C18814D-72FE-44B5-B390-81C6E26A4873}"/>
                  </a:ext>
                </a:extLst>
              </p14:cNvPr>
              <p14:cNvContentPartPr/>
              <p14:nvPr/>
            </p14:nvContentPartPr>
            <p14:xfrm>
              <a:off x="2593302" y="804018"/>
              <a:ext cx="704160" cy="496800"/>
            </p14:xfrm>
          </p:contentPart>
        </mc:Choice>
        <mc:Fallback xmlns="">
          <p:pic>
            <p:nvPicPr>
              <p:cNvPr id="8" name="Ink 7">
                <a:extLst>
                  <a:ext uri="{FF2B5EF4-FFF2-40B4-BE49-F238E27FC236}">
                    <a16:creationId xmlns:a16="http://schemas.microsoft.com/office/drawing/2014/main" id="{1C18814D-72FE-44B5-B390-81C6E26A4873}"/>
                  </a:ext>
                </a:extLst>
              </p:cNvPr>
              <p:cNvPicPr/>
              <p:nvPr/>
            </p:nvPicPr>
            <p:blipFill>
              <a:blip r:embed="rId9"/>
              <a:stretch>
                <a:fillRect/>
              </a:stretch>
            </p:blipFill>
            <p:spPr>
              <a:xfrm>
                <a:off x="2575302" y="768018"/>
                <a:ext cx="739800" cy="568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5647119-3FBF-4C3F-948B-8F2E82B886C4}"/>
                  </a:ext>
                </a:extLst>
              </p14:cNvPr>
              <p14:cNvContentPartPr/>
              <p14:nvPr/>
            </p14:nvContentPartPr>
            <p14:xfrm>
              <a:off x="3397902" y="508098"/>
              <a:ext cx="440640" cy="666000"/>
            </p14:xfrm>
          </p:contentPart>
        </mc:Choice>
        <mc:Fallback xmlns="">
          <p:pic>
            <p:nvPicPr>
              <p:cNvPr id="9" name="Ink 8">
                <a:extLst>
                  <a:ext uri="{FF2B5EF4-FFF2-40B4-BE49-F238E27FC236}">
                    <a16:creationId xmlns:a16="http://schemas.microsoft.com/office/drawing/2014/main" id="{35647119-3FBF-4C3F-948B-8F2E82B886C4}"/>
                  </a:ext>
                </a:extLst>
              </p:cNvPr>
              <p:cNvPicPr/>
              <p:nvPr/>
            </p:nvPicPr>
            <p:blipFill>
              <a:blip r:embed="rId11"/>
              <a:stretch>
                <a:fillRect/>
              </a:stretch>
            </p:blipFill>
            <p:spPr>
              <a:xfrm>
                <a:off x="3380262" y="472458"/>
                <a:ext cx="476280" cy="737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48F19FE-1692-497D-9740-150730B490F5}"/>
                  </a:ext>
                </a:extLst>
              </p14:cNvPr>
              <p14:cNvContentPartPr/>
              <p14:nvPr/>
            </p14:nvContentPartPr>
            <p14:xfrm>
              <a:off x="3955902" y="90498"/>
              <a:ext cx="1129320" cy="1150920"/>
            </p14:xfrm>
          </p:contentPart>
        </mc:Choice>
        <mc:Fallback xmlns="">
          <p:pic>
            <p:nvPicPr>
              <p:cNvPr id="10" name="Ink 9">
                <a:extLst>
                  <a:ext uri="{FF2B5EF4-FFF2-40B4-BE49-F238E27FC236}">
                    <a16:creationId xmlns:a16="http://schemas.microsoft.com/office/drawing/2014/main" id="{748F19FE-1692-497D-9740-150730B490F5}"/>
                  </a:ext>
                </a:extLst>
              </p:cNvPr>
              <p:cNvPicPr/>
              <p:nvPr/>
            </p:nvPicPr>
            <p:blipFill>
              <a:blip r:embed="rId13"/>
              <a:stretch>
                <a:fillRect/>
              </a:stretch>
            </p:blipFill>
            <p:spPr>
              <a:xfrm>
                <a:off x="3938262" y="54858"/>
                <a:ext cx="1164960" cy="1222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E88AAA89-454F-4F0A-ADE9-D06ED0EF34E5}"/>
                  </a:ext>
                </a:extLst>
              </p14:cNvPr>
              <p14:cNvContentPartPr/>
              <p14:nvPr/>
            </p14:nvContentPartPr>
            <p14:xfrm>
              <a:off x="5028702" y="165738"/>
              <a:ext cx="1246320" cy="852840"/>
            </p14:xfrm>
          </p:contentPart>
        </mc:Choice>
        <mc:Fallback xmlns="">
          <p:pic>
            <p:nvPicPr>
              <p:cNvPr id="11" name="Ink 10">
                <a:extLst>
                  <a:ext uri="{FF2B5EF4-FFF2-40B4-BE49-F238E27FC236}">
                    <a16:creationId xmlns:a16="http://schemas.microsoft.com/office/drawing/2014/main" id="{E88AAA89-454F-4F0A-ADE9-D06ED0EF34E5}"/>
                  </a:ext>
                </a:extLst>
              </p:cNvPr>
              <p:cNvPicPr/>
              <p:nvPr/>
            </p:nvPicPr>
            <p:blipFill>
              <a:blip r:embed="rId15"/>
              <a:stretch>
                <a:fillRect/>
              </a:stretch>
            </p:blipFill>
            <p:spPr>
              <a:xfrm>
                <a:off x="5011062" y="130098"/>
                <a:ext cx="1281960" cy="92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0E2863F-163C-4515-BE6F-4D61BF333EB7}"/>
                  </a:ext>
                </a:extLst>
              </p14:cNvPr>
              <p14:cNvContentPartPr/>
              <p14:nvPr/>
            </p14:nvContentPartPr>
            <p14:xfrm>
              <a:off x="6240102" y="266538"/>
              <a:ext cx="301320" cy="720000"/>
            </p14:xfrm>
          </p:contentPart>
        </mc:Choice>
        <mc:Fallback xmlns="">
          <p:pic>
            <p:nvPicPr>
              <p:cNvPr id="12" name="Ink 11">
                <a:extLst>
                  <a:ext uri="{FF2B5EF4-FFF2-40B4-BE49-F238E27FC236}">
                    <a16:creationId xmlns:a16="http://schemas.microsoft.com/office/drawing/2014/main" id="{B0E2863F-163C-4515-BE6F-4D61BF333EB7}"/>
                  </a:ext>
                </a:extLst>
              </p:cNvPr>
              <p:cNvPicPr/>
              <p:nvPr/>
            </p:nvPicPr>
            <p:blipFill>
              <a:blip r:embed="rId17"/>
              <a:stretch>
                <a:fillRect/>
              </a:stretch>
            </p:blipFill>
            <p:spPr>
              <a:xfrm>
                <a:off x="6222102" y="230898"/>
                <a:ext cx="336960" cy="79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A9B60764-3CDF-40B9-808F-323FAFC80FC7}"/>
                  </a:ext>
                </a:extLst>
              </p14:cNvPr>
              <p14:cNvContentPartPr/>
              <p14:nvPr/>
            </p14:nvContentPartPr>
            <p14:xfrm>
              <a:off x="6687582" y="33978"/>
              <a:ext cx="1289880" cy="775440"/>
            </p14:xfrm>
          </p:contentPart>
        </mc:Choice>
        <mc:Fallback xmlns="">
          <p:pic>
            <p:nvPicPr>
              <p:cNvPr id="13" name="Ink 12">
                <a:extLst>
                  <a:ext uri="{FF2B5EF4-FFF2-40B4-BE49-F238E27FC236}">
                    <a16:creationId xmlns:a16="http://schemas.microsoft.com/office/drawing/2014/main" id="{A9B60764-3CDF-40B9-808F-323FAFC80FC7}"/>
                  </a:ext>
                </a:extLst>
              </p:cNvPr>
              <p:cNvPicPr/>
              <p:nvPr/>
            </p:nvPicPr>
            <p:blipFill>
              <a:blip r:embed="rId19"/>
              <a:stretch>
                <a:fillRect/>
              </a:stretch>
            </p:blipFill>
            <p:spPr>
              <a:xfrm>
                <a:off x="6669942" y="-1662"/>
                <a:ext cx="1325520" cy="84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D7F675B8-7022-4177-A70A-B7744BB9DB5E}"/>
                  </a:ext>
                </a:extLst>
              </p14:cNvPr>
              <p14:cNvContentPartPr/>
              <p14:nvPr/>
            </p14:nvContentPartPr>
            <p14:xfrm>
              <a:off x="7515942" y="193154"/>
              <a:ext cx="362160" cy="103320"/>
            </p14:xfrm>
          </p:contentPart>
        </mc:Choice>
        <mc:Fallback xmlns="">
          <p:pic>
            <p:nvPicPr>
              <p:cNvPr id="14" name="Ink 13">
                <a:extLst>
                  <a:ext uri="{FF2B5EF4-FFF2-40B4-BE49-F238E27FC236}">
                    <a16:creationId xmlns:a16="http://schemas.microsoft.com/office/drawing/2014/main" id="{D7F675B8-7022-4177-A70A-B7744BB9DB5E}"/>
                  </a:ext>
                </a:extLst>
              </p:cNvPr>
              <p:cNvPicPr/>
              <p:nvPr/>
            </p:nvPicPr>
            <p:blipFill>
              <a:blip r:embed="rId21"/>
              <a:stretch>
                <a:fillRect/>
              </a:stretch>
            </p:blipFill>
            <p:spPr>
              <a:xfrm>
                <a:off x="7497942" y="157514"/>
                <a:ext cx="3978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E525E4E3-3FF8-409C-B144-D26A583B032C}"/>
                  </a:ext>
                </a:extLst>
              </p14:cNvPr>
              <p14:cNvContentPartPr/>
              <p14:nvPr/>
            </p14:nvContentPartPr>
            <p14:xfrm>
              <a:off x="2936382" y="2116994"/>
              <a:ext cx="461160" cy="354960"/>
            </p14:xfrm>
          </p:contentPart>
        </mc:Choice>
        <mc:Fallback xmlns="">
          <p:pic>
            <p:nvPicPr>
              <p:cNvPr id="15" name="Ink 14">
                <a:extLst>
                  <a:ext uri="{FF2B5EF4-FFF2-40B4-BE49-F238E27FC236}">
                    <a16:creationId xmlns:a16="http://schemas.microsoft.com/office/drawing/2014/main" id="{E525E4E3-3FF8-409C-B144-D26A583B032C}"/>
                  </a:ext>
                </a:extLst>
              </p:cNvPr>
              <p:cNvPicPr/>
              <p:nvPr/>
            </p:nvPicPr>
            <p:blipFill>
              <a:blip r:embed="rId23"/>
              <a:stretch>
                <a:fillRect/>
              </a:stretch>
            </p:blipFill>
            <p:spPr>
              <a:xfrm>
                <a:off x="2918382" y="2081354"/>
                <a:ext cx="49680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D8552BCA-D99B-4B6B-A161-72B6E394846F}"/>
                  </a:ext>
                </a:extLst>
              </p14:cNvPr>
              <p14:cNvContentPartPr/>
              <p14:nvPr/>
            </p14:nvContentPartPr>
            <p14:xfrm>
              <a:off x="2347062" y="2039594"/>
              <a:ext cx="1344240" cy="1041480"/>
            </p14:xfrm>
          </p:contentPart>
        </mc:Choice>
        <mc:Fallback xmlns="">
          <p:pic>
            <p:nvPicPr>
              <p:cNvPr id="16" name="Ink 15">
                <a:extLst>
                  <a:ext uri="{FF2B5EF4-FFF2-40B4-BE49-F238E27FC236}">
                    <a16:creationId xmlns:a16="http://schemas.microsoft.com/office/drawing/2014/main" id="{D8552BCA-D99B-4B6B-A161-72B6E394846F}"/>
                  </a:ext>
                </a:extLst>
              </p:cNvPr>
              <p:cNvPicPr/>
              <p:nvPr/>
            </p:nvPicPr>
            <p:blipFill>
              <a:blip r:embed="rId25"/>
              <a:stretch>
                <a:fillRect/>
              </a:stretch>
            </p:blipFill>
            <p:spPr>
              <a:xfrm>
                <a:off x="2329422" y="2003594"/>
                <a:ext cx="1379880" cy="1113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A02DE442-5F42-4C81-B9C4-1285801B4881}"/>
                  </a:ext>
                </a:extLst>
              </p14:cNvPr>
              <p14:cNvContentPartPr/>
              <p14:nvPr/>
            </p14:nvContentPartPr>
            <p14:xfrm>
              <a:off x="3805062" y="1773914"/>
              <a:ext cx="1874160" cy="609120"/>
            </p14:xfrm>
          </p:contentPart>
        </mc:Choice>
        <mc:Fallback xmlns="">
          <p:pic>
            <p:nvPicPr>
              <p:cNvPr id="17" name="Ink 16">
                <a:extLst>
                  <a:ext uri="{FF2B5EF4-FFF2-40B4-BE49-F238E27FC236}">
                    <a16:creationId xmlns:a16="http://schemas.microsoft.com/office/drawing/2014/main" id="{A02DE442-5F42-4C81-B9C4-1285801B4881}"/>
                  </a:ext>
                </a:extLst>
              </p:cNvPr>
              <p:cNvPicPr/>
              <p:nvPr/>
            </p:nvPicPr>
            <p:blipFill>
              <a:blip r:embed="rId27"/>
              <a:stretch>
                <a:fillRect/>
              </a:stretch>
            </p:blipFill>
            <p:spPr>
              <a:xfrm>
                <a:off x="3787062" y="1737914"/>
                <a:ext cx="190980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80D55C1F-9E95-4D17-9F6F-43858B4976B5}"/>
                  </a:ext>
                </a:extLst>
              </p14:cNvPr>
              <p14:cNvContentPartPr/>
              <p14:nvPr/>
            </p14:nvContentPartPr>
            <p14:xfrm>
              <a:off x="5730342" y="1555394"/>
              <a:ext cx="593640" cy="559440"/>
            </p14:xfrm>
          </p:contentPart>
        </mc:Choice>
        <mc:Fallback xmlns="">
          <p:pic>
            <p:nvPicPr>
              <p:cNvPr id="18" name="Ink 17">
                <a:extLst>
                  <a:ext uri="{FF2B5EF4-FFF2-40B4-BE49-F238E27FC236}">
                    <a16:creationId xmlns:a16="http://schemas.microsoft.com/office/drawing/2014/main" id="{80D55C1F-9E95-4D17-9F6F-43858B4976B5}"/>
                  </a:ext>
                </a:extLst>
              </p:cNvPr>
              <p:cNvPicPr/>
              <p:nvPr/>
            </p:nvPicPr>
            <p:blipFill>
              <a:blip r:embed="rId29"/>
              <a:stretch>
                <a:fillRect/>
              </a:stretch>
            </p:blipFill>
            <p:spPr>
              <a:xfrm>
                <a:off x="5712702" y="1519754"/>
                <a:ext cx="629280" cy="63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16ED453A-00DF-4819-802B-94DE400B2DC7}"/>
                  </a:ext>
                </a:extLst>
              </p14:cNvPr>
              <p14:cNvContentPartPr/>
              <p14:nvPr/>
            </p14:nvContentPartPr>
            <p14:xfrm>
              <a:off x="6339102" y="1374314"/>
              <a:ext cx="746640" cy="450360"/>
            </p14:xfrm>
          </p:contentPart>
        </mc:Choice>
        <mc:Fallback xmlns="">
          <p:pic>
            <p:nvPicPr>
              <p:cNvPr id="19" name="Ink 18">
                <a:extLst>
                  <a:ext uri="{FF2B5EF4-FFF2-40B4-BE49-F238E27FC236}">
                    <a16:creationId xmlns:a16="http://schemas.microsoft.com/office/drawing/2014/main" id="{16ED453A-00DF-4819-802B-94DE400B2DC7}"/>
                  </a:ext>
                </a:extLst>
              </p:cNvPr>
              <p:cNvPicPr/>
              <p:nvPr/>
            </p:nvPicPr>
            <p:blipFill>
              <a:blip r:embed="rId31"/>
              <a:stretch>
                <a:fillRect/>
              </a:stretch>
            </p:blipFill>
            <p:spPr>
              <a:xfrm>
                <a:off x="6321102" y="1338314"/>
                <a:ext cx="78228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07E012A2-EC77-48A8-A22E-92A7D6CF8C5A}"/>
                  </a:ext>
                </a:extLst>
              </p14:cNvPr>
              <p14:cNvContentPartPr/>
              <p14:nvPr/>
            </p14:nvContentPartPr>
            <p14:xfrm>
              <a:off x="7084662" y="828194"/>
              <a:ext cx="600840" cy="697680"/>
            </p14:xfrm>
          </p:contentPart>
        </mc:Choice>
        <mc:Fallback xmlns="">
          <p:pic>
            <p:nvPicPr>
              <p:cNvPr id="20" name="Ink 19">
                <a:extLst>
                  <a:ext uri="{FF2B5EF4-FFF2-40B4-BE49-F238E27FC236}">
                    <a16:creationId xmlns:a16="http://schemas.microsoft.com/office/drawing/2014/main" id="{07E012A2-EC77-48A8-A22E-92A7D6CF8C5A}"/>
                  </a:ext>
                </a:extLst>
              </p:cNvPr>
              <p:cNvPicPr/>
              <p:nvPr/>
            </p:nvPicPr>
            <p:blipFill>
              <a:blip r:embed="rId33"/>
              <a:stretch>
                <a:fillRect/>
              </a:stretch>
            </p:blipFill>
            <p:spPr>
              <a:xfrm>
                <a:off x="7066662" y="792554"/>
                <a:ext cx="636480" cy="76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29473CE4-748E-4B72-A35B-EB36B891A7C0}"/>
                  </a:ext>
                </a:extLst>
              </p14:cNvPr>
              <p14:cNvContentPartPr/>
              <p14:nvPr/>
            </p14:nvContentPartPr>
            <p14:xfrm>
              <a:off x="7337742" y="1124834"/>
              <a:ext cx="258840" cy="99000"/>
            </p14:xfrm>
          </p:contentPart>
        </mc:Choice>
        <mc:Fallback xmlns="">
          <p:pic>
            <p:nvPicPr>
              <p:cNvPr id="21" name="Ink 20">
                <a:extLst>
                  <a:ext uri="{FF2B5EF4-FFF2-40B4-BE49-F238E27FC236}">
                    <a16:creationId xmlns:a16="http://schemas.microsoft.com/office/drawing/2014/main" id="{29473CE4-748E-4B72-A35B-EB36B891A7C0}"/>
                  </a:ext>
                </a:extLst>
              </p:cNvPr>
              <p:cNvPicPr/>
              <p:nvPr/>
            </p:nvPicPr>
            <p:blipFill>
              <a:blip r:embed="rId35"/>
              <a:stretch>
                <a:fillRect/>
              </a:stretch>
            </p:blipFill>
            <p:spPr>
              <a:xfrm>
                <a:off x="7320102" y="1089194"/>
                <a:ext cx="2944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36940F02-DFBE-4A46-B1BA-E2A96DC06CB5}"/>
                  </a:ext>
                </a:extLst>
              </p14:cNvPr>
              <p14:cNvContentPartPr/>
              <p14:nvPr/>
            </p14:nvContentPartPr>
            <p14:xfrm>
              <a:off x="8478942" y="442274"/>
              <a:ext cx="776160" cy="815400"/>
            </p14:xfrm>
          </p:contentPart>
        </mc:Choice>
        <mc:Fallback xmlns="">
          <p:pic>
            <p:nvPicPr>
              <p:cNvPr id="22" name="Ink 21">
                <a:extLst>
                  <a:ext uri="{FF2B5EF4-FFF2-40B4-BE49-F238E27FC236}">
                    <a16:creationId xmlns:a16="http://schemas.microsoft.com/office/drawing/2014/main" id="{36940F02-DFBE-4A46-B1BA-E2A96DC06CB5}"/>
                  </a:ext>
                </a:extLst>
              </p:cNvPr>
              <p:cNvPicPr/>
              <p:nvPr/>
            </p:nvPicPr>
            <p:blipFill>
              <a:blip r:embed="rId37"/>
              <a:stretch>
                <a:fillRect/>
              </a:stretch>
            </p:blipFill>
            <p:spPr>
              <a:xfrm>
                <a:off x="8461302" y="406274"/>
                <a:ext cx="811800" cy="887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03914874-4182-40B3-9C07-571EAD514FB2}"/>
                  </a:ext>
                </a:extLst>
              </p14:cNvPr>
              <p14:cNvContentPartPr/>
              <p14:nvPr/>
            </p14:nvContentPartPr>
            <p14:xfrm>
              <a:off x="8598462" y="601034"/>
              <a:ext cx="579600" cy="199080"/>
            </p14:xfrm>
          </p:contentPart>
        </mc:Choice>
        <mc:Fallback xmlns="">
          <p:pic>
            <p:nvPicPr>
              <p:cNvPr id="23" name="Ink 22">
                <a:extLst>
                  <a:ext uri="{FF2B5EF4-FFF2-40B4-BE49-F238E27FC236}">
                    <a16:creationId xmlns:a16="http://schemas.microsoft.com/office/drawing/2014/main" id="{03914874-4182-40B3-9C07-571EAD514FB2}"/>
                  </a:ext>
                </a:extLst>
              </p:cNvPr>
              <p:cNvPicPr/>
              <p:nvPr/>
            </p:nvPicPr>
            <p:blipFill>
              <a:blip r:embed="rId39"/>
              <a:stretch>
                <a:fillRect/>
              </a:stretch>
            </p:blipFill>
            <p:spPr>
              <a:xfrm>
                <a:off x="8580462" y="565394"/>
                <a:ext cx="6152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304DCDCD-0DCD-4565-8A67-63DF18BFA924}"/>
                  </a:ext>
                </a:extLst>
              </p14:cNvPr>
              <p14:cNvContentPartPr/>
              <p14:nvPr/>
            </p14:nvContentPartPr>
            <p14:xfrm>
              <a:off x="9275622" y="418874"/>
              <a:ext cx="493920" cy="478080"/>
            </p14:xfrm>
          </p:contentPart>
        </mc:Choice>
        <mc:Fallback xmlns="">
          <p:pic>
            <p:nvPicPr>
              <p:cNvPr id="24" name="Ink 23">
                <a:extLst>
                  <a:ext uri="{FF2B5EF4-FFF2-40B4-BE49-F238E27FC236}">
                    <a16:creationId xmlns:a16="http://schemas.microsoft.com/office/drawing/2014/main" id="{304DCDCD-0DCD-4565-8A67-63DF18BFA924}"/>
                  </a:ext>
                </a:extLst>
              </p:cNvPr>
              <p:cNvPicPr/>
              <p:nvPr/>
            </p:nvPicPr>
            <p:blipFill>
              <a:blip r:embed="rId41"/>
              <a:stretch>
                <a:fillRect/>
              </a:stretch>
            </p:blipFill>
            <p:spPr>
              <a:xfrm>
                <a:off x="9257982" y="383234"/>
                <a:ext cx="52956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88076DC6-18D4-4CDD-9A54-83612E081F48}"/>
                  </a:ext>
                </a:extLst>
              </p14:cNvPr>
              <p14:cNvContentPartPr/>
              <p14:nvPr/>
            </p14:nvContentPartPr>
            <p14:xfrm>
              <a:off x="9867102" y="18554"/>
              <a:ext cx="396000" cy="843120"/>
            </p14:xfrm>
          </p:contentPart>
        </mc:Choice>
        <mc:Fallback xmlns="">
          <p:pic>
            <p:nvPicPr>
              <p:cNvPr id="25" name="Ink 24">
                <a:extLst>
                  <a:ext uri="{FF2B5EF4-FFF2-40B4-BE49-F238E27FC236}">
                    <a16:creationId xmlns:a16="http://schemas.microsoft.com/office/drawing/2014/main" id="{88076DC6-18D4-4CDD-9A54-83612E081F48}"/>
                  </a:ext>
                </a:extLst>
              </p:cNvPr>
              <p:cNvPicPr/>
              <p:nvPr/>
            </p:nvPicPr>
            <p:blipFill>
              <a:blip r:embed="rId43"/>
              <a:stretch>
                <a:fillRect/>
              </a:stretch>
            </p:blipFill>
            <p:spPr>
              <a:xfrm>
                <a:off x="9849102" y="-17446"/>
                <a:ext cx="431640" cy="914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5F150335-BABB-4192-8FDE-DDD5483B52C5}"/>
                  </a:ext>
                </a:extLst>
              </p14:cNvPr>
              <p14:cNvContentPartPr/>
              <p14:nvPr/>
            </p14:nvContentPartPr>
            <p14:xfrm>
              <a:off x="2362902" y="3919209"/>
              <a:ext cx="541080" cy="615240"/>
            </p14:xfrm>
          </p:contentPart>
        </mc:Choice>
        <mc:Fallback xmlns="">
          <p:pic>
            <p:nvPicPr>
              <p:cNvPr id="26" name="Ink 25">
                <a:extLst>
                  <a:ext uri="{FF2B5EF4-FFF2-40B4-BE49-F238E27FC236}">
                    <a16:creationId xmlns:a16="http://schemas.microsoft.com/office/drawing/2014/main" id="{5F150335-BABB-4192-8FDE-DDD5483B52C5}"/>
                  </a:ext>
                </a:extLst>
              </p:cNvPr>
              <p:cNvPicPr/>
              <p:nvPr/>
            </p:nvPicPr>
            <p:blipFill>
              <a:blip r:embed="rId45"/>
              <a:stretch>
                <a:fillRect/>
              </a:stretch>
            </p:blipFill>
            <p:spPr>
              <a:xfrm>
                <a:off x="2345262" y="3883209"/>
                <a:ext cx="57672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2DF882D9-BA1D-41C9-B558-BCA826553B08}"/>
                  </a:ext>
                </a:extLst>
              </p14:cNvPr>
              <p14:cNvContentPartPr/>
              <p14:nvPr/>
            </p14:nvContentPartPr>
            <p14:xfrm>
              <a:off x="1626342" y="3826329"/>
              <a:ext cx="1489320" cy="1248840"/>
            </p14:xfrm>
          </p:contentPart>
        </mc:Choice>
        <mc:Fallback xmlns="">
          <p:pic>
            <p:nvPicPr>
              <p:cNvPr id="27" name="Ink 26">
                <a:extLst>
                  <a:ext uri="{FF2B5EF4-FFF2-40B4-BE49-F238E27FC236}">
                    <a16:creationId xmlns:a16="http://schemas.microsoft.com/office/drawing/2014/main" id="{2DF882D9-BA1D-41C9-B558-BCA826553B08}"/>
                  </a:ext>
                </a:extLst>
              </p:cNvPr>
              <p:cNvPicPr/>
              <p:nvPr/>
            </p:nvPicPr>
            <p:blipFill>
              <a:blip r:embed="rId47"/>
              <a:stretch>
                <a:fillRect/>
              </a:stretch>
            </p:blipFill>
            <p:spPr>
              <a:xfrm>
                <a:off x="1608342" y="3790329"/>
                <a:ext cx="1524960" cy="1320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0CFE1930-6D1D-4D80-B4DE-6845DDDB77BA}"/>
                  </a:ext>
                </a:extLst>
              </p14:cNvPr>
              <p14:cNvContentPartPr/>
              <p14:nvPr/>
            </p14:nvContentPartPr>
            <p14:xfrm>
              <a:off x="3168942" y="3490089"/>
              <a:ext cx="1029600" cy="677160"/>
            </p14:xfrm>
          </p:contentPart>
        </mc:Choice>
        <mc:Fallback xmlns="">
          <p:pic>
            <p:nvPicPr>
              <p:cNvPr id="28" name="Ink 27">
                <a:extLst>
                  <a:ext uri="{FF2B5EF4-FFF2-40B4-BE49-F238E27FC236}">
                    <a16:creationId xmlns:a16="http://schemas.microsoft.com/office/drawing/2014/main" id="{0CFE1930-6D1D-4D80-B4DE-6845DDDB77BA}"/>
                  </a:ext>
                </a:extLst>
              </p:cNvPr>
              <p:cNvPicPr/>
              <p:nvPr/>
            </p:nvPicPr>
            <p:blipFill>
              <a:blip r:embed="rId49"/>
              <a:stretch>
                <a:fillRect/>
              </a:stretch>
            </p:blipFill>
            <p:spPr>
              <a:xfrm>
                <a:off x="3150942" y="3454449"/>
                <a:ext cx="1065240" cy="748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372941CB-3FC6-468B-A3FC-DBA0986A8B64}"/>
                  </a:ext>
                </a:extLst>
              </p14:cNvPr>
              <p14:cNvContentPartPr/>
              <p14:nvPr/>
            </p14:nvContentPartPr>
            <p14:xfrm>
              <a:off x="4132302" y="3218649"/>
              <a:ext cx="794520" cy="796680"/>
            </p14:xfrm>
          </p:contentPart>
        </mc:Choice>
        <mc:Fallback xmlns="">
          <p:pic>
            <p:nvPicPr>
              <p:cNvPr id="29" name="Ink 28">
                <a:extLst>
                  <a:ext uri="{FF2B5EF4-FFF2-40B4-BE49-F238E27FC236}">
                    <a16:creationId xmlns:a16="http://schemas.microsoft.com/office/drawing/2014/main" id="{372941CB-3FC6-468B-A3FC-DBA0986A8B64}"/>
                  </a:ext>
                </a:extLst>
              </p:cNvPr>
              <p:cNvPicPr/>
              <p:nvPr/>
            </p:nvPicPr>
            <p:blipFill>
              <a:blip r:embed="rId51"/>
              <a:stretch>
                <a:fillRect/>
              </a:stretch>
            </p:blipFill>
            <p:spPr>
              <a:xfrm>
                <a:off x="4114302" y="3182649"/>
                <a:ext cx="830160" cy="868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401CFC2E-6977-49D1-BD31-D3918A0CB953}"/>
                  </a:ext>
                </a:extLst>
              </p14:cNvPr>
              <p14:cNvContentPartPr/>
              <p14:nvPr/>
            </p14:nvContentPartPr>
            <p14:xfrm>
              <a:off x="4940862" y="2986809"/>
              <a:ext cx="1295640" cy="570960"/>
            </p14:xfrm>
          </p:contentPart>
        </mc:Choice>
        <mc:Fallback xmlns="">
          <p:pic>
            <p:nvPicPr>
              <p:cNvPr id="30" name="Ink 29">
                <a:extLst>
                  <a:ext uri="{FF2B5EF4-FFF2-40B4-BE49-F238E27FC236}">
                    <a16:creationId xmlns:a16="http://schemas.microsoft.com/office/drawing/2014/main" id="{401CFC2E-6977-49D1-BD31-D3918A0CB953}"/>
                  </a:ext>
                </a:extLst>
              </p:cNvPr>
              <p:cNvPicPr/>
              <p:nvPr/>
            </p:nvPicPr>
            <p:blipFill>
              <a:blip r:embed="rId53"/>
              <a:stretch>
                <a:fillRect/>
              </a:stretch>
            </p:blipFill>
            <p:spPr>
              <a:xfrm>
                <a:off x="4923222" y="2951169"/>
                <a:ext cx="1331280" cy="642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C223F0A6-538A-4E4D-87FF-106B731A7AF0}"/>
                  </a:ext>
                </a:extLst>
              </p14:cNvPr>
              <p14:cNvContentPartPr/>
              <p14:nvPr/>
            </p14:nvContentPartPr>
            <p14:xfrm>
              <a:off x="6282582" y="2588649"/>
              <a:ext cx="598320" cy="740160"/>
            </p14:xfrm>
          </p:contentPart>
        </mc:Choice>
        <mc:Fallback xmlns="">
          <p:pic>
            <p:nvPicPr>
              <p:cNvPr id="31" name="Ink 30">
                <a:extLst>
                  <a:ext uri="{FF2B5EF4-FFF2-40B4-BE49-F238E27FC236}">
                    <a16:creationId xmlns:a16="http://schemas.microsoft.com/office/drawing/2014/main" id="{C223F0A6-538A-4E4D-87FF-106B731A7AF0}"/>
                  </a:ext>
                </a:extLst>
              </p:cNvPr>
              <p:cNvPicPr/>
              <p:nvPr/>
            </p:nvPicPr>
            <p:blipFill>
              <a:blip r:embed="rId55"/>
              <a:stretch>
                <a:fillRect/>
              </a:stretch>
            </p:blipFill>
            <p:spPr>
              <a:xfrm>
                <a:off x="6264942" y="2552649"/>
                <a:ext cx="633960" cy="811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2DAF4EDC-21B0-4ACF-9F18-E9B0764FD261}"/>
                  </a:ext>
                </a:extLst>
              </p14:cNvPr>
              <p14:cNvContentPartPr/>
              <p14:nvPr/>
            </p14:nvContentPartPr>
            <p14:xfrm>
              <a:off x="6964782" y="1906809"/>
              <a:ext cx="1584720" cy="1004400"/>
            </p14:xfrm>
          </p:contentPart>
        </mc:Choice>
        <mc:Fallback xmlns="">
          <p:pic>
            <p:nvPicPr>
              <p:cNvPr id="32" name="Ink 31">
                <a:extLst>
                  <a:ext uri="{FF2B5EF4-FFF2-40B4-BE49-F238E27FC236}">
                    <a16:creationId xmlns:a16="http://schemas.microsoft.com/office/drawing/2014/main" id="{2DAF4EDC-21B0-4ACF-9F18-E9B0764FD261}"/>
                  </a:ext>
                </a:extLst>
              </p:cNvPr>
              <p:cNvPicPr/>
              <p:nvPr/>
            </p:nvPicPr>
            <p:blipFill>
              <a:blip r:embed="rId57"/>
              <a:stretch>
                <a:fillRect/>
              </a:stretch>
            </p:blipFill>
            <p:spPr>
              <a:xfrm>
                <a:off x="6947142" y="1871169"/>
                <a:ext cx="1620360" cy="1076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2C3419EA-958B-4014-8DA6-52C81AE4810D}"/>
                  </a:ext>
                </a:extLst>
              </p14:cNvPr>
              <p14:cNvContentPartPr/>
              <p14:nvPr/>
            </p14:nvContentPartPr>
            <p14:xfrm>
              <a:off x="7835982" y="1802049"/>
              <a:ext cx="551520" cy="236880"/>
            </p14:xfrm>
          </p:contentPart>
        </mc:Choice>
        <mc:Fallback xmlns="">
          <p:pic>
            <p:nvPicPr>
              <p:cNvPr id="33" name="Ink 32">
                <a:extLst>
                  <a:ext uri="{FF2B5EF4-FFF2-40B4-BE49-F238E27FC236}">
                    <a16:creationId xmlns:a16="http://schemas.microsoft.com/office/drawing/2014/main" id="{2C3419EA-958B-4014-8DA6-52C81AE4810D}"/>
                  </a:ext>
                </a:extLst>
              </p:cNvPr>
              <p:cNvPicPr/>
              <p:nvPr/>
            </p:nvPicPr>
            <p:blipFill>
              <a:blip r:embed="rId59"/>
              <a:stretch>
                <a:fillRect/>
              </a:stretch>
            </p:blipFill>
            <p:spPr>
              <a:xfrm>
                <a:off x="7818342" y="1766049"/>
                <a:ext cx="5871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9C7E5849-53FA-4052-8E1F-F82A5ED0D7F6}"/>
                  </a:ext>
                </a:extLst>
              </p14:cNvPr>
              <p14:cNvContentPartPr/>
              <p14:nvPr/>
            </p14:nvContentPartPr>
            <p14:xfrm>
              <a:off x="3134382" y="5295849"/>
              <a:ext cx="529200" cy="427320"/>
            </p14:xfrm>
          </p:contentPart>
        </mc:Choice>
        <mc:Fallback xmlns="">
          <p:pic>
            <p:nvPicPr>
              <p:cNvPr id="34" name="Ink 33">
                <a:extLst>
                  <a:ext uri="{FF2B5EF4-FFF2-40B4-BE49-F238E27FC236}">
                    <a16:creationId xmlns:a16="http://schemas.microsoft.com/office/drawing/2014/main" id="{9C7E5849-53FA-4052-8E1F-F82A5ED0D7F6}"/>
                  </a:ext>
                </a:extLst>
              </p:cNvPr>
              <p:cNvPicPr/>
              <p:nvPr/>
            </p:nvPicPr>
            <p:blipFill>
              <a:blip r:embed="rId61"/>
              <a:stretch>
                <a:fillRect/>
              </a:stretch>
            </p:blipFill>
            <p:spPr>
              <a:xfrm>
                <a:off x="3116742" y="5260209"/>
                <a:ext cx="56484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38375A94-7613-4817-AA5D-89089FDDEC9C}"/>
                  </a:ext>
                </a:extLst>
              </p14:cNvPr>
              <p14:cNvContentPartPr/>
              <p14:nvPr/>
            </p14:nvContentPartPr>
            <p14:xfrm>
              <a:off x="2825862" y="4872849"/>
              <a:ext cx="1368000" cy="1177200"/>
            </p14:xfrm>
          </p:contentPart>
        </mc:Choice>
        <mc:Fallback xmlns="">
          <p:pic>
            <p:nvPicPr>
              <p:cNvPr id="35" name="Ink 34">
                <a:extLst>
                  <a:ext uri="{FF2B5EF4-FFF2-40B4-BE49-F238E27FC236}">
                    <a16:creationId xmlns:a16="http://schemas.microsoft.com/office/drawing/2014/main" id="{38375A94-7613-4817-AA5D-89089FDDEC9C}"/>
                  </a:ext>
                </a:extLst>
              </p:cNvPr>
              <p:cNvPicPr/>
              <p:nvPr/>
            </p:nvPicPr>
            <p:blipFill>
              <a:blip r:embed="rId63"/>
              <a:stretch>
                <a:fillRect/>
              </a:stretch>
            </p:blipFill>
            <p:spPr>
              <a:xfrm>
                <a:off x="2808222" y="4836849"/>
                <a:ext cx="1403640" cy="1248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790FE53E-A4D1-4008-9CE4-E93DE25CF40A}"/>
                  </a:ext>
                </a:extLst>
              </p14:cNvPr>
              <p14:cNvContentPartPr/>
              <p14:nvPr/>
            </p14:nvContentPartPr>
            <p14:xfrm>
              <a:off x="4200702" y="3951249"/>
              <a:ext cx="2365920" cy="1336320"/>
            </p14:xfrm>
          </p:contentPart>
        </mc:Choice>
        <mc:Fallback xmlns="">
          <p:pic>
            <p:nvPicPr>
              <p:cNvPr id="36" name="Ink 35">
                <a:extLst>
                  <a:ext uri="{FF2B5EF4-FFF2-40B4-BE49-F238E27FC236}">
                    <a16:creationId xmlns:a16="http://schemas.microsoft.com/office/drawing/2014/main" id="{790FE53E-A4D1-4008-9CE4-E93DE25CF40A}"/>
                  </a:ext>
                </a:extLst>
              </p:cNvPr>
              <p:cNvPicPr/>
              <p:nvPr/>
            </p:nvPicPr>
            <p:blipFill>
              <a:blip r:embed="rId65"/>
              <a:stretch>
                <a:fillRect/>
              </a:stretch>
            </p:blipFill>
            <p:spPr>
              <a:xfrm>
                <a:off x="4182702" y="3915249"/>
                <a:ext cx="2401560" cy="1407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789E6049-640C-489F-B0D0-7EBC17779467}"/>
                  </a:ext>
                </a:extLst>
              </p14:cNvPr>
              <p14:cNvContentPartPr/>
              <p14:nvPr/>
            </p14:nvContentPartPr>
            <p14:xfrm>
              <a:off x="6783342" y="3727689"/>
              <a:ext cx="655200" cy="512640"/>
            </p14:xfrm>
          </p:contentPart>
        </mc:Choice>
        <mc:Fallback xmlns="">
          <p:pic>
            <p:nvPicPr>
              <p:cNvPr id="37" name="Ink 36">
                <a:extLst>
                  <a:ext uri="{FF2B5EF4-FFF2-40B4-BE49-F238E27FC236}">
                    <a16:creationId xmlns:a16="http://schemas.microsoft.com/office/drawing/2014/main" id="{789E6049-640C-489F-B0D0-7EBC17779467}"/>
                  </a:ext>
                </a:extLst>
              </p:cNvPr>
              <p:cNvPicPr/>
              <p:nvPr/>
            </p:nvPicPr>
            <p:blipFill>
              <a:blip r:embed="rId67"/>
              <a:stretch>
                <a:fillRect/>
              </a:stretch>
            </p:blipFill>
            <p:spPr>
              <a:xfrm>
                <a:off x="6765342" y="3691689"/>
                <a:ext cx="69084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Ink 37">
                <a:extLst>
                  <a:ext uri="{FF2B5EF4-FFF2-40B4-BE49-F238E27FC236}">
                    <a16:creationId xmlns:a16="http://schemas.microsoft.com/office/drawing/2014/main" id="{E1472958-CC66-4066-8ED6-98B4C3B7CDF0}"/>
                  </a:ext>
                </a:extLst>
              </p14:cNvPr>
              <p14:cNvContentPartPr/>
              <p14:nvPr/>
            </p14:nvContentPartPr>
            <p14:xfrm>
              <a:off x="7358982" y="3540849"/>
              <a:ext cx="862200" cy="437760"/>
            </p14:xfrm>
          </p:contentPart>
        </mc:Choice>
        <mc:Fallback xmlns="">
          <p:pic>
            <p:nvPicPr>
              <p:cNvPr id="38" name="Ink 37">
                <a:extLst>
                  <a:ext uri="{FF2B5EF4-FFF2-40B4-BE49-F238E27FC236}">
                    <a16:creationId xmlns:a16="http://schemas.microsoft.com/office/drawing/2014/main" id="{E1472958-CC66-4066-8ED6-98B4C3B7CDF0}"/>
                  </a:ext>
                </a:extLst>
              </p:cNvPr>
              <p:cNvPicPr/>
              <p:nvPr/>
            </p:nvPicPr>
            <p:blipFill>
              <a:blip r:embed="rId69"/>
              <a:stretch>
                <a:fillRect/>
              </a:stretch>
            </p:blipFill>
            <p:spPr>
              <a:xfrm>
                <a:off x="7340982" y="3504849"/>
                <a:ext cx="8978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A3867D8F-75EA-4A6B-9E2C-E6483238B2C6}"/>
                  </a:ext>
                </a:extLst>
              </p14:cNvPr>
              <p14:cNvContentPartPr/>
              <p14:nvPr/>
            </p14:nvContentPartPr>
            <p14:xfrm>
              <a:off x="8221542" y="3237369"/>
              <a:ext cx="430200" cy="587520"/>
            </p14:xfrm>
          </p:contentPart>
        </mc:Choice>
        <mc:Fallback xmlns="">
          <p:pic>
            <p:nvPicPr>
              <p:cNvPr id="39" name="Ink 38">
                <a:extLst>
                  <a:ext uri="{FF2B5EF4-FFF2-40B4-BE49-F238E27FC236}">
                    <a16:creationId xmlns:a16="http://schemas.microsoft.com/office/drawing/2014/main" id="{A3867D8F-75EA-4A6B-9E2C-E6483238B2C6}"/>
                  </a:ext>
                </a:extLst>
              </p:cNvPr>
              <p:cNvPicPr/>
              <p:nvPr/>
            </p:nvPicPr>
            <p:blipFill>
              <a:blip r:embed="rId71"/>
              <a:stretch>
                <a:fillRect/>
              </a:stretch>
            </p:blipFill>
            <p:spPr>
              <a:xfrm>
                <a:off x="8203542" y="3201369"/>
                <a:ext cx="465840" cy="659160"/>
              </a:xfrm>
              <a:prstGeom prst="rect">
                <a:avLst/>
              </a:prstGeom>
            </p:spPr>
          </p:pic>
        </mc:Fallback>
      </mc:AlternateContent>
    </p:spTree>
    <p:extLst>
      <p:ext uri="{BB962C8B-B14F-4D97-AF65-F5344CB8AC3E}">
        <p14:creationId xmlns:p14="http://schemas.microsoft.com/office/powerpoint/2010/main" val="246212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52A31A6-4829-4B27-B572-8308FAFC8F15}"/>
                  </a:ext>
                </a:extLst>
              </p14:cNvPr>
              <p14:cNvContentPartPr/>
              <p14:nvPr/>
            </p14:nvContentPartPr>
            <p14:xfrm>
              <a:off x="2149422" y="1577298"/>
              <a:ext cx="691560" cy="1090080"/>
            </p14:xfrm>
          </p:contentPart>
        </mc:Choice>
        <mc:Fallback xmlns="">
          <p:pic>
            <p:nvPicPr>
              <p:cNvPr id="5" name="Ink 4">
                <a:extLst>
                  <a:ext uri="{FF2B5EF4-FFF2-40B4-BE49-F238E27FC236}">
                    <a16:creationId xmlns:a16="http://schemas.microsoft.com/office/drawing/2014/main" id="{752A31A6-4829-4B27-B572-8308FAFC8F15}"/>
                  </a:ext>
                </a:extLst>
              </p:cNvPr>
              <p:cNvPicPr/>
              <p:nvPr/>
            </p:nvPicPr>
            <p:blipFill>
              <a:blip r:embed="rId3"/>
              <a:stretch>
                <a:fillRect/>
              </a:stretch>
            </p:blipFill>
            <p:spPr>
              <a:xfrm>
                <a:off x="2131782" y="1541658"/>
                <a:ext cx="727200" cy="116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CEA9F0D-5EEF-474D-B873-DBEAD9E8C0A0}"/>
                  </a:ext>
                </a:extLst>
              </p14:cNvPr>
              <p14:cNvContentPartPr/>
              <p14:nvPr/>
            </p14:nvContentPartPr>
            <p14:xfrm>
              <a:off x="2883462" y="2145018"/>
              <a:ext cx="181800" cy="69480"/>
            </p14:xfrm>
          </p:contentPart>
        </mc:Choice>
        <mc:Fallback xmlns="">
          <p:pic>
            <p:nvPicPr>
              <p:cNvPr id="6" name="Ink 5">
                <a:extLst>
                  <a:ext uri="{FF2B5EF4-FFF2-40B4-BE49-F238E27FC236}">
                    <a16:creationId xmlns:a16="http://schemas.microsoft.com/office/drawing/2014/main" id="{3CEA9F0D-5EEF-474D-B873-DBEAD9E8C0A0}"/>
                  </a:ext>
                </a:extLst>
              </p:cNvPr>
              <p:cNvPicPr/>
              <p:nvPr/>
            </p:nvPicPr>
            <p:blipFill>
              <a:blip r:embed="rId5"/>
              <a:stretch>
                <a:fillRect/>
              </a:stretch>
            </p:blipFill>
            <p:spPr>
              <a:xfrm>
                <a:off x="2865462" y="2109018"/>
                <a:ext cx="2174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FAD1AF-6EE0-473D-B328-8D3F069CCFAD}"/>
                  </a:ext>
                </a:extLst>
              </p14:cNvPr>
              <p14:cNvContentPartPr/>
              <p14:nvPr/>
            </p14:nvContentPartPr>
            <p14:xfrm>
              <a:off x="2862582" y="2097498"/>
              <a:ext cx="3960" cy="3960"/>
            </p14:xfrm>
          </p:contentPart>
        </mc:Choice>
        <mc:Fallback xmlns="">
          <p:pic>
            <p:nvPicPr>
              <p:cNvPr id="7" name="Ink 6">
                <a:extLst>
                  <a:ext uri="{FF2B5EF4-FFF2-40B4-BE49-F238E27FC236}">
                    <a16:creationId xmlns:a16="http://schemas.microsoft.com/office/drawing/2014/main" id="{78FAD1AF-6EE0-473D-B328-8D3F069CCFAD}"/>
                  </a:ext>
                </a:extLst>
              </p:cNvPr>
              <p:cNvPicPr/>
              <p:nvPr/>
            </p:nvPicPr>
            <p:blipFill>
              <a:blip r:embed="rId7"/>
              <a:stretch>
                <a:fillRect/>
              </a:stretch>
            </p:blipFill>
            <p:spPr>
              <a:xfrm>
                <a:off x="2844582" y="2061858"/>
                <a:ext cx="39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98807C4-A6B2-4687-A093-67D350333B14}"/>
                  </a:ext>
                </a:extLst>
              </p14:cNvPr>
              <p14:cNvContentPartPr/>
              <p14:nvPr/>
            </p14:nvContentPartPr>
            <p14:xfrm>
              <a:off x="2980302" y="1684578"/>
              <a:ext cx="1067040" cy="1227240"/>
            </p14:xfrm>
          </p:contentPart>
        </mc:Choice>
        <mc:Fallback xmlns="">
          <p:pic>
            <p:nvPicPr>
              <p:cNvPr id="8" name="Ink 7">
                <a:extLst>
                  <a:ext uri="{FF2B5EF4-FFF2-40B4-BE49-F238E27FC236}">
                    <a16:creationId xmlns:a16="http://schemas.microsoft.com/office/drawing/2014/main" id="{198807C4-A6B2-4687-A093-67D350333B14}"/>
                  </a:ext>
                </a:extLst>
              </p:cNvPr>
              <p:cNvPicPr/>
              <p:nvPr/>
            </p:nvPicPr>
            <p:blipFill>
              <a:blip r:embed="rId9"/>
              <a:stretch>
                <a:fillRect/>
              </a:stretch>
            </p:blipFill>
            <p:spPr>
              <a:xfrm>
                <a:off x="2962662" y="1648938"/>
                <a:ext cx="1102680" cy="129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F6B5506-2821-4618-8460-09FE8D6E8CC7}"/>
                  </a:ext>
                </a:extLst>
              </p14:cNvPr>
              <p14:cNvContentPartPr/>
              <p14:nvPr/>
            </p14:nvContentPartPr>
            <p14:xfrm>
              <a:off x="3666102" y="1441938"/>
              <a:ext cx="1032480" cy="1215000"/>
            </p14:xfrm>
          </p:contentPart>
        </mc:Choice>
        <mc:Fallback xmlns="">
          <p:pic>
            <p:nvPicPr>
              <p:cNvPr id="9" name="Ink 8">
                <a:extLst>
                  <a:ext uri="{FF2B5EF4-FFF2-40B4-BE49-F238E27FC236}">
                    <a16:creationId xmlns:a16="http://schemas.microsoft.com/office/drawing/2014/main" id="{3F6B5506-2821-4618-8460-09FE8D6E8CC7}"/>
                  </a:ext>
                </a:extLst>
              </p:cNvPr>
              <p:cNvPicPr/>
              <p:nvPr/>
            </p:nvPicPr>
            <p:blipFill>
              <a:blip r:embed="rId11"/>
              <a:stretch>
                <a:fillRect/>
              </a:stretch>
            </p:blipFill>
            <p:spPr>
              <a:xfrm>
                <a:off x="3648102" y="1405938"/>
                <a:ext cx="1068120" cy="128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8F25F29-E306-484F-936E-7AF700BBBD13}"/>
                  </a:ext>
                </a:extLst>
              </p14:cNvPr>
              <p14:cNvContentPartPr/>
              <p14:nvPr/>
            </p14:nvContentPartPr>
            <p14:xfrm>
              <a:off x="4604982" y="1491978"/>
              <a:ext cx="596160" cy="514080"/>
            </p14:xfrm>
          </p:contentPart>
        </mc:Choice>
        <mc:Fallback xmlns="">
          <p:pic>
            <p:nvPicPr>
              <p:cNvPr id="10" name="Ink 9">
                <a:extLst>
                  <a:ext uri="{FF2B5EF4-FFF2-40B4-BE49-F238E27FC236}">
                    <a16:creationId xmlns:a16="http://schemas.microsoft.com/office/drawing/2014/main" id="{48F25F29-E306-484F-936E-7AF700BBBD13}"/>
                  </a:ext>
                </a:extLst>
              </p:cNvPr>
              <p:cNvPicPr/>
              <p:nvPr/>
            </p:nvPicPr>
            <p:blipFill>
              <a:blip r:embed="rId13"/>
              <a:stretch>
                <a:fillRect/>
              </a:stretch>
            </p:blipFill>
            <p:spPr>
              <a:xfrm>
                <a:off x="4586982" y="1455978"/>
                <a:ext cx="631800"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1DB3413B-614B-4FDE-9DB4-F7261776D3A4}"/>
                  </a:ext>
                </a:extLst>
              </p14:cNvPr>
              <p14:cNvContentPartPr/>
              <p14:nvPr/>
            </p14:nvContentPartPr>
            <p14:xfrm>
              <a:off x="5547462" y="1013898"/>
              <a:ext cx="1048680" cy="758520"/>
            </p14:xfrm>
          </p:contentPart>
        </mc:Choice>
        <mc:Fallback xmlns="">
          <p:pic>
            <p:nvPicPr>
              <p:cNvPr id="11" name="Ink 10">
                <a:extLst>
                  <a:ext uri="{FF2B5EF4-FFF2-40B4-BE49-F238E27FC236}">
                    <a16:creationId xmlns:a16="http://schemas.microsoft.com/office/drawing/2014/main" id="{1DB3413B-614B-4FDE-9DB4-F7261776D3A4}"/>
                  </a:ext>
                </a:extLst>
              </p:cNvPr>
              <p:cNvPicPr/>
              <p:nvPr/>
            </p:nvPicPr>
            <p:blipFill>
              <a:blip r:embed="rId15"/>
              <a:stretch>
                <a:fillRect/>
              </a:stretch>
            </p:blipFill>
            <p:spPr>
              <a:xfrm>
                <a:off x="5529822" y="978258"/>
                <a:ext cx="108432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3254834A-9E0C-4ADB-9166-659F3350C29F}"/>
                  </a:ext>
                </a:extLst>
              </p14:cNvPr>
              <p14:cNvContentPartPr/>
              <p14:nvPr/>
            </p14:nvContentPartPr>
            <p14:xfrm>
              <a:off x="5582742" y="1617618"/>
              <a:ext cx="1797120" cy="1026000"/>
            </p14:xfrm>
          </p:contentPart>
        </mc:Choice>
        <mc:Fallback xmlns="">
          <p:pic>
            <p:nvPicPr>
              <p:cNvPr id="12" name="Ink 11">
                <a:extLst>
                  <a:ext uri="{FF2B5EF4-FFF2-40B4-BE49-F238E27FC236}">
                    <a16:creationId xmlns:a16="http://schemas.microsoft.com/office/drawing/2014/main" id="{3254834A-9E0C-4ADB-9166-659F3350C29F}"/>
                  </a:ext>
                </a:extLst>
              </p:cNvPr>
              <p:cNvPicPr/>
              <p:nvPr/>
            </p:nvPicPr>
            <p:blipFill>
              <a:blip r:embed="rId17"/>
              <a:stretch>
                <a:fillRect/>
              </a:stretch>
            </p:blipFill>
            <p:spPr>
              <a:xfrm>
                <a:off x="5564742" y="1581618"/>
                <a:ext cx="1832760" cy="109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4828904-14B7-4BE4-985D-35051DB76C8D}"/>
                  </a:ext>
                </a:extLst>
              </p14:cNvPr>
              <p14:cNvContentPartPr/>
              <p14:nvPr/>
            </p14:nvContentPartPr>
            <p14:xfrm>
              <a:off x="5776062" y="1760898"/>
              <a:ext cx="1111680" cy="340560"/>
            </p14:xfrm>
          </p:contentPart>
        </mc:Choice>
        <mc:Fallback xmlns="">
          <p:pic>
            <p:nvPicPr>
              <p:cNvPr id="13" name="Ink 12">
                <a:extLst>
                  <a:ext uri="{FF2B5EF4-FFF2-40B4-BE49-F238E27FC236}">
                    <a16:creationId xmlns:a16="http://schemas.microsoft.com/office/drawing/2014/main" id="{14828904-14B7-4BE4-985D-35051DB76C8D}"/>
                  </a:ext>
                </a:extLst>
              </p:cNvPr>
              <p:cNvPicPr/>
              <p:nvPr/>
            </p:nvPicPr>
            <p:blipFill>
              <a:blip r:embed="rId19"/>
              <a:stretch>
                <a:fillRect/>
              </a:stretch>
            </p:blipFill>
            <p:spPr>
              <a:xfrm>
                <a:off x="5758422" y="1724898"/>
                <a:ext cx="114732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4CB6E01-EC7A-4715-8743-0AE82EE887B3}"/>
                  </a:ext>
                </a:extLst>
              </p14:cNvPr>
              <p14:cNvContentPartPr/>
              <p14:nvPr/>
            </p14:nvContentPartPr>
            <p14:xfrm>
              <a:off x="5653302" y="2118738"/>
              <a:ext cx="1775520" cy="1275840"/>
            </p14:xfrm>
          </p:contentPart>
        </mc:Choice>
        <mc:Fallback xmlns="">
          <p:pic>
            <p:nvPicPr>
              <p:cNvPr id="14" name="Ink 13">
                <a:extLst>
                  <a:ext uri="{FF2B5EF4-FFF2-40B4-BE49-F238E27FC236}">
                    <a16:creationId xmlns:a16="http://schemas.microsoft.com/office/drawing/2014/main" id="{C4CB6E01-EC7A-4715-8743-0AE82EE887B3}"/>
                  </a:ext>
                </a:extLst>
              </p:cNvPr>
              <p:cNvPicPr/>
              <p:nvPr/>
            </p:nvPicPr>
            <p:blipFill>
              <a:blip r:embed="rId21"/>
              <a:stretch>
                <a:fillRect/>
              </a:stretch>
            </p:blipFill>
            <p:spPr>
              <a:xfrm>
                <a:off x="5635302" y="2082738"/>
                <a:ext cx="1811160" cy="1347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00029D02-438B-4445-87A0-9711300DCC3B}"/>
                  </a:ext>
                </a:extLst>
              </p14:cNvPr>
              <p14:cNvContentPartPr/>
              <p14:nvPr/>
            </p14:nvContentPartPr>
            <p14:xfrm>
              <a:off x="6874782" y="681978"/>
              <a:ext cx="627120" cy="389160"/>
            </p14:xfrm>
          </p:contentPart>
        </mc:Choice>
        <mc:Fallback xmlns="">
          <p:pic>
            <p:nvPicPr>
              <p:cNvPr id="15" name="Ink 14">
                <a:extLst>
                  <a:ext uri="{FF2B5EF4-FFF2-40B4-BE49-F238E27FC236}">
                    <a16:creationId xmlns:a16="http://schemas.microsoft.com/office/drawing/2014/main" id="{00029D02-438B-4445-87A0-9711300DCC3B}"/>
                  </a:ext>
                </a:extLst>
              </p:cNvPr>
              <p:cNvPicPr/>
              <p:nvPr/>
            </p:nvPicPr>
            <p:blipFill>
              <a:blip r:embed="rId23"/>
              <a:stretch>
                <a:fillRect/>
              </a:stretch>
            </p:blipFill>
            <p:spPr>
              <a:xfrm>
                <a:off x="6856782" y="645978"/>
                <a:ext cx="66276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9B6D470A-4D6E-484E-939B-F2F7F7F509C7}"/>
                  </a:ext>
                </a:extLst>
              </p14:cNvPr>
              <p14:cNvContentPartPr/>
              <p14:nvPr/>
            </p14:nvContentPartPr>
            <p14:xfrm>
              <a:off x="7719342" y="173658"/>
              <a:ext cx="1183680" cy="678600"/>
            </p14:xfrm>
          </p:contentPart>
        </mc:Choice>
        <mc:Fallback xmlns="">
          <p:pic>
            <p:nvPicPr>
              <p:cNvPr id="16" name="Ink 15">
                <a:extLst>
                  <a:ext uri="{FF2B5EF4-FFF2-40B4-BE49-F238E27FC236}">
                    <a16:creationId xmlns:a16="http://schemas.microsoft.com/office/drawing/2014/main" id="{9B6D470A-4D6E-484E-939B-F2F7F7F509C7}"/>
                  </a:ext>
                </a:extLst>
              </p:cNvPr>
              <p:cNvPicPr/>
              <p:nvPr/>
            </p:nvPicPr>
            <p:blipFill>
              <a:blip r:embed="rId25"/>
              <a:stretch>
                <a:fillRect/>
              </a:stretch>
            </p:blipFill>
            <p:spPr>
              <a:xfrm>
                <a:off x="7701702" y="137658"/>
                <a:ext cx="1219320" cy="750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4A83762A-F182-4A76-915E-1B05704ED301}"/>
                  </a:ext>
                </a:extLst>
              </p14:cNvPr>
              <p14:cNvContentPartPr/>
              <p14:nvPr/>
            </p14:nvContentPartPr>
            <p14:xfrm>
              <a:off x="8572182" y="316218"/>
              <a:ext cx="106200" cy="21960"/>
            </p14:xfrm>
          </p:contentPart>
        </mc:Choice>
        <mc:Fallback xmlns="">
          <p:pic>
            <p:nvPicPr>
              <p:cNvPr id="17" name="Ink 16">
                <a:extLst>
                  <a:ext uri="{FF2B5EF4-FFF2-40B4-BE49-F238E27FC236}">
                    <a16:creationId xmlns:a16="http://schemas.microsoft.com/office/drawing/2014/main" id="{4A83762A-F182-4A76-915E-1B05704ED301}"/>
                  </a:ext>
                </a:extLst>
              </p:cNvPr>
              <p:cNvPicPr/>
              <p:nvPr/>
            </p:nvPicPr>
            <p:blipFill>
              <a:blip r:embed="rId27"/>
              <a:stretch>
                <a:fillRect/>
              </a:stretch>
            </p:blipFill>
            <p:spPr>
              <a:xfrm>
                <a:off x="8554182" y="280218"/>
                <a:ext cx="1418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AB1D88DD-9BEC-44FF-8EFE-AF536F1AA255}"/>
                  </a:ext>
                </a:extLst>
              </p14:cNvPr>
              <p14:cNvContentPartPr/>
              <p14:nvPr/>
            </p14:nvContentPartPr>
            <p14:xfrm>
              <a:off x="7954782" y="430338"/>
              <a:ext cx="274680" cy="17640"/>
            </p14:xfrm>
          </p:contentPart>
        </mc:Choice>
        <mc:Fallback xmlns="">
          <p:pic>
            <p:nvPicPr>
              <p:cNvPr id="18" name="Ink 17">
                <a:extLst>
                  <a:ext uri="{FF2B5EF4-FFF2-40B4-BE49-F238E27FC236}">
                    <a16:creationId xmlns:a16="http://schemas.microsoft.com/office/drawing/2014/main" id="{AB1D88DD-9BEC-44FF-8EFE-AF536F1AA255}"/>
                  </a:ext>
                </a:extLst>
              </p:cNvPr>
              <p:cNvPicPr/>
              <p:nvPr/>
            </p:nvPicPr>
            <p:blipFill>
              <a:blip r:embed="rId29"/>
              <a:stretch>
                <a:fillRect/>
              </a:stretch>
            </p:blipFill>
            <p:spPr>
              <a:xfrm>
                <a:off x="7937142" y="394698"/>
                <a:ext cx="3103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F7452A10-35C6-48FA-850D-44465FDBBF8E}"/>
                  </a:ext>
                </a:extLst>
              </p14:cNvPr>
              <p14:cNvContentPartPr/>
              <p14:nvPr/>
            </p14:nvContentPartPr>
            <p14:xfrm>
              <a:off x="8915622" y="59538"/>
              <a:ext cx="999000" cy="547920"/>
            </p14:xfrm>
          </p:contentPart>
        </mc:Choice>
        <mc:Fallback xmlns="">
          <p:pic>
            <p:nvPicPr>
              <p:cNvPr id="19" name="Ink 18">
                <a:extLst>
                  <a:ext uri="{FF2B5EF4-FFF2-40B4-BE49-F238E27FC236}">
                    <a16:creationId xmlns:a16="http://schemas.microsoft.com/office/drawing/2014/main" id="{F7452A10-35C6-48FA-850D-44465FDBBF8E}"/>
                  </a:ext>
                </a:extLst>
              </p:cNvPr>
              <p:cNvPicPr/>
              <p:nvPr/>
            </p:nvPicPr>
            <p:blipFill>
              <a:blip r:embed="rId31"/>
              <a:stretch>
                <a:fillRect/>
              </a:stretch>
            </p:blipFill>
            <p:spPr>
              <a:xfrm>
                <a:off x="8897982" y="23538"/>
                <a:ext cx="103464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0E2E6723-9007-43B9-9B60-62926EF44D35}"/>
                  </a:ext>
                </a:extLst>
              </p14:cNvPr>
              <p14:cNvContentPartPr/>
              <p14:nvPr/>
            </p14:nvContentPartPr>
            <p14:xfrm>
              <a:off x="7323702" y="922458"/>
              <a:ext cx="2521800" cy="1335960"/>
            </p14:xfrm>
          </p:contentPart>
        </mc:Choice>
        <mc:Fallback xmlns="">
          <p:pic>
            <p:nvPicPr>
              <p:cNvPr id="20" name="Ink 19">
                <a:extLst>
                  <a:ext uri="{FF2B5EF4-FFF2-40B4-BE49-F238E27FC236}">
                    <a16:creationId xmlns:a16="http://schemas.microsoft.com/office/drawing/2014/main" id="{0E2E6723-9007-43B9-9B60-62926EF44D35}"/>
                  </a:ext>
                </a:extLst>
              </p:cNvPr>
              <p:cNvPicPr/>
              <p:nvPr/>
            </p:nvPicPr>
            <p:blipFill>
              <a:blip r:embed="rId33"/>
              <a:stretch>
                <a:fillRect/>
              </a:stretch>
            </p:blipFill>
            <p:spPr>
              <a:xfrm>
                <a:off x="7305702" y="886458"/>
                <a:ext cx="2557440" cy="1407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575A4797-E497-4A0A-A833-49055F8D2667}"/>
                  </a:ext>
                </a:extLst>
              </p14:cNvPr>
              <p14:cNvContentPartPr/>
              <p14:nvPr/>
            </p14:nvContentPartPr>
            <p14:xfrm>
              <a:off x="7921662" y="2391258"/>
              <a:ext cx="17640" cy="31320"/>
            </p14:xfrm>
          </p:contentPart>
        </mc:Choice>
        <mc:Fallback xmlns="">
          <p:pic>
            <p:nvPicPr>
              <p:cNvPr id="21" name="Ink 20">
                <a:extLst>
                  <a:ext uri="{FF2B5EF4-FFF2-40B4-BE49-F238E27FC236}">
                    <a16:creationId xmlns:a16="http://schemas.microsoft.com/office/drawing/2014/main" id="{575A4797-E497-4A0A-A833-49055F8D2667}"/>
                  </a:ext>
                </a:extLst>
              </p:cNvPr>
              <p:cNvPicPr/>
              <p:nvPr/>
            </p:nvPicPr>
            <p:blipFill>
              <a:blip r:embed="rId35"/>
              <a:stretch>
                <a:fillRect/>
              </a:stretch>
            </p:blipFill>
            <p:spPr>
              <a:xfrm>
                <a:off x="7903662" y="2355258"/>
                <a:ext cx="532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C3F5A002-3A88-4CA8-86F3-369553F2A4BE}"/>
                  </a:ext>
                </a:extLst>
              </p14:cNvPr>
              <p14:cNvContentPartPr/>
              <p14:nvPr/>
            </p14:nvContentPartPr>
            <p14:xfrm>
              <a:off x="8088702" y="2751618"/>
              <a:ext cx="3960" cy="20520"/>
            </p14:xfrm>
          </p:contentPart>
        </mc:Choice>
        <mc:Fallback xmlns="">
          <p:pic>
            <p:nvPicPr>
              <p:cNvPr id="22" name="Ink 21">
                <a:extLst>
                  <a:ext uri="{FF2B5EF4-FFF2-40B4-BE49-F238E27FC236}">
                    <a16:creationId xmlns:a16="http://schemas.microsoft.com/office/drawing/2014/main" id="{C3F5A002-3A88-4CA8-86F3-369553F2A4BE}"/>
                  </a:ext>
                </a:extLst>
              </p:cNvPr>
              <p:cNvPicPr/>
              <p:nvPr/>
            </p:nvPicPr>
            <p:blipFill>
              <a:blip r:embed="rId37"/>
              <a:stretch>
                <a:fillRect/>
              </a:stretch>
            </p:blipFill>
            <p:spPr>
              <a:xfrm>
                <a:off x="8070702" y="2715978"/>
                <a:ext cx="396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D203D13D-1E3D-4721-B061-B4D7DB21EB42}"/>
                  </a:ext>
                </a:extLst>
              </p14:cNvPr>
              <p14:cNvContentPartPr/>
              <p14:nvPr/>
            </p14:nvContentPartPr>
            <p14:xfrm>
              <a:off x="8158902" y="2980218"/>
              <a:ext cx="16200" cy="43560"/>
            </p14:xfrm>
          </p:contentPart>
        </mc:Choice>
        <mc:Fallback xmlns="">
          <p:pic>
            <p:nvPicPr>
              <p:cNvPr id="23" name="Ink 22">
                <a:extLst>
                  <a:ext uri="{FF2B5EF4-FFF2-40B4-BE49-F238E27FC236}">
                    <a16:creationId xmlns:a16="http://schemas.microsoft.com/office/drawing/2014/main" id="{D203D13D-1E3D-4721-B061-B4D7DB21EB42}"/>
                  </a:ext>
                </a:extLst>
              </p:cNvPr>
              <p:cNvPicPr/>
              <p:nvPr/>
            </p:nvPicPr>
            <p:blipFill>
              <a:blip r:embed="rId39"/>
              <a:stretch>
                <a:fillRect/>
              </a:stretch>
            </p:blipFill>
            <p:spPr>
              <a:xfrm>
                <a:off x="8140902" y="2944578"/>
                <a:ext cx="518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048C878C-AAEC-43CB-898B-0AA0C80E930D}"/>
                  </a:ext>
                </a:extLst>
              </p14:cNvPr>
              <p14:cNvContentPartPr/>
              <p14:nvPr/>
            </p14:nvContentPartPr>
            <p14:xfrm>
              <a:off x="702942" y="5670498"/>
              <a:ext cx="656640" cy="632520"/>
            </p14:xfrm>
          </p:contentPart>
        </mc:Choice>
        <mc:Fallback xmlns="">
          <p:pic>
            <p:nvPicPr>
              <p:cNvPr id="24" name="Ink 23">
                <a:extLst>
                  <a:ext uri="{FF2B5EF4-FFF2-40B4-BE49-F238E27FC236}">
                    <a16:creationId xmlns:a16="http://schemas.microsoft.com/office/drawing/2014/main" id="{048C878C-AAEC-43CB-898B-0AA0C80E930D}"/>
                  </a:ext>
                </a:extLst>
              </p:cNvPr>
              <p:cNvPicPr/>
              <p:nvPr/>
            </p:nvPicPr>
            <p:blipFill>
              <a:blip r:embed="rId41"/>
              <a:stretch>
                <a:fillRect/>
              </a:stretch>
            </p:blipFill>
            <p:spPr>
              <a:xfrm>
                <a:off x="685302" y="5634858"/>
                <a:ext cx="692280" cy="704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D2273B42-C6FD-4943-8F51-896F3167DAB4}"/>
                  </a:ext>
                </a:extLst>
              </p14:cNvPr>
              <p14:cNvContentPartPr/>
              <p14:nvPr/>
            </p14:nvContentPartPr>
            <p14:xfrm>
              <a:off x="852702" y="6111498"/>
              <a:ext cx="608760" cy="368280"/>
            </p14:xfrm>
          </p:contentPart>
        </mc:Choice>
        <mc:Fallback xmlns="">
          <p:pic>
            <p:nvPicPr>
              <p:cNvPr id="25" name="Ink 24">
                <a:extLst>
                  <a:ext uri="{FF2B5EF4-FFF2-40B4-BE49-F238E27FC236}">
                    <a16:creationId xmlns:a16="http://schemas.microsoft.com/office/drawing/2014/main" id="{D2273B42-C6FD-4943-8F51-896F3167DAB4}"/>
                  </a:ext>
                </a:extLst>
              </p:cNvPr>
              <p:cNvPicPr/>
              <p:nvPr/>
            </p:nvPicPr>
            <p:blipFill>
              <a:blip r:embed="rId43"/>
              <a:stretch>
                <a:fillRect/>
              </a:stretch>
            </p:blipFill>
            <p:spPr>
              <a:xfrm>
                <a:off x="834702" y="6075498"/>
                <a:ext cx="64440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7FC8F89E-89F3-44E8-B9B4-145F2B7A3E1F}"/>
                  </a:ext>
                </a:extLst>
              </p14:cNvPr>
              <p14:cNvContentPartPr/>
              <p14:nvPr/>
            </p14:nvContentPartPr>
            <p14:xfrm>
              <a:off x="448062" y="5457018"/>
              <a:ext cx="411120" cy="469080"/>
            </p14:xfrm>
          </p:contentPart>
        </mc:Choice>
        <mc:Fallback xmlns="">
          <p:pic>
            <p:nvPicPr>
              <p:cNvPr id="26" name="Ink 25">
                <a:extLst>
                  <a:ext uri="{FF2B5EF4-FFF2-40B4-BE49-F238E27FC236}">
                    <a16:creationId xmlns:a16="http://schemas.microsoft.com/office/drawing/2014/main" id="{7FC8F89E-89F3-44E8-B9B4-145F2B7A3E1F}"/>
                  </a:ext>
                </a:extLst>
              </p:cNvPr>
              <p:cNvPicPr/>
              <p:nvPr/>
            </p:nvPicPr>
            <p:blipFill>
              <a:blip r:embed="rId45"/>
              <a:stretch>
                <a:fillRect/>
              </a:stretch>
            </p:blipFill>
            <p:spPr>
              <a:xfrm>
                <a:off x="430422" y="5421378"/>
                <a:ext cx="4467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39FEF75E-A2F9-43B9-AE39-1DF369E6138A}"/>
                  </a:ext>
                </a:extLst>
              </p14:cNvPr>
              <p14:cNvContentPartPr/>
              <p14:nvPr/>
            </p14:nvContentPartPr>
            <p14:xfrm>
              <a:off x="1292262" y="5509938"/>
              <a:ext cx="613440" cy="414720"/>
            </p14:xfrm>
          </p:contentPart>
        </mc:Choice>
        <mc:Fallback xmlns="">
          <p:pic>
            <p:nvPicPr>
              <p:cNvPr id="27" name="Ink 26">
                <a:extLst>
                  <a:ext uri="{FF2B5EF4-FFF2-40B4-BE49-F238E27FC236}">
                    <a16:creationId xmlns:a16="http://schemas.microsoft.com/office/drawing/2014/main" id="{39FEF75E-A2F9-43B9-AE39-1DF369E6138A}"/>
                  </a:ext>
                </a:extLst>
              </p:cNvPr>
              <p:cNvPicPr/>
              <p:nvPr/>
            </p:nvPicPr>
            <p:blipFill>
              <a:blip r:embed="rId47"/>
              <a:stretch>
                <a:fillRect/>
              </a:stretch>
            </p:blipFill>
            <p:spPr>
              <a:xfrm>
                <a:off x="1274622" y="5473938"/>
                <a:ext cx="64908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0508B3A8-26FD-4F1A-9B46-80654AE0561C}"/>
                  </a:ext>
                </a:extLst>
              </p14:cNvPr>
              <p14:cNvContentPartPr/>
              <p14:nvPr/>
            </p14:nvContentPartPr>
            <p14:xfrm>
              <a:off x="1839102" y="4941858"/>
              <a:ext cx="507240" cy="744840"/>
            </p14:xfrm>
          </p:contentPart>
        </mc:Choice>
        <mc:Fallback xmlns="">
          <p:pic>
            <p:nvPicPr>
              <p:cNvPr id="28" name="Ink 27">
                <a:extLst>
                  <a:ext uri="{FF2B5EF4-FFF2-40B4-BE49-F238E27FC236}">
                    <a16:creationId xmlns:a16="http://schemas.microsoft.com/office/drawing/2014/main" id="{0508B3A8-26FD-4F1A-9B46-80654AE0561C}"/>
                  </a:ext>
                </a:extLst>
              </p:cNvPr>
              <p:cNvPicPr/>
              <p:nvPr/>
            </p:nvPicPr>
            <p:blipFill>
              <a:blip r:embed="rId49"/>
              <a:stretch>
                <a:fillRect/>
              </a:stretch>
            </p:blipFill>
            <p:spPr>
              <a:xfrm>
                <a:off x="1821102" y="4905858"/>
                <a:ext cx="54288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82FA9667-6FBD-41C3-8158-8605EA44EA31}"/>
                  </a:ext>
                </a:extLst>
              </p14:cNvPr>
              <p14:cNvContentPartPr/>
              <p14:nvPr/>
            </p14:nvContentPartPr>
            <p14:xfrm>
              <a:off x="2329782" y="4299618"/>
              <a:ext cx="1057320" cy="865440"/>
            </p14:xfrm>
          </p:contentPart>
        </mc:Choice>
        <mc:Fallback xmlns="">
          <p:pic>
            <p:nvPicPr>
              <p:cNvPr id="29" name="Ink 28">
                <a:extLst>
                  <a:ext uri="{FF2B5EF4-FFF2-40B4-BE49-F238E27FC236}">
                    <a16:creationId xmlns:a16="http://schemas.microsoft.com/office/drawing/2014/main" id="{82FA9667-6FBD-41C3-8158-8605EA44EA31}"/>
                  </a:ext>
                </a:extLst>
              </p:cNvPr>
              <p:cNvPicPr/>
              <p:nvPr/>
            </p:nvPicPr>
            <p:blipFill>
              <a:blip r:embed="rId51"/>
              <a:stretch>
                <a:fillRect/>
              </a:stretch>
            </p:blipFill>
            <p:spPr>
              <a:xfrm>
                <a:off x="2311782" y="4263978"/>
                <a:ext cx="109296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3F769655-634F-41CB-AADC-BE47C03F1C4D}"/>
                  </a:ext>
                </a:extLst>
              </p14:cNvPr>
              <p14:cNvContentPartPr/>
              <p14:nvPr/>
            </p14:nvContentPartPr>
            <p14:xfrm>
              <a:off x="3116022" y="3998298"/>
              <a:ext cx="1100880" cy="789120"/>
            </p14:xfrm>
          </p:contentPart>
        </mc:Choice>
        <mc:Fallback xmlns="">
          <p:pic>
            <p:nvPicPr>
              <p:cNvPr id="30" name="Ink 29">
                <a:extLst>
                  <a:ext uri="{FF2B5EF4-FFF2-40B4-BE49-F238E27FC236}">
                    <a16:creationId xmlns:a16="http://schemas.microsoft.com/office/drawing/2014/main" id="{3F769655-634F-41CB-AADC-BE47C03F1C4D}"/>
                  </a:ext>
                </a:extLst>
              </p:cNvPr>
              <p:cNvPicPr/>
              <p:nvPr/>
            </p:nvPicPr>
            <p:blipFill>
              <a:blip r:embed="rId53"/>
              <a:stretch>
                <a:fillRect/>
              </a:stretch>
            </p:blipFill>
            <p:spPr>
              <a:xfrm>
                <a:off x="3098022" y="3962658"/>
                <a:ext cx="1136520" cy="86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243D516E-EE79-4107-8E9A-478104C96653}"/>
                  </a:ext>
                </a:extLst>
              </p14:cNvPr>
              <p14:cNvContentPartPr/>
              <p14:nvPr/>
            </p14:nvContentPartPr>
            <p14:xfrm>
              <a:off x="4111782" y="3491778"/>
              <a:ext cx="310680" cy="646920"/>
            </p14:xfrm>
          </p:contentPart>
        </mc:Choice>
        <mc:Fallback xmlns="">
          <p:pic>
            <p:nvPicPr>
              <p:cNvPr id="31" name="Ink 30">
                <a:extLst>
                  <a:ext uri="{FF2B5EF4-FFF2-40B4-BE49-F238E27FC236}">
                    <a16:creationId xmlns:a16="http://schemas.microsoft.com/office/drawing/2014/main" id="{243D516E-EE79-4107-8E9A-478104C96653}"/>
                  </a:ext>
                </a:extLst>
              </p:cNvPr>
              <p:cNvPicPr/>
              <p:nvPr/>
            </p:nvPicPr>
            <p:blipFill>
              <a:blip r:embed="rId55"/>
              <a:stretch>
                <a:fillRect/>
              </a:stretch>
            </p:blipFill>
            <p:spPr>
              <a:xfrm>
                <a:off x="4094142" y="3455778"/>
                <a:ext cx="346320" cy="718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17EE4F2A-3C88-4DC1-9AD3-0A5A88AB9668}"/>
                  </a:ext>
                </a:extLst>
              </p14:cNvPr>
              <p14:cNvContentPartPr/>
              <p14:nvPr/>
            </p14:nvContentPartPr>
            <p14:xfrm>
              <a:off x="4244622" y="2868618"/>
              <a:ext cx="1499400" cy="1035360"/>
            </p14:xfrm>
          </p:contentPart>
        </mc:Choice>
        <mc:Fallback xmlns="">
          <p:pic>
            <p:nvPicPr>
              <p:cNvPr id="32" name="Ink 31">
                <a:extLst>
                  <a:ext uri="{FF2B5EF4-FFF2-40B4-BE49-F238E27FC236}">
                    <a16:creationId xmlns:a16="http://schemas.microsoft.com/office/drawing/2014/main" id="{17EE4F2A-3C88-4DC1-9AD3-0A5A88AB9668}"/>
                  </a:ext>
                </a:extLst>
              </p:cNvPr>
              <p:cNvPicPr/>
              <p:nvPr/>
            </p:nvPicPr>
            <p:blipFill>
              <a:blip r:embed="rId57"/>
              <a:stretch>
                <a:fillRect/>
              </a:stretch>
            </p:blipFill>
            <p:spPr>
              <a:xfrm>
                <a:off x="4226982" y="2832978"/>
                <a:ext cx="1535040" cy="1107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B670E6F3-8A65-455A-86BF-C8D37FBEB229}"/>
                  </a:ext>
                </a:extLst>
              </p14:cNvPr>
              <p14:cNvContentPartPr/>
              <p14:nvPr/>
            </p14:nvContentPartPr>
            <p14:xfrm>
              <a:off x="4864542" y="2980218"/>
              <a:ext cx="657360" cy="169560"/>
            </p14:xfrm>
          </p:contentPart>
        </mc:Choice>
        <mc:Fallback xmlns="">
          <p:pic>
            <p:nvPicPr>
              <p:cNvPr id="33" name="Ink 32">
                <a:extLst>
                  <a:ext uri="{FF2B5EF4-FFF2-40B4-BE49-F238E27FC236}">
                    <a16:creationId xmlns:a16="http://schemas.microsoft.com/office/drawing/2014/main" id="{B670E6F3-8A65-455A-86BF-C8D37FBEB229}"/>
                  </a:ext>
                </a:extLst>
              </p:cNvPr>
              <p:cNvPicPr/>
              <p:nvPr/>
            </p:nvPicPr>
            <p:blipFill>
              <a:blip r:embed="rId59"/>
              <a:stretch>
                <a:fillRect/>
              </a:stretch>
            </p:blipFill>
            <p:spPr>
              <a:xfrm>
                <a:off x="4846542" y="2944578"/>
                <a:ext cx="6930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451024FD-CF79-479F-BFBF-3A5492235B21}"/>
                  </a:ext>
                </a:extLst>
              </p14:cNvPr>
              <p14:cNvContentPartPr/>
              <p14:nvPr/>
            </p14:nvContentPartPr>
            <p14:xfrm>
              <a:off x="2346702" y="5405178"/>
              <a:ext cx="554760" cy="734760"/>
            </p14:xfrm>
          </p:contentPart>
        </mc:Choice>
        <mc:Fallback xmlns="">
          <p:pic>
            <p:nvPicPr>
              <p:cNvPr id="34" name="Ink 33">
                <a:extLst>
                  <a:ext uri="{FF2B5EF4-FFF2-40B4-BE49-F238E27FC236}">
                    <a16:creationId xmlns:a16="http://schemas.microsoft.com/office/drawing/2014/main" id="{451024FD-CF79-479F-BFBF-3A5492235B21}"/>
                  </a:ext>
                </a:extLst>
              </p:cNvPr>
              <p:cNvPicPr/>
              <p:nvPr/>
            </p:nvPicPr>
            <p:blipFill>
              <a:blip r:embed="rId61"/>
              <a:stretch>
                <a:fillRect/>
              </a:stretch>
            </p:blipFill>
            <p:spPr>
              <a:xfrm>
                <a:off x="2328702" y="5369538"/>
                <a:ext cx="590400" cy="806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6521A2A6-B07B-436B-9CE1-32F02AB69615}"/>
                  </a:ext>
                </a:extLst>
              </p14:cNvPr>
              <p14:cNvContentPartPr/>
              <p14:nvPr/>
            </p14:nvContentPartPr>
            <p14:xfrm>
              <a:off x="2866182" y="4919538"/>
              <a:ext cx="1365480" cy="751320"/>
            </p14:xfrm>
          </p:contentPart>
        </mc:Choice>
        <mc:Fallback xmlns="">
          <p:pic>
            <p:nvPicPr>
              <p:cNvPr id="35" name="Ink 34">
                <a:extLst>
                  <a:ext uri="{FF2B5EF4-FFF2-40B4-BE49-F238E27FC236}">
                    <a16:creationId xmlns:a16="http://schemas.microsoft.com/office/drawing/2014/main" id="{6521A2A6-B07B-436B-9CE1-32F02AB69615}"/>
                  </a:ext>
                </a:extLst>
              </p:cNvPr>
              <p:cNvPicPr/>
              <p:nvPr/>
            </p:nvPicPr>
            <p:blipFill>
              <a:blip r:embed="rId63"/>
              <a:stretch>
                <a:fillRect/>
              </a:stretch>
            </p:blipFill>
            <p:spPr>
              <a:xfrm>
                <a:off x="2848182" y="4883898"/>
                <a:ext cx="1401120" cy="822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FA087BEA-C398-4EE3-BB51-856E344D3901}"/>
                  </a:ext>
                </a:extLst>
              </p14:cNvPr>
              <p14:cNvContentPartPr/>
              <p14:nvPr/>
            </p14:nvContentPartPr>
            <p14:xfrm>
              <a:off x="4421022" y="4641978"/>
              <a:ext cx="368280" cy="373680"/>
            </p14:xfrm>
          </p:contentPart>
        </mc:Choice>
        <mc:Fallback xmlns="">
          <p:pic>
            <p:nvPicPr>
              <p:cNvPr id="36" name="Ink 35">
                <a:extLst>
                  <a:ext uri="{FF2B5EF4-FFF2-40B4-BE49-F238E27FC236}">
                    <a16:creationId xmlns:a16="http://schemas.microsoft.com/office/drawing/2014/main" id="{FA087BEA-C398-4EE3-BB51-856E344D3901}"/>
                  </a:ext>
                </a:extLst>
              </p:cNvPr>
              <p:cNvPicPr/>
              <p:nvPr/>
            </p:nvPicPr>
            <p:blipFill>
              <a:blip r:embed="rId65"/>
              <a:stretch>
                <a:fillRect/>
              </a:stretch>
            </p:blipFill>
            <p:spPr>
              <a:xfrm>
                <a:off x="4403382" y="4606338"/>
                <a:ext cx="40392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ECC86D50-F91B-4035-AD59-1CDA3BE4F255}"/>
                  </a:ext>
                </a:extLst>
              </p14:cNvPr>
              <p14:cNvContentPartPr/>
              <p14:nvPr/>
            </p14:nvContentPartPr>
            <p14:xfrm>
              <a:off x="4720902" y="4332378"/>
              <a:ext cx="542880" cy="313920"/>
            </p14:xfrm>
          </p:contentPart>
        </mc:Choice>
        <mc:Fallback xmlns="">
          <p:pic>
            <p:nvPicPr>
              <p:cNvPr id="37" name="Ink 36">
                <a:extLst>
                  <a:ext uri="{FF2B5EF4-FFF2-40B4-BE49-F238E27FC236}">
                    <a16:creationId xmlns:a16="http://schemas.microsoft.com/office/drawing/2014/main" id="{ECC86D50-F91B-4035-AD59-1CDA3BE4F255}"/>
                  </a:ext>
                </a:extLst>
              </p:cNvPr>
              <p:cNvPicPr/>
              <p:nvPr/>
            </p:nvPicPr>
            <p:blipFill>
              <a:blip r:embed="rId67"/>
              <a:stretch>
                <a:fillRect/>
              </a:stretch>
            </p:blipFill>
            <p:spPr>
              <a:xfrm>
                <a:off x="4703262" y="4296378"/>
                <a:ext cx="57852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Ink 37">
                <a:extLst>
                  <a:ext uri="{FF2B5EF4-FFF2-40B4-BE49-F238E27FC236}">
                    <a16:creationId xmlns:a16="http://schemas.microsoft.com/office/drawing/2014/main" id="{2E39CE4B-DB11-49C6-80A3-66BC93670833}"/>
                  </a:ext>
                </a:extLst>
              </p14:cNvPr>
              <p14:cNvContentPartPr/>
              <p14:nvPr/>
            </p14:nvContentPartPr>
            <p14:xfrm>
              <a:off x="5326062" y="3781938"/>
              <a:ext cx="405360" cy="607680"/>
            </p14:xfrm>
          </p:contentPart>
        </mc:Choice>
        <mc:Fallback xmlns="">
          <p:pic>
            <p:nvPicPr>
              <p:cNvPr id="38" name="Ink 37">
                <a:extLst>
                  <a:ext uri="{FF2B5EF4-FFF2-40B4-BE49-F238E27FC236}">
                    <a16:creationId xmlns:a16="http://schemas.microsoft.com/office/drawing/2014/main" id="{2E39CE4B-DB11-49C6-80A3-66BC93670833}"/>
                  </a:ext>
                </a:extLst>
              </p:cNvPr>
              <p:cNvPicPr/>
              <p:nvPr/>
            </p:nvPicPr>
            <p:blipFill>
              <a:blip r:embed="rId69"/>
              <a:stretch>
                <a:fillRect/>
              </a:stretch>
            </p:blipFill>
            <p:spPr>
              <a:xfrm>
                <a:off x="5308422" y="3745938"/>
                <a:ext cx="44100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1AE7750C-54C3-4216-8990-46543DBE5A4B}"/>
                  </a:ext>
                </a:extLst>
              </p14:cNvPr>
              <p14:cNvContentPartPr/>
              <p14:nvPr/>
            </p14:nvContentPartPr>
            <p14:xfrm>
              <a:off x="3323022" y="5750418"/>
              <a:ext cx="2725200" cy="926280"/>
            </p14:xfrm>
          </p:contentPart>
        </mc:Choice>
        <mc:Fallback xmlns="">
          <p:pic>
            <p:nvPicPr>
              <p:cNvPr id="39" name="Ink 38">
                <a:extLst>
                  <a:ext uri="{FF2B5EF4-FFF2-40B4-BE49-F238E27FC236}">
                    <a16:creationId xmlns:a16="http://schemas.microsoft.com/office/drawing/2014/main" id="{1AE7750C-54C3-4216-8990-46543DBE5A4B}"/>
                  </a:ext>
                </a:extLst>
              </p:cNvPr>
              <p:cNvPicPr/>
              <p:nvPr/>
            </p:nvPicPr>
            <p:blipFill>
              <a:blip r:embed="rId71"/>
              <a:stretch>
                <a:fillRect/>
              </a:stretch>
            </p:blipFill>
            <p:spPr>
              <a:xfrm>
                <a:off x="3305022" y="5714778"/>
                <a:ext cx="2760840" cy="997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0" name="Ink 39">
                <a:extLst>
                  <a:ext uri="{FF2B5EF4-FFF2-40B4-BE49-F238E27FC236}">
                    <a16:creationId xmlns:a16="http://schemas.microsoft.com/office/drawing/2014/main" id="{E6783A8D-40A4-4AD4-B71B-4A802722379B}"/>
                  </a:ext>
                </a:extLst>
              </p14:cNvPr>
              <p14:cNvContentPartPr/>
              <p14:nvPr/>
            </p14:nvContentPartPr>
            <p14:xfrm>
              <a:off x="6471222" y="4523898"/>
              <a:ext cx="874800" cy="1361520"/>
            </p14:xfrm>
          </p:contentPart>
        </mc:Choice>
        <mc:Fallback xmlns="">
          <p:pic>
            <p:nvPicPr>
              <p:cNvPr id="40" name="Ink 39">
                <a:extLst>
                  <a:ext uri="{FF2B5EF4-FFF2-40B4-BE49-F238E27FC236}">
                    <a16:creationId xmlns:a16="http://schemas.microsoft.com/office/drawing/2014/main" id="{E6783A8D-40A4-4AD4-B71B-4A802722379B}"/>
                  </a:ext>
                </a:extLst>
              </p:cNvPr>
              <p:cNvPicPr/>
              <p:nvPr/>
            </p:nvPicPr>
            <p:blipFill>
              <a:blip r:embed="rId73"/>
              <a:stretch>
                <a:fillRect/>
              </a:stretch>
            </p:blipFill>
            <p:spPr>
              <a:xfrm>
                <a:off x="6453222" y="4488258"/>
                <a:ext cx="910440" cy="1433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1" name="Ink 40">
                <a:extLst>
                  <a:ext uri="{FF2B5EF4-FFF2-40B4-BE49-F238E27FC236}">
                    <a16:creationId xmlns:a16="http://schemas.microsoft.com/office/drawing/2014/main" id="{DA6E75F8-D8F3-4669-A158-C0BA6A268149}"/>
                  </a:ext>
                </a:extLst>
              </p14:cNvPr>
              <p14:cNvContentPartPr/>
              <p14:nvPr/>
            </p14:nvContentPartPr>
            <p14:xfrm>
              <a:off x="6584982" y="4988658"/>
              <a:ext cx="798840" cy="418320"/>
            </p14:xfrm>
          </p:contentPart>
        </mc:Choice>
        <mc:Fallback xmlns="">
          <p:pic>
            <p:nvPicPr>
              <p:cNvPr id="41" name="Ink 40">
                <a:extLst>
                  <a:ext uri="{FF2B5EF4-FFF2-40B4-BE49-F238E27FC236}">
                    <a16:creationId xmlns:a16="http://schemas.microsoft.com/office/drawing/2014/main" id="{DA6E75F8-D8F3-4669-A158-C0BA6A268149}"/>
                  </a:ext>
                </a:extLst>
              </p:cNvPr>
              <p:cNvPicPr/>
              <p:nvPr/>
            </p:nvPicPr>
            <p:blipFill>
              <a:blip r:embed="rId75"/>
              <a:stretch>
                <a:fillRect/>
              </a:stretch>
            </p:blipFill>
            <p:spPr>
              <a:xfrm>
                <a:off x="6566982" y="4953018"/>
                <a:ext cx="8344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2" name="Ink 41">
                <a:extLst>
                  <a:ext uri="{FF2B5EF4-FFF2-40B4-BE49-F238E27FC236}">
                    <a16:creationId xmlns:a16="http://schemas.microsoft.com/office/drawing/2014/main" id="{DA3788D4-383E-42DD-927B-109DB64D93C3}"/>
                  </a:ext>
                </a:extLst>
              </p14:cNvPr>
              <p14:cNvContentPartPr/>
              <p14:nvPr/>
            </p14:nvContentPartPr>
            <p14:xfrm>
              <a:off x="7543302" y="4984698"/>
              <a:ext cx="175320" cy="326520"/>
            </p14:xfrm>
          </p:contentPart>
        </mc:Choice>
        <mc:Fallback xmlns="">
          <p:pic>
            <p:nvPicPr>
              <p:cNvPr id="42" name="Ink 41">
                <a:extLst>
                  <a:ext uri="{FF2B5EF4-FFF2-40B4-BE49-F238E27FC236}">
                    <a16:creationId xmlns:a16="http://schemas.microsoft.com/office/drawing/2014/main" id="{DA3788D4-383E-42DD-927B-109DB64D93C3}"/>
                  </a:ext>
                </a:extLst>
              </p:cNvPr>
              <p:cNvPicPr/>
              <p:nvPr/>
            </p:nvPicPr>
            <p:blipFill>
              <a:blip r:embed="rId77"/>
              <a:stretch>
                <a:fillRect/>
              </a:stretch>
            </p:blipFill>
            <p:spPr>
              <a:xfrm>
                <a:off x="7525662" y="4949058"/>
                <a:ext cx="21096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3" name="Ink 42">
                <a:extLst>
                  <a:ext uri="{FF2B5EF4-FFF2-40B4-BE49-F238E27FC236}">
                    <a16:creationId xmlns:a16="http://schemas.microsoft.com/office/drawing/2014/main" id="{241EF545-8373-494E-A506-D57D9D0FE95B}"/>
                  </a:ext>
                </a:extLst>
              </p14:cNvPr>
              <p14:cNvContentPartPr/>
              <p14:nvPr/>
            </p14:nvContentPartPr>
            <p14:xfrm>
              <a:off x="7244502" y="4752858"/>
              <a:ext cx="360" cy="3960"/>
            </p14:xfrm>
          </p:contentPart>
        </mc:Choice>
        <mc:Fallback xmlns="">
          <p:pic>
            <p:nvPicPr>
              <p:cNvPr id="43" name="Ink 42">
                <a:extLst>
                  <a:ext uri="{FF2B5EF4-FFF2-40B4-BE49-F238E27FC236}">
                    <a16:creationId xmlns:a16="http://schemas.microsoft.com/office/drawing/2014/main" id="{241EF545-8373-494E-A506-D57D9D0FE95B}"/>
                  </a:ext>
                </a:extLst>
              </p:cNvPr>
              <p:cNvPicPr/>
              <p:nvPr/>
            </p:nvPicPr>
            <p:blipFill>
              <a:blip r:embed="rId79"/>
              <a:stretch>
                <a:fillRect/>
              </a:stretch>
            </p:blipFill>
            <p:spPr>
              <a:xfrm>
                <a:off x="7226862" y="4717218"/>
                <a:ext cx="36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4" name="Ink 43">
                <a:extLst>
                  <a:ext uri="{FF2B5EF4-FFF2-40B4-BE49-F238E27FC236}">
                    <a16:creationId xmlns:a16="http://schemas.microsoft.com/office/drawing/2014/main" id="{BB9E13C0-B1AA-44AD-81A8-6D80C84BC2E7}"/>
                  </a:ext>
                </a:extLst>
              </p14:cNvPr>
              <p14:cNvContentPartPr/>
              <p14:nvPr/>
            </p14:nvContentPartPr>
            <p14:xfrm>
              <a:off x="7807182" y="4807938"/>
              <a:ext cx="494640" cy="332640"/>
            </p14:xfrm>
          </p:contentPart>
        </mc:Choice>
        <mc:Fallback xmlns="">
          <p:pic>
            <p:nvPicPr>
              <p:cNvPr id="44" name="Ink 43">
                <a:extLst>
                  <a:ext uri="{FF2B5EF4-FFF2-40B4-BE49-F238E27FC236}">
                    <a16:creationId xmlns:a16="http://schemas.microsoft.com/office/drawing/2014/main" id="{BB9E13C0-B1AA-44AD-81A8-6D80C84BC2E7}"/>
                  </a:ext>
                </a:extLst>
              </p:cNvPr>
              <p:cNvPicPr/>
              <p:nvPr/>
            </p:nvPicPr>
            <p:blipFill>
              <a:blip r:embed="rId81"/>
              <a:stretch>
                <a:fillRect/>
              </a:stretch>
            </p:blipFill>
            <p:spPr>
              <a:xfrm>
                <a:off x="7789182" y="4771938"/>
                <a:ext cx="53028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5" name="Ink 44">
                <a:extLst>
                  <a:ext uri="{FF2B5EF4-FFF2-40B4-BE49-F238E27FC236}">
                    <a16:creationId xmlns:a16="http://schemas.microsoft.com/office/drawing/2014/main" id="{0D9DE8F6-8A20-4EEE-A5BC-545495BFE213}"/>
                  </a:ext>
                </a:extLst>
              </p14:cNvPr>
              <p14:cNvContentPartPr/>
              <p14:nvPr/>
            </p14:nvContentPartPr>
            <p14:xfrm>
              <a:off x="8193822" y="4694538"/>
              <a:ext cx="201600" cy="179640"/>
            </p14:xfrm>
          </p:contentPart>
        </mc:Choice>
        <mc:Fallback xmlns="">
          <p:pic>
            <p:nvPicPr>
              <p:cNvPr id="45" name="Ink 44">
                <a:extLst>
                  <a:ext uri="{FF2B5EF4-FFF2-40B4-BE49-F238E27FC236}">
                    <a16:creationId xmlns:a16="http://schemas.microsoft.com/office/drawing/2014/main" id="{0D9DE8F6-8A20-4EEE-A5BC-545495BFE213}"/>
                  </a:ext>
                </a:extLst>
              </p:cNvPr>
              <p:cNvPicPr/>
              <p:nvPr/>
            </p:nvPicPr>
            <p:blipFill>
              <a:blip r:embed="rId83"/>
              <a:stretch>
                <a:fillRect/>
              </a:stretch>
            </p:blipFill>
            <p:spPr>
              <a:xfrm>
                <a:off x="8176182" y="4658898"/>
                <a:ext cx="2372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E135A20D-C0B7-4B53-AE95-07DBB913E554}"/>
                  </a:ext>
                </a:extLst>
              </p14:cNvPr>
              <p14:cNvContentPartPr/>
              <p14:nvPr/>
            </p14:nvContentPartPr>
            <p14:xfrm>
              <a:off x="7860102" y="4457298"/>
              <a:ext cx="360" cy="360"/>
            </p14:xfrm>
          </p:contentPart>
        </mc:Choice>
        <mc:Fallback xmlns="">
          <p:pic>
            <p:nvPicPr>
              <p:cNvPr id="46" name="Ink 45">
                <a:extLst>
                  <a:ext uri="{FF2B5EF4-FFF2-40B4-BE49-F238E27FC236}">
                    <a16:creationId xmlns:a16="http://schemas.microsoft.com/office/drawing/2014/main" id="{E135A20D-C0B7-4B53-AE95-07DBB913E554}"/>
                  </a:ext>
                </a:extLst>
              </p:cNvPr>
              <p:cNvPicPr/>
              <p:nvPr/>
            </p:nvPicPr>
            <p:blipFill>
              <a:blip r:embed="rId85"/>
              <a:stretch>
                <a:fillRect/>
              </a:stretch>
            </p:blipFill>
            <p:spPr>
              <a:xfrm>
                <a:off x="7842102" y="4421658"/>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FD7ED8E8-62BC-4C24-BD70-0ACDC7AD9CCB}"/>
                  </a:ext>
                </a:extLst>
              </p14:cNvPr>
              <p14:cNvContentPartPr/>
              <p14:nvPr/>
            </p14:nvContentPartPr>
            <p14:xfrm>
              <a:off x="8426022" y="4190538"/>
              <a:ext cx="448200" cy="583560"/>
            </p14:xfrm>
          </p:contentPart>
        </mc:Choice>
        <mc:Fallback xmlns="">
          <p:pic>
            <p:nvPicPr>
              <p:cNvPr id="47" name="Ink 46">
                <a:extLst>
                  <a:ext uri="{FF2B5EF4-FFF2-40B4-BE49-F238E27FC236}">
                    <a16:creationId xmlns:a16="http://schemas.microsoft.com/office/drawing/2014/main" id="{FD7ED8E8-62BC-4C24-BD70-0ACDC7AD9CCB}"/>
                  </a:ext>
                </a:extLst>
              </p:cNvPr>
              <p:cNvPicPr/>
              <p:nvPr/>
            </p:nvPicPr>
            <p:blipFill>
              <a:blip r:embed="rId87"/>
              <a:stretch>
                <a:fillRect/>
              </a:stretch>
            </p:blipFill>
            <p:spPr>
              <a:xfrm>
                <a:off x="8408022" y="4154538"/>
                <a:ext cx="48384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8" name="Ink 47">
                <a:extLst>
                  <a:ext uri="{FF2B5EF4-FFF2-40B4-BE49-F238E27FC236}">
                    <a16:creationId xmlns:a16="http://schemas.microsoft.com/office/drawing/2014/main" id="{244F6CA7-E573-432D-BECF-BA2663A1DF97}"/>
                  </a:ext>
                </a:extLst>
              </p14:cNvPr>
              <p14:cNvContentPartPr/>
              <p14:nvPr/>
            </p14:nvContentPartPr>
            <p14:xfrm>
              <a:off x="8677662" y="3812538"/>
              <a:ext cx="778680" cy="654840"/>
            </p14:xfrm>
          </p:contentPart>
        </mc:Choice>
        <mc:Fallback xmlns="">
          <p:pic>
            <p:nvPicPr>
              <p:cNvPr id="48" name="Ink 47">
                <a:extLst>
                  <a:ext uri="{FF2B5EF4-FFF2-40B4-BE49-F238E27FC236}">
                    <a16:creationId xmlns:a16="http://schemas.microsoft.com/office/drawing/2014/main" id="{244F6CA7-E573-432D-BECF-BA2663A1DF97}"/>
                  </a:ext>
                </a:extLst>
              </p:cNvPr>
              <p:cNvPicPr/>
              <p:nvPr/>
            </p:nvPicPr>
            <p:blipFill>
              <a:blip r:embed="rId89"/>
              <a:stretch>
                <a:fillRect/>
              </a:stretch>
            </p:blipFill>
            <p:spPr>
              <a:xfrm>
                <a:off x="8660022" y="3776538"/>
                <a:ext cx="814320" cy="726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9" name="Ink 48">
                <a:extLst>
                  <a:ext uri="{FF2B5EF4-FFF2-40B4-BE49-F238E27FC236}">
                    <a16:creationId xmlns:a16="http://schemas.microsoft.com/office/drawing/2014/main" id="{0FC1616E-64AA-41A3-9476-4F41B9448AE4}"/>
                  </a:ext>
                </a:extLst>
              </p14:cNvPr>
              <p14:cNvContentPartPr/>
              <p14:nvPr/>
            </p14:nvContentPartPr>
            <p14:xfrm>
              <a:off x="9530502" y="3134658"/>
              <a:ext cx="839160" cy="1053000"/>
            </p14:xfrm>
          </p:contentPart>
        </mc:Choice>
        <mc:Fallback xmlns="">
          <p:pic>
            <p:nvPicPr>
              <p:cNvPr id="49" name="Ink 48">
                <a:extLst>
                  <a:ext uri="{FF2B5EF4-FFF2-40B4-BE49-F238E27FC236}">
                    <a16:creationId xmlns:a16="http://schemas.microsoft.com/office/drawing/2014/main" id="{0FC1616E-64AA-41A3-9476-4F41B9448AE4}"/>
                  </a:ext>
                </a:extLst>
              </p:cNvPr>
              <p:cNvPicPr/>
              <p:nvPr/>
            </p:nvPicPr>
            <p:blipFill>
              <a:blip r:embed="rId91"/>
              <a:stretch>
                <a:fillRect/>
              </a:stretch>
            </p:blipFill>
            <p:spPr>
              <a:xfrm>
                <a:off x="9512862" y="3099018"/>
                <a:ext cx="874800" cy="1124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0" name="Ink 49">
                <a:extLst>
                  <a:ext uri="{FF2B5EF4-FFF2-40B4-BE49-F238E27FC236}">
                    <a16:creationId xmlns:a16="http://schemas.microsoft.com/office/drawing/2014/main" id="{2F4E3BAE-8319-4EEC-9D6B-8EBCBE85ABDC}"/>
                  </a:ext>
                </a:extLst>
              </p14:cNvPr>
              <p14:cNvContentPartPr/>
              <p14:nvPr/>
            </p14:nvContentPartPr>
            <p14:xfrm>
              <a:off x="7640142" y="5438658"/>
              <a:ext cx="573840" cy="919080"/>
            </p14:xfrm>
          </p:contentPart>
        </mc:Choice>
        <mc:Fallback xmlns="">
          <p:pic>
            <p:nvPicPr>
              <p:cNvPr id="50" name="Ink 49">
                <a:extLst>
                  <a:ext uri="{FF2B5EF4-FFF2-40B4-BE49-F238E27FC236}">
                    <a16:creationId xmlns:a16="http://schemas.microsoft.com/office/drawing/2014/main" id="{2F4E3BAE-8319-4EEC-9D6B-8EBCBE85ABDC}"/>
                  </a:ext>
                </a:extLst>
              </p:cNvPr>
              <p:cNvPicPr/>
              <p:nvPr/>
            </p:nvPicPr>
            <p:blipFill>
              <a:blip r:embed="rId93"/>
              <a:stretch>
                <a:fillRect/>
              </a:stretch>
            </p:blipFill>
            <p:spPr>
              <a:xfrm>
                <a:off x="7622142" y="5402658"/>
                <a:ext cx="609480" cy="990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1" name="Ink 50">
                <a:extLst>
                  <a:ext uri="{FF2B5EF4-FFF2-40B4-BE49-F238E27FC236}">
                    <a16:creationId xmlns:a16="http://schemas.microsoft.com/office/drawing/2014/main" id="{30E92694-0FF4-4740-B04A-DD59DBB593D6}"/>
                  </a:ext>
                </a:extLst>
              </p14:cNvPr>
              <p14:cNvContentPartPr/>
              <p14:nvPr/>
            </p14:nvContentPartPr>
            <p14:xfrm>
              <a:off x="8193822" y="5519298"/>
              <a:ext cx="586440" cy="513720"/>
            </p14:xfrm>
          </p:contentPart>
        </mc:Choice>
        <mc:Fallback xmlns="">
          <p:pic>
            <p:nvPicPr>
              <p:cNvPr id="51" name="Ink 50">
                <a:extLst>
                  <a:ext uri="{FF2B5EF4-FFF2-40B4-BE49-F238E27FC236}">
                    <a16:creationId xmlns:a16="http://schemas.microsoft.com/office/drawing/2014/main" id="{30E92694-0FF4-4740-B04A-DD59DBB593D6}"/>
                  </a:ext>
                </a:extLst>
              </p:cNvPr>
              <p:cNvPicPr/>
              <p:nvPr/>
            </p:nvPicPr>
            <p:blipFill>
              <a:blip r:embed="rId95"/>
              <a:stretch>
                <a:fillRect/>
              </a:stretch>
            </p:blipFill>
            <p:spPr>
              <a:xfrm>
                <a:off x="8176182" y="5483658"/>
                <a:ext cx="622080" cy="585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2" name="Ink 51">
                <a:extLst>
                  <a:ext uri="{FF2B5EF4-FFF2-40B4-BE49-F238E27FC236}">
                    <a16:creationId xmlns:a16="http://schemas.microsoft.com/office/drawing/2014/main" id="{74488AC5-BAB4-4C58-8AE8-7A81070A6A9A}"/>
                  </a:ext>
                </a:extLst>
              </p14:cNvPr>
              <p14:cNvContentPartPr/>
              <p14:nvPr/>
            </p14:nvContentPartPr>
            <p14:xfrm>
              <a:off x="9061062" y="5158218"/>
              <a:ext cx="613800" cy="488880"/>
            </p14:xfrm>
          </p:contentPart>
        </mc:Choice>
        <mc:Fallback xmlns="">
          <p:pic>
            <p:nvPicPr>
              <p:cNvPr id="52" name="Ink 51">
                <a:extLst>
                  <a:ext uri="{FF2B5EF4-FFF2-40B4-BE49-F238E27FC236}">
                    <a16:creationId xmlns:a16="http://schemas.microsoft.com/office/drawing/2014/main" id="{74488AC5-BAB4-4C58-8AE8-7A81070A6A9A}"/>
                  </a:ext>
                </a:extLst>
              </p:cNvPr>
              <p:cNvPicPr/>
              <p:nvPr/>
            </p:nvPicPr>
            <p:blipFill>
              <a:blip r:embed="rId97"/>
              <a:stretch>
                <a:fillRect/>
              </a:stretch>
            </p:blipFill>
            <p:spPr>
              <a:xfrm>
                <a:off x="9043062" y="5122578"/>
                <a:ext cx="649440" cy="560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3" name="Ink 52">
                <a:extLst>
                  <a:ext uri="{FF2B5EF4-FFF2-40B4-BE49-F238E27FC236}">
                    <a16:creationId xmlns:a16="http://schemas.microsoft.com/office/drawing/2014/main" id="{500F4318-803F-4FE4-8AD7-7F1697905224}"/>
                  </a:ext>
                </a:extLst>
              </p14:cNvPr>
              <p14:cNvContentPartPr/>
              <p14:nvPr/>
            </p14:nvContentPartPr>
            <p14:xfrm>
              <a:off x="9930462" y="4554858"/>
              <a:ext cx="422640" cy="793800"/>
            </p14:xfrm>
          </p:contentPart>
        </mc:Choice>
        <mc:Fallback xmlns="">
          <p:pic>
            <p:nvPicPr>
              <p:cNvPr id="53" name="Ink 52">
                <a:extLst>
                  <a:ext uri="{FF2B5EF4-FFF2-40B4-BE49-F238E27FC236}">
                    <a16:creationId xmlns:a16="http://schemas.microsoft.com/office/drawing/2014/main" id="{500F4318-803F-4FE4-8AD7-7F1697905224}"/>
                  </a:ext>
                </a:extLst>
              </p:cNvPr>
              <p:cNvPicPr/>
              <p:nvPr/>
            </p:nvPicPr>
            <p:blipFill>
              <a:blip r:embed="rId99"/>
              <a:stretch>
                <a:fillRect/>
              </a:stretch>
            </p:blipFill>
            <p:spPr>
              <a:xfrm>
                <a:off x="9912462" y="4518858"/>
                <a:ext cx="458280" cy="865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4" name="Ink 53">
                <a:extLst>
                  <a:ext uri="{FF2B5EF4-FFF2-40B4-BE49-F238E27FC236}">
                    <a16:creationId xmlns:a16="http://schemas.microsoft.com/office/drawing/2014/main" id="{B7E0B1F9-16FF-4659-958A-4D62AD753F60}"/>
                  </a:ext>
                </a:extLst>
              </p14:cNvPr>
              <p14:cNvContentPartPr/>
              <p14:nvPr/>
            </p14:nvContentPartPr>
            <p14:xfrm>
              <a:off x="10374702" y="4387098"/>
              <a:ext cx="568440" cy="320400"/>
            </p14:xfrm>
          </p:contentPart>
        </mc:Choice>
        <mc:Fallback xmlns="">
          <p:pic>
            <p:nvPicPr>
              <p:cNvPr id="54" name="Ink 53">
                <a:extLst>
                  <a:ext uri="{FF2B5EF4-FFF2-40B4-BE49-F238E27FC236}">
                    <a16:creationId xmlns:a16="http://schemas.microsoft.com/office/drawing/2014/main" id="{B7E0B1F9-16FF-4659-958A-4D62AD753F60}"/>
                  </a:ext>
                </a:extLst>
              </p:cNvPr>
              <p:cNvPicPr/>
              <p:nvPr/>
            </p:nvPicPr>
            <p:blipFill>
              <a:blip r:embed="rId101"/>
              <a:stretch>
                <a:fillRect/>
              </a:stretch>
            </p:blipFill>
            <p:spPr>
              <a:xfrm>
                <a:off x="10356702" y="4351098"/>
                <a:ext cx="60408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5" name="Ink 54">
                <a:extLst>
                  <a:ext uri="{FF2B5EF4-FFF2-40B4-BE49-F238E27FC236}">
                    <a16:creationId xmlns:a16="http://schemas.microsoft.com/office/drawing/2014/main" id="{621829B8-9F83-4B8D-A515-94C31923CE87}"/>
                  </a:ext>
                </a:extLst>
              </p14:cNvPr>
              <p14:cNvContentPartPr/>
              <p14:nvPr/>
            </p14:nvContentPartPr>
            <p14:xfrm>
              <a:off x="10753062" y="3716418"/>
              <a:ext cx="1229760" cy="768240"/>
            </p14:xfrm>
          </p:contentPart>
        </mc:Choice>
        <mc:Fallback xmlns="">
          <p:pic>
            <p:nvPicPr>
              <p:cNvPr id="55" name="Ink 54">
                <a:extLst>
                  <a:ext uri="{FF2B5EF4-FFF2-40B4-BE49-F238E27FC236}">
                    <a16:creationId xmlns:a16="http://schemas.microsoft.com/office/drawing/2014/main" id="{621829B8-9F83-4B8D-A515-94C31923CE87}"/>
                  </a:ext>
                </a:extLst>
              </p:cNvPr>
              <p:cNvPicPr/>
              <p:nvPr/>
            </p:nvPicPr>
            <p:blipFill>
              <a:blip r:embed="rId103"/>
              <a:stretch>
                <a:fillRect/>
              </a:stretch>
            </p:blipFill>
            <p:spPr>
              <a:xfrm>
                <a:off x="10735422" y="3680778"/>
                <a:ext cx="1265400" cy="839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6" name="Ink 55">
                <a:extLst>
                  <a:ext uri="{FF2B5EF4-FFF2-40B4-BE49-F238E27FC236}">
                    <a16:creationId xmlns:a16="http://schemas.microsoft.com/office/drawing/2014/main" id="{08A9DF65-D045-4A7D-A4FE-BF6F10AB91EC}"/>
                  </a:ext>
                </a:extLst>
              </p14:cNvPr>
              <p14:cNvContentPartPr/>
              <p14:nvPr/>
            </p14:nvContentPartPr>
            <p14:xfrm>
              <a:off x="10981662" y="3648378"/>
              <a:ext cx="492120" cy="357480"/>
            </p14:xfrm>
          </p:contentPart>
        </mc:Choice>
        <mc:Fallback xmlns="">
          <p:pic>
            <p:nvPicPr>
              <p:cNvPr id="56" name="Ink 55">
                <a:extLst>
                  <a:ext uri="{FF2B5EF4-FFF2-40B4-BE49-F238E27FC236}">
                    <a16:creationId xmlns:a16="http://schemas.microsoft.com/office/drawing/2014/main" id="{08A9DF65-D045-4A7D-A4FE-BF6F10AB91EC}"/>
                  </a:ext>
                </a:extLst>
              </p:cNvPr>
              <p:cNvPicPr/>
              <p:nvPr/>
            </p:nvPicPr>
            <p:blipFill>
              <a:blip r:embed="rId105"/>
              <a:stretch>
                <a:fillRect/>
              </a:stretch>
            </p:blipFill>
            <p:spPr>
              <a:xfrm>
                <a:off x="10964022" y="3612738"/>
                <a:ext cx="527760" cy="429120"/>
              </a:xfrm>
              <a:prstGeom prst="rect">
                <a:avLst/>
              </a:prstGeom>
            </p:spPr>
          </p:pic>
        </mc:Fallback>
      </mc:AlternateContent>
    </p:spTree>
    <p:extLst>
      <p:ext uri="{BB962C8B-B14F-4D97-AF65-F5344CB8AC3E}">
        <p14:creationId xmlns:p14="http://schemas.microsoft.com/office/powerpoint/2010/main" val="117009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E646A54-3CC9-4ADD-AC1C-4E9CB9309ECB}"/>
                  </a:ext>
                </a:extLst>
              </p14:cNvPr>
              <p14:cNvContentPartPr/>
              <p14:nvPr/>
            </p14:nvContentPartPr>
            <p14:xfrm>
              <a:off x="614742" y="558858"/>
              <a:ext cx="624600" cy="583200"/>
            </p14:xfrm>
          </p:contentPart>
        </mc:Choice>
        <mc:Fallback xmlns="">
          <p:pic>
            <p:nvPicPr>
              <p:cNvPr id="5" name="Ink 4">
                <a:extLst>
                  <a:ext uri="{FF2B5EF4-FFF2-40B4-BE49-F238E27FC236}">
                    <a16:creationId xmlns:a16="http://schemas.microsoft.com/office/drawing/2014/main" id="{7E646A54-3CC9-4ADD-AC1C-4E9CB9309ECB}"/>
                  </a:ext>
                </a:extLst>
              </p:cNvPr>
              <p:cNvPicPr/>
              <p:nvPr/>
            </p:nvPicPr>
            <p:blipFill>
              <a:blip r:embed="rId3"/>
              <a:stretch>
                <a:fillRect/>
              </a:stretch>
            </p:blipFill>
            <p:spPr>
              <a:xfrm>
                <a:off x="596742" y="522858"/>
                <a:ext cx="660240" cy="654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CD2A6F2-D3EA-45D5-9656-957AF3923130}"/>
                  </a:ext>
                </a:extLst>
              </p14:cNvPr>
              <p14:cNvContentPartPr/>
              <p14:nvPr/>
            </p14:nvContentPartPr>
            <p14:xfrm>
              <a:off x="1204062" y="517818"/>
              <a:ext cx="585360" cy="759240"/>
            </p14:xfrm>
          </p:contentPart>
        </mc:Choice>
        <mc:Fallback xmlns="">
          <p:pic>
            <p:nvPicPr>
              <p:cNvPr id="6" name="Ink 5">
                <a:extLst>
                  <a:ext uri="{FF2B5EF4-FFF2-40B4-BE49-F238E27FC236}">
                    <a16:creationId xmlns:a16="http://schemas.microsoft.com/office/drawing/2014/main" id="{BCD2A6F2-D3EA-45D5-9656-957AF3923130}"/>
                  </a:ext>
                </a:extLst>
              </p:cNvPr>
              <p:cNvPicPr/>
              <p:nvPr/>
            </p:nvPicPr>
            <p:blipFill>
              <a:blip r:embed="rId5"/>
              <a:stretch>
                <a:fillRect/>
              </a:stretch>
            </p:blipFill>
            <p:spPr>
              <a:xfrm>
                <a:off x="1186422" y="482178"/>
                <a:ext cx="621000" cy="83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FE8693B-0CDF-4E6C-9551-D8DE0BFF4F20}"/>
                  </a:ext>
                </a:extLst>
              </p14:cNvPr>
              <p14:cNvContentPartPr/>
              <p14:nvPr/>
            </p14:nvContentPartPr>
            <p14:xfrm>
              <a:off x="1853862" y="239538"/>
              <a:ext cx="388440" cy="949680"/>
            </p14:xfrm>
          </p:contentPart>
        </mc:Choice>
        <mc:Fallback xmlns="">
          <p:pic>
            <p:nvPicPr>
              <p:cNvPr id="7" name="Ink 6">
                <a:extLst>
                  <a:ext uri="{FF2B5EF4-FFF2-40B4-BE49-F238E27FC236}">
                    <a16:creationId xmlns:a16="http://schemas.microsoft.com/office/drawing/2014/main" id="{EFE8693B-0CDF-4E6C-9551-D8DE0BFF4F20}"/>
                  </a:ext>
                </a:extLst>
              </p:cNvPr>
              <p:cNvPicPr/>
              <p:nvPr/>
            </p:nvPicPr>
            <p:blipFill>
              <a:blip r:embed="rId7"/>
              <a:stretch>
                <a:fillRect/>
              </a:stretch>
            </p:blipFill>
            <p:spPr>
              <a:xfrm>
                <a:off x="1836222" y="203538"/>
                <a:ext cx="424080" cy="102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67D0E3-1DFA-4370-959A-BAE8C986E438}"/>
                  </a:ext>
                </a:extLst>
              </p14:cNvPr>
              <p14:cNvContentPartPr/>
              <p14:nvPr/>
            </p14:nvContentPartPr>
            <p14:xfrm>
              <a:off x="2347422" y="420618"/>
              <a:ext cx="1206000" cy="881640"/>
            </p14:xfrm>
          </p:contentPart>
        </mc:Choice>
        <mc:Fallback xmlns="">
          <p:pic>
            <p:nvPicPr>
              <p:cNvPr id="8" name="Ink 7">
                <a:extLst>
                  <a:ext uri="{FF2B5EF4-FFF2-40B4-BE49-F238E27FC236}">
                    <a16:creationId xmlns:a16="http://schemas.microsoft.com/office/drawing/2014/main" id="{8267D0E3-1DFA-4370-959A-BAE8C986E438}"/>
                  </a:ext>
                </a:extLst>
              </p:cNvPr>
              <p:cNvPicPr/>
              <p:nvPr/>
            </p:nvPicPr>
            <p:blipFill>
              <a:blip r:embed="rId9"/>
              <a:stretch>
                <a:fillRect/>
              </a:stretch>
            </p:blipFill>
            <p:spPr>
              <a:xfrm>
                <a:off x="2329422" y="384978"/>
                <a:ext cx="1241640" cy="953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9ED5184-F989-4E19-89FB-8F9902B2E085}"/>
                  </a:ext>
                </a:extLst>
              </p14:cNvPr>
              <p14:cNvContentPartPr/>
              <p14:nvPr/>
            </p14:nvContentPartPr>
            <p14:xfrm>
              <a:off x="3472422" y="571098"/>
              <a:ext cx="144000" cy="173160"/>
            </p14:xfrm>
          </p:contentPart>
        </mc:Choice>
        <mc:Fallback xmlns="">
          <p:pic>
            <p:nvPicPr>
              <p:cNvPr id="9" name="Ink 8">
                <a:extLst>
                  <a:ext uri="{FF2B5EF4-FFF2-40B4-BE49-F238E27FC236}">
                    <a16:creationId xmlns:a16="http://schemas.microsoft.com/office/drawing/2014/main" id="{29ED5184-F989-4E19-89FB-8F9902B2E085}"/>
                  </a:ext>
                </a:extLst>
              </p:cNvPr>
              <p:cNvPicPr/>
              <p:nvPr/>
            </p:nvPicPr>
            <p:blipFill>
              <a:blip r:embed="rId11"/>
              <a:stretch>
                <a:fillRect/>
              </a:stretch>
            </p:blipFill>
            <p:spPr>
              <a:xfrm>
                <a:off x="3454782" y="535098"/>
                <a:ext cx="1796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6D7A3F3-1AED-402C-85F5-760A2BA034BD}"/>
                  </a:ext>
                </a:extLst>
              </p14:cNvPr>
              <p14:cNvContentPartPr/>
              <p14:nvPr/>
            </p14:nvContentPartPr>
            <p14:xfrm>
              <a:off x="3288102" y="421698"/>
              <a:ext cx="360" cy="9360"/>
            </p14:xfrm>
          </p:contentPart>
        </mc:Choice>
        <mc:Fallback xmlns="">
          <p:pic>
            <p:nvPicPr>
              <p:cNvPr id="10" name="Ink 9">
                <a:extLst>
                  <a:ext uri="{FF2B5EF4-FFF2-40B4-BE49-F238E27FC236}">
                    <a16:creationId xmlns:a16="http://schemas.microsoft.com/office/drawing/2014/main" id="{46D7A3F3-1AED-402C-85F5-760A2BA034BD}"/>
                  </a:ext>
                </a:extLst>
              </p:cNvPr>
              <p:cNvPicPr/>
              <p:nvPr/>
            </p:nvPicPr>
            <p:blipFill>
              <a:blip r:embed="rId13"/>
              <a:stretch>
                <a:fillRect/>
              </a:stretch>
            </p:blipFill>
            <p:spPr>
              <a:xfrm>
                <a:off x="3270462" y="385698"/>
                <a:ext cx="360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869448D8-2B19-4B96-AF6A-53F0AB52AD74}"/>
                  </a:ext>
                </a:extLst>
              </p14:cNvPr>
              <p14:cNvContentPartPr/>
              <p14:nvPr/>
            </p14:nvContentPartPr>
            <p14:xfrm>
              <a:off x="3630822" y="295698"/>
              <a:ext cx="456480" cy="441000"/>
            </p14:xfrm>
          </p:contentPart>
        </mc:Choice>
        <mc:Fallback xmlns="">
          <p:pic>
            <p:nvPicPr>
              <p:cNvPr id="11" name="Ink 10">
                <a:extLst>
                  <a:ext uri="{FF2B5EF4-FFF2-40B4-BE49-F238E27FC236}">
                    <a16:creationId xmlns:a16="http://schemas.microsoft.com/office/drawing/2014/main" id="{869448D8-2B19-4B96-AF6A-53F0AB52AD74}"/>
                  </a:ext>
                </a:extLst>
              </p:cNvPr>
              <p:cNvPicPr/>
              <p:nvPr/>
            </p:nvPicPr>
            <p:blipFill>
              <a:blip r:embed="rId15"/>
              <a:stretch>
                <a:fillRect/>
              </a:stretch>
            </p:blipFill>
            <p:spPr>
              <a:xfrm>
                <a:off x="3612822" y="259698"/>
                <a:ext cx="4921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2EA2A35D-9FA1-4587-A672-0D5ECC244632}"/>
                  </a:ext>
                </a:extLst>
              </p14:cNvPr>
              <p14:cNvContentPartPr/>
              <p14:nvPr/>
            </p14:nvContentPartPr>
            <p14:xfrm>
              <a:off x="4079742" y="307938"/>
              <a:ext cx="884160" cy="1460880"/>
            </p14:xfrm>
          </p:contentPart>
        </mc:Choice>
        <mc:Fallback xmlns="">
          <p:pic>
            <p:nvPicPr>
              <p:cNvPr id="12" name="Ink 11">
                <a:extLst>
                  <a:ext uri="{FF2B5EF4-FFF2-40B4-BE49-F238E27FC236}">
                    <a16:creationId xmlns:a16="http://schemas.microsoft.com/office/drawing/2014/main" id="{2EA2A35D-9FA1-4587-A672-0D5ECC244632}"/>
                  </a:ext>
                </a:extLst>
              </p:cNvPr>
              <p:cNvPicPr/>
              <p:nvPr/>
            </p:nvPicPr>
            <p:blipFill>
              <a:blip r:embed="rId17"/>
              <a:stretch>
                <a:fillRect/>
              </a:stretch>
            </p:blipFill>
            <p:spPr>
              <a:xfrm>
                <a:off x="4061742" y="271938"/>
                <a:ext cx="919800" cy="1532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A8F4912-D2A7-497C-9E00-56C77A20B820}"/>
                  </a:ext>
                </a:extLst>
              </p14:cNvPr>
              <p14:cNvContentPartPr/>
              <p14:nvPr/>
            </p14:nvContentPartPr>
            <p14:xfrm>
              <a:off x="5449182" y="439338"/>
              <a:ext cx="1004760" cy="665280"/>
            </p14:xfrm>
          </p:contentPart>
        </mc:Choice>
        <mc:Fallback xmlns="">
          <p:pic>
            <p:nvPicPr>
              <p:cNvPr id="13" name="Ink 12">
                <a:extLst>
                  <a:ext uri="{FF2B5EF4-FFF2-40B4-BE49-F238E27FC236}">
                    <a16:creationId xmlns:a16="http://schemas.microsoft.com/office/drawing/2014/main" id="{0A8F4912-D2A7-497C-9E00-56C77A20B820}"/>
                  </a:ext>
                </a:extLst>
              </p:cNvPr>
              <p:cNvPicPr/>
              <p:nvPr/>
            </p:nvPicPr>
            <p:blipFill>
              <a:blip r:embed="rId19"/>
              <a:stretch>
                <a:fillRect/>
              </a:stretch>
            </p:blipFill>
            <p:spPr>
              <a:xfrm>
                <a:off x="5431182" y="403698"/>
                <a:ext cx="104040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371C1F3-40B9-425F-9CCE-0ACCF19873D1}"/>
                  </a:ext>
                </a:extLst>
              </p14:cNvPr>
              <p14:cNvContentPartPr/>
              <p14:nvPr/>
            </p14:nvContentPartPr>
            <p14:xfrm>
              <a:off x="6548982" y="447978"/>
              <a:ext cx="355320" cy="484200"/>
            </p14:xfrm>
          </p:contentPart>
        </mc:Choice>
        <mc:Fallback xmlns="">
          <p:pic>
            <p:nvPicPr>
              <p:cNvPr id="14" name="Ink 13">
                <a:extLst>
                  <a:ext uri="{FF2B5EF4-FFF2-40B4-BE49-F238E27FC236}">
                    <a16:creationId xmlns:a16="http://schemas.microsoft.com/office/drawing/2014/main" id="{C371C1F3-40B9-425F-9CCE-0ACCF19873D1}"/>
                  </a:ext>
                </a:extLst>
              </p:cNvPr>
              <p:cNvPicPr/>
              <p:nvPr/>
            </p:nvPicPr>
            <p:blipFill>
              <a:blip r:embed="rId21"/>
              <a:stretch>
                <a:fillRect/>
              </a:stretch>
            </p:blipFill>
            <p:spPr>
              <a:xfrm>
                <a:off x="6530982" y="411978"/>
                <a:ext cx="390960"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E0DD2216-6FDE-4AD0-B2B6-5FCA927101DE}"/>
                  </a:ext>
                </a:extLst>
              </p14:cNvPr>
              <p14:cNvContentPartPr/>
              <p14:nvPr/>
            </p14:nvContentPartPr>
            <p14:xfrm>
              <a:off x="6822582" y="201738"/>
              <a:ext cx="511920" cy="776520"/>
            </p14:xfrm>
          </p:contentPart>
        </mc:Choice>
        <mc:Fallback xmlns="">
          <p:pic>
            <p:nvPicPr>
              <p:cNvPr id="15" name="Ink 14">
                <a:extLst>
                  <a:ext uri="{FF2B5EF4-FFF2-40B4-BE49-F238E27FC236}">
                    <a16:creationId xmlns:a16="http://schemas.microsoft.com/office/drawing/2014/main" id="{E0DD2216-6FDE-4AD0-B2B6-5FCA927101DE}"/>
                  </a:ext>
                </a:extLst>
              </p:cNvPr>
              <p:cNvPicPr/>
              <p:nvPr/>
            </p:nvPicPr>
            <p:blipFill>
              <a:blip r:embed="rId23"/>
              <a:stretch>
                <a:fillRect/>
              </a:stretch>
            </p:blipFill>
            <p:spPr>
              <a:xfrm>
                <a:off x="6804582" y="166098"/>
                <a:ext cx="547560"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8F621D2C-5F92-477D-B891-2BF4F32EBB30}"/>
                  </a:ext>
                </a:extLst>
              </p14:cNvPr>
              <p14:cNvContentPartPr/>
              <p14:nvPr/>
            </p14:nvContentPartPr>
            <p14:xfrm>
              <a:off x="6960102" y="553458"/>
              <a:ext cx="126720" cy="14760"/>
            </p14:xfrm>
          </p:contentPart>
        </mc:Choice>
        <mc:Fallback xmlns="">
          <p:pic>
            <p:nvPicPr>
              <p:cNvPr id="16" name="Ink 15">
                <a:extLst>
                  <a:ext uri="{FF2B5EF4-FFF2-40B4-BE49-F238E27FC236}">
                    <a16:creationId xmlns:a16="http://schemas.microsoft.com/office/drawing/2014/main" id="{8F621D2C-5F92-477D-B891-2BF4F32EBB30}"/>
                  </a:ext>
                </a:extLst>
              </p:cNvPr>
              <p:cNvPicPr/>
              <p:nvPr/>
            </p:nvPicPr>
            <p:blipFill>
              <a:blip r:embed="rId25"/>
              <a:stretch>
                <a:fillRect/>
              </a:stretch>
            </p:blipFill>
            <p:spPr>
              <a:xfrm>
                <a:off x="6942102" y="517458"/>
                <a:ext cx="1623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86A41A62-DD3B-4670-A4FB-EBF59E33D38E}"/>
                  </a:ext>
                </a:extLst>
              </p14:cNvPr>
              <p14:cNvContentPartPr/>
              <p14:nvPr/>
            </p14:nvContentPartPr>
            <p14:xfrm>
              <a:off x="7481742" y="112098"/>
              <a:ext cx="469440" cy="702000"/>
            </p14:xfrm>
          </p:contentPart>
        </mc:Choice>
        <mc:Fallback xmlns="">
          <p:pic>
            <p:nvPicPr>
              <p:cNvPr id="17" name="Ink 16">
                <a:extLst>
                  <a:ext uri="{FF2B5EF4-FFF2-40B4-BE49-F238E27FC236}">
                    <a16:creationId xmlns:a16="http://schemas.microsoft.com/office/drawing/2014/main" id="{86A41A62-DD3B-4670-A4FB-EBF59E33D38E}"/>
                  </a:ext>
                </a:extLst>
              </p:cNvPr>
              <p:cNvPicPr/>
              <p:nvPr/>
            </p:nvPicPr>
            <p:blipFill>
              <a:blip r:embed="rId27"/>
              <a:stretch>
                <a:fillRect/>
              </a:stretch>
            </p:blipFill>
            <p:spPr>
              <a:xfrm>
                <a:off x="7464102" y="76098"/>
                <a:ext cx="505080" cy="773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0A34CF52-F13C-432C-B31C-08DC90AC09E6}"/>
                  </a:ext>
                </a:extLst>
              </p14:cNvPr>
              <p14:cNvContentPartPr/>
              <p14:nvPr/>
            </p14:nvContentPartPr>
            <p14:xfrm>
              <a:off x="780342" y="2640378"/>
              <a:ext cx="902160" cy="1115280"/>
            </p14:xfrm>
          </p:contentPart>
        </mc:Choice>
        <mc:Fallback xmlns="">
          <p:pic>
            <p:nvPicPr>
              <p:cNvPr id="18" name="Ink 17">
                <a:extLst>
                  <a:ext uri="{FF2B5EF4-FFF2-40B4-BE49-F238E27FC236}">
                    <a16:creationId xmlns:a16="http://schemas.microsoft.com/office/drawing/2014/main" id="{0A34CF52-F13C-432C-B31C-08DC90AC09E6}"/>
                  </a:ext>
                </a:extLst>
              </p:cNvPr>
              <p:cNvPicPr/>
              <p:nvPr/>
            </p:nvPicPr>
            <p:blipFill>
              <a:blip r:embed="rId29"/>
              <a:stretch>
                <a:fillRect/>
              </a:stretch>
            </p:blipFill>
            <p:spPr>
              <a:xfrm>
                <a:off x="762702" y="2604378"/>
                <a:ext cx="937800" cy="118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D1B8AAC4-886A-406E-BCED-8DB4D47961D1}"/>
                  </a:ext>
                </a:extLst>
              </p14:cNvPr>
              <p14:cNvContentPartPr/>
              <p14:nvPr/>
            </p14:nvContentPartPr>
            <p14:xfrm>
              <a:off x="1748382" y="3096858"/>
              <a:ext cx="388800" cy="511920"/>
            </p14:xfrm>
          </p:contentPart>
        </mc:Choice>
        <mc:Fallback xmlns="">
          <p:pic>
            <p:nvPicPr>
              <p:cNvPr id="19" name="Ink 18">
                <a:extLst>
                  <a:ext uri="{FF2B5EF4-FFF2-40B4-BE49-F238E27FC236}">
                    <a16:creationId xmlns:a16="http://schemas.microsoft.com/office/drawing/2014/main" id="{D1B8AAC4-886A-406E-BCED-8DB4D47961D1}"/>
                  </a:ext>
                </a:extLst>
              </p:cNvPr>
              <p:cNvPicPr/>
              <p:nvPr/>
            </p:nvPicPr>
            <p:blipFill>
              <a:blip r:embed="rId31"/>
              <a:stretch>
                <a:fillRect/>
              </a:stretch>
            </p:blipFill>
            <p:spPr>
              <a:xfrm>
                <a:off x="1730742" y="3061218"/>
                <a:ext cx="42444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3DF22B3A-60F8-43CF-AC83-AEA85D037AAA}"/>
                  </a:ext>
                </a:extLst>
              </p14:cNvPr>
              <p14:cNvContentPartPr/>
              <p14:nvPr/>
            </p14:nvContentPartPr>
            <p14:xfrm>
              <a:off x="2091822" y="2602218"/>
              <a:ext cx="342000" cy="729360"/>
            </p14:xfrm>
          </p:contentPart>
        </mc:Choice>
        <mc:Fallback xmlns="">
          <p:pic>
            <p:nvPicPr>
              <p:cNvPr id="20" name="Ink 19">
                <a:extLst>
                  <a:ext uri="{FF2B5EF4-FFF2-40B4-BE49-F238E27FC236}">
                    <a16:creationId xmlns:a16="http://schemas.microsoft.com/office/drawing/2014/main" id="{3DF22B3A-60F8-43CF-AC83-AEA85D037AAA}"/>
                  </a:ext>
                </a:extLst>
              </p:cNvPr>
              <p:cNvPicPr/>
              <p:nvPr/>
            </p:nvPicPr>
            <p:blipFill>
              <a:blip r:embed="rId33"/>
              <a:stretch>
                <a:fillRect/>
              </a:stretch>
            </p:blipFill>
            <p:spPr>
              <a:xfrm>
                <a:off x="2074182" y="2566218"/>
                <a:ext cx="377640" cy="801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A87EE6D9-F2D9-458D-BC09-699B4D054566}"/>
                  </a:ext>
                </a:extLst>
              </p14:cNvPr>
              <p14:cNvContentPartPr/>
              <p14:nvPr/>
            </p14:nvContentPartPr>
            <p14:xfrm>
              <a:off x="2384862" y="2514378"/>
              <a:ext cx="531720" cy="619200"/>
            </p14:xfrm>
          </p:contentPart>
        </mc:Choice>
        <mc:Fallback xmlns="">
          <p:pic>
            <p:nvPicPr>
              <p:cNvPr id="21" name="Ink 20">
                <a:extLst>
                  <a:ext uri="{FF2B5EF4-FFF2-40B4-BE49-F238E27FC236}">
                    <a16:creationId xmlns:a16="http://schemas.microsoft.com/office/drawing/2014/main" id="{A87EE6D9-F2D9-458D-BC09-699B4D054566}"/>
                  </a:ext>
                </a:extLst>
              </p:cNvPr>
              <p:cNvPicPr/>
              <p:nvPr/>
            </p:nvPicPr>
            <p:blipFill>
              <a:blip r:embed="rId35"/>
              <a:stretch>
                <a:fillRect/>
              </a:stretch>
            </p:blipFill>
            <p:spPr>
              <a:xfrm>
                <a:off x="2366862" y="2478378"/>
                <a:ext cx="567360" cy="69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54DECD59-D250-4DB9-960B-9B479A0FE558}"/>
                  </a:ext>
                </a:extLst>
              </p14:cNvPr>
              <p14:cNvContentPartPr/>
              <p14:nvPr/>
            </p14:nvContentPartPr>
            <p14:xfrm>
              <a:off x="2910102" y="2410698"/>
              <a:ext cx="1054800" cy="1412640"/>
            </p14:xfrm>
          </p:contentPart>
        </mc:Choice>
        <mc:Fallback xmlns="">
          <p:pic>
            <p:nvPicPr>
              <p:cNvPr id="22" name="Ink 21">
                <a:extLst>
                  <a:ext uri="{FF2B5EF4-FFF2-40B4-BE49-F238E27FC236}">
                    <a16:creationId xmlns:a16="http://schemas.microsoft.com/office/drawing/2014/main" id="{54DECD59-D250-4DB9-960B-9B479A0FE558}"/>
                  </a:ext>
                </a:extLst>
              </p:cNvPr>
              <p:cNvPicPr/>
              <p:nvPr/>
            </p:nvPicPr>
            <p:blipFill>
              <a:blip r:embed="rId37"/>
              <a:stretch>
                <a:fillRect/>
              </a:stretch>
            </p:blipFill>
            <p:spPr>
              <a:xfrm>
                <a:off x="2892102" y="2375058"/>
                <a:ext cx="1090440" cy="1484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9892FEB2-12F2-49B1-8183-EFC5647728E7}"/>
                  </a:ext>
                </a:extLst>
              </p14:cNvPr>
              <p14:cNvContentPartPr/>
              <p14:nvPr/>
            </p14:nvContentPartPr>
            <p14:xfrm>
              <a:off x="3349662" y="2127738"/>
              <a:ext cx="360" cy="360"/>
            </p14:xfrm>
          </p:contentPart>
        </mc:Choice>
        <mc:Fallback xmlns="">
          <p:pic>
            <p:nvPicPr>
              <p:cNvPr id="23" name="Ink 22">
                <a:extLst>
                  <a:ext uri="{FF2B5EF4-FFF2-40B4-BE49-F238E27FC236}">
                    <a16:creationId xmlns:a16="http://schemas.microsoft.com/office/drawing/2014/main" id="{9892FEB2-12F2-49B1-8183-EFC5647728E7}"/>
                  </a:ext>
                </a:extLst>
              </p:cNvPr>
              <p:cNvPicPr/>
              <p:nvPr/>
            </p:nvPicPr>
            <p:blipFill>
              <a:blip r:embed="rId39"/>
              <a:stretch>
                <a:fillRect/>
              </a:stretch>
            </p:blipFill>
            <p:spPr>
              <a:xfrm>
                <a:off x="3331662" y="2091738"/>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B0B62D71-D80E-43DA-B301-65D030475A94}"/>
                  </a:ext>
                </a:extLst>
              </p14:cNvPr>
              <p14:cNvContentPartPr/>
              <p14:nvPr/>
            </p14:nvContentPartPr>
            <p14:xfrm>
              <a:off x="3762582" y="2309898"/>
              <a:ext cx="524880" cy="298800"/>
            </p14:xfrm>
          </p:contentPart>
        </mc:Choice>
        <mc:Fallback xmlns="">
          <p:pic>
            <p:nvPicPr>
              <p:cNvPr id="24" name="Ink 23">
                <a:extLst>
                  <a:ext uri="{FF2B5EF4-FFF2-40B4-BE49-F238E27FC236}">
                    <a16:creationId xmlns:a16="http://schemas.microsoft.com/office/drawing/2014/main" id="{B0B62D71-D80E-43DA-B301-65D030475A94}"/>
                  </a:ext>
                </a:extLst>
              </p:cNvPr>
              <p:cNvPicPr/>
              <p:nvPr/>
            </p:nvPicPr>
            <p:blipFill>
              <a:blip r:embed="rId41"/>
              <a:stretch>
                <a:fillRect/>
              </a:stretch>
            </p:blipFill>
            <p:spPr>
              <a:xfrm>
                <a:off x="3744942" y="2273898"/>
                <a:ext cx="56052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598AC87F-4000-433F-83E5-D3A5A2194CA7}"/>
                  </a:ext>
                </a:extLst>
              </p14:cNvPr>
              <p14:cNvContentPartPr/>
              <p14:nvPr/>
            </p14:nvContentPartPr>
            <p14:xfrm>
              <a:off x="4119702" y="2068698"/>
              <a:ext cx="992160" cy="1104840"/>
            </p14:xfrm>
          </p:contentPart>
        </mc:Choice>
        <mc:Fallback xmlns="">
          <p:pic>
            <p:nvPicPr>
              <p:cNvPr id="25" name="Ink 24">
                <a:extLst>
                  <a:ext uri="{FF2B5EF4-FFF2-40B4-BE49-F238E27FC236}">
                    <a16:creationId xmlns:a16="http://schemas.microsoft.com/office/drawing/2014/main" id="{598AC87F-4000-433F-83E5-D3A5A2194CA7}"/>
                  </a:ext>
                </a:extLst>
              </p:cNvPr>
              <p:cNvPicPr/>
              <p:nvPr/>
            </p:nvPicPr>
            <p:blipFill>
              <a:blip r:embed="rId43"/>
              <a:stretch>
                <a:fillRect/>
              </a:stretch>
            </p:blipFill>
            <p:spPr>
              <a:xfrm>
                <a:off x="4101702" y="2033058"/>
                <a:ext cx="1027800" cy="1176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F5DFA19C-1DEB-409F-B0D4-B786D018D986}"/>
                  </a:ext>
                </a:extLst>
              </p14:cNvPr>
              <p14:cNvContentPartPr/>
              <p14:nvPr/>
            </p14:nvContentPartPr>
            <p14:xfrm>
              <a:off x="5948502" y="1590978"/>
              <a:ext cx="1164240" cy="696960"/>
            </p14:xfrm>
          </p:contentPart>
        </mc:Choice>
        <mc:Fallback xmlns="">
          <p:pic>
            <p:nvPicPr>
              <p:cNvPr id="26" name="Ink 25">
                <a:extLst>
                  <a:ext uri="{FF2B5EF4-FFF2-40B4-BE49-F238E27FC236}">
                    <a16:creationId xmlns:a16="http://schemas.microsoft.com/office/drawing/2014/main" id="{F5DFA19C-1DEB-409F-B0D4-B786D018D986}"/>
                  </a:ext>
                </a:extLst>
              </p:cNvPr>
              <p:cNvPicPr/>
              <p:nvPr/>
            </p:nvPicPr>
            <p:blipFill>
              <a:blip r:embed="rId45"/>
              <a:stretch>
                <a:fillRect/>
              </a:stretch>
            </p:blipFill>
            <p:spPr>
              <a:xfrm>
                <a:off x="5930862" y="1555338"/>
                <a:ext cx="119988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8F01B9EF-97D5-4B7A-BEBD-6E1F640B144F}"/>
                  </a:ext>
                </a:extLst>
              </p14:cNvPr>
              <p14:cNvContentPartPr/>
              <p14:nvPr/>
            </p14:nvContentPartPr>
            <p14:xfrm>
              <a:off x="7381302" y="1268778"/>
              <a:ext cx="662400" cy="906120"/>
            </p14:xfrm>
          </p:contentPart>
        </mc:Choice>
        <mc:Fallback xmlns="">
          <p:pic>
            <p:nvPicPr>
              <p:cNvPr id="27" name="Ink 26">
                <a:extLst>
                  <a:ext uri="{FF2B5EF4-FFF2-40B4-BE49-F238E27FC236}">
                    <a16:creationId xmlns:a16="http://schemas.microsoft.com/office/drawing/2014/main" id="{8F01B9EF-97D5-4B7A-BEBD-6E1F640B144F}"/>
                  </a:ext>
                </a:extLst>
              </p:cNvPr>
              <p:cNvPicPr/>
              <p:nvPr/>
            </p:nvPicPr>
            <p:blipFill>
              <a:blip r:embed="rId47"/>
              <a:stretch>
                <a:fillRect/>
              </a:stretch>
            </p:blipFill>
            <p:spPr>
              <a:xfrm>
                <a:off x="7363662" y="1232778"/>
                <a:ext cx="698040"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720DB562-E9F1-4261-9CBF-0AF730476521}"/>
                  </a:ext>
                </a:extLst>
              </p14:cNvPr>
              <p14:cNvContentPartPr/>
              <p14:nvPr/>
            </p14:nvContentPartPr>
            <p14:xfrm>
              <a:off x="7346022" y="1203978"/>
              <a:ext cx="382320" cy="654480"/>
            </p14:xfrm>
          </p:contentPart>
        </mc:Choice>
        <mc:Fallback xmlns="">
          <p:pic>
            <p:nvPicPr>
              <p:cNvPr id="28" name="Ink 27">
                <a:extLst>
                  <a:ext uri="{FF2B5EF4-FFF2-40B4-BE49-F238E27FC236}">
                    <a16:creationId xmlns:a16="http://schemas.microsoft.com/office/drawing/2014/main" id="{720DB562-E9F1-4261-9CBF-0AF730476521}"/>
                  </a:ext>
                </a:extLst>
              </p:cNvPr>
              <p:cNvPicPr/>
              <p:nvPr/>
            </p:nvPicPr>
            <p:blipFill>
              <a:blip r:embed="rId49"/>
              <a:stretch>
                <a:fillRect/>
              </a:stretch>
            </p:blipFill>
            <p:spPr>
              <a:xfrm>
                <a:off x="7328382" y="1168338"/>
                <a:ext cx="417960" cy="726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6A751D31-B35D-422B-B180-5F5DB2F36014}"/>
                  </a:ext>
                </a:extLst>
              </p14:cNvPr>
              <p14:cNvContentPartPr/>
              <p14:nvPr/>
            </p14:nvContentPartPr>
            <p14:xfrm>
              <a:off x="8053422" y="940458"/>
              <a:ext cx="599040" cy="654120"/>
            </p14:xfrm>
          </p:contentPart>
        </mc:Choice>
        <mc:Fallback xmlns="">
          <p:pic>
            <p:nvPicPr>
              <p:cNvPr id="29" name="Ink 28">
                <a:extLst>
                  <a:ext uri="{FF2B5EF4-FFF2-40B4-BE49-F238E27FC236}">
                    <a16:creationId xmlns:a16="http://schemas.microsoft.com/office/drawing/2014/main" id="{6A751D31-B35D-422B-B180-5F5DB2F36014}"/>
                  </a:ext>
                </a:extLst>
              </p:cNvPr>
              <p:cNvPicPr/>
              <p:nvPr/>
            </p:nvPicPr>
            <p:blipFill>
              <a:blip r:embed="rId51"/>
              <a:stretch>
                <a:fillRect/>
              </a:stretch>
            </p:blipFill>
            <p:spPr>
              <a:xfrm>
                <a:off x="8035782" y="904818"/>
                <a:ext cx="634680" cy="725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81615FDE-33E7-4779-B7EC-2154688E11C1}"/>
                  </a:ext>
                </a:extLst>
              </p14:cNvPr>
              <p14:cNvContentPartPr/>
              <p14:nvPr/>
            </p14:nvContentPartPr>
            <p14:xfrm>
              <a:off x="8106342" y="1265898"/>
              <a:ext cx="184680" cy="18720"/>
            </p14:xfrm>
          </p:contentPart>
        </mc:Choice>
        <mc:Fallback xmlns="">
          <p:pic>
            <p:nvPicPr>
              <p:cNvPr id="30" name="Ink 29">
                <a:extLst>
                  <a:ext uri="{FF2B5EF4-FFF2-40B4-BE49-F238E27FC236}">
                    <a16:creationId xmlns:a16="http://schemas.microsoft.com/office/drawing/2014/main" id="{81615FDE-33E7-4779-B7EC-2154688E11C1}"/>
                  </a:ext>
                </a:extLst>
              </p:cNvPr>
              <p:cNvPicPr/>
              <p:nvPr/>
            </p:nvPicPr>
            <p:blipFill>
              <a:blip r:embed="rId53"/>
              <a:stretch>
                <a:fillRect/>
              </a:stretch>
            </p:blipFill>
            <p:spPr>
              <a:xfrm>
                <a:off x="8088342" y="1229898"/>
                <a:ext cx="2203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B91D1B12-EE8B-470A-B93C-94298A70D8B9}"/>
                  </a:ext>
                </a:extLst>
              </p14:cNvPr>
              <p14:cNvContentPartPr/>
              <p14:nvPr/>
            </p14:nvContentPartPr>
            <p14:xfrm>
              <a:off x="8625102" y="820578"/>
              <a:ext cx="591480" cy="742680"/>
            </p14:xfrm>
          </p:contentPart>
        </mc:Choice>
        <mc:Fallback xmlns="">
          <p:pic>
            <p:nvPicPr>
              <p:cNvPr id="31" name="Ink 30">
                <a:extLst>
                  <a:ext uri="{FF2B5EF4-FFF2-40B4-BE49-F238E27FC236}">
                    <a16:creationId xmlns:a16="http://schemas.microsoft.com/office/drawing/2014/main" id="{B91D1B12-EE8B-470A-B93C-94298A70D8B9}"/>
                  </a:ext>
                </a:extLst>
              </p:cNvPr>
              <p:cNvPicPr/>
              <p:nvPr/>
            </p:nvPicPr>
            <p:blipFill>
              <a:blip r:embed="rId55"/>
              <a:stretch>
                <a:fillRect/>
              </a:stretch>
            </p:blipFill>
            <p:spPr>
              <a:xfrm>
                <a:off x="8607102" y="784938"/>
                <a:ext cx="627120" cy="814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76FACE28-06CA-45D9-B164-7AC7FAF1EBC9}"/>
                  </a:ext>
                </a:extLst>
              </p14:cNvPr>
              <p14:cNvContentPartPr/>
              <p14:nvPr/>
            </p14:nvContentPartPr>
            <p14:xfrm>
              <a:off x="1780062" y="4774098"/>
              <a:ext cx="936000" cy="479160"/>
            </p14:xfrm>
          </p:contentPart>
        </mc:Choice>
        <mc:Fallback xmlns="">
          <p:pic>
            <p:nvPicPr>
              <p:cNvPr id="32" name="Ink 31">
                <a:extLst>
                  <a:ext uri="{FF2B5EF4-FFF2-40B4-BE49-F238E27FC236}">
                    <a16:creationId xmlns:a16="http://schemas.microsoft.com/office/drawing/2014/main" id="{76FACE28-06CA-45D9-B164-7AC7FAF1EBC9}"/>
                  </a:ext>
                </a:extLst>
              </p:cNvPr>
              <p:cNvPicPr/>
              <p:nvPr/>
            </p:nvPicPr>
            <p:blipFill>
              <a:blip r:embed="rId57"/>
              <a:stretch>
                <a:fillRect/>
              </a:stretch>
            </p:blipFill>
            <p:spPr>
              <a:xfrm>
                <a:off x="1762062" y="4738098"/>
                <a:ext cx="97164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62A697D9-93E5-4C17-9E8F-F5BEE38BC774}"/>
                  </a:ext>
                </a:extLst>
              </p14:cNvPr>
              <p14:cNvContentPartPr/>
              <p14:nvPr/>
            </p14:nvContentPartPr>
            <p14:xfrm>
              <a:off x="1951422" y="4569978"/>
              <a:ext cx="365400" cy="397800"/>
            </p14:xfrm>
          </p:contentPart>
        </mc:Choice>
        <mc:Fallback xmlns="">
          <p:pic>
            <p:nvPicPr>
              <p:cNvPr id="33" name="Ink 32">
                <a:extLst>
                  <a:ext uri="{FF2B5EF4-FFF2-40B4-BE49-F238E27FC236}">
                    <a16:creationId xmlns:a16="http://schemas.microsoft.com/office/drawing/2014/main" id="{62A697D9-93E5-4C17-9E8F-F5BEE38BC774}"/>
                  </a:ext>
                </a:extLst>
              </p:cNvPr>
              <p:cNvPicPr/>
              <p:nvPr/>
            </p:nvPicPr>
            <p:blipFill>
              <a:blip r:embed="rId59"/>
              <a:stretch>
                <a:fillRect/>
              </a:stretch>
            </p:blipFill>
            <p:spPr>
              <a:xfrm>
                <a:off x="1933782" y="4534338"/>
                <a:ext cx="40104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67F7332F-2452-48D6-95D1-F2851AAD0AD4}"/>
                  </a:ext>
                </a:extLst>
              </p14:cNvPr>
              <p14:cNvContentPartPr/>
              <p14:nvPr/>
            </p14:nvContentPartPr>
            <p14:xfrm>
              <a:off x="1863582" y="4321578"/>
              <a:ext cx="384480" cy="443880"/>
            </p14:xfrm>
          </p:contentPart>
        </mc:Choice>
        <mc:Fallback xmlns="">
          <p:pic>
            <p:nvPicPr>
              <p:cNvPr id="34" name="Ink 33">
                <a:extLst>
                  <a:ext uri="{FF2B5EF4-FFF2-40B4-BE49-F238E27FC236}">
                    <a16:creationId xmlns:a16="http://schemas.microsoft.com/office/drawing/2014/main" id="{67F7332F-2452-48D6-95D1-F2851AAD0AD4}"/>
                  </a:ext>
                </a:extLst>
              </p:cNvPr>
              <p:cNvPicPr/>
              <p:nvPr/>
            </p:nvPicPr>
            <p:blipFill>
              <a:blip r:embed="rId61"/>
              <a:stretch>
                <a:fillRect/>
              </a:stretch>
            </p:blipFill>
            <p:spPr>
              <a:xfrm>
                <a:off x="1845582" y="4285938"/>
                <a:ext cx="42012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EF127C19-D65D-4BDD-9D1E-38565A36FD3F}"/>
                  </a:ext>
                </a:extLst>
              </p14:cNvPr>
              <p14:cNvContentPartPr/>
              <p14:nvPr/>
            </p14:nvContentPartPr>
            <p14:xfrm>
              <a:off x="3163542" y="3579258"/>
              <a:ext cx="1449360" cy="892800"/>
            </p14:xfrm>
          </p:contentPart>
        </mc:Choice>
        <mc:Fallback xmlns="">
          <p:pic>
            <p:nvPicPr>
              <p:cNvPr id="35" name="Ink 34">
                <a:extLst>
                  <a:ext uri="{FF2B5EF4-FFF2-40B4-BE49-F238E27FC236}">
                    <a16:creationId xmlns:a16="http://schemas.microsoft.com/office/drawing/2014/main" id="{EF127C19-D65D-4BDD-9D1E-38565A36FD3F}"/>
                  </a:ext>
                </a:extLst>
              </p:cNvPr>
              <p:cNvPicPr/>
              <p:nvPr/>
            </p:nvPicPr>
            <p:blipFill>
              <a:blip r:embed="rId63"/>
              <a:stretch>
                <a:fillRect/>
              </a:stretch>
            </p:blipFill>
            <p:spPr>
              <a:xfrm>
                <a:off x="3145542" y="3543618"/>
                <a:ext cx="1485000" cy="964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528FC898-F5CE-4BBF-9E4B-31CBA65A528B}"/>
                  </a:ext>
                </a:extLst>
              </p14:cNvPr>
              <p14:cNvContentPartPr/>
              <p14:nvPr/>
            </p14:nvContentPartPr>
            <p14:xfrm>
              <a:off x="5271342" y="2793018"/>
              <a:ext cx="1277280" cy="771120"/>
            </p14:xfrm>
          </p:contentPart>
        </mc:Choice>
        <mc:Fallback xmlns="">
          <p:pic>
            <p:nvPicPr>
              <p:cNvPr id="36" name="Ink 35">
                <a:extLst>
                  <a:ext uri="{FF2B5EF4-FFF2-40B4-BE49-F238E27FC236}">
                    <a16:creationId xmlns:a16="http://schemas.microsoft.com/office/drawing/2014/main" id="{528FC898-F5CE-4BBF-9E4B-31CBA65A528B}"/>
                  </a:ext>
                </a:extLst>
              </p:cNvPr>
              <p:cNvPicPr/>
              <p:nvPr/>
            </p:nvPicPr>
            <p:blipFill>
              <a:blip r:embed="rId65"/>
              <a:stretch>
                <a:fillRect/>
              </a:stretch>
            </p:blipFill>
            <p:spPr>
              <a:xfrm>
                <a:off x="5253342" y="2757018"/>
                <a:ext cx="1312920" cy="842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5C595A05-01D6-4C53-9FFD-01DF4CB9A19F}"/>
                  </a:ext>
                </a:extLst>
              </p14:cNvPr>
              <p14:cNvContentPartPr/>
              <p14:nvPr/>
            </p14:nvContentPartPr>
            <p14:xfrm>
              <a:off x="5872902" y="3119178"/>
              <a:ext cx="950400" cy="618120"/>
            </p14:xfrm>
          </p:contentPart>
        </mc:Choice>
        <mc:Fallback xmlns="">
          <p:pic>
            <p:nvPicPr>
              <p:cNvPr id="37" name="Ink 36">
                <a:extLst>
                  <a:ext uri="{FF2B5EF4-FFF2-40B4-BE49-F238E27FC236}">
                    <a16:creationId xmlns:a16="http://schemas.microsoft.com/office/drawing/2014/main" id="{5C595A05-01D6-4C53-9FFD-01DF4CB9A19F}"/>
                  </a:ext>
                </a:extLst>
              </p:cNvPr>
              <p:cNvPicPr/>
              <p:nvPr/>
            </p:nvPicPr>
            <p:blipFill>
              <a:blip r:embed="rId67"/>
              <a:stretch>
                <a:fillRect/>
              </a:stretch>
            </p:blipFill>
            <p:spPr>
              <a:xfrm>
                <a:off x="5854902" y="3083178"/>
                <a:ext cx="986040" cy="689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Ink 37">
                <a:extLst>
                  <a:ext uri="{FF2B5EF4-FFF2-40B4-BE49-F238E27FC236}">
                    <a16:creationId xmlns:a16="http://schemas.microsoft.com/office/drawing/2014/main" id="{92667502-6B45-4639-8E69-793932E4DAA8}"/>
                  </a:ext>
                </a:extLst>
              </p14:cNvPr>
              <p14:cNvContentPartPr/>
              <p14:nvPr/>
            </p14:nvContentPartPr>
            <p14:xfrm>
              <a:off x="2425542" y="5162538"/>
              <a:ext cx="1445400" cy="855360"/>
            </p14:xfrm>
          </p:contentPart>
        </mc:Choice>
        <mc:Fallback xmlns="">
          <p:pic>
            <p:nvPicPr>
              <p:cNvPr id="38" name="Ink 37">
                <a:extLst>
                  <a:ext uri="{FF2B5EF4-FFF2-40B4-BE49-F238E27FC236}">
                    <a16:creationId xmlns:a16="http://schemas.microsoft.com/office/drawing/2014/main" id="{92667502-6B45-4639-8E69-793932E4DAA8}"/>
                  </a:ext>
                </a:extLst>
              </p:cNvPr>
              <p:cNvPicPr/>
              <p:nvPr/>
            </p:nvPicPr>
            <p:blipFill>
              <a:blip r:embed="rId69"/>
              <a:stretch>
                <a:fillRect/>
              </a:stretch>
            </p:blipFill>
            <p:spPr>
              <a:xfrm>
                <a:off x="2407542" y="5126538"/>
                <a:ext cx="1481040" cy="927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Ink 38">
                <a:extLst>
                  <a:ext uri="{FF2B5EF4-FFF2-40B4-BE49-F238E27FC236}">
                    <a16:creationId xmlns:a16="http://schemas.microsoft.com/office/drawing/2014/main" id="{27A31207-3FDD-4B93-8930-FE1DB9705BD4}"/>
                  </a:ext>
                </a:extLst>
              </p14:cNvPr>
              <p14:cNvContentPartPr/>
              <p14:nvPr/>
            </p14:nvContentPartPr>
            <p14:xfrm>
              <a:off x="3667902" y="4551258"/>
              <a:ext cx="696960" cy="838800"/>
            </p14:xfrm>
          </p:contentPart>
        </mc:Choice>
        <mc:Fallback xmlns="">
          <p:pic>
            <p:nvPicPr>
              <p:cNvPr id="39" name="Ink 38">
                <a:extLst>
                  <a:ext uri="{FF2B5EF4-FFF2-40B4-BE49-F238E27FC236}">
                    <a16:creationId xmlns:a16="http://schemas.microsoft.com/office/drawing/2014/main" id="{27A31207-3FDD-4B93-8930-FE1DB9705BD4}"/>
                  </a:ext>
                </a:extLst>
              </p:cNvPr>
              <p:cNvPicPr/>
              <p:nvPr/>
            </p:nvPicPr>
            <p:blipFill>
              <a:blip r:embed="rId71"/>
              <a:stretch>
                <a:fillRect/>
              </a:stretch>
            </p:blipFill>
            <p:spPr>
              <a:xfrm>
                <a:off x="3650262" y="4515258"/>
                <a:ext cx="732600" cy="910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0" name="Ink 39">
                <a:extLst>
                  <a:ext uri="{FF2B5EF4-FFF2-40B4-BE49-F238E27FC236}">
                    <a16:creationId xmlns:a16="http://schemas.microsoft.com/office/drawing/2014/main" id="{C9E927FA-8EE7-4887-B5B3-1A54F5A3B440}"/>
                  </a:ext>
                </a:extLst>
              </p14:cNvPr>
              <p14:cNvContentPartPr/>
              <p14:nvPr/>
            </p14:nvContentPartPr>
            <p14:xfrm>
              <a:off x="4413462" y="4122498"/>
              <a:ext cx="815400" cy="1195560"/>
            </p14:xfrm>
          </p:contentPart>
        </mc:Choice>
        <mc:Fallback xmlns="">
          <p:pic>
            <p:nvPicPr>
              <p:cNvPr id="40" name="Ink 39">
                <a:extLst>
                  <a:ext uri="{FF2B5EF4-FFF2-40B4-BE49-F238E27FC236}">
                    <a16:creationId xmlns:a16="http://schemas.microsoft.com/office/drawing/2014/main" id="{C9E927FA-8EE7-4887-B5B3-1A54F5A3B440}"/>
                  </a:ext>
                </a:extLst>
              </p:cNvPr>
              <p:cNvPicPr/>
              <p:nvPr/>
            </p:nvPicPr>
            <p:blipFill>
              <a:blip r:embed="rId73"/>
              <a:stretch>
                <a:fillRect/>
              </a:stretch>
            </p:blipFill>
            <p:spPr>
              <a:xfrm>
                <a:off x="4395822" y="4086498"/>
                <a:ext cx="851040" cy="1267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1" name="Ink 40">
                <a:extLst>
                  <a:ext uri="{FF2B5EF4-FFF2-40B4-BE49-F238E27FC236}">
                    <a16:creationId xmlns:a16="http://schemas.microsoft.com/office/drawing/2014/main" id="{76139654-99FF-4D47-8A23-F7EEBA373E8E}"/>
                  </a:ext>
                </a:extLst>
              </p14:cNvPr>
              <p14:cNvContentPartPr/>
              <p14:nvPr/>
            </p14:nvContentPartPr>
            <p14:xfrm>
              <a:off x="3692382" y="6171618"/>
              <a:ext cx="421560" cy="258840"/>
            </p14:xfrm>
          </p:contentPart>
        </mc:Choice>
        <mc:Fallback xmlns="">
          <p:pic>
            <p:nvPicPr>
              <p:cNvPr id="41" name="Ink 40">
                <a:extLst>
                  <a:ext uri="{FF2B5EF4-FFF2-40B4-BE49-F238E27FC236}">
                    <a16:creationId xmlns:a16="http://schemas.microsoft.com/office/drawing/2014/main" id="{76139654-99FF-4D47-8A23-F7EEBA373E8E}"/>
                  </a:ext>
                </a:extLst>
              </p:cNvPr>
              <p:cNvPicPr/>
              <p:nvPr/>
            </p:nvPicPr>
            <p:blipFill>
              <a:blip r:embed="rId75"/>
              <a:stretch>
                <a:fillRect/>
              </a:stretch>
            </p:blipFill>
            <p:spPr>
              <a:xfrm>
                <a:off x="3674742" y="6135978"/>
                <a:ext cx="45720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2" name="Ink 41">
                <a:extLst>
                  <a:ext uri="{FF2B5EF4-FFF2-40B4-BE49-F238E27FC236}">
                    <a16:creationId xmlns:a16="http://schemas.microsoft.com/office/drawing/2014/main" id="{E0E7F32A-BF74-4BF1-95CB-B09A86F35608}"/>
                  </a:ext>
                </a:extLst>
              </p14:cNvPr>
              <p14:cNvContentPartPr/>
              <p14:nvPr/>
            </p14:nvContentPartPr>
            <p14:xfrm>
              <a:off x="3173982" y="5846538"/>
              <a:ext cx="1296360" cy="1052280"/>
            </p14:xfrm>
          </p:contentPart>
        </mc:Choice>
        <mc:Fallback xmlns="">
          <p:pic>
            <p:nvPicPr>
              <p:cNvPr id="42" name="Ink 41">
                <a:extLst>
                  <a:ext uri="{FF2B5EF4-FFF2-40B4-BE49-F238E27FC236}">
                    <a16:creationId xmlns:a16="http://schemas.microsoft.com/office/drawing/2014/main" id="{E0E7F32A-BF74-4BF1-95CB-B09A86F35608}"/>
                  </a:ext>
                </a:extLst>
              </p:cNvPr>
              <p:cNvPicPr/>
              <p:nvPr/>
            </p:nvPicPr>
            <p:blipFill>
              <a:blip r:embed="rId77"/>
              <a:stretch>
                <a:fillRect/>
              </a:stretch>
            </p:blipFill>
            <p:spPr>
              <a:xfrm>
                <a:off x="3155982" y="5810538"/>
                <a:ext cx="1332000" cy="1123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3" name="Ink 42">
                <a:extLst>
                  <a:ext uri="{FF2B5EF4-FFF2-40B4-BE49-F238E27FC236}">
                    <a16:creationId xmlns:a16="http://schemas.microsoft.com/office/drawing/2014/main" id="{830FE65B-6DAF-4B7F-B182-477D2EC8349B}"/>
                  </a:ext>
                </a:extLst>
              </p14:cNvPr>
              <p14:cNvContentPartPr/>
              <p14:nvPr/>
            </p14:nvContentPartPr>
            <p14:xfrm>
              <a:off x="4328502" y="5449140"/>
              <a:ext cx="1133640" cy="829800"/>
            </p14:xfrm>
          </p:contentPart>
        </mc:Choice>
        <mc:Fallback xmlns="">
          <p:pic>
            <p:nvPicPr>
              <p:cNvPr id="43" name="Ink 42">
                <a:extLst>
                  <a:ext uri="{FF2B5EF4-FFF2-40B4-BE49-F238E27FC236}">
                    <a16:creationId xmlns:a16="http://schemas.microsoft.com/office/drawing/2014/main" id="{830FE65B-6DAF-4B7F-B182-477D2EC8349B}"/>
                  </a:ext>
                </a:extLst>
              </p:cNvPr>
              <p:cNvPicPr/>
              <p:nvPr/>
            </p:nvPicPr>
            <p:blipFill>
              <a:blip r:embed="rId79"/>
              <a:stretch>
                <a:fillRect/>
              </a:stretch>
            </p:blipFill>
            <p:spPr>
              <a:xfrm>
                <a:off x="4310502" y="5413140"/>
                <a:ext cx="1169280" cy="901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4" name="Ink 43">
                <a:extLst>
                  <a:ext uri="{FF2B5EF4-FFF2-40B4-BE49-F238E27FC236}">
                    <a16:creationId xmlns:a16="http://schemas.microsoft.com/office/drawing/2014/main" id="{F079D36F-A2D9-4FF6-A56E-B61C5DD2E0EE}"/>
                  </a:ext>
                </a:extLst>
              </p14:cNvPr>
              <p14:cNvContentPartPr/>
              <p14:nvPr/>
            </p14:nvContentPartPr>
            <p14:xfrm>
              <a:off x="5345502" y="4721220"/>
              <a:ext cx="988920" cy="1232640"/>
            </p14:xfrm>
          </p:contentPart>
        </mc:Choice>
        <mc:Fallback xmlns="">
          <p:pic>
            <p:nvPicPr>
              <p:cNvPr id="44" name="Ink 43">
                <a:extLst>
                  <a:ext uri="{FF2B5EF4-FFF2-40B4-BE49-F238E27FC236}">
                    <a16:creationId xmlns:a16="http://schemas.microsoft.com/office/drawing/2014/main" id="{F079D36F-A2D9-4FF6-A56E-B61C5DD2E0EE}"/>
                  </a:ext>
                </a:extLst>
              </p:cNvPr>
              <p:cNvPicPr/>
              <p:nvPr/>
            </p:nvPicPr>
            <p:blipFill>
              <a:blip r:embed="rId81"/>
              <a:stretch>
                <a:fillRect/>
              </a:stretch>
            </p:blipFill>
            <p:spPr>
              <a:xfrm>
                <a:off x="5327502" y="4685580"/>
                <a:ext cx="1024560" cy="1304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5" name="Ink 44">
                <a:extLst>
                  <a:ext uri="{FF2B5EF4-FFF2-40B4-BE49-F238E27FC236}">
                    <a16:creationId xmlns:a16="http://schemas.microsoft.com/office/drawing/2014/main" id="{5C09552D-38E6-4DFC-94F9-AB505F5F29E3}"/>
                  </a:ext>
                </a:extLst>
              </p14:cNvPr>
              <p14:cNvContentPartPr/>
              <p14:nvPr/>
            </p14:nvContentPartPr>
            <p14:xfrm>
              <a:off x="5969382" y="5978340"/>
              <a:ext cx="1386360" cy="600480"/>
            </p14:xfrm>
          </p:contentPart>
        </mc:Choice>
        <mc:Fallback xmlns="">
          <p:pic>
            <p:nvPicPr>
              <p:cNvPr id="45" name="Ink 44">
                <a:extLst>
                  <a:ext uri="{FF2B5EF4-FFF2-40B4-BE49-F238E27FC236}">
                    <a16:creationId xmlns:a16="http://schemas.microsoft.com/office/drawing/2014/main" id="{5C09552D-38E6-4DFC-94F9-AB505F5F29E3}"/>
                  </a:ext>
                </a:extLst>
              </p:cNvPr>
              <p:cNvPicPr/>
              <p:nvPr/>
            </p:nvPicPr>
            <p:blipFill>
              <a:blip r:embed="rId83"/>
              <a:stretch>
                <a:fillRect/>
              </a:stretch>
            </p:blipFill>
            <p:spPr>
              <a:xfrm>
                <a:off x="5951742" y="5942340"/>
                <a:ext cx="142200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08D42C57-6ED1-4A46-866C-9B54DFB1BC2E}"/>
                  </a:ext>
                </a:extLst>
              </p14:cNvPr>
              <p14:cNvContentPartPr/>
              <p14:nvPr/>
            </p14:nvContentPartPr>
            <p14:xfrm>
              <a:off x="6154422" y="5507820"/>
              <a:ext cx="922320" cy="673560"/>
            </p14:xfrm>
          </p:contentPart>
        </mc:Choice>
        <mc:Fallback xmlns="">
          <p:pic>
            <p:nvPicPr>
              <p:cNvPr id="46" name="Ink 45">
                <a:extLst>
                  <a:ext uri="{FF2B5EF4-FFF2-40B4-BE49-F238E27FC236}">
                    <a16:creationId xmlns:a16="http://schemas.microsoft.com/office/drawing/2014/main" id="{08D42C57-6ED1-4A46-866C-9B54DFB1BC2E}"/>
                  </a:ext>
                </a:extLst>
              </p:cNvPr>
              <p:cNvPicPr/>
              <p:nvPr/>
            </p:nvPicPr>
            <p:blipFill>
              <a:blip r:embed="rId85"/>
              <a:stretch>
                <a:fillRect/>
              </a:stretch>
            </p:blipFill>
            <p:spPr>
              <a:xfrm>
                <a:off x="6136422" y="5471820"/>
                <a:ext cx="957960" cy="745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F76667A9-2DEE-415F-9152-4C815A898067}"/>
                  </a:ext>
                </a:extLst>
              </p14:cNvPr>
              <p14:cNvContentPartPr/>
              <p14:nvPr/>
            </p14:nvContentPartPr>
            <p14:xfrm>
              <a:off x="5634942" y="5081580"/>
              <a:ext cx="1223280" cy="1227960"/>
            </p14:xfrm>
          </p:contentPart>
        </mc:Choice>
        <mc:Fallback xmlns="">
          <p:pic>
            <p:nvPicPr>
              <p:cNvPr id="47" name="Ink 46">
                <a:extLst>
                  <a:ext uri="{FF2B5EF4-FFF2-40B4-BE49-F238E27FC236}">
                    <a16:creationId xmlns:a16="http://schemas.microsoft.com/office/drawing/2014/main" id="{F76667A9-2DEE-415F-9152-4C815A898067}"/>
                  </a:ext>
                </a:extLst>
              </p:cNvPr>
              <p:cNvPicPr/>
              <p:nvPr/>
            </p:nvPicPr>
            <p:blipFill>
              <a:blip r:embed="rId87"/>
              <a:stretch>
                <a:fillRect/>
              </a:stretch>
            </p:blipFill>
            <p:spPr>
              <a:xfrm>
                <a:off x="5616942" y="5045580"/>
                <a:ext cx="1258920" cy="129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8" name="Ink 47">
                <a:extLst>
                  <a:ext uri="{FF2B5EF4-FFF2-40B4-BE49-F238E27FC236}">
                    <a16:creationId xmlns:a16="http://schemas.microsoft.com/office/drawing/2014/main" id="{38197F6C-931B-42FE-AFC1-3BD3FB707125}"/>
                  </a:ext>
                </a:extLst>
              </p14:cNvPr>
              <p14:cNvContentPartPr/>
              <p14:nvPr/>
            </p14:nvContentPartPr>
            <p14:xfrm>
              <a:off x="7369422" y="4273740"/>
              <a:ext cx="993960" cy="1423440"/>
            </p14:xfrm>
          </p:contentPart>
        </mc:Choice>
        <mc:Fallback xmlns="">
          <p:pic>
            <p:nvPicPr>
              <p:cNvPr id="48" name="Ink 47">
                <a:extLst>
                  <a:ext uri="{FF2B5EF4-FFF2-40B4-BE49-F238E27FC236}">
                    <a16:creationId xmlns:a16="http://schemas.microsoft.com/office/drawing/2014/main" id="{38197F6C-931B-42FE-AFC1-3BD3FB707125}"/>
                  </a:ext>
                </a:extLst>
              </p:cNvPr>
              <p:cNvPicPr/>
              <p:nvPr/>
            </p:nvPicPr>
            <p:blipFill>
              <a:blip r:embed="rId89"/>
              <a:stretch>
                <a:fillRect/>
              </a:stretch>
            </p:blipFill>
            <p:spPr>
              <a:xfrm>
                <a:off x="7351782" y="4238100"/>
                <a:ext cx="1029600" cy="1495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9" name="Ink 48">
                <a:extLst>
                  <a:ext uri="{FF2B5EF4-FFF2-40B4-BE49-F238E27FC236}">
                    <a16:creationId xmlns:a16="http://schemas.microsoft.com/office/drawing/2014/main" id="{C2632BF1-D389-414D-9C8E-91475E3F8128}"/>
                  </a:ext>
                </a:extLst>
              </p14:cNvPr>
              <p14:cNvContentPartPr/>
              <p14:nvPr/>
            </p14:nvContentPartPr>
            <p14:xfrm>
              <a:off x="8049462" y="3732300"/>
              <a:ext cx="793080" cy="1350360"/>
            </p14:xfrm>
          </p:contentPart>
        </mc:Choice>
        <mc:Fallback xmlns="">
          <p:pic>
            <p:nvPicPr>
              <p:cNvPr id="49" name="Ink 48">
                <a:extLst>
                  <a:ext uri="{FF2B5EF4-FFF2-40B4-BE49-F238E27FC236}">
                    <a16:creationId xmlns:a16="http://schemas.microsoft.com/office/drawing/2014/main" id="{C2632BF1-D389-414D-9C8E-91475E3F8128}"/>
                  </a:ext>
                </a:extLst>
              </p:cNvPr>
              <p:cNvPicPr/>
              <p:nvPr/>
            </p:nvPicPr>
            <p:blipFill>
              <a:blip r:embed="rId91"/>
              <a:stretch>
                <a:fillRect/>
              </a:stretch>
            </p:blipFill>
            <p:spPr>
              <a:xfrm>
                <a:off x="8031822" y="3696660"/>
                <a:ext cx="828720" cy="1422000"/>
              </a:xfrm>
              <a:prstGeom prst="rect">
                <a:avLst/>
              </a:prstGeom>
            </p:spPr>
          </p:pic>
        </mc:Fallback>
      </mc:AlternateContent>
    </p:spTree>
    <p:extLst>
      <p:ext uri="{BB962C8B-B14F-4D97-AF65-F5344CB8AC3E}">
        <p14:creationId xmlns:p14="http://schemas.microsoft.com/office/powerpoint/2010/main" val="894950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71</Words>
  <Application>Microsoft Office PowerPoint</Application>
  <PresentationFormat>Widescreen</PresentationFormat>
  <Paragraphs>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Lecture No 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13</dc:title>
  <dc:creator>Wazir laghari</dc:creator>
  <cp:lastModifiedBy>Wazir laghari</cp:lastModifiedBy>
  <cp:revision>9</cp:revision>
  <dcterms:created xsi:type="dcterms:W3CDTF">2020-12-31T11:09:52Z</dcterms:created>
  <dcterms:modified xsi:type="dcterms:W3CDTF">2021-01-02T12:32:31Z</dcterms:modified>
</cp:coreProperties>
</file>