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5.5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64,'0'-6,"0"0,-1 0,0-1,0 1,-1 0,0 0,0 1,-4-9,2 13,1 12,1 16,6 6,2-1,2 0,0 0,26 59,-20-55,79 191,166 295,168 187,-368-618,49 82,-97-152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2.7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1,'1'3,"1"0,0 0,0 0,0 0,0 0,1-1,-1 1,1-1,0 1,0-1,5 4,4 3,58 52,605 558,-575-520,224 246,-296-309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31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0,'2'4,"-1"0,1 0,0 0,0 0,0-1,0 1,1-1,-1 1,1-1,0 0,0 0,0 0,6 3,1 4,121 138,7 7,-85-102,160 151,-349-298,112 74,-58-45,74 60,-1-1,1 2,-1-1,0 1,0 0,-1 1,1 0,-12-2,19 5,0 0,0 0,0 0,1 0,-1 0,0 1,0-1,0 0,0 1,0 0,1-1,-1 1,0 0,0 0,1 0,-1 0,1 0,-1 0,1 0,-1 1,1-1,0 0,-1 1,1 0,0-1,-1 3,-3 5,0 1,1 0,-5 19,-5 10,-20 37,25-54,0 0,-2-1,0 0,-1 0,-23 28,17-29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5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2419,'19'-379,"-11"319,3 1,3 1,2 0,33-76,-15 58,5 1,2 3,3 1,4 2,2 2,4 2,2 3,2 2,4 3,1 3,3 3,3 2,123-66,-28 34,4 8,2 7,3 7,197-39,-87 42,537-34,-632 83,252 22,-315-1,0 5,236 70,-8 39,-301-105,0 3,-2 1,-1 4,66 51,-102-70,0 0,0 1,-2 1,1 0,-2 0,13 24,-1 4,17 50,-22-49,-5-9,-9-24,0 0,1 0,0 0,0 0,1-1,9 12,-14-21,0 0,1 0,-1 0,1 0,-1-1,0 1,1 0,-1 0,0 0,1-1,-1 1,0 0,0-1,1 1,-1 0,0-1,0 1,1 0,-1-1,0 1,0 0,0-1,0 1,0 0,0-1,1 1,-1-1,0 1,0 0,0-1,0 1,0-1,0 1,-1 0,1-1,0 1,0-1,2-21,-2-34,-2 0,-3 0,-17-81,-54-161,66 264,9 29,-17-54,3 0,2-1,-6-93,20 161,1 1,0 0,0-1,1 1,0-1,5 8,4 15,27 76,65 128,-102-232,0 0,-1 0,0 0,1 0,-1 0,0 0,0 0,-1 0,1 0,-1 1,1-1,-1 0,0 0,0 1,-1-1,1 0,-1 1,0 2,-1-2,-1 0,1 0,-1-1,1 1,-1-1,0 0,0 0,-1 0,1 0,-1 0,1-1,-1 1,-5 2,-349 184,-13 9,360-191,8-5,0 1,-1-1,1 0,-1 0,1 0,-1 0,0-1,0 1,0-1,0 0,0 0,0 0,0-1,0 1,-7-1,11-1,0 1,-1-1,1 1,-1-1,1 0,0 1,-1-1,1 1,0-1,0 0,-1 1,1-1,0 0,0 1,0-1,0 0,0 1,0-1,0 0,0 1,0-1,0 0,0 1,0-1,1 0,-1 1,0-1,0 1,1-1,-1 0,0 1,1-1,0 0,14-26,-13 24,99-142,125-137,-183 231,391-427,-424 468,-9 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6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27,'0'-4,"0"-6,4-1,6 9,10 10,1 8,6 5,2 4,5 5,2-1,-3 2,-1-4,-6-2,-4-6,-6-1,0-4,-4-4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15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5650 0,'-1'35,"-3"-1,0 0,-2-1,-2 1,-20 56,-78 156,78-187,-593 1109,401-851,183-271,-3-1,-1-2,-2-2,-71 52,80-71,-1-1,-1-3,-1 0,0-3,-1-1,-1-1,-43 7,-28 0,-148 8,-263-17,407-18,1-4,-175-41,228 34,1-2,1-2,1-3,1-3,-61-40,-247-193,333 237,-747-620,30-32,706 637,14 11,-1 2,-54-37,82 62,0 0,0 0,-1 0,1 0,0 0,0 1,-1-1,1 0,-1 1,1-1,0 1,-1-1,1 1,-1 0,1-1,-1 1,1 0,-1 0,1 0,-1 0,1 0,-1 1,1-1,-1 0,1 1,-1-1,1 1,-1-1,1 1,0 0,-1 0,1-1,0 1,0 0,-1 0,1 0,0 0,0 1,0-1,0 0,1 0,-1 1,0-1,0 0,1 1,-1-1,0 3,-2 9,0 1,0-1,1 0,0 23,1-11,-6 364,10-269,-20 204,15-294,4-25,2-18,4-43,-3 1,-2-1,-6-68,1 27,1 21,-2 38,3 1,1-1,2 0,13-65,-15 100,0 0,0 1,0-1,1 0,-1 0,1 1,0-1,0 1,0 0,0-1,0 1,1 0,-1 0,1 0,-1 1,1-1,0 0,-1 1,1 0,0 0,0 0,0 0,0 0,0 0,0 1,0 0,0-1,0 1,5 1,11-1,0 2,0 0,32 9,-26-5,190 29,0-9,368-2,-581-24,0 0,1-1,-1 1,0 0,0 1,0-1,0 0,1 1,-1-1,0 1,0-1,0 1,0 0,0 0,0 0,0 0,-1 0,4 3,-4-3,-1 0,0-1,0 1,1 0,-1-1,0 1,0 0,0-1,0 1,0 0,0-1,0 1,0 0,0 0,-1-1,1 1,0 0,0-1,-1 1,1-1,0 1,-1 0,-20 23,-156 100,90-66,-736 442,740-438,69-56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17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0,'1'7,"1"0,0 1,0-1,1 0,-1-1,1 1,1 0,7 11,0 1,216 410,-204-387,2 9,3-2,2-1,39 46,-64-89,-1 0,0 1,-1-1,1 1,-1 0,0 0,3 12,-1-1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19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6211 1,'2'43,"7"44,-3-50,-3 0,0 39,-7-31,-2 0,-2-1,-2 0,-2-1,-1 0,-29 60,-13 10,-72 111,40-91,-6-3,-5-4,-6-5,-5-5,-170 141,103-116,-6-8,-6-9,-250 125,345-203,-2-3,-2-5,-1-3,-142 29,185-54,-1-2,0-2,-1-3,1-2,0-2,-1-3,1-3,1-2,-96-28,30-7,-153-78,-105-82,115 59,-221-121,347 181,-179-142,263 182,-58-63,94 89,1-1,1-1,0-1,2 0,1-1,-16-35,25 44,0-1,1 1,0-1,2 0,-1-24,1 19,0 1,-7-30,-11-12,-2 2,-47-93,62 140,-32-65,-84-130,80 133,-7-11,44 79,1 0,-1 0,0 0,0 1,-1-1,0 1,0 1,0-1,-12-6,16 11,1-1,0 1,0-1,-1 1,1 0,0-1,-1 1,1 0,0 0,-1 0,1 0,0 0,-1 0,1 1,0-1,-1 0,1 1,0-1,-1 1,1-1,0 1,0 0,0-1,-1 1,1 0,0 0,0 0,0 0,0 0,1 0,-1 0,0 0,0 0,1 0,-1 0,0 1,1-1,-1 0,1 2,-5 8,2 1,-1-1,-2 20,4-18,-108 604,97-574,13-43,0 0,-1 0,1 1,0-1,0 0,0 0,0 0,0 0,0 1,0-1,0 0,0 0,0 0,-1 0,1 0,0 0,0 1,0-1,0 0,0 0,-1 0,1 0,0 0,0 0,0 0,0 0,-1 0,1 0,0 0,0 0,0 1,0-1,-1 0,1 0,0-1,0 1,0 0,0 0,-1 0,1 0,0 0,0 0,0 0,0 0,-1 0,1 0,0 0,0 0,0-1,0 1,0 0,-1 0,1 0,-5-25,5-19,2 1,2 0,2 0,14-54,1-9,-12 45,-1 10,1 0,22-69,-28 115,-1 0,0 1,1-1,0 1,0 0,0-1,0 1,1 1,0-1,-1 0,2 1,-1 0,0 0,0 0,1 1,0-1,-1 1,8-2,9-3,1 1,0 1,25-2,-15 2,308-72,13-2,24 7,-247 45,-113 23,42-6,-57 10,1-1,0 1,-1 0,1 0,0 0,0 1,-1-1,1 1,0-1,-1 1,1 0,-1 0,1 0,-1 0,1 1,2 2,-4-4,-1 1,1-1,-1 1,0 0,1 0,-1-1,0 1,1 0,-1-1,0 1,0 0,0 0,0-1,0 1,0 0,0 0,0-1,0 1,0 0,0 0,-1-1,1 1,0 0,0 0,-1-1,1 1,0 0,-1-1,1 1,-1-1,1 1,-1 0,1-1,-1 1,1-1,-1 1,0-1,-29 24,23-19,-497 311,107-73,334-201,-33 20,2 5,-131 122,202-167,5-6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20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0 718,'49'-70,"3"2,3 3,3 2,84-72,-90 92,1 3,3 2,1 2,2 3,119-49,-153 72,0 2,0 1,1 1,0 1,40-3,-57 8,0 0,0 0,0 1,0 0,0 0,0 1,0 0,-1 1,1 0,-1 0,0 1,0 0,0 1,0 0,-1 0,0 0,0 1,0 0,9 11,-1 4,-1 0,0 1,-2 1,-1 0,-1 1,0 0,10 45,-7-12,-3 1,4 79,-12-56,-4-1,-3 1,-4-1,-3-1,-41 144,17-111,-5-1,-5-2,-82 141,128-249,-4 3,2 1,-1-1,1 1,-1 0,1 0,-2 10,4-15,0 0,0 1,0-1,0 0,0 0,0 1,0-1,0 0,1 1,-1-1,0 0,0 0,0 1,0-1,1 0,-1 0,0 1,0-1,0 0,1 0,-1 0,0 1,0-1,1 0,-1 0,0 0,1 0,-1 0,0 0,0 1,1-1,-1 0,0 0,1 0,-1 0,0 0,1 0,26-6,168-49,-133 41,-1-3,0-3,87-41,-54 10,-2-5,92-73,-164 111,-6 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24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6567 1,'-1'10,"-1"1,0 0,-1-1,0 1,-1-1,0 0,-1 0,-8 14,-1 5,-123 240,-12-6,-10-6,-12-8,-314 353,400-511,-4-3,-4-4,-107 75,132-113,-1-2,-1-4,-3-3,-1-3,-134 42,49-35,-2-7,-2-7,0-7,-277-1,330-23,1-5,0-5,1-4,0-5,2-5,1-4,2-5,1-5,-107-60,189 91,-484-290,417 240,-194-151,251 183,-2 1,-2 2,0 1,-1 2,-44-21,50 28,-1-2,2-1,1-1,0-2,-30-31,-60-46,70 63,15 12,-61-37,19 15,62 36,-1 1,0 0,-1 1,1 1,-2 0,1 1,-1 0,0 1,0 1,-27-4,31 7,1 0,-1 0,1-1,-1-1,1 0,0 0,0-1,-17-8,9 0,1 1,0-2,-22-21,39 33,-1 0,1 0,-1 0,0 1,1-1,-1 0,0 0,0 1,1-1,-1 0,0 1,0-1,0 1,0-1,0 1,0-1,0 1,0 0,0-1,0 1,0 0,0 0,0 0,0 0,0 0,0 0,0 0,0 0,0 0,0 1,0-1,0 0,0 1,0-1,0 1,0-1,0 1,0-1,0 1,0-1,1 1,-1 0,0 0,0-1,1 1,-1 0,0 0,1 0,-1 0,1 0,0 0,-1 0,1 0,0 0,-1 0,1 0,0 0,0 0,0 0,0 2,-3 11,1 0,1 0,0 21,1-28,7 384,1-282,34 169,11-6,-51-265,-2-3,0-1,0 0,1 0,0 0,0 0,-1 0,2 0,-1 0,0-1,1 1,-1 0,1 0,0-1,0 1,0-1,4 4,-6-6,1 0,-1 0,1 0,-1 0,1 0,-1 0,0-1,1 1,-1 0,1 0,-1-1,0 1,1 0,-1 0,0-1,1 1,-1 0,0-1,0 1,1 0,-1-1,0 1,0-1,1 1,-1 0,0-1,0 1,0-1,0 1,0 0,0-1,0 1,0-1,0 1,0-1,0 1,0-1,0 1,0 0,0-2,-2-24,2 23,-10-67,-32-115,35 156,-5-18,3-1,2 0,2 0,2-1,5-78,2 89,1 1,2-1,2 1,1 0,2 1,1 0,31-56,16-23,57-95,-88 156,-25 44,1-1,0 1,1 1,0-1,0 1,1 0,10-9,5-1,1 1,1 0,0 2,30-14,113-46,-99 46,-3 3,1 2,1 3,130-24,-179 43,-15 2,0 0,0 0,0 1,0-1,0 1,0 0,0 0,0 0,6 1,-8 0,0 0,1 0,-1-1,0 1,0 0,0 1,0-1,0 0,0 0,0 0,-1 0,1 1,0-1,-1 0,1 1,-1-1,1 1,-1-1,0 0,1 1,-1-1,0 1,0-1,0 1,0 1,0 8,-1-1,1 1,-2 0,1-1,-2 1,1-1,-1 1,-7 15,-45 81,31-64,-183 370,-17 31,-364 656,574-1076,1-7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25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1,'1'8,"0"0,0-1,1 1,0 0,1-1,0 1,4 8,4 10,51 140,98 278,268 983,-421-1397,-5-20,-1-1,2 0,-1 0,1 0,0-1,1 1,0-1,1 1,-1-2,9 11,-12-17,0-1,0 1,0-1,1 1,-1-1,0 1,1-1,-1 0,0 1,1-1,-1 0,0 0,1 0,-1 0,1 0,-1-1,0 1,1 0,-1 0,0-1,0 1,1-1,-1 0,0 1,0-1,0 0,1 1,-1-1,0 0,0 0,0 0,0 0,-1 0,2-1,34-42,-33 40,52-84,-4-1,56-134,-58 107,64-230,-97 282,-4-1,-2 0,-3-1,-3 0,-6-91,40 226,38 57,182 227,-90-134,-124-159,195 278,-167-224,63 129,-119-209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28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8471 1,'-4'2,"0"0,0 0,0 1,0-1,1 1,-1 0,1 0,0 0,0 1,0-1,0 1,0-1,-2 6,-6 6,-546 695,141-170,-206 186,-69-63,566-562,-4-5,-4-6,-4-7,-4-5,-3-6,-3-7,-2-6,-3-7,-3-7,-1-6,-177 20,129-41,-1-8,0-10,0-9,1-8,1-10,-291-76,386 74,1-6,2-4,1-4,3-5,2-5,-165-114,170 96,3-4,3-4,4-3,3-4,-80-112,-93-184,214 312,3-2,3-1,-40-131,63 159,2-1,2-1,-2-75,17-143,-1 215,1 1,15-50,0 5,-9 32,-6 32,-2 0,-1-1,3-53,-7 63,1 1,6-31,-4 34,-1 0,-1-1,0-28,-5 42,-5 11,-4 14,-66 205,21-57,-353 1205,327-1071,71-279,12-24,0 0,0 0,-1 0,1 0,0 0,-1-1,1 1,0 0,-1 0,1 0,0 0,0 0,-1 0,1-1,0 1,0 0,-1 0,1 0,0-1,0 1,0 0,-1 0,1-1,0 1,0 0,0-1,0 1,0 0,-1 0,1-1,0 1,0 0,0-1,0 1,0 0,0-1,0 1,0-1,-3-49,12-15,2 0,3 0,24-66,81-186,-47 135,-35 80,85-208,-119 303,0 1,0 0,1 0,0 1,0-1,0 1,1 0,-1 0,1 0,0 1,1 0,-1 0,1 0,7-3,-2 2,0 1,0 0,1 1,-1 0,1 1,0 1,15-1,105-2,93-8,282-74,46-6,-312 49,-94 14,-145 28,1 1,-1 0,0-1,1 1,-1 0,0 0,0 0,1 0,-1 1,0-1,1 1,-1-1,0 1,0 0,0 0,0 0,4 2,-5-3,-1 1,1-1,-1 1,0-1,1 1,-1-1,0 1,0 0,1-1,-1 1,0-1,0 1,0-1,0 1,0 0,0-1,0 1,0-1,0 1,0 0,0-1,0 1,0-1,-1 2,-15 19,-11-1,0-2,-46 24,-11 6,-123 98,7 9,-267 266,-363 471,780-831,3 2,-70 121,90-136,21-34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29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0 685,'1'-2,"0"0,0 0,0 0,0 0,0 0,0 0,0 0,1 0,-1 0,1 1,2-4,5-4,26-40,2 3,3 1,67-61,-33 44,3 4,2 3,106-55,-148 91,2 1,-1 2,2 2,0 1,1 2,0 2,0 2,1 1,82 1,-112 5,1 2,-1-1,0 2,0-1,0 2,0 0,-1 0,1 1,-1 0,0 1,0 1,-1-1,0 2,0-1,-1 1,0 1,0 0,8 11,-4-3,-2 2,0-1,-1 1,-1 1,0-1,-2 2,0-1,-2 1,6 36,-3 7,-3 0,-3 0,-11 108,-45 188,19-156,35-202,0-1,-1 1,1 0,0 0,0-1,0 1,0 0,0 0,0 0,1-1,-1 1,1 0,-1 0,1-1,-1 1,1 0,2 2,-2-3,0 0,0-1,0 1,0 0,0-1,0 1,0-1,0 1,1-1,-1 1,0-1,0 0,1 0,-1 1,0-1,0 0,1 0,-1 0,2-1,8-1,0-1,0 0,0-1,18-9,-6 3,49-15,2 3,0 3,2 4,0 2,0 5,1 2,0 4,0 3,83 12,-126-8,-1 1,-1 1,1 2,-1 1,-1 2,0 1,-1 1,44 28,-62-34,-1 0,1 1,-1 1,-1-1,0 2,0-1,-1 1,-1 1,0 0,0 0,-1 0,0 1,-2 0,1 1,-1-1,-1 1,-1 0,0 0,0 0,-2 0,0 1,-1 18,-5 23,-3 1,-2-2,-3 0,-2 0,-2-1,-3-1,-2-1,-2-1,-3-1,-1-1,-60 76,80-114,0-1,-1 0,0 0,-1-1,0-1,0 1,-1-2,-18 11,5-8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33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0 179,'0'-4,"1"0,0-1,-1 1,1 0,1 0,-1 0,1 0,-1 0,1 0,0 0,1 0,-1 1,0-1,1 1,0 0,0-1,0 1,0 1,1-1,-1 0,1 1,4-3,10-5,1 1,0 1,28-9,-20 8,6-2,56-12,-76 20,1 1,0 1,-1 0,1 0,0 2,0 0,14 3,-26-4,0 0,-1 0,1 1,-1-1,1 1,0-1,-1 1,1 0,-1-1,0 1,1 0,-1 0,0 0,1 0,-1 0,0 0,0 1,0-1,0 0,0 1,0-1,0 0,-1 1,1-1,0 1,-1 0,1-1,-1 1,1-1,-1 1,0 0,0-1,0 1,0 0,0-1,0 1,0-1,-1 4,-2 6,-1 0,0 0,-1 0,-10 18,-3 8,17-33,-7 20,-1 1,-1-2,-1 1,-1-1,-1-1,-17 22,30-44,-1 1,0-1,1 1,-1-1,1 1,-1 0,1-1,-1 1,1-1,-1 1,1 0,0 0,-1-1,1 1,0 0,-1-1,1 1,0 0,0 0,0 0,0-1,0 1,0 0,0 0,0 0,0-1,0 1,0 0,0 0,1-1,-1 1,1 1,0-1,1 0,-1 0,1 0,0 0,-1-1,1 1,0 0,-1-1,1 1,0-1,0 0,0 0,3 1,71-6,-69 4,57-7,109-10,-153 18,-1 0,1 2,-1 0,1 1,-1 0,31 11,-47-13,-1 0,1-1,-1 1,0 0,1 0,-1 1,0-1,0 0,0 1,0 0,0-1,0 1,0 0,0 0,-1 0,1 0,-1 0,1 0,-1 0,0 1,0-1,2 5,-4-5,1 0,0 0,-1 0,1 1,-1-1,0 0,0 0,0-1,0 1,0 0,0 0,0 0,0-1,-1 1,1 0,-1-1,1 1,-1-1,0 0,0 0,1 1,-1-1,0 0,0-1,0 1,0 0,-3 0,-20 10,5-4,0 2,0 0,1 2,0 0,-20 17,24-18,0 0,0 0,-18 7,2 0,15-9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31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3157,'4'-5,"-1"-1,1 0,-1 0,0 0,0 0,-1-1,0 1,3-13,6-18,71-159,73-187,419-1452,-555 1767,19-75,78-192,-113 328,0 0,1-1,0 2,0-1,0 0,1 1,0 0,0 0,0 0,8-5,-10 9,1 0,-1 0,1 0,-1 1,1-1,0 1,0 0,-1 0,1 1,0-1,0 1,0-1,0 1,0 1,0-1,-1 0,1 1,0 0,0 0,0 0,-1 0,5 3,12 5,1 2,-2 1,1 0,-2 2,0 0,0 1,-1 0,22 28,-25-24,-5-2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3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3222,'29'18,"1"-1,0-2,60 21,99 18,-149-44,1-2,76 7,-104-15,-1 0,1 0,0-1,0-1,-1 0,1-1,-1 0,0-1,0 0,0-1,0 0,-1-1,18-13,-10 4,-2-2,0 0,-1-1,-1 0,-1-2,0 1,-2-2,17-35,3-17,29-98,-20 27,25-163,2-159,-44 285,-20 153,133-851,-89 651,136-400,-175 603,-7 16,-4 10,-4 10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22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406 480,'-1'17,"-1"0,-1 1,0-1,-1-1,-9 24,-6 22,-41 189,-33 298,89-500,4-44,0-16,-1-12,-9-67,-3 0,-5 0,-32-98,-15-71,49 179,3-1,4 0,1-121,9 186,1 0,1 1,0-1,1 1,1-1,0 1,1 0,1 1,0 0,1 0,1 0,0 1,21-23,-21 27,0 0,1 0,0 1,0 0,1 1,0 0,0 1,1 0,-1 1,1 1,1-1,-1 2,0 0,1 0,0 1,0 1,22-1,-27 3,1 0,-1 1,0 0,0 0,0 1,0 0,0 0,0 1,-1 0,1 0,-1 1,0 0,-1 0,1 1,9 10,6 10,-1 0,29 48,-31-45,19 32,-3 2,34 83,37 138,-79-209,-22-60,5 13,0-1,23 42,-29-62,0-1,0 0,1 0,0 0,0 0,0-1,0 1,1-1,0-1,0 1,1-1,-1 0,1-1,0 1,8 2,-1-4,-2-3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23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0 168,'0'-4,"5"-2,5-4,5 0,1-3,1-3,2-4,3 3,1 3,1 0,1 2,-3 0,-3 1,-3 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24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2768 544,'0'-3,"-1"-1,1 1,-1 0,0-1,-1 1,1 0,0 0,-1 0,0 0,0 0,0 0,-4-5,-36-35,19 21,-24-26,-2 2,-3 3,-1 1,-2 3,-1 3,-2 2,-87-37,104 56,-2 1,0 2,0 2,-1 2,-68-4,46 9,-1 4,0 2,-69 12,74-2,0 2,1 2,1 4,-62 29,-219 136,260-136,3 5,2 2,3 4,-74 79,113-104,2 2,2 1,1 2,2 0,2 2,2 1,2 1,2 1,-23 82,22-42,5 2,3 0,-1 165,14-226,1-1,1 1,1-1,2 0,0 0,2-1,1 0,0 0,16 26,-16-35,1-1,0 0,1-1,1 0,0-1,1 0,0-1,1 0,1-1,-1-1,2 0,-1-1,1-1,24 9,-3-4,1-3,0-1,73 7,120-6,-200-9,71-1,0-4,0-4,-1-5,110-29,-138 23,-2-4,0-2,-2-4,-1-2,-2-4,82-55,-121 69,0-1,-2-1,0-2,-2 0,25-36,90-150,-82 120,-45 73,138-228,-119 191,-3-2,31-90,-54 132,0 0,-1 0,-1 0,-1 0,0 0,0 0,-2 0,0-1,-1 1,0 0,-7-22,2 15,-1 0,-1 1,-2 0,1 1,-2 0,-26-34,14 27,19 22,1 1,-1-1,1-1,0 1,0-1,1 1,0-1,0 0,0 0,1 0,0-1,-3-9,3-4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27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75,'9'20,"-1"1,-1 0,0 0,3 27,5 13,229 678,-52-177,-178-516,-2 0,9 76,-17-103,0-19,-3-2,-1-1,1 0,-1 1,0-1,1 1,-1-1,-1 0,1 1,0-1,-2-4,-10-29,-1 0,-2 0,-2 1,-1 1,-23-32,-13-28,-1-12,5-2,-65-202,97 245,3 0,2 0,4-2,2 1,3-1,7-103,1 145,0 1,2 0,1 0,1 1,0-1,2 2,1-1,27-41,-34 58,1-1,0 1,0-1,1 1,0 1,0-1,0 1,0 0,1 0,0 1,0 0,1 0,-1 1,1 0,-1 0,1 1,0 0,0 0,0 1,0 0,0 0,1 1,12 1,-12 0,0 1,1 0,-1 0,0 1,-1 1,1-1,-1 1,1 1,-1 0,0 0,-1 0,1 1,-1 0,0 1,-1-1,1 1,-1 1,-1-1,0 1,6 9,-3 0,0 1,0-1,-2 1,0 0,-2 1,0-1,0 1,0 36,-4-25,-2-1,0 1,-2 0,-2-1,-9 30,-10 14,-3-1,-3-1,-58 94,78-145,7-12,0 0,0 0,-1 0,0-1,-1 0,0 0,-11 11,15-18,9-6,15-9,0 6,0 2,0 1,0 0,1 2,33-3,120 2,-107 5,311 9,-311-3,0 3,-1 3,99 31,-148-37,0 0,-1 2,0 1,-1 0,0 1,0 0,-1 2,27 24,-38-31,0 1,0 0,-1 0,1 0,-1 0,-1 1,1-1,-1 1,0 0,-1 0,0 0,0 0,0 1,-1-1,0 0,-1 1,1-1,-1 1,-1-1,0 1,0-1,0 0,-1 1,0-1,-5 14,-4 0,0 1,-1-1,-1-1,-1 0,-1-1,-1-1,0 0,-1-1,-29 22,-24 13,-92 53,146-95,-80 49,-3-3,-191 76,262-123,0-2,0 0,0-2,-31 1,43-4,-1-2,1 0,0-1,-1-1,1 0,0-2,0 1,-23-10,37 12,0 0,0 1,1-1,-1 0,0 0,1 0,-1 0,1-1,-1 1,1 0,0-1,0 1,0 0,-1-1,1 0,0 1,1-1,-1 0,0 1,0-1,1 0,-1 0,1 0,0 1,-1-4,2-12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28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1548 125,'-13'-12,"0"1,-1 1,0 1,0 0,-1 1,-1 0,-31-11,17 9,-1 2,0 1,-43-5,57 11,1 0,-1 1,0 1,0 0,1 1,-1 1,1 1,-31 11,25-6,0 2,1 0,0 1,1 2,-32 26,-4 11,2 2,3 3,-50 69,-117 199,152-215,6 2,4 3,-62 181,89-200,4 1,4 1,4 1,5 1,0 104,12-194,-1 60,12 116,-7-162,0 0,2-1,0 1,2-1,0-1,2 1,0-1,26 38,-13-28,2 0,2-2,1 0,1-2,1-1,1-2,1-1,1-1,52 24,-32-22,0-3,1-2,1-2,1-3,111 13,-52-17,-1-6,1-4,-1-6,0-4,0-5,145-40,-134 22,-2-5,194-90,-258 99,-1-2,-2-3,-1-3,-2-2,-2-2,-1-2,48-55,-85 81,0 0,-1-1,-1-1,-1 0,-1 0,0 0,-1-1,-2-1,0 1,-1-1,-1 0,-1 0,1-43,-5-4,-3 0,-3 1,-16-68,5 46,-3 2,-52-134,49 163,-3 1,-3 1,-2 2,-59-78,16 43,-5 3,-3 3,-167-127,216 186,-2 2,0 2,0 1,-67-24,-166-38,226 69,7 5,0 2,-1 1,0 2,-64 5,25-1,54-2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30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1,'-1'2,"-1"1,1-1,0 0,-1 0,1 1,-1-1,0 0,0 0,0-1,0 1,0 0,0-1,-5 3,-5 6,-33 34,2 3,-70 99,-49 122,156-255,-1-1,2 1,0 1,0-1,2 1,-1 0,2-1,0 1,0 1,1 17,2-27,-1 0,1 0,-1 0,2 0,-1-1,0 1,1 0,0 0,0-1,0 1,1-1,-1 0,1 1,0-1,0 0,1-1,-1 1,1-1,0 1,0-1,0 0,0-1,1 1,-1-1,1 1,-1-1,1-1,0 1,0-1,0 0,0 0,5 0,61 6,0-3,89-7,-39 0,-102 3,63 1,0-4,121-21,-170 18,-16 4,0-1,0-1,-1 0,0-2,29-12,-41 16,0-1,-1 1,0-1,1 1,-1-1,0 0,0-1,-1 1,1 0,-1-1,1 1,-1-1,0 0,0 0,-1 0,1 0,-1 0,0 0,0 0,-1 0,1-1,-1 1,1 0,-2-1,1 1,0 0,-1 0,-1-7,-10-44,-21-59,23 82,0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31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1,'-36'1,"0"3,1 0,-1 3,1 1,1 1,-60 25,2 8,-98 59,-49 54,203-128,1 2,2 1,1 2,-37 46,60-65,0 0,1 1,0 0,1 0,1 0,0 1,1 0,1 0,0 0,1 1,0 0,2-1,0 1,0 0,1 0,2-1,3 26,0-23,0 0,0 0,2-1,0 0,1-1,1 1,0-2,1 1,1-1,0-1,1 0,1 0,0-2,28 22,242 142,-74-52,-130-73,169 79,-202-111,0-2,1-2,1-2,1-2,76 7,-32-14,1-3,-1-5,0-3,-1-5,160-41,-229 47,-1-1,0-1,0 0,-1-2,-1-1,1 0,32-26,-44 30,-1 0,-1 0,1-1,-1 0,0-1,-1 0,0 0,-1 0,1 0,-2-1,1 0,-2 0,1 0,-1-1,-1 1,0-1,0 1,0-19,-2-4,-2 0,-1 0,-1 0,-2 1,-1 0,-2 0,-1 0,-1 1,-2 1,-1 0,-1 0,-2 2,0 0,-43-50,18 32,-1 2,-2 2,-2 2,-2 2,-1 3,-2 1,-2 3,0 2,-2 3,-1 2,-117-32,33 10,103 31,0 2,-2 2,1 1,-72-7,89 16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33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0,'1'9,"0"0,0 0,1 0,0 0,1 0,0 0,7 14,36 59,-27-50,187 299,-180-278,-19-32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33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0 361,'0'-6,"1"1,0-1,0 1,1-1,-1 1,1 0,0 0,1 0,-1 0,1 0,0 0,0 0,0 1,1 0,6-7,7-6,2 1,26-18,-15 12,206-145,-207 149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34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0 361,'5'-1,"-1"-1,1 1,-1-1,0 0,0 0,0-1,0 1,0-1,5-5,4-2,107-77,-63 43,2 3,126-67,-165 99,1 2,0 0,0 1,0 1,1 1,0 1,0 1,0 1,0 0,0 2,0 1,0 1,0 0,-1 2,1 0,-1 2,-1 0,1 1,-1 1,0 1,18 13,9 9,-2 2,-1 2,74 77,-61-48,88 134,-132-180,-6-9,0 1,-1-1,0 1,0 1,4 12,-9-20,0 0,-1 0,1 1,-1-1,0 0,0 1,0-1,0 0,-1 0,1 1,-1-1,-1 0,1 0,0 0,-1 0,0 0,0 0,-5 6,-18 30,-3-1,-1-2,-2-1,-1-2,-1-1,-76 57,-74 40,83-57,-162 91,242-155,-1-1,1-1,-1 0,-1-2,1 0,-1-2,0 0,0-1,-40-3,41-2,5-3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36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2270 859,'-1'-7,"0"1,-1-1,0 1,0 0,0 0,-1 0,1 0,-2 0,-3-6,-9-17,-135-260,120 241,-1 1,-2 2,-72-73,77 91,-1 0,-1 2,-58-36,68 50,0 0,-1 2,0 0,-1 1,0 2,0 0,-36-4,20 7,0 1,-1 2,1 2,0 1,0 2,1 2,-67 20,73-16,0 1,2 2,0 1,0 1,1 1,1 2,1 1,1 1,-34 34,-281 379,240-295,36-54,-8 11,-90 156,158-243,0 1,0-1,1 1,0 1,1-1,0 0,1 1,0-1,1 1,0 0,1 0,0-1,0 1,1 0,1 0,0-1,0 1,1-1,0 1,1-1,0 0,1-1,0 1,0-1,1 0,0 0,1 0,0-1,0 0,11 8,35 28,2-3,91 51,-74-49,-14-7,1-4,2-2,1-3,2-2,0-4,73 16,223 26,-312-58,1-3,0-2,-1-2,1-2,72-15,-17-8,-1-5,134-62,186-113,-233 110,-138 71,-16 9,-1-1,0-1,37-30,-68 46,0-1,0 1,-1-1,1 0,-1-1,0 1,-1 0,1-1,-1 0,1 1,-1-1,-1 0,1 0,-1 0,0 0,0 0,0-1,-1 1,1 0,-1 0,-1-1,1 1,-2-8,-3-9,-1 1,-1-1,-1 1,-11-22,11 26,-47-92,-5 3,-98-129,140 209,3 3,-2-2,0 1,-41-44,54 64,0 0,0 0,0 0,0 1,-1 0,0 0,1 0,-1 0,0 1,0-1,0 1,-1 1,1-1,0 1,-1 0,1 0,-1 0,1 1,-1 0,1 0,-1 0,-9 3,6 0,1 1,-1 0,1 1,0 0,0 0,1 1,-10 8,10-7,-1 0,0-1,-1 0,1-1,-1 0,-13 6,-32 1,31-10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0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89,'-7'-32,"6"29,-1 1,1-1,0 0,1 0,-1 1,0-1,1 0,0 0,-1 0,1 1,0-1,1 0,-1 0,0 0,1 0,0 1,1-5,-1 7,0-1,0 1,0-1,0 1,0 0,0 0,0-1,0 1,0 0,1 0,-1 0,0 0,0 0,0 0,0 1,0-1,0 0,0 1,0-1,1 0,-1 1,0-1,0 1,-1 0,1-1,0 1,0 0,0-1,1 3,28 25,-28-27,43 51,-2 3,-3 1,-2 2,-2 2,-3 1,-3 2,41 123,-52-112,-3 1,-4 1,5 111,-16-166,-1-17,0-1,0 0,1 0,-1 0,1 1,0-1,0 0,0 0,0 0,0 0,0 0,1-1,0 1,-1 0,1 0,0-1,0 0,1 1,-1-1,0 0,4 2,-2-2,1 0,-1-1,0 0,1 0,0 0,-1 0,1-1,0 1,-1-1,1 0,0-1,-1 1,1-1,4-1,61-16,-1-2,84-38,-30 11,-44 15,-64 24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0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1 233,'0'-4,"4"-6,6-5,10-5,1-3,2 3,1 4,-4 1,-1 2,1 5,-3-2,0 1,1-1,6-5,8-7,-2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1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45,'0'-4,"-5"-6,-5-5,-1-1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2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1 288,'1'-2,"0"0,1-1,0 1,-1 0,1 0,0 1,0-1,0 0,0 1,0-1,0 1,0 0,1-1,-1 1,0 0,1 0,4-1,3-2,27-11,1 1,1 2,41-7,-31 8,67-25,-83 23,-1-2,-1-1,53-37,-19 13,-52 31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4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2183 445,'9'-11,"-1"0,-1-1,0 1,10-24,-17 34,5-8,-2 0,1 0,-1 0,0-1,-1 1,0-1,-1 1,0-1,-1 0,1 0,-2 1,1-1,-2 0,-2-12,2 14,-1 2,0-1,0 0,0 0,-1 1,0 0,0 0,-1 0,0 0,0 1,0 0,0 0,-1 0,0 0,0 1,0 0,-1 1,1-1,-13-4,-26-6,-1 1,-92-12,72 15,-32-5,0 5,-1 4,0 4,0 4,0 5,1 4,0 5,1 3,1 5,-135 52,204-66,1 2,0 0,1 1,0 2,1 1,1 0,0 2,2 0,0 2,1 0,-33 43,14-2,2 2,3 1,2 2,-43 132,46-97,5 0,-22 189,43-250,1 1,2-1,2 1,2-1,1 0,2 0,2 0,26 71,61 185,12 32,-91-286,2-2,1 0,3-1,1-1,46 55,-58-81,0 0,1-1,0-1,1 0,0-1,1 0,-1-1,2-1,-1 0,1-1,0-1,0-1,27 5,2-3,1-2,-1-2,84-7,-26-7,-1-4,-1-4,116-40,282-134,-414 155,131-81,-188 101,-1 0,0-2,-2-1,-1-1,-1-1,0-1,-2-1,22-35,-7-8,-2-3,39-124,-59 155,12-40,-4-1,-4-1,11-112,-14-253,-17 368,-15-98,12 150,0 1,-2 0,-1 0,-1 1,-2 0,0 1,-20-32,24 47,0 0,-1 0,-1 0,0 1,0 1,-1-1,0 1,0 1,-1 0,-13-7,-10-1,-1 1,-41-11,64 21,-6-3,0-1,0-1,0-1,2 0,-1-2,-18-15,14 10,-2 1,-27-15,30 21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6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0,'-5'2,"-1"0,1 0,0 0,1 0,-1 1,0 0,1 0,-1 0,1 1,-8 7,-9 6,-67 45,-297 192,352-235,-1-1,-1-2,-1-1,0-2,-74 17,99-29,0 1,1 0,0 1,-1 0,1 1,0-1,1 2,-1 0,1 0,0 0,0 1,0 1,1 0,0 0,0 0,1 1,0 0,0 0,1 1,0 0,-7 16,-8 21,2 2,2 0,2 1,3 0,1 1,3 0,2 1,0 72,7-86,2-1,1 1,2-1,2 0,1 0,1-1,2 0,2-1,1-1,1 0,2-1,32 43,-47-71,136 190,-122-167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7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0 419,'2'-2,"-1"0,1-1,0 1,-1 0,1 0,0 0,0 0,1 1,-1-1,0 1,0-1,1 1,-1 0,1-1,-1 1,1 1,4-2,1-1,49-19,97-22,-57 19,219-59,89-26,-319 85,113-40,-173 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8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2903 212,'-16'-9,"0"-1,0-1,-17-15,-37-25,38 33,-1 2,0 1,-1 1,-39-10,50 19,1 0,-1 2,0 0,0 2,0 0,0 2,-42 6,12 4,1 4,0 1,1 2,1 3,1 2,-48 31,-262 194,173-102,-262 266,348-305,5 5,4 4,-133 226,154-210,5 3,-91 278,122-294,6 0,5 2,5 1,-2 125,20-178,3 0,2 0,4 0,3-1,3 0,2-1,4-1,2-1,36 68,-24-63,4-3,3-1,2-2,4-2,2-2,2-3,110 93,-100-101,2-4,2-2,2-3,1-3,2-3,2-3,1-3,0-4,2-3,1-3,0-4,1-3,1-3,-1-4,1-3,0-4,86-14,-103 5,1-3,-2-3,0-2,-1-3,-1-2,-2-4,0-1,73-54,-25 5,-3-4,-5-4,98-112,-94 85,-4-3,-6-5,96-168,-146 215,-2-2,-5-2,-2-1,-4-1,-4-2,-3 0,13-115,-26 101,-5 1,-3-1,-5 0,-4 1,-5 0,-3 1,-5 1,-3 1,-5 1,-4 1,-3 2,-5 2,-3 1,-4 3,-4 2,-95-114,-14 19,-223-188,273 262,42 33,-30-27,87 86,1 0,-1 1,-1 0,1 2,-1-1,-22-7,15 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34.8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1 203,'32'-2,"0"0,0-3,-1 0,0-2,0-2,46-18,-30 7,-1-2,-1-2,57-41,-81 50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49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0,'1'19,"0"-1,2 0,0 0,1 0,1 0,0 0,9 16,62 115,-55-111,157 264,-67-116,-88-136,-16-30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51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334 402,'33'-31,"67"-45,-18 15,-48 34,0 1,1 2,2 2,0 1,1 2,1 2,1 1,0 2,64-13,-69 12,-28 10,-22 10,-51 23,-1 2,-77 21,137-49,-338 103,243-69,-129 65,228-100,0 1,-1 0,1 0,0 0,0 1,0-1,0 1,0-1,1 1,-1 0,1 0,0 0,0 1,0-1,0 0,0 1,1-1,0 1,-1 0,1-1,1 1,-1 0,1 0,-1 0,1-1,0 8,3 5,-1 0,2 0,0 0,1 0,8 15,-1 4,120 273,-58-146,75 156,48 117,-183-392,-2-1,-2 2,8 78,-18-121,0 0,1-1,-1 1,0-1,0 1,0 0,0-1,1 1,-1 0,0-1,0 1,0 0,0-1,-1 1,1 0,0-1,0 1,0 0,0-1,-1 1,1-1,0 1,-1 0,1-1,0 1,-1-1,1 1,-1-1,1 1,-1-1,1 1,-1-1,0 1,-1-1,1-1,-1 1,0 0,1-1,-1 1,1-1,0 0,-1 1,1-1,-1 0,1 0,0 0,-2-2,-50-51,45 45,-28-33,1-2,3-1,1-2,3-1,2-1,1-1,4-1,1-1,-14-61,23 74,2 1,2-2,1 1,-1-76,7 98,-1 0,-1 1,-1-1,0 1,-11-30,-38-79,11 29,29 77,12 19,-1 0,1 0,0 0,0-1,-1 1,1 0,0 0,-1 0,1 0,0 0,0 0,-1 0,1 0,0 0,-1 0,1 0,0 0,-1 0,1 0,0 0,0 0,-1 0,1 0,0 0,-1 1,1-1,0 0,0 0,-1 0,1 0,0 1,0-1,0 0,-1 0,1 1,-2 1,1 1,0-1,0 1,0 0,0 0,0-1,0 1,1 0,-1 0,1 0,0 0,0 3,3 23,0 0,2 0,2 0,0-1,13 30,0 5,154 489,-166-524,-3-5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54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1089,'2'-4,"-1"0,1 1,1-1,-1 1,0 0,1-1,0 1,0 0,0 0,6-4,4-5,117-119,31-34,3-40,-137 167,-2-1,-2-1,31-72,-50 102,0 0,-1 0,-1-1,1 1,-1-1,-1 1,0-1,-1 0,0 0,0 1,-4-18,2 21,0 1,0-1,-1 0,0 0,0 1,-1 0,0-1,0 1,0 1,-1-1,0 1,0 0,0 0,-1 0,0 0,1 1,-14-7,0 2,-1 1,0 0,0 1,-1 2,1 0,-1 1,-1 1,1 1,-26 0,14 3,-1 1,1 1,1 2,-1 1,-41 14,41-8,1 2,0 2,1 1,1 1,0 2,2 0,0 2,2 2,0 0,1 1,-37 52,34-38,1 2,2 0,2 2,2 0,2 2,2 0,2 1,-10 51,20-77,2-1,1 1,0 0,1-1,2 1,0 0,0 0,2-1,6 25,-5-32,1-1,0 1,0-1,1 0,0 0,1-1,0 0,1 0,0 0,1-1,0 0,0-1,1 0,0-1,18 11,-14-10,1-2,-1 0,1 0,1-1,-1-1,1-1,0 0,18 0,-4-1,1-2,-1-1,42-7,-39 2,0-2,-1-1,0-2,0-1,-1-1,58-35,-39 7,-50 41,1 0,-1 0,1 1,-1-1,1 0,0 0,-1 0,1 0,-1 0,1 1,-1-1,0 0,1 0,-1 1,1-1,-1 0,1 1,-1-1,0 1,1-1,-1 0,0 1,1-1,-1 1,0-1,0 1,1-1,-1 1,0-1,0 1,0-1,0 1,0-1,0 1,0 0,0-1,0 1,8 32,-7-26,83 293,-70-244,6 27,39 105,-58-185,-1-1,1 0,0 0,0 1,0-1,0 0,1 0,-1 0,0 0,1 0,-1 0,1-1,0 1,0-1,0 1,0-1,0 1,3 0,-4-2,1 0,-1 0,0-1,1 1,-1-1,0 1,1-1,-1 0,0 1,0-1,0 0,1 0,-1 0,0 0,0 0,0 0,-1 0,1 0,0 0,0-1,0 1,-1 0,1 0,-1-1,1 1,-1 0,1-1,-1 1,0-1,0-1,26-77,-16 50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55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2701 657,'-1'-25,"-1"-1,-1 1,-1 0,-2 1,0-1,-2 1,-1 0,0 1,-2 0,-1 0,0 2,-2-1,0 1,-2 1,0 1,-22-21,11 15,-1 1,0 2,-2 0,0 2,-1 2,-1 0,-1 3,-1 0,0 2,-59-14,36 17,0 2,0 2,-1 3,1 3,-1 2,1 2,-1 3,-69 19,31-1,1 5,2 4,-173 89,198-86,1 3,3 3,1 3,2 2,2 3,3 2,2 3,3 2,2 2,3 3,3 1,2 2,3 2,4 2,-42 118,47-95,4 2,5 0,4 1,-4 100,17-129,3 0,3 1,2-1,4 0,3-1,34 110,-34-143,2 0,1-1,1-1,2 0,1-2,2 0,0-1,33 33,-21-30,2 0,0-3,2-1,1-1,80 38,-58-37,2-3,1-3,1-2,1-4,0-2,0-3,1-2,1-4,68-4,-33-9,-1-3,177-46,187-91,2-36,-359 135,-3-4,119-83,-197 118,0-2,-2 0,0-2,-1-1,28-37,-37 40,-2 0,0 0,-1-2,-1 1,-1-1,-1-1,10-45,-8 13,-3 0,-3-1,-2 0,-2 0,-3 0,-2 0,-3 1,-22-87,10 72,-4 1,-3 1,-3 1,-3 1,-3 2,-49-70,-104-123,153 214,-3 2,-1 2,-74-58,88 80,-49-28,65 42,1-1,-1 1,0 1,0 0,-1 0,1 1,0 0,-1 1,0-1,-9 2,-3 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57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1,'29'708,"-22"-612,-7-62,2 1,2-1,1 0,1 0,2-1,13 36,-20-67,0 1,0-1,0 0,0 0,1 0,-1 0,1 0,-1-1,1 1,-1 0,1-1,0 1,0-1,0 1,0-1,0 0,0 0,0 0,0 0,4 1,-2-2,0 0,-1 0,1 0,-1 0,1 0,0-1,-1 0,1 1,-1-1,0-1,1 1,4-3,9-6,-1 0,0-2,0 0,15-15,-17 15,-8 6,111-101,-104 93,0 0,-1-1,-1-1,0 0,-1 0,10-21,-17 27,0 0,0 0,-1 0,0 0,-1-1,0 1,-1-1,-1-15,-16-86,5 42,20 105,2-1,1 0,2-1,24 44,30 81,79 393,-141-522,-1-6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4:58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1691 504,'-2'-8,"0"1,0-1,0 1,-1 0,0-1,0 1,-1 1,0-1,0 0,-7-6,-3-9,-10-17,-2 0,-58-66,69 89,-2 1,1 0,-2 1,0 1,-1 0,0 2,0 0,-27-9,-19-1,-1 3,-1 2,0 4,-1 3,0 3,-79 2,113 5,0 1,1 1,-1 2,1 1,0 2,1 1,0 1,0 2,-50 28,56-26,2 3,-1 0,2 1,1 1,0 1,1 1,1 1,2 1,0 1,1 0,-19 37,16-18,2 1,2 1,1 1,3 0,2 0,-6 59,7-3,9 190,10-167,6-1,34 135,96 235,-139-472,1-2,0 1,2-1,12 19,-17-33,-1 1,2-1,-1 0,1 0,0 0,0-1,0 0,1 0,0-1,0 0,0 0,0 0,1-1,10 3,16 3,0-3,1-1,-1-1,63-2,137-21,-189 14,66-9,114-29,-194 35,0-1,0-1,-1-2,-1-1,0-2,-1 0,-1-2,37-29,-40 23,-1 0,-1-2,-1 0,-1-2,25-44,-21 27,-2-1,31-94,-43 101,-1-1,-2-1,-2 0,-2 1,-2-1,-1 0,-7-54,-10-21,-39-139,11 83,-97-241,131 386,-2 0,-27-44,35 63,-1-1,0 1,0-1,-1 2,0-1,0 1,-1 0,1 0,-1 1,-1 0,1 1,-10-5,-4 2,6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09.3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0 842,'1094'3,"1155"-7,-2010-3,-2-12,0-9,339-86,403-141,-889 232,1 4,1 3,1 5,0 3,137 8,-75 9,1-6,214-23,-128-17,406-115,-468 104,118-36,-268 73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10.6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216 531,'33'0,"-49"0,-54 0,50 0,1-1,-30-5,45 6,0-1,-1 0,1 0,0-1,0 1,0-1,0 0,1 0,-1 0,0 0,1-1,-1 1,1-1,0 0,0 0,0 0,-5-7,7 8,1-1,-1 1,1 0,-1-1,1 1,-1-1,1 1,0 0,0-1,0 1,1 0,-1-1,1 1,-1-1,1 1,0 0,0 0,-1-1,2 1,-1 0,0 0,0 0,1 0,-1 0,1 1,-1-1,1 0,2-1,9-9,-1 2,2 0,14-9,-13 9,101-67,2 5,245-106,-350 172,0 1,0 0,1 2,15-4,-25 7,-1-1,0 1,1 0,-1 0,1 0,-1 0,0 1,1-1,-1 1,0 0,0 0,1 0,-1 0,0 1,0-1,0 1,0 0,-1 0,1 0,0 0,-1 0,5 5,15 27,-2 1,-1 1,-1 0,-2 1,16 58,-2-8,14 33,72 178,-88-237,2-2,70 101,-43-76,-33-45,3-2,1 0,37 37,-25-42,-26-20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1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0 504,'9'-1,"1"-2,-1 0,0 0,0 0,-1-1,1 0,15-11,-13 9,545-302,-520 288,-1-1,-1-3,41-35,-59 44,-3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15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0,'2'15,"0"0,1-1,0 1,8 19,-4-10,-5-18,131 463,-31 8,-71-253,3 362,-28-319,12 1,69 356,114 138,-75-322,-118-409,80 263,-78-267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35.8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1,'-2'65,"0"-40,1 1,2 0,0 0,2-1,0 1,2-1,13 40,116 212,-126-263,-1 1,-1 0,9 30,-10-21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17.5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0 910,'2'-8,"0"0,0-1,0 1,1 0,1 1,-1-1,1 0,1 1,-1 0,11-12,3-7,36-56,5 3,72-76,152-127,-249 250,73-63,-96 87,0 0,0 1,1 0,0 1,0 0,1 1,-1 0,15-3,-19 7,0 1,0-1,1 1,-1 1,0-1,0 2,1-1,-1 1,0 0,-1 1,1-1,0 2,-1-1,1 1,8 6,11 9,-1 0,35 36,-48-43,8 7,-1 1,-2 1,0 0,-1 1,-1 1,-1 1,-1 0,-2 1,0 1,-1 0,-2 0,-1 1,-1 0,6 42,-7-20,-2 0,-3 0,-2 0,-1 0,-11 55,5-66,0-1,-3-1,-1 0,-1 0,-2-1,-2-1,-23 36,58-97,1 0,2 2,0 1,1 0,2 2,0 0,1 2,1 1,57-32,-69 44,1 0,0 1,0 1,0 0,1 1,-1 0,1 2,0 0,0 0,0 2,1 0,-1 0,0 2,0 0,-1 1,1 0,0 2,-1 0,0 0,0 1,0 1,15 11,-20-12,0 0,-1 1,0 1,0-1,-1 1,0 1,-1 0,1 0,-2 0,1 1,-1 0,-1 0,4 11,-3-5,-2-1,0 0,-1 1,0 0,-2 0,1 0,-2 0,-2 23,-5 5,-1 0,-3-1,-1 0,-2-1,-35 72,26-65,-2-2,-2 0,-42 53,54-81,0-1,-1-1,-1-1,0 0,-2-1,1 0,-2-2,0 0,-43 19,48-28,0 0,0-1,0-1,-1 0,1-1,-1-1,1 0,-1-1,1-1,-1 0,-27-9,21 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20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0,'12'1,"-1"1,1 0,-1 1,0 0,18 8,6 2,285 88,627 178,-917-271,870 231,960 345,-1145-372,-288-89,-108-23,185 52,559 105,-649-173,-372-74,0 3,-1 2,-1 1,53 30,-74-36,-1-3,-1-1,0-1,1 0,0-1,0-1,0-1,1-1,-1 0,0-1,20-3,-27 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21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1,'1'6,"0"0,1 0,-1 0,1 0,1 0,-1-1,6 11,7 17,35 115,7-2,98 184,-147-316,0 0,1 0,0-1,1 0,0-1,15 13,-19-20,0 0,1-1,0 1,-1-2,1 1,1-1,-1 0,0 0,1-1,0 0,-1 0,1-1,0 0,12 0,-5-1,0-1,0 0,-1-1,1-1,-1 0,1-1,-1-1,0 0,-1-1,1 0,15-11,-4 0,-2-1,0 0,-1-2,33-38,-46 46,0 0,-1-1,-1 0,0 0,0 0,-2-1,1 0,-2 0,0-1,-1 1,3-30,-2-14,-5-102,-2 83,2-10,26 121,42 71,132 156,104 75,-115-132,-162-175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26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3397,'3'-3,"-1"0,1 0,-1 0,1 1,0 0,0-1,0 1,1 0,-1 0,0 1,1-1,5-1,-3 0,479-197,-120 55,1145-492,-613 262,-433 183,683-308,-577 257,-465 202,225-78,-96 36,-189 68,-34 13,-1-1,1 0,-1-1,0-1,-1 1,1-1,-1-1,0 0,0 0,10-10,31-41,-2-2,-4-3,51-90,-63 99,-19 32,1 1,1 0,0 1,1 0,2 1,-1 1,27-18,-22 16,-2 0,34-39,-36 37,0 1,1 1,26-20,-38 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27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1,'4'1,"-1"1,0 0,1 0,-1 0,0 0,0 0,0 1,-1 0,1-1,-1 1,1 0,2 4,8 9,121 120,92 82,-160-157,-2 3,-4 2,57 81,-45-61,-54-69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30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2815,'15'-38,"-5"18,15-58,-3-1,-4-1,14-133,-12 72,59-501,-17 107,-45 385,-8 64,27-124,-22 160,-2 10,-2-2,-2 1,-1-1,1-58,-7 59,10-58,-2 33,-7 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33.2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1 326,'0'-8,"2"1,-1-1,1 1,1-1,-1 1,1 0,0 0,1 0,0 1,0-1,0 1,1 0,7-8,12-12,39-32,-62 57,28-24,60-39,-78 57,0 1,0 0,0 1,1 0,0 1,0 0,0 1,0 1,24-3,-28 6,0 0,0 0,0 1,1 0,-2 0,1 1,0 0,0 0,-1 1,0 0,0 0,0 1,0 0,5 6,8 6,-2 1,0 0,17 26,-20-24,0 1,-2 0,0 1,-2 0,0 1,-1 1,-2-1,0 1,-2 1,-1-1,0 1,-2 0,-1 0,-1 1,-1-1,-1 0,-1 0,-2 0,0 0,-2-1,0 1,-2-1,-1-1,-1 1,0-2,-16 25,9-23,-1-1,-2-1,0-1,-1 0,0-2,-34 23,17-12,-39 39,60-47,17-22,1 0,-1 0,0 1,0-1,0 0,0 0,0 1,1-1,-1 0,0 0,0 0,1 0,-1 1,0-1,0 0,1 0,-1 0,0 0,0 0,1 0,-1 0,0 0,0 1,1-1,-1 0,0 0,1 0,-1 0,0-1,0 1,1 0,-1 0,0 0,0 0,1 0,-1 0,0 0,0 0,1 0,-1-1,0 1,1 0,53-24,-35 15,248-91,-240 88,-13 7,0-1,-1 0,0-1,-1-1,17-12,21-21,1 2,83-48,-120 79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40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16,'0'-1,"1"0,-1 0,1 0,-1 0,1 0,-1 0,1 1,0-1,0 0,-1 0,1 1,0-1,0 1,0-1,0 0,0 1,0-1,0 1,0 0,0-1,0 1,0 0,0 0,0 0,0 0,0-1,0 1,0 1,0-1,0 0,0 0,2 1,39 3,26 15,0 3,118 55,-103-41,371 161,963 384,-243-215,-938-311,3-9,1-12,257 5,-310-35,333-36,222-55,-89 12,-372 41,361 3,-403 43,29 1,-145-12,128-3,-214-2,0-2,40-11,36-7,-85 19,56-18,-6 0,-40 16,47-2,-49 6,59-12,-59 2,-24 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5:42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1469 0,'-11'2,"0"0,0 0,0 1,0 0,1 1,0 1,-1-1,2 1,-1 1,-10 8,-6 1,-964 529,710-412,277-131,0 0,0 1,0-1,0 1,1 0,-1 0,1 0,-1 1,1-1,0 0,0 1,0-1,0 1,0 0,0 0,1 0,0 0,-1 0,1 0,0 0,0 0,1 0,-1 1,1-1,-1 7,3 1,0 0,0 0,1 0,0 0,1 0,6 12,145 306,9 23,-139-288,50 109,-74-171,0 0,-1 0,2 0,-1 0,0-1,0 1,1 0,-1 0,1-1,-1 1,1-1,0 0,-1 1,1-1,0 0,0 0,0 0,4 1,-4-2,0 0,-1 0,1 0,0 0,0 0,0-1,0 1,-1 0,1-1,0 0,-1 1,1-1,0 0,-1 0,1 0,-1 0,3-3,6-6,0 0,-1-1,-1-1,14-21,-13 18,20-31,29-45,99-120,-133 184,1 1,1 1,2 1,0 1,1 1,2 2,0 1,41-18,-34 21,1 1,1 2,0 1,1 2,0 2,75-4,-98 11,0 1,0 1,-1 0,1 1,0 1,-1 1,0 1,0 0,0 1,0 1,-1 0,0 1,-1 1,0 0,0 2,-1-1,0 2,18 19,-29-27,-1-1,1 1,-1 0,0 0,0 0,0 0,0 0,-1 1,0-1,0 0,0 1,0-1,-1 1,0-1,0 1,0-1,0 0,-1 1,0-1,1 1,-4 7,-3 7,-1 1,0-1,-17 27,7-14,-82 154,-7-5,-203 259,299-426,0-2,-1 1,0-1,-1-1,0 0,-1-1,0 0,0-1,-1-1,-1 0,1-2,-1 1,0-2,0 0,-21 3,26-5,0-1,1 1,-1 1,-15 7,10-1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03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0,'7'1,"-1"0,0 0,0 0,0 1,0 0,0 0,0 1,0-1,-1 1,1 1,-1-1,0 1,0 0,0 0,0 0,4 6,11 13,0 1,17 29,-11-16,542 854,-392-582,139 230,-307-525,260 392,-201-314,5-2,102 97,-96-113,-16-18,-3 2,51 68,-103-117,1 0,0-1,0 0,1 0,0 0,0-1,1-1,0 0,0 0,0-1,1 0,17 5,-5-4,0-1,1-1,0-1,-1-2,28 0,20-4,-42 1,1 1,-1 1,39 6,-66-6,0 1,1 0,-1 0,0 0,0 0,0 0,0 0,1 0,-2 1,1-1,0 1,0-1,0 1,-1 0,1 0,-1 0,1 0,-1 0,0 0,0 0,0 0,1 4,2 5,-1 0,-1 0,2 19,0-1,3 4,1 0,24 61,-25-78,0-1,2 0,-1-1,2 0,0 0,0-1,25 23,-16-18,-4-3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0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6793 1,'-4'5,"0"1,0-1,1 1,-1 0,1 1,1-1,-5 13,-7 18,-48 65,-5-3,-142 163,188-237,-42 46,-100 87,-87 48,211-174,-9 6,-24 21,-84 51,29-30,-212 117,335-195,-255 116,202-96,-1-2,-97 19,54-20,0-4,-109 1,185-16,-451-5,334-4,-188-34,-206-69,462 95,-274-77,272 69,-5-2,0-3,-78-42,-196-117,61 46,-46-26,215 97,-191-149,65 53,134 96,68 32,49 40,-1 0,1 0,0 0,0 0,0 0,-1 0,1-1,0 1,0 0,-1 0,1 0,0 0,0 0,-1 0,1 0,0 0,0 0,-1 0,1 0,0 0,0 0,0 0,-1 1,1-1,0 0,0 0,-1 0,1 0,0 0,0 0,0 0,-1 1,1-1,0 0,0 0,0 0,0 1,0-1,-1 0,1 0,0 0,0 1,0-1,0 0,0 1,-3 17,7 18,60 164,1 4,98 321,-155-502,-1 1,6 38,-9-40,0 0,15 41,-19-117,-75-272,29 145,-46-193,89 363,1-1,0 1,1 0,0-1,1 1,2-23,-1 30,0 1,0 0,0-1,0 1,1 0,0 0,-1 0,1 0,0 0,0 0,1 1,-1-1,1 0,-1 1,1 0,0 0,0 0,0 0,0 0,0 1,0-1,0 1,0 0,1 0,-1 0,7-1,130-22,53-12,-61 0,207-62,-292 74,-42 20,1 0,0 1,1-1,-1 1,0 1,1-1,0 1,6-1,-12 3,-1 0,1 0,-1 1,0-1,1 0,-1 0,1 1,-1-1,0 0,1 0,-1 1,1-1,-1 1,0-1,0 0,1 1,-1-1,0 1,0-1,1 1,-1-1,0 0,0 1,0-1,0 1,0-1,0 1,0-1,0 1,0-1,0 1,0-1,0 1,0-1,0 1,0-1,0 1,-1-1,1 1,0-1,0 1,-1-1,1 0,0 1,-1-1,1 0,-1 1,-13 28,13-26,-277 487,163-291,-26 38,-5 5,137-226,2-1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05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0,'-24'28,"1"1,1 0,-20 37,20-32,-345 637,325-581,-44 140,71-181,2 1,3 0,2 1,-3 87,11-123,1 1,0-1,1 1,0-1,2 1,0-1,0 0,2-1,-1 1,2-1,0 0,16 22,-12-22,1 0,0-1,1-1,0 0,1-1,1 0,0-1,0 0,1-2,29 13,-12-8,1-1,0-2,1-1,0-1,1-3,37 2,-55-6,0-1,0 0,-1-2,1 0,0-1,-1-1,0-1,0 0,0-1,0-1,-1 0,0-2,-1 1,16-13,-18 10,-1-1,-1 1,0-2,-1 1,-1-2,0 1,11-22,-7 9,-1 0,-2-2,10-34,-14 29,0 0,-2 0,-2 0,-1 0,-4-41,3 71,0-1,0 1,-1 0,0 0,1 0,-1 0,0-1,0 1,-1 0,1 1,-1-1,1 0,-1 0,0 1,0-1,0 1,-1-1,1 1,0 0,-1 0,0 0,1 0,-1 1,0-1,0 1,0-1,0 1,0 0,0 0,-6-1,-7 0,-1 1,1 0,-1 2,1 0,-18 3,-15 0,43-4,-8 0,-1 1,1 0,-22 5,31-4,-1 0,0 0,1 1,0-1,-1 1,1 0,0 1,1-1,-1 1,1 0,-6 7,-35 43,-70 111,9-10,87-129,-27 31,-3-3,31-36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1,'865'55,"870"175,-1037-135,2675 506,-2112-359,-645-129,-552-101,325 76,-336-69,-29-10,-1-1,26 4,-32-9,-8-2,-1 0,0 1,0-1,1 2,-1-1,-1 1,1 0,0 1,-1 0,12 7,-8 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12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529 218,'2'-5,"-1"1,1-1,0 1,1 0,-1-1,1 1,0 0,0 1,5-6,-1 0,111-152,-214 307,48-66,-259 447,258-427,5 1,4 3,-40 164,74-244,1 1,1-1,2 1,0 0,3 39,0-54,1 0,0 0,0 0,1 0,0 0,1-1,0 1,1-1,0 0,0 0,0-1,2 0,-1 0,1 0,0-1,9 9,6 0,1-1,0-1,0-1,2-1,-1-1,2-1,-1-1,47 9,-2-5,1-3,78 1,-103-10,-1-2,1-3,0-1,-1-2,0-2,-1-2,0-2,-1-2,0-2,78-44,-117 59,0-1,-1 1,1-1,0 0,-1-1,0 1,0-1,0 1,0-1,0 0,-1 0,0 0,0 0,0-1,0 1,1-7,-1 3,-1 0,0 0,-1 0,0-1,0 1,-1 0,0 0,-3-14,-4-7,-2 0,-1 1,-30-53,32 63,-1 1,0 1,-2 0,0 0,-19-19,24 29,1 0,-1 1,0 0,0 0,0 1,-1 0,1 0,-1 1,0 0,0 0,-1 1,1 0,0 0,-1 1,-8 0,-4-1,1 2,-1 0,0 2,0 0,1 1,-1 1,1 1,0 1,0 0,1 2,0 0,0 1,1 1,-29 21,6 6,1 2,2 1,2 2,-59 90,-16 19,65-96,29-38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17.9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125 109,'-81'-70,"46"39,27 24,25 21,250 258,-140-135,164 161,205 219,-370-377,74 79,127 119,-89-73,-44-45,-157-184,66 51,3 2,51 84,-99-105,188 219,-230-268,1 0,-1 0,20 33,-28-36,-3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20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1 508,'1'-25,"1"0,2 0,0 0,2 0,0 0,19-44,-8 33,0 0,2 2,41-56,-54 83,0 0,1 0,0 0,0 0,0 1,1 0,0 1,0 0,0 0,1 1,-1 0,1 0,0 1,12-3,-1 2,1 2,-1 0,1 1,0 1,31 4,-43-4,0 1,-1 1,1 0,-1 0,0 1,1 0,-1 0,-1 1,1 0,0 0,-1 1,10 7,-13-7,1-1,-1 1,0 0,0 0,0 1,-1-1,1 1,-2 0,1 0,0 0,-1 0,0 0,-1 0,1 0,-1 1,-1-1,1 8,-1 108,-5 0,-33 186,29-267,-18 51,8-32,20-60,-1 1,0-1,0 1,1-1,-1 0,0 1,1-1,-1 0,1 0,-1 1,1-1,-1 0,0 0,1 1,-1-1,1 0,-1 0,1 0,-1 0,1 0,-1 0,1 0,-1 0,1 0,-1 0,1 0,-1 0,1 0,-1 0,1 0,-1 0,1-1,-1 1,0 0,1 0,0-1,34-7,-19 4,1 1,1 1,-1 0,1 2,0 0,-1 1,1 1,-1 0,1 2,-1 0,0 0,0 2,19 9,-27-11,0 1,0 0,-1 1,1 0,-1 0,-1 1,1 0,-1 0,0 1,-1 0,0 0,0 0,-1 1,0 0,0 0,-1 1,0-1,-1 1,0 0,-1-1,0 1,1 15,-1-2,-2-1,-1 1,-1-1,-1 1,-1-1,0 0,-2 0,-11 28,-9 11,-52 87,71-134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29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2759,'5'-1,"-1"0,0-1,0 1,-1-1,1 0,0 0,0-1,3-2,12-7,362-192,983-536,-357 188,-359 166,-457 272,-186 110,1 0,-1-1,0 1,0-1,0-1,-1 1,0-1,0 1,0-1,-1 0,1-1,-2 1,5-11,-3-2,0 0,-2 0,2-30,-4 44,0 0,1-1,0 1,0-1,1 1,0-1,0 1,0 0,0 0,1 0,0 0,0 0,0 1,0-1,1 1,0 0,0 0,7-6,7-2,0 0,0 1,28-12,-17 9,736-312,-650 291,-98 27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31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1 256,'0'-2,"1"0,-1-1,1 1,0-1,0 1,0 0,0-1,0 1,1 0,-1 0,1 0,-1 0,1 0,0 0,2-2,34-27,-29 25,25-19,2 2,0 1,1 2,1 2,44-16,-55 25,-1 1,1 2,0 0,0 2,1 0,-1 2,1 1,52 6,-71-4,1 1,-1 1,1-1,-1 2,0-1,0 1,0 0,-1 1,1 0,-1 1,0-1,-1 1,9 9,-7-5,0 1,-1 0,0 1,-1 0,0 0,-1 0,0 1,6 19,-4 0,-1 0,-1 1,-2 0,-1-1,-2 1,-1 0,-4 37,-4-16,-1-2,-3 1,-2-2,-2 0,-3 0,-2-2,-1 0,-31 45,47-84,-16 27,21-35,0-1,0 0,0 1,1-1,-1 1,1-1,-1 1,1-1,-1 1,1-1,0 1,0 0,0-1,0 1,0-1,0 1,0 0,1 2,0-4,-1 0,1 1,0-1,0 0,-1 0,1 0,0 0,0 1,0-1,-1 0,1 0,0-1,0 1,0 0,0 0,-1 0,1 0,0-1,0 1,-1 0,1-1,0 1,-1-1,2 0,22-13,-19 12,-5 2,13-8,0 1,0 0,1 1,17-5,-29 10,0 0,0 0,0 1,1-1,-1 1,0 0,0-1,1 1,-1 0,0 0,0 0,1 1,-1-1,0 0,0 1,1 0,-1-1,0 1,0 0,0 0,0 0,0 0,0 1,-1-1,1 0,0 1,0-1,-1 1,1 0,-1 0,0-1,1 1,-1 0,0 0,0 0,0 0,0 3,4 20,-1 0,-2 1,0 0,-2 0,-1-1,-1 1,-6 28,-2 2,-2-2,-3 1,-2-2,-2 0,-3-1,-2-1,-47 74,69-122,0 0,0 1,0-1,-1 0,0-1,1 1,-1 0,-4 2,-6 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35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0,'-8'411,"-17"-2,-19-1,-145 616,127-738,-27 98,52-251,-45 145,-32 113,86-284,21-87,0-5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36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26 554,'-2'-40,"-8"-46,-1-16,8-221,3 323,1 0,-1 0,0-1,0 1,0 0,0 0,1 0,-1 0,0-1,0 1,0 0,1 0,-1 0,0 0,0 0,1 0,-1 0,0 0,0 0,1 0,-1-1,0 1,0 0,1 0,-1 0,0 1,0-1,1 0,-1 0,0 0,0 0,0 0,1 0,-1 0,0 0,0 0,1 1,-1-1,0 0,0 0,0 0,1 0,-1 1,0-1,0 0,0 0,0 0,0 1,0-1,1 0,-1 0,0 1,0-1,0 0,0 0,0 1,15 15,183 213,186 197,-379-421,0 0,0-1,-1 2,0-1,0 0,0 1,-1 0,0 0,0 0,0 0,1 7,-3-10,-1 1,0-1,0 1,0 0,0-1,0 1,-1-1,0 1,1-1,-1 1,-1-1,1 1,0-1,-1 0,0 0,0 0,0 0,0 0,0 0,0 0,-6 4,-332 302,366-345,28-28,5 6,2 2,3 3,88-56,-94 69,136-82,-165 108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40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21,'1'-1,"-1"0,0 0,1 0,-1 0,1 0,-1 0,1 0,-1 0,1 0,0 0,-1 0,1 1,0-1,0 0,-1 0,1 1,0-1,0 0,0 1,0-1,0 1,0 0,0-1,0 1,0 0,0-1,1 1,-1 0,0 0,0 0,0 0,0 0,0 0,2 1,41 5,-1 14,-1 1,-1 3,51 37,-27-16,1259 890,-803-546,-130-90,-305-232,-42-31,2-2,1-2,100 51,-85-56,-1 2,80 54,-57-29,1-4,3-4,163 61,-175-78,-1 4,-1 2,-2 4,127 92,-95-54,96 76,-128-90,3-4,148 91,-78-65,-121-69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2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1044,'26'-340,"0"0,-25 302,0 23,0 1,-1-1,-1 0,0 1,-6-25,7 39,0 0,0 0,0 0,0-1,0 1,0 0,0 0,0-1,0 1,0 0,0 0,0-1,0 1,0 0,-1 0,1 0,0-1,0 1,0 0,0 0,0 0,-1 0,1-1,0 1,0 0,0 0,0 0,-1 0,1 0,0 0,0-1,0 1,-1 0,1 0,0 0,0 0,-1 0,1 0,0 0,0 0,-1 0,1 0,0 0,0 0,0 0,-1 0,1 0,0 1,0-1,-1 0,1 0,0 0,0 0,0 0,-1 0,1 1,0-1,0 0,0 0,-1 1,-10 20,-5 30,10-1,1 1,3-1,2 1,2 0,9 55,-5-75,2-2,0 1,2-1,1 0,2-1,0 0,20 28,-8-9,-24-45,1 1,-1 0,0 0,1-1,0 1,-1-1,1 1,0-1,1 0,-1 1,0-1,1 0,-1-1,1 1,-1 0,1-1,0 1,-1-1,1 0,0 0,0 0,5 0,-4-1,0-1,0 1,-1-1,1-1,0 1,-1 0,1-1,-1 0,0 0,1 0,-1 0,0 0,0-1,0 1,-1-1,1 0,-1 0,3-4,8-9,-1-2,-1 1,-1-2,0 1,9-27,30-108,-21 61,-9 25,-3 0,-2-2,-4 1,-2-2,-4-122,-5 149,1 72,7 130,-5-138,2 1,0 0,2-1,0 0,12 25,96 238,-105-268,0-1,1 0,1-1,0-1,1 1,0-2,1 0,1 0,21 14,-19-17,-1-3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44.0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1,'5'174,"45"282,-36-353,-6-41,17 73,-11-84,-2 0,-2 1,5 97,-16-128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44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0,'2'11,"0"0,0-1,1 1,0-1,1 0,0 0,0 0,8 10,5 17,193 479,-72-173,-92-240,-39-84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47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0,'19'24,"0"1,-2 0,-1 1,23 51,6 8,67 118,-47-81,127 179,-185-291,1-1,-1 0,2-1,-1 0,1 0,0 0,1-1,0-1,0 0,11 5,-15-8,0-1,0-1,0 1,1-1,-1 0,0 0,0-1,1 0,-1 0,0 0,1-1,-1 0,0 0,0-1,1 0,-1 0,-1 0,1 0,0-1,6-4,302-199,-155 98,-137 94,-1-1,0 0,-1-2,30-32,-43 84,-6-28,11 31,2 1,1-2,29 53,72 102,-91-154,6 10,-10-18,-2 0,-1 2,14 34,-23-25,-7-22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54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1972,'12'-9,"0"1,0 0,0 0,1 2,0 0,1 0,23-6,-4 0,631-194,-425 138,678-150,-816 197,868-201,-741 176,0-1,97-22,-1 1,-244 47,153-64,-104 30,165-49,-110 45,179-84,-249 102,-87 34,-2-1,1-1,-2-2,1 0,-1-2,35-24,-47 29,0 0,0 1,1 1,0 0,1 1,-1 0,1 1,15-2,39-14,453-180,-495 190,2 1,-1 2,1 0,0 2,0 1,0 2,1 0,37 4,-23-5,-27-2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6:56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1531 1018,'10'-4,"0"0,1 0,-1 1,1 1,0 0,0 0,0 1,0 0,0 1,0 1,0-1,0 2,0-1,0 2,-1-1,1 2,-1-1,0 1,1 1,-2 0,13 8,-12-7,0 1,0 0,-1 1,0 0,0 0,-1 1,0 0,-1 1,0-1,0 1,-1 1,0-1,-1 1,0 0,-1 1,0-1,-1 1,0 0,1 14,-3-2,-1 0,-2 0,0-1,-2 1,0-1,-2 1,-12 32,-75 153,52-131,-3-1,-4-2,-2-2,-4-3,-3-1,-3-4,-79 68,119-117,0-1,-1-1,0-1,-1 0,0-2,-1-1,-29 9,42-15,0-1,0-1,-1 0,1-1,-1 1,1-2,-1 0,1 0,-1-1,1 0,-1-1,1 0,0 0,0-1,0-1,0 0,0 0,1-1,-15-10,5 0,2-1,0-1,0-1,2 0,0-1,1-1,1 0,-16-34,3-4,2-1,-16-64,26 67,2 0,3-1,3 0,2-1,2 1,3-1,2 1,3-1,3 1,17-62,26-61,132-302,-94 262,-44 113,-20 49,25-87,-50 143,0-1,0 0,0 1,-1-1,1 1,-1-1,0 0,0 1,0-1,0 0,0 0,-1 1,1-1,-1 1,1-1,-1 0,0 1,0-1,0 1,-1 0,-1-4,0 4,0 0,1 0,-1 0,0 1,0-1,0 1,0 0,0 0,0 0,0 0,-1 0,1 1,0-1,0 1,-1 0,-5 0,-23 1,-1 2,1 1,0 1,0 2,1 1,0 2,0 0,1 2,1 2,0 1,1 0,-38 30,11-6,3 3,1 2,2 2,2 2,3 3,1 1,3 2,3 2,2 1,-54 119,83-162,1 0,1 1,0-1,1 1,0 0,1 0,1 0,0 0,1 0,4 26,-3-33,2 0,-1 1,1-1,0 0,0-1,1 1,0-1,1 1,0-1,0 0,0-1,1 1,0-1,0 0,0-1,1 1,0-1,0-1,0 1,12 4,2 0,1-1,0-1,0 0,1-2,44 4,120-2,-156-7,56-3,0-3,0-5,89-21,248-84,-323 86,156-41,-162 47,-80 18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7:00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1,'3'38,"0"0,11 42,0 8,131 1359,-96 10,-49-1356,2-21,-4-1,-14 89,1-13,3-21,-12 18,-10 78,26-150,-11 201,19-272,0 1,-1 0,-1-1,1 0,-2 1,1-1,-1 0,0 0,-1 0,-5 9,0-2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7:02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1052,'-14'-13,"2"-2,-1 0,2 0,0-1,1 0,1-1,0 0,-12-36,17 38,1 1,0-1,1 0,1 0,0 0,1 0,1-1,0 1,1 0,1 1,0-1,6-14,6-16,3 2,2 0,1 1,2 1,2 1,2 2,1 0,35-35,-35 45,0 0,2 2,1 1,1 1,1 2,0 1,2 2,0 1,73-24,-100 39,-1 1,1 0,0 1,-1 0,1 0,0 0,0 1,0 0,0 1,-1 0,1 0,0 1,-1 0,15 5,-16-4,1 1,-1 0,0 1,-1-1,1 1,-1 0,0 0,0 1,0 0,-1-1,0 2,0-1,-1 0,1 1,-1-1,2 10,1 7,0 2,-2-1,-1 1,-1-1,-1 1,-1 0,-1 0,-1-1,-1 1,-2-1,0 0,-10 25,-40 93,-134 244,101-219,8-12,-206 457,279-595,10-36,13-35,3 1,2 2,2 1,2 0,2 2,45-60,-60 93,0 0,1 1,0 1,1 0,0 1,1 1,1 0,0 1,0 0,1 2,0 0,1 1,-1 0,1 1,1 2,-1 0,1 0,-1 2,29-1,55 7,-40-1,74-7,-133 4,1 0,-1-1,1 0,-1 1,0-1,1-1,-1 1,0 0,0-1,0 0,0 0,0 1,0-2,0 1,-1 0,1-1,-1 1,4-6,-3 3,0 0,0 0,-1-1,0 1,0-1,-1 1,1-1,-1 0,0 1,0-10,-1 0,-1 1,0-1,-1 1,-1 0,0 0,0 0,-2 0,-9-22,-12-14,17 37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7:12.4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3142 432,'-1'-6,"0"-1,-1 0,0 0,0 0,0 1,-1-1,0 1,0 0,-1 0,0 0,0 0,0 1,-1-1,-7-6,-7-7,-1 1,-31-21,17 13,-1 2,-1 2,-1 1,-1 2,-1 2,0 1,-1 2,-71-15,101 28,-388-57,328 53,1 2,-1 3,-122 18,73 6,1 6,2 5,-163 72,171-60,-127 75,169-82,1 3,2 2,3 3,1 3,3 2,2 3,-50 66,65-60,2 2,3 2,-39 107,68-163,-11 34,2 1,2 0,-11 76,0 143,21-230,1-1,1 0,2 0,2 0,11 49,48 125,-46-166,1-1,2-1,27 39,83 107,-80-117,171 215,-169-225,3-2,98 79,-42-53,48 37,-132-97,1-1,1-1,0-2,2 0,0-2,1-2,0-1,65 17,45 10,18 3,88-12,25 5,-265-35,38 8,53 4,-83-13,0 0,1 0,-1-2,0 0,0 0,0-2,16-5,69-27,-2-4,-1-5,-3-4,-2-4,-2-4,104-85,-50 12,-6-6,128-163,-202 225,167-216,-211 257,0 0,-2-2,-2 0,-1-1,-2 0,-1-1,11-54,-21 67,-1 0,-2-1,0 1,-1 0,-1 0,-2 0,0 0,-11-33,-77-186,70 191,-83-167,85 184,-1 1,-2 1,-2 1,-28-29,12 16,28 29,-1 1,0 1,-27-22,-26-13,-41-29,-147-83,170 126,63 28,1-2,-36-19,44 22,1 1,-1 0,1 1,-1 0,0 1,-1 0,1 1,-17-1,8 1,1-1,-28-8,-1-4,0 1,-93-13,97 23,-111-15,139 15,0 0,0-2,1 0,-1 0,2-2,-25-14,35 17,-1 0,1-1,1 1,-1-1,1-1,0 1,0-1,0 0,-5-12,5 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7:16.4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3801 743,'-1'-5,"1"1,-1 0,0 0,-1 0,1 0,-1 0,1 0,-1 0,0 0,-1 1,1-1,-1 1,1 0,-1-1,0 1,-4-3,-60-44,52 40,-166-107,-5 9,-4 7,-244-90,384 173,0 2,0 3,-64-9,-158 1,173 16,14 1,-94 8,-58 25,-22 3,228-30,0 1,0 2,0 1,-37 13,54-14,1 1,0 0,1 1,0 0,0 1,0 0,1 1,0 0,1 0,0 2,-16 20,-443 734,236-357,180-322,6-11,-46 97,82-142,1 0,1 0,2 1,1 0,1 0,2 1,1-1,2 1,0 0,3-1,0 1,2-1,2 0,0 0,2-1,2 0,0-1,2 0,25 41,47 79,73 110,-135-226,3-1,0-1,2-1,1-2,49 37,-24-26,2-3,1-2,1-3,2-3,1-2,100 28,-66-28,306 87,-350-98,0-4,1-1,0-3,1-2,-1-2,1-2,0-3,102-17,-92 6,0-3,-1-3,-1-2,0-3,-2-3,106-65,195-155,-197 131,157-117,-284 204,-2-1,-1-1,51-64,-72 78,0 0,-1-1,-1 0,0 0,-2-1,0 0,-1-1,-1 0,-1 0,4-36,-3-30,-4-1,-12-108,-39-171,39 300,-7-130,1 8,-5 50,-58-197,63 273,9 34,-1 0,-18-42,26 69,0 0,-1 1,1-1,0 0,0 0,-1 0,1 1,-1-1,1 0,-1 1,1-1,-1 0,1 1,-1-1,1 1,-1-1,0 1,1-1,-1 1,0-1,1 1,-1-1,0 1,0 0,1 0,-1-1,0 1,0 0,0 0,0 0,1 0,-1 0,0 0,0 0,0 0,1 0,-1 0,0 1,0-1,0 0,1 0,-1 1,0-1,-1 1,-6 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17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1 754,'5'-5,"0"1,1 0,0 1,0-1,0 1,0 0,0 1,1-1,12-2,68-8,-44 8,1328-141,-490 118,-536 3,-22 0,54 13,23-1,-44 14,759-21,-824-12,-93 9,228-33,-194 22,252-5,-18 16,75-3,-1 1,334-118,-835 136,9-2,87-5,-115 14,-1 0,1 1,0 2,0 0,-1 1,1 0,20 9,95 50,20 8,-137-65,0-2,0 0,1 0,-1-2,25 0,96-6,-41-1,-32 6,-30 0,52-4,-77 2,-1-1,1 0,-1-1,1 0,-1 0,0-1,0 0,0-1,10-7,19-14,43-22,-69 41,0 1,1 1,0 0,0 1,1 0,-1 1,21-2,-13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3.3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1,'4'0,"6"4,1 6,4 5,2 5,4 3,1 2,7 0,6 6,2 1,-1-1,-3-1,-3-1,-1-6,-7-2,-6-1,-2-4,-3-4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19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212 660,'-4'-2,"-1"1,1 0,-1 0,1 1,0-1,-1 1,1 0,-1 0,1 1,-1-1,-4 2,-3-1,-1 0,0-1,-1-1,1 1,0-2,0 0,-17-5,28 6,0 1,0-1,1 0,-1 0,0 0,0 0,0 0,1-1,-1 1,0 0,1-1,-1 1,1-1,0 0,0 1,-1-1,1 0,0 0,0-2,0 1,1 0,0 0,0 0,0 0,0 0,0 0,1 0,-1 0,1 0,0 0,0 0,0 0,0 0,1 0,-1 1,1-1,2-3,5-6,0 1,0-1,1 2,1 0,-1 0,19-12,80-46,-70 45,141-76,323-126,-458 204,-35 15,0 1,-1 0,2 1,-1 0,0 0,1 1,0 1,-1 0,15-1,-23 3,1 1,-1 0,1-1,0 1,-1 0,0 0,1 1,-1-1,0 0,1 1,-1-1,0 1,0 0,0 0,-1 0,1 0,0 0,-1 0,1 0,-1 1,0-1,0 0,2 6,2 6,0 0,-2 1,3 17,-1-9,7 33,3 0,2-1,46 99,74 104,-100-197,2-2,52 60,34 47,-114-157,-4-8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19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84,'4'-4,"6"-2,5 1,5 0,3 2,1 1,2-3,0-1,1 1,-1 0,0 3,-1-4,1-1,-1 1,0-2,-4-1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23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1,'3'1,"1"1,-1 0,0 0,1 0,-1 0,0 1,0-1,0 1,-1 0,1 0,-1 0,5 6,0 0,84 89,5-4,165 125,237 130,-481-338,302 195,207 146,-366-233,236 228,-222-185,-107-105,-4 4,102 122,-148-160,2 5,1-1,1-2,1 0,1-1,35 27,16 0,-38-28,-2 2,60 55,-82-68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25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1,'121'280,"-8"-78,-111-199,1 1,-1 0,1-1,0 0,0 1,0-1,1 0,-1 0,1-1,0 1,-1-1,1 0,0 0,1 0,-1-1,0 1,0-1,1 0,-1 0,0 0,1-1,-1 0,1 1,-1-2,1 1,5-1,12-3,-1-1,1-1,-2-1,26-11,-15 5,-27 12,1 0,-1-1,0 0,0 0,0 0,0 0,0-1,0 1,-1-1,1 0,-1 0,0 0,0-1,0 1,0-1,0 0,-1 0,0 0,0 0,0 0,0 0,-1 0,1-1,-1 1,0-1,0 1,-1-1,1 1,-1-1,-1-5,3-49,-9-76,7 133,0 1,0-1,0 0,-1 1,1-1,-1 0,1 1,-1-1,0 1,1-1,-1 1,0-1,0 1,-2-3,0 7,10 11,49 74,4-2,4-2,4-4,97 90,-149-156,-2-3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22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1642 735,'2'-25,"0"0,7-29,4-43,-13 83,1-1,-2 1,0-1,0 1,-2 0,0-1,0 1,-1 0,-1 1,0-1,-1 1,-1 0,0 0,0 1,-1 0,-16-18,1 6,-1 0,-1 1,-2 1,0 2,-1 1,-39-21,23 19,0 1,-2 3,-85-22,100 33,-1 2,1 1,-1 1,0 2,-48 5,71-3,0-1,0 2,1-1,-1 1,1 1,0-1,0 1,-14 10,-60 52,22-17,23-24,2 2,0 1,2 2,2 1,0 2,2 1,-31 48,-24 45,51-83,3 1,2 2,2 1,2 1,-18 52,35-80,-46 183,49-182,1 0,1-1,1 1,1 0,1 0,1 0,7 33,-5-41,1 0,1-1,0 1,1-1,0 0,1-1,10 14,73 77,-66-77,253 240,-227-225,1-3,2-1,111 54,-135-79,59 15,-15-5,-49-15,0-1,1-1,0-1,41 1,106-12,-135 2,0-2,0-2,52-18,106-54,-180 73,-1 0,0-1,0 0,18-16,-28 21,0 0,0-1,-1 1,0-1,0 0,0 0,-1-1,0 1,0-1,0 0,-1 1,0-1,0 0,0 0,1-12,1-20,18-298,-22 278,-2 1,-3-1,-21-100,-68-177,43 150,50 181,-3-7,0 0,-1 0,0 0,-1 1,-10-15,-10-18,17 25,-1 1,0 1,-2-1,0 2,0 0,-30-27,27 31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29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0,'1'24,"2"-1,0 1,8 26,6 36,12 283,-15-147,175 1492,-126-918,-54-694,29 134,-9-76,47 367,34 140,96 270,-200-915,3 12,52 240,-61-269,0 0,-1 0,1-1,-1 1,0 0,0 0,0 0,-1-1,0 1,0-1,-5 9,-9 27,10-8,2 1,1-1,2 1,0 0,3-1,1 1,9 46,7-3,54 143,-60-182,-2 2,-2 0,-1 0,-2 1,-2-1,-2 1,-1 0,-8 71,-19 37,-8-10,8-40,4 16,-18 72,33-162,0 1,2-1,1 1,-2 49,-7 134,0 2,14-184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31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0 842,'0'-17,"1"0,1 1,0-1,1 0,1 1,1 0,0 0,11-24,-1 14,0 0,2 0,38-43,29-29,102-90,-144 151,1 2,1 2,2 2,1 2,57-26,-98 52,0 1,1-1,-1 1,1 0,-1 1,1-1,-1 1,1 1,0-1,0 1,-1 0,1 1,0-1,-1 1,1 1,-1-1,1 1,-1 1,9 3,-7-1,0 0,0 1,-1 0,0 0,0 0,0 1,-1 0,0 1,0 0,-1 0,0 0,0 0,3 10,7 18,-2 0,-1 1,-3 0,10 70,1 156,-19-249,4 74,-4 0,-4 0,-3 0,-24 112,27-187,-1-1,-1 1,-9 19,102-71,-69 32,0 0,0 1,0 2,1 0,0 0,0 2,0 1,0 0,28 3,-34 1,0-1,0 2,0 0,-1 1,1 0,-1 1,0 0,-1 1,1 0,-1 1,-1 1,0 0,19 20,-5-3,-1 1,-2 2,-1 0,29 53,-39-60,-1 0,0 1,-2 1,-1-1,-1 1,-1 1,3 42,-6-25,-2 0,-1 0,-3 0,-1-1,-2 1,-2-1,-2-1,-1 0,-29 61,23-61,3-3,-2-1,-1-1,-2-1,-43 56,59-86,0 0,-1 0,1-1,-1 1,0-1,0 0,0-1,-1 1,1-1,0 0,-1 0,0-1,-6 1,-11 1,1-1,-27-1,-8 0,43 1,5-1,-1 1,0-1,-1-1,1 0,0 0,0-1,0-1,1 1,-1-1,0-1,-14-5,10-2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38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63,'0'-4,"4"-2,6-4,5 0,5 2,-1-3,0 1,1 7,2 7,1 4,1 0,-3 3,-2 0,-3-2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39.7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4152,'1'-4,"-1"1,1-1,0 1,0 0,0-1,1 1,-1 0,1 0,0 0,0 0,0 0,0 1,1-1,-1 1,5-5,47-34,-43 33,124-94,178-176,94-144,-347 357,20-19,-3-5,70-104,325-629,-376 657,7 3,7 5,136-148,168-224,-328 405,51-71,-117 170,-1 2,-1 0,-1-1,-2-1,16-33,-23 39,47-124,-50 126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41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223 509,'-3'-1,"0"1,0-1,0 0,0 0,0 0,0 0,0 0,1-1,-1 1,0-1,1 0,-1 1,1-1,0-1,0 1,-1 0,1 0,1-1,-1 1,0-1,-2-5,-5-9,1-1,-9-26,5 13,-19-40,3-2,-33-135,61 208,0 0,0 1,1-1,-1 0,0 0,0 0,0 0,0 0,1 0,-1 0,0 0,0 0,0 0,0 0,1 0,-1 0,0 0,0 0,0 0,1 0,-1 0,0 0,0 0,0 0,0 0,1 0,-1 0,0 0,0 0,0 0,0 0,1-1,-1 1,0 0,0 0,0 0,0 0,0 0,0-1,1 1,-1 0,0 0,0 0,0 0,0 0,0-1,0 1,0 0,0 0,0 0,0-1,0 1,0 0,0 0,0 0,0 0,0-1,0 1,0 0,0 0,0 0,0-1,-1 1,23 20,31 42,-46-54,127 170,-80-102,3-2,79 77,-132-147,-1 0,0 0,0 0,0 0,0 0,-1 1,0-1,0 1,0 0,0 0,-1 0,0 0,0 0,0 0,-1 0,0 0,1 0,-2 0,1 0,-1 0,1 0,-2 0,1 0,0 0,-1-1,0 1,-3 6,-7 13,-1-1,0-1,-33 41,41-56,-66 75,43-52,-37 52,40-55,15-27,10-20,3 10,0 1,1-1,0 1,1 0,0 0,0 0,1 1,9-12,64-61,-40 43,-11 10,13-16,2 2,2 1,82-55,-107 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3.9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0 169,'8'-1,"-1"0,0 0,0-1,0 0,0-1,0 1,-1-1,8-4,21-9,292-106,-325 121,1 0,0-1,0 1,0 0,0 1,0-1,0 0,1 1,-1 0,0-1,0 2,1-1,-1 0,0 0,6 2,-4 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44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0 580,'0'-2,"1"0,-1 0,0 0,1 0,0 0,-1 0,1 0,0 1,0-1,0 0,0 0,0 1,1-1,-1 1,0-1,1 1,-1 0,1-1,-1 1,1 0,0 0,0 0,-1 0,1 0,0 1,0-1,0 1,0-1,2 0,9-2,0 1,-1 0,18 1,-23 0,167-5,115-8,596-58,-547 30,-205 23,501-25,-632 43,1110-2,-219 52,-188-6,874-35,-920-33,23 0,-212 23,359-7,0-55,243-37,-676 101,14-1,-372-4,-38 5,0 0,-1 0,1 0,-1 0,1-1,0 1,-1 0,1 0,0-1,-1 1,1 0,0-1,-1 1,1 0,0-1,0 1,-1 0,1-1,0 1,0-1,0 1,0 0,-1-1,1 1,0-1,0 1,0-1,0 1,0 0,0-1,0 1,0-1,0 1,0-1,1 1,-1-1,0 1,0 0,0-1,0 1,1-1,-1 1,0 0,0-1,1 1,-1 0,0-1,1 1,-1 0,0 0,1-1,-1 1,0 0,1 0,-1-1,1 1,-1 0,0 0,1 0,-1 0,1 0,-1 0,1 0,-1 0,0 0,1 0,0 0,-21-10,1 0,-2 2,1 1,-1 0,0 1,-34-4,0-1,-132-43,59 15,77 29,27 5,58 5,182 17,-181-14,-26-3,1 1,-1 0,0 0,1 1,-1 0,0 1,9 4,-26 4,-1 0,0-1,-1 0,-11 9,1-2,1-2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46.8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987 34,'0'-2,"0"1,0 0,0-1,-1 1,1-1,-1 1,1-1,-1 1,1 0,-1-1,0 1,1 0,-1 0,0-1,0 1,0 0,0 0,0 0,0 0,0 0,0 0,-1 0,1 1,0-1,-1 0,1 1,0-1,-1 1,1-1,0 1,-1 0,1 0,-1-1,1 1,-1 0,1 0,-1 0,-1 1,-9-1,0 1,-1 1,-19 5,19-4,-74 19,-143 57,-4 3,-45-19,278-62,-1-1,0 1,0-1,1 1,-1-1,1 1,-1 0,1 0,-1-1,1 1,-1 0,1 1,0-1,-1 0,1 0,0 0,0 1,0-1,0 1,0-1,0 1,0-1,1 1,-1 0,0-1,1 1,0 0,-1-1,1 1,0 0,0-1,0 1,0 0,0 0,0-1,0 1,1 0,-1 0,1-1,-1 1,1 0,-1-1,3 3,2 8,1 0,1-1,0 0,13 15,-17-21,192 225,1 0,-196-229,0-1,1 1,-1-1,0 1,1-1,-1 1,1-1,-1 1,1-1,-1 0,1 1,-1-1,1 0,-1 1,1-1,-1 0,1 0,0 1,-1-1,1 0,0 0,-1 0,1 0,0 0,-1 0,1 0,-1 0,1 0,0 0,-1 0,1 0,0-1,-1 1,1 0,-1 0,1-1,-1 1,1 0,-1-1,1 1,-1-1,1 1,-1 0,1-1,-1 1,1-1,-1 1,0-1,1 0,-1 1,0-1,0 1,1-1,-1 0,0 1,0-2,17-46,-13 34,4-6,1 2,0-1,1 1,1 1,1 0,1 0,0 1,1 1,0 0,1 1,1 0,0 2,1 0,1 0,30-14,10 0,0 2,2 2,115-24,-121 34,74-7,-109 18,0 0,0 1,0 1,0 0,0 2,-1 0,33 10,-46-11,0 1,0-1,-1 1,1 0,0 0,-1 0,0 1,0-1,0 1,0 0,0 0,-1 0,0 1,4 6,-2-2,-1 0,-1 0,1 1,-2-1,1 1,-1 0,1 15,-2-5,-1 0,-1 0,0 0,-2 0,0 0,-1-1,-10 29,-6 6,-1-2,-3 0,-3-2,-1 0,-2-2,-42 49,67-92,0 0,0 0,-1 0,1-1,-1 1,0-1,0-1,-1 1,1-1,-1 0,0-1,0 0,0 0,0 0,0-1,0 0,0 0,-15-1,1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53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2 532,'-1'-51,"0"24,1 0,6-46,-5 64,1 0,1 1,-1-1,1 0,1 1,0 0,0 0,0 0,1 0,1 1,-1-1,8-6,10-9,2 2,0 0,2 2,0 1,0 1,2 2,0 0,54-17,-35 17,1 2,0 2,1 3,98-5,-115 13,0 2,0 1,-1 1,1 2,-1 1,0 2,-1 1,0 1,48 25,-61-25,0 0,-1 1,0 0,-1 1,0 1,-1 1,13 17,-18-20,-2 0,0 1,0 0,-1 0,0 1,-2 0,1 0,-2 0,0 1,3 22,-6-29,-1 0,0 1,-1-1,0 0,0 0,0 0,-1 0,-1 0,1-1,-1 1,-1 0,1-1,-1 0,0 0,-10 11,-8 9,-1-1,-38 33,21-22,-178 202,60-40,158-199,1 0,-1 0,0 0,0 0,0 0,0 0,0 1,1-1,-1 0,0 0,0 0,0 0,0 0,0 0,0 0,1 0,-1 0,0 0,0 1,0-1,0 0,0 0,0 0,0 0,0 0,0 0,0 1,0-1,0 0,0 0,0 0,0 0,1 0,-1 1,0-1,-1 0,1 0,0 0,0 0,0 0,0 1,0-1,0 0,0 0,0 0,0 0,0 0,0 0,0 1,0-1,0 0,0 0,-1 0,1 0,0 0,0 0,0 0,0 0,0 1,0-1,-1 0,1 0,0 0,0 0,0 0,0 0,0 0,-1 0,19-7,39-24,-32 17,308-151,30-17,-12 1,-326 167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00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384 50,'1'-19,"-2"-10,-5 28,-8 14,-19 35,1 2,3 1,2 1,-27 74,27-62,-8 13,4-9,2 2,-21 80,45-131,1 0,1 0,-1 29,4-42,0 0,0 0,1-1,-1 1,2 0,-1-1,1 1,-1-1,1 1,1-1,-1 0,1 0,0 0,0 0,1 0,3 4,18 15,2-2,0 0,2-1,0-2,1-1,37 16,4-3,123 36,22-18,-213-48,0-1,-1 1,1-1,0 1,0-1,0 0,0 0,0-1,0 1,0 0,0-1,0 0,0 0,0 0,0 0,-1 0,1 0,0-1,-1 1,1-1,-1 0,0 0,1 0,-1 0,0 0,0 0,0-1,-1 1,1 0,0-1,-1 0,0 1,0-1,0 0,0 0,0 0,0 0,0-3,2-13,-1-1,-1 1,-1-1,-4-36,2 27,-1-11,-1 1,-2 0,-13-41,14 62,-1 0,0 1,-2 0,0 0,-1 1,0 0,-2 1,-22-27,27 37,0 0,0 1,0-1,-1 1,0 1,0-1,0 1,0 0,0 1,-10-2,2 0,0 1,0 1,0 0,-18 1,28 2,1 0,-1 0,0 0,1 1,0 0,-1 0,1 0,0 0,0 0,0 1,0 0,0 0,1 0,-1 0,1 0,0 1,0 0,0-1,0 1,1 0,0 1,-1-1,1 0,-1 7,-5 8,2 0,0 1,1 0,-3 25,3 4,5-38,0 1,-2-1,1 0,-1 1,-1-1,0 0,0 0,-1-1,-1 1,0-1,0 0,-10 14,5-9,1-2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02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0,'4'107,"4"-1,38 181,135 431,-157-657,-16-42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03.3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0,'1'8,"0"0,1 0,0-1,0 1,6 11,0 1,110 285,0-1,-34-88,-59-151,-20-48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04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0 212,'2'-3,"0"1,0-1,1 0,-1 1,0 0,1-1,0 1,-1 0,1 0,0 1,0-1,0 1,0-1,0 1,5-1,0-2,26-11,0 3,52-13,-1 0,-43 9,62-34,-59 27,-27 14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06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1919 555,'-1'-14,"-1"0,0 0,0 0,-2 0,0 1,0-1,-2 1,1 0,-2 0,1 1,-2-1,0 2,0-1,-1 1,0 0,-1 1,0 0,-22-15,-2-1,-2 3,-1 0,0 3,-80-31,8 13,-2 6,-1 4,0 6,-2 4,-1 6,-155 1,255 12,0-1,-1 2,1 0,0 1,1 0,-1 1,0 1,1 0,0 1,0 1,-15 9,6 0,1 1,0 1,2 0,0 2,-22 28,17-20,2 1,1 2,2 0,0 1,3 1,0 0,2 1,2 1,1 1,-13 67,11-4,5 1,4 0,5 0,4 1,4-2,5 1,36 141,-32-182,4-1,1 0,4-2,1-1,63 93,-61-108,2-2,1-1,2-2,1-1,1-1,3-2,73 45,-65-49,93 40,-119-59,1-1,0-1,0-1,1-1,-1-1,1-1,27-1,-36-1,0-2,0 0,0 0,0-1,0-1,-1 0,1-1,-1-1,-1 0,1-1,-1 0,18-14,4-3,-1-2,-2-2,0-1,-2-1,-1-1,-2-2,-1 0,-2-2,-1-1,-1 0,-3-2,-1 0,13-43,-1-6,-5-1,-3-1,-4-1,-4 0,2-156,-15 169,-4-106,1 154,-1 0,-1 0,-2 0,-11-32,-21-50,-27-126,65 234,0 0,0 0,0 0,1 0,0-1,-1 1,1 0,0 0,1 0,-1 0,1 0,-1-1,3-3,-2 5,0 1,0 0,1 0,-1 0,0 0,1 0,-1 0,1 0,0 1,-1-1,1 0,-1 1,1-1,0 1,0 0,-1 0,1-1,0 1,0 0,-1 1,1-1,0 0,-1 0,1 1,2 0,36 3,-28-3,1 0,-1 1,1 0,-1 1,0 0,13 6,-24-8,0 0,0-1,-1 1,1-1,0 1,0-1,0 1,0-1,0 1,0-1,0 0,0 1,0-1,0 0,0 0,0 0,0 0,0 0,0 0,0 0,0 0,0 0,0-1,0 1,0 0,0-1,0 1,0 0,0-1,0 1,-1-1,1 0,0 1,0-1,1-1,2-8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40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981 1,'-413'13,"119"-1,247-13,-52-8,17 1,80 7,1 1,-1 0,0 0,1 0,-1 0,1 0,-1 0,0 0,1 1,-1-1,1 1,-1-1,1 1,-1-1,1 1,-1 0,1 0,-1 0,1 0,0 0,0 0,-1 0,1 0,0 0,0 0,0 1,0-1,0 0,1 1,-1-1,0 1,1-1,-1 1,1-1,-1 1,1 0,0-1,0 1,-1-1,1 1,0 0,1-1,-1 1,0 0,1 2,1 11,2-1,-1 1,2-1,6 16,-5-14,109 350,-15-39,-84-280,-3 1,14 91,-17-101,-5-23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40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72,'5'0,"5"0,5 0,5 0,7 0,8 0,2-5,-1-5,6-1,0 1,-2 3,-4 2,-4 2,-3 1,-7-2,-2-2,-1 1,-3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4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87,'4'0,"2"-4,4-2,4 0,4 2,0-3,0-1,2 2,-3-3,1 0,0 2,3 2,1 2,-3-3,-5-1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42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2062 257,'-3'-1,"1"0,-1 0,0-1,1 1,-1 0,1-1,-1 1,1-1,0 0,-3-3,-19-12,-151-48,66 26,34 13,-1 3,-1 3,-1 3,-1 4,0 4,0 3,-1 3,-90 9,128 0,1 2,-1 1,1 2,1 2,1 2,0 1,-60 35,50-21,1 2,2 2,2 2,1 1,-43 50,61-60,2 1,0 2,2 0,2 1,0 1,3 0,0 2,2 0,2 0,1 1,1 1,3-1,0 2,3-1,1 1,2 56,5-53,1 0,2 0,2-1,2 0,1 0,34 71,-20-61,2-1,2-2,2-1,59 65,-42-57,3-3,2-2,2-2,111 70,-127-93,0-2,2-2,0-2,1-1,1-2,0-2,1-3,81 8,-67-13,0-2,0-4,71-9,-110 8,0-1,0-1,0-1,-1 0,0-1,0-2,-1 1,0-2,-1-1,0 0,0-1,-1-1,15-15,-4-3,-2-1,0-2,-2-1,-2 0,-2-2,31-76,-26 42,-3-1,23-145,-27 40,-17 150,0 1,-2-1,-1 0,-10-39,3 39,-2 0,0 1,-2 1,0 0,-33-41,10 14,9 11,1-2,3 0,1-1,2-2,-20-66,36 95,2-1,1 1,0-1,1 1,1-1,0 0,2 1,6-32,-3 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07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52,'61'0,"-4"1,-1-2,100-15,-124 11,0 2,44 1,2 0,-73 2,0-1,0 0,0 0,-1 0,1 0,0-1,-1 0,5-2,9-7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10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51 705,'-1'0,"0"0,0-1,0 1,0 0,0-1,0 0,0 1,0-1,0 1,0-1,0 0,1 0,-1 0,0 1,0-1,1 0,-1 0,1 0,-1 0,1 0,-1 0,1 0,-1 0,1 0,0-1,0 1,0 0,-1-1,-4-41,4 32,-16-166,9-272,9 458,0 1,1-1,0 0,6 17,3 13,13 58,42 103,-3-12,63 191,-122-370,5 18,-2-10,0 1,-2 0,0 1,3 22,-8-38,-1 0,1 0,-1 0,1 0,-1-1,0 1,0 0,0-1,0 1,-1-1,1 1,-1-1,0 0,1 1,-1-1,0 0,0 0,0 0,-4 2,-54 34,29-19,-6 10,24-16,13-13,0 0,0 0,0 0,0 0,0 0,1 0,-1 0,0 0,0 0,0 0,0 0,0 0,0 0,1 0,-1 0,0 0,0 0,0-1,0 2,0-1,0 0,1 0,-1 0,0 0,0 0,0 0,0 0,0 0,0 0,1 0,-1 0,0 0,0 0,0 0,0 0,0 0,0 0,0 1,0-1,0 0,1 0,-1 0,0 0,0 0,0 0,0 0,0 1,0-1,0 0,0 0,0 0,0 0,0 0,0 0,0 1,0-1,0 0,0 0,0 0,0 0,0 0,0 0,0 1,245-50,-230 45,0-1,-1-1,21-10,14-6,-30 16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59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1037,'2'-4,"1"0,-1 0,1 0,0 0,0 1,0-1,1 1,-1 0,1 0,0 0,0 1,8-5,28-14,1 1,54-17,14-7,65-44,-5-7,305-225,-466 313,1 1,-1-1,0-1,-1 0,0 0,0 0,0-1,-1 0,-1 0,0 0,5-12,-8 16,-1-1,1 1,-1-1,0 1,-1-1,1 0,-1 0,0 1,-1-1,0 0,1 1,-2-1,1 0,-1 1,0-1,0 1,0 0,-1 0,1 0,-1 0,-1 0,-4-6,-2 0,-1 1,1 0,-2 0,1 1,-1 1,-1 0,1 0,-1 1,-1 1,1 0,-1 1,-22-5,16 5,0 1,0 1,0 1,0 0,0 2,-1 1,1 0,-35 7,40-3,0 0,1 1,-1 1,1 0,1 1,-1 0,1 1,1 1,0 0,0 1,1 0,0 0,1 1,1 1,-14 21,-9 21,3 1,-34 90,53-121,-13 30,-54 153,70-184,2 0,0 0,2 1,0 0,2 0,3 46,0-61,1 0,0 0,1 0,0 0,0 0,1-1,0 0,1 0,0 0,0-1,1 1,0-2,10 10,13 10,1-2,36 24,-34-28,2-2,0-1,1-2,1-1,0-1,1-3,41 7,-70-16,1-1,0-1,0 1,-1-2,1 1,0-2,0 1,-1-1,1-1,-1 1,0-2,0 1,0-1,0-1,8-5,11-9,0-2,48-47,-22 18,-40 38,17-13,-1-2,-1-1,48-62,-73 93,-1 0,0 1,0-1,-1 1,1-1,-1 1,0 0,3 6,186 325,-178-315,-3-3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9:00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2299 932,'0'-15,"1"-4,-1 0,-1 0,0 0,-2 1,0-1,-1 0,-10-29,-9-2,-2 1,-2 1,-2 2,-2 0,-2 2,-1 2,-3 1,-2 2,-1 1,-1 2,-3 3,0 1,-2 2,-1 2,-2 2,-59-23,66 35,-1 2,0 2,-1 2,-65-4,-177 8,253 5,1 1,-1 2,1 1,0 2,1 1,0 1,0 2,1 0,0 3,1 0,0 2,2 1,0 1,1 2,0 0,2 2,-37 42,17-9,3 2,3 2,2 1,-50 117,36-51,-50 200,84-257,3 1,3-1,3 2,3-1,4 1,13 115,-10-159,2 0,1 0,1-1,2 0,0 0,18 33,-18-43,1 0,1 0,0-1,1-1,1 0,0-1,1 0,0-1,1 0,18 10,4 0,2-3,0-1,54 17,128 27,-123-36,-63-19,-1-1,1-1,0-2,0-1,0-2,43-5,208-44,-192 29,23-4,-2-5,-1-5,-2-5,-2-5,117-64,-216 101,0 0,-1-1,0 0,-1 0,0-1,0-1,-1 1,0-1,11-19,2-8,24-61,-39 86,5-19,0-1,-2 0,-2 0,-1-1,4-53,-12-166,1 200,-4 1,-1 0,-3 0,-29-97,34 140,0 1,0 0,-1 0,0 0,0 0,0 1,-1 0,-13-10,13 10,-1 0,1 0,0-1,0 0,0 0,1 0,-4-9,1-2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32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0,'2'43,"1"0,2 0,19 71,50 123,-35-120,-23-65,81 222,-87-253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34.0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0 485,'1'-9,"1"-1,-1 1,1 0,1 0,0 0,0 0,1 0,0 1,0-1,1 1,8-11,10-11,37-39,-57 66,22-23,2 1,1 1,1 1,0 2,2 1,1 2,0 0,1 2,1 2,0 1,1 2,0 1,1 2,0 1,0 2,72-1,-56 5,1 3,68 10,-96-8,0 2,0 1,0 1,-1 1,0 1,39 22,-33-14,-1 2,-1 1,-1 1,-1 1,0 1,-2 1,-1 2,-1 0,28 48,-26-36,34 76,-52-99,0 2,-1-1,-1 1,0-1,-2 1,0 0,0 29,-2-28,-1 1,-1-1,0 0,-2 0,0-1,-1 1,-1-1,0 0,-2 0,0-1,-1 0,0 0,-2-1,0 0,-13 14,-21 19,-92 77,109-105,-1-1,-1-1,0-1,-1-2,-40 14,-290 97,287-105,-114 17,186-39,0 1,-1-1,1 0,0 0,-1 0,1 0,0 0,0-1,-1 1,1-1,0 1,0-1,-1 0,-3-2,-4-6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35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2575 331,'-15'0,"0"-2,0 0,0-1,0 0,0-1,-14-6,-88-42,7 3,-17 3,-2 6,-1 6,-2 5,0 6,-2 6,-166 0,238 17,0 3,0 2,1 4,0 1,0 4,-61 22,77-20,0 3,2 1,1 3,0 1,2 2,1 2,1 1,1 2,2 2,1 1,-44 58,43-48,20-27,1 0,1 1,1 1,-20 37,28-38,0 1,1-1,1 1,1-1,0 1,1 0,4 26,-1 16,-4 126,3 107,2-226,2 1,20 82,-18-122,1 0,2 0,0-1,2 0,1-1,2-1,0 0,2-1,0-1,2-1,0 0,2-2,0 0,2-1,0-2,48 28,-45-33,2-2,-1 0,2-2,-1-2,32 5,156 11,-136-19,0-5,0-3,0-3,0-4,114-31,381-148,-530 173,-19 8,-1-1,-1-1,0-1,-1-1,0-2,-1 0,37-33,-38 26,-1-2,-1 0,-1-1,-2-1,18-34,62-147,-77 161,38-82,-20 49,46-140,-81 209,-1 0,1 0,-2 0,0-1,0 1,-1 0,0-1,-2-14,-2 9,0 0,-1 0,-1 0,-11-21,-8-18,2-1,2-1,-18-79,36 102,4 29,-1 0,0 0,0 0,0 1,-1-1,0 0,0 0,0 0,-1 0,1 1,-1-1,0 1,0-1,-5-5,-3 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47.1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1 243,'0'-5,"1"1,1-1,-1 1,1-1,-1 1,1 0,0 0,1 0,-1 0,1 0,0 0,0 1,0-1,0 1,0 0,1 0,0 0,-1 0,1 1,0-1,8-2,3-3,0 1,0 1,1 0,30-6,18 5,-53 7,-1-1,1 0,0-1,-1 0,0 0,1-1,-1 0,0-1,10-5,-11 5,1-1,0 2,1-1,-1 2,20-4,-16 4,-1-1,0 0,16-6,63-29,-75 31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8:49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1336 155,'-1'-2,"0"0,1 0,-1 0,0 0,0 1,0-1,-1 0,1 1,0-1,0 0,-1 1,1 0,-1-1,0 1,1 0,-3-1,-33-21,33 21,-19-13,0 2,0 1,-1 0,-1 2,0 1,-1 1,1 1,-1 1,-29-2,-69 7,-218 25,301-19,34-4,-1 1,0 0,1 1,0-1,-1 2,1-1,0 1,1 0,-1 0,1 1,-1 0,2 0,-1 1,0-1,1 1,0 0,-7 13,-7 11,1 2,-22 53,31-63,-74 172,-89 317,165-489,2 0,1 0,0 0,2 0,0 1,2-1,0 1,1-1,2 0,0 1,2-1,0-1,1 1,1-1,17 35,-7-23,1 0,1-1,2-1,1 0,36 36,14 11,-54-55,2-1,1-1,0 0,32 21,-9-16,0-2,2-2,1-2,0-2,2-2,99 19,-101-29,-1-2,2-2,70-6,65 2,-165 3,-2 1,-1-1,1-1,0 0,24-4,-37 3,0 0,0 0,1 0,-1 0,0 0,0 0,0-1,0 1,0-1,-1 0,1 0,0 0,-1 0,1-1,-1 1,0-1,0 1,0-1,0 0,0 0,-1 0,1 0,-1 0,0 0,0 0,1-6,61-414,-29-8,-28 341,-1 40,-3 0,-6-73,-1 80,-2 1,-1-1,-3 1,-19-52,24 79,0 1,0 1,-2-1,0 1,0 0,-1 1,-1 0,0 0,0 1,-1 0,-1 1,0 0,0 1,-1 1,-21-11,27 14,-1 0,1-1,0 1,1-1,-1 0,1-1,0 0,1 0,0 0,0 0,0-1,1 0,-6-16,3 11,1 0,-2 1,1-1,-14-14,6 11,3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3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1 248,'23'-20,"1"0,1 2,0 1,56-28,-27 20,93-29,-91 40,0 2,0 3,1 2,0 2,0 3,0 3,1 2,58 11,42 14,241 78,-1 31,-293-94,165 96,-261-134,-1 1,0-1,0 1,0 1,-1 0,0 0,0 0,10 16,-14-19,-1 1,0-1,0 1,0 0,0 0,-1 0,0 0,0 0,0 0,0 0,-1 0,0 0,0 0,-1 0,1 0,-1 0,0 1,-3 7,-3 5,0-1,-2 1,0-1,-1-1,-14 19,-67 75,55-69,-55 63,-140 127,193-198,-3-1,0-3,-2 0,-1-3,-1-2,-1-2,-51 18,34-17,41-14,0-1,-1 0,0-2,0 0,-33 2,54-7,0-1,0 0,0 0,0 0,0-1,0 1,-1 0,1-1,0 0,0 1,1-1,-1 0,0 0,0 0,-2-1,4 1,-1 0,0 0,0 1,1-1,-1 0,0 0,1 0,-1 0,1 0,0 0,-1 0,1-1,0 1,-1 0,1 0,0 0,0 0,0 0,0 0,0-2,1 0,0-1,-1 1,1 0,1 0,-1 0,0 0,1 0,0 0,0 0,0 0,0 0,0 1,0-1,1 1,-1-1,4-1,8-6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56.4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1 351,'2'-5,"0"0,0 0,1 0,0 1,-1-1,2 1,-1 0,1-1,-1 1,1 1,0-1,7-4,7-10,41-46,88-74,-132 126,1 0,23-13,-34 22,0 0,0 1,0 0,0 0,0 0,1 0,-1 1,0 0,1 0,-1 0,1 1,0 0,6 1,-10-1,0 1,0 0,0 0,0 0,0 0,0 0,0 1,0-1,-1 1,1-1,0 1,-1 0,1-1,-1 1,0 0,0 0,0 0,0 0,0 0,0 0,0 0,0 0,-1 0,1 1,-1-1,0 0,0 4,2 10,-2 0,-3 30,2-28,-1 65,2-37,-7 49,5-79,-1-1,-1 0,0 0,-1 0,0-1,-1 1,-10 14,7-9,9-20,0 0,0 0,0 0,0 0,0 0,0 0,0 0,0 1,0-1,0 0,0 0,0 0,0 0,0 0,0 0,0 1,0-1,0 0,0 0,0 0,0 0,0 0,0 0,1 0,-1 1,0-1,0 0,0 0,0 0,0 0,0 0,0 0,0 0,0 0,1 0,-1 0,0 0,0 0,0 0,0 0,0 1,0-1,0 0,1 0,-1 0,0 0,0 0,0 0,0 0,0 0,0 0,1-1,-1 1,0 0,0 0,0 0,0 0,0 0,0 0,30-19,-8 4,-3 4,1 2,0 0,1 1,0 1,0 1,1 1,0 0,43-1,-14 5,0 3,89 14,-128-14,1 0,-1 1,0 0,0 1,-1 0,1 1,15 9,-23-12,0 1,0 0,0 0,-1 1,1-1,-1 1,0-1,0 1,0 0,0 0,-1 0,0 1,0-1,0 1,0-1,-1 1,1 0,-1-1,0 1,-1 0,1 6,-2 4,0 0,0-1,-2 1,0-1,0 0,-1 0,-1 0,-8 16,-7 11,-33 49,45-78,-1-1,0 0,-1 0,0-1,-1 0,0-1,-21 13,11-8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13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2387,'13'-386,"0"11,-16 144,6-207,2 393,2 1,2 0,20-57,-16 60,-2-1,-2 0,8-80,-15 79,-2 1,-2-1,-1 1,-3 0,-1 0,-3 1,-14-44,-2 11,17 53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15.7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1 471,'1'-10,"0"-1,1 1,0 0,0-1,2 1,-1 0,1 1,0-1,1 1,10-15,3-2,1 1,29-30,-4 8,2 3,2 2,81-56,-127 97,1 0,-1 0,0 0,0 0,1 0,-1 0,1 0,-1 1,1-1,-1 1,1 0,-1-1,1 1,-1 0,1 1,-1-1,1 0,-1 1,1-1,-1 1,1 0,-1 0,0 0,0 0,1 0,-1 1,0-1,0 1,0-1,0 1,0 0,-1 0,1 0,0 0,-1 0,0 0,1 0,0 3,8 12,-1 0,0 1,11 37,-12-31,18 45,54 133,-72-185,-2 0,0 0,0 0,-2 1,0 0,2 27,-6-35,0 0,0 0,-1 0,0 0,0-1,-1 1,-1 0,0-1,0 1,-1-1,0 0,0 0,-8 11,-3-2,0 0,-2-1,0-1,-1-1,-34 24,86-59,2 2,1 2,0 1,57-15,-80 26,0 1,0 1,1 0,0 1,-1 0,1 1,0 1,-1 0,1 1,-1 0,0 2,1-1,-1 2,-1 0,22 11,-32-13,1 0,-1 0,1 1,-1-1,0 1,-1 0,1 0,-1 0,0 1,0-1,0 0,0 1,-1-1,1 1,-1 0,-1-1,1 1,0 0,-1 0,-1 7,1 13,-2 0,-6 36,2-24,-2-1,-1-1,-2 1,-23 51,25-71,0 1,-1-1,0 0,-2-1,1-1,-2 1,0-2,-1 0,0-1,-28 19,26-20,-1 0,-1-1,0-1,0-1,-1-1,1 0,-2-2,1 0,0-1,-1 0,-31 0,29-4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30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0,'17'2,"0"1,-1 0,1 1,-1 1,0 0,0 1,19 11,28 9,815 236,-503-168,246 50,401 112,-287-36,-435-109,-184-63,222 57,290 44,-588-136,75 35,-2 0,-72-37,0 0,75 7,-53-9,14 5,-2 4,0 3,117 50,302 92,-227-82,-225-68,198 74,-221-77,0 1,32 25,-34-23,0-1,1-1,21 10,38 19,-70-35,-1-1,1 1,-1 0,0 0,0 1,-1 0,1 0,7 12,-6-3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33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428 0,'-4'1,"-1"0,0-1,0 2,0-1,1 0,-1 1,1 0,-1 0,1 0,0 1,0-1,0 1,0 0,0 0,1 1,-1-1,1 1,-6 7,-5 9,1 0,-17 37,16-29,-48 98,-65 186,109-260,1 1,3 1,3 0,1 1,3 0,1 108,7-140,1 1,1-1,1 0,1-1,1 1,1-1,1 0,1-1,0 1,2-2,1 0,0 0,1-1,2 0,-1-1,2-1,1-1,0 0,21 15,-25-22,0-1,0 0,1-1,0 0,0-1,1-1,0 0,0-1,0 0,0-2,1 1,25-1,-30-3,1 1,-1-2,1 0,-1 0,0-1,0 0,0-1,-1 0,1-1,-1 0,0-1,0 0,-1 0,0-1,0 0,0-1,12-14,-10 8,-1-1,-1 0,0-1,-1 0,0 0,-1-1,-1 1,-1-2,4-23,-2 1,-1-1,-3 0,-1-41,-3 64,-1 0,0 1,-1-1,0 0,-2 1,0 0,-1 0,-1 0,-1 1,0 0,-1 0,0 1,-1 1,-1-1,0 1,-1 1,-1 0,0 1,-18-13,28 23,0 0,0 0,0 0,0 0,0 1,-1 0,1-1,0 1,-1 0,1 0,-1 1,0-1,1 1,-1 0,1 0,-1 0,0 0,1 0,-7 2,6 0,1 0,-1 0,1 0,-1 0,1 1,0-1,0 1,0 0,0 0,0 0,1 0,0 0,-1 1,1-1,0 1,1-1,-3 6,-45 90,-9 25,52-108,1 1,1 0,0 0,1 0,1 0,-1 19,4 10,0-31,0 0,-1 1,-1-1,-1 1,-6 28,2-28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40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2568,'-1'0,"1"1,0-1,-1 0,1 0,0 0,0 0,-1 0,1 0,0 0,-1 0,1 0,0 0,-1 0,1 0,0 0,-1 0,1-1,0 1,-1 0,1 0,0 0,0 0,-1-1,1 1,0 0,0 0,-1 0,1-1,0 1,0 0,0 0,-1-1,1 1,0 0,0 0,0-1,0 1,0 0,0-1,0 1,0 0,-1-1,1 1,0 0,0-1,0 1,0 0,1-1,-1 1,0 0,0 0,0-1,0 1,0 0,0-1,15-14,89-34,1 4,140-38,-63 23,626-208,-555 187,1499-627,-1415 545,-107 48,308-107,-332 150,-61 20,282-64,-20 30,157-25,-34 43,-196-3,-143 28,-107 26,128-42,-163 38,-39 16,1-1,0 2,1 0,-1 0,1 1,-1 1,1 0,13-1,-5 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4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2 382,'-1'-75,"3"-84,-2 153,0 1,1-1,0 0,1 1,-1-1,1 0,0 1,1 0,-1-1,1 1,0 0,0 1,0-1,1 0,5-5,-3 5,1 0,0 0,0 0,0 1,0 0,1 0,-1 1,1 0,13-3,4 1,0 1,0 2,0 0,0 1,0 2,25 4,-27-3,0 2,-1 0,0 2,0 0,0 1,-1 2,0 0,0 1,26 18,-38-21,1 0,-2 0,1 1,-1 0,0 1,-1-1,0 2,0-1,-1 1,0 0,-1 0,0 0,-1 1,0 0,0 0,-1 0,-1 0,0 1,0-1,-1 18,-1 3,-1 0,-2-1,-1 1,-11 39,11-55,-1 0,0 0,-2-1,0 0,0 0,-2-1,0 0,0 0,-1-1,-13 12,21-23,1 0,-1 0,0 0,0 0,1 0,-1 1,1-1,-1 0,1 1,0-1,-1 5,7 3,17-9,-21-1,53-8,1 3,108 3,-149 3,0 0,0 1,0 1,0 0,0 1,-1 0,0 1,0 0,0 1,-1 1,1 0,-2 0,1 2,-1-1,0 1,-1 1,12 13,-19-19,0 0,0 1,0-1,-1 1,1 0,-1-1,0 1,-1 0,1 0,-1 0,0 1,0-1,-1 0,0 0,1 0,-2 1,1-1,-1 0,1 0,-2 0,1 1,-3 5,0-1,0-1,-1 0,-1 0,1 0,-2-1,1 0,-1 0,0 0,0-1,-10 7,-3 1,0-1,0-1,-1-1,-40 16,45-21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45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1,'1'1,"0"0,0 0,0 1,-1-1,2 0,-1 0,0 0,0 0,0 0,0 0,1 0,-1-1,0 1,1 0,-1-1,1 1,-1-1,2 1,3 2,117 48,129 36,-118-44,1015 304,-400-129,-12 31,-212-45,167 62,-530-209,339 127,-15 33,379 181,-759-353,3 0,141 80,-225-112,0-1,40 12,-20-7,-9-6,0-1,1-2,0-2,38 2,-56-6,0 1,0 2,0 0,-1 1,1 1,-1 1,-1 0,31 20,-46-27,17 10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47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0,'2'11,"0"0,1 0,0 0,0-1,1 1,1-1,0 0,0 0,1-1,11 15,4 9,28 51,173 262,-215-336,1 0,0-1,0 0,0-1,1 0,1 0,-1-1,1 0,1-1,-1 0,1 0,0-1,0-1,1 0,-1 0,1-1,0-1,0 0,0 0,0-1,0-1,0 0,0-1,23-4,-1 0,0-3,55-18,-71 19,0-1,0 0,0-2,-1 0,0 0,17-16,-28 20,-1-1,1 1,-1-1,-1-1,1 1,-1 0,-1-1,1 0,-1 0,0 0,-1 0,0-1,-1 1,1 0,-1-1,-1 1,0-1,0 1,-1-1,-3-15,4 24,0 0,0 0,0-1,0 1,0 0,0 0,0 0,0-1,0 1,0 0,0 0,0 0,0-1,0 1,0 0,0 0,0 0,0-1,0 1,0 0,0 0,0 0,0 0,0-1,0 1,1 0,-1 0,0 0,0 0,0-1,0 1,0 0,1 0,-1 0,0 0,0 0,0 0,0-1,1 1,-1 0,0 0,0 0,0 0,1 0,-1 0,0 0,0 0,0 0,1 0,-1 0,0 0,0 0,0 0,1 0,-1 0,0 0,0 0,0 0,0 1,1-1,-1 0,0 0,0 0,0 0,1 1,21 13,21 24,130 144,-167-175,0-1,-1 1,1 1,-2-1,1 1,-1 0,-1 0,1 0,-1 0,2 10,0 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49.7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1429,'0'-2,"0"0,1 0,-1-1,1 1,-1 0,1 0,0 0,0 0,0 0,0 0,0 1,0-1,1 0,-1 0,1 1,-1-1,1 1,-1-1,1 1,0 0,0 0,0-1,2 0,57-20,-39 15,180-50,230-33,-292 63,719-110,8 31,-438 55,307-67,-8-35,-515 107,577-99,-531 119,163-24,-313 28,153-50,96-59,-150 52,-185 72,1 1,0 1,39-3,24-5,-71 9,-7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51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1216 1293,'0'-1,"1"0,-1 0,1-1,-1 1,1 0,0 0,0 0,-1 0,1 0,0 0,0 0,0 1,0-1,0 0,0 0,0 1,1-1,-1 1,0-1,0 1,0-1,1 1,-1 0,0-1,0 1,1 0,1 0,44-4,-40 4,22-2,0 1,0 1,0 2,0 0,35 9,-58-10,0 1,0 0,-1 0,1 0,-1 0,0 1,0 0,0 0,0 1,0-1,-1 1,1 0,-1 0,0 0,0 1,0-1,-1 1,0 0,0 0,0 1,-1-1,1 0,-1 1,0 0,-1-1,0 1,1 0,-2 0,1 0,-1-1,0 1,-1 11,-2 6,-1 0,0 0,-2 0,-1-1,0 0,-15 28,-6 6,-39 57,11-25,-4-4,-3-1,-4-4,-78 72,135-142,0 0,-1-1,1 0,-1-1,-1-1,1 0,-1 0,-1-1,1 0,-16 3,21-7,-1 0,1 0,0-1,-1 0,1 0,0-1,-1 0,1 0,0-1,0 1,0-2,0 1,0-1,0 0,1 0,-1-1,1 0,0 0,-9-9,-5-6,1-1,1-1,0-1,2-1,-17-30,-60-128,91 177,-42-95,4-2,4-1,-27-127,48 152,2-1,4-1,4 1,3-1,9-87,16-2,8 1,78-244,-104 395,-1 6,-1-1,0 1,-1-1,0 0,1-14,-3 24,0-1,0 1,-1-1,1 1,0-1,0 1,-1-1,1 1,-1 0,1-1,-1 1,0-1,0 1,1 0,-1 0,0-1,0 1,0 0,0 0,0 0,-1 0,1 0,0 0,0 1,-1-1,1 0,0 1,-1-1,1 0,-1 1,1 0,-1-1,1 1,-1 0,1 0,-1 0,1 0,-1 0,1 0,-1 0,1 1,-1-1,1 0,-3 2,-15 2,0 1,0 0,1 2,0 0,0 1,1 1,0 1,0 0,-24 21,10-5,2 0,1 3,-43 54,55-61,2 0,1 2,1-1,0 1,2 1,1 0,1 1,1-1,-4 34,3 5,3 0,6 107,0-141,1 0,2 0,1 0,1-1,2 1,1-2,1 1,18 33,-22-49,2-1,-1 0,2 0,0-1,0 0,1 0,0-1,1 0,0-1,0-1,1 1,0-2,1 0,-1 0,2-1,-1-1,0 0,1-1,19 4,11 0,0-2,0-2,0-1,1-3,-1-2,1-1,-1-3,79-19,38-28,-73 23,110-23,12 8,-189 39,-4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2.5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6260 1,'0'46,"-2"0,-2 0,-16 80,-21 14,-5-1,-6-2,-7-3,-131 221,163-311,-1-1,-2-1,-3-2,-1-1,-1-2,-2-1,-2-2,-1-2,-83 51,-125 66,-496 264,645-366,-602 250,602-263,0-5,-2-4,-1-5,-1-4,-135 4,-85-10,-307-4,561-12,0-3,-76-21,-129-49,205 55,2-3,1-3,2-3,-107-71,99 51,1-3,4-4,-87-95,131 127,1-1,2-1,1-1,1-1,2 0,-14-39,-56-211,42 96,35 143,-7-85,13 89,-2 1,-1 0,-13-43,11 55,3 9,0 0,-1 0,-1 1,0 0,-1 0,-12-17,19 32,0 0,1 0,-1 0,0 0,1 0,-1 0,0 1,0-1,0 0,0 0,0 0,0 1,0-1,0 1,0-1,-1 1,1-1,0 1,0 0,0-1,-1 1,1 0,-2 0,2 0,0 1,0 0,0-1,0 1,0 0,0 0,0 0,0-1,0 1,1 0,-1 0,0 0,1 0,-1 0,0 1,1-1,0 0,-1 0,0 1,-2 11,1-1,-1 0,1 19,1-27,-34 213,7-64,27-149,-54 338,55-341,-1-5,2-19,4-34,38-194,-23 139,-10 50,34-111,-34 141,-7 22,0-1,0 1,1 0,1 1,6-12,-9 18,0 0,1 1,-1-1,1 0,0 1,0-1,0 1,0 0,0 0,0 0,0 1,1-1,-1 1,1 0,-1 0,1 0,0 0,7 0,75-3,0 3,96 13,-99-5,666 35,-741-41,0 0,1 0,-1 1,0 0,15 7,-22-9,0 0,0 1,0-1,0 0,0 1,0-1,0 1,0-1,0 1,-1 0,1-1,0 1,0 0,-1-1,1 1,0 0,-1 0,1 0,-1 0,1 0,-1 0,1-1,-1 1,0 0,1 0,-1 0,0 0,0 1,0-1,0 0,0 0,0 0,0 0,0 0,0 0,0 0,-1 0,1 0,0 0,-1 0,1 0,-1 0,1-1,-1 1,1 0,-1 0,0 0,1 0,-1-1,0 1,0 0,1-1,-1 1,0-1,0 1,0-1,0 1,-1 0,-43 29,0-3,-2-1,-92 36,61-28,-115 47,-98 46,202-82,-1-5,-99 29,174-65,0 1,0 0,0 1,1 1,0 0,0 1,1 1,-24 19,25-18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54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 1,'0'2959,"0"-2943,-1-1,0 0,-1 0,-1 0,-1-1,0 1,0-1,-9 19,5-18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55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0 294,'13'-21,"0"0,20-22,3-5,-10 3,-21 34,1 0,0 1,0 0,1 0,0 0,1 1,0 0,0 1,18-14,-23 21,0 0,-1 0,1 0,0 1,-1-1,1 1,0 0,0 0,0 0,-1 0,1 0,0 0,0 1,-1-1,1 1,0 0,-1 0,1 0,-1 0,1 1,-1-1,1 1,-1-1,0 1,0 0,0 0,0 0,0 0,0 0,0 0,-1 0,3 5,4 4,-1 1,-1 0,1 0,-2 1,6 17,-2 10,-2 0,-2 0,-2 0,-1 0,-6 58,2-13,3-12,-4 0,-2-1,-4 1,-33 127,23-138,-3-1,-3-1,-3-1,-61 97,84-149,-13 19,19-17,13-9,4-7,-1-1,0 0,0-1,-1-1,22-17,3-1,47-25,-45 29,-1-2,-1-2,-2-1,51-49,-77 66,-2 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0:57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2:10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1 182,'1'0,"0"-1,1 1,-1-1,0 1,0-1,0 0,1 0,-1 0,0 1,0-1,0 0,-1 0,1 0,0 0,0-1,0 1,-1 0,2-2,15-31,-9 18,-3 6,1 1,0 0,1 1,-1-1,2 1,-1 1,1-1,13-8,-14 12,0 0,1 0,-1 1,1 0,0 1,0 0,0 0,0 0,1 1,-1 0,13 1,-6-1,0 1,0 0,0 1,0 1,0 0,0 2,0-1,-1 2,27 11,-37-13,0 0,-1 0,0 1,1 0,-1-1,-1 1,1 0,-1 0,1 1,-1-1,0 0,-1 1,1-1,-1 1,1 5,2 8,-1 1,1 27,-2 400,-5-216,3-222,1-4,-1-1,0 0,0 0,0 1,0-1,0 0,-1 0,1 0,-1 0,0 1,0-1,0 0,-1 0,-1 3,4-19,9-10,-7 16,1 0,1 0,-1 1,1-1,0 1,0 0,1 0,-1 1,1 0,1 0,-1 0,1 1,-1 0,1 0,1 1,-1 0,0 0,1 0,-1 1,1 0,0 1,0 0,0 0,0 1,10 0,38 0,0 3,76 14,-107-12,0 1,-1 1,0 2,0 0,-1 1,0 2,34 22,-31-16,0 1,-1 1,-1 1,-1 1,25 32,-41-45,-1 0,0 0,-1 0,0 0,0 1,-1 0,0 0,-1 0,0 1,0-1,-2 1,1-1,-1 1,0 0,-1-1,-1 1,0 0,0-1,-4 15,-10 24,-2-1,-2 0,-2-2,-3-1,-1 0,-2-2,-43 53,62-88,0 0,-1 0,1-1,-1 0,-1-1,1 0,-1 0,0-1,-1 0,1-1,-1 0,0-1,0 0,0-1,0 0,0 0,-17-1,-18-1,0-3,-89-15,90 11,40 6,1 1,-1-1,1 0,-1 0,1-1,0 1,-1-1,1 0,0 0,0-1,0 1,1-1,-1 0,-6-6,-1-6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2:46.7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901 432,'1'-1,"-1"0,1 0,-1 0,1 0,-1 0,1 0,0 0,0 0,-1 0,1 0,0 0,0 1,0-1,0 0,0 0,0 1,0-1,0 1,0-1,0 1,0-1,0 1,1 0,-1 0,0-1,0 1,2 0,39-4,-38 3,5 1,0 0,0 0,-1 1,1 0,0 0,-1 1,1 0,-1 1,0 0,0 0,0 1,0 0,0 0,-1 1,0 0,0 0,0 1,0-1,-1 2,0-1,-1 1,1 0,8 14,0 4,0 0,-2 1,-1 0,-1 1,-1 0,-1 0,-2 1,0 0,-2 1,-2-1,0 32,-2-16,-3 0,-1 0,-2 0,-2-1,-2 0,-24 63,29-94,0 0,0-1,-1 1,-1-1,0 0,-1-1,0 0,-11 11,16-18,-1 0,1 0,-1 0,0 0,0-1,0 0,0 0,0 0,0 0,0 0,-1-1,1 0,-1 0,1 0,-1-1,0 1,1-1,-1 0,1 0,-1-1,0 1,1-1,-1 0,1 0,0-1,-7-2,5 1,1-1,0 0,-1 1,1-2,0 1,1 0,-1-1,1 0,0 0,0-1,1 1,0-1,-1 1,2-1,-1 0,1 0,-3-13,-2-9,1-1,-3-48,9 67,-10-502,12 337,0 150,0 1,6-24,-4 27,-1 0,0-30,-3 43,0 0,-1 1,0-1,-1 0,0 1,0-1,0 1,-1 0,0 0,-6-10,2 6,1 0,-1 1,-1 0,0 0,0 1,-1 0,0 0,0 1,-1 0,0 1,-1 0,0 1,0 0,0 1,0 0,-1 0,0 1,0 1,0 0,0 1,-1 0,-18 0,20 3,0 0,0 1,0 0,1 1,-1 0,0 1,1 0,0 1,0 0,-16 11,-7 7,-48 46,54-45,-305 265,328-286,0 1,0-1,1 1,0 0,-1 0,1 0,1 0,-1 0,0 1,1-1,0 1,-2 8,3-10,1 0,0 0,0 0,0 0,0 0,1 1,-1-1,1 0,-1 0,1 0,0 0,1-1,-1 1,0 0,1 0,0-1,-1 1,1-1,0 1,0-1,5 4,1 1,1 0,0-1,0 0,0-1,1 0,-1-1,1 0,1 0,-1-1,0 0,1-1,-1 0,18 1,11-1,-1-2,56-7,-79 4,0 0,0-1,26-10,14-5,49-14,22-6,-59 25,0 4,1 2,130 3,-192 6,-7-1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5:1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1 545,'198'193,"-180"-174,1-1,0-1,2-1,0 0,23 12,-39-25,1 0,0 0,0-1,0 0,1 0,-1-1,0 1,1-1,-1-1,1 1,-1-1,1 0,-1 0,1-1,-1 0,0 0,1-1,-1 0,0 0,0 0,0-1,0 0,0 0,-1 0,9-7,116-108,-25 20,295-197,20 29,-419 266,67-50,-54 38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5:16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1 307,'19'18,"1"-1,0-1,1-1,1-1,25 12,-41-23,1 0,0-1,-1 1,1-2,0 1,0-1,1 0,-1-1,0 1,0-2,0 1,0-1,0 0,0 0,10-3,7-5,0 0,-1-2,23-13,4-2,196-100,54-25,-159 90,-132 57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6:03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1 952,'1'-5,"0"1,1-1,0 1,0 0,0 0,0-1,1 1,0 1,0-1,0 0,0 1,4-4,0-1,35-34,2 2,1 2,2 2,79-45,-44 27,348-225,-408 262,-1 0,-1-2,-1-1,-1 0,0-1,-2-1,16-25,9-11,-5 1,-24 38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6:04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1 961,'0'-8,"1"0,0 0,1 0,0 0,0 1,0-1,1 0,0 1,1 0,0 0,0 0,9-11,6-5,1 0,25-20,-16 15,412-365,-277 273,-25 21,-126 88,0 0,-1-1,-1 0,0-1,-1 0,14-22,-15 19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6:05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0 406,'1'-11,"0"1,0 0,1-1,0 1,1 0,0 0,1 1,0-1,0 0,1 1,0 0,8-11,10-8,1 0,33-30,25-28,-76 79,23-37,-23 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4.6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1026,'0'-9,"1"1,0-1,1 0,0 1,0-1,1 1,0 0,1-1,5-8,48-71,-6 12,-24 19,-2-2,-4 0,27-115,-22 75,-18 69,2-1,-2 1,-1-2,-1 1,2-59,-7 90,-1 0,0 0,0 0,0 0,0 0,0-1,0 1,0 0,0 0,0 0,0 0,0 0,0-1,0 1,0 0,0 0,0 0,0 0,0 0,0-1,0 1,0 0,0 0,0 0,0 0,0 0,0-1,0 1,0 0,0 0,0 0,-1 0,1 0,0 0,0 0,0-1,0 1,0 0,0 0,0 0,-1 0,1 0,0 0,0 0,0 0,0 0,0 0,-1 0,1 0,0 0,0 0,0 0,0 0,0 0,-1 0,1 0,0 0,0 0,0 0,0 0,0 0,-1 0,1 0,0 0,0 0,-10 13,-6 21,7-12,0 0,2 1,-7 38,12-47,1 0,1-1,0 1,0 0,2 0,-1-1,8 25,4 10,3-1,2 0,2-2,2 0,54 82,-75-125,1 1,-1-1,1 0,0 0,0 0,0 0,0 0,0 0,1-1,-1 1,0-1,1 0,-1 1,1-1,0 0,-1 0,1-1,0 1,0-1,-1 1,1-1,5 0,-3-1,0 0,0 0,-1-1,1 1,-1-1,1 0,-1-1,1 1,-1-1,0 0,0 0,3-3,5-6,0 0,-2 0,0-1,0 0,-1 0,0-1,6-16,-6 5,0 1,-2-1,-1 0,-1-1,2-46,-7-135,-4 91,4 16,5 115,-1-1,2 1,0-1,1-1,13 21,-4-3,48 86,126 174,-126-187,-55-89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6:18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0,'46'53,"69"102,-62-79,40 74,-7-20,-50-64,-27-45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16:20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1,'-4'6,"0"0,1 1,0 0,0 0,1 0,-1 0,2 0,-1 0,1 0,0 1,0-1,2 15,-4 16,-7 35,3 1,4 0,6 77,1-101,2 0,2-1,3 0,2 0,27 66,-31-93,0-1,2 0,1-1,1 0,0 0,26 26,-31-37,1-1,0 0,0-1,1 0,0 0,0-1,1 0,0-1,0-1,0 1,0-2,1 0,0 0,18 2,13-4,-1-2,0-1,69-14,-65 9,-33 5,-1-1,-1 0,1-1,0 0,15-8,-24 11,-1 0,0 0,1 0,-1-1,1 1,-1-1,0 1,0-1,0 0,0 0,0 0,0 0,-1 0,1 0,-1-1,1 1,-1 0,0-1,0 1,0-1,0 0,0 1,-1-1,1 0,-1 1,0-1,0 0,0 1,0-1,0-4,-2 5,1 0,0-1,0 1,-1 0,1 0,-1 1,0-1,0 0,1 0,-1 1,0-1,0 1,-1-1,1 1,0 0,0 0,-1 0,1 0,0 1,-1-1,1 1,-1-1,1 1,-5 0,-70-1,60 2,-44-2,43-1,0 2,0 0,0 1,0 1,0 0,-33 10,37-5,0 0,1 2,0-1,0 2,-21 20,6-6,15-13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02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0 958,'33'-2,"-1"-1,1-1,39-11,2-1,644-64,6 74,-529 13,370 62,-381-45,-35-7,-75-9,-1-4,1-3,107-13,1 1,1510-21,-1609 30,0-4,81-17,159-46,8-2,15 16,2 15,1 16,658 38,-1006-14,564 43,-1-35,-528-9,-1-2,0 0,0-3,0-1,0-1,-1-2,-1-2,0-1,50-27,-34 12,0 2,56-20,-74 35,0 2,0 1,1 1,0 2,36-2,14 6,1 4,149 24,156 55,-376-79,941 229,-896-218,318 61,-316-67,0-2,0-4,1-2,79-9,-79 1,-1 1,81-21,-89 16,68-6,30-7,25-21,-74 17,197-28,376-21,-516 65,-194 13,1-3,-1 0,-62-15,-108-42,87 24,-227-76,257 77,-151-82,225 109,0-1,1 0,1-1,-1 0,2-2,-1 1,2-1,-21-26,32 37,0 0,0 0,1 0,-1-1,0 1,1 0,0 0,-1 0,1 0,-1 0,1-1,0 1,0 0,0 0,0 0,0-1,0 1,0 0,0 0,0-1,1 1,-1 0,0 0,1 0,0-2,1 1,-1 1,1-1,-1 1,1 0,-1 0,1 0,0 0,0 0,-1 0,1 1,0-1,0 0,0 1,3-1,6 0,1 0,-1 0,1 1,16 2,12 5,-1 1,-1 1,41 17,112 52,-138-55,727 366,-759-377,0-1,1 0,0-2,1-1,26 6,-48-14,0 0,0 0,0 0,0 0,0 0,0 0,0 0,0 1,-1-1,1 0,0 0,0 1,0-1,0 1,-1-1,1 1,0-1,0 1,-1 0,1-1,0 1,-1 0,1-1,-1 1,1 0,-1 0,1-1,-1 1,0 0,1 0,-1 0,0 0,1 0,-1 0,0-1,0 1,0 0,0 0,0 0,0 0,0 0,0 0,-1 0,1 0,0 0,0-1,-1 1,1 0,-1 0,1 0,-1-1,1 1,-1 0,1 0,-1-1,1 1,-1 0,-1 0,-7 9,-1 0,0-1,-15 11,10-9,-639 563,592-513,3 2,2 4,-55 83,59-78,71-137,-1 4,-2 0,-3-2,5-83,-6-193,-10 317,-3-704,2 696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05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1 630,'0'-34,"0"-4,4-44,-2 68,1 0,0 0,1 0,0 1,1-1,11-20,0 6,0 1,2 1,1 1,1 0,1 1,1 1,1 2,1 0,1 1,40-24,-44 32,0 2,0 0,1 1,0 2,1 0,0 1,0 1,0 2,0 0,1 1,-1 2,1 0,-1 1,44 9,-40-4,-1 1,0 1,0 1,0 1,-1 2,-1 0,0 2,0 1,-2 0,26 23,-41-29,0-1,0 1,-1 1,0-1,0 1,-1 0,-1 0,0 1,0-1,-1 1,0 0,-1 0,2 20,-1 13,-2 1,-5 45,3-81,-2 20,-1 0,-2-1,-1 1,-1-1,-2-1,0 1,-21 35,-3-2,-82 109,104-153,-112 136,106-134,0 0,-1-1,-1-2,-1 0,-31 18,28-24,32-20,34-21,-20 21,1 2,1 0,-1 1,1 1,1 1,31-2,152 5,-28 1,259-46,-437 46,1 1,-1 0,1-1,-1 0,1 1,-1-1,0 0,0 0,1 0,-1-1,0 1,0-1,2-1,5-8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23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5223 1,'-84'91,"-52"51,-1117 941,886-805,-204 172,514-399,-682 593,556-489,-87 65,77-78,-188 179,150-127,-4 4,54-27,149-128,-7 5,39-48,0 1,0-1,-1 0,1 1,0-1,-1 0,1 1,-1-1,1 0,0 0,-1 1,1-1,-1 0,1 0,-1 0,1 0,0 1,-1-1,1 0,-1 0,1 0,-1 0,1 0,-1 0,1 0,-1 0,1-1,-1 1,1 0,-1 0,1 0,0 0,-1-1,1 1,-1 0,1 0,-1-1,1 1,-9-23,6-34,3 54,11-356,67-420,-73 722,-4 40,0 1,1-1,1 0,0 1,8-20,-11 36,0-1,0 1,0 0,0 0,0 0,0 0,0 0,0 0,0-1,0 1,0 0,0 0,0 0,0 0,0 0,0 0,0 0,0-1,0 1,0 0,0 0,0 0,0 0,1 0,-1 0,0 0,0 0,0 0,0-1,0 1,0 0,0 0,0 0,1 0,-1 0,0 0,0 0,0 0,0 0,0 0,0 0,1 0,-1 0,0 0,0 0,0 0,0 0,0 0,0 0,1 0,-1 0,0 0,0 0,0 0,0 0,0 1,0-1,0 0,1 0,-1 0,0 0,0 0,0 0,0 0,0 1,4 12,0 18,-4 21,-3-1,-12 78,-33 99,-57 178,19-80,-17 57,92-357,11-27,0 1,1 0,-1 0,0 0,0 0,0 0,0 0,0 0,0 0,0 1,0-1,0 0,1 0,-1 0,0 0,0 0,0 0,0 0,0 0,0 0,0 0,0 0,0 0,0 0,0 0,0 0,1 0,-1 0,0 1,0-1,0 0,0 0,14-7,0 2,0 1,0 0,0 1,1 1,-1 0,27 0,94 10,-65-2,151 8,281 10,-486-25,-1 1,0 1,0 0,0 1,0 1,0 0,14 6,-28-9,0 1,-1-1,1 1,0-1,-1 0,1 1,0-1,0 0,-1 0,1 0,0 0,0 1,-1-1,1 0,0 0,0 0,0-1,-1 1,1 0,0 0,0 0,-1 0,1-1,1 0,-3-15,-24-30,21 40,-73-112,-97-114,-107-94,125 149,36 45,-55-65,164 182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26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987 707,'-1'-11,"-1"1,1 0,-1-1,-5-12,-6-37,13 57,-1 0,1 0,0 0,0 0,0 0,1 0,-1 0,1 0,-1 0,1 0,0 1,0-1,0 0,0 0,1 1,-1-1,1 0,0 1,0 0,0-1,0 1,0 0,0 0,0 0,1 0,-1 0,1 1,-1-1,1 1,0 0,0-1,-1 1,1 1,0-1,0 0,0 1,0-1,0 1,0 0,0 0,0 0,0 0,0 1,0-1,0 1,0 0,5 2,1 0,-1 0,0 1,-1 0,1 1,-1-1,0 2,0-1,0 1,-1 0,1 0,-2 0,1 1,-1 0,0 0,0 1,-1 0,0-1,0 1,2 9,2 7,-1-1,-1 1,-1 1,-2-1,2 38,-4-32,-1 0,-1 1,-2-1,-1-1,-2 1,0 0,-2-1,-2-1,0 1,-2-2,-23 41,18-36,-1 0,-2-2,-1-1,-1 0,-50 48,70-75,1-1,0 0,-1 0,1 0,-1 0,1 0,-1 0,0-1,1 1,-1 0,0-1,1 0,-1 1,0-1,0 0,1 0,-1 0,0 0,0 0,1 0,-1 0,0-1,0 1,1 0,-1-1,0 0,1 1,-1-1,1 0,-1 0,1 0,-1 0,1 0,-1 0,1 0,0-1,0 1,0 0,0-1,0 1,-2-3,-4-8,0 1,1-2,0 1,-5-18,7 20,-24-70,-34-160,9-87,49 298,-41-329,41 333,-1 1,-2 0,0 0,-1 0,-2 1,-11-22,16 37,0 0,0 0,0 1,-1-1,0 1,0 1,-1-1,0 1,0 0,0 1,-1 0,0 0,0 0,0 1,0 1,-1-1,0 1,1 0,-12-1,10 3,1 0,0 1,-1 0,1 1,-1 0,1 0,0 1,-1 0,1 1,0 0,1 0,-1 1,0 0,1 1,0 0,0 0,-14 12,-4 7,2 2,0 0,-29 43,26-34,7-9,1 1,-19 36,33-53,0 0,0 0,2 0,-1 1,1 0,1 0,0 0,0 0,1 0,0 15,2-22,0 0,0 0,0 0,1-1,0 1,-1 0,1-1,0 1,0-1,1 0,-1 1,1-1,0 0,0-1,0 1,0 0,0-1,0 0,1 0,-1 0,1 0,-1 0,1-1,0 1,0-1,7 1,12 4,1-2,0 0,29 0,-44-3,112 1,148-15,17 0,-233 9,-37-2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44.8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437 103,'0'-5,"0"0,0 1,0-1,-1 0,0 0,0 0,0 0,0 1,-1-1,0 0,0 1,0 0,0-1,-4-4,3 6,0 1,0-1,-1 1,1-1,-1 1,1 0,-1 0,0 1,1-1,-1 1,0 0,0 0,0 0,0 0,0 1,0 0,-1 0,-3 0,-1 1,0 0,0 1,0 0,0 0,1 1,-1 0,1 0,-1 1,1 1,1-1,-1 1,0 0,1 1,-11 11,2-2,1 1,0 1,2 1,0-1,-11 21,0 5,1 1,-16 47,34-78,1-1,0 1,1 0,0 0,1 1,1-1,0 0,1 1,0-1,1 1,0-1,6 23,-3-28,1 0,-1 0,1 0,1-1,-1 1,1-1,0-1,1 1,10 8,16 16,104 145,-93-114,78 83,-115-138,-1 0,-1 0,0 0,0 1,0-1,-1 1,0 1,0-1,-1 0,0 1,0 0,2 16,-5-19,1 1,-1 0,0 0,0-1,-1 1,0 0,0-1,-1 1,1 0,-2-1,1 0,-1 0,1 1,-2-1,1-1,-1 1,-8 9,-1 1,-1 0,-1-1,-1-1,0-1,0 0,-2-1,1-1,-32 15,28-19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45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0 391,'1'-3,"1"1,-1-1,1 0,-1 1,1 0,0-1,0 1,0 0,0 0,1 0,-1 1,0-1,1 0,-1 1,1-1,4 0,4-5,28-20,-2-2,61-60,-86 79,1 0,-1 1,1 0,1 2,0-1,18-6,21-12,45-20,-66 33,46-27,-61 29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47.0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1860 436,'-9'-16,"-1"0,-1 1,-1 0,0 1,-1 0,-21-18,-94-64,79 64,-2 2,-1 2,-2 3,-98-32,112 45,-1 2,0 2,0 1,0 3,-1 1,0 2,-64 7,79-2,0 2,1 1,0 1,0 2,0 0,1 2,1 0,0 2,-35 26,6 2,2 2,-78 86,95-88,2 0,1 3,2 0,3 2,1 0,3 2,2 1,-27 101,19-27,5 1,-10 207,28-252,4 0,3 0,4 0,21 111,-20-159,1 0,2-1,1 0,2-1,0 0,2-1,2 0,0-1,2-1,1-1,1-1,1-1,37 33,-13-23,2-2,1-2,1-2,1-3,1-1,2-3,0-2,1-3,96 16,-62-19,0-5,0-3,0-4,1-4,131-21,-146 11,138-45,-167 42,-1-2,-1-3,-1-1,45-30,-75 41,0 0,-1 0,0-1,-1 0,0-1,-1 0,-1-1,0 0,12-26,3-14,23-77,-38 102,15-51,-4-2,19-155,-24-173,-17 356,-2 0,-22-106,20 136,-1 0,-1 0,-1 1,-1 0,-1 0,-1 1,-1 1,-26-34,29 45,0 0,0 1,-1 0,-1 0,1 2,-19-10,-83-34,33 17,58 23,-148-62,128 59,0-1,1-2,1-2,0-2,-41-28,66 36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04.8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1,'86'72,"-20"-17,547 465,-301-292,-3-3,178 183,210 162,-636-525,561 391,-587-415,68 26,-73-35,0 1,-1 2,41 28,46 56,-22-15,76 33,-36-27,-113-67,-20-20,1-1,0 1,-1-1,1 0,1 0,-1 1,0-1,0-1,1 1,4 3,-1-8,-8-9,-9-13,-301-490,182 316,-135-283,158 223,116 307,47 91,104 184,108 110,69 23,-336-455,0 0,0 0,0 1,0-1,0 0,-1 0,1 1,0-1,-1 0,1 1,-1-1,0 1,1-1,-1 1,0-1,0 0,0 1,0 2,0-4,0 1,-1 0,1 0,-1 0,0 0,1 0,-1-1,1 1,-1 0,0-1,0 1,1 0,-1-1,0 1,0-1,0 1,0-1,0 1,1-1,-3 1,-7 1,0 0,0-1,-1 0,-14-1,2 0,-264 31,220-20,1 3,-84 30,54-9,3 4,1 5,-145 93,190-113,46-24,0 0,1 1,-1-1,0 0,0 0,0 1,1-1,-1 0,0 0,0 0,0 0,1 0,-1 0,0 0,0 0,0-1,1 1,-1 0,0 0,0-1,0 1,1 0,-1-1,0 1,1-1,-1 1,0-1,1 1,-1-1,1 0,-1 1,1-1,-1 1,1-1,-1 0,1 0,-1 1,1-1,0 0,0 0,-1 1,1-1,0 0,0 0,0 0,0 0,0 1,0-1,0 0,0 0,0 0,0 1,1-1,-1 0,0 0,0 0,1 1,0-2,16-78,43-118,-22 78,119-384,-136 444,3 1,2 2,60-96,-71 126,4-9,-2 0,15-51,11-23,-38 98,-1 0,0-1,0 1,-1-1,1-17,-2 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5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56,'19'-21,"-18"18,1 1,-1 0,1-1,0 1,-1 0,1 0,0 0,0 0,0 1,0-1,1 0,-1 1,0 0,1-1,-1 1,1 0,0 0,-1 0,1 1,-1-1,1 1,0-1,0 1,-1 0,1 0,0 0,0 0,-1 1,1-1,3 2,-1 0,1 0,-1 1,0-1,0 1,0 0,-1 0,1 1,-1 0,0 0,0 0,0 0,0 0,-1 1,0 0,0-1,0 1,4 10,3 10,0 0,8 40,-9-33,-3-14,-1-3,-1 0,0 0,-1 0,1 25,-4-34,-1 1,1-1,-1 0,-1 0,1 0,-1 1,0-2,0 1,-1 0,0 0,0-1,0 1,-1-1,-7 8,-2 8,27-26,29-28,-39 28,1 1,0 0,0 1,0-1,0 1,1 0,0 0,7-2,5-1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07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569 0,'-2'4,"1"0,-1 0,1-1,-1 1,0-1,-1 1,1-1,-1 0,1 0,-1 0,0 0,0-1,-6 5,-4 5,-49 46,-2-3,-3-2,-2-4,-134 72,199-119,-1 0,0 1,1 0,0 0,0 0,0 1,0-1,0 1,-4 6,6-8,1 1,1-1,-1 1,0-1,1 1,-1-1,1 1,0-1,-1 1,1-1,1 1,-1 0,0-1,1 1,-1-1,1 1,-1-1,1 0,0 1,0-1,2 3,40 78,4-1,70 92,-19-30,-79-114,100 143,-118-172,0 1,0-1,-1 0,1 0,0 1,0-1,1 0,-1 0,0 0,0 0,0 0,1 0,-1 0,0-1,1 1,-1 0,1-1,-1 1,1-1,-1 0,3 1,-3-2,0 1,0-1,0 0,0 1,0-1,-1 0,1 0,0 0,-1 1,1-1,0 0,-1 0,1 0,-1 0,1 0,-1 0,0 0,1-1,-1 1,0 0,0 0,0-1,2-16,0 0,-3-31,0 35,-2-93,-1 36,3 0,3 0,22-135,-21 192,0 0,2 1,-1-1,2 1,0 0,0 0,1 1,1 0,14-18,-15 23,1 0,-1 0,1 1,1 0,-1 0,1 1,0 0,0 1,0 0,0 0,1 1,0 0,0 1,12-2,-2 2,1 1,0 1,-1 1,1 0,0 2,-1 0,0 2,0 0,0 1,0 1,-1 1,26 14,-29-14,0 1,-1 1,-1 1,0 0,0 0,-1 1,-1 1,0 0,0 1,-1 1,-1-1,-1 2,0-1,12 30,-17-30,-1-1,-1 1,0 0,-1 0,0 0,-1 0,-1 0,0 0,-2 0,1 0,-7 19,-7 18,-40 85,37-95,-31 50,41-77,-1-1,0-1,-1 0,-1 0,0-1,-24 19,24-22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46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0,'27'2,"-1"0,0 2,0 1,0 1,-1 1,0 1,47 22,159 103,-212-121,212 133,482 311,-31 48,-496-347,276 302,-388-382,109 88,-14-15,-117-106,2-2,2-3,72 39,-19-11,-49-30,-5-4,-1 3,92 79,-53-31,28 27,90 91,63 26,-117-100,-62-50,-3 5,-4 3,120 153,-184-210,1-2,1 0,1-2,37 27,-23-19,-41-33,1 1,-1-1,0 1,1-1,-1 1,1-1,-1 0,0 1,1-1,-1 0,1 1,-1-1,1 0,-1 0,1 0,-1 1,1-1,-1 0,1 0,-1 0,1 0,0 0,-1 0,1 0,-1 0,1 0,-1 0,1 0,-1 0,1 0,-1-1,1 1,-1 0,1 0,0-1,4-21,-14-29,-51-92,38 97,-23-70,37 90,-42-160,45 159,1-1,1 0,1 0,3-50,-1 76,0 0,0 0,0 1,0-1,0 0,1 0,-1 1,0-1,1 0,0 1,-1-1,1 0,0 1,0-1,-1 1,4-3,-4 4,1 0,0 0,0 1,-1-1,1 0,0 1,-1-1,1 1,0-1,-1 1,1-1,-1 1,1-1,-1 1,1 0,-1-1,1 1,-1 0,0-1,1 1,-1 0,0 0,1-1,-1 2,21 62,-11-32,0 0,2-1,25 47,60 85,-33-60,-39-61,2-1,2-1,46 48,-72-86,-1 0,0 1,1-1,-1 1,-1 0,1 0,0 0,-1 0,1 0,-1 0,0 0,1 6,-2-9,0 1,0-1,0 1,0-1,0 1,0-1,0 0,0 1,0-1,0 1,-1-1,1 1,0-1,0 0,0 1,-1-1,1 0,0 1,-1-1,1 0,0 1,-1-1,1 0,0 0,-1 1,1-1,-1 0,1 0,0 0,-1 1,1-1,-1 0,-29-4,-44-21,-1 4,-128-19,163 35,0 3,0 1,0 1,0 3,0 1,0 2,-41 11,38-5,1 1,1 2,0 1,0 3,2 1,-59 41,52-24,-41 27,87-64,0 0,0 1,0-1,-1 0,1 0,0 1,0-1,0 0,-1 0,1 1,0-1,0 0,-1 0,1 0,0 0,0 0,-1 1,1-1,0 0,-1 0,1 0,0 0,-1 0,1 0,0 0,0 0,-1 0,1 0,0 0,-1 0,1 0,0 0,-1 0,1 0,0-1,0 1,-1 0,1 0,0 0,-1 0,1-1,0 1,0 0,-1 0,7-17,19-24,-24 39,598-759,-537 688,-36 40,-20 23,0 2,1-1,1 0,-1 1,1 1,0-1,1 1,14-9,-7 10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48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1,'0'0,"0"0,-1 0,1 0,-1 0,1 0,0 0,-1 0,1 0,0 0,-1 0,1 0,-1 1,1-1,0 0,-1 0,1 0,0 0,0 1,-1-1,1 0,0 0,-1 1,1-1,0 0,0 0,0 1,-1-1,1 0,0 1,0-1,0 0,0 1,-1-1,1 1,0-1,0 1,5 17,14 16,12 5,2-2,2-1,75 60,14 14,47 85,-149-176,-3-7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50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29 112,'-1'102,"-1"-18,17 160,-12-219,2-1,0 0,2 0,1-1,0 0,2 0,1-1,0 0,2-1,0 0,18 20,-21-32,-1 0,1 0,0-1,1-1,0 0,0 0,1-1,0 0,0-1,0-1,0 0,17 3,-23-5,0-1,0 0,0 0,1-1,-1 1,1-1,-1-1,0 1,1-1,-1 0,0 0,0-1,0 0,0 0,0-1,0 1,0-1,-1 0,0-1,1 1,-1-1,0 0,-1-1,1 1,-1-1,8-10,-8 7,-1 0,1 0,-1-1,-1 1,1-1,-2 1,1-1,-1 0,0-9,-4-85,2 79,-2-8,-2 0,-1 0,-1 0,-2 1,-1 0,-2 0,-1 1,-1 1,-1 0,-2 1,-1 1,0 1,-3 0,0 1,-1 1,-1 2,-2 0,0 1,-42-26,43 32,17 8,-2 1,1 0,-1 1,0 0,0 0,0 1,-1 1,1-1,-15-2,23 6,0 0,0 0,0 0,0 0,0 1,0-1,0 0,-1 1,1-1,0 0,0 1,0-1,0 1,1 0,-1-1,0 1,0 0,0-1,0 1,1 0,-1 0,0 0,1 0,-1 0,0 1,-5 12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35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888 766,'-6'-1,"0"0,1 0,-1-1,1 1,-1-1,1-1,-9-4,-27-10,4 10,-1 1,0 2,-1 2,1 2,-1 1,1 1,0 3,0 1,0 1,1 3,0 1,1 1,-39 20,59-24,1 1,0 1,0 0,1 1,0 0,1 1,0 1,1 0,1 1,0 0,1 1,0 0,1 0,1 1,1 0,0 1,1 0,0 0,2 0,0 1,1-1,0 1,2 0,1 30,0-43,1 0,0 0,0 0,0 0,1 0,-1 0,1 0,0-1,1 1,-1-1,1 1,0-1,0 0,0 0,1 0,-1-1,1 1,0-1,0 0,0 0,1 0,-1 0,1-1,-1 0,1 0,0 0,0 0,0-1,6 1,-3 0,1-1,-1 0,1 0,0-1,-1 0,1-1,0 0,-1 0,1-1,-1 0,0-1,1 0,-1 0,0 0,-1-1,15-9,29-29,-1-2,52-59,78-111,-85 97,-89 111,0-1,0-1,-1 1,0-1,0 0,-1 0,0 0,0-1,-1 1,0-1,-1 0,0 0,0 0,-1 0,0 0,-1 0,0 0,0-1,-1 1,0 0,-1 0,0 0,0 0,-1 0,-4-10,-23-50,-4 2,-2 2,-2 1,-4 2,-64-74,102 131,-26-26,29 30,0-1,0 1,-1 0,1 0,0 0,-1 0,1 0,-1 1,1-1,-1 0,1 1,-1-1,1 1,-1-1,0 1,1 0,-1 0,0 0,1 0,-4 0,5 1,-1-1,0 1,1 0,-1 0,0-1,1 1,-1 0,1 0,-1 0,1 0,-1 0,1 0,0 0,-1 0,1 0,0 0,0 0,0 0,0 0,0 0,0 0,0 0,0 0,0 0,0 0,1 0,0 2,8 29,12 16,3-1,1-1,3-1,48 60,43 71,-99-144,1-2,2 0,1-1,1-2,1 0,43 32,-54-46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36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1829 1163,'1'-91,"0"-33,-16-127,10 210,-2 1,-2 0,-2 0,-1 0,-2 1,-2 1,-22-39,23 49,-2 1,-2 1,0 0,-1 1,-2 2,-38-34,42 42,-1 2,-1 0,0 2,-1 0,0 1,0 1,-1 1,0 0,-42-6,30 7,0 2,0 2,-1 1,0 1,1 2,-1 2,0 1,1 1,0 2,1 2,-1 1,2 1,-1 2,2 1,0 2,-36 24,-23 19,2 4,4 4,-139 141,201-182,1 2,2 0,0 1,2 1,1 0,2 1,1 1,1 0,2 1,1 0,2 1,1 0,1 0,3 0,1 46,3-35,2 0,3 0,1 0,3-1,1 0,2-1,2 0,2-1,2-1,1-1,29 40,-12-27,2-1,1-2,3-2,57 47,-66-66,1-2,1-2,1-1,1-1,2-3,74 27,-65-30,1-3,0-2,0-3,80 6,-98-14,0-2,-1-1,1-1,-1-2,0-1,-1-2,1-1,42-18,0-6,-3-3,-1-3,102-75,-143 93,-2-2,0-1,-2-1,-1-1,-1-1,-1-2,-2 0,0-1,-2 0,21-51,-35 66,1 0,-2 0,0-1,-1 1,-1-1,0 0,-1 1,0-1,-2 0,0 1,0-1,-8-23,-8-16,-2 1,-30-57,13 30,3-2,19 41,-3 1,-32-57,40 85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12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1,0 0,0 0,0 0,-1 0,1 1,0 0,-1 0,6 5,8 4,241 174,-60-39,626 375,-329-215,-304-187,359 240,-402-253,213 200,147 188,-366-371,162 105,-3-1,438 407,-527-447,-15-27,-72-63,-7-2,202 178,-271-231,1-1,86 52,-29-21,415 276,-503-336,-14-9,0 0,0 0,0-1,0 0,0 0,1 0,10 2,-16-5,-1 0,1 0,0 0,-1 0,1-1,-1 1,1 0,-1 0,1-1,-1 1,1 0,-1-1,1 1,-1 0,0-1,1 1,-1-1,1 1,-1-1,0 1,0-1,1 1,-1-1,0 1,0-1,1 1,-1-1,0 0,0 1,0-1,0 1,0-1,0 1,0-1,0 0,0 1,0-1,0 1,-1-1,1 1,0-1,0 1,-1-2,-7-32,6 28,-26-165,6 28,-81-272,55 281,3 11,44 120,0 0,0 0,-1 1,1-1,0 0,-1 1,0-1,1 1,-1 0,-3-4,5 6,-1 0,1 0,0 0,0 0,0-1,-1 1,1 0,0 0,0 0,0 0,-1 0,1 0,0 0,0-1,-1 1,1 0,0 0,0 0,-1 0,1 0,0 0,0 0,-1 0,1 0,0 0,0 1,-1-1,1 0,0 0,0 0,-1 0,1 0,0 0,0 0,0 1,-1-1,1 0,0 0,0 1,-3 20,6 9,2 0,2-1,0 0,15 37,-6-18,139 380,-58-169,-94-253,-1 1,0 0,0 0,-1-1,1 1,-2 0,1 0,-1 0,0 0,0 0,-2 8,1-10,-1-1,0 1,0-1,0 1,0-1,-1 0,0 0,1 0,-2 0,1-1,0 1,-1-1,1 0,-1 0,0 0,-8 4,-11 6,0-2,-1-1,-1 0,0-2,0-1,0-1,-30 4,-186 7,-44-18,141-2,-250 26,374-20,1 1,0 1,0 1,1 0,-1 1,1 1,1 1,-1 1,2 0,-1 1,2 0,-1 2,-21 22,173-147,52-63,277-253,-425 387,-1-2,-3-1,45-69,-48 64,13-16,2 2,65-67,-45 75,-58 45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14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216 904,'-1'-78,"-13"-96,3 94,-3 1,-3 0,-4 1,-4 1,-3 1,-46-90,63 149,33 46,25 21,537 536,-232-250,-349-333,0 0,-1-1,1 1,0 0,-1 0,0 0,0 1,0-1,0 1,0-1,1 7,-3-8,0 1,0-1,0 0,0 0,-1 1,1-1,-1 0,0 0,1 0,-1 1,0-1,-1 0,1 0,0 0,0-1,-1 1,1 0,-1 0,1-1,-5 3,-33 30,-72 48,-13 10,312-239,-126 95,89-54,-39 17,-99 77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29.8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588 128,'0'-3,"-1"-1,0 0,0 1,0-1,-1 1,0 0,1-1,-1 1,0 0,0 0,-1 0,1 0,-1 0,1 1,-4-4,-46-32,43 33,0 0,0 0,0 1,-1 1,0 0,0 0,0 1,0 0,0 0,0 1,0 1,-1 0,1 0,0 1,0 0,0 1,0 0,0 0,0 1,0 1,1 0,-1 0,1 1,0 0,0 0,1 1,0 0,0 1,0 0,1 0,-12 15,-5 10,2 1,1 2,2 0,1 1,2 1,2 0,1 1,-12 59,6 34,17-115,2 0,0 1,1-1,0 0,1 0,5 17,-4-27,-1-1,1 1,0-1,1 1,-1-1,1 0,0 0,0-1,1 1,0-1,-1 0,1 0,1 0,6 3,12 7,48 18,-58-26,21 9,-3 0,0-1,2-2,-1-1,1-1,1-2,61 6,-49-13,0-1,82-12,-108 8,-1 0,0-1,0-2,0 0,-1-1,0 0,-1-2,31-20,-3-4,-26 21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31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1392 228,'0'-7,"-1"1,-1 0,1 0,-1 0,-1 0,1 0,-1 0,0 1,0-1,0 1,-1 0,0 0,0 0,0 0,-9-7,-2-2,-1 1,-1 1,-27-17,22 19,1 0,-1 1,-1 1,0 2,0 0,0 1,0 1,-1 2,0 0,0 1,1 2,-1 0,0 1,1 2,-1 0,-22 9,3 0,1 2,0 2,1 1,1 3,1 1,1 2,-56 46,70-49,2 2,1 0,0 1,2 1,-29 51,-63 146,61-108,-46 159,85-235,2 0,1 1,3 1,1-1,1 1,3-1,1 1,9 55,-6-81,0 0,1-1,1 1,0-1,1 0,0-1,0 0,2 0,0 0,0-1,1-1,15 14,14 9,2-1,47 28,-26-21,0-3,3-3,130 47,-158-68,0-2,1-1,0-2,1-1,-1-3,1-1,0-1,0-3,41-6,-56 2,0 0,-1-1,0-2,0 0,41-24,100-77,-138 92,9-8,0-1,-2-1,-1-2,42-52,-59 63,-1 0,-1-1,-1-1,-1 0,-1-1,-1 0,0-1,-2 1,9-47,4-122,-8-1,-16-256,2 421,0 0,-2 0,-8-29,9 46,0-1,0 1,-1 0,-1 0,0 0,0 1,-1 0,0 0,0 0,-13-13,15 19,-1 0,1 0,0 0,-1 1,0 0,1 0,-1 0,0 0,0 1,0-1,0 1,-8 0,-63 2,55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6.5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0 173,'5'0,"0"-4,5-2,4 1,0-4,2 0,-1-2,0-5,2 2,3 2,-2-1,-1 2,-2-1,-4-3,0 0,3 0,-6 10,-3 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18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736 0,'-18'1,"1"1,-1 1,1 0,0 1,0 1,1 1,0 0,0 1,0 0,0 2,2 0,-28 21,1 4,2 2,-67 78,64-64,3 2,2 1,2 2,-37 81,56-103,3 2,0 0,2 0,2 1,1 0,2 1,2-1,1 1,2 42,2-64,1 0,1-1,0 1,1-1,0 0,1 0,1-1,0 1,1-1,0 0,1-1,0 0,1 0,1-1,17 17,-13-16,1 0,0 0,1-2,1 0,0 0,0-2,0 0,1-1,0-1,1-1,27 5,-40-9,1 0,0-1,0 1,-1-2,1 1,0-1,-1 0,1 0,-1-1,1 1,-1-2,1 1,10-7,-8 4,-1-1,0 0,0-1,0 0,-1 0,0-1,0 0,6-11,5-11,-1-1,-2-1,-1 0,11-41,-17 47,-2 0,-1 0,-1-1,-1 0,-2 1,-1-1,0 0,-2 0,-1 1,-13-50,-9-10,-68-155,68 182,20 46,1 6,1 1,0-1,1 0,-1 0,1 0,1 0,-1 0,1 0,1 0,-1-12,1 19,0-1,0 1,0 0,0 0,0-1,0 1,0 0,0-1,1 1,-1 0,0 0,0-1,0 1,0 0,0 0,0-1,1 1,-1 0,0 0,0-1,0 1,1 0,-1 0,0 0,0-1,0 1,1 0,-1 0,0 0,1 0,-1 0,0 0,0 0,1 0,-1-1,0 1,0 0,1 0,-1 0,0 0,1 0,-1 1,0-1,0 0,1 0,14 12,7 19,513 789,-520-799,1 0,0-1,2-1,28 26,-31-35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20.0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1638 487,'-3'-13,"0"1,0-1,-1 1,-1 0,0 0,0 0,-1 1,-1 0,-9-13,-3-7,6 9,-1 1,-1 1,0 1,-2 0,0 1,-1 0,-1 2,0 0,-1 1,-1 1,0 1,-46-20,26 17,0 2,-1 2,0 2,-1 1,0 3,-72-2,-7 4,-233 21,334-13,0 0,1 2,-1 0,2 1,-1 1,1 0,0 2,0 0,1 2,1 0,0 0,0 2,2 0,0 1,0 0,1 1,1 1,1 0,0 1,2 0,0 1,1 0,0 1,2-1,0 1,-4 23,-2 27,3 1,-1 73,10 145,2-228,3-1,3 0,2 0,34 117,-34-150,2 0,1 0,1-1,1-1,1 0,1-1,1-1,1 0,2-1,0-1,1-1,36 26,-14-17,1-2,2-2,0-3,2-1,0-2,80 19,-64-23,0-4,1-3,1-2,115-5,-167-1,0-1,0-1,-1 0,1-1,-1-1,1 0,-1 0,0-2,0 1,-1-2,0 1,0-2,0 0,-1 0,0-1,-1 0,0-1,0 0,14-21,8-14,-1-2,-3-1,-2-1,-2-1,33-103,-39 99,-3-2,-2 1,-3-2,-2 0,-2 0,-4 0,-1 0,-3 0,-18-107,13 125,-2-1,-2 1,-1 1,-2 0,-2 0,-1 2,-42-66,7 27,40 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22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5905,'1'-21,"1"-1,1 1,0 0,2 0,10-26,45-103,-39 104,412-806,-272 557,49-75,-70 127,203-472,-153 210,-187 497,70-223,26-67,179-412,-8 128,-120 277,-55 93,-80 183,0-1,-2-1,-1 0,10-41,-21 71,-1-1,0 1,1 0,-1 0,0 0,0 0,0 0,0-1,0 1,0 0,0 0,0 0,-1-1,1 1,0 0,-1 0,1 0,0 0,-1 0,0 0,1 0,-1 0,0 0,1 0,-1 0,0 0,-2-1,1 1,0 0,0 1,0-1,0 1,0-1,0 1,-1 0,1 0,0 0,0 0,0 0,-1 0,-3 2,-5 1,0 0,0 1,1 1,-19 9,-231 159,219-139,35-28,0 0,0-1,-1 0,0 0,0 0,-11 5,-3-1,0-1,0-1,-1 0,0-2,-24 3,34-6,-1 1,1 0,-18 8,22-7,-2-1,1 0,0-1,0 1,-1-2,-10 2,20-3,0 0,0 0,-1 0,1 0,0 0,0 0,0 0,-1 0,1 0,0 0,0 0,0 0,-1 0,1 0,0 0,0 0,-1 0,1 0,0 0,0 0,0 0,-1 0,1-1,0 1,0 0,0 0,0 0,-1 0,1 0,0-1,0 1,0 0,0 0,0 0,-1-1,1 1,0 0,0 0,0 0,0-1,0 1,0 0,0 0,0 0,0-1,0 1,0 0,0 0,0-1,0 1,0 0,11-14,20-10,-8 9,1 1,0 1,0 1,1 1,53-14,-52 17,-1-1,0-1,0-1,29-19,42-18,-31 19,-38 15,2 2,-1 0,50-11,-57 20,0 0,0 1,1 2,-1 0,0 1,39 8,-54-7,-1 0,0 0,0 1,1 0,-2 0,1 0,0 1,-1-1,0 1,0 0,0 1,0-1,6 10,4 8,20 44,-16-30,-6-12,-1 1,-1 1,-1-1,-2 2,0-1,-2 1,-1 0,-1 0,-1 0,-3 36,0 351,1-410,0 0,0 0,0-1,0 1,-1 0,0 0,0 0,0-1,-3 7,4-9,0-1,-1 1,1-1,-1 1,1 0,-1-1,1 0,-1 1,0-1,1 1,-1-1,1 0,-1 1,0-1,1 0,-1 0,0 1,1-1,-1 0,0 0,-1 0,-23-10,-16-20,2-3,-53-56,-4-3,50 51,-37-34,-4 3,-102-64,33 60,52 26,83 41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24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0,'2'7,"0"0,0-1,0 1,1-1,0 1,0-1,0 0,1 0,5 6,8 16,174 376,-29-56,-156-335,0 1,1-1,0 0,1 0,0-1,19 21,-24-30,0 0,0-1,0 0,1 0,-1 0,1 0,-1 0,1-1,0 1,-1-1,1 0,0 0,0-1,0 1,0-1,0 0,0 0,0 0,0 0,0-1,0 1,-1-1,1 0,0 0,0-1,6-2,1-2,1 0,-1-1,-1 0,1-1,-1 0,14-15,52-62,-64 70,5-7,-1-1,-1 0,0-1,10-27,-19 38,-1 0,0 0,0-1,-2 1,1-1,-2 0,0 0,-1 0,0-26,-2 33,-1 0,0 0,0-1,0 1,-1 0,1 1,-2-1,1 0,-9-11,-1 2,-1 0,-18-15,-25-30,57 61,0 0,1 0,-1 0,0 0,0 0,0 0,0 0,0 0,0 0,0 0,1 0,-1 0,0 0,0 0,0 0,0 0,0 0,0-1,0 1,0 0,0 0,0 0,1 0,-1 0,0 0,0 0,0 0,0-1,0 1,0 0,0 0,0 0,0 0,0 0,0 0,0-1,0 1,0 0,0 0,0 0,0 0,0 0,0 0,0 0,0-1,-1 1,1 0,0 0,0 0,0 0,0 0,0 0,0 0,0 0,0 0,0-1,0 1,-1 0,1 0,0 0,0 0,0 0,0 0,0 0,14 6,19 13,114 89,-6 7,162 167,-276-258,-12-12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37.5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6259 1,'0'2,"-1"0,1 0,-1-1,1 1,-1 0,0 0,1 0,-1 0,0-1,0 1,0 0,-1-1,1 1,0-1,-1 1,1-1,-1 0,1 1,-2 0,-39 22,23-14,-109 68,-297 200,-769 617,707-503,128-99,-108 123,113-76,-92 98,357-347,-185 144,-179 97,128-42,154-130,77-74,-174 150,191-176,-139 86,194-134,0 1,0 1,2 1,0 1,0 0,2 2,0 0,1 1,-15 22,21-23,-2-1,1-1,-2 0,0 0,-20 15,34-30,-1-1,1 0,0 1,-1-1,1 0,0 0,0 1,-1-1,1 0,0 0,-1 1,1-1,-1 0,1 0,0 0,-1 0,1 0,-1 0,1 1,0-1,-1 0,1 0,-1 0,1 0,0 0,-1-1,1 1,-1 0,1 0,0 0,-1 0,1 0,-1 0,1-1,0 1,-1 0,1 0,0-1,-1 1,1 0,-1-1,-3-21,7-27,51-153,-30 122,25-162,-33 148,30-99,-4 46,31-92,-70 230,11-27,-13 35,-1-1,1 1,0-1,0 1,-1-1,1 1,0 0,0-1,0 1,1 0,-1 0,0 0,0 0,1 0,-1 0,3-2,-3 4,0-1,-1 0,1 1,-1-1,1 0,-1 1,1-1,-1 0,1 1,-1-1,1 1,-1-1,0 1,1-1,-1 1,1 0,-1-1,0 1,0-1,1 1,-1 0,0-1,0 1,0-1,0 1,0 0,0-1,0 1,0 1,2 24,-2-23,-2 30,-1 0,-1 0,-2-1,-16 51,3-10,-144 563,49-220,99-344,12-55,0 0,-2 0,1 0,-9 18,16-39,0-1,1 0,0 1,0-1,0 1,1 1,-1-1,1 0,0 1,0 0,0 0,0 0,1 1,-1 0,1 0,-1 0,1 1,8-2,19-2,1 1,36 0,-39 3,384-34,134-5,-531 40,-14 1,1 0,-1 0,0-1,1 0,-1 0,0 0,1-1,-1 1,0-1,0 0,0 0,0-1,0 1,8-5,-12 5,0 0,0 0,0 0,0 0,0-1,-1 1,1 0,0 0,0 0,-1 0,1 0,-1 0,1 0,-1 0,1 0,-1 0,0 0,0 0,1 0,-1 0,0 1,0-1,-1 0,-27-27,22 22,-874-776,813 719,51 44,-2 2,0 0,-1 1,-35-21,48 33,0 0,0 0,0-1,1 0,-1 0,1 0,1-1,-1 0,1 0,0 0,-9-15,7 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39.5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16 679,'-8'-91,"5"69,0 1,2 0,2-42,1 40,2 1,0-1,2 0,0 1,2 0,0 1,1 0,1 0,1 1,1 0,1 1,1 0,0 1,1 1,1 0,20-15,-22 20,0 0,1 2,1 0,0 0,0 2,1 0,0 1,0 0,19-4,-29 10,0-1,0 1,0 0,0 1,0 0,0 0,0 1,0-1,0 2,0-1,0 1,0 0,0 0,-1 1,1-1,-1 2,0-1,0 1,0 0,0 0,-1 0,0 1,1 0,-2 0,1 0,4 7,19 31,37 74,-23-37,-35-67,0-1,-1 2,-1-1,0 1,0-1,-2 1,0 1,0-1,-1 0,-1 1,-1-1,0 1,-1-1,0 0,-1 1,0-1,-2 0,0 0,0 0,-1-1,-1 1,0-1,-1 0,0-1,-1 0,0 0,-12 13,-91 102,142-158,1 2,2 1,0 1,2 2,1 2,1 1,0 2,2 1,70-22,-99 37,0 1,1 0,-1 1,0 0,20 0,-28 2,-1 0,0 0,1 0,-1 1,0-1,0 1,1-1,-1 1,0 0,0 0,0 0,0 0,0 0,0 1,0-1,0 0,0 1,-1 0,1-1,0 1,-1 0,0 0,1 0,-1 0,0 0,0 0,0 0,0 0,0 0,-1 1,1-1,-1 0,1 0,-1 3,10 77,-3 0,-8 152,-2-195,-2-1,-1 0,-2-1,-2 0,-1 0,-2-1,-2 0,-25 45,31-67,0-1,-1 0,0 0,-1-1,0 0,-1-1,0-1,-1 0,0 0,0-1,-1-1,0 0,-1-1,0-1,0 0,0-1,-1 0,0-2,0 0,0 0,-22-1,-15 5,41-4,0-1,0-1,-22 0,19-3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24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1,'1'6,"0"0,0-1,1 1,0 0,0 0,1-1,4 9,4 10,235 501,-101-229,-93-190,45 104,-90-184,-1-8,-6-38,-1 2,0 0,2-1,0 1,1 0,1 0,0 0,8-21,-7 28,0 0,1 1,0 0,0 0,1 0,1 0,-1 1,2 0,-1 1,1-1,1 2,14-13,4 3,0 0,2 2,-1 1,2 2,-1 0,2 2,46-9,-19 9,0 3,1 3,67 4,-120 0,3 0,1 0,-1 0,0 1,1 1,-1 0,10 3,-17-4,-1-1,1 1,0 0,0 0,-1 1,1-1,-1 0,1 0,-1 1,1-1,-1 1,0-1,0 1,0 0,0-1,0 1,0 0,0 0,-1-1,1 1,0 0,-1 0,0 0,1 0,-1 0,0 0,0 0,0 0,0 0,-1 0,1 0,0 0,-1 0,-1 3,-1 4,0-1,0 0,-1 0,0-1,-1 1,0-1,0 0,0 0,-12 10,-63 54,71-64,-492 332,461-314,-93 52,112-66,0-2,-1 0,0-1,-32 7,52-14,-1-1,1 1,0-1,-1 0,1 0,-1 0,1 0,-1 0,1-1,-1 1,1-1,0 1,-4-2,5 1,0 1,0-1,0 0,1 1,-1-1,0 0,1 1,-1-1,0 0,1 0,-1 1,1-1,-1 0,1 0,0 0,-1 0,1 0,0 0,0 0,0 0,-1 0,1 0,0-1,1-1,-1-1,1 1,0 0,0-1,0 1,1 0,-1 0,1 0,-1 0,1 0,0 0,0 1,1-1,-1 1,0-1,1 1,3-3,2-1,-1 0,0-1,0 0,-1-1,0 1,0-1,-1 0,0-1,0 1,-1-1,0 0,5-16,-2 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25.8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2420 967,'3'-89,"-1"49,-1 0,-2 0,-9-58,4 76,-1 0,0 1,-2 0,-1 0,0 1,-24-35,-92-104,125 157,-25-27,-1 2,0 1,-2 2,-1 0,-1 2,-1 2,-1 0,0 2,-2 2,0 1,0 2,-2 1,1 2,-1 2,-75-8,-218 0,258 17,1 4,-117 22,154-19,1 2,-1 1,2 2,0 1,0 2,1 1,-28 21,20-9,1 1,1 3,2 0,-46 59,28-20,3 2,3 2,3 3,4 1,-32 94,39-85,-25 117,46-151,3-1,2 2,1 84,6-121,2 0,0 1,1-1,1 0,1 0,0-1,2 1,0-1,1-1,0 1,14 19,-7-17,1 0,1 0,1-2,0 0,1-1,1-1,34 21,-8-10,2-1,88 33,101 19,-232-77,76 24,1-5,1-2,0-5,1-3,157-1,-220-11,1-2,-1 0,-1 0,1-2,-1-1,0-1,0 0,-1-1,0-2,18-12,23-19,85-79,-126 104,119-111,-6-5,171-223,-288 336,-2 1,0-2,-1 1,-1-2,-1 1,-1-2,8-28,-14 37,0 0,-1-1,0 0,-1 1,-1-1,-1 0,0 1,0-1,-2 1,0-1,0 1,-1 0,-7-14,-10-18,-2 0,-3 2,-1 1,-2 1,-2 1,-2 2,-1 1,-43-35,75 70,-1 1,0-1,0 1,0 0,-1 0,1 0,0 1,-1-1,1 1,-8-2,-6 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2:57.5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10337 0,'-171'9,"-286"50,260-29,-544 62,-398 65,710-73,-427 77,35 24,688-152,-875 163,279-127,376-40,82-7,-434-20,398-35,-44-3,297 33,-427-36,179-21,30 5,203 45,-140-3,190 14,6 0,1-1,-1 0,0-1,0 0,-12-3,23 3,1 1,-1-1,0 1,1-1,-1 1,0-1,1 0,-1 0,1 0,-1 0,1 0,-1 0,1-1,0 1,0 0,-1-1,1 1,0-1,0 1,0-1,1 1,-1-1,0 0,1 1,-1-1,1 0,-1 0,1 1,0-1,0 0,0 0,0 0,0 0,0 1,0-1,0 0,1 0,-1 1,1-1,0 0,-1 1,2-3,76-173,-34 85,-36 75,5-14,34-56,-47 87,1 0,-1 1,0-1,0 0,0 0,0 0,0 0,0 0,0 0,0 0,1 1,-1-1,0 0,0 0,0 0,0 0,0 0,0 0,1 0,-1 0,0 0,0 0,0 0,0 0,1 0,-1 0,0 0,0 0,0 0,0 0,0 0,1 0,-1 0,0 0,0 0,0 0,0 0,0 0,1 0,-1-1,0 1,0 0,0 0,0 0,0 0,0 0,0 0,0 0,1-1,-1 1,0 0,0 0,0 0,0 0,0 0,0-1,0 1,0 0,0 0,0 0,-2 21,-11 32,-35 80,-71 177,89-242,-3-1,-59 88,92-155,-1 1,1-1,-1 1,1-1,0 1,-1 0,1-1,0 1,-1 0,1-1,0 1,0 0,0-1,-1 1,1 0,0-1,0 1,0 0,0-1,0 1,0 0,0-1,1 1,-1 0,0-1,0 1,0 0,1-1,-1 1,0 0,1-1,-1 1,1-1,-1 1,1-1,-1 1,0-1,1 1,0-1,-1 1,1-1,-1 0,1 1,0-1,-1 0,1 0,-1 1,1-1,0 0,-1 0,1 0,1 0,47 6,-33-5,654 90,-453-56,-202-33,-7 0,0 0,1-1,-1-1,1 1,-1-1,11-2,-17 2,-1-1,1 1,-1-1,1 1,-1-1,1 0,-1 0,1 0,-1 0,0 0,1 0,-1 0,0 0,0 0,0-1,0 1,0 0,0-1,0 1,-1-1,1 1,0-1,-1 1,1-1,-1 0,0 1,1-1,-1 0,0 1,0-1,0 1,0-1,0 0,-1 1,1-1,0 0,-1-1,-7-33,0 1,-3 0,-15-35,-6-22,-11-41,7-2,-20-146,53 259,-3-34,-2 0,-2 0,-22-64,24 96,7 17,-1 1,0 0,0 0,0 0,-1 1,0-1,-7-10,9 15,1 1,-1-1,0 0,0 0,0 0,0 1,0-1,-1 1,1-1,0 1,0-1,0 1,-1-1,1 1,0 0,0 0,0 0,-2 0,0 0,0 1,0-1,0 1,0 0,0 0,1 0,-1 1,0-1,1 0,-5 4,-26 21,2 1,-40 44,-32 28,80-80,4-2,-2 0,0-2,-38 22,36-26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00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0 433,'1'-10,"-1"0,1-1,1 1,0 0,1 0,-1 0,2 0,0 0,0 1,0 0,1 0,1 0,0 0,0 1,0 0,1 0,14-12,15-14,3 2,0 2,2 2,1 1,74-35,-102 55,0 1,1 1,-1 0,1 0,0 2,0 0,1 0,18 0,-27 3,0 0,0 1,0 0,0 0,-1 0,1 1,0 0,-1 0,1 1,-1 0,0 0,0 0,0 1,0 0,-1 0,1 0,-1 1,0 0,0 0,5 7,3 7,-1 1,-1 1,-1 0,-1 0,0 1,-2 0,-1 1,6 31,-7-19,-1 0,-2 0,-1 0,-8 67,4-81,-2 1,-1-1,-1-1,0 1,-2-1,0-1,-1 1,-1-1,-1-1,-1 0,-26 28,-14 8,-2-2,-66 46,35-29,102-80,0 0,1 1,1 1,-1 0,25-7,113-34,-95 32,297-73,-342 87,0 0,0-1,-1 0,1-1,26-17,60-50,-58 45,-23 20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7.1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0 238,'14'-10,"0"-1,1 2,0 0,0 0,18-6,27-15,129-64,-104 56,-59 26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15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2041,'118'-7,"-1"-4,156-36,-145 22,2183-292,-1689 255,1454-135,-698 108,124-11,-949 47,930-68,-905 87,-4-42,-522 63,0-2,67-30,-64 23,-29 14,-1 1,1 0,0 3,0 0,1 1,-1 2,52 3,186 38,-181-24,226 49,-306-65,0 0,0 0,0 0,-1 0,1-1,0 1,0-1,0 0,0 1,0-1,0-1,-1 1,1 0,-1-1,1 1,-1-1,1 0,3-3,42-46,-33 34,24-24,3 1,1 2,77-52,-117 88,21-17,-24 19,1 0,-1 0,0-1,1 1,-1 0,0-1,0 1,1-1,-1 1,0 0,0-1,0 1,1 0,-1-1,0 1,0-1,0 1,0-1,0 1,0-1,0 1,0 0,0-1,0 1,0-1,0 1,0-1,0 1,-1 0,1-1,0 1,0-1,0 1,-1 0,1-1,0 1,0 0,-1-1,1 1,0 0,-1-1,1 1,0 0,-1 0,1-1,0 1,-1 0,1 0,-1 0,1 0,-1-1,1 1,0 0,-1 0,1 0,-1 0,1 0,-1 0,1 0,-1 0,-27-4,0 1,0 1,-33 2,-17-1,-504-43,-297-8,865 52,-29 0,42 0,-1 0,1 0,-1 0,1-1,-1 1,1 0,-1-1,1 1,0-1,-1 1,1-1,-1 0,1 1,0-1,0 0,-1 0,1 0,0 0,0 0,-1-2,2 2,0 0,0 0,0 0,1 0,-1 1,0-1,0 0,1 0,-1 0,0 0,1 0,-1 0,1 0,0 1,-1-1,1 0,-1 0,1 1,0-1,0 0,-1 1,1-1,0 1,0-1,0 1,0 0,0-1,0 1,-1 0,1-1,0 1,0 0,0 0,2 0,38-9,26 3,132 5,69 24,-172-13,56 7,259 13,-377-29,1 1,-1 2,0 1,0 2,45 16,-76-23,0 1,0 0,-1 0,1 0,-1 0,1 0,-1 1,1-1,-1 1,0-1,1 1,-1 0,0 0,0 0,0 0,-1 0,1 0,0 1,-1-1,0 1,1-1,0 4,-2-3,1 1,-1 0,0 0,0 0,0 0,0 0,-1 0,0-1,0 1,0 0,0 0,0-1,-4 8,-7 9,0-1,-2 0,0-1,-20 20,32-35,-15 16,-460 534,271-236,75-106,129-209,-26 35,27-37,1 1,0-1,0 1,-1-1,1 1,0-1,-1 1,1-1,-1 0,1 1,0-1,-1 1,1-1,-1 0,1 0,-1 1,1-1,-1 0,1 0,-1 1,1-1,-1 0,1 0,-1 0,1 0,-1 0,0 0,1 0,-1 0,1 0,-1 0,1 0,-1 0,1-1,-1 1,0 0,1 0,-1 0,1-1,0 1,-1 0,1-1,-1 1,1 0,-1-1,1 1,0-1,-1 1,1 0,0-1,-1 1,1-1,0 1,0-1,-1 1,1-1,0 1,0-1,0 0,0 1,0-1,0 1,0-1,0 1,0-1,0 1,0-2,-7-38,-1-1,-2 1,-2 1,-1 0,-20-38,-467-1101,469 1095,3-2,-31-163,59 244,0 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17.4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0 480,'2'-9,"-1"0,1 0,0 0,1 0,0 1,0-1,1 1,0 0,1 0,0 0,0 1,0-1,11-10,11-10,52-44,-40 42,2 1,1 2,1 2,1 2,1 2,1 2,1 2,0 2,1 2,1 2,0 2,0 2,0 3,1 2,0 2,0 2,-1 2,70 15,-99-13,1 0,-1 1,-1 2,1 0,-2 1,1 0,-1 2,-1 0,0 1,-1 1,0 0,-1 2,-1-1,0 2,-1 0,-1 0,0 1,-2 1,0 0,-1 0,11 36,-11-27,-1 1,-2-1,0 1,-3 1,0-1,-1 1,-2-1,-1 1,-2-1,-1 1,-1-1,-1 0,-2-1,0 1,-17 33,12-34,-1-1,-1 0,-1-1,-2 0,-1-2,0 0,-2-1,-1-1,0-1,-2-1,0-1,-42 24,-252 137,265-160,44-20,34-13,29-7,0 3,1 2,1 3,87-9,-27 4,754-79,-835 95,0-2,0-2,-1-1,0-2,0-1,42-17,-51 12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31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51,'0'-2,"1"0,-1 0,0 0,0 0,1 0,-1 0,1 0,0 1,-1-1,1 0,0 0,0 1,0-1,0 1,1-1,-1 1,0-1,1 1,-1 0,0-1,1 1,0 0,-1 0,1 0,0 0,-1 1,1-1,0 0,0 1,3-1,7-2,-1 2,1-1,-1 2,14 0,-15 0,99 3,178 30,111 44,-317-60,1189 275,-625-108,949 405,-81 30,-640-358,-147-52,-532-137,-3 8,-4 9,206 132,-282-155,3-5,3-5,215 72,-100-44,35 11,-150-59,419 102,-457-125,-11-3,1 3,77 25,36 23,25 8,232 110,-439-178,0-1,0 0,0 0,0 1,1-1,-1 0,0 0,0 0,1 1,-1-1,0 0,0 0,1 0,-1 0,0 0,0 1,1-1,-1 0,0 0,0 0,1 0,-1 0,0 0,1 0,-1 0,0 0,1 0,-1 0,0 0,0 0,1 0,-1-1,0 1,1 0,-1 0,0 0,0 0,1 0,-1-1,0 1,0 0,0 0,1-1,-9-13,-20-20,27 33,-200-223,-230-335,426 551,2 1,-1-1,1 0,0 1,0-2,1 1,-1-9,-8-23,10 37,1 6,5 17,9 31,65 140,122 215,-104-220,-95-184,-1 1,1-1,-1 1,0 0,0 0,0 0,0 0,0 0,0 0,-1 0,0 0,1 0,-1 0,0 0,-1 0,1 0,0 0,-1 0,0 0,0 0,-1 4,-1-4,1-1,0 1,-1-1,1 0,-1 0,0 0,0 0,0-1,0 1,0-1,0 1,0-1,0 0,-1 0,1-1,0 1,-1-1,1 0,-6 0,-88 6,1 4,0 4,1 5,-145 46,153-34,-237 94,278-104,1 2,1 2,2 2,-71 58,80-61,20-23,13-1,-1-1,1 0,0 0,0 0,0 0,0 1,-1-1,1 0,0 0,0 0,0 0,1 0,-1 1,0-1,0 0,0 0,1 0,-1 0,0 1,1-2,33-79,51-89,-50 109,3 1,88-105,113-92,-232 250,56-61,80-113,35-87,-174 263,5-8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33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18,'-1'0,"1"-1,0 0,0 1,0-1,0 0,0 0,-1 1,1-1,1 0,-1 1,0-1,0 0,0 0,0 1,0-1,1 0,-1 1,0-1,1 1,-1-1,0 0,1 1,-1-1,1 1,0-2,9 15,10 35,51 190,3 10,-60-209,-6-10,2-1,1-1,2 0,22 37,-30-57,0 0,0 0,1-1,-1 0,2 0,-1-1,1 1,0-1,0-1,0 0,0 1,1-2,0 1,0-1,0-1,0 0,0 0,0 0,1-1,11 1,-2-2,-1-1,1-1,0 0,-1-1,1-1,-1 0,0-2,-1 0,1-1,-1 0,0-1,-1-1,0-1,-1 0,1-1,-2 0,23-25,6-13,-5 7,-1-1,30-51,-57 79,0-1,-1 0,-1 0,-1 0,0-1,-1 0,-1 0,-1 0,0-1,1-32,-7-18,8 72,0 0,0 1,-1-1,0 1,6 7,30 46,0 1,2-2,3-2,52 50,-65-72,-1 1,-1 2,-3 1,-1 2,40 78,-48-78,-10-21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50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612 350,'-17'-6,"0"1,-1 0,0 1,0 1,-36-1,6-1,12 0,5 0,1 1,-1 2,-60 3,84 0,-1 0,0 1,0 0,0 0,1 0,-1 1,1 0,0 0,-1 1,2 0,-1 1,0-1,1 1,0 0,0 1,1-1,-1 1,1 1,0-1,-5 9,1 4,0 0,2 0,0 1,1 0,1 0,1 0,-3 33,3 3,6 88,0-121,0-1,1 0,12 41,-14-58,1 0,0 1,0-1,0 0,0 0,1 0,0-1,0 1,0-1,0 1,1-1,0 0,0 0,0-1,0 1,1-1,-1 0,1 0,0 0,0-1,7 3,-7-4,-1-1,1 0,-1 0,1 0,-1-1,1 1,-1-1,0 0,1 0,-1-1,0 1,0-1,0 0,0 0,0 0,0-1,0 0,-1 1,0-1,1 0,-1-1,4-4,6-8,0 0,-2 0,16-30,4-18,-4-2,-3-2,-2 0,13-80,30-92,-46 182,29-80,-48 136,1 1,-1 0,1-1,-1 1,1 0,0-1,0 1,0 0,0 0,0 0,0 0,0-1,0 2,0-1,0 0,2-1,-2 2,0 0,0 0,-1-1,1 1,0 0,0 0,0 0,-1 0,1 1,0-1,0 0,-1 0,1 0,0 1,0-1,-1 0,1 1,0-1,0 1,-1-1,2 2,3 3,0 1,0 0,0 0,-1 0,5 9,1 0,141 202,194 309,-317-475,6 9,31 78,-57-119,-2 0,0 0,-1 0,-1 1,-1 0,0 0,-2 0,-1 37,-3-44,0 0,0 1,-1-1,-1 0,-1-1,1 1,-2-1,0-1,0 1,-1-1,-18 20,-1-3,0-2,-1 0,-34 22,49-40,1 1,-1-1,-1-1,1-1,-1 1,0-2,-1 0,1-1,-1-1,-24 4,32-7,-1 0,0 0,0 0,0-1,1 0,-1-1,0 0,1 0,-1 0,1-1,0 0,0-1,0 0,0 0,1 0,-1-1,1 1,0-2,0 1,1-1,0 0,-5-6,1-2,1 1,0-1,1 0,1 0,0-1,1 0,1 0,0 0,1 0,0-1,1 0,1 1,1-1,0 0,1 0,1 1,0-1,1 1,1 0,0-1,1 1,1 1,0-1,9-13,7-6,2 1,1 1,2 1,1 1,55-44,226-143,-295 204,-2 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51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2094 811,'-1'-8,"0"1,0-1,-1 1,0 0,0 0,-1 0,0 0,0 0,-1 0,0 1,-8-12,-9-8,-31-31,41 46,-91-97,-210-168,273 247,0 1,-2 3,-1 1,-1 2,-1 2,0 2,-2 2,0 2,-82-15,80 23,1 2,-1 3,0 1,-77 10,97-5,0 1,1 1,0 1,0 2,1 0,0 2,1 1,0 1,-27 21,12-3,1 2,1 1,2 2,2 2,1 1,3 2,1 0,2 2,2 2,2 0,-25 71,38-80,1 0,2 0,2 1,2 0,1 0,2 0,1 0,2 0,2-1,1 1,2-1,2 0,1-1,2 0,19 37,-2-14,3-1,3-1,2-3,2-1,3-1,73 68,-23-26,-27-25,103 83,-144-133,1-1,0-1,2-2,0 0,0-2,1-1,1-1,38 8,-33-11,0-2,1-2,0-1,44-2,-62-2,0-1,-1-1,0 0,1-1,-1-1,-1-1,1 0,-1-1,0-1,24-16,28-29,-3-3,-2-2,70-87,-85 93,31-36,74-111,-119 150,-3-2,-2 0,-2-3,24-68,-41 90,0-1,-3 1,0-2,-3 1,2-49,-6 60,-1-1,-1 1,-1-1,-1 1,-1 0,-1 0,-1 1,-19-41,-21-18,-3 1,-4 3,-120-130,171 201,-2 1,1 0,0 0,-1 1,0-1,0 1,0 0,0 0,0 1,-12-4,14 5,0 0,0 0,0 1,-1 0,1-1,0 1,0 1,-1-1,1 0,0 1,0 0,0-1,0 1,0 0,0 1,0-1,0 1,0-1,0 1,1 0,-4 2,-5 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52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349 17,'0'-1,"0"1,0-1,0 1,0-1,0 0,0 1,0-1,0 1,-1-1,1 0,0 1,0-1,0 1,-1-1,1 1,0-1,-1 1,1-1,0 1,-1-1,1 1,-1-1,1 1,-1 0,1-1,0 1,-1 0,0-1,1 1,-1 0,1 0,-1-1,0 1,-24 4,-17 21,-16 31,43-39,-2 0,0-2,-32 23,42-34,0-1,-1 0,0 0,1 0,-1-1,0 0,-1-1,1 0,-15 1,1-2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40.9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139 698,'5'-2,"1"0,-1 0,1-1,-1 1,0-1,0 0,0-1,-1 1,1-1,-1 0,0 0,7-8,2 0,140-120,86-85,-234 212,0 0,-1 0,0-1,0 1,0-1,-1 0,0 0,0 0,0 0,-1 0,0-1,0 1,-1-1,1-7,-2 8,0 0,-1 0,1 0,-2 1,1-1,0 0,-1 1,0-1,-1 1,1-1,-1 1,0 0,0 0,-1 1,1-1,-7-5,2 1,0 0,-1 1,-1 0,1 0,-1 1,-1 0,1 1,-1 0,0 1,0 0,-1 1,1 0,-24-4,28 7,-1 1,0-1,1 1,-1 1,0-1,1 2,-1-1,0 1,1 0,0 0,-1 1,1 0,0 0,0 0,1 1,-1 1,1-1,0 1,0 0,0 0,1 0,-9 11,-55 79,-59 109,115-182,1-1,2 0,0 0,1 1,1 0,2 1,0 0,1 0,-3 40,7-53,0 0,1 0,0 0,1 0,0 0,1 0,0 0,0 0,1 0,0-1,1 0,0 1,1-1,0 0,0-1,1 1,0-1,0 0,1-1,0 0,0 0,12 9,1-3,1 0,0-1,1-2,0 0,1-1,0-2,0 0,1-1,0-2,40 4,67-3,-1-6,0-5,0-6,0-5,147-40,-253 51,0-1,0-1,-1-1,0-1,23-15,-29 15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1:42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1464 813,'1'-57,"-3"-67,1 111,-1 0,0 0,-1 0,-1 0,0 1,-1 0,-8-16,-7-8,-1 0,-2 2,-2 1,-1 0,-1 2,-2 1,0 2,-3 1,0 1,-1 1,-2 2,0 2,-1 1,-1 2,-1 1,-1 2,0 2,-1 2,0 1,-45-5,30 8,-1 3,1 3,0 1,-80 12,115-9,-1 0,1 2,1 0,-1 2,1 0,0 1,0 1,1 0,0 2,1 0,0 1,1 0,0 1,1 1,-17 21,26-27,1 1,0 0,0 0,1 0,0 1,1-1,0 1,1 0,0 0,-2 17,2 11,3 59,1-68,8 88,6 0,5-1,68 215,-68-263,3-1,3-2,3-1,3-1,3-1,73 96,-88-131,2-1,1-1,1-1,1-2,1 0,0-2,2-1,1-1,0-1,1-2,0-1,1-2,1-1,0-1,64 9,-49-12,0-3,0-2,0-1,1-3,52-9,-71 4,0-2,-1 0,0-2,0-2,37-21,-51 25,-1 0,0 0,-1-2,0 1,-1-2,0 0,-1 0,0-1,-1 0,0-1,12-24,-17 26,-1 0,0 0,-1 0,-1-1,0 1,1-24,-7-82,0 46,3 25,-2 1,-2-1,-12-49,10 67,0-4,-1 1,-2 0,-1 0,-25-52,-12 3,-25-47,55 85,-18-61,29 80,-1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42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2282 0,'-1'8,"0"0,-1 0,-1 0,1 0,-1 0,0-1,-1 1,0-1,0 0,-9 11,-1 5,-432 619,182-278,-348 598,459-723,-26 44,64-93,96-158,-30 55,-86 169,96-187,38-68,1 0,-1 1,1-1,-1 0,0 0,0 1,1-1,-1 0,0 0,0 0,0 0,0 0,-1 0,1 0,0 0,0-1,0 1,-1 0,-1 0,2-1,0 0,0-1,1 1,-1 0,0-1,0 1,1-1,-1 1,1-1,-1 0,0 1,1-1,-1 0,1 1,-1-1,1 0,0 1,-1-1,1 0,0 0,-1 0,1 1,0-1,0-1,-10-71,9 60,-72-680,66 578,34 563,-28-256,4 82,-3-272,0 1,0 0,1 0,0-1,-1 1,1 0,0-1,0 1,0-1,1 1,-1-1,1 0,-1 1,1-1,0 0,-1 0,1 0,0 0,1-1,-1 1,0 0,0-1,1 1,-1-1,1 0,-1 0,1 0,0 0,-1-1,1 1,4 0,10 1,0-1,0-1,-1-1,23-2,-1-1,33 2,146-12,-188 10,0-2,0 0,-1-2,0-1,38-18,-51 20,-10 4,1 1,-1-1,0 1,0-2,0 1,0 0,7-8,-11 10,0 0,-1-1,1 1,0-1,-1 1,1-1,-1 1,0-1,1 1,-1-1,0 1,0-1,0 0,0 1,0-1,0 1,-1-1,1 1,0-1,-1 1,1-1,-1 1,0-1,1 1,-1-1,0 1,0 0,0 0,0-1,0 1,0 0,0 0,-1 0,0-1,-39-38,-1 2,-66-47,-2 0,-369-366,467 439,1 0,0-1,1 0,1-1,0 1,1-2,-8-17,10 18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08.7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0,'0'14,"1"0,1 0,1 0,0-1,0 1,1-1,9 19,52 87,-27-53,96 202,-133-265,0-1,0 0,0 0,0 1,1-1,-1 0,1 0,-1 0,1 0,0-1,-1 1,1 0,0-1,0 1,0-1,0 0,1 1,-1-1,0 0,0-1,1 1,-1 0,1-1,-1 1,0-1,1 1,-1-1,1 0,-1 0,1-1,-1 1,1 0,-1-1,1 1,-1-1,0 0,1 0,2-1,9-6,0 0,0 0,0-2,22-19,-17 13,69-50,2 5,180-92,-253 145,38-22,-51 28,-1 0,1 0,-1-1,0 0,0 0,0 0,0 0,-1 0,1 0,-1-1,4-5,-6 8,0-1,0 1,0 0,0 0,0 0,0-1,0 1,-1 0,1 0,0 0,-1-1,1 1,-1 0,1 0,-1 0,1 0,-1 0,0 0,0 0,1 0,-1 0,0 0,0 0,0 1,0-1,0 0,-2-1,-39-22,26 16,2-2,8 5,-1 0,0 1,0-1,0 1,-1 1,1-1,-1 1,-16-4,24 7,-1 0,0 0,1 0,-1 0,1 1,-1-1,1 0,-1 0,1 0,-1 0,1 1,-1-1,1 0,-1 0,1 1,-1-1,1 0,-1 1,1-1,0 0,-1 1,1-1,-1 1,1-1,0 1,0-1,-1 1,1-1,0 1,0-1,0 1,-1-1,1 1,0-1,0 1,0 0,0-1,0 1,0-1,0 1,0-1,0 1,1-1,-1 1,0 0,0-1,0 1,1-1,-1 1,0-1,0 1,1-1,-1 1,20 31,-17-28,218 273,38 58,-231-292,-18-28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44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152 0,'-1'4,"0"0,0 0,0 0,0 0,-1 0,1 0,-1-1,-5 7,-2 9,-15 34,4 1,1 0,3 2,3 0,-8 65,8 25,13 281,2-403,1 0,1 0,0-1,2 0,1 0,1 0,20 40,-20-49,1 0,0 0,1-1,1 0,0-1,0 0,1-1,1 0,0-1,0 0,1-1,19 9,-2-4,1-2,0 0,1-3,0 0,1-3,37 4,-27-7,1-1,-1-2,0-3,57-9,-94 11,0 0,0-1,0 1,0-1,-1-1,1 1,-1-1,1-1,-1 1,0-1,7-5,-10 5,0 0,0 0,0 0,-1 0,1 0,-1 0,0-1,0 1,-1-1,1 0,-1 1,0-1,0 0,-1 0,1 1,-1-1,-1-6,1 1,-1-1,-1 1,0 0,0 0,-1 0,0 1,-1-1,0 1,0-1,-1 1,-9-12,5 8,-1 0,-1 1,0 0,0 1,-1 0,-21-15,27 23,0 0,-1 0,1 0,-1 1,1 0,-1 1,0-1,1 1,-1 0,0 1,0 0,0 0,0 0,1 1,-12 2,-11 4,1 0,-35 15,43-14,-34 14,-73 42,111-55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50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18921 3,'-91'-1,"13"-1,-1 3,0 4,1 3,-123 30,-59 32,-739 222,-231 63,-17-68,-480-82,1396-185,-380 27,600-33,-160 42,69-11,-398 96,249-55,-1548 261,490-243,1149-107,0-11,1-11,-302-69,133-10,-253-51,519 126,-2 8,-199-1,312 24,-42 0,87-3,1 1,-1-1,1 0,-1 0,1-1,-1 0,1 0,0 0,0 0,0-1,0 0,-8-6,9 6,0 0,0 0,0 1,0 0,0 0,0 0,-1 0,1 1,-1 0,1 0,-1 0,0 0,-7 1,-68 4,63-3,-208 21,-261-10,-240-85,7-58,567 102,-180-46,294 63,0-1,1-2,1-2,1-2,0-1,-47-36,-9-39,45 58,-1 2,-2 3,-1 1,-80-35,124 63,0 1,0 0,1 0,-2 0,1 1,0-1,0 2,-11-1,16 1,0 0,0 0,0 0,0 0,0 1,0-1,0 0,0 1,0-1,0 1,0-1,0 1,0-1,0 1,1 0,-1-1,0 1,0 0,1 0,-1 0,1-1,-2 3,2-1,-1 0,1 0,-1 1,1-1,0 0,0 0,0 1,0-1,0 0,1 1,-1-1,1 0,-1 0,2 4,8 20,1 0,1-1,1 0,17 24,73 92,-74-102,43 57,3-3,129 122,-204-215,1 1,-1-1,0 1,1-1,-1 1,1-1,-1 1,0-1,1 1,-1-1,1 1,0-1,-1 0,1 1,-1-1,1 0,0 1,-1-1,1 0,-1 0,1 0,0 0,-1 1,1-1,0 0,-1 0,1 0,0 0,-1-1,1 1,0 0,-1 0,2-1,-3-22,-20-34,-173-311,140 269,27 53,3-1,1-1,-32-100,52 136,1 7,1 0,-1 0,1 0,1-1,-1 1,1 0,0-10,1 13,-1 0,1 1,0-1,-1 0,1 1,0-1,0 1,0-1,1 1,-1 0,0-1,1 1,-1 0,0 0,1 0,-1 0,1 0,0 0,-1 0,1 0,0 1,-1-1,1 1,0-1,0 1,0 0,2-1,39-4,0 1,1 2,65 6,-16-1,-57-2,86 1,243-27,-351 22,-1-1,1 0,-1-1,0-1,25-13,-18 8,-18 10,0 0,-1 0,1 0,-1 0,1 0,0 0,0 1,0-1,-1 1,1-1,0 1,0 0,0 0,0-1,0 1,0 1,-1-1,1 0,0 0,3 2,-4-1,0 0,0 0,0 0,-1 0,1 0,0 0,-1 0,1 0,-1 0,1 1,-1-1,0 0,1 0,-1 1,0-1,0 0,0 1,0-1,0 0,0 0,0 1,-1 1,-2 9,1-1,-2 1,0-1,0 1,-7 11,-43 69,-82 104,66-97,7-9,-422 659,479-737,4-8,0 1,0-1,0 0,-1 0,0 1,1-2,-1 1,-1 0,1-1,-1 1,1-1,-1 0,-4 3,7-6,1 0,-1 0,0 0,1 0,-1 0,1 0,-1 1,0-2,1 1,-1 0,1 0,-1 0,0 0,1 0,-1 0,1-1,-1 1,1 0,-1 0,0-1,1 1,-1 0,1-1,0 1,-1-1,1 1,-1 0,1-1,0 1,-1-1,1 1,0-1,-1 0,1 1,0-1,0 1,-1-1,1 1,0-1,0 0,0 1,0-1,0 1,0-1,0 0,0 1,0-1,0 1,0-1,1 0,-1 1,0-1,1 0,6-41,-6 38,20-83,-1 12,-3-1,-4-1,6-136,-19 187,0 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3:53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75 463,'-10'-166,"-22"37,3 19,29 108,-1 0,0-1,1 1,-1 0,1 0,0-1,0 1,0 0,0 0,0-1,0 1,0 0,1 0,-1-1,1 1,0 0,0 0,0 0,0 0,0 0,0 0,2-2,-1 3,1 0,-1 0,1 0,-1 1,1-1,-1 1,1 0,-1 0,1 0,-1 0,1 0,-1 1,1-1,-1 1,1 0,-1-1,0 1,1 0,-1 0,3 2,136 68,-9-3,-54-33,-2 3,-2 3,-1 4,74 60,-108-77,-23-17,-1 0,0 0,-1 2,0 0,15 17,-27-27,0 0,0 0,0 0,0 0,0 1,-1-1,1 0,-1 1,0-1,0 1,0-1,-1 1,1-1,-1 1,0 0,0-1,0 1,-1 0,1-1,-1 1,0-1,0 1,0-1,0 1,-1-1,1 0,-1 0,0 1,0-1,0 0,0-1,-5 6,-36 35,-1-3,-2-1,-2-2,-104 60,137-85,28-15,30-13,37-25,-2-2,87-65,-73 47,-83 55,27-16,-1-1,-2-2,0-1,-2-1,38-44,-60 60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8:2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1038,'-7'3,"9"-14,12-19,294-389,-135 195,-45 63,14-18,-131 162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8:29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0 820,'2'-2,"-1"-1,1 0,-1 1,1-1,0 1,0-1,0 1,0 0,1 0,-1 0,0 0,1 1,4-4,6-5,64-60,4 2,125-80,-87 75,-98 60,0 0,-1-2,0-1,-2 0,0-1,-1-1,0-1,-2 0,17-27,122-165,-143 198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8:31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179 354,'-4'1,"-1"0,1 0,-1 0,1 1,0-1,0 1,0 0,0 1,0-1,0 1,0-1,1 1,-1 0,1 0,0 1,0-1,0 1,0 0,-2 3,-6 11,0 0,-15 33,15-21,1 0,1 1,2-1,1 2,1-1,1 0,2 1,4 51,-2-77,0 1,1-1,0 1,1-1,-1 0,1 1,0-1,1 0,0 0,0-1,0 1,0 0,1-1,0 0,0 0,0 0,1 0,0-1,0 0,0 0,0 0,1 0,-1-1,1 0,0 0,7 2,8 1,0 0,1-2,0 0,-1-2,1 0,33-2,108-8,0-7,224-49,-387 64,11-2,0 0,-1-1,1 0,-1-1,18-8,-25 10,-1 0,1 0,-1 0,1 0,-1 0,0 0,0-1,0 1,0-1,-1 0,1 1,-1-1,0 0,1 0,-1 0,0 0,-1 0,1 0,0 0,-1 0,0 0,0-1,0 1,0-5,-4-28,-1 1,-2-1,-1 1,-20-53,-70-130,68 156,-4 2,-1 2,-50-61,81 114,-1-1,0 1,0 0,-1 1,0-1,1 1,-1 0,-12-5,15 8,0 0,0 0,0 0,0 0,-1 1,1-1,0 1,0 0,-1 0,1 0,0 0,0 1,0 0,-1-1,1 1,0 0,0 0,0 1,0-1,0 1,-3 2,-44 24,-2-1,-1-3,-106 33,-8 2,66-22,85-33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8:54.0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1,'5'1,"-1"1,1 0,0 0,-1 0,1 1,-1-1,0 1,0 0,0 0,0 1,0-1,-1 1,6 7,-1-3,54 55,-3 1,56 82,-102-129,1-1,0 0,19 15,-18-17,-1 0,0 0,20 30,-25-29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8:58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0 608,'0'0,"6"-156,-3 135,1-1,0 0,2 1,1 0,9-22,24-39,56-87,-94 166,1-1,-1 0,1 1,0 0,0-1,0 1,0 0,1 1,-1-1,1 1,0-1,0 1,0 0,0 0,0 1,0-1,7-1,-3 2,-1 1,1-1,-1 2,0-1,1 1,-1 0,1 0,-1 1,12 3,7 6,0 1,-1 1,0 2,30 22,-6-3,-2 3,51 50,-82-70,0 1,-1 0,-1 1,0 1,-2 0,0 1,-1 0,12 35,-6 13,-2 0,-4 2,5 120,-15-175,0 6,0 0,-1 1,-5 40,4-58,0 1,0-1,-1 0,1 0,-1-1,0 1,0 0,-1 0,0-1,1 0,-2 1,1-1,0 0,-1-1,0 1,1 0,-1-1,-1 0,1 0,0 0,-1-1,-5 3,-10 2,0 0,-32 6,43-12,1 1,-1-1,0-1,0 0,0 0,1 0,-1-1,-14-4,22 5,1 0,0 0,0 0,0 0,-1 0,1 0,0 0,0 0,0 0,-1 0,1 0,0 0,0 0,0 0,-1 0,1 0,0 0,0-1,0 1,0 0,-1 0,1 0,0 0,0 0,0-1,0 1,0 0,-1 0,1 0,0 0,0-1,0 1,0 0,0 0,0 0,0-1,0 1,0 0,0 0,0 0,0-1,0 1,0 0,0 0,0-1,0 1,0 0,0 0,0 0,0 0,0-1,0 1,1 0,-1 0,0 0,0-1,16-8,24-5,23-4,1 2,1 3,0 4,91-3,167-6,-285 15,32-5,-49 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9:11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1 878,'7'-1,"0"0,-1-1,1 0,0 0,-1 0,1-1,-1 0,0 0,11-7,16-9,174-97,-90 47,8-10,-3-5,193-172,-75 48,-221 190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9:12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0 938,'2'-6,"0"0,1 1,-1-1,1 1,0-1,1 1,0 0,-1 0,1 0,7-6,-5 5,112-118,209-168,131-132,-445 410,-4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2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4713 732,'0'21,"-7"149,4-149,0 1,-2-1,-1 0,-1-1,-17 39,-15 11,-93 124,131-192,-39 53,-2 5,-2-2,-3-2,-57 53,31-51,-3-3,-2-3,-2-3,-107 47,127-69,-2-3,0-2,-1-3,0-3,-2-3,0-2,-71 1,85-8,-398 13,426-17,-1-1,1 0,-1-2,1-1,0-1,0-1,1-1,-1 0,1-2,-27-16,-476-319,471 306,-100-78,-164-160,-115-161,377 376,2-2,-88-139,138 195,-1-1,0 1,0 0,0 0,-1 0,0 1,-1 0,1 0,-1 0,0 1,0 0,-1 1,1-1,-1 1,0 1,0 0,-1 0,1 0,-1 1,1 0,-10 0,-8-4,0-1,0-1,1-1,0-1,0-2,2 0,-27-18,-71-34,94 50,23 11,0 0,-1 0,1 0,-1 1,0 0,0 0,0 0,0 1,0-1,0 1,-1 0,-7 0,11 2,1 1,-1-1,1 0,0 0,0 1,0-1,0 1,0-1,0 1,0-1,0 1,1 0,-1-1,1 1,-1 0,1 0,-1-1,1 1,0 0,0 0,0 0,0-1,0 1,1 0,-1 2,8 47,12 61,-5 0,-4 1,-6 145,-4-304,7-199,1 64,9-80,-15 242,0 1,2 0,0 0,1 0,1 0,13-25,-18 39,0 0,1 0,-1 0,1 1,0-1,0 1,0-1,0 1,1 0,-1 0,1 1,0-1,0 1,0 0,0 0,0 0,0 0,1 1,-1 0,0 0,1 0,-1 0,1 1,-1-1,1 1,0 0,-1 1,1-1,-1 1,1 0,7 2,181 75,-125-48,96 29,-74-39,178 16,-235-33,-31-3,0 0,0 0,0 0,-1 0,1 1,0-1,0 1,0-1,-1 1,1 0,0 0,-1-1,1 1,-1 0,1 1,-1-1,2 2,-2-3,-1 1,1 0,-1 0,0 0,0 0,1 0,-1 0,0 0,0 0,0 0,0 0,0-1,0 1,0 0,0 0,-1 0,1 0,0 0,-1 0,1 0,0 0,-1 0,0 1,-2 3,-1-1,0 1,0 0,0-1,0 0,-1 0,0 0,-9 5,-57 35,34-20,0-2,-63 26,-1-7,-171 96,244-117,0 0,1 2,2 2,0 0,1 1,-23 34,34-44,1-4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29:13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0 589,'1'-2,"1"-1,-1 1,1-1,-1 1,1 0,0 0,-1 0,1 0,0 0,1 0,-1 0,0 0,0 1,1-1,-1 1,6-2,5-5,111-78,4 7,3 5,239-98,-331 158,-11 4,1-1,52-30,-24-7,-47 38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04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08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1 209,'0'-5,"1"0,0 0,0 0,1 1,-1-1,1 0,0 0,1 1,-1 0,1-1,-1 1,1 0,1 0,-1 0,6-4,9-9,37-26,-39 31,-5 4,1 0,1 1,-1 0,1 1,0 1,18-5,-24 7,1 1,-1 1,1 0,-1 0,1 0,0 1,0 0,-1 0,1 1,0 0,-1 1,1-1,8 4,-13-3,0 1,0-1,-1 0,1 1,-1-1,1 1,-1 0,0 0,0 0,0 0,-1 0,1 1,-1-1,0 0,0 1,0-1,0 1,0-1,-1 1,1-1,-1 1,-1 5,2 13,-2 0,-4 27,4-46,-1 9,-1 0,-1 0,0 0,0 0,-1 0,-9 13,-5 13,25-44,0 1,0 0,0 0,0 0,1 1,0 0,8-4,-6 4,-1 1,1 0,0 0,0 1,0 0,0 0,0 1,1 1,14 0,-20 0,0 1,0-1,0 1,0 0,0 0,0 0,0 0,0 1,0 0,0 0,-1 0,1 0,-1 0,1 1,-1 0,0 0,0 0,0 0,0 0,-1 0,1 1,-1-1,2 5,4 10,-2 2,0-1,0 1,-2-1,-1 1,0 0,-2 1,0-1,-1 0,-1 0,-7 38,7-54,0 0,-1 0,1 0,-1 0,0 0,0 0,0 0,-1-1,1 1,-1-1,0 0,0 0,0 0,0 0,-1 0,1 0,-1-1,1 0,-1 0,0 0,0 0,0-1,-7 3,-7-1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15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0 572,'5'-2,"-1"1,1-1,0 0,-1-1,0 1,0-1,0 0,0 0,0 0,0 0,-1-1,1 1,-1-1,0 0,4-7,9-9,59-59,4 3,2 3,4 4,99-61,-165 119,1 0,0 2,1 0,0 1,42-9,-51 15,0 0,0 0,-1 2,1-1,0 2,0-1,0 2,0-1,-1 2,1-1,-1 2,21 8,-26-8,-1 0,1 1,-1-1,0 2,0-1,0 0,-1 1,0 0,0 0,0 0,-1 0,0 1,0-1,-1 1,3 9,5 19,8 58,-16-86,2 19,-1 0,-1 1,-1-1,-1 1,-7 45,4-56,-1 0,0 0,-1-1,-1 0,-1 0,0 0,-1-1,0 0,-1 0,-16 18,-106 106,138-138,20-9,31-14,-38 16,0 1,0 1,1 1,0 0,0 2,0 0,0 1,0 1,1 2,22 3,-9 1,-1 2,-1 1,1 1,-2 2,45 22,-64-27,-1 0,0 1,0 0,-1 1,0 0,-1 0,1 1,-2 1,0 0,0 0,-1 1,12 20,-16-23,-1 0,1 0,-2 0,1 0,-1 0,0 1,-1-1,0 1,-1-1,0 1,0-1,-1 1,0-1,-1 0,0 1,0-1,-1 0,0 0,-1 0,-4 8,-15 23,-2-1,-1-2,-57 64,-109 89,176-175,-32 29,-57 40,89-76,3-4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16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26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835 0,'-9'1,"-1"0,0 0,0 1,1 0,0 1,-1 0,-15 8,-64 39,44-23,-445 250,477-270,0 1,0 0,1 0,1 2,-20 18,28-23,0-1,0 0,0 1,1 0,0-1,0 1,0 0,1 0,-1 0,1 0,0 0,1 1,-1-1,1 0,0 0,1 1,-1-1,1 0,2 9,15 49,2-1,53 111,-51-125,93 170,-50-101,-63-114,-1 0,0 0,1-1,0 1,0-1,0 1,0-1,0 0,0 1,0-1,1 0,-1-1,4 3,-5-4,-1 1,1-1,0 0,-1 0,1 0,0 0,-1 0,1 0,0 0,-1 0,1 0,0 0,-1 0,1-1,0 1,-1 0,1 0,0-1,-1 1,1 0,-1-1,1 1,0-1,13-23,-13 21,55-160,85-171,-120 292,91-162,-99 184,1 1,1 1,1 0,0 1,1 0,0 2,35-24,-30 27,1 0,0 2,0 1,1 1,0 1,0 1,31-3,8 2,107 2,-140 6,0 2,0 1,0 1,0 2,-1 1,0 1,0 2,-1 0,-1 2,0 1,-1 1,0 2,-1 0,-1 2,-1 0,-1 2,0 0,-2 2,32 44,-48-61,10 13,-1 1,-1 0,0 0,9 28,-18-41,-1 0,0 0,-1 0,0 0,0 0,-1 0,1 1,-1-1,-1 0,0 0,0 1,0-1,-1 0,0 0,0 0,-1-1,0 1,-3 6,-43 65,-2-2,-65 73,-131 122,198-220,31-33,-1-2,-1 0,0-1,-1-1,-1 0,-30 12,-12 2,-67 19,106-39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37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0 958,'6'-3,"-1"1,0-1,0 0,-1-1,1 1,0-1,-1 0,0 0,7-8,0 1,196-168,-50 53,-105 88,-2-3,52-53,-79 72,1 1,1 1,41-26,-4 4,-32 17,0-1,-2-2,32-40,-26 29,39-36,-56 60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38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1 751,'2'-5,"1"-1,-1 2,1-1,0 0,1 0,-1 1,1 0,0 0,0 0,0 0,0 1,7-5,8-9,108-109,-45 39,182-148,-178 176,8-6,-85 58,0-1,0 0,-1-1,0 0,-1 0,0 0,6-11,-3-1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1:33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1497,'1'-8,"1"1,1 0,-1-1,1 1,0 1,1-1,0 0,0 1,0 0,7-8,7-12,185-283,-89 139,116-158,59-92,-193 273,-87 133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1:34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1361,'0'-6,"1"0,0 0,0 0,0 1,1-1,0 0,0 1,1-1,0 1,-1 0,6-6,47-56,-28 35,243-329,-158 206,136-219,-182 270,-36 55,-4 6,34-42,-46 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4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0 892,'2'0,"0"0,0-1,0 1,0-1,0 0,0 0,0 0,0 0,0 0,-1 0,1 0,-1 0,1-1,0 1,-1-1,0 1,2-3,23-34,-17 23,10-16,-2-1,0 0,22-68,21-110,-57 197,8-34,-2 0,-2-1,-3 0,-1 0,-7-82,5 128,-1 1,0-1,0 1,0 0,0-1,0 1,-1-1,1 1,0 0,-1-1,1 1,-1 0,1-1,-1 1,1 0,-1-1,0 1,0 0,0 0,0 0,0 0,0 0,-2-2,2 4,0-1,0 0,-1 1,1-1,0 1,0-1,0 1,0 0,0 0,0-1,0 1,0 0,0 0,0 0,1 0,-1 0,0 0,0 0,1 0,-1 1,-6 9,1 1,0-1,1 1,-4 13,-1 20,2 1,2-1,2 1,2 0,2 1,2-1,2 0,2 0,17 66,-20-103,0 0,1-1,0 1,0 0,1-1,0 0,1 0,0-1,0 0,0 0,1 0,0 0,0-1,1-1,0 1,0-1,0 0,1-1,-1 0,1 0,0-1,0 0,0-1,1 0,-1 0,1-1,-1 0,1-1,-1 0,1 0,-1-1,18-4,-22 3,-1 0,1 0,-1 0,0-1,1 0,-1 0,-1 0,1 0,0-1,-1 1,1-1,-1 0,0 0,0 0,-1-1,1 1,-1-1,0 1,0-1,-1 0,1 1,-1-1,0 0,0-7,3-15,-2-1,-1 0,-3-34,1 27,-3-331,5 385,2-1,0 0,1 0,0 0,2 0,0-1,1 0,1 0,17 28,116 155,-77-114,-53-70,-4-9,-1 1,-1 1,0-1,0 1,0 0,6 18,-8-10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08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1 916,'2'-6,"0"0,1 0,0 0,0 0,1 1,-1-1,1 1,0 0,1 0,-1 0,1 0,7-4,-11 8,100-86,141-92,-129 99,471-315,-579 392,1 0,-1-1,0 0,0 0,-1 0,1 0,-1-1,0 1,0-1,0 0,-1-1,0 1,0-1,0 1,0-1,1-7,2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09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1153,'1'-13,"0"0,1 0,1 0,0 1,0-1,2 1,-1 0,1 0,1 0,10-15,10-13,48-53,-44 56,19-21,100-91,70-33,-95 82,-96 74,-1-1,-1-1,26-39,-37 48,29-31,-31 36,0-1,-1 0,-1-1,16-28,-18 23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10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1 439,'0'-7,"0"0,1 0,0 1,1-1,-1 0,1 0,1 1,-1-1,1 1,0 0,1 0,-1 0,1 0,7-7,5-4,1 0,36-26,-4 3,-26 21,0-2,30-32,-46 45,0-1,-1 0,0 0,-1-1,0 1,0-1,6-19,-5 11,1 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44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1,'-1'124,"5"193,0-250,4-1,27 113,52 124,-54-133,-31-155,1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44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1,'0'1031,"-1"-1020,0 1,-1 0,0-1,-1 1,0-1,-1 0,-9 19,2-3,5-11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45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1,'-2'0,"1"1,0-1,0 1,0-1,0 1,0-1,0 1,0 0,0 0,0 0,0-1,0 1,1 0,-1 0,0 0,1 0,-1 1,0-1,1 0,-1 0,1 0,0 0,-1 0,1 1,0-1,0 0,0 3,-4 40,3-39,0 63,4 1,2-2,15 77,59 199,-74-322,50 254,-28-130,-20-92,-5-32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2:46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1 414,'2'-3,"0"0,0 0,0 0,1 0,0 1,-1-1,1 1,0-1,0 1,1 0,-1 0,4-1,7-7,72-53,3 4,106-53,-150 88,105-71,-122 79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13.4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0 945,'0'0,"0"-4,0 3,5 11,5 6,6 11,13 18,4 7,7 5,5 11,2 5,3 4,1 1,-10-5,0-5,-5-11,-9-10,-3-14,-7-7,-5-3,-1-8,-3-10,-2-9,-2-9,-2-6,-2-9,0-12,0-13,0-14,-1-22,1-15,0-23,-1-2,-4-9,0 4,-5 13,-4 12,0 12,-2 15,2 12,-1 15,-3 10,3 5,-1 2,-3 2,4 4,3 2,4 2,3 2,8 5,1 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14.7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28.82104"/>
      <inkml:brushProperty name="anchorY" value="-325.51633"/>
      <inkml:brushProperty name="scaleFactor" value="0.5"/>
    </inkml:brush>
  </inkml:definitions>
  <inkml:trace contextRef="#ctx0" brushRef="#br0">0 1203,'0'0,"5"4,5 7,11 10,9 13,8 9,6 12,4 8,8 6,1-1,1 3,-7-9,-2-10,-11-3,-6-13,-4-12,-4-8,0-8,4-6,-5-7,1-12,-1-10,5-20,11-22,6-21,9-20,18-22,11-13,0 7,1 2,-3-1,-1 8,-2 7,-1 8,-1 16,-1 9,-10 13,-5 15,-10 8,-9 15,-12 8,-5 10,-8 13,-11 6,-10 4,-4 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15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840.6665"/>
      <inkml:brushProperty name="anchorY" value="-400.0726"/>
      <inkml:brushProperty name="scaleFactor" value="0.5"/>
    </inkml:brush>
  </inkml:definitions>
  <inkml:trace contextRef="#ctx0" brushRef="#br0">1 2003,'0'0,"0"5,0 6,0 14,0 10,5 8,0 10,10 9,-1 1,10-1,2 8,1-7,2-8,-6-5,-1-12,-1-11,1-11,-4-12,-5-12,0-7,-2-7,1-7,-2-13,3-26,2-25,4-32,7-23,3-22,5-10,1-11,-1-5,-2 0,-2 9,-7 4,-7 19,-6 24,-5 16,-2 23,2 14,-1 20,0 15,-1 7,4 14,0 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6.0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24,'77'-19,"-63"17,0 0,0 2,0-1,0 2,25 3,-36-3,-1-1,1 1,-1 0,0 0,1 0,-1 0,0 0,0 0,0 1,0-1,0 1,0-1,0 1,0 0,-1 0,3 3,-3-2,0 0,0-1,0 1,-1 0,1 0,-1-1,0 1,1 0,-2 0,1 0,0-1,0 1,-1 0,0 0,1-1,-1 1,0 0,-2 3,-3 9,0 0,-2-1,1-1,-1 1,-1-1,-1 0,0-1,-16 17,30-28,0 0,0 0,1 0,-1 0,0-1,1 0,-1 0,6 0,9 0,0 2,-1 0,1 1,-1 0,0 2,0 0,0 2,33 15,-42-18,-1 1,1-1,-1 2,1-1,-1 1,-1 0,0 1,1 0,-2 0,1 1,-1-1,0 1,-1 1,0-1,0 1,-1 0,0 0,4 16,-7-19,-1 0,0 0,0 0,0 1,-1-1,1 0,-2 0,1 0,-1 0,0 0,0 0,0-1,-1 1,0-1,0 1,0-1,-7 7,-8 9,0-1,-39 31,8-7,47-42,-94 87,86-80,-1-1,0-1,0 1,-1-2,0 1,0-2,-20 7,13-8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17.2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74.63428"/>
      <inkml:brushProperty name="anchorY" value="332.99637"/>
      <inkml:brushProperty name="scaleFactor" value="0.5"/>
    </inkml:brush>
  </inkml:definitions>
  <inkml:trace contextRef="#ctx0" brushRef="#br0">0 1100,'0'0,"5"0,6 0,4 5,5 6,2 4,8 5,6 7,11 8,3 6,4 0,-4-2,-1-4,-6-8,-5-3,-4-7,-5-6,-2-15,-7-8,-6-13,-5-5,0-6,3-12,-1-3,7-18,-1-11,2-11,7-15,-3-5,5-13,-4 2,0 7,-1 16,-4 14,-6 13,-4 16,-4 12,-3 10,4 10,-2 15,0 11,0 11,-2 7,4 4,0-3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18.5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961.15039"/>
      <inkml:brushProperty name="anchorY" value="82.22922"/>
      <inkml:brushProperty name="scaleFactor" value="0.5"/>
    </inkml:brush>
  </inkml:definitions>
  <inkml:trace contextRef="#ctx0" brushRef="#br0">0 2354,'0'0,"4"0,7 5,10 10,8 6,10 4,5 12,9 6,8 10,16 8,5-3,8-2,0-1,-2-12,-3-7,-8-11,-3-9,-1-7,-12-11,-4-12,0-13,-6-15,2-17,5-15,0-18,4-13,4-15,3-7,4-20,1-6,6-9,1-2,0-4,5 2,-2 13,-6 10,3 7,-7 11,-6 9,-5 12,-11 10,-9 8,-7 12,-6 13,-9 7,-6 10,-2 13,-4 6,-3 3,3 6,-3 11,0 9,-2 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3:20.1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994.0332"/>
      <inkml:brushProperty name="anchorY" value="1154.31018"/>
      <inkml:brushProperty name="scaleFactor" value="0.5"/>
    </inkml:brush>
  </inkml:definitions>
  <inkml:trace contextRef="#ctx0" brushRef="#br0">103 1959,'0'0,"-4"4,-7 2,1 9,-5 5,3 4,2 6,-3 2,4 1,1 3,3 8,1 5,3 7,5 2,7 0,5-1,4 3,8-6,2-7,6-7,-1-11,10-10,-2-8,2-6,2-8,0-8,2-12,1-8,0-9,1-16,0-13,-1-18,6-20,-6-11,1-13,-2-18,0-23,-4-10,-6 6,0-16,-4-4,3 0,-3 8,-2 20,-2 30,-8 28,-7 29,-5 24,-6 17,-3 16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25.9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1636,'172'190,"48"49,-176-196,2-3,1-2,69 43,-107-76,0 1,0-1,1-1,-1 0,1 0,0 0,0-2,0 1,11 0,-14-3,0 0,0-1,0 1,0-2,-1 1,1-1,0 0,-1 0,0-1,1 0,-1 0,0 0,0-1,9-7,3-4,-1 0,-1-2,0 1,20-30,50-84,-45 65,99-147,10 7,236-253,200-98,-383 388,240-151,-397 291,-12 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26.9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0 518,'2'30,"0"0,2 0,1 0,11 34,45 115,-31-96,-16-40,8 22,2 0,3-2,40 69,-55-114,0 0,1-1,1 0,1-1,32 27,-36-35,0 0,1 0,0-1,0-1,0 0,1-1,0 0,0-1,1-1,18 3,-21-5,0-1,1 0,-1 0,0-1,0-1,0 0,0 0,0-1,0-1,0 0,-1 0,0-1,0 0,0-1,0 0,-1-1,11-9,12-14,0-2,-3 0,29-41,-37 46,342-500,-51-33,-231 400,-71 141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27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0,'12'8,"-1"0,0 1,0 1,0-1,-1 2,-1-1,0 2,11 16,10 12,161 209,70 83,-244-315,-4-6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28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0,'1'2,"0"-1,0 1,0-1,0 0,0 1,0-1,0 0,0 0,0 1,1-1,-1 0,0 0,3 1,4 5,142 146,-25-24,-3-13,93 93,-75-70,-123-121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28.5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1 606,'1'-4,"1"0,-1 0,1 1,0-1,0 1,1-1,-1 1,1 0,-1 0,1 0,0 0,0 0,0 1,5-3,2-4,208-182,117-115,-293 268,-25 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30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27 614,'-1'12,"-1"0,0-1,-5 19,-4 25,11-48,-2 5,1 1,1 0,0 0,1 0,0 0,4 18,-4-28,0-1,1 1,-1 0,0-1,1 1,0-1,-1 1,1-1,0 0,0 0,0 0,1 0,-1 0,0 0,1-1,-1 1,1-1,0 0,-1 1,1-1,0 0,0-1,-1 1,1 0,0-1,0 0,0 1,0-1,0-1,0 1,0 0,0-1,0 1,3-2,4 1,0-1,0 0,0-1,0 0,0 0,-1-1,1 0,-1-1,0 0,0 0,-1-1,1-1,-1 1,-1-1,1 0,-1-1,0 0,-1 0,0 0,0-1,-1 0,0 0,-1 0,0-1,0 0,-1 1,0-1,-1-1,2-13,-4 11,0 0,0 0,-1 0,-1 0,0 0,-1 1,-5-15,6 20,0 1,-1 0,0-1,0 1,-1 1,1-1,-1 0,-1 1,1 0,-1 0,0 0,0 0,0 1,-1 0,-7-5,-18 2,19 3,30-8,9 0,0 0,0 3,1 0,0 1,0 2,1 1,0 2,0 0,0 2,0 1,38 5,-30 0,-1 1,1 2,-1 2,-1 1,0 1,0 2,-1 2,44 27,-76-41,8 4,-1 0,1 2,14 13,-23-21,0 1,-1-1,1 1,0 0,0 0,0 0,0-1,-1 1,1 0,0 0,-1 0,1 0,-1 0,1 0,-1 1,0-1,1 0,-1 0,0 0,0 0,1 0,-1 0,0 1,0-1,-1 0,1 0,0 0,0 0,0 0,-1 1,1-1,-1 0,1 0,-1 0,1 0,-1 0,1 0,-1 0,0 0,0-1,1 1,-1 0,0 0,0 0,0-1,0 1,0-1,0 1,0-1,-1 1,-1 0,1 0,-1-1,0 1,1-1,-1 0,0 0,0 0,1 0,-1 0,0 0,1-1,-1 0,0 1,1-1,-1 0,1 0,-1 0,1-1,0 1,-1 0,1-1,0 0,0 1,0-1,0 0,0 0,1 0,-3-3,-8-9,1-1,-16-29,24 40,-12-21,-6-10,-25-57,41 81,1-1,0 0,1 0,0-1,1 1,0 0,1-1,1 1,0-17,0 26,1 1,-1 0,0 0,0 0,1 0,-1-1,1 1,0 0,0 0,0 0,0 0,0 0,0 1,0-1,1 0,-1 0,1 1,-1-1,1 1,-1-1,1 1,2-2,-1 2,0 0,0 0,0 1,0-1,0 1,0 0,0 0,0 0,0 0,0 0,0 0,0 1,0 0,3 0,7 4,0 0,0 1,-1 0,0 1,20 14,65 46,35 27,-77-37,-86-128,10 32,2-1,2-1,1 0,2-1,-9-48,23 87,-1 1,1 0,0 0,-1 0,1 0,0 0,1 0,-1-1,0 1,0 0,1 0,-1 0,1 0,0 0,0 0,0 0,0 0,0 0,0 0,0 1,0-1,1 0,-1 1,1-1,-1 1,1-1,0 1,0 0,-1 0,1 0,0 0,0 0,0 0,0 0,0 1,0-1,3 0,8-1,1 1,-1 1,0 0,0 0,15 3,0-1,-4-1,-1 2,43 8,-56-8,-1 0,0 0,0 1,0 0,-1 0,1 1,-1 0,0 1,13 10,-8-1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5:31.6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48 345,'0'-3,"0"0,1 0,0 1,-1-1,1 0,0 1,0-1,1 0,-1 1,0 0,1-1,0 1,-1 0,1 0,0 0,4-4,44-30,-21 16,-10 5,0-1,-1 0,16-21,-30 33,-1 0,1 0,-1-1,0 1,-1-1,1 0,-1 0,0 1,0-2,0 1,-1 0,1 0,-1 0,-1-1,1 1,-1 0,0-1,0 1,0-1,-2-8,1 12,0-1,1 1,-1-1,0 1,0 0,0-1,-1 1,1 0,-1 0,1 0,-1 0,1 0,-1 0,0 0,0 0,0 1,0-1,0 1,-1 0,1-1,-5 0,4 1,-1 0,1 1,-1 0,1 0,-1 0,0 0,1 1,-1 0,1-1,-1 1,1 0,0 1,-7 2,-2 2,1 1,-1 1,1 0,1 0,-1 1,2 1,-12 12,9-8,1 1,0 0,0 0,2 1,-10 22,17-33,0 0,1 0,0 0,0 0,0 1,0-1,1 0,0 0,0 1,0-1,1 0,0 0,0 1,0-1,0 0,1 0,0 0,0-1,0 1,1 0,0-1,-1 1,6 4,2 4,1-1,0 0,1-1,0 0,1-1,0 0,1-1,0-1,0 0,1-1,0 0,0-1,1-1,-1-1,1 0,0-1,0 0,1-1,21-1,199-3,-232 2,0-1,0 0,0 0,0-1,0 1,-1-1,1 0,0 0,-1-1,1 1,-1-1,0 0,0 0,0-1,0 1,-1-1,7-8,3-6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4.8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211 763,'2'-4,"0"0,0 0,0 0,0 1,1-1,-1 0,1 1,0 0,0-1,0 1,1 0,3-2,5-7,309-381,-208 246,-96 125,-8 12,0-1,-1 0,-1 0,0 0,0-1,9-23,-16 34,1 0,-1-1,0 1,1 0,-1 0,0 0,0-1,0 1,0 0,0 0,0-1,0 1,0 0,-1 0,1 0,0-1,-1 1,1 0,-1 0,1 0,-1 0,0 0,1 0,-1 0,0 0,0 0,0 0,0 0,0 0,0 1,0-1,0 0,0 1,0-1,0 1,0-1,0 1,0-1,-1 1,1 0,0 0,0-1,-1 1,1 0,0 0,0 0,0 0,-2 1,-6-1,0 0,0 1,0 0,1 1,-12 3,-23 12,1 2,1 2,1 2,1 1,1 2,-58 52,62-46,2 2,2 0,1 3,1 0,3 1,0 2,3 0,2 2,-28 78,37-84,1-1,2 1,1 0,2 1,1 0,3 0,0 0,10 70,-7-96,0-1,1 0,0-1,0 1,1 0,0-1,1 0,0 0,1 0,0-1,0 1,8 7,-3-6,0 0,1-1,0 0,1 0,0-1,0-1,21 8,6-1,-1-3,2-1,-1-1,1-3,47 1,-19-2,91-7,-132 0,-1-2,0 0,0-2,0-1,-1 0,34-16,-53 18,1 0,-1 0,0 0,-1-1,1 0,-1 0,-1-1,1 1,-1-1,0 0,7-14,-5 9,1 0,0 0,13-13,-7 10,-3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6.8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1 181,'0'1,"1"-1,-1 1,0-1,1 1,-1-1,1 0,-1 1,1-1,-1 0,1 1,-1-1,1 0,-1 1,1-1,-1 0,1 0,0 0,-1 0,1 1,-1-1,1 0,0 0,-1 0,1 0,-1 0,1 0,0-1,-1 1,1 0,-1 0,1 0,-1 0,1-1,-1 1,1 0,0-1,-1 1,0 0,1-1,0 0,27-13,81-51,39-26,-143 87,6-4,-14 11,-27 24,15-9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11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13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21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637 686,'-1'-30,"-1"0,-1 0,-2 0,-1 1,-1-1,-1 2,-2-1,-1 1,-29-52,15 32,-55-94,68 124,-1 1,0 0,-1 1,0 1,-29-23,37 34,0 0,-1 1,0-1,0 1,0 1,0-1,0 1,-1 0,1 1,0 0,-1 0,1 1,-1 0,0 0,1 0,-1 1,1 0,0 1,-1 0,1 0,0 0,-10 5,6-2,1 0,0 1,-1 0,2 0,-1 1,1 1,0-1,1 1,0 1,0 0,0 0,2 0,-12 20,13-15,1 0,1 0,0 0,1 0,1 1,0-1,1 0,0 1,4 16,-2 16,-2-28,2 1,0-1,1 0,1 0,0 0,2 0,0 0,1-1,1 0,1-1,0 0,1 0,1-1,1 0,14 15,151 166,-143-164,1-1,2-2,63 40,-96-66,1-1,0 0,1-1,-1 1,0-1,1 0,-1-1,1 1,0-1,-1 0,1 0,0-1,11 0,-14-1,0 0,0 0,0-1,0 1,0-1,0 1,0-1,-1 0,1 0,-1 0,1-1,-1 1,0 0,0-1,0 0,0 1,0-1,-1 0,1 0,-1 0,0 0,1 0,-2 0,1 0,1-5,3-19,-1 0,-1-1,-1 1,-2-1,-4-48,1 65,0-1,0 1,-2 1,1-1,-1 0,0 1,-1 0,-1 1,1-1,-11-9,-24-43,18 26,18 30,0 0,1 0,0-1,0 1,0-1,1 0,0 0,1 0,-1 0,1-1,1 1,-2-14,3 21,0 0,0-1,0 1,0 0,0-1,0 1,0 0,0-1,0 1,0 0,1-1,-1 1,0 0,0-1,0 1,1 0,-1-1,0 1,0 0,0 0,1-1,-1 1,0 0,1 0,-1 0,0-1,1 1,-1 0,0 0,1 0,-1 0,0 0,1 0,-1 0,0 0,1-1,16 7,14 17,-31-23,217 208,93 138,-230-253,-40-54,-29-30,-1 1,0 0,12 16,-11-9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22.6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53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10,'0'0,"0"-1,0 1,0 0,1 0,-1-1,0 1,0 0,0 0,0-1,0 1,0 0,0 0,0-1,0 1,0 0,0-1,0 1,0 0,0 0,0-1,0 1,-1 0,1 0,0-1,0 1,0 0,0 0,0 0,-1-1,1 1,0 0,0 0,0 0,-1-1,1 1,0 0,0 0,-1 0,1 0,0 0,0 0,0 0,-1-1,1 1,0 0,-1 0,1 0,0 0,0 0,-1 0,1 0,0 0,0 0,-1 0,1 1,0-1,0 0,-1 0,1 0,0 0,0 0,-1 1,-10 15,6 19,2-1,1 1,4 55,-1-19,0 1757,-1-1800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0:55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1114 1362,'-1'-2,"1"1,0 0,0-1,0 1,1-1,-1 1,0-1,0 1,1-1,-1 1,1-1,-1 1,1 0,0-1,0 1,-1 0,1 0,0 0,0-1,0 1,0 0,0 0,1 0,0 0,0 0,1 0,-1 0,0 1,0-1,1 1,-1 0,1-1,-1 1,0 0,1 1,-1-1,0 0,5 2,3 1,1 1,0 0,-1 0,0 1,13 8,-6 0,0-1,0 2,-2 0,0 1,0 1,-1 0,-1 1,-1 0,0 1,13 29,-14-22,-1 1,-1 0,-1 0,-1 1,-1 0,-2 0,2 49,-6-48,0 0,-2-1,-1 1,-1 0,-2-1,-1 0,0 0,-2-1,-1 0,-2 0,0-1,-1-1,-2 0,0-1,-2-1,0 0,-27 25,36-39,-1-1,0 0,0-1,-1 0,1-1,-1 1,-1-2,1 0,-1 0,1-1,-13 3,18-5,0-1,0 0,1 0,-1 0,0 0,0 0,1-1,-1 0,0 0,1-1,-1 1,1-1,0 0,-1 0,1 0,0-1,0 1,0-1,0 0,1 0,-1 0,1-1,0 1,0-1,0 0,1 0,-1 0,-2-6,-19-45,3-1,2-1,-19-99,19 78,-9-65,5-1,7-1,3-150,-22-158,18 347,-4 1,-42-123,53 199,-1 0,-1 1,-2 1,-29-47,38 66,-1 1,1 0,-1 0,0 0,-1 1,1 0,-1 0,0 1,-1 0,1 0,-1 1,0-1,0 2,-1-1,1 1,-1 1,1-1,-1 2,0-1,-15 0,20 2,0 1,0 0,0 0,0 0,1 0,-1 0,0 1,1 0,-1-1,1 1,0 1,-1-1,1 0,0 1,0 0,1 0,-1-1,1 2,-3 2,-6 10,1 1,-14 31,7-14,-39 69,4 3,6 1,-48 162,91-260,-40 176,39-162,1 1,1 0,1 0,1 0,6 44,-3-56,0-1,1 1,0-1,1 0,0 0,1 0,0-1,0 0,2 0,-1 0,1-1,0 0,1-1,0 0,0 0,1-1,17 11,14 3,0-1,1-1,57 16,-70-26,16 5,0-2,1-3,86 8,-51-14,112-9,-171 3,1-1,-1-1,1 0,-2-2,27-12,-3 2,-17 7,0 2,1 1,0 1,56-4,-63 10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6:02.7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1,'0'3,"-1"62,3 0,17 104,27 37,10-3,8-3,9-2,8-4,9-4,8-3,8-5,7-5,9-5,7-6,7-5,192 175,661 488,-395-347,30 61,125 104,-656-571,4-4,144 76,225 84,-243-123,282 149,-23 43,256 280,-136-97,26-21,22-30,-469-323,5-8,4-9,3-7,4-10,331 76,-343-107,964 235,-917-203,309 142,194 158,-674-333,-48-29,1-1,0 0,0-1,1-1,0 0,1-1,20 6,22-4,-1-2,1-2,66-6,-29 1,263 0,855 24,-989-5,-2 9,-1 10,301 91,-362-75,-2 7,276 148,-296-135,3-6,243 79,-297-121,1-3,1-4,95 6,-163-20,-10-2,-1-1,1 1,20-1,-30-1,0 0,0 0,0 0,0 0,0 0,0-1,0 1,0 0,0 0,0-1,0 1,0 0,0-1,-1 1,1-1,0 1,0-1,0 0,-1 1,1-1,0 0,-1 1,1-1,0 0,-1 0,1 0,-1 0,0 1,1-1,-1 0,1 0,-1 0,0 0,0 0,0 0,0 0,0 0,0 0,0 0,0 0,0 0,0 0,0 0,0 0,-1 0,1 0,0 0,-1 1,0-2,-3-8,-1 0,0 0,0 1,-1 0,-1 0,1 0,-15-13,-63-52,69 61,-110-84,-4 5,-153-81,-295-125,286 153,272 136,-141-78,133 71,1-2,1 0,-37-36,58 50,1 1,-1-1,1 1,0-1,0 0,1 0,-1-1,1 1,0-1,0 1,0-1,1 1,-1-1,1 0,0 0,1 0,-1 0,1-7,1 8,0 0,0 1,0-1,1 0,-1 1,1-1,0 1,0-1,0 1,1 0,-1 0,1 0,0 0,0 1,0-1,0 1,0 0,0-1,0 1,1 1,0-1,-1 0,7-1,28-8,1 1,0 2,0 2,1 2,40 0,6-2,69-8,366-21,-520 35,0-1,0 1,0 0,0 0,0 0,0 0,1 0,-1 0,0 0,0 1,0-1,0 0,0 1,0-1,0 0,0 1,0-1,0 1,0 0,0-1,0 1,0 0,-1-1,1 1,0 0,0 0,-1 0,1 0,-1 0,1 0,-1 0,1 0,-1 0,1 0,-1 0,0 0,0 0,1 0,-1 0,0 0,0 2,-1 4,0 0,-1 0,0 0,0 0,-5 11,-3 10,-148 720,83-354,-55 276,129-666,0-1,-1 1,1-1,-1 1,0-1,0 0,0 0,-1 0,1 0,-1 0,1 0,-1-1,0 1,0-1,0 0,-1 0,1 0,0 0,-1-1,1 1,-1-1,0 0,1 0,-1 0,-4 0,-14 3,0-2,-1 0,-24-1,28-1,-40 1,-1-3,1-1,0-4,-58-14,-366-144,259 81,111 45,-1 4,-193-32,286 65,-40-10,61 12,-1-1,0 1,1 0,-1 0,0-1,1 1,-1 0,1-1,-1 1,0-1,1 1,-1-1,1 1,-1-1,1 1,0-1,-1 1,1-1,-1 0,1 1,0-1,0 0,-1 1,1-1,0 0,0 1,0-1,0 0,0 1,0-1,0 0,0 0,0 1,0-1,0 0,0 1,1-1,-1 0,0 1,0-1,1 0,-1 1,0-1,1 1,-1-1,1 0,0 0,29-29,-26 25,1085-1054,-681 550,-322 393,345-494,-407 579,-19 29,-12 22,0 0,0 0,2 1,0 0,1 0,1 1,0 32,11 134,-7-167,66 617,-43-532,3 25,-25-115,0-1,-2 1,0 0,0 0,-2 0,-3 19,-2-3,-2-1,0 0,-28 58,28-64,0 0,2 0,1 1,1 0,1 1,1-1,1 29,-2-6,-5 365,10-373,-1-8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6:07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2924 1291,'1'0,"0"0,0-1,0 1,0-1,0 0,0 1,1-1,-1 0,0 1,-1-1,1 0,0 0,0 0,0 0,0 0,-1 0,1 0,-1 0,1 0,-1-1,1 1,-1 0,1 0,-1 0,0-1,0 1,0 0,0 0,0-3,1 0,-1 0,1 0,-1-1,-1 1,1 0,0 0,-1 0,-1-5,-3 2,0 0,0 0,-1 0,0 1,0 0,-1 0,0 1,0-1,0 1,0 1,-16-7,9 2,-43-21,0 2,-2 3,-107-30,-192-27,186 51,-327-16,407 46,0 4,0 3,1 5,0 4,-118 34,157-32,1 2,1 2,0 2,2 3,1 2,-64 48,80-50,1 1,1 1,1 1,2 2,1 1,1 0,2 2,1 1,-22 53,19-27,4 2,2 0,3 1,2 0,-6 116,14-35,22 220,10-134,9-1,11-2,9-2,88 221,-17-147,-109-266,2 0,1 0,2-2,0-1,3-1,35 33,-46-50,2-1,0-1,0 0,1-1,0-1,0-1,1 0,1-2,-1 0,1-1,0-1,28 2,24-2,0-3,83-9,-97 4,917-128,-868 111,-1-4,0-5,166-71,-231 80,-2-2,-1-1,0-2,-2-2,-1-2,-2 0,0-3,-3 0,0-2,-3-1,45-77,-39 51,-4-1,-2-1,-3-2,-2 0,-4-2,-3 0,8-78,-11 6,-5 0,-7-1,-25-191,-9 97,-76-272,58 320,-120-281,119 349,-6 3,-5 3,-102-137,123 194,-2 2,-3 1,-3 3,-1 2,-97-68,141 110,1 1,-2 0,1 0,-1 0,1 1,-1 1,-1 0,1 0,0 0,-1 1,1 1,-1 0,1 0,-1 1,1 0,-1 0,0 1,1 1,-1-1,1 2,0-1,-1 1,1 1,-11 5,-47 20,37-18,1 2,0 0,1 3,-41 28,61-36,0 0,0 1,1-1,-11 20,-23 26,-15-5,-2-2,-86 54,14-9,-343 270,453-346,2 0,0 2,1 0,0 1,-16 25,-58 110,37-60,-81 160,117-211,2 1,1 0,3 2,-8 52,11-19,3 1,6 85,22 161,-15-244,2-6,3-1,3-1,3 0,3-1,4-2,2 0,4-1,3-2,3-2,2-1,86 106,284 285,-197-228,-208-221,1-1,1-1,-1 1,1-1,0 0,0 0,1-1,-1 0,1 0,0 0,0-1,0 0,1 0,-1-1,0 0,1 0,0-1,0 0,-1 0,1-1,0 0,15-2,49-7,0-4,70-21,136-54,27-8,-241 79,261-73,-235 60,134-64,-154 58,-2-2,-2-3,-1-3,-3-2,-2-4,98-102,-131 118,-2-1,-1-1,-1-2,-2 0,-2-1,-2-1,-1 0,-2-2,-2 1,-2-2,5-50,0-51,-7-1,-11-146,0 141,4 14,1 56,-13-136,7 196,0 1,-1 0,-1 0,-1 0,-1 0,0 1,-13-20,-12-12,-42-49,21 30,-260-296,-34 31,334 320,-1 2,-1-1,0 2,-1 0,0 1,0 1,-37-13,39 17,-1 2,0 0,0 0,0 2,0 0,0 1,0 0,0 1,0 1,-19 5,-63 19,-117 47,50-15,-644 168,469-137,262-71,48-13,1 2,0 2,-40 16,52-17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6:46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8:53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5016 1349,'-2'-18,"0"-1,0 1,-2 0,0 0,-1 1,-1-1,-1 1,0 1,-1-1,-1 1,0 0,-1 1,-15-16,-19-21,-3 2,-61-51,96 90,-125-110,-5 7,-4 6,-162-90,214 146,-1 5,-3 4,-1 4,-2 4,-1 5,-168-27,116 38,-1 7,0 7,0 6,0 7,-281 52,318-34,2 4,1 6,1 5,3 5,1 4,3 6,2 4,-99 75,150-91,1 2,3 3,2 1,2 3,2 2,3 1,2 2,-42 87,25-26,5 2,5 2,-44 191,55-156,8 1,6 1,7 1,7 1,8-1,32 253,-20-328,4-1,4-1,61 158,-57-188,1-1,3-1,2-1,2-2,2-1,67 71,-39-60,2-3,2-3,3-2,2-4,93 46,-15-21,274 90,-285-121,2-6,1-6,210 15,-157-34,0-9,205-24,-281 9,-2-6,0-4,206-71,-230 58,-1-3,-3-5,-1-3,156-115,-102 47,191-203,97-162,-280 307,-4 10,-3 6,189-271,-319 408,-1-1,-1 0,-1-1,-1 0,-1-1,-1 0,-1 0,-1-1,-1 1,-1-1,-2 0,0 0,-2 0,0 0,-2 0,-1 1,-1-1,-7-24,-12-22,-2 1,-4 0,-2 3,-3 0,-4 3,-2 1,-59-70,71 97,-1 2,-2 1,-1 1,-48-34,66 55,0 2,0 0,-1 0,0 2,0 0,-1 0,0 2,0 0,0 1,0 1,-1 0,0 2,-35 0,43 2,0-1,-1 0,1-1,0 0,0 0,-1-1,1-1,0 0,1 0,-16-8,-20-3,25 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7.6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1 195,'4'0,"6"-4,6-2,4 1,-2-4,1-4,2 0,1-2,1 1,-3-1,-1 3,1-3,-4-1,1 1,1 4,-2-2,0 3,-3 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38:55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4081 1038,'-300'-264,"232"209,-83-69,-327-205,404 288,-2 2,-1 4,-2 3,-1 4,-2 3,0 4,-94-11,104 24,0 4,-1 3,1 4,0 2,0 3,0 4,1 3,1 3,-71 28,56-12,1 4,3 4,1 4,2 2,2 5,-117 104,109-79,4 4,4 3,4 3,3 4,5 2,3 3,5 2,5 3,4 2,4 2,-35 136,43-102,6 2,7 0,5 2,7 0,11 190,7-220,5-1,5-1,4-1,6-1,4-1,5-1,65 131,-67-175,1-1,4-2,2-2,3-2,2-1,3-3,84 70,-60-64,3-4,2-4,2-3,2-3,117 43,53 4,373 85,279-18,-573-125,-240-30,150-12,-190 3,0-3,0-3,-1-1,60-24,-74 21,0-2,-2-1,0-2,-1-2,-1 0,41-38,-32 19,-2-2,-2-2,-2-1,-1-2,-3-1,-2-2,-3-1,-1-1,29-89,-24 41,-5-1,-3-1,-6-1,8-159,-23 100,-6 1,-8 0,-7 1,-6 1,-8 1,-6 1,-8 3,-6 1,-7 3,-156-281,161 339,-4 4,-3 2,-5 2,-140-136,148 168,-2 2,-2 3,-3 3,-1 3,-2 3,-2 3,-89-32,45 29,-2 4,-2 6,-219-24,336 53,0 0,0 0,0 0,0 0,0 0,0 0,0 0,0-1,0 1,0-1,0 0,0 1,1-1,-1 0,0 0,0 0,1 0,-1-1,0 1,1 0,-1-1,1 1,0-1,0 1,-1-1,1 0,-1-2,0-10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18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1,'0'9,"1"1,0-1,1 0,0 1,1-1,0 0,0 0,9 17,48 66,-25-41,67 135,-87-165,-1-4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24.2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4001 1,'1'150,"2"-37,-4 1,-30 201,23-284,-1-1,-1-1,-2 0,-1-1,-1 0,-1-1,-2 0,-38 47,-5-5,-120 106,115-117,-2-4,-2-2,-2-3,-120 60,139-88,-1-2,-79 16,68-19,13-5,-1-3,-1-2,1-2,-1-2,1-3,-1-1,1-4,-75-16,16-5,1-5,-191-84,-199-134,393 186,2-5,-138-119,64 17,20 19,68 70,-83-97,153 145,19 29,0 0,-1 1,1 0,-1-1,0 1,-1 0,1 0,-7-6,9 10,0 0,1 1,-1-1,1 0,-1 0,0 1,1-1,-1 0,1 1,-1-1,1 0,-1 1,1-1,0 1,-1-1,1 1,-1-1,1 1,0-1,-1 1,1-1,0 1,0 0,-1-1,1 1,0-1,0 1,0 0,0-1,0 1,0 0,0-1,0 1,0 0,0-1,0 1,1 0,-3 31,2-32,0 39,0-6,-1 0,-1 0,-7 36,-28 148,25-133,-42 156,54-240,0 0,0 0,0 0,0 0,0 0,0-1,0 1,0 0,-1 0,1 0,0 0,0 0,0 0,0 0,0 0,0 0,0 0,-1 0,1 0,0 0,0 0,0 0,0 0,0 0,0 0,-1 0,1 0,0 0,0 0,0 0,0 0,0 0,0 0,0 0,-1 0,1 1,0-1,0 0,0 0,0 0,0 0,0 0,0 0,0 0,0 0,0 0,-1 1,1-1,-3-24,1-30,4-92,17-383,-18 513,0 2,1 1,-1-1,2 1,6-22,-7 31,1-1,-1 1,0 0,1-1,0 1,0 1,0-1,1 0,-1 1,1-1,0 1,0 0,0 1,0-1,0 1,8-4,3 1,1-1,0 2,1 0,-1 1,1 0,-1 2,1 0,0 1,0 0,23 5,22 5,88 27,-70-16,-8-7,0-4,0-2,141-5,-209-4,27 2,-30-2,0 1,-1 0,1 0,0 0,0 0,0 0,0 1,0-1,0 0,0 0,0 0,-1 1,1-1,0 1,0-1,0 0,0 1,-1 0,1-1,0 1,-1-1,1 1,1 1,-4 0,1-1,-1 0,0 1,0-1,1 0,-1 0,0 0,0 0,0-1,0 1,-4 1,-5 2,-29 16,0 2,2 1,1 2,-45 40,68-53,-4 3,1 0,-23 27,21-21,-1-1,-1-1,-37 27,-18 15,-47 63,44-41,61-63,3-2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29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1082,'2'-5,"0"0,0 0,0 0,1 0,0 0,0 1,0-1,1 1,-1 0,1 0,0 0,6-4,-3 1,22-24,-2-1,-1-1,-2-1,-1-2,-1 0,-3-1,0-1,24-77,-36 86,-1 0,-1 0,1-51,-9-93,1 76,2 76,-4-65,4 81,-1 1,0-1,0 1,0 0,0 0,-1-1,1 1,-1 0,0 0,0 0,-1 1,1-1,-1 0,0 1,-4-4,6 6,0 0,0 0,-1 1,1-1,0 0,-1 1,1-1,0 1,-1 0,1-1,-1 1,1 0,-1 0,1 0,0 0,-1 0,1 0,-1 0,1 1,-1-1,1 0,0 1,-1-1,1 1,0 0,-1-1,1 1,0 0,0 0,0 0,0 0,0 0,0 0,0 0,0 0,0 0,0 0,-1 3,-5 6,1 1,0 0,-7 19,6-14,-11 26,1 2,3 0,1 1,3 0,-9 76,5 234,14-332,0-1,2 1,0-1,2 1,6 21,-9-39,0 0,1-1,0 1,0-1,0 1,0-1,1 0,-1 0,1 0,0 0,1 0,-1-1,1 1,-1-1,1 0,0 0,0 0,0-1,1 1,-1-1,1 0,-1 0,1-1,0 1,-1-1,1 0,0-1,8 1,5 0,-1-2,0 0,0-1,0 0,-1-2,1 0,-1 0,1-2,28-14,-36 15,0-1,0 0,-1 0,1-1,-1 0,-1 0,1-1,-2 0,1-1,-1 1,0-1,0 0,-1-1,-1 1,0-1,0 0,3-11,11-59,-3 0,6-99,-14-163,-7 354,-1 5,1 1,1-1,1 1,0-1,8 28,106 230,-89-205,4-1,63 104,-92-169,1-1,0 1,-1-1,1 0,0 0,1 0,-1 0,0-1,1 1,-1-1,1 0,0 0,0 0,0 0,0-1,0 0,0 0,0 0,1 0,-1 0,0-1,1 0,6-1,10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0.4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0,'1'46,"2"0,2-1,2 0,2 0,2-1,2 0,2-1,2 0,1-1,25 40,-40-78,-1 0,1 0,0 0,0 0,0 0,0 0,1-1,0 0,-1 0,1 0,1 0,-1 0,5 2,-6-5,-1 1,1-1,0 1,-1-1,1 0,-1 0,1 0,0 0,-1-1,1 1,-1-1,1 1,-1-1,1 0,-1 0,1 0,-1 0,0-1,0 1,1-1,-1 1,0-1,0 0,-1 0,4-4,5-4,-1-2,0 1,-1-2,-1 1,0-1,0 0,-1 0,-1 0,5-19,0-13,8-72,-14 84,-4 31,3-44,-3 44,0 1,0 0,0-1,0 1,0-1,0 1,0 0,-1-1,1 1,0 0,-1 0,1-1,-1 1,1 0,-1 0,0 0,0-1,0 1,1 0,-1 0,0 0,0 0,0 1,0-1,-1 0,1 0,0 1,0-1,-2 0,2 1,0 0,0 0,1 1,-1-1,0 1,0-1,0 0,0 1,0-1,1 1,-1 0,0-1,0 1,1 0,-1-1,0 1,1 0,-1 0,1 0,-1-1,1 1,0 0,-1 0,1 0,0 0,-1 0,1 0,0 0,0 0,0 0,0 0,0 0,0 0,0 0,0 0,1 1,1 39,9 0,1-1,2-1,2 0,2-1,26 44,19 41,3 28,-57-136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1.2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0 278,'9'-8,"1"0,0 0,17-10,26-21,-11 1,1 2,2 2,51-30,-51 45,-25 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2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1 230,'12'-1,"0"0,-1-2,1 1,0-2,-1 0,17-7,23-7,20-6,95-45,-90 36,64-15,-115 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3.2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1 327,'0'-11,"2"0,0 0,0 0,1 0,0 0,1 1,0-1,1 1,0 0,0 0,8-9,4-5,1 1,1 1,23-21,-35 35,1 1,0 0,1 0,-1 1,1 0,0 0,1 1,-1 1,1-1,0 1,0 1,1 0,-1 1,1 0,-1 0,1 1,0 0,-1 1,1 0,0 1,-1 0,1 1,-1 0,1 1,-1 0,0 0,0 1,0 0,-1 1,1 0,-1 1,0 0,-1 0,11 10,20 21,-1 2,-2 1,-2 2,-1 1,-3 2,26 49,-54-91,-1 0,1 0,0 0,-1 1,1-1,-1 0,0 1,0-1,-1 0,1 1,-1-1,0 1,1 0,-2-1,1 1,0-1,-1 1,0 3,-2-2,0 0,0 0,0 0,-1-1,0 0,1 1,-2-1,1-1,0 1,-7 4,-21 20,0 1,2 2,1 1,-38 54,-82 152,124-197,24-40,0 1,0-1,0 0,1 1,-1-1,0 0,0 1,1-1,-1 1,1-1,-1 1,1 0,0-1,-1 1,1-1,0 1,0 0,0-1,0 1,0-1,1 1,-1-1,1 4,1-4,-1 0,0-1,0 1,1 0,-1-1,0 1,1-1,-1 1,0-1,1 0,-1 1,1-1,-1 0,1 0,-1 0,1 0,-1 0,0-1,1 1,1-1,9-1,0-2,-1 1,0-1,1-1,10-6,1-3,11-7,1 2,40-16,375-130,-187 70,-212 72,-37 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6.7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1 402,'4'3,"0"-1,-1 0,1 1,-1-1,1 1,-1 0,0 0,0 1,-1-1,1 1,0-1,-1 1,3 7,5 3,64 78,120 116,-191-205,0 0,0 0,0 0,1 0,-1-1,1 1,-1-1,1 0,0 0,0 0,0 0,0-1,0 0,0 0,0 0,9 1,-9-3,0 0,-1 0,1 0,0 0,0 0,-1-1,1 0,-1 0,0 0,1 0,-1 0,0-1,0 1,0-1,-1 0,1 0,-1 0,4-5,107-173,-25 35,-43 78,-4-3,44-105,-72 129,-11 40,-1-1,1 0,1 1,-1-1,1 1,1 0,6-11,-10 18,0 0,0 0,0 0,0 0,0 1,0-1,0 0,0 0,0 0,0 0,0 0,0 0,0 0,0 0,0 0,0 0,1 0,-1 0,0 1,0-1,0 0,0 0,0 0,0 0,0 0,0 0,0 0,0 0,0 0,1 0,-1 0,0 0,0 0,0 0,0 0,0 0,-3 10,-2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5.8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1,'-11'0,"0"0,0 1,0 0,1 0,-1 1,1 1,-1 0,-11 5,14-4,1 0,0 1,0 0,1 0,-1 1,1 0,0 0,0 0,1 1,0-1,-6 11,-7 15,1 1,1 0,2 1,2 1,-13 52,15-39,2 1,2-1,0 81,6-102,2-1,1 0,1 1,2-1,0-1,19 50,-19-63,-1 0,1-1,1 1,0-1,1 0,0-1,1 0,0 0,0-1,1 0,0-1,1 0,-1 0,2-1,22 10,-31-15,0-1,1 1,-1-1,1 0,-1 0,1-1,-1 1,1-1,-1 0,1 0,-1 0,1 0,-1 0,1-1,-1 0,1 1,-1-1,1-1,-1 1,0 0,4-3,-2 0,-1 1,0-1,0 0,0 0,-1-1,1 1,-1-1,0 0,0 0,-1 0,1 0,1-7,4-16,-1 0,-1-1,-1 0,0-33,-4 54,7-112,-9-139,-21 121,21 137,1 1,0 0,0 0,0 0,0-1,0 1,0 0,0 0,0 0,0-1,1 1,-1 0,0 0,0 0,0-1,0 1,0 0,0 0,0 0,0 0,0-1,1 1,-1 0,0 0,0 0,0 0,0 0,0 0,1-1,-1 1,0 0,0 0,0 0,1 0,-1 0,0 0,0 0,0 0,1 0,-1 0,0 0,0 0,0 0,0 0,1 0,13 6,15 14,-27-18,331 273,-214-174,-100-86,-1 0,31 32,-40-35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3:37.8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0 351,'23'26,"-1"1,-2 1,-1 1,-1 0,17 40,-19-37,19 43,14 29,-43-94,1 1,0-1,0 0,1-1,0 0,17 15,-23-22,0-1,0 1,0-1,1 1,-1-1,0 0,1 0,-1 0,1 0,-1-1,1 1,-1-1,1 1,-1-1,1 0,0 0,-1 0,1 0,-1 0,1-1,-1 1,1-1,-1 0,1 0,-1 0,1 0,-1 0,0 0,1-1,-1 1,0-1,0 1,0-1,0 0,-1 0,1 0,0 0,-1 0,3-4,5-8,-1 0,0 0,-1-1,11-29,5-10,2 1,3 2,2 1,59-75,-39 55,44-80,-58 94,-28 45,0 0,-1-1,0 1,-1-1,0-1,7-23,-9 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08.4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1484,'0'-11,"-1"6,1 0,0 0,0 0,1-1,0 1,0 0,2-6,-3 10,1 0,0 0,-1 0,1 0,0 0,0 0,0 0,0 0,0 1,0-1,0 0,0 1,0-1,0 1,0-1,0 1,0 0,0-1,1 1,-1 0,0 0,0 0,0 0,1 0,-1 0,0 0,0 0,0 0,0 1,1-1,-1 0,0 1,0-1,0 1,0-1,0 1,2 1,24 12,0 1,-1 1,-1 2,-1 0,40 40,-12-13,176 154,293 234,-520-432,20 15,1-1,0-1,32 15,-48-26,-1-1,1 1,-1-1,1-1,0 1,-1-1,1 0,0 0,0-1,0 0,0 0,0 0,0-1,-1 0,1 0,0 0,0-1,-1 0,1 0,-1 0,7-4,4-7,0-2,-1 1,-1-2,0 0,-1-1,0 0,16-32,-18 31,202-376,-101 176,290-469,67 48,-434 598,2 3,2 0,52-37,-88 73,-7 7,-8 7,-3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09.8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2141,'2'6,"0"0,0 0,1 0,0 0,0 0,0 0,1-1,-1 1,9 8,-3-3,169 200,-93-115,-85-96,44 53,2-2,3-2,66 51,-99-88,0-1,0 0,1-2,1 0,-1 0,1-2,1 0,-1-1,1-1,0-1,0-1,1 0,-1-2,1 0,-1-1,26-3,-15-3,0-1,0-2,-1 0,0-2,53-29,-24 6,90-69,-71 39,104-110,53-90,-81 76,143-232,84-231,-247 394,160-277,-283 518,1 0,1 1,0 0,15-14,-14 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15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42 150,'0'-12,"-2"-1,0 0,0 1,-1-1,-1 1,0 0,-7-16,-3-7,39 167,11-22,77 158,78 91,-149-295,-25-45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16.0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55,'367'-13,"-9"1,-276 13,-43 1,-1-1,1-2,0-2,-1-2,42-9,-51 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17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1 346,'9'-1,"0"-1,1 0,-1-1,0 0,-1-1,17-8,8-3,192-55,-136 45,90-38,63-27,-200 76,47-20,-65 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18.4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1 280,'7'1,"-1"1,1 1,0-1,-1 1,0 1,1-1,-1 1,-1 0,1 0,-1 0,8 9,6 3,-1-3,-1 0,-1 2,-1 0,0 1,16 22,-31-37,0-1,0 0,0 1,0-1,1 1,-1-1,0 0,0 1,1-1,-1 1,0-1,0 0,1 1,-1-1,0 0,1 0,-1 1,1-1,-1 0,0 0,1 0,-1 1,1-1,-1 0,1 0,-1 0,0 0,1 0,-1 0,1 0,-1 0,1 0,-1 0,1 0,-1 0,0 0,1 0,-1 0,1-1,-1 1,1 0,10-23,0-45,-10 59,8-61,20-120,-28 185,0 0,0 0,1 0,0 0,0 0,0 0,1 1,0-1,0 1,0-1,0 1,0 0,1 1,0-1,0 0,0 1,0 0,0 0,1 0,5-2,-3 3,-1 0,1 0,0 0,0 1,0 0,0 0,0 1,0 0,0 0,0 1,0 0,0 0,0 1,12 4,-3 0,0 1,0 1,-1 1,0 0,0 1,23 21,76 83,-75-72,8 11,42 64,-49-64,-27-35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19.6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107 1,'-4'-1,"0"1,0 0,0 0,0 1,0-1,0 1,0 0,0 0,1 0,-1 0,0 1,0-1,1 1,-1 0,1 0,0 0,-1 1,1-1,0 1,0 0,1 0,-1 0,0 0,1 0,0 1,0-1,0 1,0-1,1 1,-1 0,1 0,0-1,0 1,0 0,1 0,-1 0,1 0,0 5,-2 25,1 1,1-1,2 1,2-1,1 0,1 0,2-1,19 50,-19-63,0 0,2-1,0 0,1 0,1-1,1-1,0 0,2-1,-1 0,2-1,0-1,1-1,0 0,32 17,-20-16,1-2,-1-1,2-1,49 8,127 8,-89-14,-111-11,-3 0,-1 0,1-1,0 1,0-1,-1 0,1 0,0 0,0 0,-1-1,1 0,0 0,0 0,-1 0,1 0,5-4,2-5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0.7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200 335,'-28'-1,"18"0,0 1,0 0,0 1,0 0,1 0,-16 4,23-4,-1 1,0-1,1 0,-1 1,1 0,0 0,-1-1,1 1,0 1,0-1,0 0,0 0,1 1,-1-1,1 1,-1-1,1 1,0 0,0 0,0 0,0-1,1 1,-1 0,1 0,-1 0,1 4,0 3,1 0,0-1,0 1,1 0,0-1,0 0,1 1,0-1,1 0,0-1,1 1,-1 0,2-1,-1 0,1-1,0 1,9 7,14 13,1-1,58 40,-81-62,21 15,0-1,2-2,0-1,1-1,0-1,1-2,41 10,-70-21,0-1,-1 1,1 0,0-1,-1 0,1 0,0 0,0 0,-1 0,1 0,0-1,0 1,-1-1,1 0,-1 0,1 0,-1 0,1 0,-1-1,1 1,-1-1,4-3,-4 2,1-1,-1 0,0 0,0-1,-1 1,1 0,-1-1,0 1,0 0,-1-1,1 0,-1 1,0-7,1-12,-2-1,0 0,-1 1,-1 0,-1-1,-1 1,-2 1,0-1,-1 1,-1 0,-1 1,-13-21,-30-42,-4 3,-67-76,112 144,-2 0,1 1,-2 1,1 0,-2 0,-24-11,32 18,0 0,0 1,0 0,0 0,-1 1,1 0,-1 1,1 0,-1 0,0 1,0 0,1 0,-1 1,0 0,-14 5,20-5,0 0,0 0,0 1,0 0,1-1,-1 1,0 0,1 0,0 0,-1 1,-3 4,-4 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2.3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1 279,'13'1,"1"0,0 2,-1 0,1 0,-1 1,0 1,0 0,-1 1,16 9,16 12,42 34,-43-30,-2 1,-1 3,-2 1,47 58,-64-59,-20-33,0-1,-1 0,1 1,0-1,-1 1,1-1,-1 1,0-1,1 1,-1-1,0 1,0-1,0 1,0-1,0 1,0-1,-1 1,1-1,0 1,-1-1,1 1,-1-1,0 2,-1-4,0-1,1 0,-1 1,1-1,0 0,-1 0,1 1,0-1,0 0,0 0,0-1,-1-2,2 4,-7-19,1 0,0-1,2 1,1-1,0 0,1 0,2 0,0-1,1 1,1 0,1 0,1 1,7-24,0 6,2 0,2 1,2 0,1 1,1 1,25-32,-39 59,0 1,1 1,-1-1,1 1,0 0,1 0,0 1,-1 0,2 0,-1 0,11-4,-13 7,0 1,1 0,-1 0,0 0,1 0,-1 1,1 0,-1 0,1 0,-1 1,0 0,1 0,-1 0,0 1,0 0,0 0,0 0,9 5,40 28,-2 2,-1 3,84 84,-86-78,-48-45,21 20,33 40,-51-57,-1 1,1-1,-1 1,0 0,0 0,0 0,-1 0,0 0,0 1,0-1,-1 1,0-1,0 1,0-1,-1 1,0 10,0-14,0-1,-1 1,1 0,-1-1,1 1,-1-1,0 1,0-1,0 1,0-1,0 1,0-1,0 0,0 0,-1 0,0 2,1-3,0 0,1 0,-1 1,0-1,1 0,-1 0,0 0,1 0,-1 0,0 0,0 0,1 0,-1 0,0-1,1 1,-1 0,0 0,1 0,-1-1,0 1,1 0,-1-1,1 1,-1-1,1 1,-1-1,1 1,-1-1,1 1,-1-1,1 1,-1-1,1 0,0 1,-1-1,1 1,0-1,0 0,-1-1,-19-47,1-2,3-1,-12-65,13 54,15 61,-3-9,0-1,1 1,0 0,1-1,0-21,2 30,-1 1,0 0,1 0,0 0,-1 0,1 0,0 0,0 0,0 0,0 0,0 0,1 1,-1-1,0 0,1 1,-1-1,1 1,0-1,-1 1,1 0,0 0,0 0,0 0,0 0,0 0,0 0,0 1,0-1,0 1,1-1,-1 1,0 0,0 0,0 0,0 0,1 0,2 1,22 2,-1 1,1 2,-1 0,-1 2,0 0,28 14,139 80,-173-91,47 28,68 53,-117-79,-1 0,-1 1,-1 1,0 0,0 0,-2 2,0 0,-1 0,13 27,-14-10,-6-4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6.6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1,'1'6,"0"0,1 0,0 0,0 0,0-1,1 1,0-1,0 1,0-1,1 0,0 0,0-1,6 7,7 9,200 251,75 98,-146-181,-135-172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2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0,'8'4,"4"6,7 6,6 3,2 13,5 4,1 1,0 2,-1-5,-7-5,-3-6,-6-4,-4 0,-6-4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3.3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 64,'0'-5,"-4"0,-1-9,-1-6,2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4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0,'10'1,"1"0,0 1,-1 0,1 0,-1 1,0 1,0 0,0 0,9 6,86 58,-65-40,-13-11,0 1,-2 1,0 1,-1 1,-1 1,21 26,-41-49,-2-11,-1-22,0 21,0 7,1 0,0-1,0 1,0 0,1 0,0 0,0 0,0 0,1 0,0 0,0 1,0-1,1 1,8-10,-5 8,1 0,0 1,0 0,1 0,0 0,0 1,0 1,16-6,-3 3,0 0,1 2,0 1,0 1,0 1,0 1,38 3,-27 4,0 1,-1 2,0 1,0 1,-1 2,0 1,-2 2,0 1,0 1,-2 2,0 1,-2 1,33 34,-42-36,-4-3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5.6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126 0,'-5'0,"-1"1,1-1,0 1,-1 0,1 0,0 0,0 1,0-1,0 2,0-1,0 0,1 1,-1 0,1 0,-1 0,1 0,0 1,1 0,-1 0,1 0,-1 0,1 0,0 1,1-1,-1 1,1 0,0 0,0 0,0 0,1 0,0 0,0 1,0-1,0 11,1-13,1 0,0 1,-1-1,1 0,0 1,0-1,1 0,-1 0,1 0,-1 0,1 0,0 0,0 0,0-1,1 1,-1-1,1 1,-1-1,1 0,0 0,0 0,0-1,0 1,0-1,0 1,0-1,0 0,6 1,-3-1,0 0,0 0,0 0,0-1,0 0,1 0,-1-1,0 1,0-2,0 1,0 0,0-1,0 0,9-6,-11 6,-1 0,1 0,0 1,-1-1,1 1,0 0,0 0,0 0,0 0,0 0,0 1,0 0,0 0,0 0,0 0,5 2,-1 1,0 0,0 0,0 1,0 0,-1 1,13 9,66 56,-2 4,98 113,-92-93,605 696,-690-784,155 218,-135-184,-1 1,-2 1,29 82,-46-110,-1 0,-1 1,0-1,-1 1,1 25,-3-37,0 1,0-1,0 0,-1 1,1-1,-1 0,0 1,0-1,0 0,0 0,-1 0,1 0,-1 0,0 0,0 0,0-1,0 1,0-1,0 1,-1-1,1 0,-1 0,0 0,1 0,-1 0,0-1,0 1,0-1,-1 0,-4 2,-11 0,0-1,0-1,0 0,0-2,0 0,1-1,-1 0,0-2,-18-6,-15-6,-92-43,81 29,1-3,2-3,1-2,2-2,-84-79,117 96,1 0,1-2,2-1,0 0,2-2,1 0,1-1,1 0,2-1,1-1,1 0,2-1,1 0,-4-37,4-90,7 99,-3 1,-12-67,15 119,-2-2,1-1,0 0,1 1,0-1,1 0,1-16,0 23,-1 1,1-1,0 1,0-1,1 1,-1-1,0 1,1 0,-1 0,1 0,0 0,0 0,0 0,0 0,0 0,0 1,0-1,1 1,-1-1,0 1,1 0,-1 0,1 0,-1 1,1-1,0 0,-1 1,6-1,0 1,1 0,-1 0,0 1,0 0,1 0,-1 1,0 0,11 4,-16-5,15 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6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1 230,'24'-3,"0"0,0-1,40-12,-16 3,353-67,-59 14,-259 49,96-8,-140 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6.9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0 332,'10'-1,"0"-1,0 0,0 0,-1-1,1 0,11-6,12-4,750-229,-729 227,-17 4,-1 1,60-7,-75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7.8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152 78,'-5'1,"-1"0,1 0,-1 1,1-1,0 1,0 1,0-1,0 1,0 0,0 0,0 0,1 1,0-1,0 1,0 0,0 1,0-1,1 1,0-1,0 1,-3 6,-2 4,0 0,1 0,1 1,0 0,-6 32,11-43,0 1,0-1,1 1,0-1,0 1,1 0,-1-1,1 0,0 1,1-1,-1 1,1-1,0 0,0 0,6 9,-3-8,0 1,1-1,0 1,0-2,1 1,-1-1,1 0,0 0,11 5,13 4,0-2,1-1,0-1,38 5,-48-10,18 5,1-2,0-2,0-2,68-1,-106-3,-1 0,0 0,1-1,-1 1,0-1,0 0,1 1,-1-1,0 0,0 0,0 0,0-1,0 1,0 0,-1-1,1 0,0 1,-1-1,1 0,-1 0,0 1,2-4,-1 0,0 0,0 0,-1 0,0 0,0 0,0 0,0-1,-1 1,0-9,-2-3,0 0,-1 0,-1 0,-1 1,-8-22,5 22,-1 0,-1 0,0 1,-1 0,-1 1,0 0,-1 1,-1 1,0 0,0 0,-1 2,0 0,-18-8,-21-10,-2 2,-89-26,79 34,41 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29.6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25 698,'-1'1,"0"-1,-1 1,1-1,0 1,0 0,0-1,0 1,0 0,0 0,0 0,0 0,0 0,0 0,0 0,1 0,-1 1,0-1,1 0,-1 0,1 1,-1-1,1 0,0 0,-1 1,1-1,0 0,0 3,-3 37,3-37,1 1,0-1,1 0,-1 1,1-1,0 0,0 0,0 0,0 0,1-1,0 1,0-1,0 1,0-1,0 0,0 0,1 0,0-1,7 5,10 5,0-1,33 13,-39-18,14 5,1-1,0-2,0-1,1-1,33 2,157-5,-217-3,-1 0,1 0,-1 0,1-1,-1 1,1-1,-1 0,0 0,1 0,-1 0,0-1,0 0,1 1,-1-1,-1 0,1 0,0-1,0 1,3-5,-4 3,1 0,-1-1,0 0,-1 1,1-1,-1 0,0 0,0 0,0 0,-1 0,1 0,-1 0,-2-9,-7-59,-4 1,-3 0,-41-115,19 68,34 106,2 0,-2 1,1 0,-2 0,1 1,-2-1,0 1,0 0,-1 0,-9-11,16 22,0 0,-1-1,1 1,0 0,0 0,-1 0,1 0,0-1,0 1,-1 0,1 0,0 0,-1 0,1 0,0 0,0 0,-1 0,1 0,0 0,-1 0,1 0,0 0,0 0,-1 0,1 0,0 0,-1 0,1 0,0 0,0 1,-1-1,1 0,0 0,0 0,-1 0,1 1,0-1,0 0,0 0,-1 1,1-1,0 0,0 0,0 1,0-1,0 0,0 0,-1 1,1-1,0 0,0 1,0-1,0 0,0 0,0 1,0-1,0 0,0 1,0-1,0 0,0 0,1 1,-1-1,0 0,0 1,0-1,2 23,3-7,0 1,2-1,0 0,1-1,0 1,1-2,1 1,0-1,18 18,4 2,2-2,49 36,-50-45,1-2,0 0,2-3,1-1,0-1,1-2,0-2,1-2,0-1,1-2,80 4,-114-10,-1-1,1 0,0-1,0 1,0-1,0 0,-1-1,1 1,-1-1,1 0,-1-1,1 1,5-5,-9 5,1 0,-1 0,0-1,0 1,0-1,0 1,0-1,0 0,-1 0,1 0,-1 0,0 0,0 0,0 0,0 0,-1 0,1-1,-1 1,0 0,0 0,0-1,0 1,-1 0,1 0,-2-5,-3-10,0 1,-1-1,-1 1,0 0,-13-20,-55-78,50 78,-5-1,-1 0,-1 3,-60-52,48 47,6-7,11 11,22 35,8 13,8 17,262 397,-221-350,-40-59,0 0,1-1,1 0,0-1,30 24,-36-34,1 1,-1-1,1-1,0 0,0 0,1 0,-1-1,1-1,-1 0,1 0,0-1,0 0,0-1,12 0,42-3,0-3,-1-2,0-3,0-3,-1-2,59-25,-85 22,-10 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0.3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61,'4'0,"6"-4,10-2,1-3,2-2,1 3,0 1,1 3,1 2,-1 1,0 1,1 0,-1 0,1-3,-5-3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1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834 1,'-46'-1,"0"2,0 3,0 1,1 2,-1 2,1 3,-76 29,80-23,2 2,0 1,-54 41,71-45,1 1,1 1,1 0,0 2,2 0,-28 44,43-62,-1 1,1 0,1-1,-1 1,0 0,1 0,0 0,0 0,0 1,1-1,-1 0,1 5,0-8,1 1,-1-1,1 1,-1-1,1 0,0 1,-1-1,1 0,0 0,0 1,0-1,0 0,0 0,0 0,1 0,-1 0,0-1,0 1,1 0,-1 0,0-1,1 1,-1-1,1 1,-1-1,1 0,-1 1,1-1,-1 0,1 0,-1 0,1 0,-1 0,1-1,2 0,10-1,0-2,-1 0,1 0,-1-1,0-1,0 0,-1-1,0 0,20-16,15-7,-41 26,0-1,0 0,-1 0,0 0,1-1,-2 1,6-9,-7 9,1 0,-1 1,1-1,0 1,0 0,0 0,0 1,1-1,-1 1,1 0,0 0,0 0,10-3,-2 3,0 1,0 0,0 1,0 0,0 1,0 1,0 0,0 1,0 0,0 1,0 1,0 0,-1 0,0 1,0 1,0 0,-1 1,14 9,1 4,-1 0,-1 2,-1 1,0 0,-2 2,23 33,-4 5,-3 2,-3 1,-3 1,-3 2,-3 0,21 91,-14-11,-7 1,7 154,-32-302,16 299,-16-226,-3-1,-12 75,14-147,-1 17,-2 0,-1 0,-13 35,17-50,-1 0,0 0,-1-1,1 1,-1 0,1-1,-1 0,0 0,0 0,-6 5,7-7,0 0,-1 0,1 0,0 0,-1 0,1-1,0 1,-1-1,1 1,-1-1,1 0,0 0,-1 0,1 0,-1 0,1-1,-1 1,1-1,0 0,-3 0,-8-5,1 0,0 0,1-1,0 0,0-1,0-1,1 0,-17-19,-68-94,62 75,-13-14,-213-304,215 295,4-2,2-1,-39-110,69 160,0 0,2-1,0 0,2 0,1 0,0 0,2 0,1-1,1 1,1 0,1-1,1 1,1 0,1 1,1 0,19-42,14-5,2 2,4 2,65-73,-100 126,-1 0,2 0,0 2,0-1,1 2,1-1,0 2,0 0,0 1,1 0,1 1,-1 1,1 0,0 1,0 1,1 0,-1 1,1 1,0 1,0 0,22 3,-36-2,0 0,0 1,0-1,0 1,0 0,-1 0,1 0,0 0,-1 1,1-1,0 1,2 2,6 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7.6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0,'1'6,"1"-1,-1 0,1 0,0 0,0 0,0 0,1 0,0 0,4 6,5 8,398 600,-215-341,-70-97,226 351,-348-527,0 1,1-1,0 0,0 0,8 8,-11-13,-1 0,0 0,0 0,0 1,1-1,-1 0,0 0,1 0,-1 1,0-1,0 0,1 0,-1 0,0 0,1 0,-1 0,0 0,1 0,-1 0,0 0,1 0,-1 0,0 0,0 0,1 0,-1 0,0 0,1 0,-1 0,0 0,1-1,-1 1,0 0,0 0,1 0,-1 0,0-1,0 1,1 0,1-27,-6 1,-1 0,-17-47,2 6,-4-23,4-1,4-1,-7-145,23 233,-1 0,1-1,1 1,-1-1,0 1,1-1,0 1,0 0,1-1,-1 1,1 0,0 0,0 0,0 0,0 0,6-6,-4 7,0 1,0-1,0 1,0-1,1 1,-1 1,1-1,0 1,-1 0,1 0,0 0,0 0,-1 1,1 0,9 1,28 0,-1 3,1 1,-1 3,-1 1,49 17,-31-5,-1 4,100 58,-16 11,204 179,-319-252,0 1,-1 0,-1 2,-1 0,37 52,-50-61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2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354 67,'-9'1,"-1"0,1 1,-1 0,1 0,0 1,0 0,0 1,-16 9,4-1,0 2,-23 18,29-18,1 0,0 1,1 0,1 1,0 0,1 1,1 1,0-1,2 2,-7 18,7-16,1 1,2 0,0 0,1 0,1 1,1-1,1 1,4 38,-3-57,0 1,0 0,1-1,0 1,0 0,0-1,1 1,-1-1,1 1,0-1,0 0,1 0,-1 0,1 0,0 0,0-1,0 1,1-1,-1 0,1 1,-1-2,1 1,0 0,0-1,1 0,-1 0,0 0,1 0,-1-1,1 0,0 0,-1 0,1 0,0-1,-1 0,1 0,7-1,-2 1,0 0,0-1,-1-1,1 1,0-2,-1 1,1-1,13-7,-6 1,-1-1,0-1,23-20,365-266,-395 292,-1-1,0 0,0-1,-1 1,0-1,0-1,0 0,-1 0,6-11,-10 16,-1 0,0 0,0 0,0-1,0 1,0-1,-1 1,0 0,1-1,-1 1,-1-1,1 1,0-1,-1 1,0 0,1-1,-1 1,-1 0,1 0,0-1,-1 1,0 0,0 0,0 1,0-1,0 0,0 1,-1-1,1 1,-4-3,-6-6,-2 1,0 0,0 1,0 0,-1 1,-27-10,-102-27,97 32,40 11,0 0,-1 0,1 1,-1 0,-7 0,-2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3.5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0,'0'4,"4"6,2 6,-1 4,4-2,0 1,-2 2,3 1,3 1,0 1,2 1,-2 0,2-4,-3-1,-2 0,-4-4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3.9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26,'0'-4,"0"-6,0-1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4.7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0 130,'107'96,"-58"-53,45 51,-90-89,0 0,-1 1,0-1,0 1,3 11,0-7,-6-41,0-6,2-1,2 1,1 0,2 0,1 1,26-68,-33 100,0 1,1-1,-1 1,1 0,0 0,0-1,0 1,1 1,-1-1,1 0,-1 0,1 1,0 0,0-1,0 1,0 0,0 1,4-3,-2 3,0 0,0 0,0 0,1 0,-1 1,0 0,0 0,0 0,0 1,0 0,9 2,10 5,-1 1,0 1,0 1,29 20,-31-19,37 24,-1 2,-1 3,-3 2,83 86,-121-112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36.3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459 76,'-11'-9,"0"1,0 1,-1 0,0 0,0 1,-1 0,0 1,0 1,0 0,-24-4,19 6,1 0,0 2,-1 0,1 0,-1 2,1 0,0 1,0 1,0 1,0 0,1 1,0 1,-26 14,39-19,1 0,-1 0,0 0,1 1,-1-1,1 1,0 0,0-1,0 1,0 0,0 0,1 1,-1-1,1 0,0 0,0 1,0-1,-1 6,2-3,0-1,1 1,-1-1,1 1,0 0,0-1,1 0,0 1,0-1,4 9,0-3,1 0,0 0,0-1,1 0,1-1,-1 0,2 0,-1 0,17 10,-14-13,1 1,-1-2,2 0,-1 0,0-2,1 1,0-2,26 3,-29-4,0-1,0 0,0-1,0 0,0-1,0 0,0 0,-1-1,1-1,-1 0,18-9,-24 10,-1 0,0 1,1-1,-1-1,-1 1,1 0,0-1,-1 1,0-1,3-5,9-14,-14 23,0 0,1 0,-1 0,0 0,0 0,0 0,1 0,-1 0,0 0,0 0,0 0,1 0,-1 0,0 0,0 0,1 0,-1 0,0 0,0 0,0 0,0 0,1 0,-1 1,0-1,0 0,0 0,0 0,1 0,-1 0,0 0,0 1,0-1,0 0,0 0,0 0,1 0,-1 1,0-1,0 0,0 0,0 0,0 1,0-1,0 0,0 0,0 0,0 1,0-1,0 0,0 0,0 0,0 1,0-1,0 0,0 0,0 0,0 1,-1-1,4 19,-3-16,7 38,1 1,2-2,2 1,2-1,1-1,2-1,36 58,181 240,-187-275,13 16,-14-19,-2 2,46 84,-86-138,-1 0,0 0,-1 0,1 0,-1 1,-1-1,1 1,-1 0,0-1,-1 1,0 10,0-13,-1-1,0 1,0-1,-1 0,1 1,-1-1,1 0,-1 0,0 0,0 0,0 0,-1 0,1-1,-1 1,0-1,1 1,-1-1,0 0,0 0,0-1,-1 1,-5 2,-14 6,-1-1,-1-1,0 0,0-2,-1-1,1-2,-1 0,0-1,0-2,0 0,-37-7,49 5,1-1,-1 0,1-1,0-1,1 0,-1 0,1-1,0-1,1 0,-1-1,1 0,1-1,0 0,0 0,0-1,2-1,-1 1,1-2,1 1,0-1,0 0,1 0,-5-15,-52-176,55 175,3-2,0 1,2 0,0-1,3-32,1 56,0 1,0-1,0 1,1-1,0 1,0 0,0 0,1 0,0 0,-1 0,2 1,-1-1,1 1,-1 0,1 0,0 0,0 0,1 1,-1-1,1 1,0 0,0 1,0-1,6-1,4-2,-1 2,1-1,1 2,-1 0,0 1,1 0,21 1,216 4,-231-3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18.1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1 833,'0'-7,"8"-214,-4 193,1-1,1 1,1 0,2 1,19-45,-17 49,1 1,1 0,1 1,1 0,1 1,0 0,2 2,0 0,1 1,1 1,0 0,1 2,1 0,0 2,0 0,2 2,33-12,3 4,1 2,0 3,95-8,-50 14,133 9,-191 0,-1 2,0 3,0 1,0 2,-1 2,87 37,-128-47,-1 0,1 0,-1 1,0 0,0-1,0 1,0 1,0-1,-1 1,1-1,-1 1,0 0,0 0,-1 0,1 1,-1-1,3 8,-4-7,0 1,0-1,-1 0,0 0,0 0,-1 0,1 0,-1 0,0 0,-1 0,1 0,-1 0,0 0,0 0,0-1,-6 9,-150 227,-283 329,244-356,175-185,19-24,1 0,-1 0,0 0,0 0,-1 0,1-1,-1 0,0 0,-6 5,10-8,-1 0,1 0,0 0,0 1,-1-1,1 0,0 0,0 0,-1 0,1 0,0 0,0 0,-1 0,1 0,0 0,0 0,-1 0,1 0,0 0,0 0,-1 0,1-1,0 1,0 0,-1 0,1 0,0 0,0 0,0-1,-1 1,1 0,0 0,0 0,0-1,0 1,-1 0,1 0,0 0,0-1,1-13,9-12,-6 21,0 1,1 0,-1 0,1 1,0-1,0 1,1 0,-1 0,1 1,-1-1,1 1,0 1,0-1,0 1,0 0,6-1,17 0,1 1,32 3,-22 0,73 1,163-4,-145-20,-110 17,9-5,-3-2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18.8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1,'-2'5,"1"0,-1 0,1 0,-1 0,-1 0,1 0,-1-1,0 1,-3 3,-9 17,-22 60,4 3,3 0,-27 144,34-99,-10 248,32-349,2-1,1 0,1 0,2-1,0 1,3-1,14 41,-17-59,0-1,0 1,1-1,1 0,0-1,0 0,1 0,0 0,1-1,0 0,0-1,1 0,0-1,0 0,1 0,0-1,0 0,1-1,-1 0,1-1,14 3,-12-4,1-1,0-1,0 0,0 0,0-2,0 0,0 0,-1-2,1 1,0-2,23-9,-17 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19.9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173 1,'-5'1,"1"0,0 0,-1 0,1 0,0 1,0 0,0 0,0 0,0 0,1 1,-1-1,1 1,-1 0,1 0,-5 6,-2 2,1 1,0 1,-9 15,11-14,0 0,1 1,1 0,0 0,1 0,1 1,1-1,-1 19,4 132,2-92,-3-56,-1-10,1 0,0 0,1 0,0 0,3 13,-3-19,0 0,0 0,0 0,0 0,0-1,0 1,1 0,-1 0,1-1,-1 1,1-1,-1 1,1-1,0 0,0 1,0-1,0 0,0 0,0 0,0-1,0 1,0 0,0-1,0 0,3 1,16 1,0-1,0-1,0-1,0 0,0-2,0 0,33-11,-43 11,0 0,0-1,-1-1,0 1,1-2,-2 0,1 0,-1 0,0-1,0-1,0 1,-1-2,-1 1,1-1,9-15,-13 14,0-1,0 1,-1-1,0 0,-1 0,0 0,-1 0,0 0,-1 0,0 0,-1 0,0 0,-1 0,0 0,0 0,-2 0,1 1,-1-1,-1 1,1 0,-2 0,0 1,0-1,0 1,-1 1,-10-11,7 11,1 0,-2 0,1 1,-1 0,0 0,-1 2,0-1,1 1,-2 1,-17-4,1 3,0 2,-1 0,-41 3,14-3,33-3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0.9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0,'9'1,"0"0,1 1,-1-1,0 2,0 0,-1 0,1 0,0 1,-1 0,0 1,13 9,10 10,42 40,-41-34,324 336,-223-221,-69-78,-2 4,84 125,-129-168,-2-1,0 2,-2 0,-1 1,-1 0,-2 1,-1 0,-1 0,-2 1,-1-1,-1 46,-3-46,1-18,-1 1,-1-1,0 0,-5 21,1-18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5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504 196,'1'-22,"-1"5,1 1,-2 0,0 0,-1 0,-6-23,7 36,0 0,0 0,0 0,0 0,-1 1,1-1,-1 0,0 1,0-1,0 1,0 0,0 0,0-1,-1 1,1 1,-1-1,0 0,1 1,-1-1,0 1,0 0,0 0,0 0,1 0,-2 1,1-1,0 1,0-1,0 1,0 0,0 0,0 1,0-1,0 1,-3 0,-4 2,1 0,0 1,0 0,1 0,-1 1,1 0,0 0,0 1,1 0,-1 1,-6 8,-15 16,-27 37,26-28,3 0,1 2,2 1,2 1,2 1,1 0,-19 80,36-116,0 0,1 0,0 0,0 0,1 0,0 0,1 0,0 0,1 0,-1 0,5 11,-3-13,1 0,-1-1,1 1,0-1,1 0,0 0,0 0,0-1,0 1,1-2,0 1,0 0,13 6,21 8,0-1,1-3,1-1,0-2,67 10,-44-9,86 29,-144-40,0 0,-1 1,0 0,1 0,-1 0,0 0,-1 1,1 0,0 1,-1-1,0 1,0 0,-1 0,1 0,-1 1,0 0,-1-1,1 1,-1 1,-1-1,1 0,-1 1,0 0,0-1,-1 1,0 0,0 0,0 0,-1-1,0 1,-2 9,1 15,-1-1,-2 1,-1-1,-1 0,-2 0,-1 0,-1-1,-1-1,-19 34,26-57,1-1,-1 0,1 0,-1 0,-1 0,1-1,0 1,-1-1,0 0,0-1,1 1,-2-1,1 0,0 0,0-1,-1 1,1-1,-1 0,1-1,-1 1,1-1,-1 0,-8-1,-14-2,0-1,0-1,-33-11,57 15,-54-14,23 7,0-1,0-2,1-1,1-2,-44-24,63 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8.3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1,'-6'2,"1"0,0 0,0 1,0 0,0 0,0 0,0 0,-5 6,-8 4,-20 10,-1-3,-63 25,13-2,29-12,36-21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5.9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1,'2'53,"3"-1,1 1,3-1,18 57,76 196,-93-277,-4-10,0-1,2 0,-1 0,17 23,-21-35,0-1,0 0,1 0,0-1,0 1,0-1,0 0,0 0,1 0,-1 0,1-1,0 0,0 0,0 0,0 0,0-1,0 0,0 0,1-1,6 1,15-2,1-1,0-1,-1-2,0-1,48-16,-59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6.4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0 232,'1'-3,"0"0,-1 0,1 1,0-1,0 0,1 1,-1-1,0 1,1-1,0 1,-1 0,1 0,0 0,0 0,0 0,1 0,-1 0,0 0,1 1,-1 0,1-1,-1 1,1 0,4-1,13-5,0 0,28-4,-31 7,88-20,-1-5,129-53,-202 67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7.9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203 839,'-2'1,"-1"1,1-1,-1 1,1 0,-1 0,1 0,0 0,0 0,0 0,0 1,1-1,-1 1,0-1,1 1,0 0,0-1,-2 5,0 1,-19 41,2 1,3 1,-19 88,23-83,4-21,-4 14,2 0,2 1,-3 61,12-107,-1 0,1 0,0 0,0 0,0 0,1 0,0 0,-1 0,1 0,1-1,-1 1,0 0,1 0,0-1,0 1,0-1,0 0,5 6,-6-9,-1 0,1 0,0 0,-1 0,1 0,0 0,0 0,-1 0,1 0,0 0,0 0,-1 0,1-1,0 1,-1 0,1 0,0-1,-1 1,1 0,0-1,-1 1,1-1,-1 1,1-1,-1 1,1-1,-1 1,1-1,-1 0,1 1,-1-1,0 0,1 1,-1-1,0 0,0 1,0-1,1 0,-1 0,0 1,0-1,0 0,0 0,0 0,6-37,-6 38,3-347,-6 177,2 145,0 18,0 0,1 0,0 0,0 0,0 1,1-1,0 0,0 0,1 0,0 1,0-1,0 1,5-9,-5 14,-1 0,0 0,1 0,-1 1,1-1,-1 0,1 0,0 1,-1-1,1 1,0 0,-1-1,1 1,0 0,0 0,-1 0,1 0,0 0,-1 0,1 1,0-1,-1 0,1 1,0 0,-1-1,1 1,-1 0,1 0,-1 0,3 2,45 35,-47-36,211 177,-181-156,1-2,1-1,0-1,2-2,37 13,-59-25,1-1,-1 0,1-1,-1-1,29 2,-40-4,-1 0,1 0,0 0,0-1,0 1,0-1,0 0,-1 1,1-1,0-1,-1 1,1 0,-1-1,1 1,-1-1,1 0,-1 1,0-1,0 0,0 0,0-1,0 1,-1 0,1-1,-1 1,1-1,-1 1,0-1,0 0,0 0,0 1,-1-1,1 0,-1 0,0-6,3-80,-4-1,-4 1,-4 0,-4 0,-39-140,20 121,-4 2,-67-137,99 235,0 1,0-1,-1 2,0-1,0 0,-1 1,0 0,-8-7,13 12,0 0,0 1,0-1,0 0,0 1,-1-1,1 1,0-1,0 1,0 0,-1-1,1 1,0 0,0 0,-1 0,1 0,0 0,0 0,-1 0,1 1,0-1,0 0,-2 1,1 0,1 1,-1 0,0-1,0 1,1 0,-1 0,1 0,0 0,0 0,-1 0,1 1,1-1,-1 0,0 0,0 1,0 4,-3 15,1 1,1 0,1-1,0 1,2 0,4 26,31 134,-23-131,3-1,38 87,-42-112,1-1,2 0,0-1,2-1,0 0,40 38,-42-48,1-1,1-1,0-1,0-1,1 0,0-1,1-1,0 0,0-2,0 0,1-1,38 2,-14-4,0-2,0-2,0-2,74-16,-92 15,0-2,-1-1,0-1,0-1,30-17,-32 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8.4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1 183,'4'0,"2"-4,4-2,13-4,2-4,2 0,0 2,0 0,4 1,1-2,3-3,1 2,-2-2,-3 3,-2-2,-5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49.2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1 491,'0'-4,"1"0,0 0,0 1,0-1,1 0,-1 1,1-1,-1 1,1 0,0-1,5-4,32-36,-29 34,117-109,-89 88,-2-3,-1-1,53-69,-85 100,0 0,-1-1,1 1,-1-1,0 0,-1 0,1 0,1-6,-3 10,0 1,0-1,0 0,0 1,0-1,0 0,0 1,0-1,0 0,-1 1,1-1,0 1,0-1,0 0,-1 1,1-1,0 1,-1-1,1 1,-1-1,1 1,0-1,-1 1,1-1,-1 1,0-1,-1 1,1-1,-1 1,0 0,1 0,-1 0,0 0,1 0,-1 0,0 0,1 0,-1 1,1-1,-1 1,0-1,-1 2,-13 5,0 1,1 1,1 0,0 2,0-1,1 1,0 1,1 1,-21 26,29-33,1 0,0 1,0-1,0 1,1-1,0 1,0 0,1 0,0 0,0 11,3 80,1-47,-3-11,0 6,1-1,2 0,18 89,-17-122,0 1,1-1,0 0,0 0,2-1,-1 1,16 18,-16-23,0 0,1-1,0 0,0 0,1-1,0 0,0 0,0-1,0 0,1 0,-1-1,13 4,25 0,0-1,0-2,0-3,91-8,-128 7,-7 0,23-2,1-1,29-6,-48 7,-1 1,1-1,-1-1,0 1,1-1,-1 0,-1 0,1-1,0 0,-1 0,0 0,0-1,7-8,-2-1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50.2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106 29,'-3'0,"0"1,0-1,1 0,-1 1,0 0,1-1,-1 1,0 0,1 1,-1-1,1 0,0 1,-1-1,1 1,0 0,-4 3,2 0,-1 1,2-1,-1 0,1 1,0 0,0 0,-2 6,-1 6,1 1,0-1,2 1,-2 21,3-24,0 0,2 0,0-1,0 1,2 0,0 0,0-1,2 1,0-1,0 0,2 0,0-1,0 1,2-1,17 25,-15-25,1-2,0 1,1-2,0 0,1 0,1-1,-1 0,2-2,-1 1,1-2,0 0,1-1,-1 0,1-1,1-1,-1-1,0 0,1-1,0 0,-1-2,24-1,-37 0,-1 1,1-1,-1 0,1 0,-1 0,1 0,-1 0,0 0,1-1,-1 1,0-1,0 0,0 1,0-1,-1 0,1 0,0 0,-1 0,1-1,-1 1,0 0,0-1,0 1,0-1,0 1,0-1,-1 1,1-1,0-4,0-9,0-1,0 0,-4-29,1 15,0-24,-2 0,-3 0,-2 0,-31-99,39 150,-1-1,1 1,-1 0,0 0,-1 0,1 1,-1-1,0 0,0 1,0 0,0 0,0 0,-1 0,1 0,-1 0,0 1,0 0,0 0,0 0,-6-2,-2 1,-1 1,0 0,0 1,1 0,-24 2,15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51.0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317 0,'6'0,"0"1,0-1,0 1,0 0,0 0,0 1,0 0,0 0,-1 0,1 1,-1 0,0 0,1 0,-1 1,0-1,-1 1,1 1,-1-1,0 0,0 1,0 0,-1 0,6 10,-5-6,0 0,0 1,-1 0,0 0,-1 0,0 0,0 0,-1 0,0 1,-1-1,-1 0,1 1,-4 13,0-3,-1 0,-1 0,-1 0,0-1,-2 0,0-1,-1 0,-1 0,-1-1,-24 27,29-39,0 0,0-1,-1 0,1-1,-1 1,0-2,-1 1,1-1,-14 3,-84 13,77-15,21-3,-3 2,-1-2,1 1,-1-2,1 1,-1-2,-18-2,14-2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52.0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1664,'7'-2,"-1"0,1 0,0-1,0 0,-1 0,0 0,11-8,2 0,3 0,1 1,1 1,0 1,0 1,36-5,131-8,-105 13,1071-161,-807 109,383-76,-11-49,355-170,-526 124,-447 178,-3-6,-3-3,101-83,-186 134,3-3,-1 0,0 0,16-21,-23 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5:53.0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1309,'79'0,"948"-26,-836 9,-1-8,-2-8,250-77,702-337,-630 232,-88 60,-335 117,-61 25,0 1,1 2,55-15,-10 13,-32 6,-1-1,-1-2,52-19,-4-7,174-46,-236 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04.8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1 638,'-1'-27,"2"-1,0 1,2-1,2 1,0 0,2 0,0 0,2 1,1 0,1 1,2 0,19-30,-13 27,1 0,1 1,1 1,1 1,2 1,0 1,46-31,-63 50,1 0,-1 0,1 1,0 0,0 0,0 1,1 1,-1-1,0 1,1 1,-1 0,1 0,-1 1,15 3,-18-3,-1 0,0 0,0 1,0 0,0 0,-1 0,1 1,0-1,-1 1,0 0,0 1,0-1,0 1,0-1,0 1,-1 1,0-1,0 0,0 1,-1-1,1 1,-1 0,0 0,0 0,-1 0,2 9,8 48,-4 1,-2 1,-3-1,-8 87,-3-106,-2-1,-2-1,-2 0,-30 61,30-70,7-16,-1 0,-1 0,0 0,-1-2,-23 26,34-40,-1 0,1 0,-1-1,0 1,0 0,1-1,-1 1,0 0,0-1,0 1,1-1,-1 0,0 1,0-1,0 0,0 1,0-1,0 0,0 0,0 0,-1 0,1 0,1 0,-1-1,1 1,-1-1,1 1,-1-1,1 1,0-1,-1 1,1-1,0 0,-1 1,1-1,0 1,0-1,0 0,0 1,-1-1,1 0,0 1,0-1,0 0,1 0,-1-4,0 1,1 0,-1-1,1 1,0-1,0 1,1 0,2-6,1 3,1-1,0 1,0 0,1 0,0 1,0 0,1 0,0 1,-1 0,2 0,-1 1,1 0,-1 0,1 1,0 0,0 1,13-2,18-2,-1 2,74 3,-71 1,40 1,112 15,-163-12,0 2,-1 1,0 2,-1 0,0 2,53 29,-79-38,0 0,0 0,0 0,0 0,0 1,-1-1,1 1,-1 0,0 0,0 0,0 0,0 0,0 0,-1 1,1-1,-1 0,0 1,0-1,-1 1,1 0,0-1,-1 1,0-1,0 1,0 0,-1-1,1 1,-1-1,0 1,1-1,-2 1,1-1,0 1,-4 5,-5 10,-1 0,-1 0,0-1,-22 24,27-33,-47 54,-89 83,115-121,-1-2,-1 0,-1-2,-1-1,-56 25,71-39,0-1,-1-1,1 0,-1-1,1-1,-1-1,-35-2,32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9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0,'13'6,"0"1,0 0,-1 1,0 1,0-1,-1 2,13 12,0 0,1485 1439,-1465-1413,1-1,-3 2,64 96,-91-113,-7-10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05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173 1,'-1'12,"0"-1,-1 1,-1-1,0 0,-1 0,-7 18,-8 26,-27 155,-32 384,75-572,2 1,1-1,0 1,2-1,1 0,0 0,2 0,0 0,2-1,0 0,1 0,1 0,1-1,22 32,-24-40,-1-1,1-1,0 1,0-2,11 11,-15-17,0 0,0 0,0 0,1-1,-1 0,1 0,0 0,-1 0,1-1,0 1,0-1,0-1,0 1,5-1,0 1,0-1,0-1,0 0,0 0,0-1,0 0,10-4,-4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06.4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1,'2'42,"2"0,1 0,2 0,25 78,74 155,-90-235,74 154,-81-175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0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1,'16'2,"0"1,0 0,0 2,-1 0,1 0,-1 2,0 0,-1 0,22 16,15 5,11 5,-1 3,-2 2,-1 3,-2 2,62 64,-86-74,-2 1,-1 2,-2 1,-2 1,-1 1,-2 1,-1 1,-3 0,16 53,-22-55,-2-12,-2 0,0 0,-2 1,-1 0,-2 1,1 55,-29 17,20-70,-2-1,-2 0,0-1,-27 55,12-29,18-40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10.9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1 301,'19'-2,"1"0,-1-1,31-9,11-2,480-91,-250 46,22 22,-209 29,153-32,-191 25,-42 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11.8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0 277,'9'-1,"1"-1,-1 0,0 0,0-1,0 0,0-1,0 0,15-10,-11 7,-1 1,1 0,17-5,4 4,0 3,1 1,-1 1,50 4,6 0,646-66,-264 15,-400 44,-11 2,-1-2,0-3,0-3,58-17,-94 18,-24 10,1 0,-1 0,1 0,-1 0,1 0,-1-1,1 1,0 0,-1 0,1-1,-1 1,1 0,-1-1,0 1,1 0,-1-1,1 1,-1-1,1 1,-1 0,0-1,1 1,-1-1,0 1,0-1,1 1,-1-1,0 0,0 1,0-1,0 1,0-1,0 0,-6-3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3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1 306,'0'-7,"1"0,0 1,0-1,1 0,0 1,0-1,0 1,1 0,0 0,0 0,1 0,0 0,0 1,0-1,0 1,1 0,0 0,0 1,1 0,-1-1,10-4,13-7,2 1,-1 1,44-13,-22 8,-8 2,0 2,0 2,1 1,1 3,0 1,80-2,-104 10,0 1,1 1,-1 0,0 2,0 1,0 0,-1 1,1 2,-2 0,1 1,-1 1,-1 0,1 2,-2 0,0 1,23 22,-31-26,0-1,0 2,-1-1,-1 1,1 0,-1 1,-1 0,0 0,-1 0,0 1,-1-1,0 1,-1 0,0 1,-1-1,0 0,-1 1,0-1,-2 20,-2 0,-1-1,-2 0,-1 0,-1-1,-22 53,-81 136,106-209,-32 49,36-56,-1 0,-1 0,1 0,0-1,-1 1,1-1,-1 1,0-1,0 0,0 0,0 0,0 0,0-1,-6 3,3-7,12-7,12-7,-10 13,-1 0,1 0,-1 0,1 1,0 0,1 0,-1 1,0 0,1 1,-1 0,1 0,-1 1,1 0,-1 0,1 1,-1 0,15 4,10 3,-1 2,0 1,33 17,-49-21,-1 0,0 2,0 0,-1 0,0 1,-1 1,15 15,-21-19,-1 0,-1 1,1 0,-1 1,0-1,-1 1,0 0,0 0,-1 0,-1 0,1 1,-1-1,1 20,0 31,-2 0,-2-1,-15 89,10-125,-2 0,0-1,-2 0,0-1,-2 0,0 0,-1-1,-1-1,-1 0,-1-1,-18 16,24-24,0 0,-1-1,0 0,-1-1,0-1,0 0,0 0,-1-1,0-1,-1 0,1-1,-1 0,0-1,0-1,0 0,-21 0,31-2,1-1,0 1,0-1,0 0,0 0,0 0,0 0,0 0,0-1,0 0,0 1,1-1,-1 0,1 0,-1-1,1 1,0 0,0-1,0 1,-2-4,-1-4,-1 0,1 0,1-1,-4-13,1 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5.1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1,'88'211,"-14"-30,413 731,-291-603,-168-258,-21-30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6.6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1 253,'0'-13,"0"0,1 0,1 0,0 0,1 0,0 0,6-14,-6 20,1 0,0 0,0 1,0-1,1 1,0 0,0 0,0 0,1 1,0 0,0 0,0 0,11-5,-3 3,1 0,0 1,1 0,0 1,0 1,0 1,23-3,117 3,-113 4,-27 0,-1 0,1 2,-1-1,0 2,0 0,0 1,0 0,-1 1,24 14,4 7,66 55,4 3,-98-76,8 4,-1 2,0 0,-1 1,-1 1,21 23,-38-37,0 0,0 0,-1 0,1 0,-1 0,0 1,1-1,-1 1,-1-1,1 1,-1-1,1 1,-1-1,0 1,0-1,0 1,-1-1,1 1,-1-1,0 1,0-1,0 0,0 1,-1-1,0 0,-3 6,-6 8,-1 0,-1-1,-25 25,-2 3,22-20,-1-2,-2 0,0-1,-1-1,-1-1,-1-1,-29 16,-18 6,-100 39,138-63,25-11,0 0,-1-1,0 0,0 0,0-1,-1 0,1-1,0 0,-1-1,0 1,-11-1,5-8,6-3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7.7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0,'0'5,"0"5,4 5,2 5,3 7,5 3,1 6,5 9,4 1,-2 1,-1 2,1-4,-4-1,0-3,1-9,-3-6,-4-2,-5-6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8.4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1 353,'12'-2,"0"0,0-1,0 0,0-1,0 0,21-11,-8 4,144-52,268-60,-369 106,318-66,-327 71,-22 6,-9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9.9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23 427,'-1'-18,"0"0,-8-31,6 35,0 1,1-1,0 0,1 0,1 0,2-18,-1 24,1-1,0 0,1 1,0-1,1 1,0 0,0 0,0 1,1-1,0 1,1 0,0 0,0 0,0 1,1 0,0 0,0 1,0 0,1 0,-1 1,1 0,0 0,1 1,13-4,17-4,0 3,0 1,1 2,46-1,-80 6,68-4,595-16,-631 20,-1 3,1 1,0 1,-1 3,0 0,45 18,-71-21,0-1,-1 1,1 1,-1 0,0 0,0 1,-1 1,0-1,0 1,-1 1,0 0,0 0,-1 0,-1 1,1 0,-1 1,-1-1,0 1,-1 0,0 0,0 0,-1 1,3 21,-6-16,1 0,-2 0,0 1,-1-1,-1 0,-1-1,0 1,-1 0,-1-1,0 0,-1-1,-1 1,0-1,-2-1,1 1,-2-2,0 1,-18 16,2-3,-2-3,0 0,-2-2,0-1,-1-1,-1-2,-50 20,27-19,0-1,-1-3,-1-3,0-2,-1-3,0-2,-70-4,115-1,1-1,-1-1,1 0,-23-6,7-4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29.0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0 159,'72'-4,"0"-3,138-33,-68 10,284-17,-411 46,7 1,0-2,0 0,0-1,37-11,-41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0.1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1 457,'-1'-23,"1"0,1 0,2 0,0 1,1-1,1 1,15-42,-11 44,0 0,1 0,0 1,2 0,26-32,-31 43,1 1,0 0,1 0,-1 1,1 0,0 0,1 1,-1 0,1 1,0 0,0 1,0 0,1 0,15-1,4 0,1 2,-1 1,1 2,0 1,-1 1,1 1,33 10,-49-10,1 1,-1 0,-1 1,1 1,-1 0,0 1,0 0,-1 1,-1 1,1 0,-1 1,-1 0,0 0,-1 1,15 22,-18-20,-1 1,0-1,-1 1,0 0,-1 0,3 29,3 97,-10-128,0 14,-1 0,-2 0,0 0,-2 0,-1-1,-1 1,-1-2,-2 1,-16 32,1-13,-1-1,-3-1,-67 78,53-70,27-30,-1 0,-1-2,0 0,-2-1,0 0,-26 16,29-27,31-20,30-20,-15 17,1 0,38-13,17-8,-12 3,83-28,-115 49,0 1,0 2,78-7,-93 15,-5 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0.8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1,'1'20,"0"0,2 0,0 0,1 0,1-1,1 1,1-1,0-1,1 1,18 28,210 391,125 224,-40-77,-308-557,-5-7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1.9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0 305,'0'-12,"1"-1,0 1,1-1,0 1,1 0,0 0,1 0,0 0,1 1,1 0,-1 0,2 0,-1 1,2-1,-1 2,11-12,-7 11,0 1,1 0,0 0,0 1,0 1,1 0,1 1,-1 0,1 1,0 0,0 2,0-1,25-2,16 2,1 3,-1 2,0 2,0 3,106 24,-80-7,-1 3,-1 3,91 49,-149-68,-1 0,-1 2,0 1,-1 0,19 17,-34-27,0-1,0 1,-1-1,1 1,-1 0,0 0,0 0,0 0,0 1,0-1,-1 0,1 1,-1-1,0 1,0 0,0-1,-1 1,1 0,-1-1,0 1,0 0,0 0,-1-1,1 1,-1 0,0-1,0 1,0-1,-1 1,1-1,-1 1,1-1,-1 0,0 0,-1 0,1 0,0 0,-6 5,-178 167,-153 147,328-314,0 0,0-1,0 0,-1-1,0 0,-25 7,-80 15,35-10,55-10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3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158 1,'-5'-1,"-1"1,0 0,1 0,-1 1,0-1,1 1,-1 1,1-1,-1 1,1 0,0 0,-1 0,1 1,1 0,-1 0,0 0,1 0,-1 1,1 0,0 0,0 0,0 0,1 1,0-1,0 1,0 0,0 0,1 0,-4 11,1 0,1 1,0 0,2 0,0 1,1-1,0 0,4 29,2-3,19 78,-14-87,1 0,1-1,2-1,1 0,1-1,41 57,-54-84,1 0,0 1,0-1,0-1,0 1,1-1,-1 1,1-1,0-1,0 1,0-1,0 0,0 0,1 0,-1 0,1-1,-1 0,1-1,-1 1,8-1,6-1,0-2,0 0,0-1,28-10,3 1,-10 3,363-106,-400 115,0 0,1-1,-1 1,0-1,0 0,0 1,0-2,0 1,-1 0,1 0,0-1,-1 0,0 1,0-1,0 0,0 0,0 0,0 0,-1-1,0 1,1 0,-1-1,-1 1,1-1,0 1,-1-1,0 1,1-1,-1 1,-1-1,1 1,0-1,-1 1,0-1,-1-3,-4-13,-1 1,-1-1,-1 1,-19-31,17 32,2 3,-1 0,-1 0,0 1,-1 1,-1 0,0 1,0 0,-1 1,-1 1,0 0,0 1,-28-12,-13-2,-2 3,-83-18,-16-4,135 35,0 1,-1 1,0 2,0 0,-24 0,23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6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1585,'823'-30,"952"-210,-1731 233,-19 3,1592-266,-979 111,-121 25,1055-152,-1305 256,-247 28,-18 2,0 0,0 0,0 0,0-1,0 1,0 0,0-1,0 1,-1-1,1 0,0 0,3-2,-5 3,0 0,0-1,0 1,0-1,0 1,0 0,0-1,0 1,0-1,0 1,0 0,0-1,-1 1,1-1,0 1,0 0,0-1,-1 1,1 0,0-1,0 1,-1 0,1-1,0 1,0 0,-1 0,1-1,0 1,-1 0,1 0,-1 0,1 0,0-1,-1 1,-53-23,44 20,-234-82,-27-9,185 61,-1 4,-1 4,-1 4,-1 4,0 3,-132-1,199 15,16 1,0 0,1-1,-1 0,0-1,0 1,1-1,-1-1,-11-3,58-5,87 1,174-9,379 43,-2 42,-645-64,-16-2,-1 1,1 0,-1 2,0-1,32 13,-47-16,0 1,1 0,-1-1,0 1,1 0,-1 0,0 0,0 0,0 0,0 0,0 0,0 0,0 0,0 1,0-1,0 0,-1 0,1 1,0-1,-1 1,1-1,-1 1,0-1,1 1,-1-1,0 1,0-1,0 1,0-1,0 1,0-1,-1 1,1-1,0 1,-1-1,1 0,-1 1,0 1,-4 6,-1 1,1-1,-2 0,-10 13,-2 1,-22 49,3 1,3 2,-27 85,45-115,-216 609,214-598,-7 18,-26 128,51-192,-1-4,1 0,0 0,1 1,-1-1,1 0,1 1,0 6,0-12,-1-1,1 0,-1 0,1 0,-1 1,1-1,0 0,-1 0,1 0,-1 0,1 0,0 0,-1 0,1 0,-1 0,1-1,-1 1,1 0,0 0,-1 0,1-1,-1 1,1 0,-1-1,1 1,-1 0,1-1,-1 1,0-1,1 1,-1 0,0-1,1 1,-1-1,1 0,0 0,16-16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7.3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 1,'-3'3,"0"1,0 1,1-1,0 0,-1 1,1-1,1 1,-1 0,1-1,0 1,0 0,0 0,0 0,1 0,0 8,1 6,1 1,5 29,10 15,3-1,47 105,-35-93,-6-13,4 7,-3 1,25 103,-46-151,0-7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6:39.0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1291 377,'-1'-5,"0"-1,0 1,0-1,-1 1,1 0,-1-1,-1 1,1 0,-1 0,0 0,0 1,-6-8,-51-52,44 49,-8-9,-1 1,-1 2,-2 0,0 2,0 1,-2 1,0 2,-61-22,66 30,0 0,0 2,-1 1,0 1,1 1,-1 1,0 1,0 2,0 1,1 0,-1 2,-30 10,21-3,0 1,2 2,-1 1,2 2,1 1,-57 45,66-45,0 1,2 2,0 0,1 1,1 0,1 2,2 0,0 1,-12 31,21-39,0 0,2 1,0-1,1 1,-1 35,9 99,-3-122,1 10,3 0,1 0,1-1,16 41,71 148,132 220,-205-411,6 11,3 0,48 58,-67-92,1-2,1 1,1-2,0 0,0 0,1-2,0 0,1 0,0-2,36 13,-25-12,1-1,0-1,0-2,44 3,-63-7,-1-1,1-1,-1 0,0 0,1 0,-1-2,0 1,0-1,0 0,0-1,-1 0,1 0,-1-1,0 0,0 0,-1-1,14-13,17-29,-1-1,-3-2,43-88,-50 91,2-8,-1-1,33-100,-51 120,0-1,-3 1,-1-2,-1 1,-2-63,-5 78,0 0,-2 0,0 0,-1 0,-13-31,-54-104,71 157,-22-53,1 0,-17-69,12 31,0 27,21 48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1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476 48,'-13'-1,"0"0,0-2,0 0,0 0,-21-9,-35-9,63 20,0 0,-1 0,1 0,0 1,0 0,-1 0,1 1,0 0,0 0,0 0,0 1,0-1,-9 5,9-1,0-1,0 1,0-1,1 1,0 1,0-1,0 1,0 0,1 0,0 1,-3 7,-9 12,2 1,1 1,2 0,0 0,2 1,1 1,1 0,2-1,-4 58,10-78,0-1,0 1,1-1,0 0,0 0,1 1,0-1,1-1,-1 1,2-1,-1 1,1-1,0 0,0-1,1 1,0-1,0 0,0 0,13 7,12 8,1-2,0-2,47 19,-14-7,1 6,-1 3,111 85,-172-119,1-1,-1 1,0-1,0 1,-1 0,1 1,-1-1,0 1,0-1,0 1,0 0,-1 0,0 0,0 0,-1 1,1-1,-1 0,0 1,-1-1,1 1,-1-1,0 1,0-1,-1 1,0-1,0 0,0 1,0-1,-1 0,0 1,0-1,-4 5,-4 8,-1 0,-1-1,0 0,-1-1,-1-1,-1 0,-19 15,8-7,-1-1,-1-1,-1-2,-1-1,0-1,-49 19,70-32,-1-1,0 0,0 0,-1-1,1-1,0 1,-1-2,1 1,-1-2,1 1,-1-1,1-1,0 0,0 0,0-1,0-1,0 1,0-2,1 1,0-1,0-1,0 1,1-2,-1 1,-11-13,13 11,-4-2,1 0,0-1,1-1,0 0,-12-20,16 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2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1,'23'26,"0"2,20 32,-5-6,44 59,105 132,-163-218,1-1,2-1,0-1,2-1,1-2,41 23,-56-36,0-2,1 1,-1-2,19 4,-8-4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20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1 504,'0'-3,"1"-1,0 1,0 0,0-1,1 1,-1 0,1 0,0 0,0 0,0 0,4-5,30-32,-30 35,12-12,2 0,0 2,0 0,2 1,-1 1,31-12,-7 6,0 2,64-15,-81 25,1 1,0 1,1 1,-1 2,1 1,-1 1,1 1,-1 2,1 1,-1 2,0 0,-1 2,0 1,31 15,-29-10,0 2,0 1,-2 1,0 1,-2 2,0 1,-1 1,-1 1,-2 1,0 1,-2 0,0 2,-2 1,-2 0,0 1,13 39,-7-11,-3 0,-2 2,-3 0,-3 0,7 117,-18-172,0 0,0-1,0 1,-1 0,0-1,0 1,0-1,0 1,-1-1,0 1,0-1,0 0,0 0,-1 0,-5 7,6-10,0 0,0 1,0-1,0 0,0 0,0 0,0 0,-1-1,1 1,0 0,-1-1,1 0,0 0,-1 1,1-1,0-1,-1 1,1 0,0 0,-1-1,1 0,0 1,-1-1,1 0,0 0,0 0,0 0,0-1,0 1,0 0,0-1,-2-2,-3-2,1 0,0-1,0 0,0 0,1 0,0-1,0 1,0-1,1-1,1 1,-5-16,-3-11,-7-54,18 88,-51-339,45 267,3-1,10-122,31-95,-35 266,-1 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3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1 305,'5'-2,"0"1,0-1,0 0,0 0,0 0,-1-1,1 1,-1-1,1 0,-1-1,5-4,13-9,56-25,146-56,-166 74,3-2,-24 9,1 1,41-9,-55 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4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2 627,'1'2,"0"0,-1 1,1-1,0 0,-1 1,1-1,-1 0,0 1,0-1,0 1,0-1,0 0,-1 1,1-1,-1 4,0 3,-1 13,1-11,1 1,-1-1,2 1,0-1,2 16,-2-24,1 1,-1-1,0 0,1 0,-1 0,1 0,0 0,0 0,0 0,0 0,1-1,-1 1,1-1,0 0,0 0,-1 0,1 0,0 0,1-1,-1 1,0-1,4 1,4 2,-1-2,1 1,0-2,0 1,0-2,0 1,0-1,0-1,16-3,-24 4,0 0,0-1,0 0,0 1,0-1,0 0,-1-1,1 1,0-1,-1 1,1-1,-1 0,1 1,-1-1,0-1,0 1,1 0,-2 0,1-1,0 1,0-1,-1 0,0 1,1-1,-1 0,0 0,0 0,-1 0,1 0,0 0,-1 0,0 0,0 0,0 0,0 0,0 0,-2-5,-1-3,0 0,-1 0,0 1,-1 0,0-1,0 2,-8-11,-4-8,16 27,1 1,0-1,-1 1,1-1,0 1,0-1,0 0,-1 1,1-1,0 1,0-1,0 0,0 1,0-1,0 1,0-1,0 0,1 1,-1-1,0 1,0-1,0 1,1-1,-1 0,0 1,0-1,1 1,-1-1,0 1,1-1,-1 1,1 0,-1-1,1 1,-1 0,1-1,-1 1,1 0,-1-1,1 1,-1 0,1 0,0 0,-1-1,1 1,-1 0,1 0,0 0,-1 0,1 0,-1 0,1 0,0 0,-1 1,2-1,44 2,-38-1,166 26,-45-5,-49-9,-47-6,0-2,1-1,60-1,-90-3,-1-1,0 1,1-1,-1 0,0 0,0 0,0 0,0-1,0 1,0-1,0 0,0 1,0-1,-1-1,1 1,-1 0,1-1,-1 1,0-1,0 0,0 1,-1-1,1 0,-1 0,1 0,-1-1,0 1,0 0,0 0,0-6,1-10,0 1,-2-1,0 0,-4-27,2 18,0-2,-2-1,-1 1,-2 0,0 0,-2 1,-19-42,20 54,-1-1,-1 1,-1 1,0 0,-1 0,-1 1,0 1,-1 0,0 0,-2 2,-18-13,27 20,-40-22,46 26,-1 0,1 0,0 0,0 1,0-1,-1 1,1-1,0 1,0-1,-1 1,1 0,-1 0,1-1,0 1,-1 0,1 0,0 0,-1 1,1-1,0 0,-1 0,1 1,0-1,-1 1,1-1,0 1,0 0,0-1,-2 2,3 0,-1-1,1 1,0-1,0 1,0-1,0 1,0-1,0 1,0 0,0-1,1 1,-1-1,1 1,-1-1,1 0,-1 1,1-1,0 1,0-1,1 2,23 32,-20-29,53 63,95 90,81 47,-207-182,110 86,-119-97,0-2,1 0,0-1,1-1,40 13,-56-21,1 0,-1 0,1 0,0 0,-1-1,1 0,0 0,7-1,3-4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5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381 0,'0'4,"-8"2,-4 4,-3 0,-4 3,-2 3,-3-1,-1 1,-5 3,-1-3,-1 1,-2 1,0-2,5 1,4-3,2-4,4-3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7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81 679,'2'-5,"0"1,0-1,0 1,1 0,-1 0,1 0,0 0,0 0,1 0,-1 1,1-1,3-2,8-8,31-38,-1-2,-3-2,-2-1,-3-3,-3 0,-2-3,25-71,-55 131,-1 0,0 1,0-1,-1 0,1 0,0 1,-1-1,0 0,1 0,-1 0,0 0,-1 0,1 0,0 1,-1-1,0 0,0 0,0 0,-1-2,0 3,1 1,-1-1,0 1,0 0,0 0,0 0,0 0,0 0,-1 0,1 0,0 1,0-1,-1 1,1 0,0 0,0-1,-1 1,1 1,0-1,-1 0,1 1,0-1,0 1,-3 1,-32 8,2 3,-1 1,2 2,-63 37,85-44,-1 0,2 0,-1 1,2 1,-1 0,1 0,1 1,0 0,0 1,2 0,-1 0,2 1,0-1,-6 21,4-8,2 1,0 0,2 0,1 0,1 1,2-1,2 29,0-41,0 0,0 1,2-1,0 0,1-1,11 25,-14-34,1 0,-1 0,1 0,1 0,-1-1,1 1,-1-1,1 0,1 0,-1 0,0-1,1 1,0-1,0 0,0-1,0 1,0-1,0 0,1 0,-1-1,7 2,8-1,-1-2,1 0,-1 0,1-2,32-7,-40 7,0-2,-1 1,1-2,-1 1,0-1,0-1,0 0,-1-1,0 0,12-10,-6-1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7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1,'4'8,"7"3,0 5,3-2,3 7,3 3,-1 2,4 5,2 2,2-1,-4-1,-2-2,0-6,-3-3,-6 0,-4-3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8.6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4500 0,'0'2,"0"0,-1 0,1 0,-1 0,0 0,0 0,0 0,0 0,0 0,0-1,0 1,0 0,-1-1,1 1,-1-1,1 0,-3 2,-34 23,24-17,-54 31,-119 53,81-44,-975 456,671-318,-79 12,313-126,-187 107,303-149,-365 188,-17-34,253-115,83-28,-193 48,272-85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19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1166,'29'-23,"0"0,2 2,0 2,48-23,13-9,323-249,-382 273,-8 9,0 1,2 1,0 1,0 2,32-11,153-41,-108 36,325-122,-360 121,138-38,-92 31,-75 23,44-10,-44 12,0-2,-2-1,0-2,0-1,40-28,-68 40,9-5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32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0 300,'1'-8,"0"-1,0 0,1 0,0 1,1-1,0 1,0-1,0 1,1 0,1 0,-1 1,1 0,0-1,1 1,0 1,11-11,10-7,2 2,54-34,-45 31,-33 22,0-1,1 1,-1 0,1 1,-1-1,1 1,0 0,0 1,0-1,0 1,0 0,0 1,1-1,6 2,-8 0,-1 0,1 0,0 0,-1 1,1 0,-1 0,0 0,1 1,-1-1,0 1,0 0,-1 0,1 0,0 1,-1-1,0 1,0 0,3 5,17 26,23 48,-39-69,-1 1,0-1,-1 1,-1 0,0 1,2 24,-6-32,-1 0,0 0,0 0,-1 0,0-1,0 1,-1-1,0 1,-1-1,1 0,-1 0,-1 0,1-1,-1 0,-10 11,-11 9,0-2,-34 25,34-29,-95 81,133-110,1 0,0 1,0 1,1 0,-1 1,1 0,1 1,-1 1,1 0,0 1,0 0,18 0,15 2,-20-1,1 2,-1 0,0 2,35 7,-59-8,0 1,0-1,0 1,0 0,0 1,0-1,-1 1,1-1,-1 1,0 0,1 0,-1 1,-1-1,1 1,0-1,-1 1,0 0,0 0,0 0,0 0,-1 0,1 0,-1 1,0-1,-1 0,1 6,1 13,0-1,-2 1,-6 41,5-51,-3 7,0 0,-1 0,-2-1,0 0,0 0,-2 0,-1-1,0-1,-1 0,-1 0,0-1,-1 0,-17 15,7-7,-12 10,33-32,-1-1,1 0,0 0,-1 0,1 0,-1 0,0-1,1 1,-1-1,0 1,1-1,-1 0,0 0,1 0,-1-1,-5 0,-6-4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33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1,'-7'8,"1"1,0 0,0 0,1 1,0-1,1 1,0 0,1 1,0-1,0 1,1-1,1 1,0 0,0 18,2 13,1 0,12 57,-7-57,2-1,2 0,2-1,20 43,-23-61,1 0,2 0,0-2,1 1,1-2,1 0,1-1,27 24,-42-40,8 7,-1-1,1 0,1-1,-1 0,1 0,0-1,1-1,-1 0,1 0,20 4,-10-6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34.4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6,4 3,2 4,4-2,4 3,5 2,-2 2,1-1,-2 0,0 0,1-5,3-3,-3 1,-3 1,-5-3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7.0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1747,'3'-113,"27"-168,48-107,-63 325,3 2,3 0,2 1,3 2,38-63,-39 81,1 1,2 2,2 1,1 1,2 1,1 2,68-49,-58 52,2 2,1 2,0 2,2 2,71-20,-79 29,1 3,-1 1,1 3,1 1,-1 1,1 3,52 6,-81-4,1 1,-1 0,0 0,0 1,-1 1,1 1,-1 0,0 0,24 17,-31-18,1 1,-1 0,-1 0,1 0,-1 0,0 1,0 0,0 0,-1 1,-1-1,1 1,-1 0,0-1,-1 2,0-1,0 0,-1 0,1 13,1 45,-3 0,-3 0,-3 0,-3 0,-3-1,-2-1,-42 115,-13-21,-6-2,-7-4,-7-4,-116 149,193-281,4-3,-1-1,0 0,-1 0,0-1,-1-1,0 1,-25 16,36-27,-1 1,1-1,-1 0,1 1,-1-1,1 0,-1 1,0-1,1 0,-1 0,1 1,-1-1,0 0,1 0,-1 0,1 0,-1 0,0 0,1 0,-1 0,0 0,1 0,-1 0,1-1,-1 1,0 0,1 0,-1 0,1-1,-1 1,1 0,-1-1,0 1,1-1,0 1,-1 0,1-1,-1 1,1-1,0 1,-1-1,1 0,0 1,-1-1,1 1,0-1,0 1,-1-1,1 0,0 1,0-1,0 0,0 1,0-1,0-1,0-1,0 0,0 0,1 0,-1 0,1 0,-1 0,1 0,0 0,0 0,3-4,15-21,3 1,0 1,1 1,1 1,2 1,0 2,2 0,0 2,36-19,21-6,179-65,-204 87,1 3,121-23,-161 39,0 1,0 1,1 1,-1 1,0 1,0 0,0 2,0 0,-1 2,1 0,-1 1,32 17,-19-4,-1 1,-1 2,-1 1,-1 2,-1 0,-1 2,-2 1,0 1,-3 1,33 58,-34-51,-3 1,0 1,-3 0,-1 1,-2 1,-2 0,-2 0,-2 1,2 58,-9-77,0 1,-1-1,-2-1,0 1,-2 0,0-1,-2 0,0 0,-2-1,0 0,-2-1,0 0,-29 37,5-10,-2-1,-2-2,-2-1,-2-3,-2-1,-1-2,-2-3,-1-2,-84 42,43-35,-2-4,-140 35,163-55,0-4,0-3,-1-2,-86-4,144-3,1-1,-1 0,1-1,-1-1,1 0,0 0,0-1,0-1,-16-8,23 10,1 1,0-1,0 0,1-1,-1 1,1-1,-1 0,1 1,0-1,1-1,-1 1,1 0,0-1,0 1,0-1,0 0,1 1,0-1,0 0,0 0,0 0,1 0,0 0,0 0,1 0,0-7,0 10,-1-1,0 1,1-1,0 1,0 0,-1-1,2 1,-1 0,0-1,0 1,1 0,-1 0,1 0,-1 0,1 0,0 0,0 1,0-1,0 1,0-1,0 1,4-2,11-3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22.0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340 557,'-12'-1,"-1"1,1 1,-1-1,1 2,-1 0,1 1,0 0,0 0,0 2,1-1,-1 1,1 1,0 0,1 1,-1 0,1 0,-17 18,1 0,-31 33,54-55,0 1,0 1,0-1,0 0,0 1,1-1,0 1,0 0,0 0,1-1,-2 10,3-11,0-1,1 1,-1-1,1 1,-1-1,1 1,0-1,0 0,0 1,1-1,-1 0,0 0,1 0,-1 0,1 0,0 0,0 0,0 0,0-1,0 1,0-1,0 0,0 1,0-1,1 0,3 1,10 4,1 0,32 6,-22-6,5 4,1-2,0-1,0-2,1-1,0-1,-1-2,1-2,0-1,0-1,57-14,177-70,-221 68,0-2,-1-2,64-43,-105 63,-1 0,0-1,0 0,-1 1,1-1,-1 0,0-1,0 1,0 0,0-1,-1 0,0 0,0 1,0-1,0 0,-1-1,0 1,0 0,0 0,-1-1,0 1,0 0,0 0,0-1,-1 1,-2-8,-4-11,-1 0,0 0,-2 1,-18-31,12 23,-11-20,-43-62,55 91,-2 1,0 0,-2 1,0 1,-23-18,32 30,-1 1,1 0,-1 0,0 1,-1 0,1 1,-1 1,0 0,0 0,0 1,0 1,0 0,-1 1,1 0,0 0,0 2,-20 3,17-1,1 0,-1 1,1 0,0 1,0 1,0 0,1 1,0 0,1 1,0 0,0 1,1 1,-16 19,-57 82,42-54,-1-1,-53 50,92-104,1 1,0-1,0 1,0 0,0 0,1 0,-1 0,1 1,0-1,-2 7,0 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35.4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0,'16'10,"0"1,-1 0,0 1,23 25,13 9,5-2,-2 2,-2 3,-3 2,-1 1,-3 3,72 117,-68-86,-11-23,49 118,-68-135,-11-29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0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1 290,'3'-2,"0"1,0 0,0-1,0 1,0-1,0 0,-1 0,1 0,-1 0,1-1,-1 1,0-1,0 1,0-1,0 0,0 0,1-3,14-16,1 7,1 0,0 2,1 0,33-15,-23 13,35-25,45-40,-97 75,-3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1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0,'0'2,"1"0,-1 0,1 0,0 0,-1 0,1-1,0 1,0 0,0-1,1 1,-1-1,0 1,0-1,1 1,2 1,30 22,-18-14,12 12,0 1,-1 1,-2 1,-1 2,-1 0,-1 1,-1 1,21 44,-33-53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3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1 351,'0'-23,"0"0,2-1,1 1,0 0,11-33,-10 45,0 0,1 1,0-1,1 1,0 1,1-1,0 1,0 0,1 1,0-1,1 2,-1-1,12-6,-12 9,0-1,0 2,0-1,1 1,-1 1,1-1,0 2,0-1,1 1,-1 0,0 1,1 0,-1 1,12 0,-16 1,0 0,0 0,0 0,-1 1,1 0,0 0,0 0,-1 0,0 1,1-1,-1 1,0 0,0 1,0-1,-1 1,1 0,-1 0,0 0,0 0,0 0,-1 0,1 1,-1 0,0-1,-1 1,1 0,1 8,2 18,-1 0,-2 0,-1 1,-6 57,3-63,-4 24,-2-1,-2 0,-26 71,-4 22,47-158,2 1,0 0,1 0,0 1,1 1,0 0,1 0,1 1,0 0,25-16,-19 18,0 1,0 1,1 1,0 1,0 0,1 2,0 0,0 2,0 0,0 1,0 1,22 3,-30-1,-1 1,0 1,1 0,-1 1,-1 0,1 1,-1 0,0 1,19 15,-9-5,0 2,-2 0,28 35,-43-49,-1 0,0 0,0 0,0 0,-1 0,0 1,0 0,0-1,-1 1,1 0,-2 0,1-1,0 1,-1 0,0 0,-1 0,1 0,-1 0,0 0,-1-1,1 1,-1 0,0-1,0 1,-1-1,-6 10,-7 9,-1 0,-2-1,0-1,-28 25,21-21,-13 16,-2-3,-2-2,-1-1,-76 46,116-80,0 0,0 0,1 0,-2-1,1 1,0-1,-6 1,8-2,1 0,0 0,-1 0,1 0,0-1,0 1,-1 0,1 0,0-1,-1 1,1-1,0 1,0-1,0 0,0 1,0-1,0 0,0 0,0 1,0-1,0 0,0 0,0 0,0 0,1-1,-1 1,-1-2,-3-12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4.2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0,'-1'0,"0"1,0-1,0 1,0 0,-1-1,1 1,0 0,1-1,-1 1,0 0,0 0,0 0,0 0,1 0,-1 0,0 0,1 0,-1 0,1 0,-1 0,1 0,-1 0,1 1,0-1,0 0,-1 0,1 3,-4 39,4-37,-4 80,14 152,-3-189,1-1,3 1,1-2,30 72,-37-107,2 6,1 1,1-1,1-1,13 20,-20-33,1 1,0-1,0 0,0 0,0-1,1 1,0-1,-1 0,1 0,0 0,0-1,1 0,-1 0,0 0,1 0,-1-1,1 0,0 0,8-1,12 2,1-2,-1-1,1-2,-1 0,32-9,-41 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4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1,'1'10,"0"0,0 0,1 0,1-1,0 1,0 0,0-1,2 0,-1 0,7 9,10 15,32 37,-34-46,53 71,-28-34,3-2,100 97,-117-123,-22-18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5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1,'13'1,"-1"0,0 1,0 0,-1 1,1 1,0 0,-1 0,15 9,87 55,-78-45,40 25,-2 3,105 97,-143-113,-2 0,-2 2,-1 2,-1 0,-3 2,30 62,-43-81,-11-20,0 1,-1-1,1 1,0-1,-1 1,0-1,1 1,-1 0,0-1,-1 1,1 0,0 0,-1 0,1 0,-1 0,0 0,0 0,0 0,-1 0,1 0,-1-1,1 1,-3 5,-5 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51.3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0 211,'6'-4,"-1"1,1-1,0 1,0 1,0-1,0 1,1 0,-1 0,10-1,7-2,113-28,147-16,-199 41,-65 7,1 0,-1-1,0-1,0 0,0-2,0 0,-1-1,0-1,24-12,10-7,-34 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8:52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1 193,'3'0,"0"-1,0 0,0-1,0 1,1 0,-2-1,1 0,0 0,4-3,11-7,45-12,0 3,1 3,0 2,77-8,119-30,-238 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07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1 299,'-1'-9,"1"1,0 0,1-1,0 1,0 0,1-1,0 1,1 0,-1 0,2 1,-1-1,1 1,0-1,0 1,1 0,0 1,0-1,13-11,1 0,-10 7,1 1,1 0,-1 0,2 1,-1 1,1 0,1 1,-1 0,1 0,17-5,-10 6,0 1,0 0,1 2,-1 0,1 2,38 1,-47 1,1 1,-1 1,0 0,-1 0,1 1,0 1,-1 0,0 1,0 0,-1 0,1 1,15 15,4 6,-1 0,31 42,-47-52,0 0,-1 0,-1 1,-1 1,14 37,-19-39,-1-1,-1 1,-1 1,-1-1,0 0,-1 0,-1 0,-1 0,-1 0,0 0,-1 0,-11 27,2-10,-2-1,-1-1,-1-1,-2 0,-28 34,11-30,13-27,22-9,1 0,-1 0,1 0,-1 0,0 0,1 0,-1-1,1 1,-1 0,0 0,1-1,-1 1,1-1,-1 1,1 0,-1-1,1 1,-1-1,1 1,0-1,-1 1,1-1,0 1,-1-1,1 0,0 1,0-1,-1 1,1-1,0 0,0 1,0-2,0 0,0 0,0 0,1 0,-1 0,1 0,-1 0,1 0,0 0,0 0,0 0,0 0,0 0,0 1,0-1,1 0,-1 1,1-1,-1 1,4-3,32-25,-5 12,0 1,0 1,2 2,0 2,0 1,1 1,44-5,-39 3,-23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23.0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1,'-11'1,"0"0,0 1,0 0,0 1,0 0,0 0,1 1,-1 1,1 0,0 0,1 1,-1 1,1-1,0 1,1 1,-11 12,-10 12,1 2,-42 69,39-54,-35 78,57-106,0 0,2 1,0 0,2 0,0 0,-2 40,6-60,1 0,0 0,0 1,0-1,0 0,0 0,0 0,1 1,-1-1,1 0,-1 0,1 0,0 0,0 0,0 0,0 0,0 0,0 0,1 0,-1-1,1 1,-1 0,1-1,0 1,-1-1,1 0,0 0,0 1,0-1,0 0,0-1,0 1,0 0,0-1,1 1,-1-1,0 1,0-1,0 0,4 0,8-1,1-1,0 0,-1-1,0 0,16-7,-10 4,101-22,32-11,-131 32,0-1,-1-1,0-1,37-25,18-14,-34 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08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 1,'-7'7,"0"1,1 0,0 0,1 0,0 1,0 0,0 0,2 0,-1 1,1-1,0 1,1 0,-2 13,3-9,0 1,1 0,1 0,0-1,1 1,1-1,0 1,7 19,0-7,2-1,0 0,2-1,22 32,79 86,-81-94,-31-42,1-1,0 0,0 0,0 0,0 0,1-1,0 0,0 0,1 0,-1 0,1-1,0 0,0 0,0 0,11 3,4-2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09.8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 1,'-1'2,"0"1,-1-1,1 0,-1 0,0 0,0 0,0 0,0 0,0 0,0 0,0-1,0 1,-1-1,-3 2,-14 12,13-6,1 0,0 1,1 0,0 0,1 0,0 1,0-1,1 1,0 0,1 0,1 0,-1 14,0 13,2 0,6 46,-6-81,1 1,-1-1,1 0,0 1,0-1,1 1,-1-1,1 0,-1 0,1 0,0 0,0 0,1 0,-1-1,0 1,1-1,0 1,-1-1,1 0,0 0,0 0,0-1,0 1,1-1,-1 1,6 0,-5-1,0 0,0 0,0-1,1 1,-1-1,0 0,0 0,1-1,-1 1,0-1,0 0,0 0,0-1,0 1,0-1,0 0,0 0,-1 0,1 0,-1 0,6-6,-4 3,0-1,0 0,0 0,-1 0,0-1,0 0,-1 1,0-1,0-1,0 1,-1 0,0 0,-1-1,1 0,-2 1,1-1,-1 1,0-1,0 0,-1 1,0-1,-3-8,1 4,-1 1,0-1,-1 1,0 0,-1 0,0 0,-1 1,0 0,0 1,-1-1,0 1,-1 1,-11-9,-26-22,29 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11.0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2,'2'0,"14"-1,1 1,-1 0,0 1,0 0,0 2,0 0,0 0,0 2,0 0,28 14,190 133,-189-118,-1 2,73 79,-108-104,-1 0,0 1,0 0,-2 0,1 1,-2-1,0 1,0 1,4 20,-4-4,-1 0,-1 0,-1 39,-2-47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15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0 241,'1'-2,"-1"1,1 0,-1 0,1 0,0 0,0-1,-1 1,1 0,0 0,0 0,0 0,0 1,0-1,1 0,-1 0,0 1,0-1,0 1,1-1,0 0,34-12,-30 11,403-146,-389 140,0 0,33-21,-32 17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16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1,'5'0,"-1"1,1 0,-1 0,0 0,0 1,0-1,1 1,-1 0,-1 0,1 1,6 4,42 37,-33-26,51 50,-3 2,-3 3,69 103,-122-159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19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1,'2'5,"0"0,0 0,0 0,1 0,0 0,-1-1,2 1,-1-1,1 0,6 7,10 13,37 72,-37-58,1-2,3 0,0-1,57 59,-78-91,1 1,1-1,-1 0,0 0,1 0,0-1,0 1,-1-1,1 0,1-1,-1 1,0-1,0 0,0 0,7-1,-8 0,-1 0,0 0,1-1,-1 0,0 0,0 0,0 0,0 0,0 0,0-1,0 0,0 1,-1-1,1 0,0 0,-1-1,0 1,0 0,1-1,-1 1,-1-1,1 0,0 0,-1 0,2-3,-2 5,0 0,-1-1,1 1,-1 0,1 0,-1 0,0 0,1 0,-1-1,0 1,0 0,0 0,0 0,0-1,0 1,0 0,0 0,0-1,-1 1,1 0,0 0,-1 0,1 0,-1 0,1-1,-1 1,0 0,0 0,1 1,-1-1,0 0,-1-1,1 2,1 0,0 0,-1 1,1-1,0 0,0 1,0-1,-1 1,1-1,0 0,0 1,0-1,0 1,0-1,-1 0,1 1,0-1,0 1,0-1,0 1,0-1,1 0,-1 1,0-1,0 1,0-1,0 0,0 1,0-1,1 1,-1-1,0 0,0 1,1-1,-1 0,0 1,0-1,1 0,-1 0,0 1,1-1,11 21,156 222,-158-226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20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0,'-1'23,"1"0,2-1,0 1,1 0,1-1,1 0,1 0,1 0,1-1,1 0,1-1,0 1,25 33,155 182,-168-211,37 33,-45-45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22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56,'0'-2,"1"0,-1 0,1 0,-1 0,1 1,0-1,0 0,0 0,0 0,0 1,0-1,1 0,-1 1,0-1,1 1,-1 0,1-1,0 1,-1 0,1 0,0 0,0 0,0 0,0 0,0 1,4-2,53-9,-42 10,-2-1,-1 1,1 1,0 0,-1 0,1 2,-1-1,16 6,-28-7,-1 0,0 1,0 0,0-1,1 1,-1 0,0-1,0 1,0 0,0 0,0 0,0 0,0 0,-1 0,1 0,0 0,-1 0,1 0,0 1,-1-1,1 0,-1 0,0 1,1-1,-1 0,0 2,0 0,0 0,-1 0,1 1,-1-1,0 0,0 0,0 0,0 0,-1 0,-2 4,-5 7,-1 0,-1-1,-13 14,21-24,-14 15,-31 36,71-63,-1-1,-1-1,0-1,-1-1,0 0,27-25,2 5,-32 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23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1,'7'0,"-1"0,1 0,0 0,0 1,-1 0,1 1,0 0,-1 0,0 0,1 1,-1-1,0 1,0 1,0-1,-1 1,1 0,-1 1,0-1,0 1,-1 0,1 0,5 9,59 65,58 77,-98-117,-8-11,-1 1,22 44,-37-65,-2 1,1-1,-1 0,-1 1,0 0,0 0,0 0,-1-1,0 1,-1 0,0 0,-1 0,0 0,-3 14,-14 34,10-43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49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0 179,'2'-9,"0"1,1-1,-1 1,2 0,-1 0,1 0,1 1,-1-1,1 1,0 0,1 0,8-7,-8 7,1 0,0 1,1 0,-1 1,1-1,0 1,0 1,1 0,-1 0,1 0,0 1,0 1,0-1,0 2,1-1,-1 1,0 0,14 2,0-2,0 2,0 1,0 1,34 9,-51-11,-1 1,0 0,1 0,-1 1,0-1,-1 1,1 0,0 1,-1-1,8 8,-10-8,0 0,0-1,-1 1,1 0,-1 0,0 0,1 0,-1 0,-1 0,1 0,0 1,-1-1,0 0,1 0,-1 1,-1-1,1 0,0 0,-1 1,-1 3,-1 2,0-1,-1 0,0 0,-1 0,0 0,0-1,0 0,-9 8,-25 41,7-1,-65 89,50-78,65-73,24-20,-24 16,-3 2,0 2,0 0,1 1,0 1,31-7,22-7,-64 18,1-2,-1 1,0 0,0-1,0 0,0-1,6-4,0-3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25.0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2421,'9'-2,"-1"-1,0 0,1 0,-1-1,0 0,-1-1,1 1,-1-1,0-1,10-9,-10 9,20-16,-1-2,-1 0,-1-2,-1-1,-2 0,30-51,-39 56,0-1,-2 0,0-1,-2 0,-1 0,-1-1,0 0,-2 0,1-47,-5 69,0-1,0 1,0-1,0 1,-1-1,1 0,-1 1,0-1,0 1,-1 0,1-1,-1 1,1 0,-1 0,0 0,0 0,-1 0,1 0,0 1,-1-1,0 1,-4-4,2 4,0 0,1 0,-1 1,0-1,0 1,0 0,0 0,0 1,-1 0,1 0,0 0,0 0,0 1,0 0,-7 2,-3 1,1 1,-1 1,1 0,1 1,-1 0,1 1,0 0,1 1,0 1,-18 18,9-5,1 1,1 0,1 1,-19 37,1 6,-55 144,78-172,1 1,2 1,2 0,2 0,-1 51,6-89,1 0,0-1,0 1,0-1,1 1,0 0,-1-1,1 1,0-1,0 0,1 1,-1-1,1 0,0 0,-1 0,4 3,-3-3,1-1,0 0,0-1,0 1,0 0,1-1,-1 0,0 0,1 0,-1 0,0 0,1-1,-1 1,1-1,-1 0,6 0,44-5,-1-1,0-3,0-2,73-26,-14 5,-39 14,31-8,-2-4,133-57,-206 74,-1-1,0-1,-1-1,-1-1,-1-1,0-2,-1 0,-2-1,0-2,-1 0,-1-1,30-51,-28 31,-2 0,-1-2,-3 0,14-74,-13 26,6-128,-20 180,-2 0,-7-53,4 76,0-1,-2 0,0 1,-1 0,-1 0,-17-32,20 45,1 0,-1 1,0 0,-1-1,1 2,-1-1,0 0,0 1,-1 0,1 0,-1 1,0-1,0 1,0 0,0 1,-1 0,1 0,-1 0,1 0,-1 1,0 0,1 1,-1 0,-8 0,6 1,0 0,0 1,0 0,0 0,0 1,1 0,-1 0,1 1,0 0,0 1,0 0,1 0,0 1,0-1,0 1,1 1,-8 9,6-7,1 1,0 0,1 1,0 0,0 0,1 0,-5 16,10-23,-1-1,0 1,1-1,0 0,0 1,0-1,0 1,0-1,1 1,-1-1,1 1,0-1,0 0,1 0,-1 1,1-1,-1 0,1 0,0 0,0-1,0 1,0 0,1-1,-1 1,1-1,0 0,-1 0,1 0,0 0,4 1,56 31,127 45,-118-51,64 25,190 78,-15 26,-311-157,27 16,-1 1,32 27,-52-39,-1-1,0 1,0 1,0-1,-1 0,1 1,-1 0,-1 0,1 0,-1 1,0-1,-1 1,1 0,-1 0,-1-1,2 12,-3-15,0 1,-1 0,0-1,1 1,-2 0,1-1,0 1,-1-1,1 0,-1 1,0-1,0 0,0 0,-1 0,1 0,-1-1,-4 5,-9 6,1-1,-23 12,-4 5,22-13,0 0,-1-2,0 0,-2-1,1-1,-1-2,-1 0,-38 11,60-21,0 1,0 0,-1-1,1 1,0-1,0 1,-1-1,1 0,0 0,0 0,-1 0,1-1,0 1,0-1,-1 1,1-1,0 0,0 0,0 0,-4-2,5 1,0 1,0-1,0 1,0-1,0 0,1 1,-1-1,1 0,-1 0,1 0,0 1,-1-1,1 0,0 0,0 0,0 0,1 0,-1 1,1-4,3-10,1 0,0 0,1 1,12-21,161-365,-29-16,-122 337,145-466,-51-11,-119 537,-1 11,0 0,-1 0,1 0,-2 0,1-1,-1 1,-1 0,1 0,-1-1,-1 1,0 0,-5-15,7 22,-1 0,0 0,1 0,-1 0,0 0,1 0,-1 0,0 0,0 1,0-1,0 0,0 0,0 1,0-1,0 1,0-1,0 1,0-1,0 1,-1 0,1 0,0-1,0 1,0 0,-2 0,0 1,0-1,0 1,0 0,1 0,-1 0,0 0,1 0,-1 0,1 1,-4 2,-5 5,1 0,-1 1,-10 13,20-22,-11 13,0 1,1 0,1 0,0 1,1 1,-9 21,16-32,0-1,0 0,1 1,0-1,0 1,0 0,0-1,1 1,0 0,1-1,-1 1,1 0,0-1,0 1,1-1,-1 1,1-1,1 0,-1 0,1 0,-1 0,2 0,-1-1,7 8,36 32,1-2,56 37,8 6,23 21,96 83,-208-168,-1 2,-1 0,-1 2,21 33,-33-47,-1 1,-1-1,1 1,-2 0,0 0,0 0,-1 1,-1-1,0 1,-1 0,0-1,-1 1,-1 14,0-24,1 0,-1 0,0-1,-1 1,1 0,0 0,-1-1,1 1,-1 0,0-1,0 0,0 1,0-1,0 0,-1 0,-3 2,-49 28,25-16,-49 38,63-42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0.8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0 380,'317'303,"-62"-62,-88-60,-332-363,94 108,-63-85,-76-135,204 285,1 0,0 0,1-1,0 1,0-1,1 0,0-1,1 1,0 0,1-1,0 1,1-1,0 1,0-1,1 1,0-1,1 1,1 0,-1 0,2 0,-1 0,1 0,1 0,0 1,0 0,1 0,12-15,4 2,-11 10,0 1,1 1,19-14,-25 21,1-1,-1 1,1 1,0-1,0 1,0 0,0 0,0 1,0 0,12 0,-16 1,0-1,0 1,-1 0,1 0,0 1,0-1,0 0,-1 1,1 0,0-1,-1 1,1 0,0 1,-1-1,1 0,-1 1,0-1,1 1,-1 0,0 0,0 0,0 0,0 0,3 5,-4-4,0 1,-1-1,1 0,0 1,-1-1,0 1,0-1,0 1,0-1,0 1,-1-1,0 1,0-1,0 1,0-1,0 0,0 1,-1-1,0 0,-2 3,-17 25,-1-2,-1 0,-47 43,36-38,18-18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2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 1,'-7'-1,"-1"1,1 1,0-1,1 1,-1 0,0 1,0 0,-11 4,14-4,1 0,0 1,0-1,0 1,0-1,0 1,1 0,-1 0,1 0,0 0,0 1,0-1,0 1,0-1,1 1,0 0,-2 6,-2 15,1 0,1 1,2-1,0 1,2-1,4 28,-5-49,1 0,0 0,0 0,1-1,-1 1,1 0,0-1,0 1,0-1,0 1,0-1,1 0,0 0,0 0,0 0,0-1,0 1,0-1,1 0,-1 0,1 0,6 2,-8-2,1-1,0 0,0-1,0 1,0 0,0-1,0 0,0 0,0 0,0 0,0 0,0 0,0-1,0 0,0 1,-1-1,1 0,0 0,0-1,-1 1,1 0,0-1,-1 0,0 0,1 1,-1-2,0 1,0 0,0 0,3-5,-1 0,0 0,0 0,0 0,-1-1,0 0,-1 1,0-1,0 0,-1 0,2-14,-3 17,-1 0,1 0,-1 0,1 0,-1 1,-1-1,1 0,-1 1,0-1,0 1,0-1,0 1,-1 0,0 0,0 0,0 0,0 1,-6-6,3 3,0 0,0-1,1 1,-8-14,2 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2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1 373,'6'-6,"1"2,0-1,1 1,-1 0,1 1,0 0,12-4,7-2,232-105,-197 83,-1-3,60-45,-23 17,-83 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3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5,6 5,5 3,5 2,3 4,6 3,-2 0,3 3,1-5,0 2,-2-1,-2-6,-4-2,-3-1,-4 0,-6-4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5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0,'1'6,"1"0,1 1,-1-2,1 1,0 0,0 0,1-1,0 0,0 0,5 6,3 3,53 80,-33-45,2-1,3-1,1-2,50 45,-85-88,-1 0,0 0,1-1,-1 1,1-1,0 0,-1 1,1-1,0 0,0 0,0-1,0 1,0-1,0 1,0-1,0 0,0 0,0 0,0-1,0 1,-1-1,1 1,0-1,0 0,0 0,0 0,-1-1,1 1,-1-1,4-2,7-6,-1 0,0-2,0 1,15-22,2 0,7 2,-28 25,-1 0,1-1,-1 1,0-1,-1 0,0-1,0 0,9-16,-14 21,-1 0,0 1,1-1,-1 0,-1 0,1 0,0 1,-1-1,1 0,-1 0,0 1,0-1,0 0,0 1,-1-1,1 1,0 0,-1-1,0 1,0 0,-2-3,-51-47,37 36,382 319,-326-273,-33-25,52 46,-48-40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8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0 154,'77'98,"343"306,-124-100,-293-301,0 0,-1 0,1 0,-1 0,0 1,0-1,3 8,-5-11,0 0,0 0,0 0,0 1,0-1,0 0,1 0,-1 0,0 1,0-1,0 0,0 0,0 1,0-1,0 0,0 0,0 1,-1-1,1 0,0 0,0 0,0 1,0-1,0 0,0 0,0 0,0 1,-1-1,1 0,0 0,0 0,0 0,0 1,-1-1,1 0,0 0,0 0,0 0,-1 0,1 0,0 0,0 0,-1 1,-20-9,-85-55,-136-103,202 134,1-2,2-1,1-2,2-1,2-2,-31-49,50 66,0 0,2-1,1 0,1-1,1 0,1 0,2-1,0 0,1 0,2 0,2-52,0 73,1 0,0 1,0-1,0 0,0 0,1 1,0-1,0 1,0 0,1-1,-1 1,1 0,0 0,0 0,0 1,1-1,-1 1,1 0,0 0,0 0,0 0,0 1,1 0,-1 0,1 0,-1 0,1 1,-1-1,7 0,-1 0,0 1,-1 0,1 1,0 0,0 1,-1-1,1 2,0-1,-1 2,1-1,-1 1,0 1,16 7,-17-6,-1 0,0 1,0 0,0 0,0 1,-1 0,0 0,-1 0,1 0,-1 1,-1 0,0 0,0 1,5 16,-4-8,0 0,-2 1,0-1,-1 1,-1-1,-2 36,0-49,1 1,-1-1,0 1,0-1,0 1,0-1,-1 1,0-1,0 0,0 0,-4 5,-4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9:59.7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1 105,'0'-3,"0"-1,0 0,1 1,-1-1,1 1,0-1,0 1,0-1,0 1,1 0,-1-1,1 1,0 0,0 0,0 0,1 1,2-5,0 4,0-1,0 0,0 1,0 0,1 0,-1 1,1-1,-1 1,10-2,8 0,1 1,0 1,-1 0,26 3,-43-1,2 0,1 1,-1 0,0 0,-1 1,1-1,0 2,0-1,-1 1,1 0,-1 1,0 0,0 0,11 9,-13-8,0-1,-1 1,0 0,0 0,0 0,-1 1,1-1,-1 1,-1 0,1 0,-1 0,0 0,0 0,-1 1,0-1,0 1,0 9,-1 0,0-1,-1 1,0 0,-2-1,0 0,0 1,-1-1,-1 0,-1-1,0 1,-1-1,0-1,-1 1,-1-1,-15 18,-4 4,-43 74,71-109,-1 1,1-1,-1 0,1 1,0-1,-1 1,1-1,0 1,-1-1,1 1,0-1,0 1,0-1,-1 1,1-1,0 1,0 0,0-1,0 1,0-1,0 1,0-1,0 1,0-1,0 1,0 0,1-1,-1 1,0-1,0 1,1 0,16-6,20-22,266-185,-217 153,-64 43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0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0 337,'4'-1,"0"0,0-1,0 1,0-1,0 0,-1 0,1-1,-1 1,0-1,5-4,11-7,167-120,-7 5,-146 106,-22 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1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0 236,'0'-4,"4"-2,6-4,5-4,1-5,1-2,2 1,-2 1,1-2,1 0,1 2,3 5,-4 0,0 3,-4-1,-4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4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1 380,'0'-10,"2"1,-1-1,1 1,0-1,1 1,0 0,1 0,0 0,0 0,1 1,0 0,0 0,12-13,8-6,1 0,34-27,-43 40,5-6,1 2,0 1,46-26,-61 39,-1 1,1 0,-1 0,1 1,0 0,0 1,0-1,10 1,-13 1,-1 0,1 1,-1-1,1 1,-1 0,1 1,-1-1,0 1,1-1,-1 1,0 1,0-1,-1 1,1-1,5 6,-5-4,-1 0,0 0,0 0,0 0,-1 1,0-1,1 1,-2 0,1 0,0-1,-1 1,0 0,0 0,-1 0,1 1,-1-1,0 0,-1 8,-2 10,-1 0,-12 40,12-50,-9 26,-2-2,-2 1,-26 43,23-46,1 2,2 0,-13 43,29-79,1 0,0 0,-1 0,1 0,0 0,0 0,-1 0,1 0,0 0,0 0,0 0,0 0,0 0,1 0,-1 0,0 0,0 0,1 0,-1 0,1 0,0 1,-1-1,1-1,0 1,0-1,-1 0,1 1,0-1,0 0,0 0,-1 0,1 0,0 1,0-1,0 0,0 0,-1 0,1-1,0 1,0 0,0 0,-1 0,2-1,54-26,-33 15,2 2,1 2,0 1,0 1,1 1,0 1,32 0,-13 4,1 1,81 13,-108-10,-1 1,29 10,-43-13,1 0,0 1,-1 0,1 0,-1 0,0 0,0 1,0 0,-1 0,1 0,-1 1,4 5,-7-8,0 0,0 1,0-1,-1 0,1 1,-1-1,1 1,-1-1,0 0,0 1,0-1,0 1,-1-1,1 1,0-1,-1 0,0 1,0-1,0 0,0 1,0-1,0 0,0 0,-1 0,1 0,-1 0,1 0,-4 2,-6 8,-1-1,-1 0,-16 11,11-8,-40 32,-2-3,-2-2,-104 50,123-69,27-14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0.3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1871 405,'-1'-8,"0"0,0-1,-1 1,0 0,-1 0,1 0,-2 0,1 0,-1 1,0-1,-1 1,0 0,0 0,-6-6,-13-12,-1 1,-30-23,39 34,-10-8,-1 1,0 1,-2 2,0 1,-1 1,-1 2,0 0,-44-10,52 18,0 1,0 0,0 2,0 1,0 0,0 2,-1 1,1 1,0 0,1 2,-1 1,1 1,-24 10,7 2,1 2,1 2,1 1,-58 50,-118 138,142-133,4 4,4 2,3 3,4 2,5 3,3 1,-47 138,72-161,3 1,3 0,3 2,-6 120,19-134,1-1,4 0,2 0,2 0,3-1,27 76,-19-77,4 0,1-2,3-2,3 0,63 83,-68-103,1-2,2-2,1 0,1-2,1-1,2-2,0-1,1-1,52 21,-27-19,1-4,1-2,118 19,-62-23,142-2,-207-12,-1-2,1-2,-1-3,82-21,-105 19,-1-1,0-1,0-1,-1-2,-1 0,0-2,-1-1,-1-1,34-32,-27 18,-1 0,42-61,-60 74,-1 0,0-1,-1 0,-1 0,-1-1,-1-1,5-24,37-291,-30 193,-1 4,-5-1,-9-243,-8 325,-3 0,-2 0,-3 0,-2 2,-3-1,-2 2,-3 1,-2 0,-36-59,42 86,-1 1,-1 1,-2 0,-38-36,46 50,-1 0,0 1,0 1,-1 0,0 1,-1 1,0 0,0 1,-30-7,-2-1,2-1,0-2,-73-41,41 20,53 27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4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1,'2'4,"0"1,1-1,-1 1,1-1,0 0,0 0,1 0,-1-1,1 1,8 5,2 5,337 376,-158-172,-57-64,-121-136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6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1 564,'0'-26,"0"0,1 1,2-1,0 1,2-1,1 1,0 1,20-47,-8 33,0 1,3 1,1 0,1 2,43-48,-64 79,1 1,0-1,0 1,0 0,0 0,1 0,-1 0,1 1,-1-1,1 1,-1 0,1 0,0 0,-1 0,1 1,7-1,-4 2,0 0,1 0,-1 0,0 1,0 0,0 0,-1 1,10 4,8 7,0 2,-2 0,33 29,-46-37,134 126,-127-116,0 1,-1 1,-1 0,0 0,-2 2,10 22,-21-40,1 0,-1 0,0 0,-1 0,1 1,-1-1,1 0,-1 0,-1 0,1 1,0-1,-1 0,0 0,0 0,0 0,-1 0,1 0,-1 0,0 0,-4 5,-4 6,-1-1,-1 0,-22 20,2-1,-151 158,150-166,18-18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6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1,'75'83,"16"30,-59-71,52 54,41 28,-114-112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7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1 510,'1'-3,"1"-1,0 1,1-1,-1 1,0-1,1 1,0 0,0 0,0 1,0-1,0 0,5-2,4-5,28-27,179-162,-160 150,120-74,-134 89,-33 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8.0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1,'0'4,"4"6,1 5,5 5,4-1,5 4,3 3,6 6,3 1,0 0,0-2,-2 2,-1-3,-6-4,-6-6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09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1 284,'0'-20,"-1"-3,1 1,1 0,2 0,0 0,6-25,-7 41,0 1,0-1,1 1,-1 0,1 0,0 0,1 0,-1 0,1 1,0 0,0-1,0 1,1 1,-1-1,1 1,0-1,0 1,0 1,0-1,1 1,-1 0,1 0,-1 1,13-3,26 0,0 1,0 2,0 2,0 2,51 9,-88-11,0 1,-1-1,1 1,0 0,0 0,12 7,-18-8,1 0,-1 1,1-1,-1 0,0 0,0 1,1-1,-1 1,0-1,0 1,0-1,-1 1,1 0,0 0,-1-1,1 1,-1 0,1 0,-1 0,0-1,0 1,0 0,0 0,0 0,0 0,0-1,-1 1,1 0,-1 0,1 0,-2 2,-6 14,0-1,-1 0,-1 0,0-1,-1 0,-25 27,39-46,0 2,0-1,0 0,0 0,0 1,0 0,1 0,-1 0,0 0,8-1,62-6,81 5,-113 1,-27 1,0 0,-1 1,1 0,-1 1,1 1,23 6,-36-8,0 1,1-1,-1 1,0 0,0 0,0 0,0 0,0 0,0 0,0 0,0 0,0 0,0 1,-1-1,1 0,0 0,-1 1,1-1,-1 0,1 1,-1-1,0 1,0-1,1 1,-1-1,0 0,0 1,-1-1,1 1,0-1,0 1,-1-1,1 0,-1 1,1-1,-1 0,1 1,-1-1,0 0,0 0,-1 2,-5 9,-1 1,0-2,-13 15,13-16,-174 233,96-126,73-101,-1 0,-22 21,23-26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1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123 600,'22'40,"3"-2,1 0,34 36,-10-11,291 431,-325-458,-17-27,-16-21,-126-152,56 61,23 32,-106-127,145 164,1-1,2 0,2-2,-20-47,30 62,2-1,0 0,2 0,0 0,2-1,1 0,0 0,2 0,1 0,1 0,0 0,2 0,1 0,1 1,15-42,-9 31,-2 7,20-45,-26 67,-1 0,1 0,-1 1,1-1,1 1,-1 0,1-1,-1 2,1-1,0 0,1 1,-1 0,1 0,-1 0,9-3,-10 5,0 1,0 0,1 0,-1 0,0 0,1 0,-1 1,0 0,0 0,0 0,0 0,0 0,0 0,0 1,0-1,0 1,0 0,-1 0,1 0,3 4,48 52,-51-54,7 7,12 16,36 55,-52-72,0 1,-1 0,-1 0,0 1,0-1,-1 1,0 0,-1 0,0 15,0-6,-1 0,-2 0,0 0,-1 0,-1 0,-1 0,-1-1,-1 0,0 0,-13 26,18-45,-15 28,2 2,-20 57,31-73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1.8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0,'0'5,"0"5,0 5,5 5,5 3,1 1,3 2,3-4,-1-1,2-1,-4 2,-3-4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4.6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10624 5569,'0'-2,"1"0,-1-1,1 1,0 0,-1 0,1 0,0 1,0-1,0 0,1 0,-1 0,0 1,1-1,-1 1,1-1,1-1,34-24,-20 15,20-15,-23 18,-1-1,0 0,0-1,-1 0,-1-1,0 0,0-1,9-16,-4-2,-2-1,-2 0,-1-1,-1 0,-2-1,7-58,2-218,-17 293,1-131,-7-1,-43-261,30 318,-4 1,-3 1,-5 1,-4 2,-73-133,61 140,-3 2,-4 3,-4 2,-2 3,-3 2,-4 3,-1 3,-4 4,-2 2,-3 4,-155-80,117 81,-3 5,-193-49,132 56,-215-20,-768 19,1092 40,-200 0,-825 14,5 94,-145 164,878-167,-482 213,-462 354,1280-659,-48 30,-1-2,-2-4,-82 30,132-59,0-1,0-1,-1-1,1-1,-1-1,0-1,0-1,0-1,0-1,0-1,0-1,0-2,1 0,-1-1,-31-13,32 9,1-1,1-1,0 0,1-2,0 0,1-1,0-1,-21-26,19 17,0-2,2 0,1-1,1-1,-17-44,11 9,2-1,4 0,2-1,3-1,-3-90,11 63,3 1,4-1,5 1,3 0,5 1,4 1,3 1,58-139,-64 192,1 0,2 0,2 2,1 1,2 1,1 1,1 2,2 0,1 2,1 1,1 2,59-34,57-27,3 7,4 7,3 6,2 7,196-43,224-11,-429 94,286 1,-296 33,-21-1,-120-13,0-1,0 0,-1 0,1 0,0 1,0-1,0 0,-1 0,1 0,0 0,0-1,0 1,-1 0,1 0,0 0,0-1,-1 1,1 0,0-1,0 1,-1 0,1-1,0 1,-1-1,1 1,-1-1,1 0,-1 1,1-1,-1 1,1-1,-1 0,1 0,-1 1,0-1,1 0,-1 0,0 1,0-1,0 0,0 0,0 0,1 1,-1-1,-1 0,1 0,0 0,0 1,0-1,0 0,0 0,-1 1,1-1,0 0,-1 0,-27-49,23 42,-59-86,-5 2,-3 4,-4 3,-4 3,-3 4,-167-121,184 155,-85-43,122 73,0 1,-1 1,-1 1,1 2,-60-9,59 17,28 3,17 0,76 6,127-8,-99-1,1677 0,-1771 0,-17 0,-1 0,0 1,0 0,1 0,-1 0,0 1,1-1,-1 2,0-1,0 1,0 0,9 4,-15-6,1 1,-1 0,0-1,0 1,0-1,0 1,0 0,0-1,0 1,0 0,0-1,0 1,0 0,0-1,0 1,0 0,-1-1,1 1,0 0,-1-1,1 1,0-1,-1 1,1-1,0 1,-1-1,1 1,-1-1,1 1,-2 0,-22 21,16-15,-17 22,1 0,1 1,2 2,1 0,-26 59,-59 183,93-238,-152 506,56-174,106-362,1-1,-1 0,0 0,0 0,-1 0,0 0,0 0,-4 5,-2-1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6.9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51 409,'-1'-17,"-1"1,-1 0,-1 0,0 0,-6-17,3 15,2-1,0 0,-2-22,5 27,2 0,-1 1,2-1,0 0,0 1,6-24,-5 33,-1 0,1 0,-1 0,1 0,0 0,1 0,-1 1,0-1,1 1,0 0,0 0,0 0,0 0,1 0,-1 1,1 0,-1-1,1 1,0 0,0 1,0-1,0 1,0 0,0 0,8-1,62-3,1 3,-1 4,120 17,-152-14,11 0,139 21,-164-20,-1 0,0 2,-1 1,45 21,-66-27,-1-1,0 1,0 0,0 1,0-1,0 1,-1-1,1 1,-1 0,0 0,-1 0,1 1,-1-1,4 8,-3-3,-1 0,1 1,-1-1,-1 0,0 1,0-1,-2 13,-1 5,-1 0,-2-1,-1 1,-14 38,-85 193,0-3,57-145,54-117,0 1,1-1,0 1,1 0,-1 1,1 0,10-5,-3 2,0 2,1-1,0 2,0 0,0 1,0 1,28-2,16-4,-51 6,1 1,-1-1,0-1,0 0,-1 0,1 0,-1-1,0-1,9-7,-4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2.0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938 588,'-22'-1,"-1"-2,1 0,-33-10,-28-4,59 13,0 1,0 2,0 0,0 2,0 0,0 2,1 1,-1 0,1 2,0 1,0 0,1 2,0 1,0 0,1 2,1 0,0 2,-25 21,18-11,0 2,2 0,1 2,2 1,0 0,2 2,-20 41,28-44,0 1,2 0,0 1,3 0,0 0,2 1,1 0,1 59,4-62,1 0,2-1,1 1,0-1,2 0,2-1,0 0,2 0,0 0,2-2,1 0,1 0,0-1,2-1,1-1,1 0,0-1,2-1,0-1,1-1,1-1,0-1,1-1,1-1,0-1,0-1,1-2,1 0,48 8,-16-9,1-2,0-4,107-8,183-46,-189 17,294-107,137-116,-577 251,41-19,-1-3,99-69,-140 87,0 0,0-1,-2-1,1-1,-2 1,0-2,0 0,-1 0,-1 0,-1-1,0-1,-1 0,-1 0,7-30,-4 1,-2 0,-2-1,-2 0,-2 0,-7-59,2 76,-1 0,-2 1,-1 0,-1 0,-2 0,-1 1,-1 1,-1 0,-21-29,11 22,-2 1,-1 2,-2 1,-1 1,-34-25,42 37,0 1,-2 1,1 1,-2 1,0 2,0 0,-1 2,-43-11,14 13,-1 3,0 2,-71 7,15-1,-27 0,-162 25,228-16,0 2,1 3,-135 55,198-69,1 1,-1 0,1 1,0-1,1 1,0 1,0 0,0 0,1 0,-6 9,-7 12,-24 48,-4 8,-132 160,-48 76,207-285,7-9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8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154 410,'1'17,"1"0,0 0,1 0,1 0,1-1,0 1,1-1,14 27,10 9,42 57,-48-75,161 213,-105-147,-4 4,79 144,-147-233,-1-2,0-1,-1 1,0 0,-1 0,0 1,-1 0,0 0,2 26,-6-39,0 0,0-1,0 1,0 0,0-1,0 1,0 0,0-1,0 1,0 0,-1-1,1 1,0 0,0-1,-1 1,1-1,0 1,-1-1,1 1,-1 0,1-1,-1 1,1-1,-1 0,1 1,-1-1,1 1,-1-1,0 0,1 0,-1 1,1-1,-1 0,0 0,1 0,-1 1,0-1,1 0,-1 0,0 0,1 0,-1 0,0-1,0 1,1 0,-1 0,1 0,-1 0,0-1,1 1,-1 0,0-1,1 1,-2-1,-35-24,36 24,-87-72,4-3,4-4,3-4,4-2,-81-126,113 147,3-1,4-2,-52-144,70 157,2 0,2-1,3 0,2-1,3 0,3-59,1 106,1 0,0-1,0 1,1 0,0 0,0 1,1-1,6-11,-7 17,0 0,1 1,0 0,0-1,0 1,0 0,0 0,0 1,1-1,-1 1,1-1,0 1,0 0,0 1,0-1,0 1,0-1,0 1,1 1,-1-1,9 0,113-5,144 13,-256-6,67 3,0 4,0 3,111 32,-182-41,0 1,-1 1,0 0,0 0,0 1,0 0,14 12,-21-15,0 0,0 0,0 0,0 0,0 0,-1 1,1-1,-1 0,0 1,1-1,-1 1,0 0,-1-1,1 1,0 0,-1 0,0-1,1 1,-1 0,0 0,0 0,-1-1,1 1,-1 0,1 0,-1-1,0 1,0 0,0-1,0 1,-1-1,-1 3,-18 28,-2-1,-2-2,0 0,-33 29,-33 37,78-80,-12 15,-2-1,-38 33,56-55,0-1,0-1,-1 1,0-2,0 1,0-1,0-1,-1 0,0 0,0-1,0 0,-21 1,13-3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19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1,'-2'0,"1"0,-1 0,0 0,1 1,-1-1,0 1,1-1,-1 1,1-1,-1 1,1 0,-1 0,1 0,-1 0,1 0,0 0,0 0,0 0,-1 0,0 2,-1 1,1 0,0 0,0 0,1 0,-1 0,1 1,-2 7,0 9,2-1,0 36,1-38,1 4,0 1,1-1,1 1,1-1,8 23,-10-37,1 0,0-1,1 0,0 1,0-1,0 0,10 10,-11-14,0 0,0 0,0-1,0 1,1-1,-1 0,1 0,-1 0,1 0,0-1,0 1,0-1,0 0,0 0,8 0,-10-1,0 1,0-1,0-1,0 1,0 0,-1 0,1-1,0 1,0-1,0 0,0 1,-1-1,1 0,0 0,-1 0,1 0,-1 0,1-1,-1 1,1 0,-1-1,2-2,0 0,-1 0,0-1,0 1,0-1,-1 1,0-1,1 0,0-9,-1-6,-1-1,0 1,-5-26,4 43,1-1,-1 1,0 0,0-1,0 1,-1 0,1 0,-1 0,0 0,1 0,-1 1,-1-1,1 1,0-1,-1 1,-3-4,-10-5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0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0 295,'10'-2,"0"0,0-1,-1 0,1 0,-1-1,0-1,0 1,-1-1,12-9,13-5,10-8,-1-1,75-66,-31 22,-73 62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1.1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1,'1'6,"0"1,1-1,-1 0,2 1,-1-1,1 0,0 0,3 5,5 11,120 291,-106-260,47 73,-64-113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2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0,'2'14,"1"0,0 0,1-1,1 1,0-1,1-1,0 1,12 18,5 10,89 210,-109-244,1 1,-1 0,1-1,1 0,-1 0,1 0,1 0,7 7,-11-12,0 0,0-1,0 0,0 1,0-1,0 0,1 0,-1 0,0 0,1 0,-1-1,0 1,1-1,-1 0,1 0,-1 0,1 0,-1 0,1 0,-1 0,1-1,-1 1,0-1,1 0,-1 0,0 0,1 0,-1 0,0 0,0-1,3-2,43-34,-2-2,75-85,-109 112,-7 6,0 1,-1-1,0 1,-1-1,1 0,-1-1,0 1,-1-1,0 1,0-1,-1 0,0 1,0-1,-1 0,0 0,0 0,-1 1,0-1,0 0,-1 0,-3-9,20 50,1 0,2-1,1-1,30 37,15 24,-10 7,-41-74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4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153 478,'2'0,"1"0,-1 1,0 0,0 0,0-1,1 1,-1 0,0 1,0-1,-1 0,1 1,0-1,0 1,-1-1,3 4,26 32,-21-24,339 456,-325-440,9 13,-1 0,30 57,-54-75,-7-24,0 0,0 1,0-1,0 0,0 1,0-1,0 0,0 0,0 1,0-1,0 0,0 1,0-1,-1 0,1 0,0 1,0-1,0 0,0 0,-1 1,1-1,0 0,0 0,-1 0,1 1,0-1,0 0,-1 0,1 0,0 0,-1 0,1 0,0 1,0-1,-1 0,1 0,-3-1,0 1,1-1,-1 0,0 0,1 0,-1 0,1-1,-1 1,1 0,0-1,0 0,0 0,-3-2,-52-54,-78-101,83 94,-167-223,180 229,2-2,3-1,-29-74,53 111,1 0,1 0,2-1,0-1,2 1,0-1,2 0,2-41,0 65,0-1,1 1,-1 0,1 0,0-1,0 1,0 0,0 0,0 0,1 0,0 0,-1 0,1 0,0 1,0-1,0 0,1 1,-1 0,1 0,-1-1,1 2,0-1,0 0,0 0,0 1,0 0,0-1,0 1,0 0,0 1,1-1,-1 0,4 1,0 0,0 0,0 0,0 1,-1 0,1 0,0 1,0 0,-1 0,1 1,-1-1,0 1,1 1,-2-1,1 1,6 5,22 25,-2 1,-1 2,-1 1,34 62,-4-10,-53-80,-1 1,0 0,0 0,-1 1,-1-1,0 1,-1 0,0 0,2 22,-3-5,-2 0,-1-1,-4 32,4-52,-1-1,1 0,-1 0,-1 0,1 0,-7 11,-1-1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5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1 107,'5'-2,"0"1,-1-1,1-1,-1 1,1-1,-1 0,0 0,0 0,0 0,0-1,-1 1,7-9,14-11,-15 17,0 1,1 0,0 1,0 0,0 0,0 1,0 1,1 0,-1 0,1 1,0 0,0 1,-1 0,1 1,0 0,-1 0,1 1,19 7,14 5,0 3,78 41,-101-47,-1 0,-1 1,0 1,-1 1,0 1,24 25,-38-36,0 1,0 0,0 0,-1 0,1 0,-1 1,0-1,-1 1,0 0,1 0,-2 0,1 0,-1 0,0 0,0 1,-1-1,0 0,0 1,0-1,-1 0,0 0,0 0,0 1,-1-1,0 0,0-1,-1 1,-4 8,-14 19,-2-2,-36 41,30-39,-35 53,42-54,10-14,0 1,-11 24,23-43,0 0,0 0,0 0,-1 0,1 1,0-1,0 0,0 0,0 0,0 1,0-1,0 0,0 0,0 0,0 1,0-1,0 0,0 0,0 0,0 1,0-1,0 0,0 0,0 0,0 1,0-1,0 0,0 0,1 0,-1 1,0-1,0 0,0 0,0 0,0 0,0 0,1 1,-1-1,0 0,0 0,0 0,1 0,-1 0,0 0,0 0,0 0,1 0,-1 1,0-1,0 0,0 0,1 0,-1 0,0 0,0 0,0 0,1-1,-1 1,22-6,20-14,23-18,-37 19,2 2,0 2,0 0,52-16,13 3,-81 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6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1 543,'8'-2,"0"0,-1 0,1-1,-1 0,1 0,-1-1,0 0,0 0,0-1,7-7,1 2,128-100,-18 11,-38 39,-22 16,111-97,-172 136,1 1,-1 0,1 0,1 0,8-5,-2 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7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0 514,'2'-3,"-1"-1,1 1,0 0,0 0,1 0,-1 0,0 1,1-1,0 1,0-1,-1 1,2 0,5-3,0-2,134-115,17-14,-77 70,88-62,-149 114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29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0,'-14'15,"1"1,0 0,2 0,0 1,0 1,-9 22,-39 116,46-116,2 0,2 0,-8 80,16-97,1 0,1 0,1 0,1 0,1 0,0 0,2-1,15 36,57 99,-3-5,-73-148,0 0,0 1,1-1,-1 0,1-1,0 1,0 0,0-1,1 0,-1 0,1 0,-1 0,1 0,0-1,8 4,-5-3,0-1,0 0,0 0,1-1,-1 0,0 0,1-1,-1 0,9-1,12-3,0-2,0-1,-1-1,29-12,-51 18,15-6,7-1,-1-2,-1 0,27-17,-46 24,0 0,0 0,0-1,0 0,-1 0,1-1,-1 0,-1 0,1 0,-1 0,0 0,0-1,-1 0,0 0,0 0,2-10,1-11,-1 0,-2-1,0 1,-2-1,-2 1,-5-47,4 61,-1 0,-1 0,0 0,0 0,-1 1,-1-1,-1 1,0 1,0-1,-1 1,-1 1,0 0,0 0,-1 0,-12-8,17 15,0 1,0 0,0 0,0 1,-1-1,1 1,-1 0,0 1,1-1,-1 1,0 0,0 1,-10-1,11 1,1 1,-1-1,1 1,-1 0,1 0,-1 0,1 0,0 1,0 0,0 0,0 0,0 0,0 0,0 1,1 0,0 0,-1 0,-3 5,-12 17,-7 6,2 1,1 1,2 2,1 0,-29 73,36-68,2-7,-14 64,22-75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3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656 318,'-29'2,"0"1,0 1,-33 11,-10 0,3-4,-66 13,118-20,0 1,0 1,0 0,1 1,-22 13,32-16,1 0,-1 1,1 0,0 0,1 0,-1 0,1 1,0 0,1 0,-1 0,1 0,0 1,1-1,-4 12,0 8,1 0,-3 42,5-41,-11 149,7 0,7 0,25 185,-21-335,1 18,13 55,-16-90,1 1,0-1,0 1,1-1,0 0,1-1,0 1,0-1,1 0,0 0,12 11,-15-16,1-1,0 1,0-1,-1 0,2 0,-1 0,0-1,0 1,0-1,1 0,-1-1,9 1,57-5,-36 1,482-22,-36 3,-196-12,-248 27,0-2,0-1,0-2,-2-1,54-29,-60 24,-1-1,-1-1,0-2,-2 0,38-45,-32 30,-2-2,-1-1,29-58,-34 49,-1-1,-3 0,-1-1,-3-1,-3 0,8-82,-15 97,-3-1,-1 1,-1-1,-3 1,-1 0,-1 0,-2 0,-2 1,-2 0,-17-38,17 51,0 0,-2 2,-1 0,0 0,-2 1,0 1,-1 1,-1 1,0 0,-2 1,0 2,0 0,-1 1,-1 1,-38-15,9 10,0 2,-1 2,-1 3,0 1,0 4,-72 0,-655-51,764 53,-1 1,0 1,0 1,-23 2,35-1,1 0,-1 1,0-1,0 1,1 0,-1 1,1-1,0 1,0 0,0 1,0-1,0 1,0 0,1 0,0 0,-6 8,-34 44,-3-1,-96 86,81-81,47-47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30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0,'2'1,"0"-1,1 1,-1 0,0 0,0 0,0 0,1 0,-1 0,0 1,0-1,-1 0,1 1,0 0,2 2,27 33,-17-19,141 184,-107-135,12 21,60 119,-111-190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31.8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49 432,'-1'-22,"-1"0,-1-1,-2 1,-8-28,-8-38,19 74,1-1,1 1,0 0,1 0,0 0,2 0,-1 0,1 0,1 0,7-16,-9 28,0-1,0 1,0-1,0 1,0 0,1 0,-1 0,1 0,-1 0,1 0,0 1,0-1,0 1,0 0,0 0,0 0,0 0,0 0,0 1,0-1,0 1,1 0,-1 0,0 0,0 1,0-1,0 1,1-1,-1 1,4 2,14 3,-2 2,1-1,25 16,-36-18,30 15,-1 3,-1 0,-1 2,-1 2,-2 2,-1 0,39 46,-68-70,1 0,-1-1,1 1,-2 1,1-1,0 0,-1 1,0 0,0-1,-1 1,0 0,1 9,-2-11,0 0,0 0,-1 1,0-1,0 0,0 0,0 0,-1 0,1-1,-1 1,0 0,0-1,-1 1,1-1,-1 0,1 1,-1-1,-6 5,-22 19,-92 73,107-89,0 0,-1-2,-1 0,1-1,-1-1,-22 6,16-4,-23 6,45-14,1-1,-1 0,0 1,0-1,1 0,-1 0,0 0,0 0,1 0,-1 0,0 0,0-1,1 1,-1-1,0 1,1-1,-1 0,1 1,-1-1,-2-2,4 2,-1 1,1-1,0 1,0-1,-1 1,1-1,0 1,0-1,0 0,-1 1,1-1,0 1,0-1,0 0,0 1,0-1,0 1,0-1,1 0,-1 1,0-1,0 1,0-1,1 1,-1-1,0 0,0 1,1-1,-1 1,1-1,6-8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32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6,'0'-4,"0"2,4 7,2 6,4 5,0 5,3 3,-1 2,-3 0,2 0,4 0,-2 0,2 0,-2-5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39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3340 0,'3'1,"0"1,-1-1,1 1,0 0,0 0,-1 0,1 0,-1 0,0 0,0 1,1-1,-2 1,1 0,0 0,1 3,2 1,20 30,-2 1,-2 2,27 68,35 133,-69-196,24 83,-5 2,18 160,-40-196,-5 1,-5-1,-20 187,-4-143,-6-1,-6-2,-61 152,26-115,-178 310,160-344,-145 175,-131 103,347-397,-277 291,218-237,-3-4,-93 63,137-111,-2-1,0-2,0-1,-2-2,0-2,-1-1,0-2,-64 7,-20-6,-187-6,-562-63,842 54,-38-3,64 6,0 1,0 1,0-1,0 1,0-1,1 1,-1 1,0-1,1 1,-9 4,11-5,1 0,0-1,0 1,0 0,0 0,0 1,0-1,0 0,0 0,0 0,0 1,1-1,-1 0,0 1,1-1,-1 0,1 1,0-1,-1 1,1-1,0 1,0-1,0 1,0-1,0 1,0-1,1 1,-1-1,0 1,1-1,-1 0,1 1,-1-1,1 1,0-1,1 3,4 5,1 0,-1 0,1-1,9 9,-8-9,351 353,105 95,-458-451,0 0,0 0,0 0,1-1,-1 0,1 0,0-1,8 3,-10-5,-1 0,1 0,0-1,-1 0,1 0,-1 0,1 0,-1-1,1 0,-1 0,1 0,-1 0,1-1,-1 1,5-4,31-17,0-2,40-32,13-8,53-33,-67 42,2 4,102-48,-165 92,0 2,1 0,-1 0,34-2,12-3,-62 9,0 1,0-1,0 0,0 1,1-1,-1 0,0-1,-1 1,1 0,0 0,3-4,-5-3,-16 5,-148 10,23 0,106-7,-47 0,60 0,30-2,345-48,-64 6,-266 41,-12 1,1 0,-1 1,1 0,-1 1,1 0,0 1,-1 0,13 4,-22-4,-1-1,1 1,-1 0,0 0,1 0,-1 1,0-1,0 0,0 0,0 1,0-1,0 0,0 1,0-1,-1 1,1 0,0-1,-1 1,1-1,-1 1,0 0,0-1,1 1,-1 0,0-1,0 1,-1 0,1 1,-12 58,7-39,-40 164,15-69,-40 225,60-312,8-25,0 0,0 0,0 1,1-1,-1 0,1 1,1-1,-1 1,1-1,0 7,2-13,0-5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40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1 390,'2'-14,"1"-1,0 1,1 0,1 0,0 0,1 1,1 0,13-22,2-5,1-8,-13 25,1 0,1 1,1 0,19-24,-30 44,-1 0,1 1,0-1,0 1,0-1,0 1,0 0,0-1,0 1,0 0,0 1,0-1,0 0,1 1,-1-1,0 1,1 0,-1-1,0 1,1 0,-1 1,0-1,1 0,-1 1,0-1,0 1,1 0,-1-1,0 1,0 0,0 0,0 1,0-1,0 0,0 1,0-1,2 4,9 7,0 0,-1 1,20 27,-25-30,16 21,50 61,-6 4,60 110,-122-197,0 0,-2 0,1 1,-1-1,0 1,-1 0,0-1,-1 1,0 0,0 0,-1 11,-2-13,1 1,-1-1,0 0,-1 0,0 0,0 0,0-1,-1 1,-1-1,1 0,-1 0,0 0,-8 7,-48 48,61-62,0 0,0 0,0 0,0 0,1 0,-1 0,0 0,0 0,0 0,0 1,0-1,0 0,0 0,0 0,0 0,0 0,0 0,0 0,1 0,-1 0,0 0,0 0,0 0,0 0,0 1,0-1,0 0,0 0,0 0,0 0,0 0,0 0,0 0,0 0,0 0,0 1,19-12,25-17,98-75,163-154,-289 243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42.4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1107 459,'-3'-11,"1"0,-2 1,1-1,-2 1,1-1,-1 1,-1 0,-7-10,4 5,-12-17,-2 1,-1 1,-1 1,-1 2,-2 0,-1 2,0 1,-2 1,-53-29,70 45,1 1,-2 1,1 0,0 0,-1 2,0 0,0 0,0 2,0 0,0 0,-1 1,1 1,0 1,0 0,0 1,0 1,1 0,-17 7,-7 4,1 2,1 2,0 1,1 2,-48 40,68-49,0 0,1 1,1 1,0 0,1 0,1 2,0-1,1 1,1 1,1 0,0 0,1 1,1 0,1 0,-5 34,8-26,0 1,2 0,0 0,3 0,0 0,1-1,2 1,1-1,1 0,18 39,133 315,-148-353,2 8,2 0,1-2,30 50,-39-77,-1 1,2-1,-1 0,1-1,0 0,0 0,15 8,67 27,-71-35,0-1,0-1,0-1,1 0,34 0,99-10,-141 5,0 0,0 0,0-1,-1-1,0 1,1-2,-1 0,-1 0,1-1,-1 0,0-1,0 0,-1-1,14-14,5-8,-2-3,42-67,-24 34,-34 52,63-89,111-212,-183 310,1 1,-1 0,0-1,0 0,0 1,0-1,-1 0,0 1,0-1,0 0,-1 1,0-1,0 1,0-1,0 1,0-1,-1 1,0-1,0 1,-3-5,-7-9,0 0,-2 1,-17-20,-2-1,19 20,7 7,0 1,-1 0,0 0,-1 1,1 0,-2 1,1 0,-1 0,-1 1,1 0,-1 1,-19-8,-19-5,27 10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57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0 839,'45'1,"-21"0,0-1,28-4,-44 3,0 0,-1-1,1 0,-1 0,1-1,-1 0,0-1,0 1,0-1,11-9,26-29,-2-2,62-81,-29 32,280-281,-347 366,0-1,-1-1,0 1,0-1,7-14,11-18,-15 34,-7 15,-8 20,-6-4,-1-1,-21 30,19-33,-18 30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0:58.4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1284,'4'-3,"0"0,0 1,0-1,1 1,-1 0,1 0,-1 0,1 1,0-1,-1 1,10-1,-7 1,0 0,0-1,0 0,0-1,10-4,9-11,0-2,-2-1,0 0,29-35,-7 8,254-311,-209 241,142-145,-147 182,-26 26,89-105,-133 138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08.3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1818,'7'1,"-1"0,1 1,0 0,0 0,0 1,-1 0,10 5,9 4,72 29,3-4,117 26,-196-58,28 7,88 9,-120-20,0-1,0 0,0-1,-1-1,1-1,0 0,-1-1,0-1,19-8,-2-4,0-1,-1-1,-1-1,-2-2,0-2,-1 0,29-33,158-212,-123 145,178-205,556-526,-763 795,-29 26,1 1,2 2,49-32,-85 63,-1 0,0 0,0-1,0 1,0 0,0 0,0 0,0 0,0 0,0 0,0 0,0 0,0 0,1-1,-1 1,0 0,0 0,0 0,0 0,0 0,0 0,0 0,1 0,-1 0,0 0,0 0,0 0,0 0,0 0,0 0,1 0,-1 0,0 0,0 0,0 0,0 0,0 0,0 0,0 0,1 1,-1-1,0 0,0 0,0 0,0 0,0 0,0 0,0 0,0 0,0 0,0 0,0 1,1-1,-1 0,0 0,0 0,0 0,0 0,0 0,0 0,0 1,0-1,0 0,0 0,0 0,0 0,0 0,0 1,-5 13,-12 16,-77 96,67-92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09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1 512,'146'11,"-25"0,4-9,200-24,-310 20,-1-1,1 0,-1-1,0-1,0 0,-1-1,1-1,-1 0,0-1,-1 0,18-16,-4 1,-2-2,-1-1,35-51,142-184,-183 241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5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385 247,'-36'-7,"34"6,0 0,0 0,-1 1,1-1,0 1,-1-1,1 1,0 0,-1-1,1 1,0 0,-1 1,1-1,-1 0,1 1,0-1,-1 1,1 0,0 0,0 0,0 0,0 0,0 0,0 1,-4 2,-6 8,-1 1,2 1,-19 27,3-3,4-6,1 2,2 1,1 0,2 1,2 1,1 1,1 0,3 0,-9 61,8-9,4 2,3-1,10 94,-2-125,22 109,-21-146,1-1,1 0,1-1,1 1,1-2,0 1,26 36,-31-52,-1 0,0 0,1 0,0 0,0-1,1 0,-1 0,1 0,0-1,-1 0,2 0,-1 0,0-1,1 0,-1 0,1-1,-1 0,11 1,-8-2,1-1,0 0,0 0,0-1,-1-1,1 1,-1-1,1-1,-1 0,0 0,13-10,13-9,-1-1,-1-2,-1-2,-2 0,-1-2,-1-2,-2 0,23-37,-31 41,-2-1,-1 0,-1-1,-1 0,-2-1,-2 0,0-1,-2 0,-2-1,3-54,-9 45,-1 1,-3 0,-1 0,-2 1,-14-44,-82-191,49 139,31 72,3 0,-18-89,39 151,0 0,0 0,0 0,-1 0,1 1,0-1,-1 0,1 0,-1 0,0 1,0-1,1 0,-1 1,0-1,-1 1,1-1,0 1,0-1,-1 1,1 0,0 0,-1 0,1 0,-1 0,0 0,-2-1,2 2,1 1,-1-1,0 1,0 0,1 0,-1 0,1 0,-1 0,0 0,1 0,0 1,-1-1,1 0,0 1,0-1,0 1,0-1,0 1,0 0,0-1,0 1,1 0,-1 0,1-1,-1 5,-10 45,9-28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55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403 1,'-1'8,"0"-1,-1 0,0 1,-1-1,0 0,0 0,-4 8,-9 21,9-13,-134 486,50-106,88-392,-1 1,0-1,-1 0,-1 0,0 0,-12 16,-10 21,-20 51,44-91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57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505 0,'-7'10,"1"0,0 0,1 0,-1 1,2 0,0 0,0 0,1 1,0-1,-1 16,-6 20,-123 370,113-378,-1 0,-1-2,-3 0,-1-2,-59 63,76-86,0 0,0 0,1 1,1 0,0 1,-5 15,-25 87,32-91,2 0,0 1,2 47,1-48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59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298 0,'-1'10,"-1"0,0 0,0 0,-1 0,0-1,-1 0,0 0,-9 15,6-12,1 1,0 0,-5 20,-5 37,-94 434,102-448,8-43,-2 1,0-1,0 1,-2-1,1 0,-2 0,1-1,-8 13,-1 0,1 0,1 1,-14 48,20-53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0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0,'-4'3,"0"0,1 0,-1 0,1 0,0 1,0-1,0 1,1 0,-1-1,1 1,-4 9,2-5,-18 32,1 0,3 2,-17 55,-27 135,-21 65,42-196,-27 80,64-161,1 0,0 1,2-1,0 0,3 28,-2-26,1-1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3.8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1119 51,'0'-2,"0"0,-1 0,0 0,1 0,-1 0,0 0,0 0,0 0,0 0,-1 0,1 1,0-1,-1 1,1-1,-1 1,1-1,-1 1,0 0,0 0,1 0,-1 0,0 0,0 0,0 0,0 1,0-1,-2 0,-5-1,0 0,0 0,0 0,0 1,-9 1,-7 2,1 1,0 1,0 1,1 1,0 1,0 2,0 0,1 1,0 1,1 1,-25 19,-17 16,3 3,-64 65,44-34,4 3,3 4,-101 160,162-227,0 1,2-1,-11 32,19-48,0 1,1-1,-1 1,1-1,0 1,0-1,1 1,-1 0,1 0,1-1,-1 1,1 0,0-1,0 1,1-1,-1 1,1-1,0 0,6 10,-3-10,0-2,0 1,1-1,-1 0,1 0,0 0,0-1,0 1,0-2,0 1,0-1,1 0,11 1,21 5,59 20,127 54,-197-69,-1 2,0 0,0 2,-2 1,0 1,-1 1,0 1,-2 2,21 24,-32-30,-1 0,-1 1,0-1,-1 2,-1-1,-1 1,0 0,-2 1,0-1,-1 1,0 0,-2 0,0 0,-3 29,-3 3,-2-1,-2 0,-2-1,-22 60,10-49,-2-2,-2-1,-3-1,-3-1,-2-2,-60 70,93-119,-1-1,0 0,0 0,0 0,0-1,0 1,-1-1,1 0,-1 0,0 0,0 0,0-1,1 1,-1-1,0 0,-1 0,1 0,0-1,0 0,0 0,0 0,-1 0,1 0,-8-3,-2-1,0-2,0 1,1-2,-1 0,-20-15,7 4,-1-1,2-1,-25-26,44 40,0-2,1 1,-1-1,2 0,-1 0,1 0,0-1,1 0,0 0,0 0,1 0,0-1,1 1,-3-18,7 5,4 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4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0,'-2'265,"5"290,-2-510,3 0,1 0,22 80,-27-122,1 0,0-1,0 1,0 0,0-1,0 1,0 0,1-1,-1 0,1 1,0-1,-1 0,1 0,0 0,1 0,-1 0,0 0,0 0,1-1,-1 0,1 1,-1-1,1 0,0 0,2 1,0-2,-1 0,1 0,0-1,-1 1,1-1,-1 0,0 0,1-1,-1 1,0-1,0 0,0 0,0 0,6-5,8-5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5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0 144,'5'0,"5"0,5-4,5-2,3 0,2-2,5-5,2-1,4-1,0 2,-2-2,-2 2,-2 3,-7 0,-3 0,-4 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6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503 777,'-3'1,"0"0,0 1,1-1,-1 1,0 0,1-1,-1 1,1 1,0-1,0 0,0 0,0 1,0-1,0 1,-1 3,-4 4,-59 78,5 2,3 3,5 2,3 3,-69 199,107-263,5-15,0 0,1 1,1 0,1 0,1 0,-1 22,4-41,0-1,0 1,-1-1,1 1,0-1,0 1,0-1,0 1,0-1,0 1,0 0,0-1,0 1,0-1,0 1,0-1,1 1,-1-1,0 1,0-1,0 1,1-1,-1 1,0-1,1 0,-1 1,0-1,1 1,-1-1,0 0,1 1,-1-1,1 0,-1 1,1-1,-1 0,1 0,-1 1,1-1,0 0,16-18,12-37,8-34,2-4,43-157,-67 192,102-366,-116 424,-1 0,0 0,0 0,0-1,0 1,0 0,1 0,-1 0,0 0,0 0,0 0,0 0,1 0,-1-1,0 1,0 0,0 0,0 0,1 0,-1 0,0 0,0 0,0 0,1 0,-1 0,0 0,0 0,0 0,1 1,-1-1,0 0,0 0,0 0,0 0,1 0,-1 0,0 0,0 0,0 1,0-1,0 0,1 0,-1 0,0 0,0 0,0 1,0-1,0 0,0 0,0 0,0 1,0-1,0 0,0 0,0 0,0 0,0 1,0-1,0 0,13 24,8 29,46 132,-63-173,0 0,2 0,-1 0,2-1,-1 0,2 0,-1-1,2 0,-1 0,1-1,0 0,1 0,0-1,1 0,0-1,0-1,0 1,1-2,0 0,0 0,0-1,0 0,1-1,0-1,-1 0,20 1,24 0,113-6,-167 3,0-1,1 1,-1 0,1-1,-1 0,0 0,0 1,1-1,-1 0,0-1,0 1,0 0,0-1,0 1,-1-1,1 1,0-1,-1 0,1 0,-1 0,1 0,-1 0,0 0,0 0,0 0,0-1,1-2,0-6,0 0,-1 0,0 0,-1-21,1-5,13-131,14-317,-29 482,-9-206,7 183,-1 0,-1 0,-2 1,0 0,-22-48,26 68,0 0,0 0,-1 0,0 0,0 1,0-1,0 1,-1 0,-9-6,13 9,0 0,0 0,-1 1,1-1,0 0,-1 1,1 0,-1-1,1 1,0 0,-1-1,1 1,-1 0,1 0,-1 0,1 0,-1 0,1 1,-1-1,1 0,-1 1,1-1,0 1,-1-1,1 1,0 0,0 0,-1-1,1 1,0 0,0 0,0 0,0 0,0 0,0 1,0-1,0 0,1 0,-1 1,0-1,1 0,-1 1,1-1,-1 1,1 0,-4 11,0-1,1 0,1 1,0 0,1 0,0-1,1 15,12 95,-8-92,-1-2,39 247,-33-231,3 0,1-1,2 0,24 45,-33-77,0-1,0 0,2 0,-1-1,1 0,0 0,1-1,0 0,0-1,11 7,-3-4,1 0,0-2,0 0,1-1,26 7,11-3,1-2,1-2,63-2,-97-4,103-1,-113-1,0-1,0 0,0-1,0 0,0-1,22-10,-23 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7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0 247,'4'0,"11"-5,14-5,12-5,7-5,4-3,2-2,4 0,-3 2,-7 3,-3-1,-5 4,-4 4,-10 1,-3 2,-7 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8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1 682,'6'0,"1"-1,-1-1,1 1,-1-1,0 0,0 0,0-1,7-4,10-4,101-38,8-2,219-120,-337 163,-1-1,0 0,0-1,-1-1,0 0,13-16,-20 21,0-1,-1 0,0 0,0 0,0 0,-1-1,-1 1,1-1,-1 0,0 0,-1 0,0 0,0 0,-1-11,0 15,0-11,0 1,-1-1,-1 1,0 0,-8-26,8 37,1 0,-1-1,0 1,0 0,0 0,0 0,0 0,-1 0,1 0,-1 1,0-1,0 1,0 0,0 0,0 0,0 0,-1 1,1-1,-1 1,1 0,-1 0,1 0,-1 0,0 1,1-1,-1 1,-7 0,5 1,-1 0,0 0,1 0,0 1,-1 0,1 0,0 1,0-1,0 2,-10 5,-55 47,47-36,-76 58,-142 124,235-196,0 2,1-1,0 1,0 0,1 0,0 0,0 1,1 0,0 0,1 0,0 0,-2 12,2-4,2 1,0-1,1 1,0-1,6 35,-2-30,-2 1,2 0,0 0,2-1,1 0,11 26,-16-42,2 0,-1-1,1 1,-1-1,1 0,1 0,-1-1,1 1,0-1,0 0,0-1,0 1,1-1,-1 0,1 0,0 0,0-1,0 0,0 0,0-1,1 1,-1-2,12 2,30-2,1-2,-1-2,0-1,0-3,0-3,-1-1,57-23,-93 31,0-1,0-1,16-11,-14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6.8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1,'-1'10,"1"1,0 0,0-1,1 1,1-1,0 1,0-1,1 1,0-1,0 0,2 0,-1-1,7 12,17 15,2-2,1 0,1-2,59 44,59 59,-133-115,-6-4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19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0 202,'0'-8,"1"0,-1-1,1 1,1 0,0 0,0 0,1 1,-1-1,2 0,-1 1,1 0,0 0,1 0,-1 0,1 1,1-1,-1 1,1 1,0-1,1 1,-1 0,1 0,13-6,-9 5,1 2,-1-1,0 2,1-1,0 2,0-1,0 2,0-1,0 2,0 0,0 0,0 1,1 0,-2 1,20 6,0 4,-1 1,-1 1,0 2,-1 1,-1 1,-1 1,0 1,-2 2,0 0,38 48,-57-63,-1-1,0 1,0 1,-1-1,1 0,-2 1,1 0,-1-1,0 1,-1 0,0 0,0 0,-1 0,0 1,0-1,-1 0,0 0,-2 11,-6 13,-1 0,-1 0,-17 35,11-30,-24 59,-63 107,86-173,-2 0,0-1,-2-1,-2-1,0-1,-2-1,-36 28,32-36,-10 9,53-36,0 0,0 0,1 2,0-1,1 2,0 0,0 1,0 0,27-5,5-1,0 3,57-3,119 7,-154 7,-1-3,0-4,106-19,-148 19,-20 4,1 0,0 0,-1-1,1 0,-1 0,0 0,0-1,0 0,0 0,11-8,-7-1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20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1198,'20'-2,"-1"-1,1-1,0-1,-1-1,0 0,26-14,-5 4,1000-306,-383 174,-119 30,-121 24,270-73,-186-15,-318 118,-84 32,-75 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21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1181,'47'-4,"1"-2,-1-1,-1-3,0-2,46-19,-27 11,1305-466,-1228 432,-86 33,802-285,-701 254,232-61,-331 103,-42 8,0 0,0-1,0-1,0 0,-1-1,1-1,20-11,-29 12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5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 15,'-16'-15,"22"29,4 8,34 71,4-2,64 91,-89-151,49 49,-45-52,33 45,-50-55,-3-2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6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1305,'0'-5,"1"-1,0 1,0 0,1 0,0 0,-1 0,2 0,-1 0,0 0,1 1,0-1,0 1,1-1,-1 1,1 1,0-1,5-4,12-9,1 0,30-16,-20 13,1194-701,-1033 614,-111 62,9-4,-2-4,90-71,-176 122,-2 1,1 0,0 0,-1 0,1 0,-1-1,1 1,-1-1,1 1,-1-1,0 1,0-1,0 1,0-1,0 0,0 0,1-2,-8 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6.7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1229,'2'-5,"0"0,1-1,-1 1,1 0,0 0,0 1,0-1,1 0,0 1,0 0,0 0,8-5,-4 0,82-70,185-126,-169 130,158-112,448-327,-595 433,-100 69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7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0 428,'16'2,"-1"1,0 1,0 0,0 1,-1 0,0 2,0-1,17 12,-7-5,293 167,-315-179,-1 0,0 0,1 0,-1 0,1 0,0 0,-1-1,1 1,0-1,-1 1,1-1,0 1,0-1,-1 0,4 0,-5 0,1-1,-1 1,1 0,-1-1,1 1,-1-1,0 1,1 0,-1-1,0 1,1-1,-1 1,0-1,1 0,-1 1,0-1,0 1,0-1,0 1,0-1,0 0,0 1,0-1,0 1,0-1,0 1,0-1,0 0,0 0,-3-11,0 0,-1 0,-8-15,5 8,-68-239,67 218,2-1,1 1,2-1,4-64,-1 103,0-1,0 0,0 1,0-1,1 1,-1-1,1 0,0 1,0-1,-1 1,2 0,-1-1,0 1,0 0,1 0,-1 0,1 0,0 0,0 0,0 0,0 0,0 1,0-1,0 1,5-3,-3 3,0 0,0 1,0 0,1 0,-1 0,0 0,0 0,0 1,1 0,-1 0,0 0,0 0,0 1,0-1,4 3,42 23,61 42,-47-27,-38-26,-1 1,-1 1,-1 1,0 2,-2 0,0 1,22 33,-31-35,-5-2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7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0 293,'0'-4,"5"-2,5-4,1-4,3 0,3-2,3 2,-1-2,-1-1,7-3,6-2,3-1,8-6,1-2,-2 0,-8 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8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0 489,'5'-5,"4"-4,7-3,-1-6,7-5,3-3,6-5,10-2,8-8,8-6,6-7,6-8,9-6,-10 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49.3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48 149,'-2'0,"0"0,0 0,0 0,0 0,0 0,1 1,-1-1,0 1,0-1,0 1,1-1,-1 1,0 0,1 0,-1 0,1 0,-1 0,1 0,-1 0,1 1,0-1,-1 0,-1 4,2-3,0 1,0 0,1 0,-1 0,1-1,-1 1,1 0,0 0,0 0,0 0,0 0,0 0,2 4,1 4,0-1,0-1,1 1,0 0,1-1,0 0,11 14,13 7,1-1,1-1,59 39,-51-38,-34-26,73 51,-70-49,0-1,1 1,-1-2,0 1,1-1,0 0,18 2,-26-5,1 0,0 0,0 0,0-1,0 1,-1 0,1-1,0 0,-1 1,1-1,0 0,-1 0,1 0,-1 0,1 0,-1 0,0 0,1-1,-1 1,0 0,0-1,0 1,0-1,0 1,0-1,0 0,0 1,-1-1,1 0,-1 0,1 1,-1-1,0 0,0-3,2-9,-1 0,0-1,-2-20,0 18,1-36,1 18,-2 1,-1-1,-2 1,-8-37,10 62,0 1,-1 0,0 0,-1 0,1 0,-1 0,-1 1,0 0,0 0,0 0,-1 1,0-1,0 1,0 1,-1-1,0 1,0 0,0 1,-1-1,1 2,-15-6,3 2,-51-14,66 21,0-1,0 0,0 1,0 0,-1 0,1 0,0 1,0-1,0 1,0 0,0 0,0 0,0 1,-4 1,-7 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38.2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1,'0'4,"5"2,0 3,5 6,0 3,3 4,3 2,-1 5,2-1,-3-2,1-1,2 3,-2 2,-3 0,-8-1,-5-5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50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1587,'1'3,"1"-1,-1 1,1 0,0-1,0 1,0-1,0 0,1 0,-1 0,0 0,1 0,0 0,-1 0,1-1,0 0,0 1,4 0,2 3,44 25,91 46,-122-67,-1 0,1-2,1 0,44 6,-64-12,0-1,-1 0,1 0,0 0,0 0,0-1,0 1,-1-1,1 0,0 1,-1-1,1-1,0 1,-1 0,1-1,-1 1,0-1,0 1,1-1,-1 0,0 0,0 0,-1-1,1 1,0 0,-1-1,1 1,-1 0,0-1,0 0,0 1,0-1,0 0,-1 0,1 1,0-7,1-11,0-1,-2 0,0 0,-3-22,1 20,-17-183,15 180,-2 1,0-1,-1 1,-2 1,-21-45,20 55,8 16,3 0,0 0,0 0,0-1,1 1,-1 0,0-1,1 1,0-1,-1 1,1-1,0 0,-1 1,5 1,18 9,1-1,1 0,0-2,34 7,114 15,-152-28,620 47,-504-44,-77-3,127 1,-187-4,0 0,0 0,0 0,0 0,0 0,0 0,1 0,-1 0,0 0,0 0,0-1,0 1,0 0,0-1,0 1,0-1,-1 1,1-1,0 0,0 1,0-1,0 0,-1 1,1-1,0 0,-1 0,1 0,-1 0,1 0,-1 0,1 1,-1-1,1 0,-1 0,0 0,0-1,1 1,-1 0,0 0,0 0,0 0,0 0,0 0,-1 0,1 0,0 0,0 0,-1 0,1 0,0 0,-1 0,1 0,-1 0,1 0,-1 0,-1 0,-4-11,-2 1,1 1,-16-17,15 17,-135-156,-297-267,251 277,-324-204,457 323,39 24,-1 1,0 0,-1 2,-38-16,54 28,10 7,14 12,136 112,66 60,-182-154,482 419,-450-403,2-3,2-4,2-4,2-2,140 49,-188-80,-2 1,1-2,0-1,0-2,65 7,-94-14,0 0,0 0,0-1,0 1,0-1,0 1,0-1,0 0,0 0,0 0,0-1,-1 1,1-1,0 1,-1-1,0 0,1 0,-1 0,0 0,0-1,0 1,0 0,0-1,-1 0,1 1,-1-1,0 0,2-3,1-8,-1 0,0-1,-1 1,1-28,1-1,10-50,13-127,-25 188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2:52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1 964,'1'-4,"1"-1,0 1,0 0,0 0,0 0,1 0,0 0,0 0,0 1,0-1,0 1,1 0,-1 0,1 0,0 0,5-2,2-3,262-236,-148 128,95-70,-158 143,-48 35,0-1,-1-1,0 0,-1-1,12-12,2-5,1 1,31-24,22-20,-39 32,-23 24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5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0 731,'1'-26,"1"0,2-1,0 1,1 1,2-1,1 1,1 0,12-24,13-18,65-93,-85 141,-1 1,2 1,0 0,2 1,-1 1,2 0,0 1,1 1,37-19,-28 19,0 1,0 1,1 2,0 1,1 2,58-6,-84 11,-1 1,1 0,-1 0,1 0,0 0,-1 0,1 1,-1 0,1 0,-1 0,1 0,-1 0,0 1,1-1,-1 1,0 0,0 0,0 0,0 0,3 4,-3-1,1 0,-1 0,0 1,-1-1,1 1,-1-1,-1 1,1 0,-1 0,1-1,-1 12,2 27,-2 0,-3 0,-1 0,-2 0,-1-1,-25 82,-2-27,-80 168,103-244,7-13,-1 0,1-1,-2 1,1-1,-1 0,-1 0,1 0,-1-1,-14 13,16-21,7-9,8-9,0 5,1 0,1 1,0 1,0 0,1 1,1 0,-1 2,2-1,0 2,0 0,0 1,1 0,0 1,0 2,0-1,29-2,-10 3,0 1,1 2,-1 2,0 1,0 2,0 1,45 13,-62-13,-1 0,0 2,33 16,-47-21,-1-1,1 1,-1 0,0 0,0 1,0-1,0 1,0-1,-1 1,1 0,-1 0,0 0,1 0,-2 1,1-1,0 0,-1 1,1 0,-1-1,0 1,0 0,0-1,-1 1,1 0,-1 0,-1 7,-8 29,-3 1,-1-2,-2 0,-27 51,26-56,-2 0,-1-1,-1 0,-2-2,-50 56,61-78,-1-1,0 0,0 0,0-2,-1 1,-1-1,1-1,-1-1,1 0,-1 0,-1-1,-25 1,19-3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6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1,'-1'0,"-1"0,1 1,0 0,-1-1,1 1,0 0,0-1,0 1,-1 0,1 0,0 0,0 0,0 0,1 0,-1 1,0-1,0 0,1 0,-2 2,-14 32,11-25,-10 27,1 1,1 0,3 1,1 1,-5 45,7-9,5 138,5-170,3-1,1 0,2 0,2 0,2-1,2-1,2 0,1-1,2-1,2-1,1-1,2-1,35 39,-52-66,1 1,1-1,17 13,-25-20,-1 0,1-1,0 0,0 1,-1-1,1 0,0 0,0 0,0 0,0 0,0-1,1 1,-1-1,0 1,0-1,0 0,0 0,1 0,-1 0,0 0,0 0,0 0,0-1,1 1,-1-1,0 0,0 0,0 0,3-1,3-8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7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1,'-1'26,"2"1,2-1,0 1,1-1,2 0,1 0,1 0,0-1,17 30,104 167,-90-160,-21-21,-14-24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8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0,'6'5,"0"0,1-1,0 0,0 0,14 5,13 8,32 23,-2 4,87 77,-121-93,0 2,-2 0,-2 2,0 1,-3 1,28 50,-36-50,-2 0,-1 1,-2 1,-1-1,6 49,5 186,-19-252,1 151,-2-148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8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0 477,'18'-2,"0"0,0-1,-1-2,30-9,-12 3,286-94,111-30,397-56,-804 186,-12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09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1,'1'19,"1"1,0-1,2 1,0-1,1 0,8 19,53 108,-31-72,27 61,277 564,-307-638,-22-39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3.1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1,'0'23,"1"0,1 0,1 0,1-1,1 1,1-1,1 0,1 0,0-1,21 35,101 224,-102-214,-20-49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3.9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0 221,'1'-3,"0"-1,0 1,0 0,1-1,-1 1,1 0,0 0,0 0,0 0,0 0,0 0,1 0,-1 1,1-1,-1 1,1 0,3-2,55-35,-61 38,20-8,0 0,0 1,1 0,32-5,87-11,-138 23,47-5,-14 2,-1-1,1-2,57-20,-75 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40.6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2596,'1'-7,"1"-1,0 1,0-1,0 1,6-13,1-1,52-146,8 2,6 3,8 4,154-222,-165 283,4 3,3 3,5 4,4 3,3 5,3 3,167-101,-105 91,278-108,190-11,86 45,-528 135,360-5,-448 33,-1 5,0 4,-1 4,0 4,-2 4,-1 3,130 60,14 26,413 269,176 212,-453-320,643 522,-593-457,-417-337,40 30,-1 2,-2 2,42 50,-65-55,-17-30,-6-19,-13-38,-3-6,-25-108,24 35,-8-175,26 223,-31-150,37 234,-1 0,1 0,-1 1,0-1,0 0,0 0,-1 1,1-1,0 1,-1-1,-2-2,4 5,-1 0,1 0,0-1,0 1,0 0,-1 0,1 0,0 0,0 0,-1 0,1 0,0 0,0 0,0 0,-1 0,1 0,0 0,0 0,-1 0,1 0,0 0,0 0,0 0,-1 0,1 0,0 0,0 0,0 0,-1 1,1-1,0 0,0 0,0 0,-1 0,1 1,0-1,0 0,0 0,0 0,0 0,-1 1,-4 21,3 11,1-1,2 1,1-1,12 60,44 128,-1-4,-52-188,14 80,-18-96,0 1,-1 0,0 0,-1-1,0 1,-4 14,4-24,0 0,0 0,-1 0,0 0,1 0,-1-1,0 1,0 0,-1-1,1 0,-1 1,1-1,-1 0,1 0,-1 0,0-1,0 1,0-1,0 0,0 1,-1-1,1-1,0 1,0 0,-1-1,1 0,0 1,-1-1,-5-1,-13 0,-1-2,1 0,-30-8,28 6,-360-86,-267-46,597 131,-29-5,83 11,-1 0,1 0,0 0,0 0,-1 0,1 0,0 0,0 0,-1 0,1 0,0 0,0 0,-1 0,1-1,0 1,0 0,0 0,-1 0,1 0,0 0,0-1,0 1,-1 0,1 0,0 0,0-1,0 1,0 0,0 0,0 0,-1-1,1 1,0 0,0 0,0-1,0 1,0 0,0 0,0-1,0 1,0 0,0 0,0-1,0 1,0 0,0 0,0-1,1 1,-1 0,0 0,0-1,0 1,0 0,0 0,0 0,1-1,18-13,30-9,-17 15,-1 1,1 2,62-3,-39 4,5-1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4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 1,'-5'4,"0"6,0 5,-4 0,0 3,2 1,-3 3,-3-4,0 1,2 1,-1 1,2 1,2 2,-2-4,1-1,2 1,-2-3,0-5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5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0,'-20'92,"14"19,14 213,51 107,-54-406,40 180,-38-180,1-1,1 0,2-1,0 0,1 0,17 21,-25-39,1 0,0 0,0 0,0 0,0-1,1 0,0 0,0-1,0 1,0-1,1-1,-1 1,1-1,0 0,11 1,0-1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6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1 204,'0'-6,"0"-1,1 1,0-1,0 1,1 0,0-1,0 1,1 0,-1 0,1 0,0 1,1-1,0 1,-1 0,2 0,-1 0,0 0,1 1,0 0,0 0,1 0,-1 0,1 1,-1 0,1 0,0 1,7-3,18-5,1 1,0 1,1 2,36-3,-35 5,-3 0,-7-1,1 2,-1 0,1 2,-1 1,1 0,28 6,-52-6,1 0,0 1,-1 0,1-1,-1 1,1 0,-1 0,1-1,-1 1,1 0,-1 1,0-1,1 0,-1 0,0 0,0 1,0-1,0 1,0-1,0 1,1 2,-2 0,1 0,0-1,-1 1,0-1,1 1,-1 0,-1-1,1 1,0 0,-2 3,-3 10,0 0,-2-1,-11 24,14-33,-41 61,36-56,0 1,1-1,0 1,-8 18,16-30,0-1,0 1,0-1,0 0,0 1,-1-1,1 1,0-1,0 1,1-1,-1 0,0 1,0-1,0 1,0-1,0 0,0 1,0-1,1 1,-1-1,0 0,0 1,1-1,-1 0,0 1,0-1,1 0,-1 1,0-1,1 0,-1 0,0 1,1-1,-1 0,1 0,-1 0,0 0,1 0,-1 1,1-1,-1 0,0 0,1 0,-1 0,1 0,-1 0,1 0,-1 0,0 0,1-1,-1 1,1 0,-1 0,0 0,1-1,30-5,-26 4,19-3,1 1,0 1,-1 1,1 1,0 1,0 1,0 1,-1 2,1 0,-1 2,0 0,0 2,-1 0,0 2,0 1,-1 0,-1 2,0 0,-1 2,0 0,17 18,-33-30,0 0,-1 0,1 1,-1 0,0-1,0 1,0 0,-1 1,0-1,1 0,-1 1,-1-1,1 1,-1-1,0 1,0 0,0 0,0 0,-1-1,0 1,0 0,0 0,-1 0,0 0,0-1,0 1,0 0,-4 8,-2-1,1-1,-2 0,0 0,0-1,-1 0,0 0,-1-1,0 0,-15 10,-345 226,249-187,103-50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7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0,'4'2,"0"0,0 0,0 0,0 0,0 0,0 1,-1 0,1 0,-1 0,0 0,5 7,6 3,34 29,-2-4,-2 3,68 79,-50-34,-3 2,-5 3,-4 2,72 187,-60-99,69 342,-120-469,-3 1,3 90,-12-135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8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0 226,'265'-21,"-153"8,1025-143,-977 126,-133 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18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0 532,'8'-1,"-1"-1,0 0,1 0,-1 0,0-1,0 0,11-7,16-5,639-176,-648 184,89-20,262-58,22-10,-69 14,-312 77,-12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28.1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1290 1,'-4'2,"0"0,-1 0,1 0,0 0,0 1,0 0,1 0,-1 0,1 0,-6 7,-1 0,-213 197,-221 269,165-146,244-293,-69 57,-15 14,104-93,2-4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29.5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695 1,'-2'5,"0"0,-1-1,1 1,-1-1,0 1,0-1,-1 0,1 0,-1 0,0-1,0 1,-5 2,2 1,-198 203,59-55,99-107,-1 1,-77 61,113-100,0 0,1 1,-14 16,14-13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8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0 969,'1'-13,"0"0,1 0,0 1,1-1,0 1,1-1,1 1,11-22,6-4,33-44,-33 51,88-117,201-211,-292 340,1 0,1 1,0 1,1 0,1 2,0 1,51-22,-64 32,1 0,0 1,0 0,0 1,0 0,0 0,0 2,0-1,1 1,-1 1,0 0,0 1,0 0,0 0,0 1,0 1,-1 0,1 0,-1 1,0 0,17 13,-11-4,0 0,-1 1,-1 1,-1 0,0 1,-1 1,0 0,-2 0,0 1,-1 0,-1 1,-1 0,-1 0,5 30,2 20,-4 0,0 138,-8-150,-13 97,7-126,-2 1,0 0,-2-1,-2-1,-13 28,16-38,4-9,1 0,-1-1,-1 0,0 1,0-2,0 1,-1 0,0-1,-12 10,16-18,6-7,11-10,-4 9,1 1,0 1,1 0,-1 0,1 1,1 1,-1 0,1 1,0 1,0 0,0 1,0 0,1 1,17 1,-7 1,0 1,0 2,0 0,0 2,-1 0,1 2,26 12,-28-9,0 0,-1 1,0 2,-1 0,-1 1,25 24,-36-31,-1 2,0-1,-1 1,0 0,0 1,-1-1,0 1,-1 1,0-1,-1 1,0 0,-1 0,0 0,1 24,-3 12,-2-1,-3 0,-1 0,-3 0,-2 0,-25 73,4-35,-5-1,-68 120,83-167,-2 0,-1-2,-53 60,68-85,-1 0,-1-1,0 0,0-1,0 0,-1-1,0 0,-1-1,0 0,0-1,0-1,0 0,-1-1,1 0,-26 2,8-5,0 0,0-3,0 0,-51-13,70 13,0 0,1-1,-1 0,1-1,0 0,0-1,1 0,-1-1,1 0,1-1,-1 1,2-2,-1 0,-13-16,11 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0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276 1155,'1'8,"0"0,1-1,0 1,1 0,0-1,0 0,0 1,1-1,0-1,0 1,1 0,10 11,3 5,252 338,-132-171,179 273,-311-452,24 44,-28-52,-1 0,1 1,-1-1,0 0,0 1,0-1,-1 0,1 1,-1-1,0 1,0-1,0 1,-1 5,1-8,-1-1,1 1,-1-1,1 0,-1 1,1-1,-1 1,1-1,-1 0,1 1,-1-1,0 0,1 0,-1 1,0-1,1 0,-1 0,0 0,1 0,-1 0,1 0,-1 0,0 0,1 0,-1 0,0 0,1 0,-1-1,0 1,1 0,-1 0,1-1,-1 1,0 0,1-1,-1 1,0-1,-25-16,-16-18,2-3,-68-82,65 71,-65-76,6-4,-104-173,112 142,-72-177,133 259,3-3,4 0,3-2,-18-130,39 191,1-1,2 0,0 1,1-1,1 1,1-1,2 1,0 0,1 1,1 0,1 0,15-27,-10 25,0 1,1 0,1 1,2 1,-1 1,2 0,1 2,0 0,1 1,31-17,-42 28,1 0,-1 1,1 0,0 1,1 1,-1 0,0 0,1 1,-1 0,1 1,-1 1,1-1,-1 2,1 0,-1 0,0 1,20 8,-1 1,-1 1,0 2,0 1,-2 1,29 24,-36-27,-1 2,-1 0,-1 1,0 1,25 34,-38-46,1 1,-1 1,-1-1,0 0,0 1,0 0,-1-1,0 1,0 0,-1 0,0 1,0-1,-1 0,0 0,-1 0,1 0,-2 0,1 0,-1 0,-5 15,-6 6,-2 0,0-1,-2-1,-26 33,-92 97,76-91,-118 118,100-107,64-62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8.2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27,'0'-4,"0"-6,4-1,6 10,6 5,3 6,9 10,2 10,6 4,4 5,1 0,-3 3,-4-7,-3-1,-3-5,-6-4,-6-2,-7-5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42.6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2899,'1'-18,"1"0,0 0,1 1,1-1,0 1,15-33,56-97,-21 46,207-493,111-217,-306 692,5 3,135-167,-163 233,1 2,3 3,1 1,2 2,2 3,2 2,87-45,-68 50,2 2,1 4,1 3,1 4,144-18,-37 23,258 11,-290 13,-1 7,0 7,-2 6,232 79,548 277,487 377,-1237-656,250 169,241 226,-590-436,-2 3,-4 4,105 129,-179-200,-1-1,1 0,0 0,0 0,0 1,0-1,0 0,0 0,0 0,0 0,0-1,0 1,0 0,1 0,-1-1,0 1,0 0,1-1,-1 0,1 1,-1-1,0 0,1 1,-1-1,1 0,-1 0,1 0,1-1,-1-1,1 1,0-2,-1 1,0 0,1 0,-1-1,0 1,0-1,0 0,1-3,12-14,14-13,38-33,-38 40,-2-2,25-32,-47 54,5-7,-1 1,-1-1,1-1,-2 1,8-21,-14 31,0 1,0 0,-1-1,1 1,0 0,1 0,-1 0,0 0,1 0,-1 0,1 0,0 0,-1 1,1-1,0 1,0-1,0 1,0 0,0-1,1 1,-1 0,0 0,0 1,1-1,-1 0,1 1,-1 0,0-1,1 1,-1 0,1 0,-1 0,1 1,-1-1,0 1,1-1,-1 1,0 0,1 0,1 1,7 2,-1 1,0 1,0-1,0 2,-1-1,0 1,10 10,25 33,-1 2,-4 1,-1 2,37 74,-21-36,164 294,-204-362,-1 8,-19-25,-13-12,-933-388,916 377,-237-94,225 94,-1 1,0 3,-90-9,136 20,-1 0,1-1,-1 1,1-1,-1 0,1 0,-1 0,1 0,0 0,-6-4,9 5,0 0,-1-1,1 1,0 0,0 0,0-1,-1 1,1 0,0-1,0 1,0 0,0 0,0-1,-1 1,1 0,0-1,0 1,0 0,0-1,0 1,0 0,0-1,0 1,0 0,0-1,1 1,-1 0,0-1,0 1,0 0,0-1,0 1,1 0,-1-1,0 1,23-15,-11 11,0 1,0 0,1 0,-1 2,1-1,0 2,25 1,11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0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0,'4'0,"6"4,6 6,8 10,0 10,5 8,6 11,5 14,1 5,5 3,0-1,-4 0,0-4,-8-8,-5-10,-3-8,-6-8,-7-9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1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1 569,'10'-1,"1"0,-1-1,1 0,12-5,15-4,716-170,-527 109,320-147,-432 158,-96 50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1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0,'5'1,"1"-1,-1 1,0 1,0-1,1 1,-1 0,0 0,-1 0,1 1,7 5,46 37,-45-35,60 55,83 94,53 88,-165-194,31 38,66 105,-127-174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3.8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0,'2'10,"0"-1,1 0,0 1,0-1,1-1,0 1,1 0,-1-1,2 0,-1 0,13 13,-2 0,222 296,142 202,-370-504,10 12,-2 2,-1 0,24 56,-34-62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4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1 505,'0'-15,"0"1,1-1,1 0,1 0,0 0,0 1,1-1,1 1,1 0,0 1,1-1,0 1,1 1,16-21,-3 7,1 2,1 1,1 0,1 2,1 1,0 1,50-26,-53 33,1 1,0 1,0 1,1 1,1 2,-1 0,1 2,0 0,0 2,30 1,-52 2,1-1,-1 1,0 0,1 0,-1 1,0-1,0 1,0 0,0 0,0 0,0 1,0-1,-1 1,1 0,-1 0,0 0,0 1,0-1,0 1,-1-1,1 1,-1 0,0 0,0 0,-1 0,1 1,-1-1,0 0,1 5,3 15,-2 0,0 0,-2-1,-1 28,0-39,-2 25,-2 1,-2-1,-1 0,-2-1,-2 0,-1 0,-1-1,-32 57,39-82,-2 0,1 0,-1 0,-1-1,0 0,0-1,-1 0,0 0,-18 10,11-7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6.1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0 203,'15'-13,"1"1,1 1,0 1,0 0,1 2,36-14,-10 4,11-7,-25 10,0 2,0 1,2 1,51-10,-74 20,0 1,0 0,0 1,0 0,0 0,0 1,0 0,0 1,-1 0,1 0,-1 1,0 0,14 10,-18-12,1 1,-1 0,0 0,0 1,0-1,0 1,-1 0,0 0,0 0,0 1,0-1,0 1,-1-1,0 1,0 0,0 0,-1 0,1 0,-1 0,0 0,-1 1,1-1,-1 0,0 0,-1 6,-10 30,-2 0,-1-1,-2-1,-2-1,-38 61,25-46,-36 89,67-142,-1 1,1 0,-1 0,1 0,0 0,0 0,-1-1,1 1,0 0,0 0,0 0,0 0,0 0,0 0,0 0,0 0,1 0,-1 0,0-1,0 1,1 0,-1 0,1 0,-1 0,1-1,-1 1,2 1,-1-1,1 0,0 0,-1 0,1-1,0 1,0 0,-1-1,1 0,0 1,0-1,0 0,0 0,2 0,11-1,-1-1,29-7,-32 6,52-10,1 2,0 3,92 0,-133 8,0 1,-1 1,1 1,-1 1,0 1,0 1,0 1,-1 1,0 1,-1 0,0 2,0 0,24 20,-32-21,-2 0,1 1,-1 0,-1 1,0 0,-1 0,0 1,-1 1,0-1,-1 1,0 0,4 21,-7-26,-2 0,1 0,-1 1,0-1,-1 0,0 0,-1 0,0 0,0 1,-1-1,0 0,0-1,-1 1,-1 0,1-1,-1 0,-1 1,1-2,-1 1,-1 0,-8 8,-10 8,-2-2,-1 0,-53 32,-96 42,157-86,-10 3,-1-1,0-2,-1-2,0 0,0-2,-1-1,1-2,-49-1,59-2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24.7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292 1,'-6'8,"0"1,1 1,0-1,0 1,1-1,1 1,-1 0,1 1,1-1,-2 19,-3 4,-52 280,-22 383,46-367,9-104,3 227,19-420,-1-19,1-18,3-12,1 1,1 0,1 0,0 0,1 0,0 0,2 1,6-17,-8 22,16-51,60-228,-71 243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25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0,'1'282,"-3"302,-5-494,-19 98,14-117,-34 250,17-119,26-180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36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1 484,'1'-8,"2"1,-1-1,1 1,0 0,0 0,1 0,0 0,0 0,1 1,10-11,-3 1,-6 8,34-46,66-72,-91 112,-1 0,2 0,0 2,1 0,0 0,0 2,2 0,-1 1,27-8,24-2,2 3,-1 3,2 4,0 2,-1 4,90 7,-157-4,0 0,1 0,-1 1,0-1,0 1,1 0,-1 0,0 1,0 0,0-1,0 1,-1 0,1 1,0-1,-1 1,0-1,1 1,-1 0,0 1,4 5,-5-4,0-1,0 1,-1 0,1 0,-1 0,0 0,-1 1,1-1,-1 0,0 0,0 0,-1 0,0 1,1-1,-2 0,1 0,-3 5,-24 64,-3-2,-3-2,-64 100,69-122,3-10,-1-1,-45 47,3-5,38-44,-60 52,51-50,21-26,16-23,18-28,-11 33,1-1,0 1,1 1,-1-1,1 1,1 0,-1 0,1 1,0 0,0 0,0 1,1 0,0 0,0 0,13-3,-5 4,1 0,0 1,0 0,0 2,0 0,0 1,18 3,287 47,-66-9,-156-33,-79-9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37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0,'-3'1,"-1"0,1-1,0 1,-1 1,1-1,0 0,0 1,0 0,0 0,0-1,0 2,1-1,-1 0,1 1,-1-1,1 1,-4 5,0 0,0 1,0 1,1-1,-5 14,-9 26,2-1,3 2,1 0,3 1,2 0,-1 52,7-54,2 0,3 0,1-1,3 0,2 0,2 0,2-1,2-1,2 0,25 48,68 102,-89-164,2-1,1-1,50 50,-49-56,27 25,-48-46,-1-1,0 0,1 0,-1 0,1 0,0-1,-1 1,1-1,0 0,0 0,0 0,0-1,0 1,6-1,9-3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45.2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7817 482,'2'161,"-5"188,-2-298,-2-1,-2 0,-3-1,-1 0,-35 81,-128 225,153-312,-266 441,225-395,-4-2,-3-3,-93 84,107-117,-2-2,-112 70,133-97,-1-2,-1-1,-1-2,0-2,-1-2,-53 10,11-11,0-3,-1-3,-90-7,-255-47,218 6,-382-131,-184-138,-537-286,1150 514,-288-196,331 197,-243-122,200 111,-280-210,-72-43,424 298,-52-32,128 70,22 18,8 13,-4-5,-1 1,-1 1,-1-1,-1 1,0 0,4 34,-1 115,-5-61,-2-86,5 94,33 179,-26-249,-13-41,1 0,0-1,0 1,1-1,-1 0,0 1,1-1,0 0,-1 0,1 1,0-1,0-1,4 4,-6-5,0 0,1 0,-1 0,1 0,-1 0,0 0,1 0,-1 0,1-1,-1 1,0 0,1 0,-1 0,0-1,1 1,-1 0,0 0,1-1,-1 1,0 0,0 0,1-1,-1 1,0 0,0-1,0 1,1-1,-1 1,0 0,0-1,0 1,0-1,0 1,0 0,0-1,0 1,0-1,0 1,0 0,0-1,2-21,-1 21,1-220,-29-243,2 67,22 354,2 24,0 0,1-1,0 1,7-33,-7 50,0 0,1 1,-1-1,1 1,0-1,-1 1,1-1,0 1,0 0,0-1,0 1,0 0,0 0,0-1,1 1,-1 0,0 0,1 1,-1-1,1 0,-1 0,1 1,-1-1,1 0,-1 1,1 0,-1-1,1 1,0 0,-1 0,1 0,0 0,-1 0,1 0,0 0,-1 1,1-1,-1 1,3 0,8 2,0 2,-1 0,1 0,12 8,-8-5,129 54,288 81,-230-82,-68-19,178 59,-242-74,-1 4,85 50,-60-34,-95-47,0 1,0 0,0-1,0 1,0-1,0 1,-1 0,1-1,0 1,0-1,0 1,-1-1,1 1,0-1,-1 1,1-1,-1 1,1-1,0 1,-1-1,1 1,-1-1,1 0,-1 1,1-1,-1 0,0 0,1 1,-1-1,1 0,-2 0,-21 13,-31 15,2 3,1 1,-80 68,57-42,-208 154,-599 476,838-650,-118 90,136-115,24-12,0-1,0 0,1 0,-1 1,0-1,0 0,0 0,1 0,-1 0,0 0,0 0,0-1,0 1,1 0,-1 0,0 0,0-1,1 1,-1 0,0-1,0 1,1-1,-1 1,0-1,1 1,-1-1,1 1,-1-1,0-1,-5-10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38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1 203,'3'-10,"0"0,1 0,0 1,0 0,12-17,-9 13,1 1,0 0,1 0,1 1,0 0,0 1,16-13,-21 20,-1 0,1 0,0 1,-1-1,1 1,1 0,-1 1,0-1,0 1,0 0,1 0,-1 1,1 0,-1 0,0 0,1 0,-1 1,0 0,1 0,-1 0,0 1,10 4,-5-2,-1 1,0 0,0 1,-1 0,1 0,-1 1,0 0,-1 0,0 1,0-1,-1 2,10 14,-9-10,-1 1,0-1,-1 1,0 1,-1-1,-1 1,0-1,0 18,-2-3,-1 1,-1-1,-2 0,-1 0,-1 0,-2 0,0-1,-18 42,9-35,-2-1,-1-1,-1 0,-2-2,-32 37,63-76,1 1,0 1,1-1,0 2,0-1,0 1,0 1,1 0,0 1,0 0,0 1,0 0,0 1,18 0,564 3,-569-2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39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1,'8'1,"1"0,-1 0,0 1,0 0,0 1,-1 0,1 0,0 0,-1 1,0 0,0 1,11 9,11 10,39 43,-31-28,234 241,-211-210,-4 2,58 98,-78-102,-3 1,-4 1,34 120,-29-22,-16-68,-8-53,3 58,-12-80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39.8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1 178,'111'-1,"-1"-5,123-22,-82 3,202-43,-158 25,-151 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0.5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0,'1'12,"1"0,1-1,0 1,1-1,0 0,1 1,0-2,1 1,0-1,0 0,9 10,9 18,255 432,-155-247,-117-209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2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1,'3'5,"1"0,-1 1,-1 0,1-1,-1 1,0 0,0 0,-1 1,0-1,1 11,6 20,53 149,102 215,-141-349,-14-31,0 0,2-1,1 0,0 0,23 28,-30-44,0-1,0 0,0 0,1 0,0 0,-1-1,1 1,0-1,0 0,1-1,-1 1,0-1,0 0,10 0,9 0,47-3,-56 1,308-32,-313 32,0 0,-1-1,1-1,-1 1,0-2,0 1,0-1,0 0,10-8,-16 10,-1 0,1-1,-1 0,1 1,-1-1,0 0,0 0,0 0,0-1,-1 1,1 0,-1-1,0 1,0-1,0 1,-1-1,1 1,-1-1,0 0,0 1,0-1,0 0,0 1,-1-1,0 1,0-1,-2-5,-57-139,54 129,1 3,0 1,-1 1,0-1,-16-25,22 40,0 0,0 0,0 1,0-1,0 0,0 0,0 1,0-1,-1 0,1 0,0 0,0 1,0-1,0 0,0 0,0 0,-1 0,1 1,0-1,0 0,0 0,-1 0,1 0,0 0,0 1,0-1,-1 0,1 0,0 0,0 0,-1 0,1 0,0 0,0 0,0 0,-1 0,1 0,0 0,0 0,-1 0,1 0,0 0,0 0,-1 0,1 0,0-1,0 1,0 0,-1 0,1 0,0 0,0 0,0-1,0 1,-1 0,1 0,0 0,0 0,0-1,0 1,1 22,10 17,3 1,1-2,40 72,-38-77,288 480,-148-263,-138-220,-3-8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3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0,'-2'1,"1"-1,-1 1,0 0,0-1,1 1,-1 0,1 0,-1 0,1 0,-1 1,1-1,-1 0,1 0,0 1,0-1,0 1,0-1,0 1,0 0,0-1,0 1,1 0,-1-1,0 4,-11 44,8-12,3 0,0 0,3 0,1 0,1-1,3 1,13 45,12 20,55 120,-44-127,92 153,-103-200,1-1,3-2,1-1,74 66,-107-107,-1 0,2 0,-1 0,0 0,0-1,1 1,0-1,-1 0,1-1,9 3,3-2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4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0 379,'0'-17,"1"0,0 0,2 0,0 0,0 1,2-1,0 1,1 0,0 0,1 1,1 0,1 0,0 0,1 1,13-14,-14 15,2 1,-1 1,1 0,1 0,0 1,25-15,-32 22,0 0,0 1,1 0,-1 0,1 1,-1-1,1 1,-1 0,1 1,0-1,0 1,-1 0,1 1,0-1,-1 1,1 0,0 0,-1 1,0 0,1 0,-1 0,6 4,9 5,-1 1,-1 1,0 0,0 2,-2 0,0 1,0 0,-2 1,15 23,-19-26,-2 1,0 0,-1 0,0 1,-1-1,-1 1,-1 1,0-1,-1 1,-1 0,0 0,-2 29,-2-15,-1-1,-2-1,-1 1,-2-1,0 0,-2 0,-1-1,-2 0,0-1,-29 41,-7-23,85-62,0 1,1 1,49-12,-54 17,178-44,-122 33,146-53,-169 49,-41 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45.0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1,'6'1,"-1"1,0 0,-1 0,1 0,0 1,-1 0,1 0,-1 0,0 0,0 1,0-1,4 6,2 1,59 52,-2 3,-4 3,-2 2,-4 3,90 153,-74-95,-7 3,61 176,-74-105,-38-139,-6-13,-7-32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6.7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0 616,'8'-6,"0"0,0 1,0 0,1 0,11-4,11-6,348-167,12 33,46-19,-401 153,88-35,-119 50,-9 3,2-1,-10 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7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0 574,'49'-3,"-1"-2,0-3,63-18,-36 8,939-253,-841 200,-104 40,109-32,-141 55,-28 7,1-1,-1 0,1-1,-1 0,0 0,0-1,0 0,-1 0,1-1,7-7,-15 12,0-1,-1 1,1-1,0 1,-1-1,1 1,-1-1,1 1,-1-1,0 0,1 1,-1-1,1 0,-1 1,0-1,0 0,1 1,-1-1,0 0,0 0,0 1,0-1,0 0,0 0,0 1,0-1,0 0,0-1,-6-5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48.0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10153 1,'6'157,"30"166,-2-28,-18-103,-9 1,-36 382,17-490,-3 0,-4 0,-4-2,-4-1,-3-1,-3-1,-4-2,-3-1,-57 79,34-71,-5-2,-2-4,-4-3,-3-3,-4-3,-2-5,-3-2,-3-5,-112 55,-39 2,-497 160,-287-21,754-198,-1046 184,1130-217,-1-8,0-8,0-8,0-9,-309-56,-245-101,511 103,-260-112,-304-195,634 281,3-7,-251-202,316 217,4-4,4-3,-94-130,108 123,-67-123,106 161,3-1,2-1,-30-110,42 114,-32-106,46 160,0 1,0 0,-1 0,1-1,-1 1,1 0,-1 0,1 0,-1 0,0 0,1 0,-1 0,0 0,0 0,0 0,0 0,0 0,0 0,-2-1,3 3,-1-1,0 0,1 1,-1-1,1 0,-1 1,0-1,1 1,-1-1,1 1,-1-1,1 1,0 0,-1-1,1 1,-1-1,1 1,0 0,0-1,-1 1,1 0,0 0,0 1,-9 51,8 69,-7 94,-9-76,-53 496,69-623,2-9,-1 0,0 0,-1 0,1-1,0 1,-1 0,0 0,0-1,0 1,0 0,-1-1,0 1,-3 5,5-10,0 1,-1 0,1-1,-1 1,1 0,0-1,-1 1,1 0,0-1,0 1,-1-1,1 1,0 0,0-1,0 1,-1-1,1 1,0-1,0 1,0-1,0 1,0-1,0 1,0-1,0 1,0-1,0 1,0-1,0 1,0 0,1-1,-1 1,0-2,2-21,16-153,8-65,-19 197,85-669,-92 710,0 0,0 0,1 0,-1 0,1 0,-1 0,1 0,0 1,0-1,0 0,0 0,1 1,-1-1,1 1,0 0,0-1,-1 1,1 0,1 0,-1 0,0 0,0 0,5-2,-1 2,1 0,0 0,0 1,1 0,-1 0,0 1,0 0,11 1,351 40,-19 0,-283-38,221 20,-286-23,1 1,-1-1,1 0,-1 1,1 0,-1 0,0 0,1 0,-1 0,0 0,0 0,0 1,1-1,-2 1,1 0,0-1,0 1,0 0,-1 0,1 0,-1 0,2 5,-1-3,-1 0,-1 0,1 0,0 0,-1 0,0 1,0-1,0 0,-1 0,1 1,-1-1,-2 6,-3 6,0 0,-1 0,0 0,-2-1,-16 24,-60 65,-147 139,157-169,-43 45,-353 340,419-413,48-40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8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0 631,'1'-9,"0"1,0-1,1 0,0 1,0-1,1 1,0 0,1 0,-1 0,2 0,7-12,8-6,42-44,-21 26,122-130,-134 147,1 1,1 2,1 1,37-19,-47 32,0 0,0 2,1 0,0 2,45-7,-25 9,0 1,62 3,-78 3,-1 1,1 1,-1 2,1 0,-2 2,1 0,-1 2,-1 1,0 1,39 28,-46-29,-1 1,0 0,0 2,-2 0,0 0,0 1,-2 1,0 0,-1 1,0 0,-2 1,0 0,-1 0,8 32,-11-19,-1 0,-2 1,-1-1,-1 1,-2-1,-1 1,-2-1,-1 0,-2-1,-12 35,-18 35,-84 158,112-239,-183 312,144-261,-3-2,-87 89,119-143,41-38,29-19,2 2,83-47,124-52,-215 116,1 2,1 2,0 2,2 2,69-13,-88 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3:59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231 705,'1'3,"0"-1,0 0,0 0,0 0,0 1,0-1,0 0,1 0,-1-1,1 1,2 2,6 9,679 1061,-261-410,-398-618,-6-11,-2 0,32 71,-52-92,-12-15,-16-18,-33-39,2-2,-85-119,82 99,-698-997,551 732,166 268,4-2,-43-133,72 188,2 0,1-1,-5-47,10 63,0 0,0 0,1 0,1 0,-1 0,1 1,1-1,0 1,0-1,0 1,1 0,1 0,-1 1,7-9,9-9,0 1,2 2,0 0,1 1,1 1,2 1,-1 2,40-20,-51 29,1 1,0 1,0 1,0 0,0 1,1 1,0 0,0 1,0 1,0 0,0 1,0 1,0 0,0 1,0 1,-1 1,1 0,17 7,0 4,-1 1,0 2,-1 1,-1 1,-1 2,-1 0,30 32,-41-36,-1 1,-1 0,-1 1,0 1,-1 0,-2 1,0 0,-1 1,-2 0,0 0,6 34,-8-26,-1 0,-2 1,-1-1,-1 1,-2 0,-1-1,-2 1,-1-1,-1 0,-2 0,-1-1,-1 0,-2-1,-1 0,-1 0,-24 36,11-24,20-25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0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0 347,'33'-31,"2"3,62-41,-54 40,-38 26,39-29,2 1,1 3,94-40,-128 62,0 2,0-1,1 2,-1 0,1 0,0 2,0 0,0 0,0 1,0 1,0 0,0 1,0 0,-1 1,1 1,-1 0,0 1,0 1,0 0,19 12,-8 0,0 1,-1 1,-1 1,0 1,-2 1,-1 1,-1 0,17 31,-22-32,-1 0,-1 0,-1 1,-1 1,-2-1,0 1,-1 1,-2-1,3 51,-8-72,1 0,0 1,0-1,1 0,-1 0,1 0,0 0,0 0,0 0,1 0,-1 0,4 5,-4-8,1 0,0 1,-1-1,1 0,0 0,0 0,0 0,0 0,0-1,0 1,0-1,0 1,0-1,0 0,0 1,0-1,0 0,0-1,0 1,0 0,0 0,0-1,0 1,0-1,0 0,3-1,11-4,0 0,24-15,18-7,-56 27,48-19,1 3,98-21,-128 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1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1 522,'33'-2,"0"0,-1-3,1 0,35-12,128-48,-69 20,317-130,-57 19,-374 152,29-11,-41 15,1-1,-1 0,1 1,-1-1,1 0,-1 0,0 0,1 0,-1 0,0 0,0 0,0-1,0 1,0 0,0-1,0 1,0 0,0-1,0-1,-2-5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2.1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1,'0'3,"1"0,0 0,0 0,0 0,1 0,-1 0,1 0,0-1,2 4,7 13,195 384,-20-42,-170-328,100 189,-102-200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3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0,'2'18,"1"-1,1 0,0 0,1 0,1-1,0 0,12 20,6 20,47 148,-37-97,70 146,-98-241,0 0,1 0,1-1,17 21,-22-28,1-1,0 1,0-1,0 0,0-1,0 1,1-1,-1 0,1 0,0 0,0-1,-1 1,1-1,0 0,0-1,9 1,68-1,1-3,-1-4,0-3,-1-4,0-3,128-46,-206 62,0 0,1 0,-1-1,0 1,0-1,1 0,-1 1,-1-2,1 1,0 0,0 0,-1-1,1 0,1-3,-3 4,-1 0,1 0,-1 0,0 0,0-1,0 1,0 0,-1 0,1 0,0 0,-1 0,0 0,1 0,-1 0,0 0,0 0,0 0,0 0,0 0,-1 1,1-1,0 0,-1 1,-2-3,-70-80,-110-142,446 584,-33-57,-68-92,-139-177,-6-6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4.4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25 634,'6'14,"1"-1,1 0,0 0,0-1,1 0,13 13,3 4,422 590,13 81,-435-668,-19-27,-1 1,0 1,0-1,0 0,-1 1,0 0,-1 0,1 1,-1-1,3 10,-7-16,1-1,0 1,0-1,-1 0,1 1,0-1,0 0,-1 0,1 1,0-1,-1 0,1 0,0 1,-1-1,1 0,0 0,-1 0,1 0,-1 0,1 1,0-1,-1 0,1 0,-1 0,1 0,0 0,-1 0,1 0,-1 0,1-1,0 1,-1 0,1 0,-1 0,1 0,0 0,-1-1,1 1,0 0,-1 0,1-1,0 1,-1 0,1 0,0-1,0 1,-1-1,-20-12,-10-16,2-1,0-1,-44-66,21 27,-103-137,9-7,-230-454,341 596,4-2,2 0,4-2,-19-100,41 159,1 0,1 0,0 1,1-1,1 0,1 0,0 1,9-30,-8 37,0 0,1 0,0 0,1 1,0 0,0 0,1 0,0 1,0 0,1 0,-1 0,2 1,-1 0,1 1,0-1,16-7,-2 3,0 1,1 0,-1 2,2 1,-1 1,1 1,-1 1,1 1,0 1,0 1,0 1,29 5,-43-3,-1 1,1 0,-1 0,0 1,-1 0,1 1,-1 0,0 0,-1 0,1 1,-1 0,-1 1,1 0,7 11,8 16,-1 0,17 43,-32-66,-1-3,20 42,-1 1,-3 1,21 82,-38-118,-1 0,-1 0,-1 0,0 1,-1-1,-1 0,0 0,-2 0,0 0,-1 0,0 0,-1-1,-1 0,-1 0,0 0,-10 14,4-9,-1 0,-1-1,-1-1,0-1,-2 0,0-1,-1-1,-32 22,33-30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05.5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0 178,'1'-3,"-1"0,1 0,0 0,0 0,0 0,0 0,1 0,-1 1,1-1,0 0,-1 1,1-1,0 1,1 0,-1 0,4-4,44-29,-45 32,21-13,0 2,1 1,51-17,-66 26,1 0,-1 1,0 1,1 0,0 1,-1 0,1 1,0 0,-1 1,1 0,20 5,-28-3,0-1,0 1,0 0,-1 0,1 0,-1 1,0 0,1 0,-2 0,1 0,0 1,-1-1,3 6,38 74,-31-55,11 22,-4 1,-1 1,-3 0,-2 1,-3 1,9 97,-16-75,-4 1,-2-1,-4 0,-20 97,12-112,-22 70,27-108,-1 1,-1-2,0 0,-2 0,-25 34,33-52,0 1,0-1,-1 0,1-1,-1 1,0-1,-7 3,83-14,40-17,197-16,-131 21,-97 11,-49 7,0-2,-1-1,1-1,-1-2,46-17,-60 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3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1056,'-3'-6,"0"0,0-1,0 1,1-1,0 1,0-1,1 0,0 0,0 0,0 0,1 0,1-9,-2-1,-3-66,4-1,4 0,15-95,-12 140,2 1,1 0,1 0,3 1,1 1,1 0,3 1,42-62,-53 86,1 0,-1 1,2 1,0 0,0 0,0 1,1 0,0 0,17-7,-18 11,-1 0,1 1,0 1,-1-1,1 2,0-1,0 1,0 1,1 0,-1 0,0 1,0 0,10 3,10 4,0 2,0 1,-1 1,-1 1,34 22,126 97,-146-99,0 2,-3 2,-1 1,41 54,-68-77,0 1,-1-1,-1 2,-1-1,0 1,-1 0,-1 1,0 0,-1 0,-1 0,-1 0,-1 1,-1-1,0 1,-4 37,-5-11,-2 0,-3-1,-1 0,-28 58,-95 165,104-208,-4 10,-4-2,-2-2,-73 85,112-145,-1 0,0 1,0-2,-1 1,1-1,-1 0,-11 6,17-10,1 0,-1 0,0-1,0 1,0 0,1 0,-1-1,0 1,0 0,0-1,0 1,0 0,0 0,0-1,1 1,-1 0,0-1,0 1,0 0,0-1,0 1,-1 0,1-1,0 1,0 0,0-1,0 1,0 0,0 0,0-1,-1 1,1 0,0-1,0 1,0 0,-1 0,1-1,0 1,0 0,-1 0,1 0,0 0,0-1,-1 1,1 0,0 0,-1 0,1 0,0 0,0 0,-1 0,1 0,0 0,-1 0,1 0,0 0,-1 0,1 0,0 0,-1 0,1 0,0 0,-1 0,1 0,15-25,2 4,1 0,1 2,1 0,0 1,2 0,0 2,0 1,2 1,0 1,0 1,1 1,1 1,35-9,-42 14,0 1,1 1,-1 0,1 2,0 0,0 2,-1 0,1 1,-1 1,1 0,-1 2,0 0,-1 2,1-1,-1 2,0 1,-1 0,0 1,22 18,-15-7,-1 1,0 1,-2 1,-1 1,-1 1,-1 0,-2 1,0 1,-2 1,-1 0,-1 1,-2 0,-1 1,-1 0,6 62,-10-58,-2 1,-2 0,-1 0,-2 0,-1-1,-2 0,-2 0,-1 0,-1-1,-2 0,-1-1,-2 0,-1-1,-21 30,-3-4,-3-2,-2-2,-2-2,-56 48,76-80,4-6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4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533 1019,'1'6,"0"-1,0 0,1 0,0 1,0-1,0 0,1-1,-1 1,1 0,4 4,4 8,463 678,-379-565,17 17,116 174,-227-320,0 0,0 0,0 0,0 0,-1 0,1 1,0-1,0 0,-1 0,1 1,-1-1,1 0,-1 1,0-1,1 1,-1-1,0 0,0 1,0-1,0 3,-3-4,1-1,-1 0,1 0,-1-1,1 1,-1 0,1-1,0 0,0 1,0-1,-2-2,-127-112,-128-148,-98-151,283 327,-13-16,-41-44,-189-291,299 409,2 1,1-2,1 0,-17-62,27 75,0 1,2-1,0 1,1-1,1 0,1 0,0 0,1 1,1-1,1 1,6-19,0 7,2 1,1 0,1 1,1 0,2 1,0 1,2 0,1 2,0 0,2 1,36-28,-48 44,0 0,0 0,0 1,1 0,0 1,0 0,0 1,0 0,0 1,1 0,-1 1,1 0,0 1,-1 0,1 1,-1 0,1 1,-1 0,1 1,-1 0,0 1,14 6,-6 0,0 0,-1 0,-1 2,0 0,-1 1,0 1,-1 0,0 1,-1 1,-1 0,18 29,-10-10,-2 1,-2 1,-2 0,-1 1,-1 0,9 55,-17-63,-1 0,-1 1,-2-1,-1 1,-1-1,-2 0,-1 0,-2 0,-9 34,10-52,-1 1,0-1,0 0,-1 0,-1-1,0 0,0-1,-1 0,-1 0,-12 11,5-8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49.1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0,0 0,1 0,1 0,0 0,13 22,-5-8,405 761,-392-743,-14-23,-8-14,1-1,0 0,0 0,1 0,-1-1,13 12,-9-11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5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6,'0'-5,"0"4,0 6,9 6,2 10,4 5,4 4,7 4,3 5,1 0,0-6,-5-5,-3-2,-5-2,-5-5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5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0 678,'10'-8,"0"1,1 1,-1-1,2 2,-1 0,0 0,1 1,0 0,0 1,0 1,0 0,15-1,37-9,127-33,39-8,288-106,-332 80,183-108,-322 165,-36 18,-1-1,1 0,-1 0,0-1,-1 0,0-1,9-7,-13 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6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6,'0'0,"0"0,0-1,0 1,0 0,0 0,0 0,0-1,0 1,0 0,0 0,0-1,0 1,0 0,1 0,-1 0,0 0,0-1,0 1,0 0,1 0,-1 0,0 0,0 0,0-1,0 1,1 0,-1 0,0 0,0 0,1 0,-1 0,0 0,0 0,0 0,1 0,-1 0,0 0,0 0,1 0,-1 0,0 0,1 0,14 5,13 10,16 20,-1 2,-1 2,46 57,-52-56,575 650,-545-612,-46-50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7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1 789,'0'5,"1"0,0 0,0-1,0 1,1 0,0 0,-1-1,2 1,-1-1,6 9,36 43,-26-35,462 533,133 168,-587-689,-1-1,-1 1,24 43,-47-75,-1-1,1 1,-1 0,0-1,1 1,-1 0,0-1,1 1,-1 0,0-1,0 1,1 0,-1 0,0-1,0 1,0 0,0 0,0 0,0-1,0 1,0 0,-1 0,1-1,0 1,0 0,-1-1,1 1,0 0,-1 0,0 0,-1-1,1 1,0-1,0 1,0-1,-1 0,1 0,0 0,0 0,0 0,-1 0,1 0,0 0,0 0,-3-1,-47-20,-2-11,2-4,-54-47,-86-94,70 62,92 89,-331-331,323 314,1-2,3-1,1-2,3-2,2 0,-38-97,54 110,0-2,3 1,1-1,2-1,1 1,2-1,4-42,0 56,1 0,1 0,2 1,0-1,2 1,0 0,2 1,0 0,2 1,1 0,26-36,11 4,1 3,3 2,1 2,3 3,2 3,69-38,-122 76,80-42,-81 43,0 1,1-1,0 1,-1 1,1-1,0 1,0 0,0 1,0-1,0 2,9 0,-13 0,-1 0,1 0,-1 0,1 0,-1 1,0-1,0 1,0 0,0-1,0 1,0 0,0 0,-1 0,1 1,0-1,-1 0,0 0,0 1,0-1,0 1,0-1,0 1,0 4,3 8,-2 1,2 29,-4-33,1 47,-2 0,-3 1,-3-1,-2-1,-25 84,2-39,-4-1,-54 105,59-143,-61 90,69-122,-2 0,0-2,-2-1,-39 32,51-48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8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0 155,'20'-2,"0"0,0-2,-1 0,1-1,-1-2,18-7,39-12,-66 23,77-22,1 4,176-20,-260 41,-1 0,1 0,0 0,0 0,-1 0,1 1,0-1,-1 1,1 0,0 0,-1 1,0-1,1 1,-1 0,0-1,0 1,0 1,0-1,0 0,0 1,0 0,3 4,-2 0,-1 0,0 0,0 0,0 1,-1-1,0 1,-1-1,1 1,-2 0,1 8,0 13,-2 0,0 0,-2 0,-11 48,-44 109,57-185,1 1,-1 0,0 0,0-1,1 1,-1 0,1 0,0 0,-1 0,1 0,0 0,0 0,0 0,0 0,1-1,-1 1,0 0,1 0,0 0,-1 0,1 0,0-1,0 1,0 0,2 2,0-2,1 0,0 1,0-1,0-1,0 1,0-1,0 1,0-1,6 0,6 3,-2 1,0 0,0 1,-1 0,1 1,-2 1,1 0,-1 0,0 2,-1-1,0 1,-1 1,0 0,11 16,-7-8,-1 1,-2 0,0 0,-1 1,-1 0,0 1,9 42,-15-44,-1 0,0 0,-2 0,0 0,-1 0,-1 0,-1 0,-1-1,0 1,-2-1,0 0,-1 0,-12 22,0-6,-1-1,-2-1,-1-1,-2-1,-49 49,61-68,0 0,-1-1,0 0,-27 15,18-15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8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0 650,'9'-1,"-1"-1,1 0,-1 0,0-1,0 0,0-1,9-4,16-7,321-103,-236 77,-1-5,-3-6,212-129,-267 141,128-78,-159 104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19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1 873,'4'-2,"0"0,1-1,-1 1,0-1,-1 0,1 0,0-1,-1 1,0-1,4-4,5-5,110-97,5 5,4 5,5 7,3 6,4 5,264-107,-300 141,-89 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0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912 1,'-55'59,"-82"112,-28 76,134-198,-84 132,-121 253,205-366,3 2,2 1,4 1,3 0,3 2,3 0,-4 105,17-155,0 0,1 0,2 0,0 0,2 0,0 0,2-1,0 0,2 0,1-1,0 0,2-1,0 0,1-1,2 0,0-1,0-1,2 0,0-1,34 24,11 2,2-3,2-3,1-3,128 45,-173-71,1-2,-1 0,1-1,0-2,1 0,-1-1,1-2,-1 0,1-2,-1 0,0-2,29-7,-46 8,-1 1,0-1,0 0,-1 0,1 0,-1-1,1 0,-1 1,0-1,-1-1,1 1,-1-1,0 1,0-1,0 0,0 0,-1 0,0-1,0 1,0-1,-1 1,0-1,0 1,0-9,1-9,-1 0,-2 1,0-1,-7-39,2 35,-1 1,0-1,-2 1,-2 1,0 0,-1 0,-1 1,-2 1,0 0,-34-37,43 54,1 1,-2 0,1 0,0 0,-1 0,0 1,0 0,0 1,-1 0,1 0,-1 0,-11-2,-4 2,1 1,0 1,-25 1,-42-2,-94-11,179 12,0 1,-1-1,1 0,0 0,0 0,0 0,0-1,1 1,-8-5,-1-5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1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61 933,'5'1,"0"-1,0 1,-1 0,1 1,0-1,-1 1,1 0,-1 0,1 0,-1 1,0 0,0-1,4 5,51 50,-39-36,415 465,-392-436,-25-29,313 400,-329-418,26 46,-28-48,1 0,0 0,0 0,-1 0,1 0,-1 0,1 0,-1 0,1 1,-1-1,0 0,0 0,1 1,-1-1,0 0,0 0,0 1,0-1,-1 0,1 1,0-1,0 0,-1 0,1 0,-1 1,1-1,-1 0,1 0,-1 0,0 0,0 0,1 0,-1 0,-2 1,2-2,-1 1,1-1,-1 0,0 0,1 0,-1-1,1 1,-1 0,0 0,1-1,-1 1,1-1,-1 0,1 1,-1-1,1 0,0 0,-1 0,1 0,0 0,-2-1,-29-30,25 24,-164-185,10-6,8-8,-227-408,360 580,2-1,1-2,2 1,2-2,1 0,-10-61,20 82,0 1,2-1,0 0,0 0,2 0,0 1,1-1,1 1,1 0,0 0,1 0,1 0,1 1,0 0,1 1,0 0,14-16,-6 11,1 2,1 0,1 1,0 1,1 0,1 2,0 1,36-17,-43 23,1 1,0 0,0 1,1 1,0 0,-1 1,1 1,0 1,0 0,0 1,0 1,0 0,32 8,-34-3,-1 0,1 1,-1 0,0 2,-1-1,0 2,0 0,-1 0,-1 1,1 0,-2 1,0 1,0 0,-1 0,0 0,-2 1,8 18,-6-14,-2 1,0-1,-1 1,-1 1,-1-1,-1 1,0-1,-2 1,0 0,-1 0,-1 0,-1-1,-7 31,-6-1,-2-1,-2-1,-26 46,-86 130,80-140,-2 6,-112 175,143-233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2.7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1 228,'4'-1,"0"-1,1 0,-1 0,0 0,0 0,0-1,0 0,-1 0,1 0,4-5,13-10,37-19,1 2,65-28,-106 55,1 1,0 0,0 2,0 0,1 1,-1 1,1 1,0 0,0 2,0 0,36 6,-42-2,0 1,-1 1,1 0,-1 0,-1 1,1 1,-1 0,0 1,-1 0,0 1,0 0,-1 1,-1 0,0 0,11 18,1 5,-1 0,-2 1,-2 1,19 58,-22-57,-3 0,-1 1,-2 0,3 41,-9-68,-1-1,0 1,0 0,-1-1,0 1,-1-1,0 0,-1 1,0-1,-1 0,0 0,0-1,-1 1,0-1,-1 0,0 0,0-1,-1 0,-13 12,-73 49,93-69,0 0,0 0,-1 0,1 1,0-1,0 0,0 0,-1 0,1 0,0 0,0 0,0 0,-1 1,1-1,0 0,0 0,0 0,0 0,0 1,-1-1,1 0,0 0,0 0,0 1,0-1,0 0,0 0,0 1,0-1,0 0,0 0,0 0,0 1,0-1,0 0,0 0,0 1,0-1,0 0,0 0,0 0,0 1,0-1,1 0,-1 0,13 1,28-8,-35 5,385-67,-331 60,-44 8,-1-1,1-1,-1 0,0-1,0 0,0-1,-1-1,25-13,-22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0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53,'11'-1,"0"0,0 0,0-2,18-5,19-4,63-1,0 4,1 4,221 22,-166 8,-147-20,0 0,-1 2,1 0,-2 1,1 1,19 12,-33-18,0 1,0 0,-1 0,1 1,-1-1,0 1,-1 0,1 0,-1 0,0 0,0 1,0-1,-1 1,0 0,0-1,-1 1,1 0,-1 0,0 0,-1 1,0-1,0 0,0 0,0 0,-1 0,0 0,-2 7,-6 17,-1 0,-1 0,-1-1,-18 31,4-8,-11 29,-56 88,93-167,-1-1,0 1,0-1,0 1,0-1,0 0,0 0,0 0,0 1,-1-1,1 0,0 0,-1 0,1-1,-3 2,3-2,1 0,-1 0,1 0,-1 0,1-1,-1 1,1 0,0 0,-1-1,1 1,-1 0,1 0,0-1,-1 1,1-1,0 1,-1 0,1-1,0 1,0-1,-1 1,1-1,0 1,0 0,0-1,0 1,-1-1,1 1,0-1,0 1,0-2,0-2,-1-1,1 1,0-1,0 0,1 1,0-1,-1 1,1-1,3-7,2 2,-1 2,1-1,0 0,1 1,0 0,0 1,1 0,0 0,0 0,0 1,11-6,18-8,56-23,-62 29,39-17,1 4,1 3,1 3,1 3,1 3,0 4,118-3,-160 15,-1 1,0 1,0 2,0 2,0 0,-1 2,0 2,-1 0,0 3,-1 0,42 28,-53-29,0 1,0 1,-2 0,0 1,-1 1,0 0,-1 1,-1 1,-1 0,-1 1,-1 0,0 1,-1-1,-2 2,0-1,-1 1,3 30,-5-23,-2-1,-1 1,-2 0,0 0,-2-1,-2 1,0-1,-2 0,0 0,-3-1,0 0,-1 0,-2-1,0-1,-2 0,-1-1,-1-1,-1 0,-1-1,-38 34,20-25,-1-1,-1-1,-1-3,-1-1,-2-3,0-1,-1-1,-1-3,-1-2,-87 17,-597 71,693-100,7 0,1 0,-1-3,1 0,-45-7,71 6,0 1,0-1,0 0,0 0,0 0,1 0,-1 0,0 0,1-1,-1 1,1-1,-1 0,1 0,0 0,0 0,0 0,0-1,0 1,0 0,0-1,1 1,0-1,-1 0,1 0,0 1,0-1,0 0,1 0,-1 0,1 0,-1-6,2 5,-1-1,1 1,0-1,0 1,0-1,1 1,0 0,0 0,0 0,0 0,0 0,1 0,0 0,0 1,0-1,0 1,0 0,1 0,-1 0,6-3,19-10,1 0,0 2,51-16,-43 19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3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1562,'10'-1,"-1"-1,1-1,0 1,0-1,-1-1,0 0,14-8,20-8,954-354,276-109,-830 309,79-28,12-25,-439 187,-63 30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4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1,'3'2,"0"1,1-1,-1 1,1-1,0 0,-1-1,1 1,0-1,0 1,0-1,0 0,8 0,57 2,-36-2,315 37,-132-11,586 8,-797-36,1 1,0 0,-1 0,1 1,-1 0,1 0,0 0,-1 0,0 1,7 3,-10-3,1-1,-1 1,0 0,-1 0,1 0,0 0,-1 1,1-1,-1 0,1 1,-1-1,0 1,0-1,0 1,0 0,-1-1,1 1,-1 0,0-1,0 1,0 0,0 5,-8 814,8 127,0-921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5.8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1 459,'2'-10,"1"0,1 0,-1 0,2 0,-1 1,1-1,1 1,0 1,13-17,-18 24,38-47,2 2,2 2,1 2,97-70,-130 104,0 1,1 0,0 1,0 1,0-1,0 2,18-5,-27 8,0 1,1-1,-1 1,0-1,1 1,-1 0,1 0,-1 1,0-1,1 1,-1 0,0 0,0 0,1 0,-1 0,0 0,0 1,0 0,0 0,-1 0,1 0,0 0,-1 0,1 1,-1-1,0 1,0-1,0 1,0 0,0 0,-1 0,3 6,3 12,-1-1,0 1,-2 0,0 0,-2 0,0 0,-1 1,-1-1,-1 1,-1-1,-1 0,-1 0,-7 22,-11 24,-3 0,-52 98,52-115,14-34,3-4,15-15,13-8,0 0,0 1,1 1,0 1,39-9,-4 5,64-5,-90 14,1 2,0 1,0 1,0 2,-1 1,1 1,39 13,-57-14,0 0,-1 1,1 0,-1 1,-1 1,1 0,-1 0,0 1,0 0,-1 1,0 0,-1 1,0 0,-1 0,0 1,0 0,-1 1,-1 0,8 16,-12-21,0 0,-1 1,0-1,0 0,0 1,-1-1,0 1,-1-1,0 1,0-1,0 1,-1-1,0 0,0 0,-1 0,0 0,0 0,-1 0,0-1,0 0,-9 10,-9 11,-2-2,-1-1,-42 32,17-15,7-3,-3-2,-1-2,-60 33,101-64,-1 0,0 0,1-1,-1 0,0 0,0-1,0 0,0 0,0-1,-1 1,1-2,-9 0,-7-3,0-1,-31-12,4 2,-15-8,35 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27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1462 627,'1'-64,"1"16,-3-1,-11-84,9 120,0-1,0 1,-2-1,1 1,-2 1,1-1,-2 1,0 0,0 0,-1 0,-1 1,0 1,0-1,-14-10,3 5,-2 2,1 1,-2 0,0 2,0 0,-1 2,0 0,-1 2,-31-5,-8 1,-1 4,-95 0,133 8,0 0,0 2,1 1,-1 0,1 3,0 0,0 1,1 2,-45 23,42-16,1 1,1 1,1 1,1 2,0 0,2 1,-38 52,35-38,2 1,2 1,1 1,3 1,-21 67,-37 223,63-270,3 1,3 1,2 0,5 68,0-110,2 0,0 0,1 0,2 0,0 0,0-1,2 0,1 0,1-1,0 0,1-1,1 0,1-1,0 0,28 25,19 6,3-2,82 44,-76-48,-39-24,39 26,1-3,144 60,-197-96,0-1,1-1,0 0,-1-1,1-1,0-1,0 0,0-2,0 0,-1-1,1 0,28-11,13-7,-1-3,64-37,-116 58,81-43,-2-4,-2-3,95-81,-163 120,-1 0,-1-1,0 0,-1-1,0 0,-2-1,0-1,-1 1,0-1,-2-1,0 0,-1 0,-1 0,0-1,-2 1,-1-1,0 0,-1 0,-1 0,-1 0,-1 0,-1 0,0 0,-1 1,-2 0,-13-35,7 22,-2 0,0 1,-3 0,0 1,-2 1,-1 1,-28-31,-126-144,167 196,-1 1,-1-1,1 2,-1-1,0 1,0 0,-1 1,1 0,-11-2,-39-20,36 14,1-2,1-1,0-1,1 0,0-2,1 0,-29-38,32 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1.9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3487,'1'-2,"0"-1,0 0,0 1,0-1,0 1,1-1,-1 1,1-1,-1 1,1 0,0 0,0 0,0 0,0 0,1 0,-1 1,5-3,45-26,26-3,153-42,90 0,-306 72,1489-352,-566 127,-725 178,1150-291,-470 47,-239 73,-390 130,157-44,119-14,-199 51,119-60,-14 5,103 14,415-132,-790 215,235-44,26-1,-272 41,-132 52,0-1,-1-2,0-1,-1-2,0 0,-2-2,52-38,20-21,-75 60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4.0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906 657,'0'-32,"1"-28,-3-1,-2 1,-16-83,16 126,0 0,-2 0,0 0,0 1,-2 0,0 1,-1-1,0 2,-1-1,-1 1,0 1,-1 0,0 0,-1 2,-1-1,-20-13,24 19,1 1,-1 0,0 1,0 0,0 0,-1 1,0 0,1 1,-1 0,0 1,0 0,0 1,-15 1,11 1,0 1,0 1,1 0,-1 0,1 2,0 0,1 0,-26 17,17-7,1 0,1 2,0 0,1 1,1 1,1 1,1 0,0 1,2 1,-18 39,23-41,2 0,0 0,1 1,1-1,1 1,1 1,1-1,1 0,1 1,1-1,1 0,7 35,-2-31,1 0,1 0,1-1,2 0,0 0,1-2,2 1,0-2,37 42,-28-40,0-1,2-1,1-1,0-1,2-2,39 20,191 69,-177-76,-69-26,1 1,-1 0,0 1,0 1,-1 0,0 0,-1 1,0 1,0 0,-1 0,0 1,-1 1,0-1,-1 1,0 1,-1 0,0 0,-1 0,-1 1,0 0,-1 0,0 0,-1 0,-1 1,0-1,-1 1,-1 0,0-1,-3 19,-4 16,-2 0,-2 0,-2-1,-3-1,-26 57,14-45,-3-2,-2-2,-64 83,88-126,-1-1,0 0,0 0,-1-1,-1 0,-24 15,31-22,0-1,0 1,-1-1,1 0,-1-1,0 1,1-1,-1 0,0-1,0 1,0-1,0-1,1 1,-1-1,0 0,0 0,1 0,-1-1,0 0,-7-3,-17-11,1-1,0-1,1-1,1-2,-26-25,-114-126,133 132,2-1,2-2,1-1,-43-92,62 114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4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0,'2'34,"12"63,-5-40,159 978,-161-998,12 54,-17-83,0-1,1 1,0-1,0 0,1 0,0 0,0-1,11 12,-13-15,0-1,1 0,-1-1,1 1,0 0,-1-1,1 1,0-1,0 0,0 0,0 0,0 0,0-1,0 1,0-1,1 0,-1 0,0 0,0 0,0 0,0-1,0 0,5-1,7-3,-2 0,1-1,24-15,-9 5,261-115,27-14,-281 127,-8 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5.3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48,'0'-4,"0"-6,4-2,6 3,6 1,-1 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6.8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259 1065,'0'0,"0"0,0 0,0 0,0-1,0 1,0 0,0 0,0 0,0 0,0-1,0 1,0 0,0 0,0 0,-1-1,1 1,0 0,0 0,0 0,0 0,0-1,0 1,-1 0,1 0,0 0,0 0,0 0,0 0,-1 0,1-1,0 1,0 0,0 0,0 0,-1 0,1 0,0 0,0 0,0 0,-1 0,1 0,0 0,-1 0,-11 5,-10 11,7 0,0 1,2 0,0 1,1 0,1 1,-10 22,-3 13,-17 60,28-71,1 1,3 0,1 0,2 1,2 0,3 0,6 76,-5-118,0-1,0 1,1-1,0 1,-1-1,1 1,0-1,0 0,0 0,0 1,1-1,-1 0,3 2,-3-3,-1 0,1 0,0-1,0 1,0-1,0 1,0 0,0-1,0 0,1 1,-1-1,0 0,0 1,0-1,0 0,0 0,1 0,-1 0,0 0,2-1,0 1,0-2,0 1,-1 0,1 0,0-1,-1 0,1 1,-1-1,1 0,-1 0,0-1,0 1,0 0,0-1,0 1,-1-1,1 0,-1 1,3-6,2-13,-1-1,-1 0,-1 0,0 0,-2 0,-3-44,1 21,-1-98,3-115,-2 256,1 0,0 0,0 0,0 0,0 0,0 0,1 0,-1 0,1 0,-1 0,1 0,0 0,0 1,-1-1,1 0,0 0,1 1,-1-1,0 1,0-1,1 1,-1-1,1 1,2-2,-1 3,-1 0,0 0,0 0,1 0,-1 1,0-1,0 1,0 0,0-1,1 1,-1 0,0 0,0 0,-1 1,1-1,0 0,0 1,-1-1,1 1,0 0,1 1,46 48,-25-25,1-1,2-2,56 40,-57-47,0-2,2-1,-1-1,2-1,-1-2,1 0,1-2,-1-2,1-1,0 0,1-3,-1 0,51-7,-73 5,0 0,-1-1,1 0,-1 0,1-1,-1 1,0-2,0 1,-1-1,1 0,-1-1,1 1,8-10,-8 6,0-1,0 1,-1-1,0-1,0 1,-1-1,-1 0,6-18,0-10,-2-1,-2 0,-1-1,-2-47,-2 75,3-396,-8 324,-4 1,-34-153,42 234,-8-28,-1 0,-20-44,27 68,-1 0,1 1,-1-1,-1 1,1 0,-1 0,1 0,-1 1,-1-1,1 1,-1 0,1 0,-1 0,-1 1,1 0,0 0,-1 0,1 0,-1 1,-7-2,11 4,-1 0,1 0,0 0,0 0,-1 0,1 1,0-1,0 1,0-1,0 1,-1 0,1 0,0 0,1 0,-1 0,0 1,0-1,0 1,1-1,-1 1,1-1,-1 1,1 0,-1 0,1 0,0 0,0 0,0 0,0 0,1 0,-1 0,0 0,1 0,0 1,-1-1,1 4,-2 11,0 1,1 0,2 27,0-31,4 64,3-1,4 0,23 82,1-37,57 130,-83-227,1-1,1 0,1-1,1 0,19 23,-27-39,-1-1,1 0,0 0,0-1,1 1,0-1,0 0,0-1,0 0,1 0,-1-1,1 0,0 0,0-1,1 1,-1-2,0 1,0-2,18 1,6-5,1-2,-1-1,0-2,57-24,-11 5,-48 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7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1 144,'4'0,"6"-4,6-6,3-1,9 1,6-6,8-5,4 2,-1 3,-5 1,-3 2,-10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0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8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0 331,'2'-4,"0"0,0 0,0 0,1 0,-1 0,1 0,0 1,0 0,0-1,1 1,-1 0,1 1,-1-1,7-3,-4 2,50-36,2 3,1 2,65-28,-79 44,2 1,0 2,1 3,95-15,-135 27,0 0,1 1,-1-1,1 2,-1-1,0 1,17 4,-22-4,0 0,0 1,-1-1,1 1,0 0,-1-1,0 1,1 0,-1 0,0 1,0-1,0 0,0 1,0-1,-1 1,1 0,-1 0,0-1,1 1,-1 0,-1 0,1 0,0 0,-1 0,1 4,0 10,-1 0,0 0,-1 0,-1 0,-1 0,0-1,-1 1,-1-1,-8 19,-12 23,-33 58,50-102,-7 10,0 0,-19 21,-12 16,56-61,0 0,-1 0,1-1,16-4,8 0,27-1,107 2,-150 5,1 1,-1 0,1 1,-1 1,0 1,-1 1,1 0,-1 1,0 1,19 12,-31-17,-1 0,1 1,-1-1,0 1,0 0,0 0,-1 0,1 1,-1-1,0 1,-1 0,1 0,-1 0,1 0,-2 0,3 8,-3-5,0-1,-1 0,0 1,0-1,-1 0,0 1,0-1,-1 0,0 0,0 0,-3 7,-6 9,-1-1,-1-1,0 0,-2-1,0 0,-23 21,15-17,-138 136,136-137,-1-2,0-2,-2 0,-50 25,71-41,1 0,-1 0,1-1,-1 0,0 0,0-1,0 0,0 0,0 0,-1-1,-8-1,-6-4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49.5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1807,'5'-1,"0"-1,1 1,-1-1,0-1,0 1,0-1,0 0,-1 0,1 0,4-5,11-6,122-73,270-119,174-22,277-70,179-67,-869 301,243-98,-305 113,170-104,-87 12,-180 132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50.3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1249,'52'-2,"-1"-3,0-1,58-16,150-50,-196 52,1727-594,-1688 575,744-307,-748 303,-57 27,68-38,-93 44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51.9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255 158,'8'-37,"-7"34,0 0,0 0,0 1,0-1,-1 0,1 0,-1 0,0 0,1 0,-1 0,-1 0,1 0,0 0,-1 0,1 0,-1 1,0-1,0 0,0 0,-1 1,-1-4,0 1,-1 1,0-1,0 1,0 0,-1 1,1-1,-1 1,0 0,0 0,0 0,0 1,0 0,-1 0,1 0,-1 1,0-1,1 1,-1 1,0-1,1 1,-1 0,0 0,0 1,1-1,-1 1,-8 3,8-3,1 0,-1 1,0 0,1 0,-1 1,1 0,0-1,0 2,0-1,0 1,0-1,1 1,-1 1,1-1,0 0,1 1,-1 0,1 0,0 0,0 0,0 1,1-1,0 1,0 0,-1 7,1-2,1 0,0-1,1 1,0 0,1 0,0-1,1 1,0-1,1 1,0-1,7 16,-6-18,1 1,1-1,-1-1,1 1,1-1,0 0,0 0,0-1,0 0,1 0,0-1,1 0,10 5,-18-10,135 63,-116-55,0-1,0-1,1 0,0-2,23 2,-40-6,0 0,0-1,0 1,-1-1,1 0,0 0,0-1,-1 1,1-1,0 1,-1-1,0 0,1-1,-1 1,0-1,0 1,0-1,0 0,-1 0,1 0,-1 0,0 0,0-1,0 1,2-6,4-7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52.4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4:52.8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35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319 0,'-20'54,"9"-8,-3 0,-1-1,-27 55,18-48,-27 95,47-129,-64 216,54-199,2 1,1 0,-7 49,9-38,3-26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38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0,'0'7,"1"0,1 0,-1 0,1 0,0 0,0 0,1 0,0-1,0 0,1 1,5 6,54 65,-36-47,210 287,-128-177,-93-122,-7-7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01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1339 0,'-1'3,"0"-1,0 0,0 0,0 0,0 0,-1 0,1 0,0 0,-1 0,0 0,-3 3,-2 3,-532 558,517-544,-195 207,96-98,-228 244,292-317,49-47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03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1,'1'4,"1"0,0 1,-1-1,1 0,1 0,-1-1,0 1,1 0,4 4,3 5,187 263,-57-84,-22-19,130 177,-222-318,-17-20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1.2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0,'0'5,"0"4,-4 3,-6 2,-1-1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07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0,'0'22,"2"1,1-1,1-1,1 1,12 35,51 102,-34-85,105 214,-127-256,0 1,-3 0,0 1,4 46,-12-74,-1-8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08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1,'-12'177,"2"-29,9-134,-2 420,8-327,4-1,25 111,-11-132,-11-57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09.2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0 331,'1'-5,"0"0,0 0,0 0,0 1,1-1,0 1,0-1,0 1,0 0,1 0,0 0,0 0,0 0,4-3,54-49,-54 49,24-17,1 1,1 1,0 2,2 1,0 2,1 1,1 2,1 1,75-14,-109 26,1 0,-1 0,0 1,1 0,-1 0,1 0,-1 0,0 1,1 0,-1-1,0 2,1-1,-1 0,0 1,0 0,6 3,-7-2,0 0,-1 0,1 0,-1 1,1-1,-1 1,0-1,0 1,-1 0,1 0,-1 0,0 0,0 0,0 0,0 0,-1 0,0 7,3 28,-3 0,-1 0,-2-1,-9 48,7-61,-2 0,-1 0,0-1,-2 0,-1 0,-1-1,-18 28,23-41,5-6,-1-1,1 1,0-1,-1 0,0 0,0 0,0 0,-4 3,19-15,1 2,0 0,0 0,1 1,-1 1,1 0,1 1,-1 0,17-1,-6 3,0 1,1 2,-1 0,0 2,0 1,0 1,30 10,-37-9,0 0,0 2,-1 0,0 1,-1 1,0 0,-1 1,0 1,0 0,16 20,-27-28,0 1,-1-1,0 1,0 0,0 0,-1 0,1 0,-1 0,0 1,-1-1,1 0,-1 1,0 0,-1-1,0 1,1 0,-1-1,-1 1,1-1,-1 1,0 0,-1-1,1 1,-1-1,0 0,-1 0,1 0,-7 10,-7 8,0-1,-2 0,-1-1,-34 30,34-34,-202 168,202-170,0-1,-1-1,-1 0,0-2,-1 0,0-2,0 0,-1-1,-34 6,36-14,6-3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0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1,'4'1,"1"1,-1 0,1 0,-1 0,1 0,-1 1,0-1,0 1,-1 0,1 1,0-1,-1 1,6 7,7 5,52 53,-3 2,71 100,95 172,-125-180,-77-120,0-3,-3 2,-1 1,33 77,-46-66,-12-34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1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0 299,'24'-2,"-1"-2,0 0,0-1,0-1,0-1,23-12,25-6,425-108,-281 79,-179 47,-26 6,-1-1,1 0,-1-1,0 0,0 0,0-1,13-7,-18 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1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1,'2'12,"1"0,0 0,0 0,2 0,-1-1,1 1,1-1,0-1,12 17,5 12,111 191,40 78,-163-284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2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1,'-1'0,"0"1,-1-1,1 1,0-1,0 1,0 0,0 0,0-1,0 1,0 0,0 0,0 0,0 0,1 0,-1 0,0 0,1 0,-1 0,1 0,-1 1,1-1,-1 0,1 0,0 1,0-1,-1 0,1 0,0 1,0-1,1 2,0 41,8-4,2 0,2-1,19 41,62 108,-31-67,-52-99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3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0,'-2'1,"1"0,-1 0,1 0,-1 0,1 1,-1-1,1 0,-1 1,1-1,0 1,0-1,0 1,0-1,0 1,0 0,0 0,1-1,-2 4,-12 35,9-19,1 1,1 0,1 0,1 0,1 0,1 0,1 0,1 0,1 0,7 25,9 20,53 119,-35-104,75 122,-85-163,0-1,3-2,1 0,59 52,-61-70,-18-18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5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1 245,'1'-11,"0"0,1 0,1 0,-1 0,2 0,-1 0,2 0,9-17,-5 12,1 1,0 0,1 0,22-23,-30 35,0 1,0-1,0 1,0-1,0 1,1 0,-1 0,1 0,-1 1,1-1,0 1,0 0,0 0,-1 0,1 0,0 1,6-1,-7 2,-1-1,1 1,-1 0,0 0,1 0,-1 0,0 0,0 0,0 1,0-1,0 1,0-1,0 1,-1 0,1-1,-1 1,1 0,-1 0,1 0,-1 1,0-1,0 0,0 0,0 1,-1-1,1 0,-1 1,1 4,2 8,-1 1,0-1,-1 1,-1-1,0 1,-1 0,-1-1,-1 1,0-1,-1 0,0 0,-1 0,-1-1,-1 1,-12 20,17-33,1 1,-1-1,0 1,1 0,0 0,-1-1,1 1,0 0,0 0,1 0,-1 4,9 2,17-11,-13 1,0-1,0 1,0 1,0 0,1 1,-1 0,0 1,0 0,-1 1,14 5,-18-6,0 1,0 0,-1 1,1-1,-1 1,0 0,0 1,0 0,-1 0,1 0,-1 0,0 1,-1 0,1 0,-1 0,0 0,5 14,-8-16,0 1,0 0,0-1,0 1,-1 0,0 0,0 0,0-1,0 1,-1 0,0 0,0-1,0 1,-1 0,0-1,1 0,-2 1,1-1,0 0,-1 0,0 0,0 0,-4 4,-10 10,-1-1,-1 0,-29 19,5-2,-10 9,-65 39,102-73,2-3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6.0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1,'14'0,"0"1,-1 1,1 0,0 0,-1 2,1-1,-1 2,0 0,14 8,1 3,-1 1,47 40,-47-33,-1 1,0 1,-2 1,-1 1,-2 1,25 43,-20-22,-1 1,-3 2,21 75,-35-101,43 165,-50-186,0 0,0-1,0 1,-1 0,0-1,0 1,-1 0,0 0,-2 7,-1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2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37 783,'45'49,"62"90,-30-36,-3-10,296 367,23-21,-382-427,148 142,-155-152,-6-5,-13-15,-26-25,-509-528,381 371,-143-225,278 375,3-2,-47-110,69 139,1-1,1 0,1 0,1 0,1 0,1-1,1 0,2 0,4-47,-1 58,0 1,1 0,1 1,0-1,0 1,1 0,1 0,0 0,1 1,0 1,1-1,0 1,0 0,1 1,0 0,20-13,12-4,0 2,1 2,58-21,-47 22,0 2,2 3,0 2,81-9,-104 19,0 2,0 1,0 2,0 1,-1 2,1 1,0 1,-1 2,35 13,-56-16,0 1,0 0,0 1,-1-1,0 2,0 0,-1 0,0 1,0 0,-1 0,0 1,-1 0,0 0,-1 1,0 0,0 0,-1 0,-1 1,0 0,0 0,2 17,1 20,-2 1,-1 0,-8 97,2-113,-1 11,-3 0,-2-1,-1 0,-3-1,-22 59,9-42,-3-1,-2-2,-42 61,50-87,0-1,-35 34,44-51,0-1,-1-1,0 0,-1 0,0-2,-30 15,22-16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47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0 661,'1'-16,"1"1,0-1,1 0,1 1,0 0,1 0,13-27,60-96,-59 107,10-17,-5 7,1 1,53-64,-69 94,1 0,0 1,0 0,0 1,1 0,1 1,-1 0,1 0,0 1,1 1,-1 0,1 1,0 0,18-2,-17 4,0 1,0 0,1 1,-1 1,0 0,0 1,0 1,0 0,0 0,-1 2,1 0,-1 0,0 1,21 14,-19-10,-1 2,0 0,-1 0,0 1,-1 1,-1 0,0 1,-1 0,0 0,-1 1,8 21,-2 4,-1-1,-2 2,-2 0,-2 0,3 57,-5 6,-9 108,-5-100,-4 1,-6-2,-4 0,-63 184,79-280,0 6,-2-1,-1 0,0 0,-1-1,-25 34,35-53,0-1,0 1,-1-1,1 1,0-1,-1 0,1 1,0-1,-1 1,1-1,-1 0,1 1,-1-1,1 0,-1 1,1-1,-1 0,1 0,-1 1,1-1,-1 0,1 0,-1 0,0 0,1 0,-1 0,1 0,-1 0,0 0,0 0,-4-16,9-24,-3 36,0-1,1 1,0-1,0 1,0 0,1 0,-1 0,1 0,0 0,0 1,0-1,1 1,-1 0,1 0,0 0,0 0,0 1,0 0,0-1,6-1,10-2,-1 0,0 1,35-3,14-5,51-20,-27 7,147-23,-213 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47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1,'-11'160,"0"0,50 484,58-4,-90-604,43 195,-43-209,0-1,1 0,1 0,2-1,-1 0,2 0,1-1,16 18,-25-32,1-1,-1 1,1-1,0-1,0 1,1-1,-1 0,0 0,1 0,0-1,0 0,7 2,9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48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1 207,'0'-4,"1"0,0-1,0 1,0 0,1 0,-1 0,1 0,0 0,0 0,0 1,1-1,-1 1,1-1,0 1,0 0,0 0,1 0,-1 1,1-1,-1 1,5-3,13-7,1 1,36-13,-34 15,17-7,1 3,1 1,-1 2,2 2,0 2,-1 2,1 2,59 4,-99-2,-1 0,1 0,0 0,0 1,-1 0,1 0,0 0,-1 0,1 0,-1 1,1-1,-1 1,0 0,0 0,1 0,-1 1,-1-1,1 1,0 0,2 3,-2 0,-1-1,1 1,-1 0,-1 0,1 0,-1 0,0 0,0 0,-1 1,0-1,-1 10,-1 16,-2-1,-1 0,-1 1,-13 34,-51 121,50-138,-23 59,-139 320,191-442,0 0,0 0,1 0,1 2,0-1,1 1,24-18,-25 21,1 0,0 1,1 1,0 0,0 0,0 2,1-1,0 2,0 0,0 1,17-2,147-1,-117 7,-1-3,104-17,-20-17,-112 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49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0,'6'1,"0"0,0 0,1 0,-1 1,0-1,0 1,0 1,-1-1,1 1,-1 0,6 5,59 47,-47-35,513 458,-46 44,-447-470,-3 1,56 98,-82-123,0 1,-2 0,-1 1,-2 1,0-1,-2 1,5 55,-11 395,-6-239,5-137,0-69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49.9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0 598,'14'-2,"-1"0,0 0,1-2,-1 1,19-10,11-2,293-94,279-77,262-51,-833 219,-35 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0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0,'0'16,"2"0,0 0,1-1,0 0,1 1,9 20,46 88,-46-100,105 204,379 790,-490-1002,65 136,-63-136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3.0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2 484,'0'-36,"-1"12,1 0,6-42,-4 56,1 1,-1 1,1-1,1 0,0 1,0-1,0 1,1 0,1 1,9-13,14-12,1 1,64-49,-79 69,0 1,1 0,0 1,0 1,1 0,0 1,1 1,-1 1,25-4,-36 8,-1 0,1 1,0 0,-1 0,1 1,-1-1,1 1,-1 0,1 1,-1-1,1 1,-1 0,0 1,0-1,9 7,-7-3,-1-1,1 2,-1-1,-1 0,1 1,-1 0,-1 1,1-1,4 13,1 4,-1 2,-2-1,0 1,-2 1,3 47,-6-25,-3 1,-2-1,-2 0,-2 0,-2 0,-3-1,-17 48,-18 28,-84 162,-51 47,182-333,0 0,0 1,-1-1,1 0,0 0,0 0,0 0,0 1,0-1,-1 0,1 0,0 0,0 1,0-1,0 0,0 0,0 0,0 1,0-1,0 0,0 0,0 1,0-1,0 0,0 0,0 0,0 1,0-1,0 0,0 0,0 1,0-1,0 0,1 0,-1 0,0 0,0 1,0-1,0 0,0 0,1 0,-1 0,0 1,0-1,0 0,1 0,-1 0,0 0,0 0,16-4,27-17,-36 17,14-6,1 1,0 1,0 0,1 2,0 1,0 1,28-2,171 4,-129 5,281-2,-351-1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3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 7,'0'1,"0"-1,0 0,-1 0,1 0,0 0,0 1,-1-1,1 0,0 0,0 0,0 0,-1 0,1 0,0 0,-1 0,1 0,0 0,0 0,-1 0,1 0,0 0,0 0,-1 0,1 0,0 0,0 0,-1 0,1-1,0 1,0 0,0 0,-1 0,1 0,0 0,0-1,0 1,-1 0,1 0,0 0,0-1,0 1,0 0,0 0,0-1,-1 1,1 0,0 0,0-1,0 1,0 0,0 0,0-1,0 1,0 0,0 0,0-1,0 1,0 0,0 0,0-1,1 1,-1 0,0 0,0-1,-11 21,-4 43,3 0,-4 83,6 132,9-201,13 456,-1-421,4-1,51 188,-62-285,0 0,2 0,-1-1,1 1,13 19,-16-29,0 0,0-1,1 1,-1-1,1 1,0-1,-1 0,1-1,1 1,-1 0,0-1,1 0,-1 0,1-1,-1 1,1-1,0 0,0 0,0-1,4 1,-1 0,-1-1,0 0,1 0,-1-1,0 0,1 0,-1-1,0 0,0 0,0-1,0 0,7-4,3-6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4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1,'3'52,"3"0,2 0,3-1,17 53,-7-23,49 164,-54-200,1-1,3 0,33 54,-47-88,1 0,0 0,0 0,1-1,0 0,1-1,0 0,0 0,1-1,0 0,0-1,1 0,0 0,0-1,0-1,0 0,1 0,0-1,0-1,0 0,0 0,0-1,0-1,0 0,12-2,-7 0,0 0,0-1,-1-1,0-1,0 0,0-1,0-1,-1-1,0 0,0 0,18-15,-23 14,0 0,-1-1,1 0,-2-1,0 1,0-2,-1 1,0-1,-1 0,0-1,-1 1,0-1,-1 0,3-22,1-26,-2-2,-4 1,-2 0,-12-92,10 132,1 9,0 1,0 0,-1 0,-1 0,0 0,0 0,-1 1,-1 0,0-1,-6-10,10 22,1-1,0 1,0-1,-1 1,1-1,0 1,-1-1,1 1,0-1,-1 1,1 0,-1-1,1 1,0 0,-1-1,1 1,-1 0,1-1,-1 1,0 0,1 0,-1 0,1 0,-1-1,1 1,-1 0,1 0,-1 0,0 0,1 0,-1 0,-3 17,12 30,98 190,-23-61,141 409,-183-464,-36-101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5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1,'8'1,"0"1,1 1,-1-1,0 2,-1-1,1 1,0 0,-1 0,0 1,0 0,11 11,-3-4,128 105,191 205,-254-239,-4 3,-4 4,-3 2,-5 4,-4 2,81 184,-25 71,-62-173,-51-171,2 10,1-1,2 1,-1-1,15 23,-10-25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3.1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1,'0'6,"1"-1,0 1,1 0,-1-1,1 1,0-1,1 0,-1 0,1 1,0-2,0 1,1 0,-1-1,9 8,9 9,40 29,-36-30,208 161,211 185,-386-305,-42-44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6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0 255,'120'-6,"188"-33,-136 14,927-138,-1051 155,0 1,95 0,-139 8,-6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5:57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0 344,'251'-22,"-144"8,968-154,-675 97,-178 47,-142 18,128-27,-184 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7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1 778,'1'-16,"1"-1,0 1,1 0,1-1,1 1,10-26,3 2,30-48,-22 47,2 1,2 2,1 1,60-56,-31 41,3 2,70-43,-124 88,6-6,2 1,-1 1,36-14,-48 22,-1 0,1-1,-1 1,1 1,0-1,0 0,-1 1,1 0,0 0,0 0,-1 0,1 1,0 0,-1-1,1 1,0 0,-1 1,1-1,-1 1,0 0,1-1,-1 1,0 1,0-1,0 0,5 6,8 16,-1 1,-1 0,-2 1,0 0,10 35,-16-44,5 19,-1 1,-2 0,-1 0,-2 0,-2 1,-1-1,-2 1,-2 0,-1-1,-2 1,-1-1,-20 61,2-25,-3-2,-4 0,-3-2,-2-2,-55 77,51-88,-1-2,-3-2,-3-1,-1-3,-3-2,-79 57,115-96,16-13,22-18,-14 17,1 1,1 0,-1 0,1 1,0 1,0 0,19-4,-8 4,1 1,-1 1,25 2,259-12,-29 1,-265 11,-7 0,1 0,-1 0,1 0,-1 0,1-1,-1 0,1 0,-1 0,0-1,0 0,0 0,5-3,3-5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19.0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55 755,'3'31,"1"1,2 0,1-1,1 0,16 38,1 9,303 953,-40-199,-276-805,-25-61,-89-161,-43-91,-135-514,236 661,-72-280,95 315,4 0,-4-115,20 191,1 0,2 1,1-1,1 0,1 1,2 0,0 0,2 0,1 1,19-36,-17 41,1 1,1 0,1 1,0 1,1 0,1 1,1 0,1 2,0 0,0 1,2 1,29-14,-21 13,1 1,0 2,0 1,1 1,1 2,-1 1,39-2,-59 7,0 1,1 0,-1 1,0 0,1 0,-1 1,0 1,0 0,0 1,-1 0,1 0,-1 1,0 1,0-1,-1 2,1-1,-1 1,-1 1,0 0,0 0,0 0,-1 1,9 14,-6-7,-2 1,0 0,0 1,-2-1,0 2,-1-1,-1 0,3 35,-6-25,-1 1,-1-1,-1 1,-2-1,-8 35,-6-3,-2-1,-2-1,-3-1,-55 90,-21 22,-220 279,293-413,20-23,-1-1,0 0,-1 0,0-1,-12 9,6-9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0.3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837 0,'0'3,"-1"0,0 1,0-1,0 0,-1-1,1 1,-1 0,0 0,1-1,-1 1,0-1,-1 1,-2 2,-37 32,37-33,-31 24,-2-3,-1-1,-1-1,-1-3,-1-1,0-2,-1-2,-1-1,-1-3,0-2,0-2,-75 3,111-10,0 0,1-1,-1 0,0 0,0-1,1 0,-1-1,1 0,0 0,-13-8,18 9,1 1,-1-1,0 0,1-1,-1 1,1 0,0-1,0 1,0-1,0 0,0 0,1 0,-1 0,1 0,-1 0,1 0,0 0,1-1,-1 1,0 0,1 0,0-1,0 1,0 0,0-1,0 1,1 0,0-1,-1 1,3-6,0 2,0 0,1 0,0 0,0 0,0 1,1 0,-1-1,2 2,-1-1,1 1,-1 0,1 0,1 0,-1 1,1 0,0 0,0 1,0 0,10-4,5 1,0 0,0 1,0 1,1 1,32 0,-14 3,0 2,0 2,0 1,-1 2,0 2,0 2,-1 1,-1 3,70 35,-79-34,0 2,-1 1,-2 1,0 1,-1 1,-1 1,-1 2,-1 0,-1 1,-2 2,0 0,23 50,-19-24,-3 2,-2 1,-2 0,9 76,-11-23,-1 152,-13-203,-3-1,-16 92,13-121,-1 0,-2-1,0 0,-2 0,-1-1,-1-1,-17 26,22-42,0 0,-1 0,0-1,-1-1,1 1,-1-1,-1-1,0 0,0-1,0 0,-1 0,0-1,0-1,0 0,0-1,-1 0,1-1,-1 0,0-1,-25-1,9-1,1-1,0-2,0 0,0-2,0-2,1 0,0-2,-37-18,34 13,2-2,0-1,1-1,1-1,0-1,2-1,-25-30,41 43,0-2,1 1,1-1,-1 0,2-1,-1 0,2 0,-1 0,-2-17,5 20,1 0,1 0,0 0,0 0,0 0,1 0,1 0,-1 0,2 1,-1-1,1 1,0-1,1 1,7-13,3 0,0 1,1 1,1 0,1 1,0 1,2 1,-1 0,2 1,0 2,1 0,0 0,1 2,1 1,-1 1,1 1,1 1,0 1,0 0,0 2,0 1,26 1,18 5,0 3,-1 3,111 29,-13-2,-102-23,-33-5,1-2,-1-1,1-2,33 0,-44-7,-6-1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0.9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0 198,'41'2,"46"8,21 1,486-10,-422-13,246-47,126-82,-514 131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1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0,'4'5,"0"0,-1 1,1-1,-1 1,0 0,3 10,7 12,372 800,-213-438,-27-38,-136-329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3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855 332,'-2'3,"0"0,0 0,0-1,-1 1,1-1,-1 0,1 0,-1 1,0-2,0 1,-4 2,0 1,-40 24,-2-1,-1-3,-56 21,-163 40,250-80,1-2,-1 0,0-1,-1-1,-34-1,49-1,-1 0,0-1,1 0,-1-1,1 1,-1-1,1 0,0 0,0 0,0-1,0 0,0 0,0 0,1-1,-1 1,1-1,0 0,0-1,1 1,-1 0,1-1,0 0,-4-8,1-3,1 1,0-1,1 0,1 0,1-1,0 1,1-1,1 1,0-1,1 1,1 0,1-1,0 1,1 0,12-31,-11 33,1 1,0-1,1 1,1 0,0 1,0 0,1 0,1 1,0 0,1 0,0 1,0 1,1 0,0 1,1 0,-1 0,2 2,15-7,0 5,2 2,-1 0,1 2,0 2,-1 0,1 3,0 0,0 2,49 10,-23 1,-1 2,0 2,-2 3,63 33,-50-19,-2 4,-2 2,-2 3,-2 2,-1 3,74 83,-96-90,-2 1,-1 1,-3 2,-2 1,-1 2,-3 0,-2 2,-2 0,21 89,-27-74,-3 0,-3 1,-2 0,-4 1,-7 86,1-129,-1-1,-1 1,-1-1,-1-1,-1 1,-2-1,0-1,-14 23,17-32,-1-1,0 1,-1-1,0-1,0 0,-1 0,-1-1,0-1,0 0,-1 0,0-1,0-1,-1 0,-17 6,24-12,1 1,-1-1,0 0,0 0,-1 0,1-1,0 0,0-1,0 0,0 0,0 0,0-1,1 0,-1 0,0-1,1 0,0 0,-10-6,12 6,0 0,1-1,-1 1,1-1,-1 0,1 0,0 0,1 0,-1 0,1-1,0 1,0-1,0 0,0 0,1 1,0-1,0 0,0 0,1 0,-1 0,1 0,1 0,-1 0,1 0,-1 0,4-9,0 2,1 0,0 0,1 1,0 0,1 0,0 0,0 1,1 0,1 0,0 1,0 0,16-11,5-2,0 1,1 2,38-17,-55 29,0 2,1 0,0 0,0 1,0 1,0 1,0 0,28 0,-22 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4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0,'1'8,"0"-1,1 0,-1 0,1 0,1 0,-1 0,1 0,6 10,3 6,296 652,103 238,-391-870,-12-27,0 0,-1 1,-1-1,0 1,-2 1,1-1,2 29,-7-45,0-1,0 1,0-1,0 0,0 1,0-1,0 0,0 1,0-1,0 1,0-1,0 0,-1 1,1-1,0 0,0 1,0-1,0 0,-1 1,1-1,0 0,0 0,-1 1,1-1,0 0,0 0,-1 1,1-1,0 0,-1 0,1 0,0 1,-1-1,1 0,0 0,-1 0,1 0,-1 0,1 0,0 0,-1 0,1 0,0 0,-1 0,1 0,0 0,-1 0,1 0,-1 0,1 0,0-1,-1 1,1 0,0 0,-1 0,1-1,0 1,0 0,-1 0,1-1,0 1,0 0,-1 0,1-1,0 1,-20-21,-9-28,-45-104,41 79,-25-49,-180-405,173 364,-57-221,117 363,-1 3,1-1,1 1,1-1,-1-31,4 46,0 0,1 1,-1-1,1 0,0 0,0 1,1-1,-1 1,1-1,0 1,0 0,1 0,-1 0,1 0,0 0,0 0,0 1,1-1,-1 1,1 0,0 0,0 0,0 1,5-3,12-4,1 0,1 2,-1 1,1 0,0 2,0 1,0 1,33 0,-48 3,1-1,-1 2,1-1,-1 1,0 0,0 1,0 0,0 0,-1 1,1 0,-1 0,12 9,-9-4,0 0,-1 1,0-1,-1 2,0-1,0 1,8 17,2 12,-2 1,-1 1,16 79,-18-67,-2 1,-3 0,-2 1,-3 96,-3-149,0 1,0-1,-1 1,1-1,-1 0,1 0,-1 1,0-1,-1 0,1 0,-1 0,1 0,-1 0,0 0,0-1,0 1,0 0,0-1,-1 0,1 0,-1 1,0-1,1-1,-1 1,0 0,0-1,0 1,0-1,-1 0,1 0,0 0,0-1,-7 1,-11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5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0,'1'1,"1"-1,-1 1,0-1,1 1,-1-1,1 1,-1 0,0 0,0 0,0 0,1 0,-1 0,0 0,0 0,0 0,-1 0,1 0,0 1,0-1,-1 0,2 2,13 35,-13-33,50 176,-6-17,-45-161,8 25,2 1,0-2,23 39,-29-59,-1 0,1 0,0-1,1 0,-1 0,1 0,0 0,1-1,-1 0,1-1,0 1,0-1,1-1,-1 1,1-1,0-1,14 4,17-2,0-1,0-2,1-1,50-8,-87 7,0 1,0-1,0 0,0 0,1 0,-1 0,0 0,-1-1,1 1,0-1,0 0,-1 1,1-2,-1 1,1 0,-1 0,0-1,2-2,-1 0,0 0,-1 0,1 0,-1-1,-1 1,1-1,-1 0,1 1,-1-9,0-7,-1 1,-1-1,-1 0,-7-30,4 27,-1 0,-1 0,-1 1,-21-42,41 125,24 56,65 142,72 103,0 0,-163-338,5 12,2 0,22 36,-29-58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4.0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0 733,'1'-7,"0"1,0 0,1 1,-1-1,1 0,1 0,-1 1,1-1,0 1,0 0,0-1,1 2,0-1,0 0,6-5,10-9,1 1,24-15,-43 32,61-41,3 2,132-57,153-36,-321 123,492-152,-409 135,1 5,198-12,-275 33,0 1,-1 2,1 2,-1 1,0 2,60 19,-71-16,0 0,-1 2,0 0,-1 2,0 1,-1 0,-1 2,0 1,33 36,-23-14,-1 0,-3 2,-1 1,-2 1,-2 1,21 61,72 294,-25 10,-76-319,-3 1,-1 141,-10-226,0-1,-1 1,1-1,-1 1,-1-1,1 0,-1 0,0 1,-6 9,6-14,0 1,0 0,0 0,0-1,-1 0,0 1,1-1,-1 0,0 0,0 0,0-1,0 1,0-1,-1 0,1 0,0 0,-1 0,1 0,-7 0,-175 29,-73 7,-18-30,164-8,1 6,-151 24,242-25,13-1,-1-2,1 1,-1-1,1-1,-1 1,0-1,-7-1,14 1,1 0,0 0,-1 0,1 0,0 0,-1 0,1 0,0 0,-1 0,1 0,0 0,-1 0,1 0,0 0,0-1,-1 1,1 0,0 0,-1 0,1 0,0-1,0 1,-1 0,1 0,0-1,0 1,0 0,-1-1,1 1,0 0,0 0,0-1,0 1,0 0,-1-1,1 1,0 0,0-1,0 1,0 0,0-1,0 1,0 0,0-1,0 1,0 0,1-1,-1 1,0 0,0-1,0 1,0 0,0-1,1 1,-1 0,0 0,0-1,1 1,6-10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5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1 582,'62'-2,"0"-3,83-17,119-40,-200 45,806-251,-547 160,-227 80,-52 16,-1-1,60-28,-99 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6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1 445,'75'-5,"-1"-4,0-2,-1-4,72-24,45-8,89-10,170-39,-11-36,-382 107,-37 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8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1184,'0'-14,"-1"7,1 1,0 0,1-1,-1 1,1-1,2-7,-3 14,1 0,-1-1,0 1,0 0,0 0,0 0,0 0,0-1,1 1,-1 0,0 0,0 0,0 0,0 0,1-1,-1 1,0 0,0 0,0 0,1 0,-1 0,0 0,0 0,0 0,1 0,-1 0,0 0,0 0,0 0,1 0,-1 0,0 0,0 0,0 0,1 0,-1 0,0 0,0 0,0 0,1 1,-1-1,0 0,0 0,1 0,11 12,9 16,222 386,-107-173,235 494,-331-649,-33-71,0-2,0 1,-1 0,-1 1,0-1,-1 1,4 23,-34-77,-312-600,321 609,-220-417,170 306,-60-185,114 285,2 0,1-1,2 0,3-1,1 0,2-77,5 92,0 0,2 1,1-1,1 1,1 0,2 1,0 0,2 1,1 0,0 0,25-30,-10 20,1 2,2 1,1 1,2 1,1 3,1 0,1 2,75-36,-61 38,2 2,0 2,0 3,2 2,0 2,90-7,-113 17,-1 1,61 7,-84-5,1 0,-1 0,0 1,1 0,-1 1,0 0,0 0,-1 1,1 0,-1 0,1 1,-1 0,-1 0,1 1,10 10,-14-10,1 1,-1-1,0 0,-1 1,0 0,0-1,0 1,-1 0,0 0,0 0,-1 12,-6 81,5-98,-7 50,-3-1,-2 0,-34 85,-78 143,112-251,-52 104,-5-2,-171 237,228-349,-2-1,0 0,0 0,-2-2,0 0,0-1,-22 13,14-16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29.5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99,'29'-2,"0"-2,-1 0,1-2,-1-2,34-12,63-16,-91 29,-1 2,63-1,-86 5,-1 2,1-1,0 1,0 1,-1 0,1 0,-1 1,1 0,-1 0,0 1,-1 1,1-1,-1 1,13 10,-16-9,-1-1,1 2,-1-1,0 0,0 1,-1 0,0 0,0 0,-1 0,0 0,0 0,0 1,-1-1,0 1,-1-1,0 14,-1 2,-1-1,-1 0,-1 0,-9 32,-7-2,-2-1,-2-1,-2-1,-2-1,-3-2,-1-1,-50 54,71-85,20-21,14-9,-10 8,0 1,0 0,1 1,0 1,0 0,0 1,1 0,-1 1,1 1,0 0,0 1,24 2,-37-1,1 0,-1 1,1-1,-1 1,0 0,1 0,-1 0,0 0,0 0,1 0,-1 1,0-1,0 1,0-1,-1 1,1 0,0 0,-1 0,1 0,-1 0,0 0,1 0,-1 0,0 1,0-1,0 0,-1 1,1-1,-1 1,1-1,-1 0,0 1,0-1,0 1,0-1,0 1,-1 3,-1 8,0-1,-1 1,0-1,-1 0,-10 20,-8 11,-2-2,-3-1,-1-1,-1-1,-3-1,-1-2,-1-1,-47 35,77-67,0 0,0 0,-1 0,1-1,-1 0,0 0,1 0,-1 0,0-1,0 0,0 0,-9 1,-5-1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30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1 449,'4'-1,"0"0,1 0,-1 0,0-1,1 0,-1 0,0 0,7-5,22-9,307-91,409-147,-749 254,37-15,66-18,-82 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31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0,'26'30,"-1"2,42 66,-24-32,105 169,-24-35,-20-39,-57-106,-38-44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32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0 652,'1'4,"0"0,1 0,-1-1,1 1,0 0,0-1,0 1,1-1,-1 1,4 2,7 14,324 606,-116-200,343 484,-554-896,-1 1,16 32,-25-47,0 0,0 0,0 0,0 1,1-1,-1 0,0 0,0 0,0 0,0 0,0 1,0-1,1 0,-1 0,0 0,0 1,0-1,0 0,0 0,0 0,0 0,0 1,0-1,0 0,0 0,0 0,0 1,0-1,0 0,0 0,0 0,0 1,0-1,0 0,0 0,0 0,-1 1,1-1,0 0,0 0,0 0,0 0,0 0,0 1,-1-1,1 0,0 0,0 0,0 0,0 0,-1 0,1 0,0 0,0 1,0-1,-1 0,1 0,0 0,0 0,0 0,-1 0,1 0,0 0,0 0,-19-11,-20-23,-70-91,-156-239,201 272,-248-388,225 329,-87-210,146 291,2-1,-24-121,43 159,2 0,2-1,0 1,3-1,1 0,1 1,2-1,10-41,-9 56,2 0,0 0,2 0,0 1,0 1,2-1,0 2,1 0,15-16,-6 11,0 1,2 1,0 0,1 2,42-23,-16 16,1 2,1 2,1 2,1 3,0 2,60-7,-91 17,-1 1,0 1,1 0,0 2,-1 1,41 8,-51-7,0 1,-1 0,0 1,0 0,0 0,-1 2,0-1,0 1,0 1,-1-1,0 2,0-1,-1 1,9 13,-6-5,0 0,-2 0,0 1,-1 0,0 1,-2 0,0 0,-1 0,-1 1,-1-1,-1 1,-1 0,0 0,-3 26,-2-15,0 0,-2-1,-2 0,-1 0,-1-1,-1 0,-1-1,-26 41,-77 106,99-154,-1-1,-1-1,-1-1,0 0,-43 29,-217 155,263-190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33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0 430,'17'-15,"1"0,37-24,-8 6,246-163,-253 173,1 2,2 1,0 3,0 1,74-15,-114 30,0 0,1 1,-1-1,0 1,1-1,-1 1,0 0,1 1,-1-1,0 1,1-1,-1 1,0 0,0 0,0 0,1 0,-1 1,0 0,-1-1,1 1,0 0,0 0,2 3,-2 0,0 0,0 0,0 0,-1 1,0-1,0 1,0 0,-1-1,0 1,0 0,0 0,0 8,1 12,-1 0,-1 0,-2 0,0 0,-2 0,0 0,-2-1,-1 0,-15 37,20-59,1-1,0 0,0 1,0-1,0 1,0-1,0 1,1-1,-1 1,1 0,0-1,0 1,0 0,0-1,0 1,0-1,1 1,0 0,-1-1,1 1,0-1,1 4,1-4,0 1,-1-1,1 0,0 0,0 0,0 0,0-1,0 1,1-1,-1 0,0 0,1 0,-1 0,1 0,-1-1,1 1,3-1,133 6,-97-6,-1 1,1 3,-1 1,58 16,-68-11,-1 1,1 2,-2 1,0 2,-1 1,0 1,27 23,-44-31,0 1,-2 0,1 1,-1 0,-1 0,0 1,12 23,-17-26,0 0,0 0,-1 1,-1-1,1 1,-2 0,1 0,-2-1,1 1,-1 0,-1 0,-2 11,1-11,-1 0,-1 0,0-1,-1 0,1 0,-2 0,0 0,0-1,-1 0,0 0,0 0,-1-1,0 0,0-1,-1 0,-10 7,-13 6,0 0,-2-2,-49 19,-309 116,365-143,5-2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0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1 533,'0'-7,"1"0,0 0,0 0,1 0,0 1,0-1,1 0,-1 1,1-1,8-10,48-59,-34 47,7-9,1 1,2 1,1 2,2 2,1 1,79-46,-100 67,1 2,0 0,0 1,0 1,1 1,0 0,0 2,29-2,-34 5,0 0,1 2,-1 0,0 0,0 2,0 0,0 0,-1 2,0-1,0 2,0 0,17 12,-15-7,0 1,0 0,-1 1,-1 0,-1 2,0-1,-1 2,0-1,-1 2,-1-1,8 21,-12-23,-1-1,0 1,0 0,-2 0,0 0,-1 1,0-1,-1 1,-1-1,-1 1,0-1,0 1,-2-1,-8 29,-12 13,-1-1,-4-1,-2-1,-37 50,-162 187,213-274,1 1,16-18,0 1,0-1,0 0,0 1,1-1,-1 0,0 0,0 0,0 0,0 0,0 0,0-1,0 1,0 0,1-1,-1 1,0 0,0-1,0 1,0-1,1-1,125-34,149-24,29-6,-276 58,-1 2,44-5,-50 10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1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595 1370,'3'3,"1"-1,-1 1,0-1,1 1,-1 0,0 0,-1 1,1-1,-1 1,4 5,3 3,111 140,196 329,-305-461,32 56,41 99,-83-173,-1 0,1 0,0 0,-1-1,1 1,-1 0,0 0,1 0,-1 0,0 0,0 0,-1 4,1-6,0 1,-1-1,1 1,0-1,0 1,-1-1,1 1,0-1,-1 0,1 1,-1-1,1 1,-1-1,1 0,-1 1,1-1,-1 0,1 0,-1 1,1-1,-1 0,1 0,-1 0,1 0,-1 0,0 1,1-1,-1 0,-4-1,1 0,0 0,-1 0,1 0,0-1,0 1,0-1,0 0,0 0,-5-5,-55-43,2-3,3-3,-59-71,110 118,-168-195,-288-442,431 592,2-1,3-2,-40-115,57 139,2-1,2 0,0 0,3 0,1-1,1 0,2 1,8-61,-3 75,1 0,0 0,1 1,2 0,0 0,1 1,0 0,2 1,0 0,0 1,2 0,0 1,17-14,-1 4,1 1,0 1,2 2,0 1,1 1,39-13,-40 19,1 1,1 2,0 1,0 2,0 2,1 1,0 2,0 1,0 2,69 10,-94-9,-1 1,1 0,-1 1,0 0,0 1,0 0,0 0,-1 1,17 13,-22-15,0 1,0-1,0 1,-1-1,0 1,0 0,0 1,0-1,-1 0,0 1,0-1,0 1,-1 0,1-1,-2 1,1 0,0 0,-1 0,-1 11,-3 5,0-1,-1 0,-1 0,-2 0,1-1,-2 0,-21 34,-95 125,104-151,-166 207,183-230,0 0,-1 0,0 0,0-1,-10 8,0-4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8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4.4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0,'4'0,"6"0,6 0,-1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3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97,'0'-2,"0"-1,1 1,0 0,-1-1,1 1,0 0,0-1,0 1,1 0,-1 0,0 0,1 0,0 0,-1 0,1 1,0-1,0 0,0 1,0-1,0 1,0 0,0 0,4-2,64-21,-50 18,-4 1,0 1,0 1,0 0,1 1,-1 1,1 0,-1 1,1 1,-1 0,1 2,-1 0,0 0,17 7,-23-6,0 0,-1 1,0 0,0 1,-1-1,1 1,-1 1,-1 0,1 0,-1 1,0-1,-1 2,0-1,0 1,-1-1,0 2,0-1,-1 0,0 1,-1 0,4 20,-5-15,0 0,-1 0,-1 1,0-1,-1 1,-1-1,-1 0,0 0,-1 0,0 0,-1-1,-1 0,-13 25,-8 8,-3-2,-52 64,78-105,-31 40,-3 0,-52 45,71-76,22-21,28-26,16 2,2 1,0 2,2 3,1 2,1 2,1 3,1 1,94-15,-22 20,-79 9,51-9,-9-1,-51 9,56-15,-76 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3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1 372,'45'-3,"0"-3,-1-1,0-2,0-2,57-23,-13 6,85-24,403-140,-572 191,0-1,0 1,-1-1,1 0,-1 0,0 0,1-1,3-3,-2-2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4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1,'2'4,"0"0,0-1,0 1,0 0,1-1,0 1,0-1,0 0,0 0,6 5,7 7,63 78,223 278,-290-353,-1 1,-1 1,0 0,8 28,-12-32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5.9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0 480,'28'-58,"2"1,3 2,55-72,-75 111,1 1,0 0,1 0,0 2,1 0,1 1,0 0,1 1,0 1,1 1,0 1,0 0,1 2,30-7,-29 10,0 1,1 0,-1 2,1 1,-1 0,0 2,0 0,0 2,0 0,-1 1,1 1,-2 1,1 1,-1 1,0 0,-1 1,0 2,-1-1,-1 2,0 0,0 1,-2 1,0 0,22 33,-33-43,0 1,0-1,0 1,-1 0,1 0,-2 0,1 0,-1 0,0 1,-1-1,0 0,0 0,0 1,-1-1,0 0,0 0,-1 0,0 0,0 0,-1 0,0 0,0-1,-7 12,-9 9,0-1,-1-1,-2-1,-26 24,15-15,-272 243,322-282,106-36,-89 37,0 2,0 1,36 4,-35-1,1-2,53-6,-66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6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55 523,'3'1,"-1"-1,0 1,0 0,0-1,0 1,1 0,-1 0,0 0,-1 1,1-1,0 0,0 1,0 0,-1-1,1 1,1 2,27 37,-16-22,337 459,-38 25,-296-473,-1 2,-1-1,18 59,-33-89,1 0,-1 0,0-1,1 1,-1 0,0 0,0 0,1 0,-1 0,0 0,0 0,0-1,0 1,0 0,-1 0,1 0,0 0,0 0,0 0,-1 0,1-1,-1 1,1 0,0 0,-1 0,-1 1,1-2,0 0,0 0,0 0,0 0,0 0,0 0,0-1,0 1,0 0,-1 0,1-1,0 1,0-1,0 1,0-1,1 1,-1-1,-1 0,-43-38,-58-77,6-5,4-4,7-4,5-4,6-3,6-3,-96-279,161 405,-5-14,1 1,1-1,2-1,-3-34,7 54,1 1,1-1,-1 0,1 1,1-1,-1 1,1-1,1 1,-1 0,1 0,1 0,-1 0,1 0,0 1,1 0,-1 0,1 0,0 0,1 1,6-6,9-6,2 1,37-20,-52 31,0 1,1 0,0 0,0 1,0 0,0 1,1 0,-1 0,0 1,20 0,-26 1,0 1,0 0,0-1,-1 1,1 0,0 0,0 1,0-1,-1 0,1 1,-1 0,1 0,-1 0,0 0,0 0,0 0,3 4,-1-1,-2 0,1 1,-1-1,1 0,-1 1,-1-1,1 1,0 10,0 2,-1 0,-1 1,-1-1,-6 35,-6 4,-1-1,-34 80,-59 106,37-91,51-109,4-10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8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1,'7'0,"-1"1,1 0,-1 1,1 0,-1 0,0 0,0 1,0-1,0 1,7 5,59 45,-41-28,21 11,1-1,1-4,2-1,84 31,-102-47,1-2,0-2,1-1,0-2,1-2,-1-1,81-4,-119-1,1 1,0 0,-1-1,1 1,0-1,-1 0,1 0,-1 0,1 0,-1 0,0-1,1 1,-1-1,0 1,0-1,0 0,0 0,0 0,1-3,0 1,-1 0,0 0,-1 0,1 0,-1 0,0-1,0 1,0-1,0 1,-1-8,-1-6,0 1,-1 0,-1 0,-1 0,-5-17,3 21,0-1,0 1,-1 0,-1 1,0 0,-1 0,0 0,0 1,-15-12,24 23,-1-1,1 0,0 1,-1-1,1 1,-1-1,1 1,-1 0,1-1,-1 1,1-1,-1 1,1 0,-1-1,1 1,-1 0,0 0,1 0,-1-1,0 1,1 0,-1 0,0 0,1 0,-1 0,0 0,0 0,1 17,16 26,169 255,7 16,-175-285,43 53,-57-77,7 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8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1 474,'19'-1,"0"-1,0-1,-1 0,1-1,20-8,91-39,-87 32,197-83,335-128,-426 189,-128 35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49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0 314,'9'0,"6"-4,10-6,9-5,12-1,10-5,9-4,7-2,3-1,2 1,0 0,-3 5,-11 2,-8 0,-8 3,-8 5,-7 0,-8 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0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1 204,'1'-3,"1"0,-1 1,1-1,0 1,0 0,0 0,0 0,0 0,1 0,-1 0,1 1,4-3,4-5,28-21,1 2,52-27,-77 46,0 2,1 0,0 1,1 1,-1 0,1 1,0 1,0 0,0 1,20 1,-30 2,0 0,0 1,0 0,0 0,-1 0,1 1,-1 0,1 0,-1 1,0 0,0 0,-1 0,1 1,-1 0,0 0,0 0,0 0,-1 1,0 0,6 11,1 4,0 0,-2 1,0 1,10 43,-5 14,-3 1,-4 0,-3 0,-8 91,2-129,-2 0,-2 0,-2-1,-2 0,-22 62,23-81,-1-1,0 0,-1-1,-2 0,0 0,-1-2,-1 1,-1-2,0 0,-2-1,-23 18,27-28,35-21,48-10,1 3,0 3,142-17,18-3,-209 33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1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1 536,'19'23,"-1"0,0 0,-2 2,17 34,0-1,525 1032,-554-1080,18 40,-22-49,1 1,0 0,-1 0,1-1,0 1,-1 0,0 0,0 0,1 0,-1-1,0 1,0 0,-1 0,1 0,0 0,-1 0,1-1,-1 1,1 0,-3 3,2-5,0 0,0 1,0-1,0 0,0 0,0 0,0 0,0 0,0 0,0 0,0 0,-1-1,1 1,0 0,0-1,0 1,0 0,0-1,0 1,1-1,-1 0,0 1,0-1,0 0,0 1,1-1,-1 0,0 0,1 0,-2-1,-24-31,25 32,-79-123,4-4,-69-165,114 222,3-1,3-1,4-1,2-1,4 0,3-1,4-1,1-116,9 166,1 0,1 0,1 0,1 1,2-1,1 2,0-1,24-42,-13 34,1 1,2 0,1 2,2 1,40-38,-61 62,1 1,-1 1,1-1,1 1,-1 0,1 0,-1 1,1 0,0 0,0 1,0-1,1 2,-1-1,0 1,1 0,-1 0,1 1,-1 0,1 1,-1-1,0 1,1 1,-1-1,0 1,0 1,0-1,0 1,0 1,0-1,-1 1,0 0,11 9,-4-3,-1 1,-1 0,0 1,-1 0,0 0,0 1,-2 0,0 1,0 0,-1 1,-1-1,0 1,-1 0,5 29,-7-17,-2 0,0 0,-2 0,-1-1,-2 1,0-1,-2 1,0-1,-2-1,-1 1,-1-1,-17 29,4-13,-2-1,-1-1,-3-1,-1-2,-1-1,-43 37,65-64,-1 0,0 0,-1-1,-14 8,0-5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5.1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0,'36'40,"33"46,3 4,347 337,-34-38,-165-144,-208-227,-20-20,-26-27,-128-150,-203-291,293 369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2.5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0 155,'10'-2,"0"0,-1 0,1 0,-1-1,1-1,-1 0,0 0,-1-1,15-9,30-15,-12 13,0 1,1 2,0 2,1 1,0 3,0 1,82 1,-120 4,1 2,0-1,-1 1,1 0,-1 0,1 0,-1 1,1 0,-1 0,0 0,0 1,0-1,0 1,-1 1,1-1,-1 1,6 5,-6-3,0 0,0 0,-1 0,0 1,0 0,-1-1,0 1,0 0,0 0,-1 0,0 0,-1 1,1 7,-1 7,0-1,-1 0,-1 1,-2-1,0 0,-1 0,0 0,-2-1,-1 0,0 0,-2-1,0 0,-1 0,-19 24,29-43,1 0,-1 1,1-1,0 0,-1 1,1-1,0 0,0 1,-1-1,1 0,0 1,0-1,0 1,-1-1,1 0,0 1,0-1,0 1,0-1,0 1,0-1,0 0,0 1,0-1,0 1,0-1,0 1,0-1,0 1,0 0,15-1,34-17,-34 11,29-8,0 1,1 3,1 2,0 1,89 0,-112 7,0 1,0 2,0 0,-1 1,1 1,-1 1,0 1,-1 1,0 0,0 2,-1 1,0 0,35 27,-50-33,0 0,1 0,-2 1,1-1,-1 1,1 0,-2 0,1 0,-1 1,0-1,0 1,3 12,-5-15,0 1,-1-1,0 1,0 0,0-1,-1 1,1 0,-1-1,0 1,0-1,-1 1,1-1,-1 0,0 1,0-1,-1 0,1 0,-1-1,0 1,-4 4,-33 30,-1-2,-1-2,-2-2,-58 32,-12 9,96-61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3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1407,'13'-3,"0"1,0-2,0 1,-1-2,1 0,-1 0,0-1,-1-1,0 0,15-11,12-7,975-519,554-42,-1114 431,-445 152,-4 2,-1 0,0 0,1 0,-1 0,0-1,0 1,0-1,0 0,0 0,0 0,0 0,2-4,-5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4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0,'109'6,"-1"4,112 25,-59-7,-97-19,190 36,-237-41,0 2,0-1,0 2,0 1,-1 0,-1 0,1 2,-1 0,-1 1,0 0,17 18,-14-9,-1 0,0 1,-1 1,-1 0,-2 1,0 1,9 25,0 17,-3 0,-2 2,-4 0,-3 1,1 69,-6 11,-6-1,-8 0,-5 0,-40 166,36-220,15-67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6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1,'3'0,"0"1,-1-1,1 1,0 0,-1 0,1 0,-1 0,1 0,-1 0,0 1,1-1,-1 1,0 0,0 0,2 3,31 37,-23-25,67 87,-6 4,67 130,82 252,-221-487,1 0,-1 0,1 0,0 0,0-1,0 1,0-1,1 1,-1-1,1 0,-1 0,1 0,0 0,0-1,-1 1,1-1,1 1,-1-1,0 0,0 0,0-1,0 1,1-1,-1 1,0-1,1 0,3-1,10 0,1 0,0-2,30-8,-32 7,15-3,269-78,-297 84,0 0,1 0,-1-1,0 1,0-1,0 0,0 0,0-1,0 1,0 0,-1-1,1 0,-1 1,0-1,0 0,0 0,0 0,1-4,-1 1,-1 0,1 0,-1 0,-1-1,1 1,-1 0,-1 0,1-1,-3-10,-4-21,-2 0,-1 0,-2 1,-2 1,-26-52,11 36,-2 1,-70-87,85 124,16 14,-1 0,1 0,0 1,0-1,-1 0,1 0,0 0,0 0,0 0,-1 0,1 0,0 0,0 1,0-1,-1 0,1 0,0 0,0 1,0-1,0 0,-1 0,1 0,0 1,0-1,0 0,0 0,0 0,0 1,0-1,0 0,0 0,0 1,0-1,0 0,0 0,0 1,0-1,0 0,0 1,9 37,238 434,-203-394,315 539,-347-597,4 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6:57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1955 541,'0'-4,"-1"1,0 0,1-1,-1 1,-1 0,1 0,0-1,-1 1,1 0,-1 0,0 1,0-1,-5-5,-37-34,26 27,-11-11,-1 1,-2 2,0 1,-2 2,0 1,-1 1,-46-15,24 14,-2 2,-1 4,-117-13,-209 8,344 20,0 1,1 2,0 1,0 3,0 1,1 2,-47 21,64-20,0 0,1 2,1 1,1 0,0 2,1 0,1 1,0 1,2 1,0 0,2 1,-20 39,5-1,3 1,2 1,-27 119,33-105,4 0,3 0,4 1,3 0,3 1,12 97,-5-135,1 0,1 0,2-1,3-1,0 0,3 0,1-1,1-1,2-1,2-1,1-1,2-1,49 51,-35-49,2-2,1-1,1-2,2-3,0-1,2-2,1-2,53 15,61 11,188 28,-274-60,-66-13,342 60,-249-49,148 1,-242-14,-1-1,1-1,-1 0,0 0,0 0,0-1,0 0,0-1,0 0,-1 0,0 0,0-1,0 0,0-1,-1 1,0-1,0-1,0 1,8-15,6-9,-2-2,-1 0,18-46,-10 12,-3-2,-3 0,-3-1,-3-1,4-75,-11 33,-4 0,-19-164,4 168,-5 1,-5 0,-4 2,-4 1,-6 1,-3 2,-92-161,95 205,-3 1,-2 3,-53-53,91 102,0 0,0 0,0 1,0-1,-1 1,0 0,1 0,-11-5,14 8,-1 0,1 0,-1-1,0 1,1 0,-1 0,1 1,-1-1,1 0,-1 0,1 1,-1-1,1 1,-1-1,1 1,-1 0,1-1,0 1,-1 0,1 0,0 0,0 0,-1 0,1 0,0 1,0-1,0 0,1 0,-1 1,0-1,0 1,1-1,-1 1,0 1,-5 9,1 0,-1 0,0-1,-13 17,15-24,0 0,-1 1,1-1,-1-1,0 1,0-1,-1 0,1 0,-1 0,-7 2,-133 51,121-48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5.5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308 102,'-4'-1,"0"0,0-1,0 0,0 1,0-2,0 1,1 0,-1-1,1 1,0-1,-1 0,-2-4,-8-6,5 6,-1 0,0 1,0 0,-1 0,1 1,-1 0,0 1,-18-4,26 7,-1 1,0-1,0 1,0-1,0 1,0 1,0-1,0 0,0 1,1 0,-1 0,0 0,0 0,1 1,-1-1,1 1,-1 0,1 0,0 0,0 1,0-1,0 1,0 0,0-1,1 1,-1 0,1 1,-4 5,2-1,-1 1,2-1,-1 1,1-1,0 1,1 0,0 0,1 1,-1-1,2 0,-1 0,2 1,-1-1,1 0,0 0,1 1,0-1,1 0,0-1,0 1,0 0,1-1,1 0,0 0,0 0,0 0,1-1,0 0,0 0,1-1,0 0,0 0,15 9,156 76,-115-62,83 52,-131-71,13 7,-1 2,-1 1,37 36,-55-48,-2 0,1 0,-1 1,-1-1,1 2,-1-1,-1 0,0 1,0 0,-1 0,0 0,-1 0,0 1,-1-1,1 15,-2-15,-1 0,0 0,0 1,-1-1,-1 0,1 0,-2-1,1 1,-1-1,-1 1,1-1,-2-1,-8 13,0-4,0-1,-1-1,-1 0,-1-1,-26 17,25-20,-1 0,0-2,-1 0,0-1,-1-1,1-1,-1-1,-1-1,1-1,0 0,-27-2,27-4,6-3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6.2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1,'3'2,"1"0,-1 0,-1 1,1 0,0-1,-1 1,1 0,-1 0,0 0,0 0,0 1,0-1,1 5,3 3,146 275,-35-57,-109-215,115 191,-94-162,2-1,56 58,-79-93,0 0,0-1,1 0,0-1,0 0,0 0,1-1,0 0,-1 0,1-1,1-1,-1 1,16 0,14-1,-1-1,52-5,-22 0,-50 4,-1-1,1-1,0 0,-1-1,36-12,-32 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6.67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1 179,'0'-4,"0"-6,4-2,6-2,5-3,5 1,16-6,10-2,19-7,-2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7.99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255 555,'-4'2,"1"-1,-1 1,0 0,1 0,0 0,-1 0,1 1,0-1,0 1,1 0,-6 5,0 1,-10 9,2 1,0 1,1 1,1 0,-14 28,5-4,-26 77,47-117,-17 64,18-66,1 0,-1 0,1 0,-1 0,1 0,0 0,0 0,1 1,-1-1,1 0,-1 0,1 0,0 0,0-1,0 1,1 0,-1 0,1-1,2 4,-4-5,1-1,-1 1,1-1,-1 0,1 1,-1-1,1 0,0 1,-1-1,1 0,-1 0,1 0,0 0,-1 0,1 0,0 0,-1 0,1 0,0 0,-1 0,1 0,0 0,-1 0,1 0,0-1,-1 1,1 0,-1 0,1-1,-1 1,1-1,-1 1,1 0,-1-1,1 1,-1-1,1 1,-1-1,0 1,1-1,-1 0,0 1,1-1,-1 1,0-1,0 0,1 1,-1-1,0 0,0 0,11-37,-1-56,-7 57,2 0,17-65,-21 100,0-1,0 0,0 1,0-1,1 0,-1 1,1 0,0-1,0 1,0 0,0 0,0 0,0 0,1 0,-1 1,1-1,-1 1,1-1,-1 1,1 0,0 0,0 0,-1 1,1-1,0 1,0-1,0 1,6 0,6 1,0 0,0 1,0 1,20 7,-10-4,676 151,-677-151,45 8,-65-14,-1 1,1-1,-1 0,1 0,-1 0,0 0,1-1,-1 1,1-1,-1 0,0 0,1 0,-1-1,0 1,4-3,-5 2,-1 0,1 0,-1 0,1 0,-1 0,0 0,0 0,0 0,0-1,0 1,-1 0,1-1,-1 1,0-1,1 1,-1-1,0 1,0 0,0-1,-1 1,1-1,-2-3,-18-52,-30-35,-3 2,-101-129,91 133,21 27,-91-117,131 174,0 1,0-1,0 1,0 0,0 0,-1 0,1 0,-1 0,1 1,-1-1,0 1,0-1,0 1,-3-1,6 2,-1 0,1 0,-1 0,1 0,0 1,-1-1,1 0,0 0,-1 0,1 0,-1 1,1-1,0 0,-1 0,1 1,0-1,0 0,-1 0,1 1,0-1,0 0,-1 1,1-1,0 0,0 1,0-1,0 1,-1-1,1 0,0 1,0-1,0 1,0 0,4 29,4-9,0 1,1-2,1 1,2-1,15 21,77 93,-72-95,-2 0,2-1,2-2,1-2,59 46,-87-76,0-1,-1 0,1 0,0-1,0 0,1 0,-1 0,0-1,1 0,-1-1,1 0,-1 0,0 0,1-1,-1 0,13-4,11-4,1-1,43-22,-46 20,133-72,-72 35,-56 33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8.42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703 0,'-4'0,"-6"0,-6 0,-8 0,-4 0,-7 0,-5 0,-5 0,-3 0,-6 0,-3 5,-4 0,0 1,5-2,5 3,5 1,8-1,9-3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56.3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15 432,'-1'0,"0"0,1 0,-1-1,0 1,0-1,1 1,-1 0,0-1,1 1,-1-1,0 0,1 1,-1-1,1 0,-1 1,1-1,-1 0,1 1,-1-1,1 0,0 0,0 0,-1 1,1-1,0 0,0 0,0 0,0 0,0 1,0-2,0-28,4 16,0 1,0 0,2 0,-1 1,2 0,0 0,0 0,1 1,0 0,1 0,15-14,-6 8,1 1,1 0,0 2,0 0,39-18,-11 12,1 2,1 2,1 3,0 1,79-6,263 2,-361 16,-1 0,1 3,0 0,45 11,-67-11,-1 1,1-1,0 1,-1 1,0 0,0 0,0 1,-1 0,0 1,0 0,-1 0,1 0,-1 1,-1 0,0 0,0 1,7 14,3 8,-2 0,0 1,-3 1,9 34,-18-55,1 0,-2 0,0 0,0 0,-1 0,0 0,-1 0,-1 0,0 0,0-1,-1 1,-1-1,1 1,-2-1,-7 14,-12 13,-2-1,-2-2,-1 0,-46 42,29-42,0-1,-2-3,-2-2,-52 23,52-27,-461 214,501-234,-2 0,0 0,0-1,-20 5,30-9,1 1,-1-1,0 0,0 1,0-1,0 0,1 0,-1 0,0 0,0 0,0-1,1 1,-1-1,0 1,0-1,1 1,-1-1,0 0,1 0,-1 0,1 0,-1 0,1 0,-1 0,1-1,0 1,0 0,0-1,0 1,0-1,0 1,-1-3,-2-12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19.30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146 180,'5'0,"-1"-1,1 0,0-1,0 1,-1-1,1 0,-1 0,1-1,-1 1,5-4,38-31,-43 33,0 1,-1-1,0 0,1 0,-2 0,1-1,0 1,-1-1,0 1,0-1,0 0,0 0,-1 0,0 0,1-7,-2 10,0 1,0-1,0 0,0 1,-1-1,1 0,-1 1,1-1,-1 0,1 1,-1-1,0 1,0-1,1 1,-1 0,0-1,0 1,-1 0,-1-2,1 1,-1 1,1 0,-1-1,1 1,-1 0,0 1,1-1,-1 0,0 1,0 0,1-1,-1 1,0 0,0 0,-4 1,-1 1,1 0,-1 1,1-1,0 1,0 1,0-1,0 1,0 1,1-1,0 1,-7 6,-8 9,-31 36,8 4,42-56,-1 0,1 0,0 0,0 0,0 1,1-1,-1 1,1 0,0-1,0 1,1 0,-1 9,2-12,0 1,0-1,0 0,0 0,0 0,0 0,1 0,-1 0,1 0,-1 0,1 0,0-1,0 1,0-1,0 1,0-1,0 0,0 0,0 0,0 0,1 0,3 1,64 13,-47-11,129 35,30 7,-152-40,0-2,0-1,0-1,32-3,-38-3,-7-2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20.3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0,'0'7,"1"0,0 0,0 0,0-1,1 1,0 0,0-1,1 1,0-1,0 0,0 0,1 0,0-1,0 1,1-1,-1 0,7 6,3 0,0 0,0-1,1 0,0-1,27 11,-40-19,0 0,0 0,0 0,-1-1,1 1,0-1,0 1,0-1,0 0,1 1,-1-1,0 0,0 0,0-1,0 1,0 0,2-1,-3 0,0 0,0 1,0-1,0 0,0 0,0 0,0 0,0 0,-1 0,1 0,0 0,-1 0,1 0,-1 0,1 0,-1-1,0 1,1 0,-1 0,0-3,1-8,-1 1,-1-1,0 0,-1 1,-3-12,0-10,5 32,0 0,-1 1,1-1,0 0,0 0,0 0,0 1,0-1,0 0,0 0,0 0,0 1,1-1,-1 0,0 0,0 1,1-1,-1 0,0 1,1-1,-1 0,1 1,-1-1,1 0,-1 1,1-1,-1 1,1-1,0 1,-1-1,2 0,-1 1,1 1,-1-1,1 0,-1 0,1 1,-1-1,0 1,1-1,-1 1,1-1,-1 1,0 0,0 0,3 1,43 43,-45-43,53 60,-27-28,2-2,1 0,49 36,-50-40,-22-15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20.87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5305 0,'-5'4,"-1"0,0 0,1-1,-1 0,-1 0,1 0,0-1,-9 2,-22 10,-862 416,38-18,-482 176,-45-121,1253-432,-2-5,-188 16,323-46,-10 1,0 0,0-1,1 0,-1-1,0 0,-13-4,6-3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22.04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3831 0,'-7'1,"-1"1,1 0,0 0,0 1,0-1,0 2,0-1,-7 6,-8 3,-879 437,-71-23,576-270,-697 174,955-306,84-17,-61 18,109-23,-1 1,1 0,-1 0,1 1,0 0,-8 6,10-7,-8 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36.6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1,'2'5,"0"1,1-1,-1 0,1 0,0 0,0-1,1 1,-1 0,1-1,0 0,0 0,7 5,-1 0,183 198,78 74,-254-265,-5-3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37.41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1,'11'18,"1"0,1-1,27 28,-12-14,423 410,-298-303,-14-21,-108-95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38.6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2 562,'-1'-37,"1"3,5-56,-3 78,1 0,0 0,0 1,1 0,0-1,1 1,0 1,11-16,12-15,58-64,-70 89,-1 1,2 0,0 1,1 1,0 1,29-15,-29 21,-1 1,1 0,0 2,0 0,1 1,-1 1,0 0,1 2,-1 0,0 1,1 1,31 9,-46-10,0 0,-1 0,1 1,-1-1,1 1,-1 0,0 0,0 0,0 0,0 0,-1 1,0-1,1 1,-1 0,0-1,-1 1,1 0,-1 0,0 0,0 1,0-1,0 0,-1 0,1 0,-1 6,0 15,0 0,-2-1,-5 28,6-41,-13 64,-4-2,-3 0,-2-1,-4-1,-3-1,-43 71,63-122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40.10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0 258,'1'-7,"0"0,0 0,0 0,1 0,0 1,1-1,-1 1,1-1,1 1,-1 0,1 0,0 0,0 1,1-1,0 1,0 0,0 0,0 1,1 0,8-5,14-9,0 2,2 1,31-12,-43 20,1-2,2 2,-1 0,1 1,0 1,0 0,0 2,0 1,1 0,-1 2,33 3,-52-2,1 0,0 0,0 0,0 1,-1-1,1 1,-1 0,1 0,-1 0,0 0,0 0,0 0,0 1,0-1,0 1,-1-1,1 1,-1 0,0-1,1 1,-1 0,0 0,-1 0,2 5,1 11,0 1,1 35,-3-19,3 33,-4 0,-12 90,7-96,2-42,-1 0,-1 0,0 0,-14 30,10-26,24-36,0 2,0-1,21-8,-22 13,0-1,0 2,0 0,1 0,0 1,-1 1,1 1,0 0,0 1,0 0,0 1,-1 1,1 0,0 1,-1 1,18 7,-28-9,0 0,0 1,0 0,-1 0,1 0,-1 0,1 0,-1 1,0 0,-1-1,1 1,-1 0,1 0,-1 1,-1-1,1 0,0 1,-1-1,0 1,0-1,0 1,-1 0,1 7,-1 12,-1 0,-1-1,-6 34,3-30,3-9,-28 153,23-145,0 0,-2 0,-1-1,-18 33,27-55,-5 10,-1 0,0-1,-1 0,0-1,0 1,-2-1,1-1,-1 0,-1-1,-21 16,-149 95,165-111,1-3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43.92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1 290,'10'-1,"1"-2,-1 1,0-1,0-1,-1 0,18-9,-12 6,619-238,-611 237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44.74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0 292,'22'-20,"0"1,1 1,0 1,2 1,0 1,0 1,2 1,0 2,0 0,35-7,38-10,122-52,-194 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8:39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5536,'2'-3,"-1"0,1 0,0 0,0 1,0-1,0 1,0 0,1-1,-1 1,1 0,0 0,-1 0,1 1,0-1,0 1,0 0,5-2,0-1,679-282,-545 234,1273-469,-344 129,1162-460,725-315,-416 167,-491 327,-1327 471,-318 87,-244 73,90-27,-202 52,-1-2,90-48,-111 50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1.64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0 754,'1'-16,"1"1,1-1,0 1,1 0,0 0,1 0,1 1,1 0,10-18,13-18,39-48,-63 90,36-49,4 1,92-88,-115 124,0 1,1 1,1 1,1 1,0 1,1 1,0 2,1 1,40-11,-55 19,0 0,0 2,0-1,0 2,0 0,0 0,0 1,1 1,-2 0,1 0,0 2,0 0,-1 0,23 12,-27-11,0 0,0 1,0 0,-1 0,0 1,0 0,-1 0,1 1,-2-1,1 1,-1 1,0-1,-1 1,0 0,0 0,-1 0,0 1,-1-1,0 1,1 17,-1 1,-2 0,-1 1,-1-1,-2 0,-7 31,-46 138,15-60,-154 470,136-433,60-174,0 0,-1 0,1 0,0 0,0 1,0-1,0 0,0 0,0 1,0-1,0 0,0 0,0 0,0 1,0-1,0 0,0 0,0 0,0 1,0-1,0 0,0 0,1 0,-1 1,0-1,0 0,0 0,0 0,0 0,0 1,1-1,-1 0,0 0,0 0,0 0,0 0,1 0,-1 0,0 1,0-1,0 0,1 0,-1 0,0 0,16-1,30-14,-24 7,-9 5,267-81,-218 62,-2-3,85-48,-8-10,147-117,-266 187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2.2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1,'1'4,"0"-1,1 1,-1-1,1 1,0-1,0 1,0-1,0 0,1 0,4 5,2 3,398 564,-160-194,-77-109,-121-204,-33-46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3.28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3 873,'-2'-223,"5"-237,-3 453,0 0,1-1,-1 1,2 0,-1-1,1 1,0 0,1 0,-1 0,1 1,1-1,-1 1,1-1,0 1,1 0,0 1,-1-1,2 1,-1 0,1 0,-1 1,1-1,1 1,-1 0,0 1,1 0,0 0,0 0,0 1,13-3,-6 1,1 0,-1 1,1 0,-1 1,1 1,0 0,0 1,0 1,-1 0,1 1,0 1,23 7,-4 1,-1 2,0 2,0 1,-2 1,41 30,-65-41,-1 1,0-1,0 1,0 1,-1-1,0 1,-1 0,0 0,0 0,0 1,-1-1,-1 1,1 0,-1 0,-1 0,1 11,-1-7,0 0,-1 0,0 0,-1 0,-1 0,0 0,-1-1,0 1,-1-1,-10 24,11-31,-1 0,1-1,-1 1,0-1,0 1,0-1,-1 0,1-1,-1 1,-8 3,-58 26,20-9,-50 32,74-40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4.66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1,'1'20,"1"-1,1 1,1-1,0 1,2-1,0-1,1 1,11 20,10 14,47 66,-63-100,1-1,1-1,1 0,1-1,0-1,1 0,0-1,21 12,-31-22,1 1,-1-2,1 1,0-1,0 0,1 0,-1-1,1 0,-1-1,1 0,-1 0,1-1,-1 0,1 0,0-1,-1 0,1-1,-1 0,0 0,1-1,-1 0,0 0,10-7,-5 3,-1-1,0-1,0 0,-1 0,0-1,17-22,-25 29,0 0,-1-1,1 1,-1-1,0 0,0 0,-1 1,1-1,-1 0,0-1,0 1,0 0,-1 0,1 0,-1-1,0 1,0 0,0 0,-1 0,0-1,1 1,-1 0,-1 0,1 0,-1 0,1 0,-5-6,-87-116,183 238,-2-3,76 125,-149-209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8.19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26 571,'0'8,"1"0,0-1,1 1,0-1,0 0,1 0,0 1,0-1,0-1,8 12,53 65,-37-51,61 81,135 228,-222-339,0-1,0 0,0 1,0-1,0 1,-1-1,1 1,0-1,-1 1,1 0,-1-1,0 1,1-1,-1 1,0 0,0 1,-18-13,-29-37,-27-55,3-3,-101-205,157 278,1-1,1-1,2 0,2-1,1 0,1 0,2-1,0-45,6 68,0 0,1 0,0 0,1 1,0-1,1 1,1 0,0 0,0 0,1 1,1-1,0 2,0-1,1 1,1 0,13-12,-6 7,1 2,1 0,0 1,1 0,0 2,0 0,1 1,41-12,-57 20,0 0,0 1,0-1,-1 1,1 0,0 0,0 0,0 0,0 0,0 1,0 0,0 0,-1 0,1 0,0 1,5 3,-2-2,-1 2,0-1,-1 1,1 0,-1 0,0 1,0-1,5 10,1 3,0 1,-2 1,0-1,-1 2,6 25,-9-27,-1 0,-1 0,0 1,-1 26,-2-40,0 1,-1 0,1 0,-1-1,-1 1,1-1,-1 1,0-1,0 1,-1-1,0 0,0 0,-1 0,1-1,-10 11,-1-3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9.34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1 153,'4'-2,"0"1,-1-1,1 0,0 0,-1 0,0-1,1 1,4-6,13-8,18-4,0 3,2 1,0 2,0 2,1 2,1 1,78-5,-115 14,1-1,0 1,0 0,0 1,-1 0,13 3,-16-4,-1 1,0 0,0 0,-1 0,1 0,0 1,0-1,0 0,-1 1,1-1,-1 1,1 0,-1-1,0 1,0 0,1 0,-1 0,0 0,-1 0,1 0,0 0,-1 0,1 0,-1 0,1 3,-1-1,1-1,-1 1,1 0,0-1,0 1,0-1,1 1,-1-1,1 0,0 1,0-1,0 0,0 0,4 3,-2-3,1 0,-1 0,0-1,1 0,0 0,-1 0,1 0,0-1,0 1,5 0,10 1,0 1,-1 2,1 0,-1 1,-1 0,25 15,-38-19,-1 0,1 1,-1-1,0 1,0 0,0 0,0 0,-1 0,0 1,0 0,0-1,0 1,-1 0,0 0,0 1,0-1,-1 0,1 1,-1-1,-1 1,1-1,-1 1,0-1,0 1,0-1,-1 1,0-1,-2 7,-1 4,-1 0,0 0,-1-1,-1 1,0-1,-16 23,-5 0,-32 35,15-20,5 6,31-46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7:59.85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1 518,'1'-3,"1"0,0 0,-1 0,1 1,0-1,1 1,-1 0,0-1,1 1,-1 0,1 0,0 1,0-1,-1 0,1 1,0 0,5-2,0-1,268-134,321-112,-571 240,-1 0,-1-2,44-28,-49 27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0.40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1 422,'2'-3,"0"-1,1 1,0 0,0 0,0 0,0 0,0 1,1-1,-1 1,1 0,-1 0,7-3,2-2,352-193,15 30,-362 163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1.56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0 596,'3'-11,"-1"0,1 0,1 1,0-1,0 1,1 0,1 0,11-17,-10 16,44-72,4 3,4 2,130-134,-188 210,1 0,0 1,0-1,0 0,0 1,0-1,1 1,-1 0,0 0,1 0,-1 0,0 0,1 0,-1 1,1-1,-1 1,1-1,0 1,-1 0,1 0,-1 1,4-1,-3 2,1-1,0 1,-1-1,1 1,-1 0,0 1,0-1,0 0,0 1,0 0,0 0,-1 0,3 3,4 7,-1 1,0-1,-1 2,0-1,-2 0,6 22,-7-18,-1 1,-1-1,-1 1,0-1,-2 1,0-1,-1 1,0-1,-2 0,-10 31,-7 11,-52 98,62-136,-126 225,136-246,0 1,-1 0,1 0,0-1,0 1,0 0,1 0,-1 0,0 0,1 0,-1 0,1 0,0 0,0 1,0-1,0 0,0 0,0 3,1-4,0 0,0 0,-1-1,1 1,0 0,0-1,0 1,0 0,0-1,0 1,0-1,0 0,0 1,0-1,0 0,0 0,0 1,0-1,0 0,0 0,0 0,0 0,0-1,2 1,12-3,0 0,-1-1,24-10,-34 12,106-39,-8 4,107-56,-188 81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3.21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0 660,'3'2,"0"-1,-1 1,1-1,-1 1,1 0,-1-1,0 1,1 1,-1-1,0 0,-1 0,1 1,0-1,1 5,3 0,689 966,-690-965,11 13,-11-15,0 1,0-1,0 1,-1 1,0-1,-1 0,3 9,-20-26,-5-12,-60-95,6-3,4-3,7-3,-80-226,96 184,26 90,13 45,0-1,3 1,1-1,1 0,6-67,-3 93,1-1,0 0,1 1,0 0,0-1,1 1,0 1,1-1,-1 0,1 1,1 0,0 0,0 1,10-10,12-8,2 2,38-23,-27 18,-11 6,10-7,48-25,-77 48,1-1,-1 1,1 1,0 0,0 1,0 0,0 0,1 2,19-1,-29 2,-1 0,1 1,-1-1,0 1,1 0,-1 0,0 0,1 0,-1 0,0 0,0 1,0-1,0 1,0 0,-1-1,1 1,0 0,-1 0,1 0,-1 0,0 0,0 0,0 0,0 1,0-1,0 0,0 1,-1-1,1 1,-1-1,0 0,0 4,2 12,-1 1,-1-1,-4 26,2-16,0 78,-9 121,6-190,-1 0,-1 0,-3-1,-14 39,20-64,-1 1,0-1,-1-1,0 1,0-1,-1 0,-1 0,1-1,-2 0,1 0,-1-1,-1 0,1-1,-1 0,-1 0,1-1,-1 0,-12 4,-79 32,81-36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8:40.5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5849,'6'-4,"0"0,0 1,0 0,1 0,0 0,-1 1,1 0,9-2,21-6,585-182,-310 103,38-16,72-25,79-25,87-21,78-24,2595-835,-9-47,-2086 691,-635 216,-77 30,1273-351,-693 201,-957 272,234-61,110-36,-134 17,-6-13,-4-12,-6-11,250-175,-492 295,-11 8,0-1,-1-1,0-1,28-30,-42 39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4.7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0,'1'27,"1"-1,2 0,0 0,2 0,1 0,16 39,78 144,-6-14,-94-192,-1-1,1 1,0-1,0 1,0-1,1 1,-1-1,0 0,1 0,0 0,-1 0,1 0,0 0,0 0,0 0,0-1,0 1,0-1,1 0,-1 1,1-1,-1 0,1 0,-1-1,1 1,-1 0,1-1,5 1,-3-2,0-1,0 1,0-1,0 0,0 0,-1 0,1-1,-1 1,1-1,-1 0,0-1,0 1,6-7,-4 4,-1 0,0-1,0 0,0 0,-1 0,0 0,0 0,0-1,-1 0,-1 0,1 0,2-15,-3-1,-1 0,-1 0,-3-26,2 28,0-1,1 0,5-36,-5 58,0 0,0 1,0-1,0 0,0 1,0-1,0 0,1 1,-1-1,0 0,1 1,-1-1,0 1,1-1,-1 1,1-1,-1 1,1-1,-1 1,1-1,-1 1,1-1,-1 1,1 0,0-1,-1 1,1 0,0 0,-1-1,1 1,0 0,-1 0,1 0,0 0,-1 0,1 0,0 0,-1 0,1 0,0 0,-1 0,1 1,0-1,-1 0,1 0,0 1,-1-1,1 0,-1 1,1-1,-1 1,1-1,-1 1,2 0,31 28,-32-28,54 63,-3 2,48 81,-25-36,-70-104,147 199,-136-186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6.13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1262,'0'-2,"1"1,0-1,-1 1,1-1,0 1,-1 0,1-1,0 1,0 0,0 0,0 0,0 0,0 0,1 0,-1 0,0 0,2-1,31-18,-21 13,149-81,288-113,-149 73,1020-564,-1300 679,-12 9,0-1,-1 0,0 0,0-1,0 0,-1 0,1-1,-2 0,1 0,6-10,-7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7.0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88,'518'-32,"-309"14,-16-6,-114 12,-77 12,0-1,0 1,0 0,1 0,-1 0,0 0,0 0,1 1,-1-1,0 1,0-1,0 1,1 0,-1 0,0 0,0 0,0 0,-1 0,1 1,0-1,0 1,-1-1,1 1,-1 0,1-1,-1 1,0 0,0 0,0 0,0 0,0 0,0 0,0 0,-1 1,1-1,-1 0,1 3,1 10,-1 0,0 1,-1-1,-2 23,1-23,-4 48,-21 490,24-463,0-1,11 104,-4-154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8.36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737 1,'-5'3,"-1"1,-1-1,1 0,0-1,-1 0,1 0,-1 0,0-1,0 0,0 0,-8-1,-11 3,-385 39,285-33,122-9,0 1,0-1,1 1,-1 0,0 0,0 1,1-1,-1 1,1-1,-1 1,1 0,-1 1,1-1,0 1,0-1,1 1,-1 0,0 0,1 0,0 0,-1 0,1 1,0-1,1 1,-1 0,1-1,0 1,0 0,0 0,0-1,0 8,-1 11,1 0,1 1,1-1,6 32,-6-41,6 49,-4-26,1 0,11 39,-15-72,1 0,0 0,-1 0,1 0,0-1,1 1,-1 0,0-1,1 1,-1-1,1 1,0-1,0 0,0 0,0 0,0 0,0 0,1 0,-1 0,1-1,-1 1,1-1,0 0,3 1,-2-1,1-1,-1-1,0 1,0-1,1 1,-1-1,0 0,0-1,0 1,0-1,0 0,0 0,-1 0,1 0,-1-1,5-3,67-49,1 4,3 4,2 2,121-47,-156 75,0 2,1 2,1 2,0 2,1 2,-1 3,1 1,0 3,96 11,-122-7,0 1,0 1,0 1,-1 1,0 2,0 0,-1 1,-1 0,0 2,25 21,-32-23,0 0,-2 2,1-1,-2 1,0 1,0 0,-1 0,-1 1,0 0,-1 1,-1 0,0 0,-1 0,-1 0,2 21,-5-33,-1 1,1-1,-1 1,-1-1,1 1,-1-1,1 1,-1-1,-1 0,1 1,0-1,-1 0,0 0,0 0,0 0,-6 6,-1 0,0 0,-1-1,0 0,-14 9,-11 9,-30 26,-2-3,-2-3,-103 51,140-83,-59 16,60-21,0 1,-34 17,19-7,26-14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09.55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2596 346,'-18'-2,"1"0,0-2,0 1,1-2,-1-1,-26-12,7 3,-59-18,0 3,-2 5,0 4,-2 4,0 4,-185 1,235 15,0 2,0 2,0 2,1 2,1 3,0 1,-59 28,39-10,2 2,2 3,1 3,-67 58,87-62,2 3,2 1,1 1,2 3,2 0,-52 99,35-39,4 2,-43 151,48-125,-67 233,83-264,-19 166,41-239,1 1,2-1,0 0,7 36,-5-53,1 0,0 0,1 0,0 0,1-1,0 1,1-1,0 0,1-1,1 1,-1-2,12 13,7 1,1-1,1-1,1-2,0 0,1-2,1-2,1 0,52 15,15-1,161 25,216 27,-437-74,0-1,57 0,-78-6,0-1,0-1,-1-1,1 0,-1-1,0-1,31-13,-4-5,-2-1,-1-2,-1-2,57-50,-29 14,86-103,-101 100,-2-2,78-143,-74 99,55-157,-76 177,-4-2,-5-1,-3-1,-5-1,8-155,-26 158,-4 0,-32-176,6 134,-61-174,88 299,0 0,-1 1,0 0,0 0,-1 0,-12-16,3 11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49.2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1759,'6'-1,"1"0,-1-1,0 0,0 0,0-1,0 0,8-4,12-6,598-201,-252 95,1502-623,-1715 669,896-427,-1043 494,8-3,-1-1,34-25,-36 18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1.3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0,'6'176,"57"345,302 1179,-360-1680,0 0,2 0,10 20,-2-15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2.2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3 762,'-1'-80,"-1"9,3 1,21-138,-19 190,1 0,0 0,2 0,0 1,1 0,1 0,1 1,0 0,1 0,0 1,2 0,-1 1,2 1,0 0,1 0,20-14,-23 20,0 0,1 1,0 0,0 1,0 1,1 0,0 0,-1 2,1-1,0 2,14-1,-8 2,0 1,0 1,0 1,0 0,-1 2,34 11,-6 5,0 2,-1 1,-1 3,67 54,-90-64,-1 0,-1 1,-1 1,0 1,-2 0,0 1,-1 1,-1 0,16 38,-23-45,-2 0,0 1,0-1,-2 1,0 0,0 0,-2 0,0 0,-1 0,0 1,-2-1,0 0,0 0,-1-1,-2 1,-9 26,-42 72,-4-2,-118 162,169-261,0 1,-1-2,0 1,-1-1,-1-1,0 0,0 0,-1-2,0 1,-1-2,0 0,0 0,-17 5,2-2,-1-1,0-1,0-2,-47 5,53-10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3.1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79,'-3'1,"1"-1,-1 0,0 1,1 0,-1 0,1 0,-1 0,1 0,-1 0,1 1,0-1,0 1,0-1,0 1,-4 4,-27 36,25-30,-33 46,3 1,3 3,-50 116,69-136,2 0,2 0,1 1,3 1,1-1,2 1,2 56,2-97,1 1,0 0,1-1,-1 1,1-1,-1 1,1-1,0 1,1-1,-1 0,0 1,1-1,0 0,0 0,0 0,0 0,0 0,0-1,1 1,3 2,-2-3,1 1,-1-2,1 1,-1 0,1-1,0 0,0 0,0-1,0 1,-1-1,1 0,0 0,0 0,7-2,17-3,0-1,-1-2,1 0,-2-2,1-1,-1-1,-1-1,46-32,-30 15,-2-2,-2-2,0-2,41-51,-70 75,0 0,-1-1,-1 0,0 0,-1-1,0 0,-1 0,-1 0,0-1,-1 0,2-23,-2-14,-2 1,-6-54,3 70,1 19,0-1,-2 0,0 1,0-1,-2 1,-7-20,9 30,0 0,0 0,0 1,-1 0,0-1,0 1,0 0,0 1,-1-1,0 1,0 0,0 0,0 1,-1-1,0 1,1 0,-1 1,0-1,-8-1,-7-1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3.6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41,'1618'-19,"-1172"-2,-413 20,-13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8:42.8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0 313,'702'-43,"-375"15,440-30,844-52,-1034 78,228-10,-2 43,-147 63,-7 48,-532-94,215 3,-105 5,-84-6,-56-5,-1 4,157 55,-108-30,480 124,-520-145,107 18,-178-38,0-2,1 0,-1-1,0-2,1 0,34-9,-41 7,1-2,-1 0,-1 0,1-2,-1 0,0-1,-1-1,19-14,-21 13,-5 3,0 1,0 1,0 0,1 0,-1 0,1 2,15-6,-7 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4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1,'1'8,"1"0,0 0,1 0,0 0,0 0,1 0,0-1,6 10,7 15,38 91,-5 3,62 240,-51-108,59 312,-108-507,-5-47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5.4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0 651,'1'6,"0"0,1 0,-1 0,1 0,0-1,0 1,1 0,3 4,5 14,164 391,108 285,-273-672,-3-12,-1 0,0 0,-2 1,0-1,-1 1,0 0,-1 0,-1 27,-1-43,0 0,0 0,0 0,0 0,0 0,0 1,0-1,0 0,-1 0,1 0,0 0,-1 0,1 0,-1 0,1 0,-1 0,1-1,-1 1,0 0,1 0,-1 0,0-1,0 1,1 0,-1 0,0-1,0 1,0-1,0 1,0-1,0 0,0 1,0-1,0 0,0 1,0-1,0 0,0 0,0 0,0 0,-1 0,1 0,0 0,0-1,0 1,-1-1,-2 0,0-1,1 0,0 0,-1 0,1 0,0-1,0 0,0 1,1-1,-1 0,-3-6,-17-31,2-2,2 0,-20-62,11 25,-177-541,186 543,4-1,3 0,4-1,3 0,3 0,12-102,-4 143,1 1,2 0,1 0,23-52,-24 68,1 1,1 0,0 0,2 1,0 0,1 2,1-1,30-26,-41 41,0-1,1 1,-1 1,0-1,1 1,0 0,-1 0,1 0,0 0,0 1,0 0,0 0,0 0,0 1,1 0,-1 0,5 0,-2 2,0 0,0 0,-1 0,1 1,-1 0,1 1,-1 0,-1 0,14 10,1 5,0 0,-1 2,-1 1,31 46,-33-44,-2 1,0 1,-2 0,-1 1,-1 1,-1 0,7 33,-14-44,0 0,-2 0,1 0,-2 0,0 0,-1 0,-1 0,-1 0,0 0,-1-1,-1 1,0-1,-14 27,-2-5,-2-2,-1-1,-2 0,-46 47,16-27,-100 76,134-116,-1-1,0-1,-43 18,40-20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5.9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0,'2'0,"0"1,0 0,0-1,0 1,0 0,0 0,0 0,-1 0,1 0,0 0,-1 0,1 1,-1-1,1 0,-1 1,0 0,0-1,0 1,1 0,-1-1,-1 1,3 4,17 52,-14-40,68 195,162 516,-231-708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6.6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0,'9'0,"7"0,13 0,11 0,11 5,18 1,15-1,19-1,12 4,18-1,7 0,-12-2,-14-2,-19 3,-21 0,-18 0,-19-2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7.1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0,'2'15,"1"0,0 0,2 0,-1-1,2 0,0 0,11 18,3 10,320 772,-312-746,43 72,-57-116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8.3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1 155,'1'21,"2"-1,0 0,2 0,0 0,1-1,0 1,11 19,3 10,631 1497,-641-1526,-5-11,-1 0,1 1,-2-1,1 1,-1 0,-1 0,0 0,1 18,-3-27,0-1,0 0,0 0,1 0,-1 1,0-1,0 0,0 0,-1 0,1 1,0-1,0 0,0 0,0 0,0 1,0-1,0 0,0 0,0 0,0 0,0 1,-1-1,1 0,0 0,0 0,0 0,0 0,-1 1,1-1,0 0,0 0,0 0,0 0,-1 0,1 0,0 0,0 0,0 0,-1 0,1 0,0 0,0 0,0 0,-1 0,1 0,0 0,0 0,-1 0,1 0,0 0,0 0,0 0,-1 0,-13-12,-11-17,-60-93,-119-230,159 256,4-3,5-1,4-2,4-1,5-1,4-1,6-1,-2-195,37 64,-14 176,-8 55,0 1,1-1,0 1,0-1,1 1,-1 0,1-1,0 1,1 0,-1 0,1 0,0 1,0-1,1 1,-1-1,1 1,0 0,0 0,0 1,1-1,-1 1,1 0,0 0,0 1,0-1,0 1,0 0,1 1,-1-1,1 1,-1 0,1 0,-1 1,8 0,27-4,1 3,-1 1,0 2,0 1,49 12,-72-11,-1 0,0 1,0 0,-1 2,0 0,0 0,0 2,-1 0,0 0,-1 1,0 1,0 0,-1 1,-1 0,12 17,-18-20,0-1,-1 1,0 0,-1 0,0 1,0-1,-1 1,0 0,-1-1,0 1,-1 0,0 0,0 0,-1-1,0 1,-1 0,0-1,-1 1,0-1,-4 10,-10 20,-1 0,-2-2,-31 45,34-55,-15 25,-2 3,-51 65,75-106,-1-2,-1 0,0 0,-1-1,0 0,0-1,-1-1,0 0,-1-1,-17 7,15-9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9.3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76,'16'-1,"-1"-1,0-1,-1 0,1-2,0 1,19-10,46-14,-56 23,-1 1,1 1,0 1,0 1,0 1,0 1,0 1,27 6,-40-5,0 0,0 0,-1 1,1 1,-1 0,0 0,-1 1,1 0,-1 0,0 1,-1 1,1-1,-1 2,-1-1,0 1,0 0,-1 0,0 1,7 14,-6-8,-1 0,0 1,-2 0,0 0,-1 0,0 0,-1 0,-1 1,-1-1,-1 1,0-1,-1 0,-1 1,-1-1,0 0,-1-1,-1 1,-11 21,-12 8,-2-2,-3-2,-60 62,92-103,1 1,-1-1,1 0,0 1,0-1,-1 1,1-1,0 1,0 0,1-1,-1 1,0 0,0 2,1-3,0-1,0 1,0-1,0 0,1 1,-1-1,0 1,0-1,1 0,-1 1,0-1,1 0,-1 0,0 1,1-1,-1 0,0 0,1 1,-1-1,1 0,-1 0,0 0,1 0,-1 0,1 1,-1-1,0 0,1 0,-1 0,1 0,-1 0,1 0,-1-1,1 1,52-10,-48 9,95-29,-51 14,99-19,-75 20,-52 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29.8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1 104,'133'0,"640"-26,-262 0,-464 24,198-22,-163 12,119-1,-179 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0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1,'1'73,"2"-1,4 1,2-1,28 102,37 138,15 49,-80-335,-1-5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1.6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1 794,'3'0,"0"1,1-1,-1 1,0 0,0 0,0 1,1-1,-1 1,-1-1,1 1,0 0,0 0,-1 0,1 1,-1-1,5 6,36 52,-27-35,425 687,-299-469,-132-226,16 26,26 60,-46-89,-1 0,0 0,-1 0,-1 0,0 1,-1 0,-1-1,0 1,-1 15,-4-23,-2-19,-9-33,10 28,-28-72,-54-100,-5-11,35 44,7-2,8-1,-30-216,62 303,2 0,4-118,5 165,1-1,1 1,1 0,2 0,0 1,2-1,0 1,2 1,1 0,0 0,17-23,-20 36,0 1,1 0,0 0,1 0,0 1,0 1,0 0,1 0,0 1,1 0,-1 1,1 1,16-5,15-1,1 2,65-5,-63 9,-12 1,-1 1,1 2,-1 1,0 2,1 1,40 11,-53-9,0 1,0 0,-1 2,0 0,0 1,-1 1,-1 1,0 1,0 0,24 26,-38-35,0 0,0 1,0 0,0-1,-1 2,0-1,0 0,0 1,-1-1,1 1,-2 0,1-1,0 1,-1 0,0 0,-1 1,1-1,-1 0,0 0,-1 0,1 0,-1 0,-2 8,-1-3,-1-1,0 1,0-1,-1 0,0-1,-1 1,0-1,0 0,-1-1,0 0,-14 11,-180 145,-208 181,404-339,-55 53,-4-3,-111 75,155-118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8:44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0 375,'221'0,"501"-4,-3-31,2735-200,-1701 180,-1201 31,274 3,-704 26,904 43,-394-14,157 11,-239-12,-444-31,124-12,-12 0,-15 10,-178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2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1 585,'1'-7,"-1"0,2 0,-1 0,1 0,0 1,1-1,-1 0,1 1,1 0,-1 0,9-11,7-7,31-31,-27 30,41-42,2 3,3 3,136-92,-201 150,7-4,0 0,1 0,-1 2,17-7,-26 11,0 0,1 1,-1-1,1 0,-1 1,1 0,0-1,-1 1,1 0,-1 1,1-1,-1 0,1 1,-1-1,1 1,-1 0,1 0,-1 0,0 0,1 0,-1 0,0 1,0-1,0 1,0-1,0 1,0 0,1 2,6 8,-2 0,0 1,-1 0,0 0,0 0,-2 1,5 20,14 105,-17-90,-3-23,2 5,-1 1,-1 34,-4-56,1 0,-2 0,1 0,-1 0,-1 0,0 0,0-1,-1 1,0-1,-9 14,12-22,1-1,-1 1,1 0,0-1,-1 1,1-1,0 1,-1 0,1 0,0-1,0 1,-1 0,1-1,0 1,0 0,0 0,0-1,0 1,0 0,0 0,0 0,0-1,1 1,-1 0,0-1,0 1,1 0,-1 0,0-1,1 1,-1-1,1 1,-1 0,1-1,-1 1,1-1,-1 1,1-1,-1 1,1-1,0 1,-1-1,1 0,0 1,-1-1,1 0,0 0,0 0,-1 1,1-1,0 0,0 0,-1 0,1 0,0 0,1-1,61 1,-41-1,-8 1,1 1,-1 0,1 1,-1 1,0 0,0 1,0 0,0 2,-1-1,0 1,0 1,0 1,-1 0,0 0,-1 1,1 0,-2 1,0 1,0-1,0 2,-2-1,1 1,-2 1,1-1,-2 1,6 15,-4-7,-1-1,-2 2,0-1,-1 1,-1 0,1 33,-4-44,0 0,0 0,-1-1,-1 1,0-1,0 1,-1-1,0 0,-1 0,0 0,-1 0,0-1,0 1,-1-1,-8 9,9-13,-1-1,0 1,-1-1,1-1,0 1,-1-1,0 0,0-1,0 1,-8 0,-2 2,2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3.6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0 328,'19'-1,"-1"-1,0-1,27-8,19-2,976-224,-936 213,28-9,-122 30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4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0,'4'3,"0"0,-1-1,0 1,0 0,0 1,0-1,0 0,-1 1,1 0,-1 0,3 5,1 1,35 61,-3 2,43 118,-33-74,51 141,-18-41,-68-187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5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70 608,'1'6,"1"1,0-1,0 0,0 0,7 11,-2-1,57 125,52 126,128 428,-221-622,-16-44,-6-24,-3-9,-164-366,-28-69,165 360,4-2,3 0,-19-142,32 133,4 1,14-176,-7 257,-1 1,1 0,0-1,1 1,0 0,0 0,1 0,-1 1,2-1,-1 1,1 0,-1 0,2 0,-1 1,1 0,-1 0,2 0,-1 1,0-1,1 2,10-6,-8 5,1 0,-1 0,1 1,0 1,0-1,0 2,0-1,0 1,0 1,1 0,-1 0,0 1,0 0,0 1,17 5,-21-5,-1 0,1 0,0 1,-1 0,0 0,0 0,0 0,0 1,0 0,-1 0,0 0,0 1,0-1,0 1,-1 0,1 0,-1 1,-1-1,1 0,-1 1,0 0,0-1,0 1,-1 0,0 0,0 0,-1 12,-1-2,0 1,-1-1,-1 0,-1 0,-1 0,0 0,-1 0,0-1,-9 15,-73 134,-171 238,220-354,27-33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6.5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0,0 1,-1-1,0 1,0 0,5 17,-3-7,71 226,-48-145,76 177,-99-264,0 0,1-1,1 0,0 0,1-1,0 0,1 0,18 15,-18-19,0 0,1-1,-1 0,1-1,0-1,0 1,1-2,0 1,-1-2,22 3,208 20,-237-24,-1 0,1-1,0 1,-1-1,1 0,0 0,-1-1,1 1,0-1,-1 0,1 0,0 0,-1 0,0 0,1-1,-1 0,0 0,0 0,0 0,0 0,5-5,-6 4,0-1,0 1,0-1,-1 0,1 0,-1 1,0-1,0 0,-1 0,1 0,-1 0,1 0,-2 0,1 0,0 0,-1 0,1 0,-1 0,0 0,-2-4,-77-227,71 221,11 31,9 36,23 43,69 133,-55-127,70 138,-104-212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7.1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1 175,'140'-1,"0"-7,-1-5,0-7,-1-5,213-69,-326 86,-5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7.6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0 374,'8'-6,"1"0,0 1,0 1,0-1,1 1,-1 1,1 0,0 0,0 1,0 0,11 0,8-3,565-121,273-49,-778 158,-64 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38.2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1,'0'8,"0"8,0 13,0 10,0 8,5 13,5 8,5 10,9 14,1 3,-1-1,1-8,0-11,-4-8,-6-13,-5-10,-5-9,-3-10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45.7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1 570,'0'-2,"0"0,0 0,1 0,-1 0,1 1,0-1,-1 0,1 0,0 0,0 0,0 1,0-1,0 1,1-1,-1 0,0 1,1 0,-1-1,1 1,0 0,-1 0,1 0,0 0,0 0,-1 0,1 1,0-1,0 1,4-2,6 0,1 0,-1 0,21 1,-25 1,242-11,317-55,198-86,-698 138,-11 4,0-4,-1-1,84-36,-138 50,1 1,0-1,-1 1,1-1,-1 0,1 0,-1 0,1 0,-1 0,1 0,-1 0,0 0,0 0,1-1,-1 1,0 0,0-1,0 1,-1-1,1 1,0-1,0 0,-1 1,1-1,-1 0,0 1,1-1,-1-2,-1 2,0 0,0 0,-1 0,1 0,0 1,-1-1,0 0,1 1,-1 0,0-1,0 1,0 0,1 0,-1 0,-1 0,1 0,0 0,0 0,0 1,0-1,0 1,-3-1,-340-96,272 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46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0,'266'3,"355"48,-572-46,-36-4,0-1,0 2,0-1,0 2,0 0,-1 0,0 1,24 12,-35-16,0 1,0 0,0 0,0 1,-1-1,1 0,0 0,-1 0,1 0,-1 1,1-1,-1 0,0 0,1 1,-1-1,0 0,0 1,0-1,0 0,0 1,0-1,0 0,0 1,-1-1,1 0,0 0,-1 1,1-1,-2 2,-23 41,17-31,-22 44,3 0,3 1,-28 98,-26 191,74-324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9:32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1690,'0'-4,"1"1,0 0,-1 0,1 0,0 0,1 0,-1 0,0 0,1 0,0 0,0 0,-1 1,2-1,-1 1,0 0,3-3,49-36,-38 30,87-58,4 4,154-68,243-73,-418 173,1731-579,-1706 582,515-147,-14-31,-481 160,-117 42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47.2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106 307,'12'29,"-2"1,-1 0,-1 1,-2 0,-1 0,1 45,1-4,22 144,27 257,-50-359,-44-194,-26-112,-56-292,106 415,3-2,3 1,4-1,8-131,-3 193,1-1,0 0,1 1,0 0,0 0,1 0,0 0,1 0,-1 1,2 0,-1 0,1 0,1 1,-1-1,1 2,1-1,-1 1,1 0,0 0,0 1,1 0,-1 1,1 0,0 0,0 1,1 0,-1 1,1 0,13-2,-10 3,0-1,-1 1,1 1,0 1,0-1,0 2,0 0,-1 0,1 2,-1-1,0 1,0 1,0 0,-1 1,1 0,-1 1,-1 0,1 1,-1 0,-1 1,1-1,8 12,313 441,-40 23,-274-449,-6-8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47.6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48,'4'0,"6"-4,5-1,5-5,3-4,-3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8:48.7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685,'-1'-21,"-1"1,-1 0,-1 0,-1 0,-1 0,0 0,-2 1,0 1,-16-28,8 20,0 1,-2 0,0 2,-2 0,-42-38,22 30,-1 2,-2 1,-1 2,-1 3,-1 1,-1 2,-1 2,-55-12,34 14,0 3,0 3,-1 3,0 3,-93 7,127-2,0 2,0 2,0 2,1 0,0 3,-39 15,67-21,0 1,0 0,1 0,0 0,-1 1,2 0,-1 0,1 0,0 1,0 0,1 0,-1 0,2 0,-4 9,-7 18,-16 68,20-65,-27 110,7 2,-16 212,34-148,18 241,-3-393,3 0,2-1,3 1,32 99,-35-138,1 1,1-1,1 0,1-1,1-1,1 0,0-1,2 0,0-1,1-1,1 0,0-1,1-1,36 20,-2-7,2-4,1-1,1-3,0-2,70 11,301 23,-231-42,378-29,-547 16,0 0,1-2,-2-1,44-15,-62 17,-1 0,0 0,0 0,0-1,0 0,0-1,-1 0,0 0,-1 0,1-1,-1 0,0 0,-1-1,0 0,0 0,-1 0,7-15,-5 2,0 0,-1 0,-1-1,-2 1,1-33,-9-114,5 155,-17-157,-7 2,-58-205,57 287,-4 1,-80-158,102 229,-1 1,0 0,0 0,-2 1,1 0,-18-14,-80-56,15 13,-193-200,40 34,242 231,-18-14,1-1,1 0,1-2,-28-38,35 37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13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1116,'3'37,"2"1,1-1,2 0,23 67,-13-46,509 1406,-380-1116,-137-327,-9-30,-12-37,-12-2,-46-73,18 37,-157-297,-302-778,475 1064,-72-222,92 264,2-1,3 0,-6-108,16 146,1 0,1 0,0 0,0 1,2-1,0 1,1 0,0 0,1 0,1 0,12-19,-3 12,0 1,1 0,1 1,1 1,42-32,-5 10,3 3,0 3,2 2,2 3,1 3,0 2,2 4,1 2,1 3,0 4,119-8,-175 19,-1 0,0 2,1-1,-1 1,0 1,1 0,-1 0,0 1,0 1,14 6,-19-6,0 0,0 0,0 1,0 0,-1 0,0 0,0 1,0-1,-1 1,0 0,0 1,0-1,-1 1,0 0,0-1,3 14,1 9,-2 0,0 1,-2-1,-1 1,-2 0,-1 0,-7 45,-51 205,55-267,-11 46,-3-2,-48 104,50-129,-2-1,-2 0,0-2,-2 0,-1-2,-33 31,40-43,-190 164,181-161,-1 0,-1-2,0-1,-1-1,0-1,-51 15,51-22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14.4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6,'0'-4,"0"2,0 7,0 10,5 16,1 15,3 21,10 17,5 15,3 4,2-3,-5-10,-2-12,0-6,-5-11,1-12,-5-9,-3-13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14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0 660,'212'-4,"0"-9,305-58,-292 21,287-104,200-119,-559 212,-99 40,-17 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15.7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1 280,'54'-20,"114"0,-56 8,181-27,461-54,-313 25,-435 66,1 1,-1-1,0 0,0-1,10-5,-6 3,-1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24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1 928,'0'-4,"1"0,0 0,0 0,0 1,0-1,0 0,1 0,0 1,0-1,0 1,5-7,34-37,-27 32,37-37,97-78,73-33,-126 95,-68 49,209-146,-171 124,131-61,-161 87,1 2,1 1,0 2,1 1,56-5,-68 13,0 0,0 2,0 1,0 0,0 3,0 0,-1 1,0 1,27 12,-34-11,-1 1,1 1,-2 0,1 1,-1 1,-1 0,0 1,-1 1,0 0,11 17,-9-8,0 1,-2 0,-1 1,-1 1,-1 0,9 34,-2 15,-3 1,-4 0,-3 1,-3 88,-14 174,4-290,-2 1,-2-1,-3 0,-30 81,35-114,0-1,0 0,-1-1,-1 1,-1-1,0-1,-1 0,0-1,-1 0,0 0,-1-1,0-1,0 0,-1-1,-1-1,0 0,0-1,0 0,-1-1,0-1,0-1,-24 4,-20 3,-117 7,153-18,-1 0,1-2,0-1,0 0,0-2,0-1,-39-15,39 6,24 14,0 1,-1 0,1 0,0-1,0 1,0 0,0-1,0 1,0 0,0-1,0 1,0 0,0 0,0-1,0 1,0 0,0-1,0 1,0 0,0-1,0 1,0 0,0 0,0-1,0 1,1 0,-1-1,0 1,0 0,0 0,1-1,-1 1,0 0,0 0,0 0,1-1,-1 1,0 0,1 0,-1 0,5-2,0 0,0 0,1 1,-1 0,0 0,1 1,7-1,364 11,-161 1,803 34,-742-32,-253-13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24.7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1 320,'0'-1,"1"-1,-1 1,1 0,0 0,-1 0,1 0,0 0,0 0,0 1,0-1,0 0,-1 0,2 1,-1-1,0 0,0 1,0-1,0 1,0-1,3 0,30-10,-27 10,79-18,0 4,175-8,-106 12,293-25,291-28,-127-2,-288 13,-322 52,-1 1,1-1,-1 1,1 0,-1 0,1-1,0 1,-1 0,1 1,-1-1,1 0,-1 0,1 1,-1-1,1 1,-1-1,1 1,-1 0,0-1,3 3,0 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25.8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0 127,'8'-7,"1"0,-1 1,1 0,1 1,-1-1,20-6,64-19,-88 30,48-13,-1 3,2 2,-1 2,1 3,104 5,-124 1,0 2,0 1,0 2,-1 1,0 2,0 1,-1 2,0 1,-1 1,38 26,-53-28,-1-1,-1 2,0 0,-1 1,0 0,-1 1,-1 0,-1 1,0 0,-1 1,-1 0,-1 0,0 1,-1 0,5 34,-8-35,-1-1,0 1,-1 0,-1-1,-1 1,-1 0,0-1,-1 1,-1-1,-1 0,0 0,-1-1,-1 1,-1-1,0 0,-1-1,-18 24,-69 66,82-91,-1-1,0-1,0-1,-1 0,-24 12,33-20,0 0,-1 0,1 0,-1-1,1 0,-1-1,0 0,0 0,0 0,0-1,-10-1,18 1,-1 0,1-1,0 1,0 0,-1 0,1 0,0 0,0 0,-1 0,1 0,0-1,0 1,0 0,-1 0,1 0,0-1,0 1,0 0,0 0,-1 0,1-1,0 1,0 0,0 0,0-1,0 1,0 0,0 0,0-1,0 1,0 0,0 0,0-1,0 1,0 0,0 0,0-1,0 1,0 0,0 0,0-1,0 1,0 0,1 0,-1-1,0 1,0 0,0 0,0 0,1-1,-1 1,0 0,0 0,0 0,1 0,-1-1,0 1,0 0,1 0,-1 0,0 0,0 0,1 0,-1 0,0 0,1 0,17-11,-1 3,1 2,0 0,0 1,0 1,1 1,-1 0,1 1,0 1,0 1,-1 1,1 0,0 2,-1 0,32 9,-22-3,1 1,-1 2,-1 0,0 2,-1 1,0 1,-2 1,33 30,-38-31,-2 1,0 0,-1 2,-1 0,0 1,15 30,-26-43,0 1,-1 0,0 0,0 1,-1-1,0 0,-1 1,0 0,0-1,-1 1,0-1,0 1,-1 0,0-1,-1 1,1-1,-2 1,1-1,-1 0,-1 0,-6 12,-13 16,-1-1,-2 0,-2-2,-1-2,-1 0,-65 50,34-37,-1-2,-2-3,-78 33,123-62,-1-2,0 0,-1-1,0-1,0-1,0-1,0-1,-1-1,1 0,-1-2,0-1,1 0,-1-2,1 0,-37-11,29 5,-1-1,2-1,-46-25,60 28,1 0,0-2,0 1,1-2,0 0,1 0,0-1,-17-23,15 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9:32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1161,'1'-4,"-1"0,1 0,0 0,0 1,0-1,1 1,-1-1,1 1,0-1,0 1,0 0,0 0,0 0,6-5,47-40,-30 28,61-51,140-88,111-40,-299 177,568-299,-454 252,2 7,183-48,-330 108,8-3,0 1,1 0,-1 1,1 1,0 0,0 1,-1 1,23 2,-19 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27.3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1447,'1'10,"1"0,1 0,0 0,0 0,1-1,0 1,0-1,9 13,4 10,129 247,25 54,158 426,-200-453,-56-127,-130-248,-61-95,7-6,8-4,7-4,-80-213,98 176,10-4,-76-439,135 603,-48-364,47 305,7-194,4 295,1 0,-1 0,2 0,0 0,0 1,2-1,-1 1,1 0,1 0,0 0,1 1,0 0,1 0,0 1,1 0,0 1,0-1,1 2,0-1,1 2,-1-1,2 1,-1 1,20-8,-13 7,0 1,0 1,1 0,-1 2,1 0,0 1,0 1,0 1,0 1,0 0,-1 1,1 1,21 7,17 5,-1 4,103 47,-82-27,127 83,-168-97,0 3,-2 0,-2 2,0 2,34 45,-56-63,0 0,-1 1,-1 0,0 1,-1 0,-1 0,0 1,-2 0,1-1,-2 2,0-1,-2 0,1 0,-2 1,-2 25,-3-14,0-1,-2 0,-1 0,-2 0,0-1,-2-1,0 0,-25 36,0-6,-3-3,-85 89,-112 76,222-207,-1 0,-1-1,1 0,-1-2,-1 0,0-1,0 0,0-2,-1 0,-30 4,45-9,-1 2,1-1,-1 0,1 1,0 0,0 0,-5 3,-6 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28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0,'-41'76,"22"-43,-17 40,11-11,4 1,-19 87,33-116,2 0,1 1,2-1,1 1,2 0,6 44,-5-70,0 0,0 0,1-1,0 1,1 0,0-1,0 0,1 0,0 0,0-1,1 1,0-1,1 0,-1-1,1 0,0 0,1 0,-1-1,1 0,0-1,0 1,1-2,-1 1,1-1,0 0,9 1,23 4,0-2,0-2,1-1,59-4,-76 0,24 2,-33 1,1-2,0 0,-1-1,1 0,-1-1,25-7,-39 7,1 1,-1-1,0 0,1 0,-1 0,0 0,0 0,-1-1,1 1,0 0,-1-1,1 1,-1-1,0 0,0 1,0-1,0 0,0-4,9-60,-9 54,3-27,-1 0,-2 0,-3 0,0 0,-3 0,-1 1,-2-1,-2 2,-1-1,-27-58,34 89,0 0,-1 0,0 0,-1 0,0 1,0 0,0 0,-13-9,1 3,-1 0,-26-11,22 11,-32-22,42 26,1 0,-2 1,-24-11,32 17,0 0,0 1,0 0,0 0,0 0,0 1,0-1,0 1,0 1,0-1,0 1,0 0,-9 3,-20 11,22-5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56.9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1148,'-11'-63,"2"11,8 24,1 1,2 0,0-1,2 1,1 0,2 1,0-1,2 1,0 1,2 0,19-33,6-2,2 2,3 2,63-68,-57 73,2 2,100-77,-117 103,0 2,2 1,0 2,1 1,1 2,59-17,-84 29,0 0,0 1,1 1,-1-1,1 2,-1 0,1 0,-1 1,1 1,-1 0,1 0,-1 1,0 0,0 1,-1 1,1 0,-1 0,0 1,0 0,-1 0,0 1,0 1,0-1,-1 2,11 12,17 23,-2 1,-1 1,-3 2,44 97,-38-62,-5 1,29 118,-40-116,-4 0,-3 1,-4 1,-4 0,-4 0,-3 0,-5-1,-3 1,-42 166,26-166,-4-1,-4-2,-4-1,-3-2,-79 119,118-198,-4 4,1 0,0 0,1 1,-1 0,1 0,1 0,-1 0,-2 14,6-22,0 1,0-1,1 1,-1-1,0 0,0 1,0-1,1 1,-1-1,0 0,0 1,1-1,-1 0,0 0,1 1,-1-1,0 0,1 0,-1 1,1-1,-1 0,0 0,1 0,-1 0,1 0,-1 0,0 1,1-1,-1 0,1 0,-1 0,1 0,-1 0,1-1,-1 1,0 0,1 0,-1 0,1 0,-1 0,0-1,1 1,-1 0,0 0,1-1,27-9,-24 9,983-409,-957 398,-6 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58.0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311 906,'65'112,"-22"-40,695 1109,-661-1062,71 97,-146-214,-1 0,1 0,0 0,0 0,0 0,0-1,0 1,0 0,0-1,0 0,5 2,-2-8,-11-14,-49-83,-101-140,95 153,-630-939,477 691,32-15,171 329,2-1,1 0,-11-49,18 65,0 0,0 1,1-1,0 0,1 0,-1 1,1-1,1 0,0 1,0-1,0 1,1-1,0 1,0 0,1 0,0 1,5-8,4-2,0 0,1 1,1 1,1 0,0 1,0 0,35-19,-39 26,1 1,-1 0,1 1,0 0,0 0,0 2,0 0,0 0,1 1,-1 1,1 0,-1 1,18 3,4 4,-1 1,0 2,-1 2,48 25,121 81,-177-103,0 1,-1 1,0 2,-2 0,28 33,-42-43,0 0,-1 1,-1 0,0 0,0 1,-1-1,-1 1,0 0,0 1,-2-1,1 1,-1 0,-1-1,-1 1,0 19,-3-10,-1 0,-1-1,0 1,-2-1,-1 0,0-1,-16 29,-5 2,-57 74,53-81,-2-1,-1-2,-54 46,63-66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58.8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0,'-1'56,"3"-1,1 0,3 0,3 0,2-1,28 84,-8-58,3-1,50 82,-66-130,2-1,0-1,3-1,0-1,1-1,2-1,54 40,-64-54,1-2,0 0,0-1,1-1,0 0,1-2,0 0,22 3,-30-6,0-1,1 0,-1-1,0 0,0-1,0 0,0 0,0-1,0-1,0 0,0-1,-1 0,1 0,-1-1,13-9,-19 11,0 0,-1-1,0 0,0 0,0 0,0 0,0 0,-1-1,0 1,0-1,0 1,0-1,-1 0,0 0,0 0,1-9,-1-10,0 0,-4-32,1 17,1 3,-2 0,-1 1,-16-64,14 77,-2 1,0 0,-2 1,0 0,-1 0,-1 1,-18-22,5 10,-2 2,-2 0,0 2,-2 2,0 0,-2 2,-1 2,-1 0,-43-17,13 12,42 18,2-1,-1 0,1-2,1 0,0-1,-22-17,20 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59.3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1 909,'13'-1,"1"-1,-1-1,0 0,0-1,13-6,-6 4,391-165,-144 54,120-25,6 16,581-107,-581 147,-367 81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29:59.9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 1,0-1,0 0,0 0,1 0,0 0,0 0,0-1,6 6,8 11,202 272,-63-88,50 56,0 1,-155-187,-37-47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05.1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0,'1'6,"0"1,0-1,1 0,-1 0,2 0,-1 0,1 0,4 8,9 21,318 960,-233-687,-88-266,-9-24,1-1,1 1,1-1,0-1,1 1,1-1,1 0,12 16,-19-30,-1 1,1-1,0 1,0-1,0 0,0 0,0-1,0 1,1-1,-1 1,1-1,-1 0,1 0,-1-1,1 1,-1-1,1 1,0-1,-1 0,1-1,0 1,-1-1,1 1,-1-1,1 0,-1 0,1-1,-1 1,0-1,0 0,1 1,-1-1,3-3,12-9,1 0,-2-2,0 0,16-19,-15 15,-1 2,-2 0,0 0,-1-1,-1-1,-1 0,-1-1,0 0,-2-1,0 0,-2-1,0 0,-2 0,0 0,-1 0,-2-1,-1 0,0 1,-2-1,0 0,-2 1,-1-1,0 1,-2 0,-1 0,-1 1,0 0,-2 0,0 1,-26-38,-26-17,-14-22,110 111,-10 0,-1 1,-1 1,0 0,-1 2,36 37,84 111,-94-107,-47-57,293 377,-239-302,-5 3,-2 2,39 99,-79-161,-6-8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06.0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1589,'5'1,"-1"1,1 0,0 0,-1 1,1-1,-1 1,0 0,0 0,0 0,0 1,0-1,5 8,1 0,380 406,-138-137,311 288,-541-537,-21-19,-17-16,-9-13,-1-2,2 0,1-2,0-1,-35-43,21 22,-364-453,41-31,71 45,257 418,4 0,1-2,4-1,3-1,-22-133,40 180,1 0,0 1,2-1,0 0,1 0,1 1,1 0,1-1,12-30,-6 26,1 1,1 1,1 0,1 1,0 1,2 0,20-18,-10 12,1 2,1 1,2 2,0 1,1 1,1 2,1 1,0 1,65-18,-51 21,1 2,0 2,0 3,1 2,0 2,95 8,-126-4,-1 0,1 2,-1 0,1 1,-1 0,0 2,-1 0,0 1,0 1,27 19,-32-18,0 1,-1 0,0 1,0 0,-1 1,-1 0,0 0,-1 1,-1 1,0-1,-1 1,0 0,4 18,1 16,-1 2,-3-1,-2 1,-2 88,-9-23,-23 116,-72 231,72-366,-4-2,-78 155,101-232,-1 0,0 0,-1-1,0 0,-2-1,-22 20,24-25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07.2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551 309,'-2'15,"-1"0,-1-1,-1 0,0 1,0-2,-1 1,-1-1,-1 0,-8 12,-1 4,12-19,-1 0,0-1,-1 0,0 0,-14 13,19-20,0 0,0 0,0-1,-1 1,1-1,0 1,-1-1,1 0,-1 0,0 0,1 0,-1-1,0 1,1-1,-1 1,0-1,0 0,0 0,1 0,-1-1,0 1,0-1,1 1,-1-1,1 0,-1 0,0 0,-2-2,-16-12,0-2,1 0,0-1,2-1,0-1,-28-40,16 21,10 14,1-2,1 0,1 0,2-2,0 0,2-1,-16-54,28 82,1-1,-1 1,1-1,-1 1,1-1,0 0,0 1,0-1,0 0,0 1,1-1,-1 1,1-1,0 1,0-1,0 1,0-1,0 1,0 0,1-1,-1 1,1 0,-1 0,1 0,0 0,0 1,0-1,0 0,0 1,0-1,0 1,1 0,-1 0,1 0,-1 0,0 0,1 0,4 0,7-2,0 2,0 0,0 0,0 1,1 1,13 3,26 4,-1 4,0 1,86 35,-56-13,116 69,-126-58,-2 4,-3 3,-1 2,-3 4,-3 2,69 89,-67-68,-4 3,-4 3,-3 2,75 185,-115-245,-2 1,0 0,6 44,-14-63,-1 0,-1 0,0 0,0 1,-1-1,0 0,-1-1,-1 1,0 0,0 0,-1-1,-9 17,-3 0,-2-1,-2 0,-41 45,-80 64,117-114,0 0,0-1,-53 35,68-51,-1 1,0-2,-1 1,1-2,-1 1,0-1,1-1,-1 0,0 0,-1-1,1-1,-12 0,16 0,0-1,0 1,0-1,0-1,0 1,0-1,1 0,-1-1,1 0,-1 0,1 0,0-1,0 0,1 0,-1 0,1-1,0 1,0-1,0-1,1 1,0-1,0 1,0-1,1 0,-1-1,2 1,-1-1,-1-6,-17-46,-21-90,38 127,0 0,2-1,0 1,2-1,0 1,1-1,8-37,-7 50,2 1,-1 0,1-1,0 1,1 1,0-1,0 1,1 0,0 0,1 0,0 1,0 0,0 0,1 1,0 0,0 0,11-5,15-6,0 2,1 1,46-12,-37 12,423-114,45-15,-477 131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9:33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2495,'396'-111,"-124"34,1707-458,-1209 310,-25-62,661-461,-1378 732,668-365,-578 334,-74 31,46-24,-81 33,-10 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1.8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1 606,'2'-3,"-1"1,1-1,0 1,0 0,0-1,1 1,-1 0,1 0,-1 0,1 1,-1-1,1 1,0-1,0 1,6-2,2-2,547-243,-181 89,-155 70,-144 59,-74 29,-1-1,1 1,-1-1,1 0,-1 0,0 0,0 0,1-1,-2 1,6-6,1-6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2.4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1 585,'7'-4,"0"-1,0 0,1 1,-1 1,1-1,13-3,7-3,733-311,-240 134,-491 178,0 0,54-6,-58 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3.2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0,'-2'25,"-1"-1,-1 1,-2-1,0 0,-12 30,-3 10,-6 28,-194 804,157-370,55-363,13 203,-2-337,1 0,2 0,1 0,1-1,1 0,1-1,2 0,27 50,-27-59,2 0,0-1,1 0,0-1,2 0,0-2,0 0,2 0,-1-2,2 0,0-1,30 13,-14-11,-1-2,2-1,0-1,0-2,0-2,40 1,-26-5,0-2,0-2,95-19,-142 22,0-1,0 0,0 0,0 0,0 0,-1-1,1 1,0-1,-1 0,1 0,-1 0,1 0,-1 0,0 0,0-1,0 1,0-1,0 1,0-1,-1 0,0 0,1 0,-1 0,0 0,0 0,-1 0,2-5,-1-8,0 0,-1 0,-1 1,-3-25,-1-6,4-2,1 19,-1-1,-2 1,-9-46,10 66,-1 0,0 0,-1 1,0-1,0 1,0 0,-1 0,-1 1,1-1,-1 1,0 1,-1-1,0 1,0 0,-14-10,-6 1,0 0,0 2,-1 1,-1 2,0 0,-40-7,20 9,0 2,0 2,-58 4,76 2,1-2,-1 0,1-2,-1-2,1 0,-57-18,67 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4.3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1656,'30'44,"-10"-12,246 272,-157-187,259 267,-10-10,-345-362,24 29,-36-40,0 0,0 1,0-1,0 0,0 1,0-1,0 1,0-1,-1 1,1 0,-1-1,1 1,-1 0,1-1,-1 1,0 0,0-1,0 1,0 0,0 0,0-1,-1 3,0-4,0 1,0 0,0-1,0 0,0 1,0-1,0 0,0 1,-1-1,1 0,0 0,0 0,0 0,0 0,0 0,-1 0,1-1,0 1,0 0,0 0,0-1,0 1,0-1,0 1,0-1,0 0,0 1,-1-2,-37-22,35 21,-71-54,3-4,-120-129,62 57,-56-48,-498-504,630 626,2-2,-48-72,85 109,1-1,0 0,2-1,1 0,1-1,1 0,1-1,2 1,-4-40,8 41,2 0,0 0,2 1,1-1,1 0,1 1,15-44,-7 34,2 2,2 0,1 1,40-55,0 9,4 3,3 2,3 4,3 2,3 3,87-56,-141 106,2 1,0 1,0 1,1 1,0 2,1 0,30-6,-43 12,1 1,-1 0,1 0,-1 1,1 1,-1 0,1 1,-1 0,0 0,0 2,0-1,0 1,0 1,-1 0,0 0,0 1,16 12,-6 0,-1 0,-1 1,0 1,-2 0,0 1,22 41,61 148,-69-132,-3 1,-3 2,-4 0,-3 1,-4 1,3 95,-16-169,0 0,0 0,-1-1,0 1,0 0,-1-1,-1 0,1 1,-1-1,-1 0,-7 14,2-9,-1 0,-1-1,0 0,0-1,-21 15,-10 8,-41 36,-176 111,220-162,5-5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5.1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0,'4'0,"2"4,3 6,6 6,3 3,4 8,2 8,1 6,5 1,2 1,-5-1,-2-5,-6-4,-2-7,-3-4,-1-6,-1-2,-4-2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6.5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1473,'46'-152,"8"-24,-6 51,5 2,80-134,-88 183,2 2,4 2,3 3,91-89,-113 127,0 1,2 2,39-24,-55 40,-1 1,1 0,1 1,-1 1,2 1,-1 0,0 2,37-4,-47 7,1 1,0 1,-1 0,1 0,-1 1,1 0,-1 0,0 1,0 1,0-1,0 1,8 6,-5-2,0 1,0 0,0 1,-1 1,-1 0,0 0,10 14,-4 0,0 1,-2 0,-1 0,-1 2,-2-1,0 2,8 41,2 61,-6 1,-4 164,-12-191,-6 1,-28 145,-68 198,85-373,-3-1,-44 101,56-149,10-27,0 0,0 0,0 0,0 0,0 1,0-1,0 0,0 0,0 0,0 0,0 0,0 1,0-1,0 0,1 0,-1 0,0 0,0 0,0 0,0 0,0 1,0-1,0 0,0 0,0 0,1 0,-1 0,0 0,0 0,0 0,0 0,0 0,1 0,-1 0,0 0,0 0,0 0,0 0,0 0,1 0,-1 0,0 0,0 0,0 0,0 0,0 0,0 0,1 0,-1 0,0 0,0 0,0 0,0 0,0 0,0 0,1-1,-1 1,0 0,0 0,0 0,0 0,0 0,0 0,0 0,0-1,0 1,35-35,-16 16,168-160,147-127,-283 266,2 1,1 3,2 3,113-50,-138 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7.5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1260,'6'2,"1"0,-1 0,0 1,0-1,0 2,0-1,-1 1,1-1,-1 2,0-1,0 0,0 1,6 8,3 2,778 774,-673-667,-63-69,-34-33,0 2,-1 0,18 26,-38-47,0 1,0-1,0 0,0 1,0-1,0 1,-1-1,1 1,-1 0,1-1,-1 1,0 0,1-1,-1 3,0-4,0 1,-1-1,1 1,0-1,0 0,0 1,-1-1,1 1,0-1,-1 0,1 1,0-1,-1 0,1 1,0-1,-1 0,1 1,-1-1,1 0,0 0,-1 0,1 1,-1-1,1 0,-1 0,1 0,-1 0,1 0,-2 0,-2 0,0 0,-1-1,1 1,0-1,-1 0,1-1,0 1,-7-4,-29-17,1-1,-61-47,-66-71,110 91,-357-337,314 281,-163-226,241 298,0 0,3-2,1 0,1-2,2 1,2-2,1 1,3-2,1 1,1-1,3 0,1-42,4 31,2 0,3 0,2 1,2 0,2 1,2 0,3 1,1 1,26-45,-32 68,1 1,0 0,2 1,34-37,-42 51,0 1,0 0,1 0,-1 1,2 0,-1 1,1 0,-1 1,1 0,0 0,1 1,-1 0,1 1,-1 0,12 0,-18 2,1 0,0 0,-1 0,1 1,-1 0,0 0,1 0,-1 1,0 0,1-1,-1 1,0 1,0-1,-1 1,1-1,0 1,-1 0,0 0,0 1,0-1,0 1,0-1,0 1,-1 0,0 0,0 0,0 0,0 1,-1-1,2 8,2 8,-1 0,0 0,-2 0,0 1,-3 33,-4 16,-3 0,-3 0,-26 83,-78 205,77-248,28-83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8.3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1,'-2'0,"1"0,0 1,0-1,0 1,0-1,0 1,0 0,0 0,0-1,0 1,1 0,-1 0,0 0,0 0,1 0,-1 0,0 0,1 0,-1 0,1 0,0 0,-1 0,1 0,0 0,-1 3,-7 38,6-30,-11 94,4 0,10 210,-1-301,0 1,1 1,0-1,1 0,1 0,5 17,-7-30,0 0,1 1,-1-1,1 0,0 0,-1 0,1 0,0-1,1 1,-1 0,0-1,1 0,0 1,-1-1,1 0,0-1,0 1,0 0,0-1,1 1,-1-1,0 0,0 0,1-1,-1 1,1 0,-1-1,1 0,4 0,2-1,-1 0,0-1,1 0,-1-1,0 1,-1-2,1 1,0-1,-1-1,0 1,0-1,0-1,-1 0,0 0,0 0,8-9,9-13,-2-1,35-57,-50 73,-4 8,8-12,0 0,-2 0,0-1,-1-1,6-19,-13 33,0 1,0-1,0 1,-1-1,1 0,-1 1,0-1,-1 0,1 0,-1 1,0-1,0 1,0-1,-1 1,0-1,0 1,0 0,0 0,0 0,-1 0,0 0,0 1,0-1,0 1,-1-1,1 1,-5-3,-58-41,33 24,0-1,-56-56,13-3,61 69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8.8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1 726,'24'-3,"-1"-1,1-1,-1-1,0-1,0-1,38-20,-10 7,850-409,-866 408,0-2,47-42,-14 11,-11 19,-33 25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19.4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1,'1'5,"0"0,1-1,0 1,0-1,0 1,1-1,0 1,-1-1,1 0,1 0,5 5,7 11,-5-3,264 357,98 61,-359-420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9.4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0,'36'2,"-1"1,1 2,-1 1,-1 2,1 1,41 17,192 99,-255-119,632 357,-567-311,-1 4,-3 3,-3 3,-3 3,110 135,-161-177,22 38,-36-54,1-1,-1 1,0 0,-1 0,0 0,0 0,0 1,-1-1,0 0,-1 1,1 7,-1-14,0 0,0 0,0 1,0-1,0 0,0 0,-1 0,1 1,0-1,-1 0,1 0,-1 0,1 0,-1 0,1 0,-1 0,0 0,0 0,1 0,-1 0,0 0,0 0,0-1,0 1,0 0,0-1,0 1,0 0,-2 0,1-1,0 0,0-1,-1 1,1 0,0-1,0 1,-1-1,1 0,0 1,0-1,0 0,0-1,0 1,-2-2,-7-5,0 0,1-1,0-1,-10-12,-34-50,3-1,3-4,4-1,-55-133,89 185,1 0,1-1,2 0,0 0,2-1,1 1,2-1,0 0,2 0,1 1,1-1,1 1,2-1,13-38,-14 49,4-14,23-49,-22 59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9:35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1486,'1'-7,"0"0,0 0,1 0,-1 0,2 0,-1 1,1-1,0 1,4-7,39-57,-33 53,6-10,2 0,1 2,0 1,2 1,1 0,1 2,1 1,0 1,58-28,30-10,3 6,2 4,127-30,393-103,-197 56,786-116,-816 197,-407 43,1-1,-1-1,0 1,0-1,0 0,0 0,0-1,-1 0,1 0,9-7,50-49,-2 2,79-31,-120 72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0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1,'392'680,"-379"-659,66 94,-66-98,0-1,1-1,1 0,25 19,-33-30,0 0,0 0,0-1,1 0,-1-1,1 1,0-2,-1 1,1-1,0 0,0 0,0-1,0-1,0 1,0-1,0 0,14-4,11-5,-1-1,56-26,-72 29,20-9,0-1,-2-2,57-44,-74 50,-1 0,0-1,-1-1,-1-1,0 0,-2-1,0 0,15-31,-24 41,0-1,-1 1,0-1,-1 0,0 0,0 0,-1 0,0 0,0 1,-1-1,0 0,-1 0,0 0,0 1,-1-1,-7-13,-6-13,-2 1,-33-48,41 67,-1-2,1 0,-1 1,-1 1,-15-17,257 267,-183-185,495 475,-404-420,-125-90,-6-1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1.8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1061,'0'-1,"0"1,0-1,0 1,0-1,0 1,1-1,-1 1,0-1,0 1,1-1,-1 1,0-1,0 1,1-1,-1 1,1 0,-1-1,0 1,1 0,-1-1,1 1,-1 0,1-1,-1 1,1 0,-1 0,1 0,-1-1,1 1,-1 0,1 0,-1 0,1 0,0 0,-1 0,1 0,-1 0,1 0,-1 1,1-1,-1 0,1 0,-1 0,1 0,-1 1,1-1,-1 0,1 1,-1-1,1 1,29 15,238 217,-219-187,569 551,-588-573,-23-19,-1 0,1 0,-1 1,0 0,10 13,-16-19,0 0,-1 0,1 1,0-1,-1 0,1 0,0 0,0 0,-1 1,1-1,0 0,-1 0,1 0,-1 0,1 0,0 0,-1 0,1 0,0 0,-1 0,1 0,0 0,-1 0,1 0,0-1,-1 1,1 0,0 0,-1 0,1 0,0-1,-1 1,1 0,0 0,0-1,-1 1,1 0,0 0,0-1,-1 0,-20-10,-388-334,322 268,-4-3,-225-205,23-23,262 271,1-2,3-1,1 0,-21-48,36 64,1-1,1-1,1 0,1 0,2 0,0-1,2 1,1-50,2 60,0 0,2 0,0 0,1 1,1-1,0 1,1 0,0 0,1 0,1 1,1 0,11-17,3-5,-9 14,28-37,-37 54,-1 1,1 0,0 0,0 1,0-1,0 1,1 0,0 0,-1 0,1 0,0 1,0 0,0 0,7-1,-9 3,0 0,-1 0,1 0,-1 0,1 1,-1-1,1 1,-1-1,1 1,-1 0,0 0,1 0,-1 1,0-1,0 0,0 1,0 0,0-1,0 1,0 0,0 0,-1 0,1 0,2 5,3 5,0 1,-1 0,6 17,-7-16,18 49,-2 1,-4 0,-2 1,-4 1,-2 0,-3 1,-3 79,-3-125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3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1,'20'52,"-19"-41,0 0,-1-1,0 1,-1 0,0-1,-1 1,0-1,0 1,-1-1,-1 0,0 0,0 0,-8 12,10-18,0 1,-1-1,0 1,0-1,0 0,0 0,-1 0,0-1,1 1,-1-1,-1 0,1 0,0 0,-1-1,1 1,-1-1,0 0,0-1,0 1,0-1,0 0,0 0,0 0,0-1,0 0,0 0,0 0,-1-1,-5-1,8 1,0 0,0 0,0-1,0 1,0-1,0 0,0 0,0 0,1-1,-1 1,1 0,0-1,-1 0,1 1,1-1,-1 0,0 0,1 0,-1-1,1 1,0 0,0 0,0-1,0 1,0-7,1 6,-1 0,1 1,0-1,0 0,1 1,-1-1,1 0,0 1,0-1,0 1,0-1,0 1,1 0,0-1,0 1,0 0,0 0,0 0,0 0,1 1,-1-1,1 0,0 1,4-3,2 1,1 0,0 1,0 0,0 0,1 1,-1 0,1 1,-1 0,1 1,-1 0,1 1,-1 0,17 4,15 4,77 28,-50-10,-1 3,-1 3,-2 2,-1 4,-3 2,-1 2,61 59,-105-88,0 1,-1 1,0 0,-1 1,-1 1,-1 0,-1 1,0 0,-1 0,-1 1,-1 1,-1-1,-1 1,-1 1,-1-1,0 1,0 37,-3-16,-3 0,-1-1,-3 1,-1-1,-2 0,-1-1,-3 0,-1-1,-2 0,-2-1,-2-1,-1-1,-30 40,48-72,0-1,0 0,-1 0,1 0,-1 0,0-1,0 0,0 0,-7 4,9-6,-1 0,0 0,1-1,-1 1,0-1,0 0,1 1,-1-1,0-1,1 1,-1 0,0-1,0 1,1-1,-1 0,1 0,-1 0,1 0,-5-3,-17-10,0-1,1-1,1-1,-31-31,-71-88,110 119,-44-57,55 70,-1-1,1 0,1 0,-1-1,1 1,0 0,0-1,0 0,1 1,0-1,0 0,0-8,1 12,0 1,1-1,-1 1,1 0,-1-1,1 1,-1 0,1-1,0 1,0 0,0 0,0 0,0 0,0-1,0 1,0 1,0-1,0 0,1 0,-1 0,0 1,1-1,-1 0,0 1,1-1,-1 1,3-1,47-5,-24 4,125-33,-86 17,73-8,-109 22,102-13,140 2,-247 15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3.5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1 894,'6'0,"0"-1,0 1,0-2,0 1,-1-1,1 0,0 0,-1 0,1-1,-1 1,0-2,6-3,56-53,-33 27,315-281,-255 230,191-175,-195 162,-71 78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4.1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0 540,'0'-4,"5"-6,9-10,11-5,19-12,14-8,6-5,9-2,1-1,1 4,-4 2,-6 9,-13 6,-8 5,-6 7,-10 2,-10 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5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0,'-7'9,"1"0,1 1,0 0,0 0,1 0,0 0,0 1,1-1,1 1,-2 15,-6 18,-111 492,99-403,7 0,1 151,14-249,2-1,2 1,1-1,1 0,21 60,-21-77,1 1,1-1,1-1,0 0,1 0,1-1,0 0,1 0,0-2,2 1,-1-2,23 16,11 1,2-1,1-3,0-3,85 26,220 43,-338-87,15 4,54 10,-80-17,0 0,-1-1,1 1,-1-1,1-1,0 1,-1-1,1 0,-1 0,1 0,8-5,-13 5,0 0,1 0,-1 0,0 0,0-1,0 1,0-1,0 1,0-1,0 1,-1-1,1 1,-1-1,1 1,-1-1,1 0,-1 0,0 1,0-1,0 0,0 1,0-1,0 0,0 1,-1-1,1 0,-1 1,0-3,-19-47,3 19,-3 0,0 2,-2 0,-2 2,0 0,-2 2,-1 0,-55-40,40 37,-2 3,0 1,-2 2,0 2,-92-27,-35-16,156 60,1 1,-1 0,0 1,0 1,-30 3,-88 15,85-9,-13 0,5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6.1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1,'-1'104,"4"177,2-212,2 0,19 73,0-39,4-1,5-2,5-1,4-2,3-2,5-2,4-3,69 84,-72-109,3-3,2-3,3-2,93 67,-97-85,1-3,3-2,0-2,2-3,113 34,21-9,254 34,-440-86,-1-1,1 0,0 0,20-3,-13-2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7.2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1015,'0'-4,"1"1,0 0,0 0,0 0,0 0,1 0,-1 1,1-1,3-4,6-11,26-51,3 2,3 2,3 2,2 2,3 2,81-72,-35 47,5 3,3 5,121-66,-209 132,-4 2,0 0,1 0,0 2,1 0,-1 0,30-6,-42 12,0 0,0 0,0 0,1 0,-1 0,0 0,0 1,1-1,-1 1,0 0,0-1,0 1,0 0,0 0,0 1,0-1,0 0,-1 1,1-1,0 1,-1-1,1 1,-1 0,0-1,1 1,-1 0,0 0,0 0,0 0,1 4,2 7,0 0,-1 0,0 0,1 14,-4-25,13 144,-11 228,-3-327,-3 56,-3 0,-35 163,28-209,-2 0,-2-2,-3 0,-2-1,-3-1,-35 54,-62 66,102-148,-1-1,-1-1,0-1,-40 28,13-10,96-47,17-21,-1-2,57-38,12-6,33-10,408-224,-569 306,6-4,0 0,1 1,0 0,0 1,17-5,-6 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8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0 509,'4'-1,"-1"0,0 0,0-1,0 1,0 0,0-1,0 0,0 0,-1 0,5-3,7-6,183-123,5-3,-127 91,87-50,-138 84,1 0,0 2,1 1,46-10,-69 18,-1 1,1-1,0 1,0-1,-1 1,1 0,0 0,0 1,0-1,-1 0,1 1,0 0,-1-1,1 1,0 0,-1 0,1 1,-1-1,1 0,-1 1,0 0,0-1,0 1,0 0,0 0,2 3,0 1,-1 1,0 0,0 0,0 1,-1-1,0 1,-1-1,1 13,9 48,-4-33,-2 0,-1 1,-2 36,-3-61,-1-1,0 1,-1-1,0 0,-1 0,0 0,0 0,-1 0,-1-1,-9 13,-9 18,23-39,1 0,-1 0,0 0,1 0,-1 0,1 0,-1 0,1 0,-1 0,1 1,0-1,0 0,0 0,-1 1,1-1,0 0,0 0,1 0,-1 1,0-1,0 0,1 0,0 2,0-2,0 0,0 0,0 0,0-1,0 1,0 0,0-1,1 1,-1-1,0 1,0-1,1 0,-1 0,0 1,0-1,1 0,-1 0,2 0,12-1,-1-1,0 0,19-6,-16 4,42-8,52-12,218-17,-311 41,3-2,0 2,-1 0,1 1,33 7,-50-7,-1-1,0 1,1 0,-1 0,0 0,0 1,0-1,0 1,0 0,0 0,0 0,0 0,-1 0,1 0,-1 1,0 0,0-1,0 1,0 0,0 0,0 0,-1 0,1 0,-1 0,0 0,0 1,0-1,-1 0,1 1,-1-1,1 1,-1-1,0 0,-1 1,0 4,0-2,-1 1,0 0,0 0,-1-1,0 1,0-1,0 0,-1 0,0 0,-5 5,-53 56,43-48,-86 89,-176 167,231-232,-2-2,-1-2,-112 60,92-68,-1-4,-1-3,-124 23,177-42,-1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29.6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2244 1,'-21'12,"1"2,1 1,0 0,1 1,-30 35,-4 3,-527 441,209-189,21 24,-52 62,250-248,-39 24,184-161,7-4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9:48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0.6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1382,'6'1,"0"1,0 0,0 0,0 0,0 1,-1-1,1 1,-1 1,0-1,0 1,0 0,0 0,-1 1,1-1,-1 1,4 6,7 5,129 131,624 697,-749-821,-5-8,-2 1,0 0,0 0,-2 1,0 1,-1 0,7 20,-15-37,-1 0,0-1,1 1,-1 0,0 0,0 0,0 0,0 0,1 0,-1 0,0 0,-1-1,1 1,0 0,0 0,0 0,0 0,-1 0,1 0,0-1,-1 1,1 0,-1 0,0 1,0-2,0 0,0 1,1-1,-1 0,0 0,0 0,0 0,0 0,0 0,0 0,0 0,0 0,0 0,0 0,0 0,1-1,-1 1,0 0,-1-1,-44-27,-53-47,-163-160,-61-113,295 317,-193-225,-289-437,472 634,3-1,-46-111,69 140,1-1,2 0,1-1,2 0,1 0,1-1,2-57,4 75,0 0,1 0,1 0,1 0,0 1,1 0,0 0,1 0,1 1,1 0,14-19,-8 14,0 1,2 0,0 1,1 1,1 1,0 1,24-14,-33 24,0-1,1 1,-1 1,1 0,0 0,0 1,0 1,0 0,0 0,0 1,1 0,-1 1,0 1,0-1,0 2,0 0,19 7,10 7,0 0,-2 3,45 30,-64-38,-2 1,0 1,0 0,-1 1,-1 1,-1 0,0 1,-1 1,-1 0,0 1,-2 0,0 1,-1 0,-1 0,-1 1,-1 0,7 42,-12-48,-1 1,-1-1,-1 0,0 1,-1-1,-1 0,0 0,-10 23,-8 10,-31 52,38-73,-333 638,306-575,-75 147,99-206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1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1,'0'5,"-1"0,0 0,-1 0,1 0,-1 0,0 0,0-1,-5 9,-5 11,-15 52,2 1,-21 124,1 166,42-326,-4 58,7-91,0-1,1 1,0 0,0-1,1 1,0 0,0-1,0 0,6 11,-6-16,0 0,0 1,1-1,-1 0,0 0,1 0,0-1,-1 1,1-1,0 1,0-1,0 0,0 0,0 0,0 0,0-1,0 1,0-1,0 0,5 0,75-6,-56 2,47-2,-1-4,0-2,-1-4,90-33,-150 45,0-2,0 1,-1-1,0-1,0 0,-1 0,1-1,-2-1,1 0,9-11,-13 12,-1-1,1 1,-1-1,-1-1,0 1,0-1,-1 0,0 0,0 0,-1 0,-1 0,0 0,0-13,-1-14,-1 1,-2 0,-2 0,-1 0,-15-47,16 65,-1 0,-1 1,0 0,-2 1,0 0,0 0,-2 1,0 0,0 1,-2 0,1 1,-24-18,29 26,0 1,-1 0,0 0,0 1,0 0,-1 0,1 1,0 0,-1 1,0 0,1 0,-15 1,-8 2,-1 1,-33 8,48-8,-10 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2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1,'28'1,"1"2,-1 0,0 2,0 2,-1 0,40 17,152 80,-183-85,172 93,374 271,-467-293,-4 5,-4 5,-4 5,122 162,-183-208,-2 2,-4 2,-2 1,-3 2,-3 1,-2 1,-4 1,-3 1,-3 1,9 94,6 229,-31-364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2.9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0,'-2'58,"-4"1,-14 67,4-34,-246 1406,94-460,167-1021,1-13,0 0,0 1,0-1,-1 0,1 0,-1 0,0 0,0 1,-1-1,1 0,-1-1,0 1,-3 5,0-8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3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 0,'-1'1,"0"-1,0 0,0 1,-1-1,1 1,0 0,0-1,0 1,1 0,-1-1,0 1,0 0,0 0,0 0,1 0,-1 0,0 0,1 0,-1 0,1 0,-1 0,1 0,-1 2,-10 34,8-24,-468 1304,60-374,386-893,-42 64,56-99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5.2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52,'0'-1,"0"-1,0 0,0 0,0 0,1 0,-1 0,1 1,-1-1,1 0,0 0,0 1,-1-1,1 0,1 1,-1-1,0 1,0-1,0 1,1 0,-1-1,1 1,1-1,1 0,0 0,0 0,0 1,0-1,0 1,1 0,-1 0,0 1,7-1,2 1,-1 0,1 1,-1 1,0 0,1 0,12 5,-11-1,0 0,-1 0,0 1,0 1,-1 0,0 1,-1 0,0 1,18 20,-15-13,-1 1,-1 0,0 1,-2 0,0 1,7 21,-4-4,-3 1,-1 0,-1 0,-2 0,-2 1,-2 0,-2 43,-10 13,0 21,10-116,0 1,0-1,0 0,-1 0,1 1,0-1,0 0,0 0,0 1,0-1,0 0,0 1,0-1,0 0,0 0,0 1,0-1,1 0,-1 0,0 1,0-1,0 0,0 0,0 1,0-1,1 0,-1 0,0 1,0-1,0 0,1 0,-1 0,0 0,0 1,1-1,-1 0,0 0,0 0,1 0,-1 0,0 0,0 0,1 1,12-12,15-30,-22 33,29-46,-28 38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39.5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1,'0'8,"1"1,0-1,1 0,0 0,0 0,0 0,1 0,7 14,40 57,-24-41,69 111,293 418,-133-276,-251-286,1 0,0 0,0-1,1 0,0 0,-1 0,1-1,0 0,1 0,-1 0,0-1,1 0,0 0,13 1,-11-3,0-1,0 0,-1 0,1-1,0 0,-1-1,1 1,-1-2,0 1,0-1,10-6,58-35,-1-3,-2-3,-3-3,101-99,-169 150,1 0,-1 0,0 0,0 0,-1 0,1 0,-1 0,1-1,-1 1,0-1,0 1,-1 0,1-1,-1 0,0 1,0-1,0 1,0-1,0 1,-1-1,0 1,1-1,-1 1,-1-1,1 1,0 0,-1 0,0-1,-3-4,-7-9,0-1,-2 1,-28-28,21 23,-143-156,357 355,283 201,-339-281,-108-78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0.4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65 684,'15'2,"0"0,1 1,-2 1,1 1,0 0,-1 1,0 0,0 1,23 16,-12-9,561 363,-268-163,338 212,-619-396,-37-30,0 0,1 1,-1-1,0 0,0 0,0 1,0-1,1 0,-1 0,0 1,0-1,0 0,0 0,0 1,0-1,0 0,0 1,0-1,0 0,0 0,0 1,0-1,0 0,0 1,0-1,0 0,0 1,0-1,0 0,0 0,0 1,0-1,-1 0,1 0,0 1,0-1,0 0,-1 0,1 1,0-1,-27 1,0-8,1-1,0-1,0-2,1 0,0-2,-43-29,58 36,-787-550,611 418,105 78,-283-214,346 260,1-1,1 0,1-2,0 1,1-2,1 0,-15-26,23 35,0-1,1 0,0 0,1 0,0 0,1 0,0-1,0 1,1-1,1 1,-1-1,2 0,-1 1,2-1,-1 1,1-1,6-13,-4 13,1 1,1 1,-1-1,2 1,-1 0,2 0,-1 1,1 0,0 0,0 1,1 0,16-10,14-6,74-33,-75 39,4-3,1 2,0 2,1 2,1 2,0 2,1 2,0 2,0 2,0 2,50 4,-85 0,0 0,0 1,-1 1,1 0,-1 0,0 1,0 0,0 1,-1 0,0 1,0-1,12 14,-1-1,-1 1,-1 1,29 46,-36-48,0-1,-2 2,0-1,-1 1,-1 1,-1-1,0 1,-2 0,-1 1,0-1,-2 1,0-1,-1 1,-4 24,-1-27,-1-3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1.6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202 125,'0'8,"0"0,-1 0,0 0,0-1,0 1,-1 0,-1-1,1 1,-1-1,0 0,-1 1,0-2,0 1,0 0,-1-1,0 0,0 0,-1 0,0-1,-7 6,7-5,-1-1,0 0,-1 0,1 0,-1-1,0 0,-14 4,20-7,1 0,-1-1,0 1,1-1,-1 0,0 1,1-1,-1 0,0 0,1 0,-1 0,0 0,0-1,1 1,-1 0,0-1,1 1,-1-1,1 0,-1 1,1-1,-1 0,1 0,-1 0,1 0,0 0,0 0,-1-1,1 1,0 0,0-1,0 1,0 0,1-1,-1 1,0-1,0 0,1 1,-1-1,1 0,0 1,-1-1,1 0,0 1,0-1,0-2,0-2,1 0,0 0,0 0,0 0,0 0,1 0,0 0,0 1,1-1,-1 1,1 0,0 0,1 0,-1 0,1 0,0 0,0 1,1 0,8-7,9-6,1 2,47-26,-36 24,0 2,2 2,-1 2,2 0,-1 3,1 1,0 2,1 1,-1 2,42 3,-9 4,-1 3,0 3,-1 3,103 35,173 88,-285-107,-1 1,-2 4,83 65,-121-84,0 0,-1 1,-1 1,-1 0,-1 1,0 1,-2 0,0 1,15 36,-22-45,-1 0,-1 0,0 0,-1 1,0-1,-1 1,0 0,-1-1,0 1,-1 0,0-1,-1 1,-1-1,0 1,-1-1,0 0,-1 0,0-1,-12 20,-7 4,-2-1,-1-2,-1 0,-2-2,-1-1,-63 45,84-68,1-1,0-1,-1 1,0-1,0-1,-1 0,1 0,-1-1,1 0,-1-1,0 0,1-1,-16-1,18 0,1 0,-1 0,1-1,0 0,0 0,0 0,0-1,0 0,0-1,1 1,0-1,-1 0,1-1,1 0,-1 0,1 0,0 0,0-1,-8-12,9 10,0 0,1-1,0 1,1-1,0 1,0-1,1 0,0 0,0 1,1-1,0 0,1 0,0 0,0 0,1 1,0-1,1 0,0 1,6-13,1-1,1 1,2 0,0 1,1 0,33-35,-5 12,2 2,2 3,2 1,1 2,2 3,98-47,-95 53,223-100,-202 97,137-37,-156 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2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1151,'78'-73,"347"-364,-251 269,183-168,-254 241,-76 71,-4 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00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958 259,'-32'-35,"11"12,-1 1,-1 1,-37-27,48 39,-2 1,1 0,-1 1,0 0,0 1,0 1,-1 1,0 0,0 0,0 2,-1 0,1 0,-1 2,1 0,0 0,-1 2,1 0,0 1,0 0,-19 7,2 1,1 1,-1 2,2 1,0 1,1 2,1 1,-45 39,55-43,1 2,1 0,1 1,0 0,1 1,1 1,1 0,1 1,1 0,1 1,0 0,-5 25,8-11,1 0,3 0,0 0,3 0,1 0,1 0,2 0,2-1,1 0,15 40,-1-13,4-1,1-2,4 0,63 91,-49-92,2-2,3-2,2-3,2-1,2-4,3-1,1-4,2-2,72 34,3-9,2-6,3-7,203 47,-79-44,-218-48,0-1,0-3,78-5,-112 1,1 0,0 0,-1-2,0 0,0 0,0-1,0-1,-1-1,14-8,-19 10,-1-1,0 0,0 0,-1-1,1 1,-1-1,-1-1,1 1,-1-1,-1 0,1 0,-1 0,-1-1,0 0,4-14,-1-10,-1-1,-2 1,-1-1,-2 0,-1 0,-11-66,-61-194,69 279,-199-559,160 479,-3 2,-5 2,-115-155,145 220,-1 0,-1 2,-2 1,0 1,-1 0,-30-17,33 26,0 1,-1 0,0 2,-1 1,0 1,0 1,0 1,-32-2,-37-2,-178 6,219 7,-1 3,1 2,1 3,-93 31,97-21,33-13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2.7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0 824,'39'1,"0"-2,-1-1,1-2,-1-2,0-2,50-16,-20-1,-2-2,-1-4,101-63,-129 65,-1-2,-1-2,43-51,13-14,183-199,-248 267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3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1,'30'33,"-3"2,0 0,29 55,-8-13,352 528,-399-603,10 16,1-1,1-1,0 0,22 20,-30-32,0 0,0 0,0-1,1 0,-1 0,1 0,0-1,-1 0,1 0,0 0,1-1,-1 0,0 0,0 0,0-1,1 0,-1 0,0-1,7-1,15-4,0-2,-1-1,0-1,-1-1,0-2,46-29,136-114,-184 137,-17 14,0 0,-1-1,0 1,-1-1,1 0,-1-1,0 0,4-7,-8 11,0 0,0 0,0 0,0 0,-1 0,1 0,-1-1,0 1,0 0,0 0,0 0,-1 0,1 0,-1-1,0 1,0 0,0 0,0 0,-1 1,1-1,-1 0,1 0,-5-4,-53-70,-102-101,427 439,154 165,-386-383,-25-31,-1-1,1 0,1 0,0-1,15 12,-8-12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5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5 774,'0'3,"2"1,-1-1,0 0,1 1,-1-1,1 0,0 0,0 0,0 0,1 0,-1 0,1-1,0 1,-1-1,1 0,5 3,3 4,206 167,249 152,-315-226,1-1,207 151,-351-246,34 31,-39-35,-1 0,0 0,0 1,-1-1,1 0,0 1,-1-1,1 1,-1 0,0-1,0 1,0 0,0 0,0 5,-1-7,0 0,-1 0,1-1,0 1,-1-1,1 1,-1 0,1-1,-1 1,1-1,-1 1,0-1,1 1,-1-1,0 0,1 1,-1-1,0 0,1 1,-1-1,0 0,1 0,-1 0,0 0,0 1,1-1,-1 0,0 0,0-1,1 1,-1 0,0 0,0 0,1 0,-1-1,-1 0,-31-7,-4-7,0-1,-66-41,-65-57,116 77,-111-83,6-7,5-7,-240-274,373 385,1 0,1-2,1 1,1-2,-21-52,28 57,2-1,0 0,1 0,2 0,0-1,1 0,1 1,3-28,0 38,-1 0,2-1,0 1,0 1,1-1,1 0,0 1,0 0,1 0,0 1,1-1,1 1,9-10,-4 6,1 1,0 1,0 0,2 2,-1-1,1 2,1 0,18-7,50-17,1 3,2 5,1 3,147-17,-208 37,0 0,0 2,0 1,1 2,-1 0,0 2,-1 1,42 15,-56-16,0 0,0 1,-1 1,0 0,0 1,0 0,-1 1,0 0,-1 1,0 0,-1 0,0 1,0 0,-1 1,-1 0,0 0,0 1,7 24,-11-28,-1 0,0 1,-1-1,0 1,0-1,-1 1,0-1,-1 1,0 0,-1-1,0 0,0 1,-1-1,0 0,-1 0,0 0,-7 11,-9 12,-1-2,-1-1,-32 33,27-32,-26 25,-71 58,70-67,-86 95,125-123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6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0,'-3'4,"1"0,-1 0,1 0,0 0,0 0,1 0,-1 0,1 0,0 1,0-1,0 1,0 4,-1 58,2-60,1 42,3 0,9 52,-9-81,1-1,0 0,1 0,1 0,1-1,1 0,0-1,13 18,-19-31,0 0,1-1,-1 1,1-1,0 0,0 0,0 0,0 0,0-1,1 1,-1-1,1 0,-1-1,6 2,-8-2,1-1,-1 0,0 1,1-1,-1 0,0 0,1-1,-1 1,1 0,-1-1,0 1,0-1,1 0,-1 0,0 0,0 0,0 0,0 0,0-1,0 1,0-1,0 1,-1-1,1 0,0 1,-1-1,0 0,1 0,-1 0,1-3,4-6,-1-1,-1 1,0-1,0 0,-1-1,-1 1,0 0,0-1,-2 1,0-18,0 24,-1-1,0 1,0-1,-1 1,0 0,0-1,0 1,-1 0,0 0,0 0,0 1,-1-1,0 1,0 0,0 0,-1 0,0 0,0 1,0 0,-10-7,6 8,1-1,-1 1,1 0,-1 1,-16-3,18 4,0 0,0 0,0-1,0 0,0 0,1-1,-1 0,-11-7,7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6.9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1 850,'1'-4,"0"0,1-1,-1 1,1 0,0 0,1 0,-1 0,1 1,-1-1,1 0,0 1,4-3,3-6,375-464,-266 306,-35 46,-72 109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7.9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1 414,'2'-14,"1"0,0 1,1 0,1-1,0 2,1-1,0 0,1 1,9-12,-9 12,16-26,76-120,-95 153,0 0,1 0,-1 0,1 1,0-1,0 1,1 0,-1 0,1 1,0 0,0 0,0 0,0 1,0 0,11-3,-7 4,-1 0,0 1,1 0,-1 1,0-1,1 2,-1-1,0 1,0 1,10 3,1 3,0 1,-1 0,0 1,-1 1,0 1,0 1,-2 0,27 29,-20-14,-2 0,0 2,-2 1,-2 0,-1 2,-1-1,-2 2,-1 0,13 69,-16-51,-2 1,-3 1,-2-1,-2 0,-3 1,-10 60,8-94,0 0,-1 0,-1 0,-1 0,-12 20,-59 91,3-5,55-88,2-4,-17 43,36-78,0 0,-1 1,1-1,0 0,0 1,0-1,-1 0,1 1,0-1,0 0,0 1,0-1,0 0,0 1,0-1,-1 1,1-1,0 0,0 1,1-1,-1 1,0-1,0 0,0 1,0-1,0 1,0-1,0 0,1 1,-1-1,0 0,0 1,0-1,1 0,-1 1,0-1,1 0,-1 0,0 1,1-1,-1 0,0 0,1 0,-1 1,0-1,1 0,-1 0,0 0,1 0,0 0,28-8,28-24,-1-9,82-76,-78 62,-32 30,-1-1,-1-1,-2-2,-1 0,-1-1,23-44,-3-5,5-9,74-106,-105 174,1 1,35-30,-44 42,16-15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8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1,'127'120,"45"47,236 326,-185-213,454 570,-666-836,0 0,0 1,-2 1,0-1,0 1,-2 1,0 0,6 21,-11-15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49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0 536,'0'-63,"3"0,12-71,-11 113,0 0,2 1,0 0,1-1,1 2,1-1,1 1,1 1,0 0,15-18,-22 32,-1 0,1 1,0-1,0 1,0 0,1 0,-1 1,1-1,-1 1,1 0,0 0,0 0,0 1,0 0,0 0,0 0,1 0,-1 1,0 0,0 0,0 0,1 1,-1 0,7 2,9 3,0 1,0 1,0 1,25 16,-34-18,25 13,-1 3,-1 1,-1 1,-1 2,-2 2,0 0,-2 2,46 65,-55-66,-1 1,-1 1,-2 1,-2 0,-1 1,-1 0,-2 1,-2 0,0 1,3 62,-10-60,-1-1,-2 1,-1-1,-3 1,0-1,-13 37,9-45,0-1,-2-1,-1 0,-2-1,0 0,-1-1,-2-1,-24 26,-3 1,22-23,-38 35,52-55,-1-1,0 1,0-2,-1 1,0-1,0-1,0 0,-14 4,4-2,4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0.4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169 224,'-3'0,"0"1,1-1,-1 0,0 1,0 0,1 0,-1 0,1 0,-1 0,1 0,-1 0,1 1,-1 0,1-1,0 1,0 0,-3 3,0 1,1 0,0 0,0 0,1 1,-1-1,-3 13,2-2,0 0,1 1,1-1,1 1,-1 19,4-24,-1 0,2 0,0 0,0-1,1 1,1-1,0 1,1-1,0 0,1 0,13 20,-15-26,1 1,0-1,1 0,-1 0,1 0,1-1,-1 0,1 0,0 0,0-1,0 0,0-1,1 1,0-1,-1-1,1 0,0 0,0 0,15 0,224-8,-244 6,-1 0,1-1,-1 1,1-1,-1 1,0-1,1 0,-1 0,0 0,1 0,-1 0,0 0,0-1,0 1,0-1,0 1,0-1,-1 0,1 0,2-4,-2 3,-1-1,1 1,-1-1,0 0,0 0,0 0,-1 0,1 1,-1-1,0 0,0 0,-1-5,-1-4,-1-1,0 1,-1 0,-1 0,0 0,-11-21,-10-6,0 0,-3 2,-1 1,-56-53,12 24,-98-68,168 132,0-2,-1 0,0 1,0-1,0 1,-1 0,1 1,-1-1,1 1,-1 0,0 1,-9-2,0 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1.8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1,'70'126,"98"133,-140-219,1-1,2-1,2-2,1-2,59 47,-76-68,1-1,1-1,0 0,1-2,0 0,0-1,1-1,0-1,0-1,0 0,1-2,0-1,-1 0,37-3,-32-2,0-1,0-1,-1-1,0-1,0-1,-1-2,35-18,-42 19,-1-1,0-1,0 0,-1-1,0-1,-1 0,-1-1,0-1,-1 0,18-29,-27 35,1 0,-2 0,1 0,-1 0,0-1,-1 1,0 0,-1-1,0 1,0-1,-1 1,0-1,-1 1,0 0,-1 0,-6-17,-2-4,-2 1,-1 1,-31-47,31 56,11 16,-1-1,1 0,0 0,1 0,-1 0,1 0,0-1,0 1,0-1,-1-5,6 11,1 0,-1 1,1-1,-1 1,0 0,0 0,1 0,-1 0,5 6,726 580,-720-579,0 1,-1 1,0 0,22 26,-25-23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01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0 202,'1'-4,"0"-1,0 1,0 0,1 0,-1 0,1 0,0 0,0 0,0 0,1 1,0-1,-1 1,1 0,0-1,0 1,1 0,-1 1,1-1,-1 1,8-4,1-1,2 0,-1 1,1 0,27-7,17-2,0 0,106-14,-53 29,-86 2,1-1,-1-1,0-2,39-6,-38-1,-4-2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3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0 565,'6'2,"-1"0,1 0,-1 0,0 1,1 0,-1 0,-1 0,1 1,0-1,-1 1,0 0,7 9,7 4,150 118,209 127,111 86,-474-338,-11-8,1 1,-1-1,0 0,0 1,0 0,0 0,0 0,0 0,-1 0,0 0,1 1,-1-1,3 8,-5-11,0 1,-1-1,1 1,0-1,0 1,0 0,-1-1,1 1,0-1,0 0,-1 1,1-1,0 1,-1-1,1 1,-1-1,1 0,0 1,-1-1,1 0,-1 1,1-1,-1 0,1 0,-1 0,1 1,-1-1,1 0,-1 0,0 0,1 0,-1 0,1 0,-1 0,1 0,-1 0,1 0,-1 0,0 0,1-1,-1 1,1 0,-1 0,0-1,-28-7,-17-12,1-3,2-2,0-1,-63-52,69 50,-73-53,-127-122,204 170,1 0,3-2,0-2,3 0,1-2,1-1,-30-73,40 74,1-1,2 0,2-1,1-1,3 1,1-1,2 0,2 0,9-74,-9 112,1-1,-1 1,1 0,0 0,0-1,0 1,1 0,-1 0,1 0,0 0,0 1,1-1,-1 0,1 1,0 0,0 0,0-1,0 2,0-1,0 0,1 1,0-1,-1 1,1 0,0 0,0 1,0-1,0 1,1 0,-1 0,0 0,0 0,1 1,-1 0,0 0,1 0,-1 0,0 1,0 0,1-1,-1 2,0-1,0 0,4 3,6 1,0 0,-1 1,1 0,-1 1,0 1,-1 0,14 13,-20-16,0 0,-1 1,0 0,0 0,0 0,0 1,-1-1,0 1,-1 0,0 0,0 1,0-1,-1 1,0-1,1 12,1 29,-2-1,-2 1,-2 0,-2-1,-2 1,-2-1,-3-1,-24 70,13-72,13-27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3.9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1 539,'35'-40,"-3"-1,29-47,15-19,-51 72,2 1,1 2,2 1,50-41,-70 65,-1 0,1 1,0 0,0 1,0 0,1 0,0 1,0 1,0 0,0 0,0 1,1 1,-1 0,1 0,-1 1,1 1,-1 0,0 0,1 1,-1 1,0 0,14 5,-15-3,1 0,-2 1,1 0,-1 1,0 0,0 0,0 0,-1 1,-1 1,1 0,-1 0,-1 0,0 0,0 1,-1 0,6 13,4 18,-1 1,15 79,-22-88,-4-20,0-1,-1 1,0-1,-1 1,-1 0,0-1,-1 1,0 0,-1-1,0 1,-1-1,-1 0,1 0,-2 0,0 0,0 0,-1-1,-1 0,0-1,-10 12,5-7,9-12,0 0,1 0,-1 0,1 0,0 0,0 1,0-1,-2 7,8-10,8-8,9-10,193-164,-198 170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4.4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0 812,'1'-6,"0"-1,0 1,0 0,1-1,0 1,0 0,1 0,-1 0,1 0,1 1,3-6,50-60,-40 52,3-6,206-249,-157 182,62-110,-113 174,-2 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5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0 632,'2'-4,"0"1,-1-1,1 0,1 1,-1-1,0 1,1 0,0 0,0 0,0 0,5-3,-2-1,129-127,132-125,-220 216,68-81,-99 102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6.3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0 992,'2'-10,"0"0,1-1,0 1,1 0,0 1,0-1,1 1,1 0,7-11,5-11,14-27,166-293,-137 255,110-135,-157 213,0 2,2 0,19-15,-29 26,0 1,0 0,0 1,0 0,1 0,-1 0,1 1,0-1,-1 2,1-1,0 1,0 0,0 0,8 1,-3 0,0 1,-1 0,1 1,0 0,18 7,-26-7,1 0,-1 0,0 0,1 1,-1-1,0 1,0 0,-1 0,1 1,-1-1,0 1,1 0,-2 0,1 0,0 0,2 7,5 13,-2 1,0 0,-2 0,-1 1,-1-1,-1 1,-1 0,-2 0,-2 33,-8 30,-28 116,21-126,-14 72,-47 290,74-413,1-15,1-1,1 1,0 0,1 0,0 0,1 0,0 0,5 20,-6-32,1-1,-1 1,0 0,1 0,-1-1,0 1,1 0,-1-1,1 1,-1 0,1-1,-1 1,1-1,0 1,-1-1,1 1,0-1,0 0,-1 1,1-1,0 0,0 1,-1-1,1 0,0 0,0 0,1 1,22-12,17-32,-38 41,194-222,67-83,-241 274,-18 24,1 0,0 1,0 0,1 1,12-12,-6 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7.5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1 997,'9'1,"1"0,-1 0,1 1,-1 1,1-1,-1 2,0-1,0 1,12 8,77 54,-59-37,95 70,223 215,81 155,-399-428,23 26,-57-60,0-1,0 1,-1 0,0 0,0 1,-1-1,0 1,3 10,-6-18,1 1,-1 0,1 0,-1 0,0 0,0 0,1 0,-1 0,0 0,0 0,0 0,0 0,0 0,0 0,0-1,0 1,-1 0,1 0,0 0,-1 0,1 0,0 0,-1 0,1 0,-1-1,1 1,-1 0,0 0,1-1,-1 1,0 0,1-1,-1 1,0-1,0 1,0-1,0 1,1-1,-1 1,0-1,0 0,0 1,0-1,0 0,0 0,0 0,0 0,0 0,0 0,-1 0,-3-1,0 0,0 0,1 0,-1-1,1 0,-1 0,1 0,-9-5,-33-29,-78-78,29 23,-92-70,-213-200,344 303,2-3,4-1,2-3,-65-116,102 161,2-1,0 0,2 0,0-1,1 0,2-1,0 1,1-1,1-28,3 22,1 0,1 1,2-1,1 1,2 0,18-47,81-164,-83 195,1 1,3 1,41-48,-63 83,0-1,1 1,0 1,1-1,0 1,14-9,-20 14,1 0,-1 0,1 0,-1 0,1 1,-1-1,1 1,0-1,-1 1,1 0,0 0,-1 0,1 0,-1 1,1-1,0 1,-1-1,1 1,-1 0,1 0,-1 0,0 1,1-1,-1 0,0 1,0 0,0-1,0 1,2 2,13 15,-1-1,-1 2,-1 0,0 1,13 28,47 121,-42-91,-22-56,-1 1,-1 1,0 0,-2 0,4 36,-9-51,-1 0,0 1,0-1,-1 0,0 0,-1 0,0-1,-1 1,0 0,0-1,-1 0,0 1,-1-1,0-1,0 1,-11 12,-75 74,75-74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0:58.7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33 448,'-1'21,"-1"1,-5 22,3-24,1-1,-1 36,5-48,-1 0,1 0,0 0,0 0,1-1,0 1,0-1,1 1,0-1,0 0,0 0,5 6,-2-4,1-1,-1 0,1 0,0-1,1 0,0 0,0-1,0 0,0 0,15 5,-17-7,1-1,0 0,0 0,0 0,0-1,0 0,0 0,1-1,-1 0,0 0,0-1,0 0,0 0,14-4,-17 3,0-1,-1 1,1-1,0 1,-1-1,1 0,-1 0,0-1,0 1,0-1,-1 1,5-9,25-55,-25 49,22-51,37-138,-57 168,-2-1,-1 0,-2 0,-2 0,-3-52,0 85,1 1,-1 0,0-1,-1 1,1 0,-1 0,0 0,-1 0,0 0,0 1,-5-9,6 12,0 0,0 1,0-1,0 1,0-1,0 1,0 0,0 0,0 0,0 0,-1 1,1-1,0 0,-1 1,1 0,0-1,-1 1,1 0,-1 0,1 1,0-1,-1 0,1 1,0-1,-1 1,1 0,0 0,0 0,-1 0,1 0,0 0,-3 3,-20 11,-11 4,-43 34,68-45,0 2,1-1,0 1,1 0,0 1,1 0,-13 22,6 0,1 0,-12 45,16-44,-2-1,-21 44,22-60,0-5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0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110 546,'282'307,"-54"-55,-138-159,158 176,-243-263,0 0,0 0,-1 0,1 0,-1 1,-1 0,4 8,-6-15,-1 1,0-1,0 1,0-1,0 1,0-1,0 1,0-1,0 0,0 1,0-1,0 1,0-1,0 1,0-1,0 1,0-1,0 0,-1 1,1-1,0 1,0-1,-1 0,1 1,0-1,0 0,-1 1,1-1,0 0,-1 1,1-1,0 0,-1 0,1 1,-1-1,1 0,-1 0,1 0,0 0,-1 1,1-1,-1 0,1 0,-1 0,1 0,-1 0,1 0,0 0,-1 0,1 0,-1-1,1 1,-1 0,1 0,-1 0,1 0,0-1,-1 1,1 0,0 0,-1-1,0 1,-30-14,30 13,-201-128,109 64,2 6,3-5,-109-103,168 140,2-2,1-1,2 0,0-2,3-1,0-1,2 0,2-2,1 0,-12-43,20 46,2-1,2 1,-2-59,15-101,-7 182,0 1,0 0,1-1,1 1,0 0,0 1,1-1,0 1,0 0,1 0,1 0,-1 1,1 0,1 0,9-8,-1 2,2 1,0 0,0 2,1 0,0 0,28-9,-42 19,0 0,0 0,-1 1,1 0,0 0,0 0,-1 1,1-1,0 1,-1 0,1 1,-1-1,1 1,-1 0,1 0,-1 0,0 0,0 1,0 0,-1 0,1 0,0 0,4 6,12 11,-2 1,28 40,-40-52,0 0,-1 1,0 0,0 0,-1 0,0 1,-1-1,0 1,-1 0,0 0,-1 0,0 0,-1 0,0 0,0 1,-1-1,-1 0,0 0,0-1,-1 1,-1 0,0-1,0 0,-1 0,0 0,-8 11,-72 120,72-120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1.0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0 566,'2'-6,"1"1,0 0,-1 0,2 0,-1 0,0 0,1 1,0-1,0 1,0 0,8-5,-1-2,56-56,297-287,-298 301,-41 35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1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1 438,'23'-24,"8"-7,0 1,53-38,321-201,-386 259,-7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02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1411,'0'-2,"0"-1,1 1,-1 0,1-1,-1 1,1 0,0 0,0-1,0 1,0 0,0 0,0 0,1 0,-1 1,1-1,-1 0,4-2,37-24,-24 17,533-317,743-484,-1114 667,-144 115,-16 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4.8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0,1 0,-1 0,0 0,1 1,-1 0,0 0,0-1,0 2,0-1,4 4,36 44,-31-35,541 596,-535-594,-4-6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5.3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1 505,'0'-5,"1"1,0 0,0 0,0 0,1 0,-1 0,1 0,0 1,0-1,0 0,0 1,1 0,0-1,-1 1,6-4,55-44,-40 34,226-150,-7 5,-213 139,-7 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6.4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68,'1'-2,"0"0,0 0,0 0,0 0,0 0,0 0,1 0,-1 0,1 1,-1-1,1 0,0 1,-1-1,1 1,0 0,0-1,0 1,4-1,39-19,-33 18,0 0,0 0,0 1,0 1,0 0,0 1,0 0,1 0,-1 2,0 0,15 4,17 6,68 28,-108-38,25 11,-1 2,-1 1,0 1,-1 1,-1 1,-1 1,0 1,-2 1,0 2,31 43,-49-61,-1 0,1 0,-1 0,0 1,-1-1,1 1,-1 0,-1 0,1-1,-1 1,0 0,-1 0,0 0,0 0,0 0,-1 0,0 0,0 0,-4 9,-3 7,-2-1,0 0,-2 0,-17 24,-3 6,-4 1,26-41,0 1,-14 27,24-39,-1 0,1-1,-1 1,1-1,0 1,0 0,-1-1,1 1,0 0,0 0,0-1,-1 1,1 0,0-1,0 1,0 0,0 0,0-1,1 1,-1 0,0 0,0-1,0 1,1 0,-1-1,0 1,1 0,0 0,19 2,29-17,-48 13,332-161,-291 140,43-28,-67 39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7.0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1,'1'2,"-1"1,1 0,0 0,-1-1,1 1,0-1,1 1,-1-1,0 1,1-1,-1 1,1-1,0 0,2 2,37 33,-22-20,379 367,156 141,-519-499,13 11,-45-34,-1-1,0 1,0-1,0 1,0 0,0-1,-1 1,1 0,-1 0,0 0,0 1,0-1,0 0,0 6,0 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8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100 775,'-3'-4,"0"-1,1 1,-1-1,1 1,0-1,0 0,0 0,1 0,-1 0,0-10,-3-8,-16-52,3 0,-13-120,30 184,1 1,1-1,-1 0,2 0,0 1,0-1,1 1,0-1,1 1,0 0,0 0,1 1,0-1,9-10,2 0,0 1,1 1,1 1,1 0,21-14,-30 24,-1 0,1 1,0 0,1 1,0 0,-1 1,1 0,1 0,-1 1,0 1,19-2,-20 4,-1 0,1 0,-1 1,1 1,-1 0,0 0,0 0,0 1,0 1,0-1,-1 2,1-1,-1 1,12 9,11 12,0 2,-2 1,-1 2,-2 0,0 2,38 67,-22-21,-4 1,32 95,-63-157,-1 1,0 0,-2 0,0 0,-1 0,-1 1,-1-1,-1 1,-2 30,1-47,-1 0,1 1,0-1,-1 0,1 0,-1 0,0-1,0 1,0 0,-1-1,1 1,-1-1,1 1,-1-1,0 0,-5 3,-61 29,23-12,-28 21,52-32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09.2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0,'-3'0,"0"0,0 0,-1 0,1 0,0 1,0-1,0 1,0 0,0 0,0 0,0 0,1 0,-1 1,0-1,0 1,1 0,-3 2,1 1,1-1,0 1,0 0,0 0,1 1,0-1,0 0,-2 11,0 1,0 0,1 0,1 0,0 1,2-1,0 1,0-1,2 1,7 31,-3-25,2 1,1-1,1-1,1 0,1 0,16 23,6-1,2-1,1-1,3-2,1-2,63 46,-17-24,-77-55,0 0,1-1,-1 0,1-1,0 0,22 4,-32-8,1 1,-1-1,0 0,1 0,-1-1,0 1,1 0,-1 0,0-1,0 1,1 0,-1-1,0 1,0-1,0 0,0 1,1-1,-1 0,0 0,0 0,-1 0,1 0,0 0,0 0,0 0,-1 0,1 0,0 0,-1 0,1-1,-1 1,1 0,-1 0,0-1,1 1,-1 0,0-3,1-6,0 0,-1-1,-2-18,1 15,-2-44,-11-63,10 101,0 0,-2 1,0 0,-1 0,-1 1,-21-35,-5 0,-79-115,109 164,1 1,-1-1,1 1,-1 0,0 0,0 0,0 0,-1 1,1-1,-1 1,1 0,-1 1,0-1,0 1,-5-1,-7 0,0 1,0 0,-18 2,21 0,-11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1:11.3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2 280,'-1'-26,"1"7,0-1,1 1,5-29,-5 43,1-1,0 0,0 0,0 1,1-1,0 1,0 0,0 0,0 0,1 0,0 0,0 1,0 0,1 0,6-6,4 1,1 1,0 0,0 1,0 1,1 1,0 0,0 1,1 0,-1 2,1 0,-1 1,1 1,-1 0,1 1,-1 1,1 1,-1 1,0 0,0 1,0 1,-1 0,23 13,-34-16,-1 0,0 0,0 0,0 1,-1-1,1 1,-1 0,0 0,0 0,0 0,0 1,-1-1,1 1,-1 0,-1-1,1 1,-1 0,1 0,0 9,0 8,-1 0,-1 0,-3 30,1-9,2-33,-1 1,0-1,0 0,-1 0,0 1,0-1,-1 0,-1-1,0 1,0-1,-1 0,0 0,0 0,-8 8,12-16,0 1,1-1,-1 0,0 0,0 0,0 1,1-1,-1 0,1 1,-1-1,1 0,0 1,-1-1,1 1,0 1,5-1,7-12,-3 2,0 1,0 0,0 0,1 1,0 1,0 0,21-8,14-7,127-74,-112 69,-38 18,-1-2,35-21,-44 23,-1-1,0-1,0 0,-1 0,12-15,-11 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37.0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1495,'-5'-1,"0"0,1 0,-1 0,0-1,1 1,0-1,-1 0,1-1,-7-4,-2 2,32 39,11 7,2 0,2-3,1 0,49 40,-13-21,117 74,-168-118,0-2,1 0,1-1,0-2,41 12,-57-18,1-1,-1 0,0 0,1 0,-1-1,1 1,-1-2,1 1,-1-1,1 0,-1 0,0-1,0 0,1 0,-1 0,0-1,-1 0,1 0,0 0,-1-1,0 0,0 0,0 0,0-1,5-7,14-23,-1-1,-3-1,19-46,41-126,-52 131,162-504,-57-16,-124 544,-3 0,-2-1,-3-66,-2 113,-1 14,1 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38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2191,'7'1,"1"1,-1 0,1 0,-1 1,0 0,1 0,-2 1,1-1,11 10,16 6,31 15,70 32,-122-61,0 0,1-1,-1-1,1 0,0-1,0 0,0-1,19-1,-26-1,0-1,1 0,-1 0,0-1,0 0,0 0,0 0,-1-1,1 0,-1-1,0 1,0-1,7-8,9-10,34-47,-49 60,95-140,119-238,-158 270,2 1,94-187,-137 254,-2-1,-3-1,-1-1,10-68,6-163,17-98,-13 260,-30 100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56.5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1 293,'1'4,"0"0,1 0,0 0,0 0,0 0,0-1,0 1,1-1,0 1,0-1,0 0,0 0,7 5,2 3,660 723,-663-723,8 11,1-2,1 1,0-2,2-1,25 18,-44-35,-1 0,1 1,0-1,0 0,0 0,0 0,0-1,0 1,0 0,0-1,0 0,0 1,0-1,0 0,0 0,0 0,0 0,1 0,-1-1,0 1,0-1,0 1,0-1,0 0,0 0,0 1,-1-1,1-1,0 1,0 0,-1 0,1-1,-1 1,2-3,4-4,-1-2,0 1,-1-1,0 0,6-16,4-9,176-376,-28 55,-19 72,-139 275,0 0,1 0,0 1,0 0,10-10,-5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03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1553,'29'-11,"-1"-2,-1 0,0-2,28-20,5-3,759-421,-750 422,732-413,-779 435,0-1,-1-1,-1-1,-1-1,0 0,27-39,-10 15,2 2,52-45,35-37,-111 108,-1 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1.0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1590,'6'0,"1"1,0 0,-1 0,1 1,-1 0,1 0,-1 1,0-1,11 7,51 39,-55-38,339 294,-179-148,-163-146,2 0,-1-2,1 1,0-2,1 1,0-2,0 1,22 5,-24-9,0-1,0-1,0 0,0 0,1-1,-1-1,0 0,1 0,-1-1,0 0,16-7,20-8,-2-1,82-48,82-68,-168 106,241-167,-8-13,417-411,-269 163,-50 51,-323 352,-54 58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1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0 683,'39'43,"-3"2,-1 1,38 69,-17-27,515 695,-562-773,2 4,0-1,1 0,23 17,-32-27,1-1,-1 1,1-1,0 0,-1 0,1-1,0 1,0-1,0 0,0 0,1 0,-1 0,0-1,0 0,1 0,-1 0,0 0,0 0,0-1,6-1,3-3,1-1,-1 0,0-1,0 0,-1-1,12-11,69-63,-71 62,120-126,137-182,-8 7,327-304,-584 612,58-61,4 3,102-73,-149 125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14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1486,'1'-1,"-1"0,0 1,0-1,1 0,-1 0,1 0,-1 0,1 1,-1-1,1 0,-1 0,1 1,0-1,-1 0,1 1,0-1,-1 1,1-1,0 1,0-1,0 1,0-1,0 1,-1 0,1 0,0-1,0 1,0 0,0 0,0 0,0 0,0 0,0 0,0 0,0 0,0 1,-1-1,2 1,39 7,61 34,-13-5,14-3,2-5,0-4,1-5,2-5,212 3,-196-21,0-6,0-5,-1-5,231-69,-283 64,-1-2,-1-4,126-75,-146 72,-1-1,-2-3,-2-2,-1-1,58-72,-43 35,-3-3,-4-2,55-120,-45 64,61-206,-84 193,-31 139,-9 29,-10 8,-4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5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1133,'0'-88,"15"-109,-10 161,2 0,2 1,1 0,2 0,29-60,-17 51,2 1,1 0,3 2,1 2,2 0,1 3,2 0,52-37,-57 50,2 1,0 2,1 1,1 2,1 2,0 1,1 1,1 3,0 1,0 1,49-2,-71 9,-1 1,0 0,1 1,-1 1,1 0,-1 2,0-1,-1 2,1 0,-1 1,1 0,13 9,-10-3,0 1,-1 0,0 1,-1 1,-1 1,0 0,22 33,-10-6,-2 2,-2 1,-2 1,-2 0,-2 2,18 81,-19-45,-3 1,-4 0,-3 0,-5 1,-3 0,-15 100,5-113,-3 0,-3-1,-3-1,-3-1,-3-1,-3-1,-56 91,70-134,-2 0,-1-1,-1-1,-26 23,36-37,0-1,-1-1,0 0,0 0,-1-1,0 0,0-1,-1-1,1 0,-1 0,-21 3,33-7,0-1,0 0,-1 0,1 1,0-1,0 0,0 0,0 0,0 0,-1 0,1 0,0 0,0-1,0 1,0 0,0-1,-1 1,1-1,0 1,0-1,0 1,0-1,0 0,1 1,-2-2,1 1,1-1,0 1,-1 0,1-1,0 1,0 0,0 0,0-1,0 1,1 0,-1-1,0 1,0 0,1 0,-1-1,1 1,-1 0,2-2,3-5,0 0,0 0,1 0,11-12,21-12,1 2,2 1,1 3,88-42,-120 63,32-16,0 2,2 2,0 2,1 1,0 3,70-9,-102 20,1 0,0 1,-1 0,1 1,0 0,-1 1,0 1,0 0,0 1,0 0,-1 1,0 0,0 1,0 1,-1 0,0 0,-1 1,0 0,0 1,-1 0,11 15,4 9,-1 1,-1 1,-3 2,0 0,21 66,-28-62,-1 0,-2 0,-2 1,-2 0,-2 0,-2 0,-2 1,-1-1,-3 0,-1 0,-18 62,-2-16,-5 0,-3-2,-4-1,-61 98,51-103,-3-2,-4-3,-67 73,87-112,-1-1,-2-2,-1-1,-1-3,-2-1,-1-2,-61 29,48-37,53-18,0 0,0-1,0 1,0-1,0 0,0 0,0 0,0 0,0-1,-1 1,1-1,1 0,-1 0,0 0,0 0,-3-2,-8-9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6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1039,'1'7,"0"1,1-1,-1 0,1 1,1-1,-1 0,5 7,5 17,86 243,12-5,159 281,-223-461,-3 1,45 136,-82-201,-6-16,-6-14,-164-234,-231-439,317 512,8-4,7-3,-64-249,122 382,3 0,1-1,-2-59,8 85,2 0,-1 1,2-1,0 0,1 1,0 0,1 0,1 0,0 0,1 1,0-1,1 1,10-14,16-16,1 1,2 2,2 1,51-40,-67 62,1 1,1 1,0 2,1 0,0 1,1 2,1 0,-1 2,54-9,-61 14,0 0,0 2,0 0,0 2,0 0,0 1,20 4,-30-3,0 0,0 0,0 1,-1 0,1 0,-1 1,0 0,-1 1,1 0,-1 0,0 0,0 1,-1 0,0 0,10 16,-5-2,-1 0,0 0,-2 1,-1 0,0 1,-2 0,-1 0,0 0,-2 0,-1 0,0 1,-2-1,-6 42,0-21,-3 0,-1-1,-2 0,-1 0,-3-2,-27 50,8-27,-55 74,70-111,-1 0,-1-2,-1 0,-51 39,29-39,26-19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6.7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1,'1'4,"0"1,0-1,0 0,1 1,-1-1,1 0,0 0,1 0,4 7,3 5,125 281,-94-198,98 277,-86-217,98 201,-110-285,-33-60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7.2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0 473,'43'-23,"-23"12,0 0,1 2,44-14,648-102,-604 110,66-8,266-40,-6-32,-202 38,-228 56,-3 1,1-1,0 1,-1-1,1 0,-1 0,1 0,-1 0,1 0,-1 0,3-3,-2-1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7.7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0,'0'52,"2"-1,3 0,1 0,3 0,29 92,19 7,98 183,103 132,-94-177,-140-245,-4-9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8.7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265 771,'2'11,"0"0,0 0,1-1,0 1,1-1,0 1,1-1,0 0,12 18,1 1,573 963,-375-643,-189-294,-26-53,0 0,0 0,-1 0,1 0,-1 0,0 0,0 0,1 0,-1 0,0 0,-1 4,0-6,1 1,0-1,-1 1,1-1,0 1,-1-1,1 1,-1-1,1 1,-1-1,0 1,1-1,-1 0,1 1,-1-1,0 0,1 0,-1 1,0-1,1 0,-1 0,0 0,1 0,-1 0,0 0,1 0,-1 0,0 0,1 0,-1 0,0-1,1 1,-1 0,0 0,0-1,-10-4,0 0,0-1,0-1,1 0,0 0,0-1,1 0,0 0,-10-14,-12-8,-398-424,343 355,5-3,-104-173,149 212,3-2,3-1,3-1,2-1,4-1,-15-83,30 111,1 0,2 0,3-1,0 1,3 0,2 0,19-81,-17 98,1-1,0 1,2 1,1 0,1 0,1 1,1 0,1 2,0-1,2 2,0 0,1 1,41-30,-55 45,1 1,-1-1,1 1,-1 0,1 1,-1-1,1 1,0 0,0 0,0 1,0-1,-1 1,1 0,0 1,0-1,0 1,0 0,0 0,-1 0,1 1,0-1,-1 1,1 0,-1 1,0-1,0 1,0 0,5 4,11 10,0 1,-1 1,32 41,-42-50,15 20,-1 0,-1 1,29 56,-45-75,-1 0,0 1,-1 0,-1 0,0 0,-1 0,0 0,-1 0,0 1,-1-1,0 1,-2-1,1 0,-5 16,-13 25,-1-2,-3-1,-2-1,-42 64,48-83,-92 125,51-75,43-57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19.7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0 103,'35'-3,"-1"-1,0-1,0-2,62-21,-52 14,83-15,-88 23,0 2,0 2,1 1,-1 2,63 10,-88-8,0 0,0 1,0 0,-1 2,0-1,0 2,0-1,-1 2,0 0,0 0,-1 1,0 1,-1-1,0 2,0-1,-1 2,0-1,11 22,-8-9,-1 0,-1 1,-1 0,-2 1,0 0,-2 0,0 0,-2 1,-1 28,-2-10,-3-1,-1 1,-2-1,-20 69,26-112,-2 4,0 1,1 0,0 0,0 0,0 0,1 11,0-16,1 0,-1 0,0 1,1-1,-1 0,1 0,0 0,-1 0,1 0,0 0,0 0,0 0,0 0,0 0,0 0,0 0,0 0,0-1,0 1,0 0,0-1,0 1,1-1,-1 0,0 1,0-1,1 0,-1 0,0 1,0-1,1 0,-1 0,0-1,1 1,1 0,34-4,-1 0,67-19,11-1,-82 20,1 0,-1 2,1 2,0 1,-1 1,1 2,-1 1,44 13,-65-15,0 1,-1 0,1 1,-1 0,-1 0,1 1,-1 0,0 1,0 0,0 0,-1 1,-1 0,1 0,-1 1,0 0,-1 0,0 1,-1 0,0 0,-1 0,1 0,-2 1,0 0,0 0,-1 0,0 0,0 21,-2-4,-2 0,-1 0,-1 0,-1-1,-16 48,-2-11,-37 73,12-43,-5-3,-3-2,-4-3,-108 119,160-196,-17 20,-2-2,0 0,-45 31,66-54,0-1,0 0,0-1,-1 0,1 1,-1-2,1 1,-1-1,-11 0,-8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17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0 201,'512'-24,"-293"6,269 12,-37 3,-401-1,72-17,-71 11,65-4,-93 13,0-1,0-1,0-1,-1-1,0 0,0-2,0-1,28-14,-36 14,0 1,0 1,1 0,25-6,-17 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24.5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10 684,'0'0,"0"0,-1 0,1 0,-1-1,1 1,0 0,-1 0,1 0,-1 0,1 0,0-1,-1 1,1 0,0 0,-1-1,1 1,0 0,-1 0,1-1,0 1,0 0,-1-1,1 1,0-1,0 1,0 0,0-1,-1 1,1 0,0-1,0 1,0-1,0 1,0-1,0 1,0 0,0-1,0 1,0-1,0 1,0 0,0-1,1 1,-1-1,0 1,0 0,0-1,1 1,-1 0,0-1,0 1,1 0,-1-1,0 1,0 0,1-1,17-23,22-11,2 1,1 2,1 2,73-37,201-77,-122 68,3 9,413-82,-544 141,-71 14,-4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25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0 300,'12'-1,"1"0,-1-1,0-1,20-6,20-5,1049-150,-1007 151,0-5,155-50,-226 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25.9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0,'-14'9,"0"0,1 1,0 1,1 0,-15 17,3-3,-221 204,-139 144,323-306,4 2,3 2,-87 152,127-196,1 1,2 1,0-1,2 2,2-1,0 1,2 0,1 1,1 49,5-43,1-1,2 0,2-1,1 1,2-1,1-1,28 59,-20-52,2-2,2 0,2-2,1 0,2-2,63 62,-69-77,0-2,2 0,0-1,2-2,-1 0,2-2,0-1,0-1,1-1,0-2,49 9,-41-12,-5 1,-1-1,1-2,0 0,0-3,58-5,-79 2,0-1,0 0,0-1,0 1,-1-2,0 0,0 0,0 0,-1-1,0 0,0-1,-1 0,0 0,0 0,-1-1,0 0,-1 0,6-12,8-20,-1-1,22-81,-38 115,3-7,-1-1,0 0,-1-1,-1 1,-1 0,0-1,-1 1,0-1,-2 1,0-1,0 1,-2 0,0 0,-1 0,-1 0,0 1,-1 0,0 0,-2 1,1 0,-2 0,-17-19,12 17,0 0,0 1,-2 1,0 1,0 0,-1 2,0 0,-26-11,-1 4,-1 2,-74-15,0 2,36 7,-2 3,0 5,-122-7,175 22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26.8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205 639,'1'32,"2"-1,1 0,2 0,1-1,20 55,73 143,-71-167,226 433,-6-11,-248-480,2 2,0 1,0 0,-1 0,0 1,0-1,0 0,1 12,-3-17,0-1,0 1,0-1,-1 0,1 1,0-1,0 1,0-1,-1 0,1 1,0-1,0 0,-1 1,1-1,0 0,-1 1,1-1,0 0,-1 0,1 1,0-1,-1 0,1 0,-1 0,1 1,0-1,-1 0,1 0,-1 0,1 0,-1 0,1 0,0 0,-1 0,1 0,-1 0,1 0,-1 0,1 0,0-1,-1 1,1 0,-1 0,1 0,0 0,-1-1,1 1,0 0,-1-1,1 1,0 0,-1 0,1-1,0 1,0-1,-1 1,-22-18,-73-82,-144-193,143 157,5-4,-112-231,173 304,-37-122,58 154,2 0,1-1,2-1,1 1,2-54,4 69,2-1,0 1,2 0,0 0,1 1,1 0,1 0,1 0,0 1,2 1,0 0,1 1,27-29,3 2,3 2,1 2,79-51,-94 70,1 1,37-16,-58 30,1 1,0 1,0 0,0 0,1 2,-1-1,1 2,-1 0,18 0,-27 2,0-1,0 1,0-1,0 1,-1 1,1-1,0 0,0 1,-1 0,1 0,-1 0,0 0,1 0,-1 1,0 0,0-1,4 6,-4-2,1-1,-1 1,0 0,-1 0,1 0,-1 0,0 0,-1 0,1 1,0 6,-1 5,0-1,-2 1,0 0,0 0,-2-1,0 1,-7 18,-16 33,-3-1,-3-1,-42 64,21-38,11-12,12-23,-56 82,66-114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27.9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1 301,'13'-2,"0"0,0 0,0-2,-1 1,1-2,-1 0,0 0,18-11,9-4,40-16,271-111,-311 134,1 2,0 2,1 1,0 2,0 2,0 1,47 5,-68 0,-1 1,1 0,-1 2,0 0,0 2,-1 0,0 0,0 2,-1 0,0 2,0-1,-1 2,-1 0,0 1,-1 1,0 0,16 22,-16-16,0 0,-2 2,0 0,-1 0,-1 1,-2 0,0 0,-1 1,-2 0,0 1,-2-1,0 1,-2 37,-4-17,-3-1,-1 0,-2 0,-2 0,-2-1,-27 59,-135 237,101-219,-6-3,-114 128,209-260,1 0,0 1,1 1,0 0,1 1,1 1,31-14,148-49,-195 73,103-28,1 5,205-18,-111 18,-175 20,-3 2,-1-1,0-1,1-1,-2-1,34-14,-40 10,-5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32.7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1 405,'2'-12,"1"0,1 1,-1-1,2 1,0 0,0 0,1 1,8-12,-12 17,13-17,1 1,0 0,1 1,1 1,1 1,1 0,1 1,0 2,1 0,0 1,1 1,40-16,-40 20,1 0,0 2,0 1,0 1,1 1,-1 1,1 1,0 1,0 1,0 2,0 0,-1 2,37 9,-40-5,1 1,-1 1,-1 0,0 2,0 1,-1 0,-1 1,-1 1,0 1,0 0,-2 1,0 1,-1 0,-1 1,0 1,-2 0,11 25,-9-15,0 1,-2 1,-2 0,-1 1,-1 0,-2 0,-1 0,-2 1,-1-1,-2 1,-6 43,-2-32,-3 1,-2-2,-1 1,-3-2,-1 0,-2-2,-2 0,-2-1,-38 46,-37 34,-159 150,251-263,1 0,-2-1,-16 11,25-17,-1 0,0 1,1-1,-1 1,0-1,1 0,-1 1,0-1,0 0,1 0,-1 0,0 0,0 0,0 1,1-1,-1-1,0 1,0 0,1 0,-1 0,0 0,0 0,1-1,-2 1,1-2,1 1,-1 0,1-1,0 1,0-1,-1 1,1 0,0-1,0 1,0-1,1 1,-1 0,0-1,0 1,1-1,-1 1,1 0,-1 0,2-3,4-10,1 1,0 0,1 0,0 0,1 1,0 0,1 1,15-14,98-75,-63 57,1 2,2 4,96-43,-113 61,1 2,1 3,0 1,1 2,98-8,-130 18,0 0,0 2,0 0,0 1,0 0,-1 2,31 9,-40-10,-1 0,0 0,0 0,0 1,0 0,0 0,-1 0,0 1,0 0,0 0,0 0,-1 0,0 1,0 0,0 0,-1 0,0 0,0 0,0 1,-1-1,2 11,0 6,-2 0,-1 0,-1 0,0 0,-2-1,-1 1,-1 0,0-1,-2 0,-16 43,-10 9,-70 119,38-86,-4-4,-5-3,-4-2,-4-5,-4-3,-152 125,164-163,44-34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33.5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0,'-34'657,"7"-246,25-365,-11 425,15-360,5 0,26 131,-22-195,1 0,3-1,1-1,3 0,1-2,2 0,2-1,2-1,2-2,1 0,2-3,2 0,1-2,2-1,1-2,1-2,1-1,2-2,1-2,63 27,-40-25,28 13,-75-29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1.3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1384,'0'-62,"2"1,4-1,2 1,2 0,4 1,2 0,2 2,4 0,33-67,-24 69,1 1,3 2,3 2,1 1,3 2,1 2,58-46,-62 60,1 2,1 2,2 1,1 3,1 1,1 3,0 1,2 3,72-17,-94 29,0 0,0 1,0 2,0 1,0 1,0 1,45 9,-53-6,1 0,-1 2,0 0,-1 1,0 1,0 0,-1 1,0 1,0 1,26 26,-25-20,0 0,-1 2,-2 0,0 0,-1 1,0 1,-2 0,-1 1,-1 0,-1 1,-1-1,-1 2,-1-1,-1 0,-1 1,-1 0,-1 0,-2 0,0 0,-2-1,0 1,-2-1,-1 0,-1 0,-1 0,-16 35,3-20,-2 0,-2-2,-1-1,-2-1,-1-1,-53 48,-6-7,-128 85,-23 0,-102 71,61-53,262-163,18-15,0 0,0 0,0 0,0 0,0 0,1 0,-1 0,0 0,0 0,0 0,0 0,0 0,0 0,0 0,0 0,0 0,1 0,-1 0,0 0,0 0,0 0,0 0,0 0,0 0,0 0,0 0,0 1,0-1,0 0,0 0,1 0,-1 0,0 0,0 0,0 0,0 0,0 0,0 0,0 1,0-1,0 0,0 0,0 0,0 0,0 0,0 0,0 0,0 0,0 1,0-1,0 0,0 0,0 0,0 0,-1 0,1 0,0 0,0 0,0 0,0 0,0 1,0-1,0 0,0 0,0 0,0 0,35-10,-17 5,464-121,-386 103,261-49,111-30,-297 65,-58 15,-106 21,0-1,0-1,0 1,-1-1,1 0,-1-1,0 1,0-1,0 0,7-7,3-6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1.9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1 677,'7'-6,"0"0,1 1,-1 0,1 0,1 1,-1-1,1 2,11-4,79-17,-46 14,1604-320,-1287 262,23-11,-11-31,-354 100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2.9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1119,'-1'-24,"1"0,1-1,1 1,1 0,1 0,1 1,2-1,0 1,1 0,17-31,4 6,2 2,3 2,1 1,2 1,2 2,1 2,2 2,48-32,16-2,2 4,165-73,-35 42,-202 85,0 2,1 1,1 2,65-4,-98 10,-1 1,1 0,0 1,0-1,0 1,-1 0,1 0,0 0,-1 1,1 0,-1 0,1 0,-1 0,0 1,0-1,7 7,-8-6,-1 1,1-1,-1 0,0 1,-1-1,1 1,0-1,-1 1,0 0,0 0,0 0,0 0,-1 0,0 0,1-1,-1 1,-1 0,1 0,0 0,-1 0,-2 6,-2 9,-1-1,-1 0,-1 0,0-1,-14 20,-62 84,39-59,-234 318,180-259,-117 111,200-215,-2 0,0-1,-1-1,-1-1,0-1,-24 12,145-85,-38 29,1 4,1 3,1 2,1 3,1 3,1 4,128-8,-166 18,0 1,0 1,0 2,0 2,-1 0,41 12,-61-12,0-1,1 1,-1 1,-1 0,1 0,-1 1,0 0,0 0,-1 1,0 0,0 1,0 0,-1 0,-1 1,1-1,-1 2,-1-1,1 0,-2 1,1 0,2 12,-2-2,-1-1,-1 1,-1 0,-1 0,0 0,-2 0,0 0,-1 0,-1 0,-1 0,-1-1,-1 1,0-1,-11 20,-11 18,-2-1,-3-1,-45 57,16-29,-3-2,-3-4,-4-2,-136 108,191-172,0 0,0-2,-1 0,0-1,-1-1,0-1,0 0,0-1,-1-2,-38 4,8-5,-1-3,1-1,-56-11,87 10,-120-21,120 19,-1 0,2-2,-1 0,-34-18,33 10,6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17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0 116,'160'-12,"-20"0,37 10,-33 1,206-26,-249 16,166 3,-71 5,-164 1,-1-2,0-1,52-16,-59 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4.6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81 749,'1'19,"0"1,2-1,0 0,1-1,1 1,9 22,54 103,-50-106,417 724,-7-29,-422-720,1 0,0 0,-1 0,0 1,-2 0,1 0,3 22,-8-36,-1 0,1 0,0-1,0 1,0 0,-1 0,1 0,0 0,0 0,-1-1,1 1,0 0,-1 0,1 0,0 0,0 0,-1 0,1 0,0 0,0 0,-1 0,1 0,0 0,-1 0,1 0,0 1,0-1,-1 0,1 0,0 0,0 0,-1 0,1 0,0 1,0-1,0 0,-1 0,1 0,0 1,0-1,0 0,0 0,-1 1,1-1,0 0,0 0,0 1,0-1,0 0,0 0,0 1,0-1,0 0,0 1,0-1,0 0,0 0,0 1,0-1,0 1,-19-23,18 21,-183-281,101 146,-384-658,399 659,6-3,6-3,6-2,-33-164,74 264,2-2,2 1,2 0,1-1,3 0,2 1,10-53,-11 88,1 0,0 1,0-1,1 1,0-1,1 1,0 0,0 1,1-1,0 1,0 0,0 1,1-1,0 1,1 1,-1-1,1 1,0 0,11-4,8-3,1 1,1 1,-1 1,52-8,-51 14,0 0,0 2,0 1,0 2,0 0,0 2,0 1,-1 2,0 0,0 2,39 18,-42-15,-1 0,1 2,-2 0,0 2,-1 0,0 2,-2 0,0 2,-1 0,-1 1,-1 0,17 29,-26-34,-1-1,-1 1,0 1,-1-1,-1 1,-1 0,0 0,-1 0,0 0,-2 0,0 0,-1 1,-1-1,0 0,-10 33,1-15,-1-1,-2 0,-1-1,-1 0,-2-1,-33 43,-230 275,253-316,16-19,-44 46,53-57,0-1,-1 0,1 0,-1 0,0-1,0 1,0-1,-1 0,1 0,0 0,-1-1,1 1,-8 0,2-4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5.6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67,'-4'0,"1"1,-1 0,0 0,0 0,0 0,1 1,-1-1,1 1,-1 0,1 0,0 0,0 1,0-1,0 1,0 0,0 0,1 0,-1 0,1 0,0 0,0 1,0-1,1 1,-1-1,1 1,-2 6,-3 7,2 0,0 0,0 1,-1 27,3-5,2-1,1 1,12 72,-8-88,0-1,2 0,1 0,1-1,1 0,0-1,24 35,-30-51,0 0,1-1,-1 1,1-1,0 0,0-1,1 1,-1-1,1 0,-1-1,1 1,0-1,0 0,0 0,0-1,0 0,0 0,1 0,-1-1,0 0,1 0,-1-1,0 0,0 0,7-2,-3 1,1-1,0 0,-1 0,0-1,0-1,0 0,-1 0,1-1,-1 0,0-1,-1 0,0 0,14-16,-17 14,0 0,0 0,-1-1,-1 1,1-1,-1 0,-1 0,0 0,-1 0,0 0,0-1,-2-19,-2-14,-14-69,15 100,-1-5,-1 0,0 0,-2 0,0 1,0 0,-2 0,0 1,-1 0,-1 0,0 1,-1 0,-1 1,0 0,-19-16,2 7,-40-26,49 39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6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1,'6'1,"-1"1,1 0,-1 1,0-1,0 1,0 0,0 0,0 1,-1 0,1-1,-1 1,7 9,6 4,63 57,-4 4,108 143,98 197,-176-243,86 199,-148-275,-6 3,-3 1,36 185,-51-135,-7 1,-9 243,-4-390,-1-4,1 0,0-1,0 1,0 0,0 0,0 0,0-1,1 1,0 0,-1 0,1-1,0 1,0 0,0-1,3 5,2-4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7.1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0 651,'22'-2,"0"0,-1-1,27-8,17-2,1073-252,-1071 246,818-265,-751 241,-126 38,-7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7.6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1,'2'24,"2"0,1 0,0 0,2-1,1 1,0-2,16 30,0 4,575 1210,-474-1049,-114-200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8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211 531,'1'39,"2"0,2 0,2 0,1-1,16 44,79 176,-92-234,78 167,9-5,195 278,-264-424,-16-23,0-1,-2 1,0 1,0 0,-2 1,8 21,-17-40,0 0,0 0,0 0,0 0,0-1,-1 1,1 0,0 0,0 0,0 0,0 0,0 0,0 0,0 0,0 0,0 0,0 0,-1 0,1 0,0 0,0 0,0 0,0 0,0 0,0 0,0 0,0 0,-1 0,1 0,0 0,0 0,0 0,0 0,0 0,0 0,0 0,0 0,0 0,0 0,-1 1,1-1,0 0,0 0,0 0,0 0,0 0,0 0,0 0,0 0,0 0,0 0,0 0,0 1,0-1,-14-14,-14-18,-420-632,335 471,-152-361,239 488,-22-90,42 129,1 1,1-1,1 1,1-1,2 0,4-44,-2 59,0 0,1 0,1 0,0 1,0-1,1 1,13-20,-15 25,1 1,0 0,0 0,1 0,-1 1,1-1,0 1,0 0,0 1,1-1,-1 1,1 0,0 0,0 1,0 0,8-2,38-6,0 3,1 1,0 4,-1 1,57 7,-101-5,0 0,1 1,-1 0,0 0,-1 1,1 0,0 0,-1 1,0 0,0 0,0 1,0-1,0 2,-1-1,0 1,-1 0,1 0,-1 1,0-1,0 1,-1 0,4 9,-3-5,-1 1,0 0,-1 0,0 0,-1 0,-1 1,0-1,0 1,-1-1,-1 1,0-1,-1 0,0 1,-4 11,-17 47,-4-1,-38 71,-4 9,57-119,6-14,-1 0,-1 0,0-1,-1 0,-13 17,7-17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49.8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1 200,'0'-4,"1"-1,0 1,0 0,1-1,-1 1,1 0,0 0,0 0,0 0,0 0,1 1,0-1,0 1,0 0,0-1,0 1,1 0,-1 1,1-1,6-3,10-6,1 1,35-13,-46 20,24-10,1 2,0 1,1 2,0 1,0 2,1 1,0 2,43 3,-63 0,0 2,0 0,-1 1,1 1,0 1,-1 0,0 1,-1 0,1 2,-1-1,0 2,-1 0,0 1,-1 0,0 1,0 1,-1 0,-1 1,19 25,-20-22,-1-1,-1 1,0 0,-1 1,-1 0,-1 0,0 0,-1 1,-1-1,0 1,-1 30,-3-23,-1-1,-1 0,-1 0,-1 0,-2-1,0 0,-19 42,3-22,-1-1,-2-2,-2 0,-2-2,-1-1,-2-2,-1-1,-46 35,76-66,-6 6,0-1,-1-1,0 1,0-2,-20 10,80-45,-27 22,1 0,1 1,-1 2,1 0,0 2,0 0,0 2,0 0,0 2,0 1,0 0,-1 2,1 1,-1 1,37 16,-24-6,0 1,-1 2,-1 1,-1 2,-1 2,-1 0,-2 2,43 50,-54-56,-1 2,-1 0,-1 1,13 29,-21-39,-1 1,-1 0,0 1,-1-1,-1 1,0 0,-1 0,0 25,-3-33,0-1,0 1,-1-1,0 0,-1 0,0 0,0 0,0 0,-1 0,0-1,0 0,-6 7,-10 12,-38 33,34-35,-20 19,-1-3,-2-1,-2-3,-1-2,-2-2,-1-2,-57 21,89-41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50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1143,'10'-1,"0"0,1-1,-1 0,0-1,0 0,0-1,-1 0,1 0,17-12,5-1,1068-559,-768 397,146-84,-361 200,-114 58,-10 6,6-1,-13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51.1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1 546,'122'-7,"-1"-5,181-42,-186 31,456-103,-468 96,-1-5,-1-4,134-73,-174 78,83-32,-127 58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2:52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887 0,'-4'1,"0"0,0 0,0 1,0-1,1 1,-1 0,0 0,1 0,-1 1,1-1,0 1,-6 5,-4 3,-32 28,2 1,1 3,2 1,-35 52,-120 206,-33 130,195-355,3 2,4 0,-29 151,51-203,1-1,2 1,0 0,2 0,1 0,1-1,1 1,2-1,0 0,2 0,0-1,2 0,1 0,1-1,1-1,1 0,1-1,1 0,1-1,1-1,1-1,23 19,21 15,2-4,3-2,1-3,2-4,2-2,138 49,-111-55,2-4,0-4,2-5,195 11,-295-30,8 1,-1-1,1 0,0-1,20-3,-30 3,0 1,0-1,-1 1,1-1,0 1,0-1,-1 0,1 0,0 0,-1 0,1 0,-1 0,1-1,-1 1,0 0,0-1,1 1,-1-1,0 0,0 1,0-1,-1 0,1 1,0-1,-1 0,1 0,-1 0,1 1,-1-1,0 0,0 0,0 0,0 0,0 0,0 0,-1-3,-8-23,-1 0,-1 0,-1 1,-2 1,0 0,-21-27,27 40,-20-29,-1 1,-2 1,-68-65,75 83,-1 1,-1 1,-2 1,1 1,-2 2,0 1,-32-12,2 7,0 2,-2 3,1 3,-2 2,-118-3,153 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18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0 112,'129'1,"184"-7,-190-17,-91 16,0 0,1 2,40-1,-26 4,1-3,73-16,-14 1,-86 15,-5-1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06.7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1,'4'87,"20"114,-9-96,8 61,8-1,64 200,-61-264,5 0,4-3,4-1,98 148,-122-212,1 0,29 28,-44-52,0-1,0 1,1-1,0-1,0 0,1 0,0-1,0-1,1 0,19 6,-8-6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07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10,1 10,1 8,11 11,1 5,3 7,1 1,4-5,-5-5,-4-5,-1-12,-7-8,-5-3,-2-7,-3-1,-4-4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07.7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1 673,'4'-9,"10"-2,7-9,9-4,16-12,13-3,9-9,11-8,8-3,7 3,4-1,-5 5,-6 3,-10 5,-13 6,-9 5,-9 8,-14 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08.6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0 252,'16'-17,"1"1,1 0,0 1,1 1,39-21,-44 27,50-25,94-34,-139 60,-1 1,1 1,0 1,1 1,-1 0,0 1,1 2,0 0,-1 1,25 4,-38-4,-1 0,0 0,1 1,-1-1,0 1,0 1,0-1,0 1,0 0,-1 0,1 0,-1 1,0-1,0 1,0 0,0 1,-1-1,1 0,-1 1,-1 0,1 0,0 0,-1 0,0 0,-1 0,1 1,-1-1,0 1,0-1,0 1,-1-1,0 1,0-1,0 1,-1-1,0 1,0-1,0 1,-4 7,-18 36,-3 0,-48 67,40-65,-45 89,57-96,14-30,0 0,2 0,-1 0,2 1,-5 17,10-31,0-1,0 1,0-1,0 1,0-1,0 1,0-1,0 0,0 1,0-1,0 1,0-1,1 1,-1-1,0 1,0-1,0 0,0 1,1-1,-1 0,0 1,1-1,-1 1,0-1,0 0,1 0,-1 1,1-1,-1 0,0 0,1 1,-1-1,1 0,-1 0,0 0,1 0,-1 1,1-1,-1 0,1 0,-1 0,0 0,1 0,-1 0,1 0,-1 0,1-1,-1 1,1 0,-1 0,0 0,1 0,-1 0,1-1,28-11,-27 11,352-203,54-26,-374 215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09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1378,'5'22,"0"-1,2 0,1-1,0 0,1 0,21 32,99 152,405 581,-530-779,18 33,-21-38,0 1,0-1,-1 0,1 1,0-1,-1 1,1-1,-1 1,0-1,1 1,-1-1,0 1,0-1,0 1,0-1,0 1,0-1,0 1,-1-1,1 1,-1 1,0-2,1-1,-1 0,1 0,-1 1,1-1,-1 0,1 0,-1 0,1 0,-1 0,1 0,-1 0,1 0,-1 0,0 0,1 0,-1 0,1 0,-1 0,1 0,-1-1,1 1,-1 0,1 0,0-1,-1 1,1 0,-1-1,1 1,0 0,-1-1,-16-15,15 14,-117-134,-137-203,234 308,-65-95,6-3,-121-261,164 298,3-3,5 0,3-3,6 0,-15-143,32 199,2 0,2-1,1 1,3-1,1 1,2 0,2 1,1 0,3 0,28-64,-32 90,1 0,0 0,1 1,1 1,0-1,1 2,0 0,0 1,2 0,-1 1,1 0,1 2,0-1,0 2,0 0,1 1,0 1,0 1,35-5,-46 9,0-1,0 2,0-1,0 1,0 0,0 0,-1 1,1 0,0 0,-1 0,1 0,-1 1,0 0,10 7,-8-3,1 0,-1 0,-1 0,0 1,0 0,0 0,-1 1,5 11,2 8,-2-1,-2 1,0 1,-2 0,3 31,-5-28,-1-1,-2 1,-1 0,-2 0,-1 0,-2-1,0 1,-3-1,0 0,-2-1,-1 0,-2-1,0 0,-24 36,-169 252,197-303,-1 0,0 0,0-1,-19 17,16-20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0.5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43,'-31'3,"0"1,1 2,0 1,-58 21,35-9,0 3,2 1,0 3,-46 33,74-43,0 0,2 1,0 1,1 1,1 1,1 1,1 0,1 1,0 1,-16 33,30-51,0 1,0-1,1 0,-1 1,1-1,0 0,1 1,-1 0,1-1,0 1,1-1,-1 1,1-1,0 1,0-1,1 1,0-1,0 0,0 0,0 0,1 0,0 0,0-1,0 1,1-1,-1 0,1 1,0-2,8 7,11 8,1-2,0 0,1-2,38 17,-48-24,20 9,164 73,-171-79,1-1,0-1,1-1,-1-1,34 1,-60-7,1 0,-1 0,1-1,-1 1,0-1,1 1,-1-1,0 0,1-1,-1 1,0 0,0-1,0 0,0 0,0 0,0 0,-1 0,1 0,-1-1,0 1,1-1,-1 0,0 1,0-1,-1 0,1 0,-1 0,1-1,-1 1,1-5,3-10,-1-1,-1 0,-1 0,1-27,-2 14,9-94,-14-240,4 361,-2-14,0 1,-1-1,-1 1,-6-19,9 33,-1 0,1 0,-1 0,0 0,-1 1,1-1,0 0,-1 1,0 0,0 0,0 0,0 0,0 0,-1 0,1 1,-1 0,0 0,0 0,0 0,0 0,0 1,-8-2,-11-2,2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1.2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0,'31'2,"1"0,-1 2,0 2,0 1,31 10,147 65,-179-69,82 35,-2 6,181 119,-234-132,-1 2,-3 3,-1 2,-3 2,-2 2,52 76,-44-45,-3 2,-4 2,-5 3,-3 1,-4 2,-4 1,-5 1,-3 2,-5 0,8 122,-26-210,0 5,0 0,-1-1,0 1,-1 0,-5 21,0-18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3.0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3259 0,'-2'5,"0"-1,0 1,0 0,0-1,-1 0,0 0,0 0,0 0,0 0,0 0,-7 5,3-2,-847 830,-34-42,879-787,-1100 927,1000-846,67-52,19-17,-1 0,0-2,-2 0,-36 18,60-35,1 0,-1 0,1 0,-1-1,0 1,0-1,1 1,-1-1,0 0,0 0,1 1,-1-1,0 0,0-1,1 1,-4-1,4 1,0-1,0 1,0-1,1 1,-1-1,0 0,1 1,-1-1,1 0,-1 0,1 1,-1-1,1 0,0 0,-1 0,1 0,0 1,-1-1,1 0,0 0,0 0,0-1,0-5,0 0,1 0,0 1,0-1,1 0,3-9,5-10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3.9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1,'-32'34,"14"-5,2 2,1-1,1 2,-10 34,5-16,-524 1261,514-1245,18-45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5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1 870,'1'-23,"1"0,1 0,2 0,0 0,1 0,1 1,1 0,16-30,2 4,3 1,49-64,-45 69,2 1,2 2,2 2,1 1,2 2,48-30,-59 45,2 1,-1 1,2 2,0 2,1 0,0 3,1 1,0 1,65-4,-73 10,0 2,0 1,0 1,0 1,-1 2,1 1,50 17,-63-16,-1-1,1 2,-1 0,0 1,-1 0,0 1,-1 1,0 0,0 0,-1 1,-1 1,0-1,-1 2,0 0,7 16,-5-6,-2 1,-1-1,-1 2,-1-1,-1 1,-1 0,-2 0,0 33,-4 8,-3-1,-14 71,3-63,-2-1,-4-1,-3-1,-37 74,9-40,-125 185,157-260,-36 38,93-92,2 2,44-20,-56 28,684-279,-275 127,-420 159,0 0,0 0,16-12,-10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20.0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97,'26'-2,"48"-8,10-2,206 7,96-8,156-24,-397 20,-144 17,0 0,-1 0,1 0,0-1,-1 1,1 0,0 0,0 0,-1 0,1 1,0-1,-1 0,1 0,0 0,0 0,-1 1,1-1,0 0,-1 1,1-1,-1 0,1 1,-1-1,1 1,0 0,-4 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6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1685,'43'60,"179"204,-56-72,405 517,-559-694,-7-11,-1 1,0-1,0 1,0 0,-1 0,1 0,-1 1,-1-1,1 1,-1-1,0 1,0 0,1 7,-3-12,0 0,0-1,0 1,0 0,0-1,0 1,0-1,0 1,-1 0,1-1,0 1,0-1,-1 1,1-1,0 1,-1-1,1 1,0-1,-1 1,1-1,-1 1,1-1,-1 0,1 1,-1-1,1 0,-1 1,1-1,-1 0,0 0,1 0,-1 1,1-1,-1 0,0 0,1 0,-1 0,1 0,-1 0,0 0,1 0,-1 0,0-1,1 1,-1 0,1 0,-1 0,1-1,-1 1,1 0,-1-1,1 1,-1 0,1-1,-1 1,1-1,-1 0,-35-25,34 24,-978-937,963 921,-68-68,-93-123,156 179,1-1,2-1,1-1,1 0,2-1,1-1,2 0,-12-56,18 45,2 1,1-1,3 1,2-1,2 0,1 1,3 0,1 0,3 1,20-51,-4 27,3 1,3 2,2 1,3 2,77-93,-79 112,1 3,2 1,63-48,-77 68,1 1,0 1,1 1,1 1,1 2,0 1,40-10,-58 19,0 0,1 1,-1 1,1 0,-1 0,1 2,-1-1,1 1,-1 1,0 1,1-1,-1 2,-1 0,1 0,0 1,-1 0,0 1,0 1,-1-1,1 2,-2-1,1 2,-1-1,0 1,-1 0,0 1,0 0,8 16,1 3,-2 0,-1 1,-2 1,-1 0,-1 0,-1 1,-2 1,-2-1,0 1,-3 0,0 0,-3 0,-7 62,-1-40,-3 0,-3 0,-1-1,-3-1,-3-1,-1-1,-41 64,-16 7,-107 122,79-107,91-113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6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255 131,'-5'0,"1"1,-1 0,1 0,0 0,0 1,0 0,0-1,0 1,0 1,0-1,0 0,1 1,0 0,-1 0,1 0,0 0,0 1,0-1,1 1,-1-1,1 1,0 0,-3 7,-5 11,1 1,-12 48,16-54,-34 142,8 1,-18 245,47-390,1-6,0 1,1 0,0 0,0 0,1 0,3 14,-3-22,0 1,0-1,0 0,0 0,0-1,1 1,-1 0,0 0,1 0,0-1,-1 1,1-1,0 1,0-1,0 0,0 0,0 0,0 0,0 0,0 0,0 0,0-1,1 1,-1-1,0 0,0 0,1 1,-1-1,0-1,0 1,1 0,3-1,17-3,0-1,-1 0,1-2,-2-1,37-17,102-63,-147 80,24-14,-2-2,0-2,-2-1,32-32,-48 42,-2 0,0-2,-2 1,1-1,-2-1,-1-1,-1 1,0-2,7-25,-15 41,0 0,0 0,-1 0,1 0,-2 0,1-1,-1 1,0 0,0-1,0 1,-1 0,0-1,-1 1,1 0,-1 0,0 0,-1 0,1 0,-1 1,0-1,-1 1,1 0,-1 0,0 0,0 0,-1 0,1 1,-1 0,-5-4,-231-171,-58-49,291 220,-1 0,1 0,1-1,-11-13,6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7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0 813,'8'-1,"0"-1,-1 0,1-1,-1 1,0-2,0 1,0-1,0 0,10-8,23-12,892-396,-544 249,-378 166,30-11,0-3,-2 0,-1-3,50-37,-65 38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7.7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1,'1'4,"0"-1,1 1,-1 0,1 0,0-1,0 1,0-1,1 1,-1-1,1 0,-1 0,6 4,7 10,64 84,122 121,108 72,-153-150,-90-81,-3 3,67 90,-112-129,-6-6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8.7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237 782,'3'1,"1"0,0 0,-1 0,1 1,-1 0,1 0,-1 0,0 0,0 0,0 0,0 1,0 0,4 4,4 4,515 533,-293-288,-207-230,-15-16,-1 1,0 0,0 0,-1 1,14 25,-22-36,-1-1,0 0,1 1,-1-1,0 0,0 0,1 1,-1-1,0 1,0-1,0 0,1 1,-1-1,0 0,0 1,0-1,0 1,0-1,0 0,0 1,0-1,0 1,0-1,0 0,0 1,0-1,0 1,0-1,-1 0,1 1,0-1,0 0,0 1,-1-1,1 1,0-1,0 0,-1 0,1 1,0-1,-1 0,1 0,0 1,-1-1,1 0,0 0,-1 0,1 1,0-1,-1 0,1 0,-1 0,1 0,0 0,-1 0,1 0,-1 0,1 0,0 0,-1 0,1 0,-1 0,1 0,0 0,-1-1,-29-10,-5-14,1-1,1-2,1-1,-36-43,4 5,-96-93,-206-268,319 364,-4-2,3-2,3-3,-42-88,78 139,1-1,1 0,1 0,1 0,1-1,1 0,0 0,2-25,1 39,0 0,1 0,0 0,1 0,0 0,0 0,1 1,-1-1,2 1,-1-1,1 1,0 0,1 0,-1 1,1-1,1 1,-1 0,1 1,0-1,0 1,1 0,0 1,0 0,13-7,143-54,-140 58,0 1,1 0,-1 2,1 1,32 0,-50 3,0 0,-1 1,1-1,0 1,0 1,-1-1,1 1,-1 0,1 1,-1-1,0 1,0 0,0 0,0 0,6 6,-5-2,-1-1,1 1,-1 0,0 0,-1 0,0 1,0-1,0 1,3 14,-2-4,-1 1,-1-1,0 1,-2-1,0 1,-1 0,-1-1,-1 1,-4 23,-23 69,-85 208,97-265,13-33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19.6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1 428,'9'0,"0"-1,-1 0,1-1,0 0,-1-1,1 0,-1 0,12-6,64-42,-53 30,392-222,-387 225,-13 6,1 0,0 2,1 0,0 2,51-10,-73 18,-1 0,1 0,-1 0,1 1,-1-1,1 1,-1 0,1 0,-1 0,0 0,1 0,-1 1,0-1,0 1,0-1,0 1,0 0,0 0,-1-1,1 1,0 1,-1-1,0 0,1 0,-1 0,0 1,1 4,4 8,-1 0,-1 1,3 19,-5-25,2 14,0 1,-2 0,0 0,-2 0,-5 43,2-53,0 0,-1 1,0-1,-1 0,-1-1,0 1,-1-1,-1 0,0-1,-13 16,10-15,4-6,0-1,1 2,0-1,-9 19,15-27,0 1,-1-1,1 1,0-1,0 1,0-1,0 1,0 0,0-1,0 1,0-1,0 1,0-1,0 1,0 0,0-1,0 1,1-1,-1 1,0-1,0 1,1-1,-1 1,0-1,1 1,-1-1,0 1,1-1,-1 0,1 1,-1-1,1 1,23 5,31-8,-53 2,64-11,74-22,33-5,-147 33,0 2,1 2,-1 0,41 4,-60-2,-1 0,0 0,0 1,0 0,0 0,0 0,0 1,0 0,-1 0,1 1,-1-1,0 1,0 0,0 0,5 7,-3-2,-1-1,-1 1,0-1,0 2,-1-1,0 0,0 1,4 18,-3 2,-1 0,-2 1,0-1,-2 1,-6 45,-3-25,-2-1,-2-1,-2 0,-3-1,-1 0,-3-2,-52 85,64-116,-1 0,0-1,-1-1,-1 0,0 0,-23 16,17-16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0.4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1 995,'4'0,"15"-13,20-8,18-14,19-13,27-12,23-12,22-12,22-8,11-5,-8 4,-12 6,-21 9,-20 14,-28 8,-20 15,-18 9,-19 11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0.9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1 525,'14'-1,"0"-1,-1-1,1-1,0 0,-1 0,0-1,0-1,14-8,21-9,1059-425,-1078 437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2.5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1619,'31'-80,"3"2,3 1,4 2,3 2,56-71,9 7,179-176,-180 209,177-133,-219 190,1 3,3 3,1 3,105-40,-144 66,0 2,1 1,0 2,51-6,-72 12,0 1,0 0,0 0,0 1,0 1,0 0,-1 0,1 2,-1-1,1 1,-1 1,0 0,-1 1,1 0,16 13,-14-7,0 1,-2 0,1 1,-2 1,0-1,0 2,-2-1,0 1,-1 1,0-1,-1 1,5 28,0 11,-2 1,1 89,-8-100,-2-1,-3 1,-1 0,-2-1,-3 0,-1 0,-2-1,-21 50,23-71,-1 1,-1-2,-1 0,-1 0,-1-2,-1 1,-1-2,0 0,-2-1,0-1,0-1,-2-1,0 0,-1-2,0 0,-25 9,21-10,40-16,30-8,91-14,2 7,166-3,-219 18,111 10,-169-4,1 1,0 2,-1 1,0 1,0 1,-1 1,0 1,31 18,-47-23,-1 1,0 0,0 1,0 0,-1 0,0 1,0-1,-1 2,0-1,0 1,-1 0,6 14,-6-9,-1-1,0 0,-1 1,-1-1,0 1,-1 0,0 0,-2 20,-3-5,0 0,-2-1,-1 1,-2-1,-1-1,0 0,-2 0,-20 31,7-20,-1 0,-3-2,0-1,-62 55,17-28,-101 67,75-64,-196 95,202-122,62-26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3.4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1194,'15'17,"-1"1,0 0,20 39,-2-4,121 166,9-6,356 357,-497-550,40 43,-59-60,1 0,-1 1,1-1,-1 1,0-1,0 1,-1-1,1 1,-1 0,0 0,0 0,0 0,0 0,-1 0,0 0,0 7,0-9,-1 0,1 0,-1-1,0 1,1 0,-1-1,0 1,0-1,0 1,0-1,0 1,-1-1,1 1,0-1,-1 0,1 0,-1 0,1 0,-1 0,1 0,-1 0,0-1,1 1,-1 0,0-1,0 1,1-1,-1 0,0 0,0 0,0 0,0 0,1 0,-1 0,0 0,0-1,0 1,-2-2,-5 0,0 0,0-1,0-1,0 1,1-1,-12-8,-24-19,3-2,0-1,3-3,-37-43,-127-175,84 91,7-5,8-5,-158-365,240 484,2-1,3-2,2 1,2-2,3 1,-2-116,12 149,1-1,1 1,1 0,2 0,0 1,1-1,2 1,12-25,-12 33,0 1,1-1,1 2,0 0,1 0,1 1,0 0,0 1,1 1,1 0,0 1,25-12,-25 14,0 0,1 1,0 1,1 1,-1 0,1 1,0 1,24-2,-32 5,-1 1,1-1,-1 2,1-1,-1 1,0 0,1 1,-1 0,0 0,-1 1,1 0,-1 0,1 1,-1 0,-1 0,1 1,-1 0,10 11,-5-4,-1 0,-1 0,0 2,-1-1,0 1,-1 0,-1 0,0 1,-1 0,-1 0,-1 0,0 0,-1 1,0 0,-2-1,0 1,0-1,-2 1,0-1,-6 21,-1-3,-1-2,-2 1,-1-2,-2 0,-1 0,-1-1,-2-1,-41 50,26-34,2 3,2 0,2 2,2 1,-23 65,32-75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09.9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0,'-1'0,"0"1,-1-1,1 1,0-1,0 1,0 0,0-1,0 1,0 0,1 0,-1 0,0 0,0-1,0 1,1 0,-1 0,1 0,-1 1,1-1,-1 0,1 0,-1 0,1 0,0 0,0 1,0-1,-1 2,-3 38,4-36,-1 7,1 1,0-1,1 1,1-1,0 0,0 1,1-1,1 0,0-1,0 1,2-1,-1 0,1 0,1 0,0-1,0 0,14 14,624 674,-402-447,-220-227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23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1 100,'0'-2,"0"-1,1 1,-1-1,1 1,0 0,0 0,0-1,0 1,0 0,0 0,1 0,-1 0,1 0,-1 0,1 1,0-1,0 0,-1 1,1-1,0 1,0 0,1 0,-1 0,0 0,0 0,1 0,-1 0,0 1,1-1,-1 1,0 0,4 0,13-3,0 2,0 0,22 3,-19-1,90-2,80 4,-177 0,1 0,0 1,-1 1,29 13,30 9,-52-23,0 0,1-1,-1-1,1-1,30-3,114-22,-110 14,89-5,90-2,-156 9,-52 4,-1-1,28-10,30-5,-61 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5.1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1,'-4'3,"0"0,0 1,0-1,0 1,0 0,1 0,0 1,0-1,0 0,0 1,-2 6,-1 0,-80 155,-95 264,111-234,60-162,2 1,1 0,-4 62,10-90,1 0,0 1,1-1,-1 0,1 0,1 1,0-1,0 0,0 0,0 0,1-1,0 1,1-1,0 1,0-1,5 5,-4-5,2 0,-1-1,1 0,-1-1,1 0,0 0,1 0,-1-1,1 0,0 0,0-1,0 0,13 2,27 4,0-2,0-3,0-1,71-7,-98 2,1 0,-2-2,1 0,-1-2,1 0,-2-1,1-1,-1 0,-1-2,0 0,0-1,23-22,-28 22,-1 0,-1-1,0 0,-1-1,-1 0,0-1,-1 0,0 0,-1-1,6-21,-5 6,-1 0,-2 0,-1-1,-1-53,-1 28,-3-85,0 127,-1 0,0 0,-2 0,1 0,-2 1,0 0,-7-15,6 19,-1-1,-1 1,0 0,0 1,-1 0,-14-12,-67-47,71 55,-38-23,31 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6.6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1051,'500'525,"-319"-330,97 106,486 490,-558-610,-205-181,0 1,1 0,-1 0,0 0,0 0,0 0,1 0,-1 1,0-1,-1 0,1 0,0 1,0-1,0 1,-1-1,1 2,-20-5,-42-25,59 26,-264-149,176 95,-89-51,-311-246,444 309,1-1,3-2,1-2,-35-56,-111-217,149 247,2-2,5-1,2-1,4-2,-14-82,33 127,1 0,2-1,1 1,2-1,2 1,1-1,2 1,1 0,2 1,1-1,1 1,3 1,0 0,24-40,-8 28,2 2,1 1,3 1,1 2,2 1,2 2,1 2,1 2,2 2,82-43,-53 37,1 4,1 3,2 3,0 4,2 3,114-13,-133 26,0 2,110 9,-140-2,-1 1,1 2,-1 0,-1 2,1 2,-1 0,43 24,-59-27,0 1,-1 0,0 1,0 0,-1 0,-1 1,1 1,-2-1,1 1,-2 1,14 24,-14-19,0 1,-1 0,-1 1,0-1,-2 1,0 0,1 37,-6-20,0-1,-2 0,-2 0,-1 0,-2 0,-1-1,-2-1,-29 60,22-60,-1-2,-1 0,-1-1,-30 29,-112 99,20-21,124-118,4-4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7.6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1 428,'6'-2,"-1"1,1 0,0-1,-1 0,0-1,1 1,-1-1,0 0,0 0,0 0,7-8,3 0,306-198,-262 176,0 3,2 3,113-35,-156 57,0 1,0 0,0 1,0 1,1 1,-1 1,0 0,28 5,-39-4,1 1,-1 0,0 1,1 0,-1 0,0 0,-1 1,1 0,-1 0,0 1,0 0,0 0,0 0,-1 1,0 0,0 0,-1 0,1 1,-1-1,-1 1,1 0,3 11,-2-2,0 1,-1-1,-1 1,0 0,-1 0,-1 0,-1 0,0 0,-1 0,-1 0,-1 0,0 0,-2 0,1-1,-10 20,-11 18,-2-1,-2-2,-39 52,-15 27,74-108,10-22,-1 0,0 0,0 1,0-1,0 0,0 0,0 1,0-1,0 0,1 0,-1 0,0 1,0-1,0 0,0 0,1 0,-1 0,0 1,0-1,0 0,1 0,-1 0,0 0,0 0,1 0,-1 0,0 0,0 0,1 0,-1 0,0 0,0 0,1 0,-1 0,0 0,0 0,1 0,-1 0,0 0,1 0,38-18,-24 10,33-13,0 2,0 2,2 3,98-16,-32 16,125 0,-221 14,0 0,-1 1,1 1,0 1,-1 1,0 0,0 1,0 2,18 8,-28-11,0 1,-1 0,0 1,0 0,0 1,-1-1,0 1,0 1,-1-1,0 1,0 0,0 0,-1 1,-1 0,0 0,0 0,0 0,-1 1,3 16,-3-5,-1 0,-1 0,-1 0,-1 0,0 1,-2-1,-1-1,0 1,-1 0,-2-1,0 0,-18 35,-5 2,-3-2,-77 98,63-99,-3-3,-2-1,-92 67,88-73,28-23,3-6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8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1248,'175'-79,"145"-86,-7-13,-9-14,375-308,-554 397,-89 72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28.8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1 691,'11'-2,"0"-1,0 0,0 0,0-1,0-1,-1 1,1-2,-1 1,12-10,12-6,99-52,272-143,17 34,-171 97,-247 84,-1 0,0 0,1 0,-1-1,0 1,0-1,0 1,0-1,0 0,0 0,-1 0,1-1,-1 1,1-1,-1 1,0-1,0 0,0 0,0 0,0 0,1-6,2-3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30.6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0,'6'10,"0"0,1 0,0-1,0 0,16 13,1 3,901 1054,-607-696,-96-142,-203-222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31.4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1147,'1'-44,"3"-1,1 1,3 0,1 0,2 0,3 2,29-67,233-477,-268 570,1 0,0 0,1 1,21-25,-27 36,0 0,1 0,-1 1,1-1,0 1,0 0,0 0,0 1,1 0,-1 0,1 0,0 0,-1 1,1 0,0 0,0 1,-1 0,11 0,6 3,0 0,0 1,-1 2,0 0,0 1,0 1,-1 1,0 1,29 19,-27-14,-1 0,-1 2,-1 0,0 1,-1 0,-2 2,29 41,-37-46,-1 1,0 0,-1 1,-1-1,-1 1,0 0,-1 0,-1 1,-1-1,0 0,-1 1,-1-1,0 0,-2 1,-4 17,-7 21,-2 0,-2-1,-30 59,23-56,-2-2,-3 0,-43 60,59-99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32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53 251,'-2'0,"0"0,0 0,0 1,1-1,-1 0,0 1,0-1,1 1,-1 0,1-1,-1 1,0 0,1 0,-1 0,1 0,0 0,-1 1,1-1,0 0,0 1,0-1,-2 3,1 0,0 1,0-1,0 1,0 0,1 0,0 0,0 0,0 5,-1 11,2-1,5 41,-4-49,1 0,1-1,0 1,0-1,1 0,1 0,0-1,0 1,1-1,1 0,-1-1,10 11,-4-7,1-1,0-1,1 0,0 0,1-1,0-1,24 11,-6-7,0-1,1-2,1-1,0-1,0-2,0-2,55 0,-89-4,12 1,-1-1,0-1,0 0,0-1,20-5,-28 6,-1 0,0-1,0 0,0 1,0-1,0 0,-1 0,1-1,-1 1,1 0,-1-1,0 0,0 1,0-1,0 0,0 0,-1 0,1 0,-1 0,0-1,0 1,0 0,0-1,0-5,2-25,0-1,-3 1,0 0,-3 0,-1 0,-1 0,-1 1,-14-38,11 44,-1 0,-1 0,-2 1,0 0,-2 1,-1 1,-1 1,-1 0,-39-39,53 59,1 1,-1-1,0 1,0 0,0 0,0 0,0 1,0-1,0 1,-1 0,1 0,0 1,-1-1,1 1,-1 0,1 0,-1 1,-4 0,-10 3,0 0,-34 13,26-8,-2 2,7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35.5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1,'1'4,"0"0,0 0,0 0,1 0,-1 0,1 0,0-1,0 1,1-1,-1 1,4 3,5 10,322 544,31-5,468 545,-557-792,21 26,-273-307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38.2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4207,'6'-2,"0"1,0-1,1 0,-1 0,-1-1,1 0,0 0,5-4,20-10,1239-466,-1023 396,3349-1116,-2215 748,-22-49,-1063 374,-6-13,-7-12,353-256,-556 354,47-34,219-118,-228 150,157-54,-228 98,1 1,1 3,0 1,0 3,1 2,78 2,-97 6,0 1,-1 2,0 1,0 1,-1 2,55 26,157 102,-219-124,105 74,-3 5,-4 6,171 184,90 172,-36 32,219 276,8-136,-52-61,-506-550,11 13,0 0,-2 2,24 42,-45-70,-1-1,0 1,0-1,0 1,0-1,0 1,0-1,-1 1,1 0,-1-1,0 1,0 0,0 0,0-1,0 1,0 0,-1-1,0 1,1 0,-1-1,0 1,0-1,0 1,-1-1,1 1,0-1,-1 0,0 0,1 0,-1 0,0 0,-4 3,-6 4,-1-1,0 0,0-1,0-1,-16 6,6-2,-1475 717,32 69,701-375,-347 161,-31-75,927-423,-599 223,-14-52,94-75,-1229 335,1765-454,-591 165,784-225,-4 2,0 0,0-1,0 0,-1-1,-18 0,26-2,0 1,0-1,-1 0,1 0,0 0,0 0,0-1,0 1,0-1,1 0,-1 0,0 0,1 0,-1 0,1-1,0 1,0-1,0 1,0-1,0 0,-2-6,-114-247,81 186,-4 1,-3 2,-2 2,-99-106,-165-161,-318-363,558 610,-113-185,154 220,3-2,2-1,2-1,3-1,-18-82,28 73,11 66,5 10,1 0,1 0,0-1,18 17,12-7,2-1,0-2,1-2,1-2,51 10,-14-2,1321 427,-1339-431,-41-12,0 0,32 16,-52-22,0 0,-1 0,1 0,0 0,-1 1,1-1,0 0,-1 0,1 1,0-1,-1 0,1 1,0-1,-1 1,1-1,-1 1,1-1,-1 1,1 0,-1-1,0 1,1-1,-1 1,0 0,1-1,-1 1,0 0,0-1,0 1,1 0,-1 0,0-1,0 1,0 0,0 0,0-1,0 1,-1 0,1-1,0 1,0 0,-1 0,-23 18,22-18,-14 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27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0 284,'14'-5,"-1"0,1 1,0 1,0 0,1 1,23 0,12-3,1137-135,-1127 134,0-1,0-4,-1-2,69-24,-123 35,0 0,0-1,0 1,0-1,0 0,-1 0,1-1,4-4,0-3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00.8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2001,'1'4,"0"0,0 0,0-1,1 1,-1 0,1-1,0 1,0-1,0 1,1-1,-1 0,1 0,-1 0,1 0,0 0,0-1,4 3,62 41,-65-44,54 30,1-3,2-3,0-2,92 22,-58-25,0-3,132 6,-195-22,0-2,0-1,0-1,56-12,-69 9,1-1,0-1,-1-1,0 0,-1-2,0 0,-1-1,24-19,3-9,-1-2,-3-2,-1-2,-2-1,43-71,129-271,18-126,-42 88,33 20,-132 286,-56 84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47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1618,'1'24,"1"0,2 0,1 0,0-1,2 1,0-1,2 0,1-1,19 34,5-1,2-2,59 68,-56-76,57 53,-83-87,0 0,1 0,0-1,1-1,-1 0,2-1,-1-1,1-1,22 7,-29-12,1 0,-1 0,1-1,-1 0,1-1,-1 0,1-1,-1 0,0 0,0-1,0 0,0-1,0 1,11-9,16-10,-2-1,35-31,-5 4,237-161,239-178,-93 32,-35-39,-341 308,-3-4,96-175,-58 88,-87 149,69-122,-82 140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17.2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1889,'2'1,"0"0,-1 0,1 0,0 0,0 0,-1 0,1 1,-1-1,1 0,-1 1,1-1,-1 1,0 0,0-1,0 1,0 0,1 2,2 2,90 136,86 118,-129-194,3-2,3-3,2-2,117 88,-145-126,1-1,1-2,1-1,0-2,51 16,-57-24,0 0,0-2,0-2,1 0,-1-2,1-1,56-7,-20-5,-2-4,0-2,-1-2,-1-4,-1-2,-1-2,65-44,-16 1,-4-5,160-151,-142 105,-6-4,-5-6,-7-4,-5-5,116-221,24-122,111-197,-336 658,15-32,-29 55,0-1,1 1,-1 0,0 0,0 0,0-1,0 1,0 0,0 0,0-1,0 1,0 0,0 0,0-1,0 1,0 0,0-1,0 1,0 0,0 0,0-1,0 1,0 0,0 0,0-1,0 1,0 0,-1 0,1 0,0-1,0 1,0 0,0 0,-1 0,1-1,0 1,0 0,0 0,-1 0,1 0,0 0,0-1,-1 1,1 0,0 0,0 0,-1 0,1 0,0 0,0 0,-1 0,1 0,0 0,0 0,-1 0,1 0,0 0,0 0,-1 0,1 1,0-1,0 0,-1 0,1 0,0 0,0 0,0 1,-1-1,1 0,-21 11,19-10,-19 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1.7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1,'1'5,"0"1,0 0,0 0,1-1,0 1,0-1,1 1,3 5,6 15,434 1297,-217-608,-164-513,35 102,-67-216,60 112,-70-162,-15-27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2.4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1237,'-1'-10,"0"-1,-1 0,-1 0,0 1,-8-20,-6-24,11 19,2-1,1 1,2-1,1 0,2 1,2-1,1 1,2 0,1 0,1 0,2 1,2 1,29-56,-16 43,2 1,2 1,2 2,2 0,2 3,1 1,2 2,69-51,-82 69,1 2,0 0,2 2,0 1,0 1,1 1,0 2,1 1,0 2,0 1,0 1,1 1,-1 2,1 2,0 0,-1 2,0 2,1 1,-2 1,1 1,-1 2,36 17,11 12,-3 4,-1 2,-3 4,-1 2,87 87,-137-120,0 2,-2 0,0 1,-1 0,-1 1,-1 1,-1 1,-1 0,-2 0,0 1,-1 0,-2 1,0 0,-2 0,-1 1,-1-1,-1 1,-2 0,0 0,-2-1,-1 1,-11 48,-20 42,-4-2,-93 190,-144 202,248-458,-365 562,372-583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6.0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0 684,'1'-27,"2"1,0-1,2 1,1 0,1 0,1 1,1 0,19-36,-10 27,2 1,1 1,1 0,2 2,35-36,-37 46,1 1,0 1,2 1,0 1,1 2,0 0,1 2,1 0,0 2,0 1,1 2,0 0,1 2,-1 2,1 0,0 2,-1 1,1 1,57 11,-73-8,1 0,-1 2,0-1,0 2,-1 0,0 0,0 1,-1 1,0 0,0 1,-1 0,0 1,-1 0,0 1,-1 0,0 0,-1 1,0 0,-1 0,-1 1,8 23,-4-4,-1 0,-2 0,-1 1,-1-1,-2 1,-2 1,-1-1,-7 53,-2-31,-2-1,-3 0,-3 0,-2-2,-2 0,-47 84,25-64,-3-2,-3-2,-106 114,145-172,6-5,-1 0,-1-1,1 1,-1-1,0 0,0 0,-1-1,1 1,-1-2,0 1,-11 4,18-9,0 1,0 0,0 0,1 0,-1-1,0 1,0 0,0-1,0 1,0 0,0 0,1-1,-1 1,0 0,0-1,0 1,0 0,0 0,0-1,0 1,0 0,0-1,-1 1,1 0,0 0,0-1,0 1,0 0,0 0,0-1,-1 1,1 0,0 0,0-1,0 1,-1 0,1 0,0 0,0-1,0 1,-1 0,1 0,0 0,-1 0,1 0,0 0,0-1,-1 1,1 0,0 0,-1 0,1 0,0 0,0 0,-1 0,1 0,0 0,-1 0,1 0,0 1,0-1,-1 0,1 0,0 0,0 0,-1 0,1 0,0 1,16-20,6 1,0 1,1 1,1 2,50-24,109-31,-148 58,235-70,-227 71,1 2,0 2,1 2,58 1,-92 4,-1 0,0 1,0 0,0 0,0 1,-1 1,1-1,-1 1,0 1,0 0,0 0,-1 1,0 0,0 1,0-1,-1 1,0 1,0 0,-1 0,0 0,0 0,-1 1,0 0,5 12,2 10,-1 1,-2 0,-1 1,-1 0,-2 0,2 38,-5-18,-2-1,-2 1,-3 0,-1-1,-3 0,-3 0,-1-1,-3-1,-2 0,-2-1,-3-1,-1-1,-2-2,-45 60,64-95,-1 0,1-1,-2 0,1-1,-1 0,-1 0,1-1,-1 0,0 0,-1-1,0-1,0 0,-20 7,-3-6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6.5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1 898,'0'-3,"1"-1,0 1,0-1,0 1,0-1,1 1,-1-1,1 1,0 0,0 0,0 0,0 0,0 0,1 1,-1-1,1 1,0-1,0 1,0 0,0 0,0 0,6-2,11-6,1 1,34-9,-30 10,1050-304,262-137,-1279 425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7.0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1 675,'8'-2,"1"0,-1 0,0-1,0 0,0 0,0-1,0 0,-1 0,13-10,11-5,123-61,3 7,326-101,360-21,-425 114,-348 70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7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1138,'-1'-40,"2"0,1 1,2-1,1 1,19-65,-2 46,1 2,4 0,2 2,2 1,2 1,3 2,1 2,3 1,2 2,2 2,1 2,3 2,1 1,69-38,-94 63,0 0,0 2,2 1,-1 2,47-11,-61 17,0 1,0-1,0 2,0 0,0 0,0 1,0 0,0 1,-1 0,1 1,-1 0,1 1,-1 0,0 0,0 1,16 12,-7-2,-2 2,1 0,-2 1,-1 0,0 2,-1 0,-1 0,-1 1,-1 1,16 42,-10-14,-2 1,-2 0,11 104,-20-100,-2 0,-3 0,-2 0,-2 0,-21 91,7-78,-1-2,-4-1,-3 0,-36 62,7-33,-4-2,-4-4,-4-2,-3-3,-142 127,157-162,56-48,0 0,0 0,0 0,1 0,-1 0,0 0,0 0,0 0,0 0,0 0,0 0,0 0,1 0,-1 0,0 0,0 0,0 0,0 0,0 0,0 0,0 0,0 0,0 0,1 1,-1-1,0 0,0 0,0 0,0 0,0 0,0 0,0 0,0 0,0 1,0-1,0 0,0 0,0 0,0 0,0 0,0 0,0 0,0 1,0-1,0 0,0 0,0 0,0 0,0 0,0 0,0 0,0 1,0-1,-1 0,15-4,23-13,38-24,6-4,185-84,5 12,372-106,-582 205,-18 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8.7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269 630,'5'7,"0"0,-1 0,0 0,0 0,0 1,-1-1,3 11,10 21,330 775,-52 22,-233-659,52 138,-110-307,-1-3,0 0,0 0,-1 1,1-1,-1 0,0 0,-1 1,1-1,-1 0,0 1,0-1,-2 6,2-10,0-1,-1 1,1-1,-1 1,1-1,-1 1,1-1,-1 0,1 1,-1-1,1 0,-1 1,1-1,-1 0,0 0,1 0,-1 1,1-1,-1 0,0 0,1 0,-1 0,0 0,1 0,-1 0,1 0,-1-1,0 1,1 0,-1 0,1 0,-1-1,0 1,1 0,-1-1,1 1,-1 0,0-1,-25-17,25 17,-37-31,2-3,1-1,-32-42,-88-135,49 48,7-5,-124-294,139 249,-108-437,137 344,51 270,1-1,2 0,2 0,2 0,15-76,-14 99,1-1,1 1,0 0,1 1,1 0,0 0,1 0,1 1,20-24,-21 29,1 1,0 0,0 0,0 1,1 0,0 1,0 0,1 1,0 0,-1 1,2 0,-1 1,0 0,13-1,35 1,0 2,-1 3,1 3,-1 2,0 2,70 22,-92-20,0 1,-2 2,0 2,0 1,-1 1,-2 2,0 2,-1 1,42 40,-65-56,-1 1,-1 0,1 1,-1-1,-1 1,0 0,0 1,-1-1,0 1,0 0,-1 0,3 18,-5-20,-1 0,0 1,0-1,0 0,-1 0,0 1,-1-1,0 0,0 0,-1 0,0-1,0 1,-1 0,0-1,0 0,-9 10,-6 6,0-2,-2 0,-1-2,-1 0,-31 19,-131 70,162-96,-228 107,22-11,174-76,39-21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28.5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0 179,'109'-6,"211"-38,-87 7,18 0,-122 15,1 5,138 1,-243 17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3:59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54,'0'-5,"-1"1,0 0,0 0,-1 0,1 0,-1 0,0 0,-4-6,6 9,0 1,-1-1,1 0,-1 1,1-1,-1 0,0 1,1-1,-1 1,0-1,1 1,-1-1,0 1,0-1,1 1,-1 0,0-1,0 1,-1 0,2 0,-1 0,0 1,1-1,-1 0,0 1,1-1,-1 1,0-1,1 1,-1-1,1 1,-1 0,1-1,-1 1,1 0,-1-1,1 1,0 0,-1-1,1 1,0 0,0 0,-1 0,1-1,0 2,-4 24,0-1,2 1,1 0,1 0,1-1,7 39,-2-1,20 273,86 774,-108-1078,8 39,-12-67,2 0,-1 0,0 0,1 1,0-2,0 1,0 0,1 0,-1-1,1 1,0-1,4 5,-4-7,-1 1,1-1,0 0,-1 0,1 0,0 0,0-1,-1 1,1-1,0 0,0 0,0 0,0 0,0 0,0 0,-1-1,1 1,0-1,0 0,0 0,3-2,61-32,-55 28,480-344,-472 335,-14 12,-1-1,0 1,0-1,0 0,0 0,-1 0,0 0,0-1,-1 0,1 0,4-11,-7 13,-1 1,1 0,-1-1,0 1,0-1,0 1,0 0,-1-1,1 1,-1 0,0-1,0 1,0 0,0 0,0-1,-1 1,0 0,1 0,-1 1,0-1,-1 0,1 1,0-1,-5-3,5 4,0 0,0 1,0-1,0 0,0 1,0-1,0 1,-1 0,1 0,0 0,-1 0,1 0,-1 0,1 1,-1-1,0 1,-4 0,5 0,0 1,1 0,-1-1,0 1,1 0,-1 0,1 0,-1 0,1 1,0-1,-1 0,1 1,0-1,0 0,0 1,0-1,0 1,0 0,0-1,1 1,-1 0,1-1,-1 1,1 0,0 0,-1 0,1-1,0 4,-3 24,2-1,1 0,1 1,8 49,33 117,-21-106,140 520,-101-392,-55-197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3.8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1,'2'12,"0"0,0 0,1 0,1 0,0 0,1-1,0 0,0 0,13 19,-1-2,440 725,-394-654,199 286,-10-17,-241-350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4.5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1436,'-1'-8,"-1"1,1 0,-1-1,-1 1,1 0,-1 0,-1 0,-5-9,-9-22,5-6,1 0,2 0,2-1,2-1,2 1,2-1,2 0,6-47,1 34,3-1,2 2,3 0,3 1,40-91,-43 117,2 0,0 2,2 0,1 1,1 1,1 1,42-38,-44 47,1 1,0 1,2 1,-1 1,1 1,1 0,0 2,1 1,0 1,40-7,2 4,0 4,0 2,0 4,1 2,81 12,-103-6,-1 2,0 2,-1 2,0 2,-1 2,-1 1,0 3,57 38,-83-48,-2 0,0 1,0 0,-1 1,-1 1,0 0,-1 1,-1 0,0 1,-1 0,7 17,-7-11,-2 0,0 1,-2 0,0 0,-1 0,-2 1,0 41,-6-18,-1-1,-2 0,-3 0,-1-1,-2-1,-3 0,-1 0,-27 47,12-32,-2-2,-3-1,-3-2,-71 77,74-95,-1-1,-1-1,-2-3,-1-1,-2-2,-70 34,-19-3,-244 73,369-130,4 0,0 0,0-1,0 0,-1 0,1 0,0-1,-1 1,1-1,0 0,-1 0,1 0,0-1,-1 0,1 0,0 0,-6-2,-2-7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5.3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510 191,'-11'2,"1"-1,0 2,-1-1,1 1,0 1,1 0,-1 0,1 1,0 0,0 1,0 0,1 0,0 1,0 0,0 1,-9 12,-14 17,2 1,-28 48,13-13,-61 134,89-170,3 1,0 0,3 1,1 1,-7 75,16-110,-1 1,1 0,1 0,-1 0,1-1,0 1,0 0,1-1,4 12,-5-15,1 0,-1 1,1-1,0 0,-1 0,1 0,0 0,1-1,-1 1,0 0,0-1,1 0,-1 1,1-1,-1 0,1 0,-1 0,1-1,0 1,-1-1,1 1,5-1,6 0,1 0,0-1,0-1,0-1,-1 0,23-7,85-39,-108 43,52-24,121-75,-161 88,-1-1,0-2,-2 0,0-2,-1-1,-1 0,21-32,-37 45,0-1,0 1,-1-1,-1 0,1-1,-2 1,0-1,0 1,-1-1,0 1,-2-20,0 9,-2 0,0-1,-1 1,-1 0,-9-23,1 20,0 0,-1 2,-2-1,0 2,-2 0,-32-32,-15-20,42 45,0 2,-44-40,37 44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5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1 920,'5'-5,"1"1,0 1,1-1,-1 1,1 0,-1 1,1-1,0 1,11-1,5-3,1252-449,-1073 377,568-224,-656 255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6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1 482,'0'9,"0"-8,-1 0,1 0,0 1,0-1,0 0,0 0,0 0,0 0,1 0,-1 0,0 0,0 0,1 0,-1 0,1 0,-1 0,2 1,-1-1,1-1,0 1,-1-1,1 0,0 0,-1 0,1 0,0 0,-1-1,1 1,0 0,-1-1,1 1,0-1,-1 1,3-2,449-183,-80 28,-246 109,143-50,-226 86,-11 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7.1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76,'60'-1,"0"-2,116-23,-89 9,1 4,1 3,0 4,141 10,-179 1,91 20,-126-21,-1 0,0 1,0 1,0 0,-1 1,0 1,0 0,0 1,-2 0,14 12,-20-14,-1 1,0 0,0 0,0 0,-1 0,0 0,-1 1,0 0,0 0,-1 0,0 0,-1 0,0 0,0 1,-1-1,0 0,0 1,-1-1,-3 12,-3 15,-2 0,-1-1,-22 50,-5-2,-4-2,-95 142,-132 132,240-320,-167 199,162-206,27-25,19-16,32-24,2 2,80-45,-65 42,10-4,1 2,2 4,128-44,-148 64,1 1,0 3,1 3,0 2,1 2,65 4,-23 6,-76-4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8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149 731,'2'19,"0"0,2 0,0-1,1 1,1-1,1-1,0 1,18 29,-11-18,93 174,151 215,165 174,-300-425,-58-76,4-4,152 148,-187-201,-33-33,0 1,0-1,0 0,0 0,0 0,0 1,0-1,-1 1,1-1,-1 0,1 1,-1-1,1 1,-1 0,0-1,1 1,-1-1,0 1,0-1,0 1,-1-1,1 1,0 0,0-1,-2 3,2-4,0 0,-1 1,1-1,-1 0,1 1,-1-1,1 0,-1 0,0 1,1-1,-1 0,1 0,-1 0,1 0,-1 0,1 0,-1 0,0 0,1 0,-1 0,1 0,-1 0,1-1,-1 1,1 0,-1 0,1 0,-1-1,1 1,-1 0,0-1,-20-13,19 12,-65-53,-113-124,148 146,-234-267,-321-468,575 751,-64-92,-91-171,149 245,2 0,1-2,2 1,2-2,1 1,2-1,2-1,1 0,1-64,6 78,2 1,0 0,2 0,0 0,2 1,0 0,2 0,1 1,14-24,-5 15,2 0,0 2,2 0,1 2,37-32,-37 39,1 2,0 1,1 1,0 1,2 2,0 0,0 2,1 2,0 0,0 2,1 1,0 2,0 1,58 1,-64 4,0 1,1 0,-1 2,-1 1,1 1,-1 1,0 1,25 14,-31-14,-1 2,0 0,-1 1,0 1,-1 0,-1 1,0 1,-1 0,0 1,20 34,-13-13,-1 2,-2 1,-2 0,-2 1,-1 0,-2 1,-3 0,0 1,-3 0,-3 84,-3-106,-1-1,-1-1,-2 1,1 0,-2-1,-1 0,0-1,-1 0,-1 0,-1-1,0 0,-2-1,1 0,-2-1,0 0,-1-1,0-1,-1-1,-26 16,-33 22,19-13,-60 31,87-55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09.0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1,'0'59,"3"1,18 98,-17-136,1 0,1-1,1 1,1-1,1-1,1 0,1 0,0-1,1 0,22 24,-26-35,1 0,1 0,0-1,0 0,0 0,1-1,0-1,0 0,0 0,1-1,0-1,-1 0,15 2,-5-3,-1 0,1-1,-1-1,1-1,-1-1,1-1,20-5,-33 6,0-1,0 1,-1-1,1-1,-1 1,0-1,0 0,0-1,-1 0,0 0,1 0,-2-1,8-8,-6 4,0 0,-1-1,0 0,-1 0,0 0,0 0,-2-1,4-12,0-18,-2 0,-2 0,-4-84,1 114,0-2,-1-1,-1 1,0-1,-5-14,7 26,-1 1,1 0,-1 0,1-1,-1 1,0 0,0 0,0 0,0 0,-1 0,1 0,0 0,-1 1,1-1,-1 0,0 1,0-1,1 1,-1 0,0 0,0-1,0 1,0 0,0 1,-1-1,1 0,0 1,0-1,-1 1,1 0,0-1,0 1,-1 0,-3 1,5-1,0 1,0-1,0 1,0-1,0 1,0 0,0-1,0 1,0 0,0 0,1 0,-1 0,0-1,1 1,-1 0,1 0,-1 0,1 0,-1 0,1 1,0-1,-1 0,1 0,0 0,0 0,0 0,0 0,0 0,0 1,0-1,0 0,1 2,8 42,-8-41,35 99,5-2,96 174,-96-199,8 14,33 64,-71-127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1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76 556,'1'5,"0"1,0 0,1-1,0 1,0-1,1 1,-1-1,1 0,7 9,4 10,848 1543,-571-1079,-288-478,-16-14,-19-14,-30-27,1-3,3-2,-93-102,65 50,-98-153,122 157,4-2,-81-195,108 211,4-1,3-1,4-1,-10-110,8-212,24 331,3 0,4 1,22-95,-29 161,1 0,1 0,0 0,0 0,1 0,0 1,1 0,0 0,15-17,-14 21,-1 0,1 0,0 1,0 0,1 1,0-1,0 2,0-1,0 1,0 0,1 1,-1-1,15 0,-2 0,1 1,0 1,0 1,0 0,0 2,-1 1,1 0,-1 2,35 12,-41-11,-1 0,1 1,-1 1,0 0,-1 1,0 1,-1 0,1 0,-2 1,0 1,0 0,-1 1,15 24,-21-31,-2 0,1 1,0-1,-1 0,0 1,-1 0,1-1,-1 1,-1 0,1 0,-1 0,0-1,-1 1,1 0,-2 0,1-1,-1 1,1 0,-2-1,1 0,-1 1,-5 7,-6 10,-2 0,-1-2,-1 0,-21 21,26-28,-147 149,-7-7,-228 167,352-293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29.2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52,'587'-15,"-411"0,124-7,-277 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2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1,'2'0,"0"1,-1-1,1 1,0 0,0 0,0 0,-1 0,1 0,0 0,-1 0,1 1,-1-1,0 0,1 1,-1-1,0 1,0 0,0-1,2 4,21 43,-18-35,183 463,-94-223,-67-179,-9-17,4-2,1 0,3-1,38 54,-63-104,1 0,0 0,1-1,-1 1,1-1,0 1,0-1,0-1,0 1,0 0,0-1,1 0,-1 0,1 0,0-1,-1 1,1-1,5 0,-3-1,1 0,-1 0,0-1,0 0,0 0,0-1,0 0,0-1,0 1,0-1,6-4,14-10,0-1,-1-2,-1-1,30-32,-45 44,15-17,-1 0,-1-1,-2-2,0 0,-2-1,19-42,-31 58,-1 0,0 0,-1 0,-1-1,0 1,-1-1,-1 0,0 0,-1-1,-1 1,0 0,-1 0,-1 0,0 0,-1 0,0 0,-7-17,6 25,0 0,-1 0,1 0,-1 1,-1 0,1 0,-12-9,17 14,-1 0,0 0,0 0,0 0,0 1,0-1,0 0,0 0,0 1,0-1,0 1,0-1,0 1,-1-1,1 1,0 0,0 0,0-1,-1 1,1 0,0 0,0 0,0 0,-1 0,1 1,0-1,0 0,-1 1,1-1,0 1,0-1,0 1,0-1,0 1,0 0,0-1,0 1,0 0,0 0,0 0,0 0,1 0,-1 0,0 0,1 0,-1 0,1 0,-1 0,1 0,-1 0,1 1,0-1,-1 0,1 0,0 0,0 1,0 1,-2 10,1-1,0 1,1 0,1-1,0 1,3 18,24 81,-10-45,-18-63,114 458,38-8,-143-435,0-6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2.9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0 395,'1'-3,"-1"1,1-1,0 1,0-1,0 1,0 0,1-1,-1 1,1 0,-1 0,1 0,0 0,0 0,-1 0,2 0,-1 1,3-3,44-26,-42 26,350-197,-326 186,1 2,1 0,47-10,21-9,-88 27,-5 2,0 0,0 0,0 0,1 1,-1 1,14-2,-5 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3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0 509,'7'-1,"0"-1,0 0,-1 0,1-1,-1 0,0 0,10-7,10-4,158-70,313-150,-159 88,-331 142,-12 3,-7 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4.2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0,0 0,0 0,1 0,0 0,0 0,0-1,1 1,3 5,36 46,-28-38,92 123,6-6,164 155,-209-235,-45-38,0 1,-1 0,-1 2,20 25,-30-31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4.9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0 958,'1'-8,"-1"1,2-1,-1 0,1 1,0-1,1 1,0-1,0 1,0 0,1 0,0 1,0-1,1 1,0 0,0 0,0 0,1 1,0 0,0 0,0 0,1 1,7-5,18-8,0 1,2 2,51-16,-65 24,146-49,-2-8,-3-6,152-92,-244 120,386-242,-388 242,-44 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5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1 254,'0'-10,"1"0,0 0,0 0,1 0,1 0,-1 0,2 1,-1-1,1 1,1 0,0 0,0 0,1 0,0 1,0 0,1 1,0-1,0 1,13-9,-8 8,0 0,0 0,1 2,0-1,0 2,1 0,-1 0,1 1,0 1,1 1,-1 0,0 0,18 1,-2 3,0 2,0 1,0 1,-1 1,51 20,138 72,-202-91,5 2,7 4,0 0,-1 2,35 27,-55-38,0 1,0 1,-1-1,0 1,0 0,-1 1,0-1,0 1,-1 0,0 0,0 1,-1-1,0 1,-1 0,1-1,0 14,-2 1,-1-1,0 1,-2 0,-1-1,0 0,-14 41,-56 130,64-171,-606 1244,609-1256,-6 12,1 0,-10 29,20-50,1-1,0 1,-1-1,1 1,0-1,0 1,0-1,-1 1,1-1,0 1,0-1,0 1,0-1,0 1,0 0,0-1,0 1,0-1,0 1,0-1,0 1,1-1,-1 1,0 0,0-1,1 1,-1-1,0 1,0-1,1 0,0 2,16-8,24-25,-39 29,25-22,28-23,110-74,339-145,18 41,-498 215,1 1,1 1,-1 1,36-5,-47 11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7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1403,'58'65,"65"93,-43-51,92 114,817 998,-925-1149,-22-26,-2 1,65 98,-97-124,-18-23,-23-27,-459-564,266 317,-734-1001,748 924,191 313,2-1,2-1,1 0,3-1,2-1,-10-82,20 115,1 1,0-1,1 0,0 0,1 0,0 1,1-1,1 1,0 0,0 0,1 0,11-17,-3 10,0 2,1-1,1 2,0 0,1 1,27-19,-8 8,2 2,0 1,2 2,0 2,49-18,-24 17,0 2,112-16,-97 23,120-1,-170 12,0 1,0 2,0 1,0 1,-1 2,0 0,45 20,-63-23,-1 2,1-1,-2 1,1 0,0 1,-1 0,0 0,-1 1,0 0,0 0,10 16,-10-10,0 0,0 0,-2 0,0 1,0 0,-2 0,3 21,-2 7,-3 0,-2-1,-1 1,-2 0,-10 41,-4 4,-4-1,-3-1,-47 108,47-139,-2-1,-2-2,-2-1,-3-1,-77 87,54-86,36-37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18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51,'0'-2,"-1"-1,1 1,0-1,-1 1,0 0,0-1,1 1,-1-1,-1 1,1 0,0 0,0 0,-1 0,1 0,-1 0,0 0,0 0,0 0,1 1,-5-3,5 4,0-1,0 1,0-1,0 1,0-1,0 1,0 0,0 0,0 0,-1-1,1 1,0 0,0 0,0 1,0-1,-1 0,1 0,0 0,0 1,0-1,0 1,0-1,0 1,0-1,0 1,0 0,0-1,0 1,0 0,0 0,1 0,-1-1,0 1,0 0,1 0,-1 0,1 0,-1 0,1 0,-1 1,1-1,0 0,0 0,-1 0,1 2,-4 11,1 0,1 1,0 0,0-1,2 1,1 19,14 90,-13-107,6 25,1 0,3-1,1 0,1 0,3-1,1-1,2-1,2-1,1-1,41 49,-46-65,0-1,2-1,0 0,1-2,0 0,2-1,44 21,-48-27,1-2,-1-1,1 0,1-2,-1 0,1-1,0-1,-1-1,1-1,41-4,-56 3,0-1,0 1,0-1,0 0,-1 0,1 0,-1-1,1 0,-1 0,0-1,0 1,-1-1,7-6,-4 2,0 0,-1-1,0 0,0 0,-1 0,0 0,3-12,2-8,-2-1,-1 0,-1 0,2-40,-2 22,-3-1,-2 0,-2 0,-8-59,7 94,-1 1,0 0,-1 0,0 0,-1 1,-1-1,0 1,0 0,-1 1,-1-1,0 2,0-1,-1 1,0 0,-1 1,0 0,-1 0,0 1,0 1,-14-7,4 3,-1 1,1 1,-1 1,-1 1,0 1,0 1,0 1,0 1,-29 0,-6 3,-117 3,136 7,23-5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3.9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311 718,'-1'-3,"0"0,0 0,-1 0,0 0,1 0,-1 1,0-1,-1 0,-3-3,-9-3,15 9,0 0,0 0,-1 0,1 0,0 0,-1 0,1 0,0 0,0 0,-1 0,1 1,0-1,-1 0,1 0,0 0,0 0,0 1,-1-1,1 0,0 0,0 1,0-1,0 0,-1 0,1 1,0-1,0 0,0 1,0-1,0 0,0 0,0 1,0-1,0 0,0 1,0-1,0 0,0 0,0 1,0-1,0 0,0 1,0-1,0 1,6 48,2 0,2 0,31 89,-10-37,286 1082,-276-1036,-14-54,16 110,-42-178,-1-21,0-1,0 1,0-1,1 1,-1 0,1-1,0 1,0-1,2 5,-2-9,0-1,0 1,0-1,0 0,0 1,0-1,-1 0,1 0,0 1,-1-1,1 0,-1 0,0 0,0-2,1-11,0 1,-2 0,0 0,0 0,-1 0,-8-26,-35-82,32 90,-216-469,25 62,32-3,131 314,-39-201,78 317,-2-11,0-1,0-40,4 58,1 0,-1 0,1 0,0 1,0-1,0 0,1 1,0-1,0 1,1-1,-1 1,1 0,1 0,-1 0,0 1,7-7,25-17,2 1,2 1,0 2,1 2,61-23,-3 8,174-42,-91 31,-135 34,88-23,-118 34,0 0,0 1,-1 1,1 0,0 2,22 2,-34-3,0 1,0 0,-1 0,1 0,0 1,0-1,0 1,-1 0,1 0,-1 0,0 0,1 1,-1-1,0 1,0 0,-1 0,1 0,4 7,-5-5,1 1,-1 0,0-1,0 1,-1 0,0 0,0 0,0 0,-1 0,0 0,-1 9,-2 8,-2 0,0 0,-1 0,-1-1,-15 31,-34 61,-5-1,-85 118,-174 198,304-408,-1-2,-1 0,-36 31,42-42,0 0,0 0,0-1,-1-1,0 0,0-1,-1 0,-20 4,4-2,7-1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4.6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1106 21,'-180'-10,"129"4,1 3,0 2,-1 2,-57 9,81-4,0 1,0 2,1 1,0 1,1 1,0 1,1 1,0 1,1 2,1 0,1 1,0 1,2 1,-32 41,19-16,1 1,2 1,3 1,2 2,2 1,-25 83,43-120,0-1,1 1,1 0,-1 15,3-27,0 0,-1 0,1 0,0 0,0 0,0 0,1 0,-1 0,0 0,1 0,-1 0,1 0,0 0,0 0,0 0,0 0,0 0,0 0,0-1,0 1,1-1,-1 1,1-1,-1 1,1-1,0 0,-1 0,1 1,0-1,0-1,0 1,0 0,0 0,0-1,0 1,3 0,6-2,0 0,0 0,0-1,0 0,-1-1,1 0,12-7,1 2,258-103,269-148,-435 201,-77 40,-26 13,-1-1,1 0,-1 0,0-1,-1-1,0 0,17-16,-27 23,0 0,1-1,-1 1,-1 0,1 0,0 0,0-1,0 1,-1 0,1-1,0 1,-1-1,0 1,1-1,-1 1,0 0,0-1,1 0,-1 1,0-1,-1 1,1-1,0 1,0-1,-1 1,1 0,0-1,-1 1,0-1,1 1,-1 0,0-1,0 1,0 0,0 0,0 0,0-1,0 1,0 0,0 0,0 1,0-1,-2-1,-7-4,-1 0,1 1,-1 0,-18-6,15 6,-38-12,-93-18,123 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30.5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0 223,'509'-37,"-294"15,-49 9,240-27,121-54,-471 83,-28 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5.1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1 204,'711'-31,"-6"-38,-362 33,-312 33,78-8,162-36,-259 43,-12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5.6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1,'2'16,"0"0,1 0,8 27,-3-14,118 410,-56-194,9 35,-72-256,0-7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6.7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1 911,'3'1,"1"0,-1 0,0 1,0-1,0 1,0 0,0 0,0 0,0 1,0-1,3 5,3 1,34 30,-2 3,-2 0,37 53,92 148,-161-231,100 161,138 301,-240-463,17 43,-21-50,0-1,0 1,-1 0,1-1,0 1,-1 0,0-1,0 1,0 0,0 0,0-1,0 1,-1 0,1-1,-2 5,1-7,1 1,0-1,-1 0,1 1,-1-1,1 0,-1 1,1-1,-1 0,1 0,-1 0,1 0,-1 1,1-1,-1 0,1 0,-1 0,0 0,1 0,-1 0,1 0,-1-1,1 1,-1 0,1 0,-1 0,1 0,-1-1,1 1,-1 0,1-1,-1 1,1 0,0-1,-1 1,1 0,-1-1,1 1,0-1,-1 0,-18-19,18 19,-47-65,3-1,-67-135,53 90,-159-305,37-17,164 378,2 0,2-1,3 0,-2-60,10 79,1 0,3 1,0-1,3 1,1-1,2 1,14-41,-16 63,0 0,0 0,2 0,0 1,17-24,-22 34,1 0,-1 0,1 0,0 1,0-1,0 1,1 0,-1 1,1-1,-1 1,1-1,0 1,0 1,0-1,0 1,0 0,0 0,0 0,1 1,-1 0,9 0,14 5,-1 1,0 1,-1 1,0 1,0 1,-1 2,0 0,25 18,10 11,100 88,-142-114,-1 1,-1 1,-1 0,0 1,-1 1,-1 0,14 26,-23-35,0 1,0-1,-1 1,0-1,-1 1,0 0,0 0,-2 0,1 0,-1 1,-1-1,0 0,-1 0,0 0,0-1,-1 1,-5 12,-1-3,-1 1,0-1,-2-1,0 0,-1-1,-1 0,-18 17,-122 102,61-59,75-61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7.2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1,'1'7,"1"0,0 0,0 0,1 0,0 0,0-1,1 0,-1 1,1-1,10 11,-1 1,274 372,-167-234,68 80,-171-218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8.0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1 402,'1'-2,"0"1,0-1,0 1,0-1,1 1,-1-1,0 1,1 0,0 0,-1 0,1 0,-1 0,1 0,0 0,0 1,-1-1,1 0,0 1,0 0,0-1,2 1,5-3,157-59,213-68,138-6,-414 117,23-7,-115 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8.5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0,'9'2,"-1"1,0 0,1 0,-1 0,0 1,-1 1,1-1,-1 1,13 11,-5-5,35 24,-3 2,0 2,-3 2,-1 2,38 50,-31-24,70 124,23 88,-87-167,-8-6,20 38,-55-125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4:59.6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8 857,'5'2,"0"0,0 0,0 0,0 1,0-1,-1 1,1 0,-1 1,1-1,-1 1,0 0,-1 0,7 9,-1-3,130 143,133 137,-231-250,84 88,-100-89,-24-37,0-1,0 1,-1 0,1-1,0 1,-1 0,1 0,-1-1,0 1,0 0,1 0,-1 0,0 0,-1-1,1 1,0 0,0 0,-1 0,1-1,-2 4,1-4,0-1,0 1,0-1,1 1,-1-1,0 0,0 0,0 1,0-1,0 0,0 0,0 0,0 0,0 0,0 0,0 0,1-1,-1 1,0 0,0 0,0-1,0 1,0 0,0-1,1 1,-1-1,0 1,0-1,1 0,-1 1,0-2,-26-19,2-6,2-1,1-1,1-1,-29-57,21 36,-239-459,224 409,6-1,3-1,-26-139,58 228,-2-12,0-1,2 0,0-36,3 59,0-1,0 0,0 0,1 1,0-1,0 0,0 0,0 1,1-1,-1 1,1-1,0 1,1 0,-1 0,1 0,0 0,0 0,0 1,0-1,1 1,-1 0,1 0,0 0,0 0,8-4,-8 6,-1 0,1 0,-1 0,1 0,-1 0,1 1,-1 0,1 0,0 0,-1 0,1 0,-1 1,1-1,0 1,-1 0,0 0,1 1,4 1,-3 1,0-1,-1 1,1-1,-1 1,0 1,0-1,0 0,0 1,-1 0,4 8,2 4,-2 0,0 1,-1 0,-1 0,0 1,1 20,-2-15,-1 1,-2 1,0-1,-2 0,-1 0,-1 0,0 0,-2-1,-2 1,0-1,-1 0,-1-1,-1 0,-2 0,0-1,-1-1,-1 0,-17 19,16-26,2-3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0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26,'42'-2,"47"-8,13-1,-78 9,1 1,0 1,0 2,0 0,36 9,-56-10,0 1,0-1,-1 1,1 0,-1 0,1 0,-1 1,0 0,0-1,0 1,0 1,0-1,-1 1,0-1,1 1,-1 0,-1 0,1 0,-1 1,1-1,-1 1,0-1,-1 1,1 0,-1-1,0 1,0 0,0 0,-1 0,0 0,0 0,0 0,-1 0,-1 7,-2 17,-3-2,0 1,-1-1,-15 31,-56 102,54-112,24-47,1-1,-1 1,1 0,0-1,-1 1,1 0,0-1,0 1,-1 0,1 0,0-1,0 1,0 0,0 0,0-1,0 1,0 0,0 0,0-1,1 1,-1 0,0 0,0-1,1 1,-1 0,0-1,1 1,-1 0,2 0,-1 1,1-1,0 0,-1 0,1 0,0-1,0 1,0 0,0-1,0 1,0-1,3 1,69-2,-55-1,120-2,259 23,-373-15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1.1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1,'6'4,"1"0,0 0,1-1,-1 0,1 0,0 0,-1-1,1 0,0-1,15 1,-3 2,82 7,-1-3,148-9,-111-1,337 1,-471 1,-6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1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6,5 12,4 6,7 6,-1 5,2 7,3 4,1-4,-2-2,-1-1,2 0,-3-5,0-9,-3-7,-4-3,-3-6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39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1 930,'1'4,"1"0,0 0,1-1,-1 1,1 0,-1-1,1 1,0-1,5 4,4 6,397 580,-408-592,29 44,-9-13,0 2,18 40,-39-73,1 1,-1 0,1 0,0 0,0 0,0-1,0 1,0 0,1-1,-1 1,0-1,1 1,-1-1,1 0,-1 0,1 1,0-1,1 1,-2-2,1 0,-1 0,0 0,0-1,0 1,0 0,0 0,0-1,0 1,0 0,0-1,0 1,0-1,0 1,0-1,0 0,-1 1,1-1,0 0,0 0,-1 1,1-1,1-2,5-8,0-1,-1 0,0-1,5-15,-2 6,23-37,3 1,78-97,4-8,-69 92,45-80,85-144,-38 68,-130 209,2 0,0 0,0 2,2-1,0 2,0 0,2 0,18-12,-12 8,0 0,-2-1,35-43,11-11,-19 24,-20 21,46-39,-75 69,-26 28,20-14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2.2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0,'2'1,"1"-1,0 1,0 0,0 0,-1 0,1 0,-1 0,1 1,-1-1,1 1,-1 0,0-1,1 1,-1 0,0 0,0 0,1 3,33 47,-25-34,155 210,-98-140,-4 3,98 184,-99-138,-55-117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3.0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82 660,'-1'-17,"-1"0,-1 0,-1 0,0 0,-14-31,-7-31,17 41,1-1,3 0,0-1,3 1,1-1,6-41,-5 75,0 0,1 0,0 1,0-1,0 0,1 0,0 1,0 0,0-1,1 1,-1 1,1-1,0 0,1 1,-1 0,1 0,0 0,0 1,0-1,1 1,-1 0,1 1,-1-1,1 1,0 0,9-1,14-2,0 0,0 3,0 0,39 3,-38 0,-17-1,-1 0,0 2,1-1,-1 1,0 1,0 0,0 1,0 0,17 10,-24-11,-1-1,0 1,0 1,0-1,0 0,-1 1,1 0,-1 0,0 0,0 0,0 0,-1 1,1-1,-1 1,0-1,-1 1,1 0,-1 0,0 0,0 0,0 0,-1 0,0 0,0 0,0 0,-2 7,-2 18,-3 1,0-1,-22 52,-45 82,45-106,-1-1,-48 65,65-108,1-3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4.0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0 151,'29'-31,"-22"23,0-1,1 1,0 0,1 1,0 0,0 1,15-9,0 5,0 1,0 1,0 1,1 1,0 2,0 0,0 2,1 0,-1 2,34 4,-49-3,0 1,-1 0,1 1,-1 0,0 1,0-1,0 2,12 7,-18-10,0 0,0 0,-1 0,1 1,-1-1,1 1,-1 0,0-1,0 1,-1 0,1 0,0 0,-1 1,0-1,0 0,0 0,0 1,0-1,-1 1,1-1,-1 0,0 1,0-1,0 1,-1-1,1 1,-2 4,-5 8,0 1,-1-1,0 0,-1 0,-1-1,-1-1,0 0,-26 26,-4 7,25-28,1-3,2 1,0 0,1 0,1 2,-14 29,24-47,1-1,0 1,-1 0,1-1,0 1,0 0,0 0,0-1,0 1,0 0,0-1,0 1,0 0,0-1,0 1,0 0,0-1,0 1,1 0,-1-1,0 1,1 0,-1-1,0 1,1 0,-1-1,1 1,0 0,23 6,45-12,-46 2,30 1,0 3,0 2,0 3,-1 1,0 4,0 1,87 33,-107-34,-6-3,45 22,-66-28,-1 1,1-1,0 1,-1 0,1 0,-1 1,0 0,0-1,-1 1,1 1,-1-1,0 0,0 1,0 0,3 5,-6-7,0-1,0 0,1 0,-1 0,-1 0,1 0,0 0,0 0,-1 0,1 0,-1 0,0 0,1 0,-1-1,0 1,0 0,0 0,-1-1,1 1,0 0,-1-1,1 1,-1-1,1 0,-1 1,1-1,-4 1,-56 32,47-28,1 1,-1-2,1 0,-27 6,17-6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4.6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0 173,'199'-1,"0"-9,-1-9,333-75,-471 76,-43 11,0 2,0 0,1 1,-1 0,1 2,34-1,-51 3,1 0,-1 0,0 0,0 1,0-1,1 0,-1 1,0-1,0 1,0-1,0 1,0 0,0-1,0 1,0 0,0 0,0 0,0 0,-1-1,1 1,0 0,0 1,-1-1,1 0,-1 0,1 0,-1 1,3 14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5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1,'4'2,"0"1,0 0,0 0,0 1,-1-1,1 1,-1 0,0 0,0 0,-1 0,4 7,-2-5,85 132,112 159,-109-159,-80-121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6.5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126 855,'4'0,"0"1,0-1,0 1,0 0,0 1,-1-1,1 1,0-1,-1 1,1 0,-1 0,0 1,0-1,4 4,42 47,-34-36,180 205,633 774,-823-990,0 1,-1 0,0 0,-1 1,4 9,-6-16,-1 0,0 0,1-1,-1 1,0 0,0 0,0 0,0 0,0-1,0 1,0 0,0 0,0 0,0 0,-1 0,1-1,0 1,0 0,-1 0,1-1,-1 1,1 0,-1 0,0 0,-1 0,1-1,0 1,-1-1,1 0,-1 1,1-1,0 0,-1 0,1 0,-1 0,1 0,0 0,-1 0,1-1,-1 1,1 0,0-1,-3 0,-12-6,0 0,0-1,0-1,1-1,0 0,-22-20,1 2,-201-165,-226-236,397 362,-107-139,150 174,2-1,1-1,1-1,2-1,2 0,1-1,-11-44,23 65,0 0,1 0,0 0,1 0,1-1,0 1,2 0,0 1,0-1,2 0,0 1,0 0,2 0,-1 1,19-28,0 5,2 1,2 2,1 0,51-44,-19 26,1 2,3 2,2 4,2 3,2 2,1 4,1 4,109-32,-171 59,-1 1,1 1,0 0,0 0,-1 1,1 1,19 1,-26 0,-1 0,1 0,0 0,-1 1,1 0,-1 0,1 0,-1 1,0-1,0 1,0 0,0 0,0 0,-1 1,0-1,1 1,-1 0,0 0,-1 0,5 9,7 16,-2 2,0 0,-2 0,6 37,12 131,-27-195,3 38,-3 77,-2-106,0 0,-1 0,-1 0,0 0,-1-1,0 1,-1-1,0 0,-1 0,-9 13,-53 64,-115 117,167-189,-95 98,84-87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07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0,'-2'144,"4"156,-2-291,1 1,0-1,0 1,1-1,0 0,5 12,-6-18,0 0,1-1,-1 0,1 1,0-1,0 0,-1 0,1 0,0 0,1 0,-1 0,0 0,1-1,-1 1,1-1,-1 0,1 0,-1 0,1 0,0 0,0-1,-1 1,1-1,0 1,3-1,42-1,-1-2,1-2,-1-2,-1-2,59-20,9 0,-109 28,-1-1,0 1,1-1,-1 0,0 0,0-1,6-3,-10 5,1 1,0-1,0 1,0-1,-1 0,1 1,0-1,-1 0,1 1,0-1,-1 0,1 0,-1 0,1 1,-1-1,0 0,1 0,-1 0,0 0,0 0,1 0,-1 0,0 0,0 0,0 0,0 0,0 0,0 1,-1-1,1 0,0 0,0 0,-1 0,1 0,0 0,-1 0,1 1,-1-1,1 0,-1 0,0 0,5 28,18 24,54 87,-27-51,14 20,-38-67,-1 1,-2 1,-2 1,-2 0,12 47,-16-39,-8-29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0.0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0 499,'11'-9,"1"0,0 1,0 1,0 0,1 0,0 1,1 1,16-5,9-4,74-26,171-37,125-1,-188 39,549-121,-712 143,-48 12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0.6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1 107,'576'-33,"-339"13,-75 11,110-10,-188 3,-55 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1.6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1 766,'1'10,"0"1,1 0,1-1,0 1,0-1,1 0,0 0,0 0,12 17,-1 1,460 743,-364-606,451 618,-547-764,-9-12,1 1,-1 0,-1 0,0 0,0 1,7 18,-14-22,-7-10,-9-11,-51-69,3-3,-65-113,71 106,-287-489,282 457,5-3,-74-240,116 305,2-1,4-1,-7-120,19 152,0-1,3 0,1 0,1 1,2 0,2 0,1 0,25-57,-24 68,2 0,0 1,1 1,1 0,2 1,0 1,33-31,-42 44,1 0,-1 1,1 0,1 0,-1 1,1 1,0-1,0 2,0-1,0 1,1 1,-1 0,1 0,0 1,-1 1,1 0,0 0,-1 1,1 0,0 1,17 5,-16-3,-1 0,1 1,-1 1,0-1,-1 2,0 0,0 0,0 1,-1 0,0 0,0 1,-1 1,0-1,-1 1,8 15,-1-1,-2 1,-2 1,0 0,-1 0,9 50,-15-55,-1 1,-1 0,-1 0,-1 0,-1 0,0 0,-2-1,-1 1,-8 25,-11 20,-47 95,-58 58,86-151,30-48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49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1403,'21'3,"0"0,-1 0,1 2,-1 1,0 0,-1 2,33 17,-49-24,0 0,1 0,-1-1,0 1,0-1,0 1,1-1,-1 0,0 0,0 0,1-1,-1 1,0-1,0 0,0 0,0 0,0 0,0 0,0-1,0 1,0-1,-1 0,1 0,3-2,7-8,0-1,-1 0,16-20,-7 6,235-216,-128 128,217-181,-205 168,-102 92,-21 19,409-382,-414 389,36-35,-45 43,0-1,-1 0,1 0,-1-1,1 1,-1-1,0 1,0-1,-1 1,1-1,1-7,-3 10,0 1,1 0,-1-1,0 1,0-1,0 1,0 0,0-1,0 1,0-1,0 1,0 0,-1-1,1 1,0-1,0 1,0 0,0-1,0 1,-1 0,1-1,0 1,0 0,-1-1,1 1,0 0,0-1,-1 1,1 0,0 0,-1-1,1 1,-1 0,1 0,0 0,-1 0,1 0,0-1,-1 1,1 0,-1 0,-20 7,-17 20,24-15,1-1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2.3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1,'-7'1,"0"0,1 0,-1 0,0 1,1 0,-1 1,1 0,-1 0,1 0,0 0,0 1,1 0,-1 0,1 1,0 0,0 0,0 0,1 0,-1 1,2-1,-1 1,-5 11,-7 15,1 1,2 1,-11 40,15-46,1-3,2-10,1 0,1 0,0 0,0 1,2 0,0-1,1 31,1-44,1 1,0-1,0 0,0 0,0 1,1-1,-1 0,0 0,1 0,0 0,-1-1,1 1,0 0,0-1,0 1,0-1,0 0,0 0,1 1,-1-1,0-1,1 1,-1 0,0 0,1-1,-1 0,1 1,-1-1,1 0,4-1,11 1,0 0,0-2,19-4,-27 5,299-71,-305 70,0 1,-1-1,1 0,0 0,-1-1,0 1,1-1,-1 1,0-1,0 0,-1 0,1 0,0-1,-1 1,0-1,0 1,0-1,0 0,-1 0,0 0,1 1,-1-2,0 1,-1 0,1 0,-1 0,0-7,0-11,-1 0,-1 0,-8-40,8 54,0-1,0 0,-1 1,0-1,0 1,-1 0,0 0,0 0,-1 1,0-1,-9-9,-4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2.9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97,'1'1,"-1"0,0 0,1 0,-1 0,1 0,0 0,-1-1,1 1,0 0,-1 0,1-1,0 1,0 0,0-1,-1 1,1 0,0-1,0 1,0-1,0 0,0 1,0-1,0 0,0 0,0 1,0-1,0 0,1 0,-1 0,0 0,0-1,1 1,45-2,-37 1,236-11,62-4,-89 0,352-43,-536 52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23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1,'0'20,"2"0,0 1,1-1,1 0,0 0,2-1,0 0,17 33,153 353,-169-389,-2 0,0 0,5 29,-8-23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4.1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0 451,'2'-3,"-1"0,1 0,0 0,0 0,0 0,0 0,1 0,-1 0,1 1,0 0,0-1,0 1,0 0,4-2,4-4,74-57,3 5,97-52,-124 80,2 3,2 2,0 3,80-17,-132 38,0 0,1 1,-1 1,1 0,0 1,-1 0,1 1,25 6,-31-5,-1 0,0 1,0 0,0 0,0 1,0 0,-1 0,1 1,-1 0,0 0,-1 0,1 1,-1-1,0 1,0 1,6 12,-3-5,-2 1,0 1,-1-1,0 1,-1 0,-1 0,0 0,-2 1,0-1,0 1,-2-1,0 0,-4 24,-4 5,-2-1,-2-1,-29 66,15-51,-2-2,-2-1,-3-2,-3-1,-54 60,65-87,10-11,14-9,896-66,-849 57,55-11,-18 2,-68 12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4.5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0 145,'23'-2,"0"0,0-2,37-10,-31 7,46-7,676-32,-496 34,-196 8,1-4,68-16,-97 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5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0 255,'23'-19,"1"1,0 1,2 1,0 1,0 1,34-12,1-2,104-41,-142 62,-1 0,2 1,-1 2,1 0,33 0,-54 4,-1 0,0 0,0 0,0 0,0 1,1-1,-1 1,0-1,0 1,0 0,0 0,0 0,0 0,0 0,-1 0,1 0,0 1,0-1,-1 1,1-1,-1 1,0 0,1 0,-1-1,0 1,0 0,0 0,0 0,0 0,-1 0,1 0,0 1,-1-1,0 0,1 0,-1 0,0 0,0 1,-1-1,1 0,0 0,-2 4,0 6,0 0,-1 0,-1 0,0 0,-1-1,-8 15,-29 41,-3-2,-70 79,55-72,58-70,1-1,0 0,0 1,-1-1,1 1,0-1,0 1,1 0,-1-1,0 1,1 0,-1 0,1-1,-1 1,1 0,0 0,-1 3,2-4,-1 0,1 0,-1 0,1 0,-1 0,1-1,0 1,-1 0,1 0,0-1,-1 1,1-1,0 1,0 0,0-1,0 0,0 1,-1-1,1 1,0-1,0 0,0 0,2 1,7 0,0 0,0-1,-1 0,21-3,60-8,154 2,-201 11,0 1,-1 3,0 1,0 2,73 27,-106-33,-1 1,0 0,0 0,0 1,0 0,-1 0,0 1,0 0,11 12,-16-15,0-1,0 1,0 0,-1 0,1 0,-1 0,0 0,0 0,0 0,0 0,-1 1,1-1,-1 0,0 1,0-1,0 0,0 0,0 1,-1-1,0 0,0 0,0 1,0-1,0 0,0 0,-1 0,1 0,-1-1,-4 6,-7 9,-1 0,-1-1,-1-1,0-1,-1 0,-20 12,-119 66,102-62,20-11,1 2,-2-2,0-1,-1-2,-1-1,-55 14,70-26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6.6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158 359,'3'1,"0"1,0 0,0 0,0 0,0 0,-1 0,1 1,-1-1,1 1,-1 0,0 0,0 0,0 0,0 0,-1 0,2 5,0-3,40 85,-3 1,38 136,-24-67,339 908,-384-1042,-4-15,0 1,-1-1,-1 1,0 0,2 18,-37-72,-80-127,-34-59,-156-369,240 448,6-4,-41-178,96 325,-10-38,2 0,2 0,-3-86,11 118,0-1,0 1,1 0,1-1,0 1,1 0,0 0,6-12,-6 17,0 0,1 0,0 1,0 0,0-1,1 2,0-1,0 1,0-1,1 2,-1-1,1 1,13-6,-10 6,0 1,0 1,0-1,0 1,1 1,-1 0,15 0,74 8,-82-5,17 2,1 2,-2 1,1 2,-1 1,-1 2,0 1,55 30,-82-39,1 0,-1 0,0 1,0-1,-1 1,1 1,-1-1,0 0,0 1,-1 0,0 0,0 0,0 0,-1 1,0-1,0 0,0 1,-1 0,0-1,-1 1,1 0,-1 0,0-1,-3 13,-2 12,-1 0,-1-1,-2 0,-13 29,21-55,-41 102,-4-2,-67 110,93-183,2-10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7.3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33,'-5'1,"1"0,-1 0,1 0,0 0,-1 1,1 0,0 0,0 0,0 1,0-1,0 1,1 0,-1 0,1 0,-5 6,-45 59,47-61,-24 40,2 1,2 1,2 1,3 1,1 1,-23 104,41-151,1-1,0 1,1 0,-1 0,1 0,0 0,0 0,0 0,1 0,0 0,0-1,0 1,0 0,4 8,-2-10,-1 0,0-1,1 1,0-1,-1 1,1-1,0 0,0 0,0 0,0-1,1 1,-1-1,0 1,1-1,-1 0,1-1,-1 1,1 0,-1-1,1 0,6 0,12-1,1 0,0-2,-1 0,1-2,22-7,0-3,63-29,-91 36,0 0,0-2,-1 0,23-20,-34 26,0 0,-1 0,0-1,1 0,-2 0,1 0,-1 0,0 0,0-1,0 0,-1 1,0-1,0 0,0 0,-1 0,0 0,1-10,-3-1,0 1,-1 0,-1 0,-1 0,0 0,-1 1,0-1,-2 1,-12-24,-11-9,-50-65,41 61,36 47,-1 0,1 0,-1 1,0-1,0 1,0 0,-1 0,1 1,-1-1,0 1,0 0,0 1,0-1,-1 1,1 0,-10-2,-4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7.8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0 340,'153'1,"248"-5,-301-3,196-37,112-63,22-4,-374 99,-10 3,85-28,-111 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38.4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0,'4'118,"4"0,32 156,84 222,-103-415,-16-54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0:52.3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1629,'0'-2,"1"0,-1 0,1 0,-1 0,1 0,0 0,0 1,0-1,0 0,0 0,0 1,0-1,1 1,-1-1,0 1,1 0,0-1,-1 1,1 0,0 0,-1 0,1 0,0 0,2 0,54-18,-40 15,28-10,1-1,-2-3,0-1,58-35,-59 24,-3-1,0-3,-3-1,53-60,-31 22,81-130,-92 114,-3-3,-5-2,31-106,-37 98,3 2,84-152,-112 234,-9 19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49.3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20 117,'-1'-13,"0"0,-1-1,-5-17,-1-11,9 39,5 9,6 14,164 460,-11-24,-126-378,-26-55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49.8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1 338,'2'0,"0"-1,0 0,0 1,-1-1,1 0,0 0,0 0,-1 0,1 0,-1-1,1 1,1-2,13-9,132-56,3 6,207-54,-132 61,-193 44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50.6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1 104,'8'-9,"1"-1,1 1,0 1,0 0,0 0,1 1,0 1,0 0,1 0,0 1,0 0,0 1,1 1,13-3,-15 5,-1 0,1 0,-1 1,1 0,-1 1,1 0,-1 1,1 0,18 7,-23-6,-1 0,1 0,-1 0,0 1,0 0,0 0,-1 0,1 1,-1 0,0-1,0 2,0-1,-1 0,0 1,0-1,0 1,2 11,3 9,-1 1,-2 0,-1 0,-1 0,-1 1,-1 0,-2-1,-5 40,-5 0,-3 0,-27 80,-40 63,65-171,17-39,-1-1,0 1,1 0,-1 0,0 0,1-1,-1 1,1 0,-1 0,0 0,1 0,-1 0,1 0,-1 0,1 0,-1 0,0 0,1 0,-1 0,1 0,-1 0,0 0,1 0,-1 1,1-1,-1 0,0 0,1 0,-1 1,0-1,1 0,-1 0,0 1,1-1,-1 0,0 1,0-1,1 0,-1 1,0-1,0 1,0-1,1 0,-1 1,0-1,0 1,0-1,0 0,0 1,0-1,0 1,0-1,0 0,0 1,0-1,0 1,0-1,0 1,0-1,-1 0,1 1,0-1,-1 1,45-25,-32 16,170-98,90-50,-252 144,-5 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51.6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112 402,'2'49,"2"0,2 0,3-1,21 71,79 185,-92-259,341 728,-315-687,61 106,48 104,-129-235,-21-50,-19-41,-113-189,50 93,-495-970,537 1011,4-2,-28-113,51 154,3-1,1 0,2 1,2-2,3 1,6-64,-5 105,1 0,-1 0,1 1,0-1,1 1,-1-1,1 1,0 0,1 0,-1 0,1 0,0 1,0-1,0 1,1 0,-1 0,7-4,9-4,1 0,43-18,-50 24,27-12,0 2,0 2,1 2,1 2,0 1,1 2,79-1,-111 9,0 0,0 0,0 2,0-1,0 2,-1-1,1 2,-1-1,0 2,0-1,13 10,-11-4,1 0,-1 0,-1 1,0 1,-1 0,-1 1,12 18,-2 4,-2 1,-1 1,-2 1,-1 1,14 72,-23-91,-1 1,-1 0,-1 0,0 0,-2 0,-1 0,-1 1,0-2,-2 1,0 0,-2-1,0 1,-2-2,0 1,-15 27,5-19,0 0,-2-2,-1 0,-27 26,-104 87,64-62,70-61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52.6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1,'0'31,"-1"42,3 0,3 0,20 101,-21-154,5 22,2-1,2 1,18 38,-27-71,0 0,0-1,1 1,0-1,0 0,1-1,0 0,0 1,1-2,0 1,0-1,0 0,1-1,0 1,0-2,0 1,1-1,0 0,16 4,-22-7,0 0,0-1,0 1,0-1,0 1,0-1,0 0,0-1,-1 1,1 0,0-1,0 1,0-1,0 0,-1 0,1 0,0-1,-1 1,1 0,-1-1,1 0,3-3,-4 2,1-1,-1 1,0-1,-1 0,1 1,-1-1,1 0,-1 0,0 0,-1 0,1 0,-1-1,0 1,0-5,-1-10,-1 0,-2 0,1 1,-2-1,0 1,-9-17,-6-15,-2 1,-2 1,-2 1,-3 1,-55-69,81 112,-1 0,1 0,-1 0,0 0,1 1,-1 0,0 0,-1 0,1 0,0 0,-1 1,1 0,-7-1,-64-2,64 5,1 0,-1-2,0 1,0-1,1-1,-1 0,0 0,-10-5,-1-6,5-1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55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0 569,'8'-1,"0"-1,-1 1,1-1,-1 0,1-1,-1 0,0 0,10-7,2 1,320-179,-45 23,-226 131,2 4,106-32,-45 19,-101 32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5:56.1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0,'82'79,"-2"18,78 124,52 119,-169-271,5 9,-12-17,2-3,60 74,-82-115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03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553 942,'-4'-1,"0"-1,0 0,0 0,1 0,-1 0,0-1,1 1,0-1,0 0,0 0,0 0,0 0,0-1,1 1,0-1,-1 0,0-4,3 8,0-1,-1 1,1-1,0 1,0-1,0 1,0-1,1 1,-1-1,0 1,0-1,0 1,0-1,0 1,1 0,-1-1,0 1,0-1,1 1,-1-1,0 1,1 0,-1-1,0 1,1 0,-1-1,1 1,-1 0,1 0,-1-1,0 1,1 0,0 0,21 0,22 17,-10 2,-1 1,-1 2,-1 2,-1 0,40 44,122 156,417 637,-601-850,-3-4,0 1,0-1,-1 1,0 0,0 0,4 16,-45-52,-14-19,-301-275,-113-93,-49-43,492 439,0-1,1-1,2-1,0 0,1-2,2 0,-26-49,33 53,2 1,0-1,1 0,2 0,0-1,1 1,0-1,2 0,1 0,0 0,6-36,2 12,1 0,3 1,1 0,3 1,1 0,37-65,-51 102,2 0,-1 0,1 0,0 1,0 0,0 0,1 0,-1 0,1 1,0 0,1 1,-1-1,14-4,-9 4,1 1,0 1,0 0,0 0,0 1,0 1,21 1,5 5,0 1,-1 2,0 1,45 20,-49-17,0 2,-1 1,0 1,-2 2,42 32,-61-42,1 1,-2 0,1 1,-1 0,-1 1,0 0,-1 0,0 1,0 0,-2 1,0-1,0 1,-1 0,-1 1,4 25,-7-30,-2 0,1 0,-1 0,-1-1,0 1,0 0,-1-1,0 0,-1 1,0-1,0 0,-1-1,0 1,-1-1,-6 7,-16 19,-1-2,-37 32,33-33,1-1,20-21,1 0,1 1,0 1,0 0,1 0,-12 19,15-16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04.7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50,'-2'1,"0"-1,0 1,1-1,-1 1,0 0,0 0,0-1,1 1,-1 0,1 1,-1-1,1 0,-1 0,1 1,-1-1,0 3,-22 29,18-24,-35 57,3 1,-46 114,79-169,0 0,1 1,1-1,-4 23,6-32,1-1,0 1,0 0,0-1,0 1,0-1,0 1,1-1,-1 1,1-1,0 1,0-1,0 1,0-1,0 0,0 1,1-1,-1 0,1 0,0 0,-1 0,1-1,0 1,0 0,0-1,0 1,0-1,1 1,-1-1,5 2,7 0,0 1,0-2,1 0,-1 0,0-2,1 1,-1-2,1 0,23-5,-11 0,1-1,-1-1,51-24,-72 29,-1 0,1 0,-1 0,0-1,0 0,0 0,0-1,-1 1,1-1,-1 0,-1 0,1 0,-1-1,0 1,5-12,-5 6,0 1,0-1,-1 0,-1 0,0 0,0 0,-1 0,-2-17,-4-7,-1 0,-2 0,-1 0,-23-50,27 71,3 5,0 1,0 0,-1-1,0 2,-1-1,0 0,0 1,0 0,-10-9,2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0.6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1 705,'7'-6,"1"1,0-1,1 1,0 1,-1 0,14-4,11-7,42-21,836-378,-583 261,-314 146,-11 5,26-14,-29 16,1 0,0-1,0 1,-1 0,1-1,0 1,-1 0,1-1,-1 1,1-1,-1 1,1-1,0 0,-1 1,0-1,1 1,-1-1,1 0,-1 0,0 1,0-1,1 0,-1 1,0-1,0 0,0 0,0 1,0-1,0 0,0-1,-6-3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18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1,'-17'1,"0"0,1 2,-1 0,1 1,0 0,0 1,0 1,1 1,-1 0,2 1,-22 14,8-1,1 0,1 2,1 0,-36 45,49-52,0 0,1 1,1 0,1 1,1 0,0 1,1-1,1 1,1 1,1-1,0 1,-1 35,-5 21,5-47,1 0,0 53,5-73,0-1,0 1,0 0,1 0,0-1,1 1,0-1,1 0,-1 0,1 0,1 0,0-1,8 11,-4-8,-1 0,2-1,-1 0,1-1,0 0,12 7,-14-11,0-1,0 1,0-2,0 1,0-1,1 0,-1-1,1 0,-1 0,10-1,-9-1,0 0,1 0,-1-1,0 0,0-1,0 0,-1-1,1 1,-1-2,0 1,0-1,0 0,0-1,11-11,9-10,-1-1,28-41,-17 22,-28 35,0 1,0-2,-1 1,-1-1,0 0,-1-1,0 0,-1 0,0-1,5-24,-1-18,-3 0,0-104,-7 153,0-5,0 1,-1-1,0 0,-6-22,6 30,-1 0,-1 1,1-1,-1 0,1 1,-1 0,-1 0,1 0,-1 0,1 0,-1 1,0-1,0 1,-9-5,10 6,0 0,0 0,-1 1,1-1,0 1,-1 0,1 0,-1 0,1 0,-1 1,0-1,1 1,-1 0,0 0,1 0,-1 1,-4 0,1 1,1 1,-1 0,1 0,0 0,0 1,0-1,1 1,-7 6,-4 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1.1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1,'21'11,"0"2,0 1,-1 0,24 24,69 77,-71-71,184 182,152 168,-328-329,-35-41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1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0,'0'9,"1"0,1 1,0-1,0 0,0 0,1-1,1 1,0-1,0 1,0-1,1 0,7 8,11 13,46 46,-22-26,153 162,-177-190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2.2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0 831,'17'-9,"15"-11,22-15,16-14,17-12,19-13,9-6,6-7,0 3,-8 7,-19 12,-13 10,-15 8,-15 13,-16 8,-10 9,-10 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3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1 275,'2'-7,"0"1,1 0,-1 0,1 0,1 0,-1 0,1 1,0 0,0 0,1 0,4-5,16-12,0 1,1 2,1 0,1 2,0 1,1 1,1 1,1 2,0 1,0 2,1 0,0 3,45-5,-65 10,1 1,-1 0,0 1,1 1,-1-1,0 2,0 0,0 0,-1 1,1 1,-1 0,0 0,0 1,0 1,-1-1,0 2,-1-1,1 2,-2-1,10 11,-7-4,0 0,-1 0,0 1,-1 0,-1 1,-1 0,0 0,-1 1,-1 0,-1 0,0 0,2 34,-6-28,0 1,-2-1,-1 0,0 0,-2 0,-1 0,-1-1,-1 0,-21 43,-7-1,-83 113,71-111,68-84,2 0,0 1,1 1,36-18,-27 15,24-11,100-36,-25 12,-71 20,-40 21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4.3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342 687,'10'18,"1"-2,1 1,17 19,-9-11,258 293,-130-154,2 2,124 149,-271-312,-1 0,1 0,-1 0,0 1,0-1,-1 1,1-1,-1 1,2 4,-3-7,0 0,0-1,0 1,0-1,0 1,0 0,0-1,0 1,0 0,-1-1,1 1,0-1,0 1,0-1,-1 1,1 0,0-1,-1 1,1-1,0 1,-1-1,1 0,-1 2,-1-2,1 1,0-1,-1 1,1-1,-1 1,1-1,-1 0,1 0,0 0,-1 1,1-1,-1-1,1 1,-3 0,-12-4,1-1,-1-1,1 0,0-1,1 0,0-1,0-1,0 0,-14-14,0 3,-98-73,5-5,-189-196,237 213,4-4,3-2,4-3,-89-173,132 222,2-1,2-1,-19-84,29 99,1-1,1 1,2-1,0 0,2 0,2 1,6-37,-7 60,-1-1,0 1,1-1,0 1,0 0,1 0,-1 0,1 0,0 1,1-1,-1 1,1-1,0 1,0 1,0-1,0 0,1 1,4-3,-3 3,0 1,0 0,0 0,0 0,0 1,0 0,0 0,0 0,1 1,-1 0,0 0,0 1,1 0,-1 0,0 0,6 3,-5-2,-1 1,0-1,0 1,-1 1,1-1,0 1,-1 0,0 0,0 1,0-1,-1 1,0 0,0 0,0 1,5 9,4 9,-2 0,13 43,0-3,-17-48,54 135,-53-129,-2 0,-1 1,0 0,2 45,-7-61,-1 1,0 0,-1 0,1-1,-1 1,-1-1,1 1,-1-1,-1 0,1 0,-8 10,1-3,-1 0,0-1,-1 0,-14 11,15-13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5.2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13,'-39'72,"21"-41,1 2,2-1,-13 42,18-38,1 1,2 0,1 0,3 1,0 52,4-69,0 0,1-1,2 1,0-1,1 0,0 0,2 0,1-1,0 0,1-1,17 26,-20-36,1 0,0 0,0-1,0 0,1-1,0 1,1-1,-1-1,1 0,0 0,18 6,-11-5,0-2,1 0,0-1,0-1,-1 0,28-2,-3-3,0-2,0-2,-1-1,0-2,39-16,-75 25,1-1,-1 1,0-1,0 0,0-1,0 1,0-1,0 1,-1-1,1 0,-1 0,0-1,0 1,0-1,-1 0,1 1,-1-1,0 0,0-1,0 1,2-6,-2 0,-1-1,0 0,0 0,-1 0,0 0,-1 0,-4-20,-2 0,-1 1,-1 0,-2 0,-1 1,-16-28,-88-134,96 158,-4-4,-38-46,52 72,0 1,0-1,-1 2,-1 0,0 0,0 1,-25-13,16 11,6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6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0 956,'299'-108,"256"-61,263-84,-631 191,783-267,-957 325,7-4,2 1,32-7,-31 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16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1 687,'4'-3,"0"1,0-1,0 1,0 0,1 0,-1 1,0-1,1 1,0 0,-1 0,1 0,6 1,11-4,659-119,-8 2,-7-41,-464 106,-55 16,177-71,-256 76,-48 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24.9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1061,'0'0,"0"-1,0 1,0 0,0-1,0 1,0-1,0 1,0 0,0-1,1 1,-1-1,0 1,0 0,0-1,0 1,1 0,-1-1,0 1,0 0,1 0,-1-1,0 1,1 0,-1 0,0-1,1 1,-1 0,0 0,1 0,-1 0,0-1,1 1,-1 0,0 0,1 0,-1 0,1 0,-1 0,1 0,22 6,18 16,27 23,-39-24,1-1,0-2,2-1,0-1,59 20,-87-35,-1 0,1 0,-1-1,1 1,-1-1,1 1,0-1,-1 0,1-1,-1 1,1 0,0-1,-1 0,1 0,-1 0,0 0,1-1,-1 1,0-1,0 0,0 0,0 0,5-5,-2-1,1-1,-1 0,0-1,-1 1,0-1,5-14,0-1,105-249,33-72,-103 252,0-6,115-184,-145 265,-2 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26.5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0 253,'2'2,"-1"0,0 1,1-1,-1 0,1 0,0 0,0-1,0 1,0 0,0-1,2 2,9 8,54 62,2-4,4-2,138 97,-200-157,0 0,1-1,-1 0,1-1,0 0,1-1,-1 0,19 2,-27-5,0-1,0 0,0 0,1 0,-1 0,0-1,0 0,0 0,0 0,0 0,-1 0,1-1,0 0,-1 1,1-1,-1-1,1 1,-1 0,0-1,0 0,0 0,0 0,-1 0,1 0,-1 0,0-1,1 1,-2-1,1 0,1-4,49-101,122-189,-79 144,-92 148,5-6,-1-1,0 1,-1-1,4-14,-10 23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1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2420 483,'-154'-60,"-125"-37,113 43,56 14,-405-126,438 146,-1 4,-1 4,0 2,-138 3,192 8,0 1,0 2,0 0,0 2,1 1,0 1,1 0,0 2,0 1,1 1,-36 25,51-31,0 0,0 1,1 0,0 0,0 0,1 1,0 0,0 0,1 0,-6 15,0 7,-11 57,0-1,-133 456,131-437,5 1,4 1,0 133,14-185,10 81,-6-115,0-1,1 0,1 0,1-1,1 1,1-2,12 21,4 0,2-2,2-2,1 0,53 46,151 109,-208-170,12 10,2-2,1-1,77 37,-103-58,1 0,0 0,0-2,0 0,0 0,1-2,0 0,-1-1,1-1,0 0,-1-1,1-1,-1 0,30-9,357-146,-203 74,-131 53,-1-3,-1-4,-2-2,94-74,206-222,-336 306,-2-1,-2-1,0-1,23-42,-38 57,-1-1,-1-1,-1 0,-1 0,0 0,-1 0,-2-1,0 0,0 0,-2-27,-1-34,0 17,-9-67,7 111,-2 1,0-1,-1 1,-1 0,-1 1,0-1,-18-29,19 40,-1 1,1 0,-1 0,-1 0,1 1,-1 0,0 1,-1-1,1 1,-15-5,10 3,0 0,0 0,1-1,-12-10,0-5,14 13,0 0,-1 1,0 1,0 0,-24-13,22 14,1 0,0 0,0-2,0 1,1-1,1-1,-13-14,11 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28.1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1 762,'6'-8,"0"0,0 0,-1 0,0 0,-1-1,1 0,3-14,7-12,27-51,4 1,3 2,4 3,83-97,-123 165,0-1,0 2,1 0,1 1,0 0,0 1,1 1,0 0,0 1,32-8,-24 9,0 1,1 1,-1 1,1 1,0 2,0 0,29 5,-39-2,0 0,0 2,-1 0,1 0,-1 1,-1 1,1 1,-1 0,0 0,-1 1,0 1,-1 0,0 1,0 0,-1 0,10 15,13 23,-2 0,44 97,-73-143,30 66,-2 1,-3 2,-4 0,-2 2,-4 0,-3 1,6 113,-20-84,-4-1,-5 0,-4-1,-4 0,-5-2,-55 157,24-120,-6-2,-5-3,-7-3,-89 124,54-111,104-134,14-15,30-25,-19 14,22-12,0 2,2 2,55-21,155-48,-206 77,54-12,0 4,191-20,-113 21,-157 19,-7-1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29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1067,'1'19,"1"1,0-1,2 0,0 0,1 0,8 19,53 109,-37-88,470 926,-215-527,-283-457,6 8,0 1,-2-1,1 1,6 16,-14-20,-8-11,-10-14,-1-11,1 0,-17-35,1 0,-426-816,371 668,9-5,-69-289,135 440,3-1,2 0,4-1,2 0,7-84,-1 136,2 0,0 0,1 1,1 0,0 0,1 0,1 0,0 1,1 0,1 1,0-1,1 2,1-1,0 2,1-1,0 2,0-1,2 2,-1 0,27-15,-8 8,0 2,2 2,-1 1,1 1,1 2,0 1,0 2,68-2,-52 5,0 3,0 2,0 2,-1 2,73 19,-104-19,0 0,0 2,-1 0,0 1,-1 1,0 1,19 15,-25-16,0 0,-1 0,0 1,-1 0,-1 1,1 0,-2 1,0-1,0 1,-1 1,4 14,0 6,-2 1,-1 0,-2 1,-2 0,0-1,-6 71,-2-64,-1 0,-2 0,-1 0,-3-1,-24 58,20-66,-1-1,-2-1,-1-1,-2 0,0-2,-41 40,13-22,-1-1,-89 57,109-83,-51 23,65-35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29.7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12,'0'2,"-1"0,0 1,0-1,-1 0,1 0,0 0,-1 0,1 0,-1 0,0 0,0 0,-3 2,-5 6,-42 58,2 2,-50 92,-58 163,149-305,1-3,0 1,1 1,1-1,0 1,1 0,-2 28,6-45,1 0,0 0,0-1,0 1,0 0,0-1,1 1,-1 0,0-1,1 1,-1 0,1-1,0 1,-1-1,1 1,0-1,0 1,0-1,0 0,0 1,0-1,1 0,-1 0,0 0,1 0,-1 0,0 0,1 0,-1 0,1 0,0-1,-1 1,1-1,-1 1,1-1,0 0,2 1,5-1,1 0,0 0,0-1,0-1,12-2,-14 2,56-13,0-4,91-38,116-70,-186 86,-42 21,-29 15,0-1,0 0,0-1,-1-1,0 0,0-1,-1 0,0-1,17-17,-27 22,0 1,0-1,0 0,0 1,-1-1,0 0,0 0,0 0,0 0,-1 0,0 0,0 0,0 0,-1 0,1 0,-1 0,-1 0,1 0,-1 0,-2-5,-5-11,0 1,-1 0,-16-21,3 7,-1 1,-2 1,-1 1,-2 1,-1 1,-1 2,-54-36,64 48,4 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0.2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1 335,'67'-2,"1"-4,81-16,129-41,-180 38,179-51,180-37,-449 113,-1-2,1 1,-1-1,0 0,1-1,9-4,-3-3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0.8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1,'4'8,"6"12,10 15,5 10,4 11,0-1,4 4,1 0,-1-6,-2-3,-7-6,-6-6,-3-9,-4-6,-3-6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2.0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1309,'6'-20,"1"1,1 0,1 0,1 1,0 0,2 1,21-27,-2 2,751-918,-758 931,-15 17,0 0,2 1,-1 0,1 0,1 1,0 1,22-14,-33 22,0 1,0-1,1 1,-1-1,0 1,1-1,-1 1,1 0,-1 0,0-1,1 1,-1 0,1 0,-1 0,1 1,-1-1,0 0,1 1,-1-1,1 0,-1 1,0 0,0-1,1 1,-1 0,0 0,0-1,0 1,0 0,0 0,0 0,0 1,0-1,0 0,0 0,0 2,3 4,0 1,-1 0,0 0,-1 0,2 8,-3-13,18 107,-4 0,1 166,-11-148,1-20,2 2,-5-1,-15 154,9-242,-1 0,-1-1,-1 0,0 0,-2 0,0-1,-1 0,-23 35,14-30,-1-1,-1-1,-2 0,1-2,-42 30,-204 135,232-171,19-13,16-1,0-1,-1 1,1 0,0-1,0 1,0 0,-1 0,1-1,0 1,0 0,0-1,0 1,0 0,0-1,0 1,0 0,0-1,0 1,0-1,0 1,0 0,0-1,0 1,0 0,0-1,0 1,0 0,0-1,1 1,-1 0,0-1,0 1,0 0,1 0,-1-1,0 1,0 0,1-1,2-2,-1 1,1-1,0 0,0 1,0-1,0 1,0 0,0 0,1 1,-1-1,1 0,-1 1,5-1,56-13,-48 12,476-84,-68 13,30 10,-413 60,-11-2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2.5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0 627,'12'-2,"1"0,-1-1,0 0,-1-1,1 0,-1-1,1 0,18-12,18-8,678-285,-490 224,282-66,-481 143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3.5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1 438,'3'-1,"1"0,-1 0,1 0,-1-1,0 1,0-1,0 0,0 0,4-4,11-6,109-60,283-143,-357 192,1 2,1 3,1 2,0 2,112-11,-151 23,1 2,-1 0,1 0,-1 2,30 6,-43-8,0 2,-1-1,1 0,0 1,-1-1,1 1,-1 0,1 0,-1 1,0-1,0 1,0 0,0-1,0 1,-1 0,1 1,-1-1,0 0,0 1,0-1,-1 1,1 0,-1-1,0 1,0 0,0 0,0 0,-1 0,1 0,-1 6,-1 8,-1 0,-1 0,0 0,-2 0,0-1,0 0,-13 26,-68 115,65-124,-53 92,-6-4,-118 138,213-272,0 0,0 1,34-17,74-33,-38 31,-78 28,0 0,0 1,0 0,1 0,-1 1,0 0,0 0,0 1,0 0,10 2,-14-1,1 0,-1 0,0 0,0 0,0 1,0 0,0-1,-1 1,1 0,-1 0,0 1,0-1,0 0,0 1,-1-1,1 1,-1 0,0-1,0 1,0 0,0 5,2 9,-1 0,-1 1,-1 18,-2-18,0-1,-2 0,0 0,-1 0,-1 0,-1-1,0 0,-1 0,-1-1,0 0,-16 20,-18 19,-79 79,117-130,-21 24,-2-2,-1-2,-36 25,50-39,-1-1,0-1,0 0,-1-1,1-1,-2-1,1 0,-34 4,29-7,9-1,1-1,-1 2,1 0,0 0,0 1,0 1,0 0,0 0,-17 10,14-1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4.7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1157,'2'13,"0"-1,0 0,1 0,1 0,0 0,9 16,-4-5,167 392,127 343,-291-706,-12-42,-9-35,-20-48,-3 2,-61-101,33 64,-243-495,231 438,-88-304,139 388,-11-91,28 142,2 0,0 0,2 0,2 0,0 0,11-46,-7 59,0-1,1 1,1 1,1-1,0 1,1 1,1 0,0 0,1 1,1 0,0 1,1 1,16-12,-14 12,1 1,1 0,0 1,0 1,1 0,0 2,1 0,-1 1,1 1,0 1,30-2,-39 6,1 1,0 0,-1 1,0 1,1 0,-1 0,0 1,-1 1,1-1,-1 2,0-1,0 2,0-1,-1 1,0 1,0-1,-1 2,8 9,-1-1,-1 1,0 1,-1 0,-1 1,-1 0,-1 1,-1 0,8 26,-11-22,0 0,-2 0,0 1,-2-1,-1 1,-1 0,-1-1,-1 1,-1-1,-2 1,0-1,-2 0,-15 37,6-27,-1-1,-2-1,-2 0,-1-2,-1 0,-1-1,-2-2,-41 36,39-37,17-16,0 0,0-1,-1 0,-1 0,1-2,-2 1,1-2,-22 10,16-13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5.5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51 105,'-1'0,"0"0,0 1,0-1,0 1,0-1,0 1,0-1,0 1,0 0,0-1,1 1,-1 0,0 0,1-1,-1 1,0 0,1 0,-1 0,1 0,-1 0,1 0,-1 0,1 0,0 0,-1 2,-7 35,5-25,-3 9,2-1,-1 1,2 0,1 0,1 0,2 25,0-44,0 0,0 0,0 0,0 0,0 0,1-1,-1 1,1-1,0 1,0-1,0 1,0-1,0 0,1 0,-1 0,1 0,-1-1,1 1,-1-1,1 1,0-1,0 0,0 0,0 0,0-1,0 1,0-1,3 1,14 1,0 0,0-2,25-2,-19 1,6 0,0 1,49-6,-74 5,0 0,0 0,0-1,0 0,0-1,0 1,-1-1,1-1,-1 1,1-1,-1 0,7-7,-9 6,-1 1,-1-1,1 1,0-1,-1 0,0 0,0 0,-1 0,0-1,1 1,-2 0,1-1,-1 1,1 0,-1-1,-1 1,1-1,-2-6,-1-2,0-1,0 1,-1 0,-1 0,-10-20,9 23,1 1,-2 0,1 0,-1 1,-1 0,0 0,0 0,-1 1,0 0,0 1,-1 0,1 1,-2 0,1 0,-1 1,0 0,0 1,0 1,0-1,-1 2,1 0,-14-1,2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0.9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1,'2'7,"0"0,0 0,1-1,0 1,0-1,0 1,1-1,0 0,0 0,9 9,5 8,89 123,193 201,-177-211,520 678,-368-399,-250-383,-25-32,0-1,0 1,0 0,0 0,0 0,0 0,0 0,0 0,0 0,0 0,0 0,0 0,0-1,0 1,0 0,0 0,0 0,0 0,0 0,0 0,0 0,0 0,0 0,0 0,1 0,-1 0,0 0,0-1,0 1,0 0,0 0,0 0,0 0,0 0,0 0,0 0,0 0,1 0,-1 0,0 0,0 0,0 0,0 0,0 0,0 0,0 0,0 0,0 0,0 0,1 0,-1 0,0 0,0 1,0-1,0 0,0 0,0 0,0 0,0 0,0 0,0 0,0 0,-7-20,-112-237,-46-107,135 286,3-1,-29-144,56 221,-3-13,1 1,0-1,0-1,2 1,2-27,-2 39,1 0,0 0,0 1,0-1,0 0,0 0,0 1,1-1,-1 1,1-1,-1 1,1 0,0 0,0-1,0 1,1 0,-1 1,0-1,1 0,-1 1,1-1,0 1,-1 0,1 0,0 0,0 0,0 1,-1-1,1 1,0-1,0 1,0 0,0 0,0 0,0 1,3 0,34 5,0 2,-1 1,70 28,-76-26,126 50,181 96,135 110,-423-236,67 53,-100-68,-1 0,-1 2,0 0,-1 1,-1 0,16 27,0 9,-21-35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2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6,'0'-4,"0"3,-5 1,0 9,-1 8,2 5,1 4,5 4,7 7,6 6,5 3,3 3,-2-2,3-2,-1-3,-1-5,0-4,-4-8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6.1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1 490,'12'-1,"0"-1,1 0,-1-1,22-7,10-3,1039-257,-832 206,154-47,-368 97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6.6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0,'1'8,"0"0,1-1,1 1,-1-1,1 0,0 1,1-1,8 12,2 6,87 184,-29-55,140 219,-175-321,-22-34,-1 2,-1 0,18 36,-23-35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7.3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0,'5'0,"0"5,9 0,6 9,8 10,12 10,17 20,20 23,5 15,6 9,-4 0,-3-4,-11-10,-9-11,-10-15,-14-13,-14-10,-10-12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7.7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1 427,'7'-1,"0"-1,0 0,0-1,0 0,0 0,-1 0,1-1,-1 0,11-8,9-6,63-28,1 3,2 4,184-51,304-34,-455 101,-92 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8.6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0 534,'5'-2,"1"1,-1-1,0 0,0-1,0 1,0-1,-1 0,1 0,-1 0,1-1,-1 0,0 1,3-6,12-8,104-83,5 5,170-96,-264 173,1 1,44-14,-65 26,0 1,0 1,1 0,-1 0,1 2,0 0,0 1,25 2,-33 0,1 0,-1 0,0 1,-1 0,1 0,0 1,-1 0,0 0,0 0,0 1,0 0,-1 0,0 0,0 1,0 0,-1 0,0 0,0 0,0 1,3 7,4 11,-2 1,0 0,-1 0,4 31,-7-19,-1 0,-2 0,-1 1,-2-1,-2 0,-1 0,-3 0,-11 40,0-13,-4-1,-2-1,-56 103,45-109,-3-2,-57 66,42-56,48-59,1 0,0 1,1-1,-1 1,-2 8,6-14,-1 0,1-1,0 1,0 0,-1 0,1-1,0 1,0 0,0 0,0-1,0 1,0 0,0 0,0-1,0 1,1 0,-1 0,0-1,0 1,1 0,-1 0,0-1,1 2,0-2,1 0,-1 1,0-1,0 0,0 0,0 0,1 0,-1 1,0-2,0 1,0 0,0 0,1 0,-1-1,0 1,0 0,0-1,0 1,0-1,0 1,1-2,26-12,0-2,-2-1,36-29,25-17,-36 33,65-25,-116 54,16-5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39.6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1690,'2'21,"1"0,1 0,0 0,2-1,1 1,13 27,-1 3,278 696,-271-685,10 14,-25-55,0 1,-1 1,-2 0,7 26,-14-48,-1 1,1 0,-1 0,1-1,-1 1,0 0,0 0,0 0,0-1,0 1,0 0,0 0,0 0,-1-1,1 1,-1 0,0 0,1-1,-1 1,0-1,0 1,0 0,-2 1,3-2,-1-1,0 0,1 0,-1 0,0 0,1 1,-1-1,0 0,1 0,-1 0,0 0,1 0,-1-1,1 1,-1 0,0 0,1 0,-1-1,0 1,1 0,-1 0,1-1,-1 0,-20-21,-21-48,3-2,-45-115,54 116,-95-244,15-6,-111-537,185 678,9-2,-5-204,31 362,1 0,1 0,2 1,5-28,-6 44,-1 0,2 0,-1 0,1 0,0 1,1 0,-1-1,1 1,1 0,-1 1,1-1,0 1,0 0,0 0,1 1,-1-1,1 1,8-4,13-3,0 2,1 0,0 2,1 0,-1 2,1 2,0 0,0 2,0 1,0 2,0 0,0 2,31 8,-43-7,-2 0,1 1,0 1,-1 0,0 1,-1 1,0 0,0 1,-1 1,20 20,-16-13,-2 1,-1 1,0 0,-1 1,-1 0,15 40,-10-11,-2 1,-2 0,-3 1,-1 1,-4-1,0 63,-5-89,-1 0,-1-1,-1 1,-1-1,-2 0,0 0,-2 0,0-1,-2 0,-1-1,-1 0,0-1,-2 0,-29 35,-22 25,-4-3,-88 77,132-135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0.3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1,'-5'7,"0"0,1 0,0 0,1 1,-1-1,1 1,1 0,-1 0,-1 14,-5 11,-49 177,50-171,1 1,2 0,1 57,4-91,0 1,0-1,1 1,0-1,0 1,1-1,-1 0,1 0,1 0,5 11,-6-15,-1 0,1 0,0 0,0 0,0-1,0 1,0-1,1 1,-1-1,0 0,1 0,-1 0,1 0,-1 0,1-1,-1 1,1-1,-1 0,1 0,0 0,-1 0,1 0,-1 0,1-1,0 1,-1-1,1 0,4-1,16-5,1-1,-1-1,-1-1,0-1,0-1,-1-1,-1 0,0-2,-1 0,25-27,-40 38,0-1,0 0,-1 0,0-1,0 1,0-1,0 1,-1-1,0 0,0 0,-1 0,0 0,0 0,0 0,-1 0,0-1,0 1,0 0,-1 0,0 0,0 0,-1 0,-3-11,1 8,-1-1,0 1,0 0,-1 0,0 0,0 1,-1 0,0 0,-1 1,0 0,0 0,-18-11,11 9,0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1.2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1 642,'8'-4,"8"-2,9-8,14-6,16-12,17-10,22-10,16-5,10-6,7 0,-2 2,-8 6,-17 10,-16 7,-13 6,-16 8,-16 4,-15 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1.6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0,'9'5,"2"5,4 5,4 5,2 11,7 9,3 11,4 10,1 6,3 10,3 4,-1 10,-4-1,2-5,-3-7,-3-9,-2-11,-8-16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2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1088,'1'3,"0"-1,-1 1,1 0,0 0,1-1,-1 1,0 0,1-1,0 1,2 2,5 9,809 1362,-725-1241,-84-115,-12-13,0-8,1 1,1-1,-1 0,0 0,0 0,0 0,0 0,1 0,-1-1,0 1,1 0,-1-1,1 1,-3-4,-44-58,-78-137,69 103,-60-92,-164-278,195 310,-66-172,126 260,3-2,-18-88,32 110,2-1,2 1,3-1,4-62,1 88,0 1,2 0,1 0,1 0,1 1,0 0,2 0,1 1,0 0,2 1,0 0,1 1,1 1,22-21,-14 17,1 1,1 1,1 1,1 1,1 2,0 0,1 2,0 1,62-17,-81 27,1 0,0 1,0 0,0 1,0 0,0 1,0 0,0 1,0 0,0 1,-1 0,18 6,-19-4,0 0,-1 1,1 0,-1 1,0 0,-1 0,1 1,-1 0,-1 0,1 1,-1-1,0 1,-1 1,5 10,3 8,-1 0,-1 0,-2 2,0-1,-2 1,-2 0,0 0,-2 1,-1 33,-3 11,-4-1,-21 109,11-104,-4 0,-3-1,-3-2,-4 0,-69 128,83-182,-2-1,0-1,-1 0,0-1,-2-2,-28 20,33-24,-3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4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764,'-1'-16,"0"-1,-1 1,-1 0,-1-1,0 2,-1-1,-10-20,-60-104,47 90,-1-1,-1 2,-3 1,-2 1,-2 2,-74-71,101 108,0 0,-1 1,0 1,0-1,0 2,-1 0,0 0,0 1,0 0,-1 1,-12-1,15 3,0 0,1 1,-1 0,0 0,0 1,0 1,1-1,-1 2,1-1,-1 1,1 1,0 0,0 0,-15 10,17-7,0 0,0 0,0 1,1 0,1 1,-1-1,1 1,1 0,-6 13,-11 21,-15 21,4 1,2 2,3 1,3 1,3 1,3 1,4 1,2 0,4 1,3 0,3 0,8 82,-2-114,2 0,2 0,2 0,1-1,32 74,-35-100,2-1,-1 0,2-1,-1 0,2 0,16 14,1 0,15 17,2-2,2-2,1-2,61 35,-99-67,1 0,0-1,-1 0,1 0,1-1,-1-1,24 2,5-3,44-5,-8 0,-59 4,0-1,-1-1,1-1,-1 0,0-1,0-1,0-1,0 0,-1-1,0-1,-1-1,0 0,0-1,-1 0,0-1,-1-1,0 0,-1-1,0 0,-1-1,0 0,13-25,-1-8,-3-1,24-83,-29 74,-3-1,7-101,-18 129,0 1,-3 0,0 0,-2 0,0 0,-3 0,-13-39,11 43,-1 1,-2 1,-18-32,24 47,-1-1,1 1,-1 1,0-1,-1 1,0 0,0 1,0 0,-1 0,0 1,-15-7,-14-5,1-1,-47-32,66 39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3.7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0,'3'15,"-1"0,2-1,0 1,1-1,0 0,2 0,-1-1,1 0,11 15,6 13,66 112,199 254,-279-394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4.6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1 198,'24'-2,"0"-2,0-1,0 0,-1-2,1-1,-2-1,1 0,26-17,29-11,-19 10,-40 17,0 1,1 1,29-8,7 5,-29 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5.6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1 307,'21'-12,"38"-28,1-1,-47 34,243-131,-228 126,2 0,0 2,0 1,1 1,-1 2,2 1,36-1,-63 5,0 1,-1 0,1 0,0 1,0-1,0 1,0 0,-1 0,1 1,0-1,-1 1,1 0,-1 1,0-1,0 1,0-1,0 1,0 0,0 1,-1-1,0 1,0-1,0 1,0 0,0 0,-1 1,1-1,-1 0,0 1,-1-1,1 1,-1 0,0-1,0 1,0 0,-1 0,0 0,0 0,0 0,0-1,-1 1,0 0,0 0,0 0,0-1,-4 8,-8 18,-2-1,-1 0,-1-1,-26 32,6-7,-65 91,38-56,-58 105,119-188,0 0,1 1,0-1,0 0,1 1,0-1,-2 10,3-14,0 0,0 0,0 0,0 0,0 0,0 0,1 0,-1 0,0 0,1 0,-1 0,0 0,1 0,-1 0,1-1,-1 1,1 0,0 0,-1 0,1-1,0 1,0 0,-1-1,1 1,0 0,0-1,0 1,0-1,0 0,0 1,0-1,0 0,0 1,0-1,0 0,0 0,0 0,0 0,0 0,0 0,0 0,0 0,0 0,0-1,0 1,0 0,0-1,1 0,79-23,-61 17,0 1,0 0,24-2,14 0,0-2,106-33,-143 36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6.8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77 382,'0'0,"0"-1,-1 0,1 0,-1 1,0-1,1 0,-1 1,1-1,-1 1,0-1,0 1,1-1,-1 1,0-1,0 1,1 0,-1-1,0 1,0 0,0 0,0-1,0 1,1 0,-1 0,0 0,0 0,0 0,0 0,0 1,0-1,1 0,-1 0,0 1,0-1,0 0,1 1,-1-1,0 1,0-1,1 1,-1-1,0 1,1 0,-1-1,1 1,-1 0,0-1,1 1,0 0,-1 0,1-1,-1 1,1 0,0 0,0 0,0 0,-1-1,1 1,0 0,0 0,0 2,-1 4,0 1,0-1,1 1,0-1,0 1,1 8,2-6,0-1,0 0,1 1,1-1,-1-1,1 1,1-1,-1 1,1-2,1 1,10 9,12 10,49 34,-60-48,4 5,2-1,0-1,1-2,0 0,39 14,-56-25,-1-1,1 0,-1 0,1-1,0 0,-1-1,1 0,0 0,0 0,0-1,-1 0,1-1,0 1,-1-2,1 1,-1-1,0 0,0 0,0-1,0 0,-1 0,0-1,1 0,-2 0,7-7,14-14,-2-2,-2-1,0 0,28-53,-40 64,-2 0,0 0,-1-1,0 0,-2-1,0 0,-1 1,-1-1,-1 0,-1-22,-2 26,-1 0,0 1,-1-1,-1 0,-1 1,0-1,-1 1,0 1,-1-1,-1 1,-15-22,17 28,-1 0,0 1,0-1,-1 1,1 1,-2-1,1 2,-1-1,1 1,-2 0,1 1,0 0,-1 0,0 1,0 0,0 1,0 0,0 1,-12-1,14 2,0 0,0 1,-1-1,1 2,0-1,0 1,0 0,1 1,-1 0,-12 6,9-1,-1 0,2 1,-1 0,1 0,-15 18,-41 49,-156 192,214-255,-2-1,0 0,0 0,-19 17,10-16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8.1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1 379,'0'1,"1"0,-1 0,1 0,-1 0,1-1,-1 1,1 0,-1-1,1 1,0 0,0-1,-1 1,1 0,0-1,0 0,-1 1,1-1,0 1,0-1,0 0,0 1,0-1,0 0,0 0,1 0,29 5,-26-4,43 3,0-3,1-1,-1-2,60-12,194-50,-178 35,789-224,-878 241,-22 6,0 1,0 1,1 0,-1 1,1 0,0 1,0 1,20 0,-18 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6:48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0 256,'1'-2,"0"1,0-1,0 1,0 0,0 0,0-1,0 1,1 0,-1 0,0 0,0 0,1 1,-1-1,1 0,-1 0,1 1,-1-1,1 1,-1 0,1-1,0 1,-1 0,1 0,-1 0,1 0,2 0,3-1,888-112,-577 80,-75 5,354-30,-552 56,-12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47.0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1 377,'0'-5,"1"1,0 0,0-1,0 1,1 0,-1 0,1 0,0 0,0 0,1 0,3-5,37-42,-26 34,11-15,1 2,2 1,56-41,-69 57,0 2,0 0,1 1,1 1,-1 0,1 2,1 0,0 1,22-3,-29 9,-1 0,0 0,0 1,0 1,1 0,-2 1,1 0,0 1,-1 1,1 0,-1 0,0 2,-1-1,0 1,0 1,19 17,1 3,-2 2,-1 1,-1 1,23 38,-34-47,-1 0,-1 2,-1 0,-1 0,-1 1,10 39,-17-49,-1-1,-1 1,-1 0,0-1,-1 1,-1 0,0 0,-1-1,-1 1,0-1,-1 1,-12 28,-8 10,-2 0,-3-2,-2-2,-2 0,-3-3,-1 0,-44 40,94-96,0-1,0 2,1 0,-1 1,21-8,112-40,-72 29,77-39,-129 52,1 2,-1 0,2 1,0 2,0 0,48-8,-53 14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48.3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60 454,'-1'0,"0"0,0 0,0 0,-1 0,1 0,0 0,0 1,0-1,0 0,0 1,0-1,0 0,0 1,0 0,0-1,0 1,0-1,0 1,0 0,0 0,0-1,1 1,-1 0,0 0,1 0,-1 0,0 0,1 0,-1 2,0 0,0 1,1-1,0 1,0-1,0 0,0 1,1-1,-1 1,1-1,1 5,4 8,0 1,1-1,9 16,68 103,161 201,-171-241,383 523,-432-582,-21-31,5 7,0 0,-2 0,11 22,-17-33,-1-1,0 0,1 1,-1-1,0 0,0 1,0-1,1 1,-1-1,0 1,0-1,0 0,0 1,0-1,0 1,0-1,0 1,0-1,0 1,0-1,0 1,0-1,0 0,0 1,-1-1,1 1,0-1,0 1,0-1,-1 0,1 1,0-1,-1 1,-14-5,-22-22,34 24,-66-54,1-4,4-3,-65-80,-146-226,97 95,142 211,2-2,-37-100,65 147,2 1,0-1,1 0,1-1,0 1,2 0,0 0,1-1,1 1,0 0,2 0,0 0,1 1,1-1,11-25,2 5,2 0,1 2,2 0,2 2,43-47,-66 77,1 1,-1 0,0 0,1 0,0 0,0 0,0 1,0 0,0-1,0 2,0-1,1 0,-1 1,1 0,-1 0,1 0,0 1,-1-1,1 1,0 0,7 1,-6 1,-1-1,0 1,1 0,-1 0,0 1,0-1,-1 1,1 0,0 1,-1-1,0 1,0 0,0 0,0 0,-1 0,1 1,4 8,1 5,0 1,-1 0,-1 0,-1 0,-1 1,-1-1,3 30,-3-4,-3-1,-4 60,1-93,0 1,-1-1,0 1,0-1,-1 0,-1 0,0-1,0 1,-12 15,-9 10,-39 41,7-10,13-14,28-35,0 1,-22 37,37-54,1 1,-1-1,1 0,0 1,0 0,0-1,0 1,1-1,-1 1,1 0,-1 4,4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49.3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278 206,'-9'1,"1"0,-1 1,0 0,1 0,-1 1,1 0,0 1,0 0,0 0,1 0,-13 11,-10 8,-34 35,63-57,-6 6,0 1,1-1,0 1,0 0,0 0,1 1,0 0,1 0,0 0,0 0,1 0,0 1,-1 10,3-14,1 0,0 0,0 0,0 0,1 0,0 0,0 0,0 0,1 0,0 0,0 0,0-1,1 1,0-1,0 0,0 1,1-1,-1-1,1 1,1-1,-1 1,8 5,3 1,1 0,0-2,0 1,1-2,0 0,1-1,-1-1,1-1,1 0,-1-2,1 0,30 1,12-4,1-3,90-15,-128 14,-20 4,-1-1,1 1,0-1,-1 0,1 0,-1-1,1 1,-1-1,0 1,1-1,-1 0,0 0,0-1,0 1,-1-1,1 1,0-1,-1 0,0 0,0 0,0 0,3-5,-3 2,-1 1,0-1,1 1,-2-1,1 1,-1-1,0 0,0 0,0 1,-1-1,0 1,0-1,0 0,-3-7,-4-5,0 0,0 1,-2 0,-18-26,-55-61,65 82,-13-13,-1 2,-1 1,-2 2,-1 1,-1 2,-73-40,100 62,0 0,0 1,-19-5,26 8,1 1,-1-1,1 1,-1-1,0 1,1 0,-1 0,0 0,1 0,-1 1,0-1,1 1,-1 0,0-1,1 1,0 0,-1 1,1-1,-1 0,-2 3,-5 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49.9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1 169,'285'-7,"-1"-12,353-70,-344 49,-237 31,-38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5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1 333,'2'-4,"0"0,1 0,-1 1,1-1,0 1,0 0,0 0,0 0,1 0,-1 1,1-1,-1 1,8-4,4-3,54-37,2 4,2 2,113-43,-157 70,-1 2,2 1,0 2,0 0,0 2,1 2,-1 0,1 2,45 3,-74-1,1 0,-1 1,0-1,0 0,1 1,-1-1,0 1,0 0,0 0,0 0,0 0,0 0,0 0,0 1,0-1,2 3,-3-3,-1 0,1 1,-1-1,1 0,-1 0,0 0,1 1,-1-1,0 0,0 1,0-1,0 0,0 0,0 1,0-1,-1 0,1 0,0 1,-1-1,1 0,-1 2,-5 7,0 0,-1-1,1 0,-2 0,-10 10,4-4,-17 24,2 1,-40 71,-35 96,93-185,-1 4,7-13,0-1,-1 0,0-1,-1 0,0 0,-1 0,0-1,-1 0,-18 17,46-35,1 1,0 2,1 0,31-4,30 3,121 6,23-1,-200-3,-8-1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0.5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1,'1'15,"1"-1,0 1,1-1,0 0,1 0,0 0,2 0,-1 0,2-1,13 22,11 9,58 66,-39-52,593 757,-612-768,-23-30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1.8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0 853,'2'-41,"1"0,2 0,2 0,2 0,1 1,3 1,23-55,-14 48,1 2,2 0,2 2,2 0,60-64,-75 91,1 1,1 0,1 2,0-1,0 2,1 0,1 2,-1 0,2 1,-1 0,1 2,0 0,0 2,1 0,-1 1,1 1,0 1,0 1,0 0,39 8,-26-3,0 2,-1 2,0 1,0 1,41 21,-52-21,-1 1,0 1,-1 1,0 0,-1 2,-1 0,0 1,20 25,-33-33,1 0,-1 0,-1 1,1 0,-2-1,1 1,-2 0,1 1,-1-1,-1 0,0 1,0-1,-1 1,0-1,-1 1,-2 12,-4 11,0-1,-3 1,-21 50,1-17,-4-1,-2-3,-3 0,-3-3,-2-1,-61 61,61-75,-3-2,-2-2,-1-3,-78 46,161-98,1 0,38-9,-18 6,171-48,235-35,59-15,-399 82,-103 31,-17 2,0 0,1 0,-1 0,0 0,0 0,1 0,-1 0,0 0,0 0,0 0,1 0,-1 0,0 0,0 0,0 1,1-1,-1 0,0 0,0 0,0 0,0 0,0 1,1-1,-1 0,0 0,0 0,0 1,0-1,0 0,0 0,0 0,0 1,0-1,0 0,0 0,0 0,0 1,0-1,0 0,0 0,0 1,0-1,0 0,0 0,0 0,0 1,0-1,0 0,0 0,0 0,0 1,-1-1,1 0,0 0,0 0,0 0,0 1,-1-1,1 0,0 0,0 0,-7 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2.3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0 794,'2'-2,"0"-1,0 1,0-1,0 1,1 0,-1 0,1 0,-1 0,1 0,0 0,0 1,4-2,4-4,134-83,4 6,207-84,331-91,-609 232,55-15,-65 22,89-39,-140 49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3.4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0 455,'135'-141,"-81"91,118-84,-146 117,1 2,0 0,1 2,1 1,0 1,0 1,46-8,-8 9,1 3,0 3,1 3,-1 3,0 2,-1 4,0 3,0 3,-1 2,101 42,-159-56,5 2,-1 1,0 0,0 0,0 1,15 13,-25-19,-1 1,1 0,0-1,-1 1,1 0,-1 0,0 0,1 0,-1 0,0 1,0-1,0 0,-1 1,1-1,0 0,-1 1,0-1,0 1,1-1,-1 0,-1 1,1-1,0 1,0-1,-1 0,0 1,1-1,-1 0,0 1,0-1,0 0,-1 0,1 0,0 0,-1 0,-2 3,-50 58,-2-2,-76 62,23-22,-183 164,258-243,28-20,21-11,0 1,0 2,0 0,0 1,1 0,0 2,28-4,103-1,-122 8,138 1,0 7,230 40,-345-39,92 29,-126-33,-1 1,1 0,-1 0,0 1,-1 1,1 0,-2 1,1 0,-1 1,18 21,-25-27,-1 0,0 0,-1 0,1 1,-1-1,1 0,-1 1,-1 0,1-1,-1 1,0 0,0 0,0 0,0 0,-1 0,0 0,0 0,-1 0,1 0,-1 0,0 0,0-1,-1 1,1 0,-3 5,-2-2,1 1,-1-1,0 0,-1-1,0 0,0 0,-1 0,1-1,-2 0,1 0,-13 6,-198 97,142-62,3-1,-1-4,-145 59,186-91,-1-2,-1-1,1-2,-1-1,0-2,0-1,-67-8,80 2,6-1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4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1023,'2'19,"1"-1,1 0,0 1,2-2,0 1,1-1,0 0,12 19,-7-11,261 474,-149-286,97 232,-66-41,-153-398,0-1,-1 0,1 0,-1-1,0 1,0 0,-1 0,1 8,-1-13,-1 0,1 1,0-1,0 0,0 0,0 1,-1-1,1 0,0 0,0 0,0 1,-1-1,1 0,0 0,0 0,-1 0,1 1,0-1,-1 0,1 0,0 0,0 0,-1 0,1 0,0 0,-1 0,1 0,0 0,-1 0,1 0,0 0,0 0,-1 0,1 0,0 0,-1-1,1 1,0 0,0 0,-1 0,1 0,0-1,0 1,-1 0,1 0,0 0,0-1,0 1,-1-1,-14-11,14 12,-37-38,-51-62,31 33,-181-213,-319-485,497 668,4-2,4-3,5-2,-61-191,104 278,0-1,1 1,1-1,1 0,1 0,0 0,1 0,1 0,1 0,0 0,1 0,1 0,1 1,1 0,0 0,1 0,15-25,4-1,3 0,1 3,1 0,3 2,47-43,-18 27,1 3,107-64,-164 110,0 1,1 0,0 0,0 0,0 1,1 0,-1 1,0 0,12-2,-14 4,-1 1,1-1,-1 1,1 0,-1 1,1-1,-1 1,0 0,0 0,0 0,0 1,0 0,-1 0,1 0,6 8,23 22,-2 1,-1 2,49 75,-36-50,-29-40,-1 0,-1 0,-1 2,18 43,-27-56,0 1,0-1,-1 1,0 0,-1 0,-1 0,1-1,-2 1,1 0,-2 0,1 0,-2 0,-5 18,-8 6,-1-1,-2-1,-1-1,-2-1,-37 42,2-1,-261 355,305-413,2-3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5.6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51,'-13'14,"1"1,0 1,1 0,1 0,0 1,-11 29,-34 113,43-122,-6 20,2 1,3 1,-9 84,22-140,0-1,-1 0,1 1,0-1,1 0,-1 1,0-1,1 0,-1 1,1-1,-1 0,1 0,0 0,0 1,0-1,1 0,-1 0,0-1,1 1,-1 0,1 0,1 1,0-1,0-1,0 0,-1 0,1 0,0 0,0 0,0-1,0 1,0-1,0 0,1 0,-1 0,0 0,5-1,11-4,0 0,0-1,0-1,20-10,-28 12,254-99,-256 100,0 0,0-1,0 0,-1 0,1-1,-1 0,-1-1,1 0,-1 0,9-12,-14 16,0-1,1 0,-2 0,1 0,0 0,-1-1,0 1,0 0,0-1,0 1,-1 0,0-1,0 1,0-1,0 1,-1-1,0 1,0 0,0-1,0 1,-1 0,1 0,-1 0,0 0,-5-7,-51-92,-36-60,79 142,0 0,-1 1,-1 1,-1 0,-22-17,21 23,2 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6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1 547,'21'-2,"0"0,-1-2,1 0,-1-1,0-1,31-14,10-2,278-96,433-217,-735 314,-24 13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7:56.8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1,'2'14,"1"1,0-1,0 1,2-1,-1 0,2 0,10 18,-3-2,81 186,161 344,-28-98,-180-362,-38-80,-4-9,0 0,1 0,0 0,15 19,-18-30,-2-6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0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0,'0'4,"4"6,2 6,-1 4,4 2,-1 7,8 7,5 1,3 8,7 4,-3 3,3 1,-4-1,-2-4,-2-6,-3-2,-2-3,-4-8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1.0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0 475,'7'-2,"0"1,0-1,-1-1,1 1,-1-1,0-1,1 1,-2-1,12-8,12-8,161-73,202-70,-314 132,224-90,-276 111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7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1895 427,'-6'-1,"1"-1,0 0,-1 0,1 0,0-1,0 0,1 0,-9-7,-8-4,-137-65,-289-103,350 151,0 4,-2 5,-1 4,-127-7,212 25,-1 0,1 2,0 0,0 0,0 1,1 1,-1 1,1 0,0 1,0 0,0 1,1 1,0 0,1 0,-1 2,2-1,-1 2,-16 19,-10 16,2 2,2 1,-38 75,64-111,-14 34,1 1,3 0,-22 92,29-78,3 0,2 1,4-1,6 80,-1-23,-4-34,8 144,-4-205,1 1,1 0,1-1,1 0,2 0,0-1,15 26,-4-13,2-1,1-1,2-1,45 47,-54-65,1-1,0 0,1-1,0-1,1-1,0 0,1-2,0 0,0-1,30 7,-19-7,56 14,1-3,0-4,98 4,-45-9,23-1,-139-9,0-2,0 0,0-2,39-11,-30 5,-1-2,-1-1,0-1,-1-2,-1-1,0-2,-1-1,-1-1,-1-1,-1-1,35-42,-25 20,-3-2,-2-1,-2-1,-2-1,37-99,-51 118,-2 0,-2-1,0 0,-2 0,-2-1,-1 0,-1 0,-2-39,-3 62,1 0,-1 1,0-1,-1 1,0 0,-1 0,0 0,0 0,-1 0,0 1,-1 0,-8-10,-11-9,0 1,-32-24,29 26,-32-35,28 27,-1 2,-2 1,0 1,-42-23,-4-4,65 43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1.9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1 277,'4'-2,"-1"0,1 0,0 0,-1-1,1 0,-1 0,0 0,0 0,0 0,-1-1,1 1,2-7,10-9,7-1,1 1,0 1,1 2,1 0,1 1,0 1,40-14,-23 12,1 2,1 3,0 1,48-5,-84 14,0 0,0 1,0-1,0 2,0-1,0 2,0-1,14 5,-20-5,1 1,-1-1,0 1,0 0,0 0,-1 0,1 1,0-1,-1 1,0-1,1 1,-1 0,0 0,0 0,-1 0,1 0,-1 0,1 1,-1-1,0 0,0 1,0-1,-1 1,1 5,1 16,-1-1,-1 1,-1 0,-1-1,-1 1,-1-1,-2 0,0 0,-2-1,0 0,-1 0,-2-1,-13 22,-26 37,-3-2,-3-3,-129 132,171-188,14-20,0 1,0-1,1 0,-1 0,0 0,0 1,0-1,1 0,-1 0,0 0,1 0,-1 1,0-1,0 0,1 0,-1 0,0 0,1 0,-1 0,0 0,1 0,-1 0,0 0,1 0,-1 0,0 0,1 0,-1 0,0 0,0 0,1-1,-1 1,0 0,1 0,-1 0,0-1,49-20,-37 16,260-131,-118 56,64-40,-195 110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2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1,'-4'0,"0"1,1 0,-1 0,0 0,1 1,-1-1,1 1,0 0,0 0,0 0,0 0,0 1,0-1,0 1,1 0,-1-1,1 1,0 1,0-1,0 0,0 0,0 1,1-1,0 1,-2 4,-4 12,1 0,1 1,-4 26,-5 67,4 1,6 0,15 169,5-139,7-1,54 190,-48-237,5-1,57 115,-62-155,2-2,2-1,3-1,79 88,-101-125,0-1,1 0,0-1,2 0,-1-1,1-1,1-1,0 0,0-1,1-2,38 12,-36-14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3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0,'2'1,"-1"0,1 0,0 0,-1 1,1-1,-1 0,0 1,1-1,-1 1,0 0,0-1,0 1,0 0,0 0,0 1,3 5,171 347,-80-146,-12-40,133 281,-208-432,-1 1,0-1,-2 1,4 23,-5-15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4.5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84 833,'-1'-12,"-1"-1,-1 0,0 1,0 0,-1-1,0 2,-10-19,6 13,1-1,-8-28,8 10,1 0,2 0,2 0,1-1,2 1,10-66,-7 90,0 0,0 1,1 0,1 0,0 0,0 0,1 1,0 0,1 1,0 0,1 0,0 0,0 1,1 1,0-1,19-9,5-2,0 2,1 1,1 2,39-10,-74 24,49-15,1 2,70-8,-108 20,1 0,0 0,0 1,0 1,0 1,-1 0,1 0,-1 1,1 1,-1 0,0 1,0 1,-1 0,13 8,-8-2,-1 1,0 1,-1 0,-1 1,0 1,-1 0,0 1,19 35,-25-38,0 0,-1 0,-1 1,0 0,-1 0,-1 1,0-1,-1 1,-1 0,0-1,-1 1,-3 23,2-34,0 0,-1 0,0 0,0 0,0 0,0 0,-1-1,1 1,-1-1,-1 1,1-1,0 0,-5 3,-59 45,22-20,-95 84,-195 150,311-249,-34 31,35-23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5.4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0,'-1'74,"-1"-23,3 0,10 73,-8-108,0 1,2-1,-1-1,2 1,0 0,1-1,1-1,0 1,1-1,1 0,17 19,-5-13,0 0,0-1,2-2,1-1,0 0,47 20,-25-16,0-2,1-2,57 10,-97-24,0 0,1-1,-1 0,1-1,-1 1,1-2,-1 1,1-1,11-3,-16 3,-1-1,1 1,0-1,-1 0,1-1,-1 1,0 0,0-1,0 0,0 0,0 0,0 0,-1 0,1-1,-1 1,0-1,0 1,-1-1,1 0,-1 1,2-7,3-18,-2 1,-1-1,-1 1,-1-1,-6-52,3 53,1 5,-2 1,0 0,-1 0,-1 0,-2 0,0 1,-1 0,0 0,-2 1,-16-25,20 35,-1 0,0 0,0 1,-1-1,0 2,-1-1,0 1,0 1,0-1,-1 1,0 1,0 0,0 1,-1 0,1 0,-1 1,0 0,0 1,0 0,0 1,-17 0,-15 2,0 2,0 2,-73 18,14-1,76-19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6.0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0 252,'62'-1,"-1"-3,1-2,100-24,-17-4,457-129,-576 155,-5 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6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0,'1'4,"0"1,1-1,-1 0,1 0,0 0,0 0,1 0,-1 0,1-1,0 1,0-1,6 6,6 9,277 419,-66-91,-164-264,-38-55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7.6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149 649,'27'28,"-1"1,-1 2,23 37,55 107,-45-73,24 38,214 353,-271-456,-17-26,-16-23,-296-498,41-22,233 469,3-2,2 0,4-2,-23-119,43 179,0-1,1 0,-1 0,2 0,-1 1,1-1,0 0,1 0,0 1,0-1,0 1,1 0,5-10,-2 8,0 1,0 0,0 0,1 1,0 0,1 0,-1 1,1 0,16-10,-7 6,0 0,1 0,0 2,0 0,27-7,-39 13,-1 1,1 1,0-1,0 1,0 0,0 0,-1 1,1 0,0 0,0 0,-1 1,1 0,-1 0,1 0,-1 0,0 1,0 0,0 0,0 1,0-1,-1 1,7 8,-3-4,0 1,-1 0,0 0,0 1,-1 0,-1 0,0 1,0-1,-1 1,0 0,-1 0,0 1,-1-1,0 0,-1 1,0 0,-1-1,0 1,-1 0,0-1,-1 1,-1-1,1 0,-2 0,1 0,-9 17,-26 48,-78 118,63-110,-179 271,143-221,74-112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8.9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224 105,'-3'0,"0"0,-1-1,1 1,0 0,0 1,-1-1,1 0,0 1,0 0,0 0,0 0,0 0,0 0,0 1,0-1,0 1,0 0,1 0,-1 0,1 0,-1 0,1 0,0 1,0-1,0 1,0 0,1 0,-1-1,1 1,-1 0,1 0,0 0,0 1,0-1,1 0,-1 0,1 0,0 1,0-1,0 0,1 6,1 9,1-1,1 0,1 0,0 0,1 0,12 21,21 42,4-2,58 77,-69-112,1-1,2-2,2-1,75 60,-109-97,4 4,1 0,0-1,0 0,1 0,15 6,-22-10,-1-1,1 1,0-1,-1 0,1 0,-1 0,1 0,-1 0,1 0,0 0,-1-1,1 1,-1 0,1-1,-1 1,1-1,-1 0,1 1,-1-1,0 0,1 0,-1 0,0 0,0 0,0 0,0 0,0-1,0 1,0 0,0 0,0-1,0 1,-1-1,1 1,-1-1,1 1,-1-1,1 1,-1-1,0 1,0-1,0 0,0-1,5-38,-3 0,-1 0,-1 0,-3 0,-10-53,6 41,-3-28,-28-105,29 155,-1 0,-1 1,-1 0,-2 1,-1 0,-26-37,39 63,0-1,-1 1,1 0,-1 0,0 0,0 0,0 1,0-1,-1 1,1-1,-1 1,1 0,-1 1,0-1,0 1,0-1,1 1,-1 0,-1 1,1-1,0 1,0 0,0-1,0 2,0-1,0 0,0 1,0 0,0 0,0 0,-5 3,-8 4,-1 2,1 0,1 1,0 1,-20 19,-13 8,-58 29,-22 16,101-62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19.8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0,'5'1,"1"-1,0 2,-1-1,1 0,-1 1,0 0,0 0,1 1,-1-1,-1 1,1 0,0 1,-1-1,6 7,10 9,30 38,-33-36,76 97,-6 3,-4 5,109 225,-154-266,-5 2,-3 1,-4 2,-4 0,13 114,-20-51,-7 1,-15 210,0-248,-69 682,42-643,31-135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29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12 252,'-1'0,"1"0,-1 1,1-1,0 0,-1 0,1 0,0 0,-1 0,1-1,-1 1,1 0,0 0,-1 0,1 0,0 0,-1 0,1 0,0-1,-1 1,1 0,0 0,0-1,-1 1,1 0,0 0,-1-1,1 1,0 0,0-1,0 1,0 0,-1-1,1 1,0 0,0-1,0 1,0 0,0-1,0 1,0 0,0-1,0 0,9-19,20-15,12 3,1 2,2 2,0 2,58-25,-95 48,0-1,1 1,-1 1,1 0,-1 0,1 0,0 1,-1 0,1 1,0-1,0 2,0-1,-1 1,13 3,-14-2,0 0,0 1,0 0,-1 0,0 1,1 0,-1 0,-1 0,1 0,0 1,-1 0,0 0,0 0,-1 0,1 1,-1-1,5 13,-2-5,-1 1,-1 0,0 0,0 0,-1 1,-1-1,-1 1,0 0,0-1,-2 1,0 0,-1-1,0 1,-1-1,0 1,-2-1,1 0,-2-1,0 1,0-1,-2 0,-10 14,3-6,-2-1,0-1,-1-1,-21 16,30-26,0 5,20-9,40-10,-22 2,-21 4,-1 1,0 1,1-1,-1 2,0-1,0 0,0 1,-1 1,1-1,-1 1,0 0,0 0,0 1,0 0,-1 0,0 0,0 1,0 0,-1 0,1 0,5 13,-7-14,0 0,0 0,-1 0,0 1,0-1,0 1,-1 0,0-1,0 1,0 0,-1 0,0 0,0-1,0 1,-1 0,0 0,0 0,0-1,-1 1,0-1,0 1,0-1,-1 0,1 1,-1-1,-1 0,-6 8,-2 0,0-1,-1-1,0 0,-1-1,0 0,0-1,-1-1,0 0,-1-1,-24 8,21-12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21.4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1 324,'7'-8,"1"1,0 0,1 0,0 1,0 0,0 0,1 1,0 0,0 1,0 0,0 1,1 0,-1 0,21-1,187-34,-91 13,350-79,-207 41,-232 54,-9 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22.2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0 164,'18'-1,"-1"-1,32-8,11-1,196-31,-55 8,-151 27,228-41,-250 40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1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1 166,'13'-11,"0"0,1 1,1 1,0 1,0 0,1 0,24-7,119-29,-143 41,42-10,0 3,1 2,0 3,0 2,80 7,-107-1,0 2,0 0,-1 2,0 2,-1 0,1 2,-2 2,0 0,0 2,-2 1,41 31,-51-31,0 0,-1 1,-1 1,-1 1,0 0,-1 1,-1 0,-2 1,1 0,-2 0,-1 1,-1 1,-1-1,-1 1,0 0,0 27,-2-17,-2 1,-2 0,-1-1,-1 1,-2-1,-1 0,-2 0,-1-1,-2 0,-22 48,22-56,-1-1,0 1,-2-2,-1 0,-1-1,-32 34,68-77,39-32,-30 35,1 2,0 1,1 1,1 1,0 2,0 1,2 2,-1 1,55-6,37 9,34-3,-125 4,-5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2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186 715,'23'26,"-1"1,34 55,-12-16,151 193,137 209,-329-462,0-1,0 1,-1 0,0 0,0 0,2 12,-4-18,0 0,0 0,0 1,0-1,0 0,1 1,-1-1,0 0,0 0,0 1,0-1,0 0,0 1,-1-1,1 0,0 1,0-1,0 0,0 0,0 1,0-1,0 0,-1 0,1 1,0-1,0 0,0 0,0 0,-1 1,1-1,0 0,0 0,-1 0,1 1,0-1,0 0,-1 0,1 0,0 0,0 0,-1 0,1 0,0 0,-1 0,-24-19,-13-27,2-1,-46-81,29 42,-41-56,-204-337,249 390,5-1,4-3,-45-152,83 236,-5-18,0 0,-1-28,7 50,0-1,1 1,0-1,0 1,0 0,1-1,-1 1,1-1,1 1,-1 0,1 0,0 0,0 0,0 0,1 0,0 0,3-4,-2 6,0 0,0 1,0-1,0 1,1 0,-1 0,1 1,-1-1,1 1,-1 0,1 0,0 1,0-1,-1 1,6 0,74 7,-64-3,0 0,-1 1,0 2,0 0,0 1,-1 0,0 2,-1 0,0 1,0 1,-2 0,16 16,-14-12,-2 0,0 1,-1 1,-1 0,-1 1,0 0,-2 1,0 0,-1 1,11 36,-18-46,-1 1,0-1,0 0,-1 0,0 0,-1 0,0 0,-1 0,0 0,-1 0,0 0,-1 0,-7 14,-9 13,-1-1,-31 42,30-47,-49 74,54-79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3.4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266 231,'-6'2,"1"0,-1 0,1 0,0 1,0 0,0 0,0 0,0 1,1 0,-1 0,1 0,-4 5,3-4,-11 13,0 1,1 0,1 1,0 0,2 1,1 1,0 0,2 0,0 1,1 1,2-1,1 1,0 0,2 0,0 1,2-1,1 0,5 40,-3-56,0 1,0-1,2 0,-1 1,1-1,0-1,0 1,1-1,0 1,0-2,1 1,0 0,0-1,1 0,-1-1,1 1,1-1,-1 0,12 4,-9-3,1-2,0 1,0-2,1 0,-1 0,1-1,0 0,0-1,-1 0,1-1,0 0,0-1,0 0,11-4,-19 4,-1 0,1 0,-1-1,1 0,-1 0,0 0,1 0,-1 0,0 0,-1-1,1 0,0 1,-1-1,1 0,-1 0,0 0,0-1,0 1,-1 0,1-1,-1 1,0-1,1 0,-2 1,1-1,0 0,-1 0,0 1,0-1,0 0,0-4,-2-15,0 1,-2-1,-12-42,15 59,-108-325,89 284,-2 0,-1 2,-3 0,-56-73,80 115,0 0,0 0,-1 1,1-1,-1 0,1 1,-1 0,0-1,0 1,0 0,0 0,0 1,-1-1,1 1,0 0,-1-1,1 1,-1 1,1-1,-1 1,0-1,1 1,-6 0,-5 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4.1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0 220,'22'-2,"-1"0,1-1,26-8,13-2,491-92,-247 45,-236 43,-47 10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4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1,'1'4,"0"1,1-1,0 1,0-1,0 1,5 7,1 2,181 349,-139-280,3-3,78 91,-89-126,-27-30,-1 0,0 1,-1 0,10 19,-14-18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6.6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1 308,'2'-7,"0"0,0 0,1 1,0-1,0 1,1-1,-1 1,10-11,-4 4,6-9,1 0,0 1,2 1,0 1,34-28,-40 39,0-1,0 2,0-1,1 2,0-1,0 2,1 0,-1 0,1 2,0 0,29-3,-34 5,0 0,-1 1,1 0,0 1,0 0,-1 0,1 1,-1 0,1 1,-1-1,0 2,0-1,0 1,0 0,-1 1,1 0,-1 0,0 0,-1 1,1 0,-1 1,-1-1,1 1,-1 0,0 1,-1-1,1 1,-2 0,4 9,-1-1,-2 1,0 0,0 0,-2 0,0 1,-1-1,-1 0,-1 1,0-1,-5 22,-6 21,-31 89,31-113,-9 21,-4 0,-2-2,-35 55,45-80,15-28,1 0,-1 1,1-1,0 1,0-1,0 1,1-1,-1 1,0 0,1-1,0 1,0 0,0 3,0-5,0-1,0 1,0-1,1 1,-1-1,0 1,0-1,1 1,-1-1,0 1,1-1,-1 1,0-1,1 0,-1 1,1-1,-1 0,1 1,-1-1,1 0,-1 0,1 1,-1-1,1 0,24-2,-4-7,-1 0,0-1,-1-1,28-21,35-19,-1 14,1 3,95-25,-127 41,-32 11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7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1 319,'10'-1,"0"-1,0-1,-1 1,1-2,0 1,-1-1,15-9,11-3,98-44,-73 31,2 3,96-28,-83 40,-54 11,0-1,0-1,-1 0,39-17,29-19,-72 33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8.5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0 396,'43'0,"-1"-3,0-1,76-19,170-37,80-22,235-107,-502 160,-85 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31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 710,'1'-16,"1"0,0 1,6-20,5-38,-12 45,0 0,-1 1,-7-47,5 65,-1-1,0 1,0-1,-1 1,0 0,0 0,-1 0,0 1,-1 0,0 0,0 0,-1 0,-13-11,-13-7,-2 1,0 2,-1 2,-73-32,21 19,-100-26,159 53,0 1,-1 2,0 1,1 1,-1 2,-43 4,66-2,0 0,0 0,0 0,0 1,1 0,-1 0,1 0,0 1,-6 5,-53 44,54-43,-14 15,1 1,1 2,2 0,0 1,-18 37,31-50,2 0,-1 1,2 0,0 0,1 0,-2 27,-3 108,9-145,2 78,3 1,29 151,68 162,-86-349,2 0,3-2,1 0,3-1,1-2,3 0,1-2,2-1,43 42,-63-74,0-1,0 0,1 0,0-1,1-1,0 0,0-1,20 6,-8-5,0-1,0 0,0-2,28 1,-41-6,-1 0,1-1,-1 0,1 0,-1-2,0 1,0-2,0 0,-1 0,0-1,0 0,0-1,18-15,1-3,-2-1,0-2,29-38,-30 33,-1-1,-2-1,28-53,-19 26,-24 47,0 0,-1 0,-1-1,-1 0,0 0,-1-1,-1 1,3-22,-5 18,-2 0,-1 0,0-1,-1 1,-7-27,-35-92,13 47,22 56,3 1,0-1,0-41,5 47,-2-1,0 1,-3 0,0 0,-13-34,4 24,9 24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49.8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0 357,'5'-2,"0"1,0-1,0-1,-1 1,1-1,-1 0,1 0,-1 0,0 0,6-7,12-8,48-30,257-160,-316 201,1 1,0 0,0 1,0 1,1 0,-1 0,1 1,0 0,0 2,0-1,16 1,3 1,-19-1,-1 0,0 1,1 1,-1 0,0 1,18 4,-29-5,1-1,-1 1,0-1,0 1,0 0,0-1,1 1,-1 0,0 0,0 0,0 0,-1 0,1 0,0 0,0 0,-1 1,1-1,0 0,-1 0,1 1,-1-1,0 0,1 1,-1-1,0 0,0 1,0-1,0 0,0 1,0-1,0 0,0 1,0-1,-1 0,1 1,-1-1,1 0,-1 0,1 1,-1-1,0 0,0 0,1 0,-2 1,-6 10,0-1,0 0,-16 15,14-16,-15 17,16-19,0 1,1 0,0 0,-12 20,20-28,0 0,0-1,0 1,0-1,0 1,0-1,0 1,1-1,-1 1,0-1,0 1,0-1,1 1,-1-1,0 1,1-1,-1 0,0 1,1-1,-1 1,1-1,-1 0,1 1,-1-1,1 0,-1 0,0 1,1-1,0 0,-1 0,1 0,-1 0,1 1,-1-1,1 0,-1 0,1 0,-1 0,1 0,-1-1,1 1,0 0,0 0,30 0,41-10,-39 5,1 1,57 0,-82 4,0 1,-1 0,1 0,-1 1,1 0,-1 1,0 0,0 0,0 0,0 1,0 0,-1 1,0 0,0 0,9 9,-13-11,0-1,0 1,-1 1,1-1,-1 0,0 1,0-1,0 1,-1-1,1 1,-1 0,0 0,0-1,0 1,-1 0,1 0,-1 0,0 5,-1-3,0 0,0-1,-1 1,0-1,0 1,0-1,-1 0,1 0,-1 0,-1 0,-4 5,-9 8,0-1,-1 0,-1-2,-34 23,36-27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0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1075,'1'13,"0"1,1-1,1 0,0 0,1 0,0 0,1 0,0-1,1 0,11 18,11 11,50 57,-48-63,104 123,147 190,-279-345,1 1,-1 0,0 0,0 0,0 0,-1 0,1 0,1 9,-3-13,0 0,0 1,0-1,0 0,0 0,0 1,0-1,0 0,0 0,0 1,0-1,0 0,0 1,0-1,0 0,0 0,0 0,-1 1,1-1,0 0,0 0,0 1,0-1,0 0,-1 0,1 0,0 1,0-1,0 0,-1 0,1 0,0 0,0 0,-1 0,1 1,0-1,0 0,0 0,-1 0,1 0,0 0,-1 0,1 0,0 0,0 0,-1 0,-23-16,-36-42,2-2,3-3,-80-120,-107-229,70 61,150 297,3-1,2 0,3-1,-14-100,28 140,0 0,0 0,1 0,1 0,1 0,0 0,2 0,-1 1,2-1,0 1,1 1,0-1,1 1,1 1,11-15,-5 9,1 1,1 0,0 1,2 1,0 1,0 1,1 1,1 0,33-14,-46 23,1 1,-1 0,1 1,0 0,0 0,0 1,1 0,-1 1,0-1,0 2,0-1,0 2,0-1,10 4,-5-1,-1 1,0 1,0 0,0 1,-1 0,0 1,0 1,14 12,-4 1,-1 0,-1 1,-1 1,-2 1,0 0,-1 1,22 54,-33-69,-1 1,0 0,0 0,-2 0,3 23,-4-30,-1 0,-1 0,1 0,-1 0,1 0,-2 0,1-1,0 1,-1 0,0-1,0 1,0-1,-1 0,1 1,-1-1,0 0,-5 4,-21 20,-47 32,44-35,15-12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1.6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197 147,'-6'1,"0"0,0 0,0 0,0 1,0 0,1 0,-1 1,0-1,1 1,0 0,0 1,0-1,0 1,0 0,1 0,0 1,0-1,0 1,0 0,1 0,-1 0,-3 10,-6 11,2 0,0 0,-9 39,14-43,0-1,2 1,0 0,1 0,2 0,2 44,-1-60,1 0,0 0,0 0,1 0,-1 0,1-1,1 1,-1 0,1-1,0 0,0 0,1 0,-1 0,1 0,0 0,1-1,-1 0,1 0,0 0,0-1,0 0,0 1,0-2,1 1,-1-1,1 0,0 0,0 0,12 1,32 2,0-2,1-2,80-10,-128 9,0 0,1-1,-1 1,1-1,-1 1,0-1,1 0,-1-1,0 1,0 0,0-1,0 0,0 1,0-1,-1-1,1 1,-1 0,1 0,-1-1,4-4,-5 3,1 1,-1-1,1 0,-1-1,0 1,0 0,-1 0,0 0,1 0,-1-1,0 1,-1 0,1 0,-2-6,-3-7,0 0,-1 0,-1 0,-1 1,0 0,-17-24,-27-36,-3 2,-3 3,-3 3,-103-90,147 145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2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1 319,'29'0,"0"-1,0-2,-1-1,1-2,-1 0,0-2,43-18,442-163,-364 120,-130 62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2.8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0,'1'3,"0"0,0 0,0 0,0 0,0 0,1-1,-1 1,1 0,0-1,3 4,3 6,107 169,351 570,-353-568,-105-169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4.3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1178,'5'-2,"0"0,0 0,0 0,0-1,0 0,0 0,-1 0,0 0,1-1,-1 0,0 0,-1 0,1 0,3-5,11-11,11-3,1 2,1 0,1 3,0 0,41-15,-43 20,456-179,-287 119,923-404,-749 289,-338 166,-30 15,-24 13,-308 153,148-67,-463 261,558-299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5.1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1 769,'76'-27,"-16"7,380-147,420-185,-709 272,73-33,-204 105,-8 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7.1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1,'1'11,"0"0,0 0,2 0,-1 0,1 0,1 0,5 12,42 74,-28-56,355 610,30 55,-352-585,-47-102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7.9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173 832,'-1'-7,"-1"0,0 0,0 1,0-1,-1 1,0-1,-7-11,1 1,-12-25,-53-118,64 137,2-2,1 1,0-1,-4-43,11 54,0-1,1 1,1-1,1 1,0 0,0-1,1 2,1-1,1 0,0 1,10-17,-8 16,1 0,0 1,0 0,2 1,0 0,0 1,1 0,0 1,1 0,14-9,-6 11,1 0,-1 1,1 2,0 0,0 1,1 1,35 0,-13 0,-5-1,-2 0,1 1,-1 1,74 8,-107-5,1 1,-1-1,1 1,-1 0,0 0,0 1,0-1,0 1,-1 0,1 0,-1 1,1 0,-1-1,0 1,3 5,-2-2,1 1,-2 0,1 1,-1-1,-1 1,1-1,-2 1,4 13,-2 1,-2 1,0 0,-1 0,-1 0,-2 0,-4 28,0-28,-2 0,0-1,-2 0,0-1,-1 0,-2 0,0-1,-16 20,-26 43,37-53,-1-1,-2 0,-1-2,-1-1,-52 48,58-62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8:59.2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0,'-5'1,"0"1,-1-1,1 1,0 1,0-1,0 0,0 1,-6 5,-9 4,12-9,1 1,-1 1,1 0,0 0,0 0,1 1,-9 8,14-13,0 1,0-1,0 1,0-1,0 1,0-1,0 1,1 0,-1-1,0 1,1 0,0 0,-1 0,1-1,0 1,0 0,0 0,0 0,0-1,0 1,1 0,-1 0,1 0,-1-1,1 1,0 0,-1-1,1 1,0-1,0 1,0-1,0 1,1-1,-1 1,0-1,1 0,-1 0,0 0,1 0,0 0,1 1,10 7,1-2,0 0,0 0,0-1,1-1,0-1,28 6,113 8,-141-17,9 2,57 1,-77-4,1 0,0-1,-1 1,1-1,0 0,-1 0,0-1,1 1,-1-1,0 0,0 0,1-1,6-4,-10 6,0 0,0 0,-1 0,1 0,0 0,0 0,0 0,-1-1,1 1,0 0,-1 0,1 0,-1-1,1 1,-1 0,0-1,0 1,0 0,1-1,-1 1,0 0,-1-1,1 1,0-2,-1 0,0 1,-1-1,1 1,0-1,-1 1,0 0,1 0,-1 0,0 0,0 0,-3-2,-6-4,0 1,0 0,-24-10,-8 1,-1 2,-47-9,-28-8,58 14,37 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34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1,'0'16,"0"0,2 1,0-1,0 0,2 0,0 0,1 0,0-1,1 1,1-1,1-1,0 0,1 0,0 0,1-1,0 0,18 15,10 7,2-1,1-3,60 36,143 63,-199-119,-26-14,-19 2,1 1,-1-1,0 1,0-1,1 0,-1 1,0-1,0 1,0-1,0 0,0 1,0-1,0 1,0-1,0 0,0 1,-1-1,1 0,0 1,0-1,0 1,-1-1,1 1,0-1,-1 1,1-1,0 1,-1-1,1 1,-2-2,-4-7,1-1,-1 0,2-1,-1 1,2-1,-1 0,1 0,1 0,-2-22,1-9,5-57,0 37,-2 24,-1 25,0-1,1 0,1 1,0-1,1 0,7-24,-9 38,0 0,0 0,0 0,0 0,0 0,0 0,0 0,1 1,-1-1,0 0,0 0,0 0,0 0,0 0,0 0,0 0,0 0,1 0,-1 0,0 1,0-1,0 0,0 0,0 0,0 0,0 0,1 0,-1 0,0 0,0 0,0 0,0 0,0 0,1 0,-1 0,0 0,0 0,0 0,0 0,0-1,0 1,0 0,1 0,-1 0,0 0,0 0,0 0,0 0,0 0,0 0,0 0,0-1,0 1,1 0,-1 0,0 0,0 0,0 0,0 0,0 0,0-1,0 1,0 0,0 0,0 0,0 0,5 18,0 23,-5-35,-1 21,2-1,1 0,1 0,2 0,14 49,55 163,-59-189,-2 2,8 65,-17-98,2-1,0 1,0-1,2 0,0-1,15 22,4 12,2 2,-16-34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06.4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0,'1'24,"1"-1,2 1,0-1,1 1,13 36,56 112,-32-78,517 1077,-545-1149,-5-9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07.3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1,'2'18,"1"-1,0 1,1-1,1 1,1-1,0-1,2 1,13 23,0 3,574 1115,-349-695,-207-395,-25-47,-2 1,0 0,-1 1,-1 1,10 38,-17-44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08.2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0,'254'446,"-184"-331,444 654,-237-412,-251-323,-9-9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09.5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0,'1'7,"1"-1,1 0,-1 0,1 1,0-2,0 1,1 0,0-1,6 8,5 8,126 183,19 33,-147-216,-5-5,1-2,0 1,23 25,-20-29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14.1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0,'2'59,"2"0,4-1,1 0,19 61,85 221,-13-47,-92-268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14.9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1 346,'1'-2,"1"0,-1 0,1 0,-1 0,1 0,0 1,0-1,0 0,0 1,0 0,0-1,1 1,-1 0,0 0,1 0,-1 1,0-1,4 0,7-4,82-40,2 4,1 4,2 4,170-31,53 0,-271 53,-51 11,2-1,0 1,-1-1,1 1,-1-1,1 0,-1 0,1 0,-1 0,0-1,4-2,-2-1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39:15.5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1 352,'12'-2,"1"1,-1-1,0-1,0 0,0-1,21-9,26-8,166-31,-135 34,0-4,153-59,-151 38,82-33,-171 75,1-1,-1 1,0-1,1 1,-1 0,0 0,1 1,-1-1,1 1,0-1,-1 1,1 0,-1 1,1-1,-1 1,1-1,3 2,-3 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3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1 353,'10'-8,"0"-1,1 1,0 1,15-7,20-15,181-145,-112 84,-95 77,-20 13,0 0,0 0,0 0,0 0,0 0,-1 0,1 0,0 0,0 0,0 1,0-1,0 0,0 0,0 0,0 0,0 0,0 0,0 0,0 0,0 1,0-1,0 0,0 0,0 0,0 0,0 0,0 0,0 0,0 0,0 1,0-1,0 0,0 0,0 0,0 0,0 0,0 0,0 0,1 0,-1 0,0 1,0-1,0 0,0 0,0 0,0 0,0 0,0 0,0 0,0 0,1 0,-1 0,0 0,0 0,0 0,0 0,0 0,0 0,0 0,1 0,-1 0,0 0,0 0,0 0,0 0,0 0,0 0,-22 33,9-13,-97 194,94-178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4.1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1 241,'4'0,"2"-4,7-2,7-4,4-4,7-5,1-3,1-2,-2 4,3-5,-1 3,-1 1,-1 3,-3 1,-10 4,-8 7,-10 6,-4 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5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1,'1'8,"1"-1,0 1,1 0,-1-1,2 0,-1 0,1 0,0 0,9 11,-1 1,33 48,98 112,19 25,-156-196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36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1539 496,'-9'-1,"0"-1,0 0,0 0,0-1,1 0,-1-1,1 0,0 0,0-1,0 0,1 0,-12-11,-31-18,-29-6,-1 4,-2 3,-2 4,-166-36,162 42,-125-51,75 22,84 37,1 3,-2 1,-73-4,126 15,0 0,0 0,1 0,-1 0,0 0,0 0,0 1,0-1,0 1,0-1,0 1,0 0,1-1,-1 1,0 0,0 0,1 1,-1-1,1 0,-3 2,2 0,0 1,-1-1,1 0,1 1,-1-1,0 1,1 0,0 0,-2 6,0 9,2 0,0 0,2 28,-1-30,1 15,-2 23,3 1,3-1,1 1,20 73,-3-54,4-2,2 0,4-2,2-1,4-2,58 77,-5-7,-9-13,-80-121,6 9,1 0,0-1,0 0,15 11,-20-19,1 0,-1-1,1 0,0 0,-1 0,2-1,-1 0,0 0,0-1,0 1,1-1,-1-1,9 1,77-3,94-13,-19 0,-142 14,-1-1,0-1,1-1,-1-1,0-1,-1-2,0 0,0-1,-1-2,0 0,-1-1,0-1,-1-1,0-1,27-28,11-30,-41 49,37-40,8 2,-2-2,-4-3,58-87,-109 146,-1-1,1 1,-1-1,-1 0,1 0,-2 0,1 0,1-14,-4 21,0-1,1 1,-1-1,0 1,-1 0,1-1,0 1,-1 0,1-1,-1 1,0 0,0-1,1 1,-2 0,1 0,0 0,0 0,-1 0,1 0,-1 0,1 1,-1-1,0 0,0 1,0-1,0 1,0 0,0 0,0 0,0 0,-1 0,1 0,0 0,0 1,-1-1,1 1,-4-1,-155-17,86 12,1-4,-94-24,13-1,132 28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6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0 318,'0'-25,"1"0,6-35,-5 48,1 1,1 0,0 0,0 0,1 1,0 0,11-16,-10 17,1-3,1 1,1-1,0 1,0 1,20-18,-27 27,0-1,0 1,0 0,1 0,-1-1,0 2,1-1,-1 0,1 0,-1 1,1-1,-1 1,1 0,-1 0,1 0,2 0,-1 1,-1 0,0 0,0 0,0 1,-1-1,1 1,0 0,0 0,-1 0,1 0,-1 0,0 1,0-1,0 0,0 1,2 3,5 7,-1 1,-1 1,0-1,-1 1,-1 1,0-1,-1 1,-1-1,3 26,-2 19,-4 72,-1-74,1 23,1-17,-9 77,8-140,0 0,-1 0,1 0,0 0,0 0,0 0,0 0,0 0,0 0,0 0,0 1,1-1,-1 0,0 0,1 0,-1 0,0 0,1 0,-1 0,1-1,0 1,-1 0,1 0,0 0,-1 0,1-1,0 1,0 0,0-1,0 1,0-1,0 1,-1-1,1 1,0-1,1 1,-1-1,0 0,0 0,0 0,0 0,0 1,0-1,0-1,0 1,0 0,0 0,0 0,0 0,2-1,8-2,0 0,0-1,19-8,-21 7,72-31,-3-4,123-83,-181 109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8.0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1 208,'2'7,"0"-1,0 0,1-1,0 1,0 0,0-1,1 0,0 0,0 0,0 0,9 8,2 2,507 513,-240-257,-263-252,-12-13,0 0,0 0,-1 1,0 0,0 0,-1 0,0 1,0 0,4 11,-8-18,-1-1,0 0,1 1,-1-1,0 1,0-1,0 1,1-1,-1 1,0 0,0-1,0 1,0-1,0 1,0-1,0 1,0-1,0 1,0-1,-1 1,1-1,0 1,0-1,0 1,-1-1,1 1,0-1,0 1,-1-1,1 1,0-1,-1 0,1 1,-1-1,1 1,0-1,-1 0,1 0,-1 1,1-1,-1 0,1 0,-1 0,1 1,-1-1,1 0,-1 0,0 0,1 0,-1 0,1 0,-1 0,1 0,-1 0,1 0,-1 0,1-1,-1 1,1 0,-1 0,1 0,-2-1,-32-15,-26-27,-104-96,-40-69,166 169,-9-12,1-3,3-1,-58-97,82 118,1-1,2-1,2 0,1-1,2-1,1 0,2 0,-3-40,11 75,-1-1,1 1,0-1,0 1,0-1,0 1,0-1,1 1,0-1,0 1,0 0,0-1,0 1,1 0,-1 0,1-1,0 1,2-3,0 4,-1 0,0 0,1 0,0 0,-1 0,1 1,0-1,0 1,0 0,0 0,0 1,0-1,0 1,0 0,6 0,5 0,7-1,0 1,1 1,-1 1,35 8,-50-9,-1 1,0 1,0-1,0 1,0 0,-1 0,1 1,-1 0,0 0,0 0,0 1,-1-1,1 1,-1 0,0 0,-1 1,1-1,-1 1,0 0,3 8,1 7,0 1,-2-1,-1 1,0 0,-2 1,0-1,-2 0,0 1,-7 38,-4 1,-3-1,-25 70,30-111,1-5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8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 0,'-1'3,"1"0,-1 0,-1 0,1 0,0-1,-1 1,1 0,-1-1,0 0,0 1,-4 3,-11 18,10-3,1 1,0 1,-3 37,9-58,-1 1,1 0,0-1,1 1,-1-1,0 1,1-1,-1 1,1-1,0 1,0-1,0 0,0 1,0-1,1 0,-1 0,0 0,1 0,0 0,0 0,-1 0,1 0,0-1,0 1,1-1,-1 1,0-1,0 0,1 0,-1 0,0 0,1-1,-1 1,1 0,4-1,11 3,0-1,0-1,0-1,20-2,-17 1,23 2,-32 0,1-1,0 0,0 0,0-1,0-1,21-5,-34 7,1 0,0-1,0 1,0 0,0 0,0-1,0 1,0 0,0-1,0 1,0-1,-1 1,1-1,0 1,0-1,-1 0,1 1,0-1,-1 0,1 0,-1 0,1 1,-1-1,1 0,-1 0,0 0,1 0,-1 0,0 0,0 0,1 0,-1 0,0 0,0 1,0-1,0 0,0 0,-1 0,1 0,0 0,0 0,-1 0,1 0,0 0,-1 0,1 0,-1 1,1-1,-1 0,1 0,-1 0,0 1,1-1,-1 0,0 1,-1-2,-4-3,0 1,0-1,-1 1,1 1,-14-7,2 4,-1 1,1 1,-1 0,0 1,0 2,-27 0,24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29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1 436,'0'-5,"4"0,6-5,6-4,3-5,9-7,2 1,5-9,2 2,-2-2,6 0,0-2,-2 5,-4-2,-4 2,-2 5,-6 3,-8 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0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0,'4'0,"6"9,6 2,3 4,4 4,2 2,5 7,6 3,2 4,2 1,-1 3,-3-6,1 1,-6-2,-4-5,-2-4,-5-6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4.9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1 306,'2'-6,"1"1,-1-1,1 0,1 1,-1 0,1-1,0 1,0 1,5-6,3-3,16-26,2 2,2 1,71-62,-100 95,0 1,0-1,0 1,0 0,1 0,-1 0,1 1,0-1,-1 1,1 0,0 0,0 0,0 0,0 1,0-1,-1 1,1 0,0 1,0-1,0 0,0 1,0 0,0 0,-1 0,1 1,0-1,-1 1,1 0,-1 0,0 0,1 0,-1 1,0-1,0 1,-1 0,1 0,0 0,-1 0,3 5,5 7,-1 0,-1 0,-1 1,0 0,-1 1,0 0,4 26,-7-30,0 0,-1 0,-1 1,0-1,-1 1,0-1,-1 1,-1-1,0 0,0 0,-2 1,1-1,-2-1,0 1,0-1,-1 0,-1 0,0 0,0-1,-1 0,-1-1,0 0,-13 12,-79 75,245-201,179-114,-307 206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5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1 645,'1'-4,"0"0,1 0,0 0,0 0,0 0,0 1,1-1,-1 1,1-1,5-4,2-4,29-35,1 2,74-64,103-64,21-18,-234 188,14-12,-17 15,-1-1,1 1,-1-1,1 1,-1 0,1 0,0-1,-1 1,1 0,-1 0,1 0,0 0,-1 0,1-1,0 1,-1 0,1 1,0-1,-1 0,1 0,0 0,-1 0,1 0,-1 1,1-1,0 0,-1 0,1 1,0 0,4 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7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0 208,'26'-24,"1"1,0 1,2 1,58-32,-65 43,0 0,1 1,0 2,1 0,-1 1,1 2,48-4,-46 7,-13 0,1 0,-1 0,0 2,1-1,-1 2,0 0,18 5,-29-6,0 0,0 1,0-1,0 1,0 0,0-1,-1 1,1 0,-1 0,1 0,-1 0,0 0,0 1,0-1,0 0,0 1,0-1,-1 0,1 1,-1-1,1 3,1 58,-3-49,-1 8,0-1,-2 0,0 0,-11 30,4-14,10-36,1 1,0-1,-1 0,1 1,0-1,0 0,0 1,0-1,0 0,0 1,1-1,-1 0,0 0,1 1,-1-1,1 0,-1 0,1 1,-1-1,1 0,0 0,1 1,26 19,-24-19,0 1,0-1,-1 1,1-1,-1 1,1 0,-1 1,4 4,-1 3,1 1,-2 0,0 0,0 0,-1 1,-1-1,0 1,-1 0,0 0,-1 0,0 0,-1 0,-4 26,1-19,-1 0,-1 0,-1-1,0 0,-2 0,0-1,-1 0,-15 23,15-27,2-2,0-1,-1 0,-1 0,1 0,-2-1,1 0,-2-1,-19 14,-82 41,96-55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8.0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0,'5'2,"1"0,-1-1,0 2,0-1,0 0,0 1,-1 0,1 0,-1 1,5 3,2 2,81 60,-4 4,-2 5,99 116,-140-137,-3 3,-3 1,54 115,-27-50,-51-98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39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0 201,'1'-9,"0"-1,1 1,0 0,1-1,-1 1,2 0,-1 0,1 1,1-1,0 1,0 0,0 0,1 1,0-1,1 1,0 1,0-1,14-9,-16 12,0 0,0 0,1 1,-1 0,1 0,0 1,0-1,0 1,0 0,0 1,1-1,-1 1,0 1,1-1,-1 1,1 0,-1 1,0-1,1 1,-1 0,0 1,0 0,0 0,0 0,0 0,0 1,0 0,7 6,9 10,-1 2,-1 0,-1 2,18 27,-31-40,-1 0,0 0,-1 1,0 0,0 0,-1 0,-1 0,0 1,0-1,-1 1,-1-1,0 1,0-1,-1 1,-1-1,0 1,0-1,-1 0,-1 0,-7 18,0-12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2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2262,'0'-12,"-1"-10,1 0,1 0,1 1,1-1,1 0,0 1,9-22,33-79,23-66,134-254,-153 359,4 2,3 3,4 2,102-99,-40 61,240-172,-295 238,3 3,2 3,1 3,113-41,-115 60,2 4,0 2,75-3,-8 1,606-54,-677 68,-1 3,1 3,92 18,-56 0,149 52,-237-68,364 138,-271-93,26 10,151 91,522 391,-280-200,-126-88,-290-169,-5 5,124 132,-132-123,-55-48,-46-52,0 0,0 1,0-1,0 0,0 0,1 0,-1 0,0 0,0 0,0 0,0 0,0 0,1 0,-1 0,0 0,0 0,0 0,0 1,1-1,-1 0,0 0,0-1,0 1,0 0,1 0,-1 0,0 0,0 0,0 0,0 0,0 0,1 0,-1 0,0 0,0 0,0 0,0-1,0 1,0 0,1 0,-1 0,0 0,0 0,0 0,0-1,0 1,0 0,0 0,0 0,0 0,0 0,0-1,0 1,0 0,0 0,3-17,-2-17,-1 34,-1-71,-2 28,2-1,2 1,2-1,1 1,19-73,-17 90,0-1,-1-1,-2 1,-1-1,-2-45,-17 144,6 73,12 252,6-344,-5-42,-1 1,1 0,-2 0,1 0,-2 0,-1 11,1-18,0 0,0 0,-1-1,1 1,-1-1,0 1,0-1,0 0,-1 1,1-1,-1 0,0-1,1 1,-1 0,-1-1,1 1,0-1,0 0,-1 0,1-1,-5 2,-34 13,0-2,-76 15,-44 13,154-39,-79 23,82-25,1 0,-1 0,1 0,0-1,-1 0,1 0,-1 0,1 0,-1-1,1 1,-1-1,1-1,0 1,0 0,-1-1,-5-3,9 4,1 0,-1 1,1-1,-1 0,1 0,-1 1,1-1,0 0,-1 0,1 0,0 0,0 1,-1-1,1 0,0 0,0 0,0 0,0 0,0 0,1 1,-1-1,0 0,0 0,0 0,1 0,-1 1,0-1,1 0,-1 0,1 1,-1-1,1 0,-1 1,2-2,24-28,-20 24,106-92,-77 69,-1-1,30-34,-5 6,-43 44,-1 0,25-30,106-167,-123 169,-15 22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40.9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102 242,'-1'0,"1"0,0 1,-1-1,1 0,0 0,0 1,-1-1,1 0,0 0,0 1,-1-1,1 0,0 1,0-1,0 0,0 1,-1-1,1 0,0 1,0-1,0 1,0-1,0 0,0 1,0-1,0 0,0 1,0-1,0 1,0-1,0 0,1 1,-1-1,0 0,0 1,0-1,0 0,1 1,-1-1,0 0,0 0,1 1,-1-1,0 0,0 1,1-1,-1 0,0 0,1 0,-1 0,0 1,1-1,-1 0,1 0,-1 0,0 0,1 0,-1 0,0 0,1 0,0 0,0 0,0 1,1-1,-1 0,1 0,-1 0,0 0,1 0,-1 0,0-1,1 1,-1 0,0-1,0 1,1-1,-1 1,0-1,0 0,0 1,2-3,0-1,0 0,0-1,-1 1,0-1,0 1,0-1,0 0,-1 0,0 0,0 0,0 0,-1 0,1 0,-1 0,0 0,-1 0,1 0,-3-7,1-1,-2 0,1 1,-2 0,0 0,0 0,-8-11,10 17,0 1,-1 0,1 0,-1 0,-1 0,1 1,-1 0,1 0,-7-4,9 7,1 0,-1 1,1-1,-1 1,1-1,-1 1,1-1,-1 1,0 0,1 0,-1 0,0 0,1 0,-1 0,1 1,-1-1,0 0,1 1,-1 0,1-1,-1 1,1 0,-1-1,1 1,0 0,-1 0,1 0,0 0,0 1,0-1,0 0,0 0,0 1,0-1,0 0,0 1,0-1,1 1,-1 1,-2 4,0 1,0 0,1-1,0 1,1 0,0 0,0 0,0 0,1 0,0 0,1 0,2 10,-2-9,1 1,0-1,0 0,1 0,0 0,1 0,0-1,0 1,1-1,6 9,-9-15,1 1,-1-1,1 0,-1 0,1-1,0 1,-1 0,1-1,0 0,5 2,10 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41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0 968,'1'-6,"-1"0,1 1,0-1,1 0,0 0,0 1,0-1,0 1,1 0,0 0,0 0,0 0,8-8,7-6,37-32,-20 20,292-263,93-92,-331 301,-71 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42.6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1,'12'2,"0"1,0 0,0 1,0 0,-1 1,0 0,0 1,0 0,-1 0,10 9,10 5,225 137,157 92,-404-243,1-1,-1 1,0 1,-1-1,10 11,-7-6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44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156 508,'4'5,"0"0,0 1,0-1,1-1,0 1,0-1,0 0,0 0,10 6,12 8,253 190,104 87,-300-227,-47-40,35 35,-59-44,-13-19,0 1,0-1,0 0,0 1,0-1,0 1,0-1,0 1,0-1,0 0,0 1,0-1,0 1,0-1,0 0,0 1,-1-1,1 1,0-1,0 0,0 1,-1-1,1 0,0 1,-1-1,1 0,0 1,-1-1,-1 1,0-1,0 1,0-1,0 1,0-1,0 0,0 0,0 0,0 0,0 0,0 0,0-1,0 1,0-1,1 1,-1-1,-3-1,-67-29,-135-80,-56-64,199 131,24 17,-149-109,164 115,0-1,2-1,0-2,-37-51,48 53,1 1,1-1,1-1,1 0,1 0,1-1,2 1,0-1,2 0,0-1,2 1,3-31,-1 47,0 0,1 0,0 0,1 0,0 0,0 1,0 0,1 0,1 0,-1 0,1 1,1 0,-1 0,1 1,0 0,1 0,-1 1,1-1,14-5,-1-1,2 1,0 1,0 1,0 2,1 0,32-5,-28 8,0 2,0 1,1 1,-1 1,0 2,0 1,-1 1,35 10,-47-10,-1 0,0 0,0 1,-1 1,1 1,-1 0,-1 0,0 1,0 1,-1 0,0 0,0 1,-1 1,-1 0,0 0,14 27,-18-28,-1 0,0 1,-1 0,0-1,-1 1,-1 0,1 0,-2 1,0-1,0 0,-1 0,-1 0,0 0,0 0,-2-1,-3 12,-10 18,-1-1,-1-1,-28 39,19-31,20-35,-1 0,0-1,0 0,-13 10,13-12,0 0,1 0,0 0,0 1,1 1,-7 12,-6 21,10-28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45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55,'0'13,"1"0,0 0,1 0,0 0,1-1,0 1,1-1,1 0,0 0,7 13,-7-17,0-1,0 0,0 0,1 0,0-1,1 0,-1 0,1-1,0 1,1-1,-1-1,1 0,0 0,0 0,17 4,-23-7,0 0,0-1,0 1,0-1,0 0,0 1,0-1,0 0,1 0,-1-1,0 1,0 0,0-1,0 1,0-1,0 0,0 1,0-1,0 0,0 0,1-2,0 1,-1-1,0 1,0-1,-1 1,1-1,0 0,-1 1,0-1,0 0,0 0,0 0,0 0,0-4,2-12,-2-1,0 0,-5-38,2 28,2 20,0 0,-1 0,0 0,-1 0,-4-14,5 23,1-1,-1 0,0 1,1-1,-1 1,0-1,0 1,0-1,0 1,0-1,-1 1,1 0,0 0,-1-1,1 1,-1 0,1 0,-1 1,1-1,-1 0,0 0,1 1,-1-1,0 1,1 0,-1-1,0 1,0 0,0 0,1 0,-1 0,0 0,0 0,1 1,-1-1,0 1,0-1,-3 2,0 1,0 0,0 0,1 1,-1-1,1 1,-1 0,1 0,0 1,1-1,-1 1,1 0,0 0,-5 10,-8 12,4-11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13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1,'3'67,"4"-1,30 130,-1-15,44 379,-65-402,-14-126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13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1 333,'143'-6,"171"-31,-76 7,1204-169,-1425 195,321-49,-300 50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14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0 202,'8'0,"0"-1,0-1,0 0,15-5,16-4,588-63,-483 62,2474-80,-2612 92,-10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23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1 404,'56'-3,"1"-3,-1-3,66-18,3 0,671-102,5 35,856 11,-1415 82,702-19,-918 17,-18 2,1 0,0 1,-1 0,14 2,-21-2,-1 0,0 0,1 0,-1 0,1 0,-1 1,0-1,1 0,-1 0,0 0,1 1,-1-1,0 0,1 0,-1 1,0-1,1 0,-1 1,0-1,0 0,0 1,1-1,-1 0,0 1,0-1,0 0,0 1,0-1,1 1,-1-1,0 0,0 1,0-1,0 1,0-1,0 1,-1-1,1 0,0 1,0-1,0 0,0 1,0-1,-1 1,1-1,0 0,0 1,0-1,-1 0,1 1,0-1,-1 0,1 0,0 1,-1-1,-17 17,4-9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24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16,'0'-1,"0"1,0-1,0 0,0 1,0-1,0 1,0-1,0 1,1-1,-1 1,0-1,0 1,0-1,1 1,-1-1,0 1,1-1,-1 1,0-1,1 1,-1-1,0 1,1 0,-1-1,1 1,-1 0,1 0,-1-1,1 1,-1 0,1 0,-1-1,1 1,-1 0,1 0,-1 0,1 0,0 0,-1 0,1 0,-1 0,1 0,-1 0,1 0,-1 0,1 1,-1-1,1 0,-1 0,1 0,-1 1,1-1,-1 0,2 1,27 19,-7 6,0 1,-2 1,-1 1,28 57,-19-35,504 887,-165-221,-347-676,-4-12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5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1,'33'1,"0"2,0 2,0 0,-1 3,1 0,51 23,178 98,-207-100,-7-5,-2 3,0 1,-1 2,-2 3,57 55,-83-71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26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1 307,'6'-8,"0"0,0 0,0-1,-1 0,0 0,-1-1,0 1,-1-1,0 0,0 0,1-12,-2 11,0 0,1 0,0 1,1-1,0 1,1 0,0 0,0 1,14-19,-12 22,1-1,0 1,1 0,-1 1,1-1,0 2,1 0,-1 0,1 0,-1 1,1 1,0-1,0 2,0-1,1 2,-1-1,0 1,0 1,15 2,18 3,0 3,-1 1,46 19,-86-29,36 13,155 58,-173-62,0 1,-1 1,0 0,0 2,-2 0,1 1,14 16,-29-27,0-1,0 1,-1 0,1 0,-1 0,0 1,0-1,0 1,-1-1,1 1,-1-1,0 1,0 0,0 0,0-1,-1 1,0 0,1 0,-1 0,-1 0,1 0,0-1,-1 1,0 0,-2 5,-2 2,-1-1,0 0,-1 0,0 0,0-1,-1 0,-10 9,-72 80,5 4,-73 114,151-204,-1-1,0 0,0-1,-1 0,-1 0,1-1,-2 0,-10 7,7-8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27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106 323,'-2'0,"1"0,-1 1,1-1,-1 1,1-1,-1 1,1-1,0 1,-1 0,1 0,0 0,-1 0,1 0,0 0,0 0,0 0,0 0,0 1,0-1,0 0,0 1,1-1,-1 1,0 2,-12 40,12-40,-16 77,3 1,4 0,4 0,3 1,11 112,-6-181,0-1,1 1,0-1,1 0,1 0,0 0,0-1,2 1,-1-1,15 18,-18-27,0 1,0-1,0 1,1-1,-1 0,1-1,0 1,-1 0,1-1,1 0,-1 0,0 0,0-1,1 1,-1-1,1 0,-1-1,1 1,0-1,-1 1,1-1,-1-1,1 1,0-1,-1 0,1 0,-1 0,0 0,1-1,-1 0,0 0,0 0,0 0,6-5,8-7,0 0,0-2,-2 0,0-1,0-1,-2 0,0-1,-2 0,0-1,-1-1,-1 0,0 0,-2-1,9-35,-12 31,-1 0,0 0,-2-1,-1 1,-2-1,0 1,-2-1,0 1,-2 0,-1 0,-1 0,-1 1,-19-39,2 15,-3 0,-2 2,-2 1,-2 1,-55-56,54 61,25 27,-1 0,0 1,0 1,-1 0,-16-11,27 21,0 0,1 1,-1-1,0 1,0-1,1 1,-1 0,0-1,0 1,0 0,0 0,0-1,0 1,0 0,1 0,-1 0,0 0,0 0,0 0,0 0,0 1,0-1,0 0,0 0,1 1,-1-1,0 1,0-1,-1 1,1 1,0-1,-1 1,1 0,0 0,0 0,0-1,1 1,-1 0,0 0,1 0,-1 0,0 4,0 10,0-1,2 29,0-34,0 16,0-2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35.5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680 224,'1'-22,"1"0,8-33,-6 38,0 0,-2-1,0 1,-1-32,-1 49,0 0,0 0,0-1,0 1,0 0,0 0,0 0,0-1,0 1,0 0,0 0,0-1,-1 1,1 0,0 0,0 0,0-1,0 1,0 0,0 0,0 0,-1-1,1 1,0 0,0 0,0 0,0 0,-1 0,1-1,0 1,0 0,0 0,-1 0,1 0,0 0,0 0,0 0,-1 0,1 0,0 0,0 0,-1 0,1 0,0 0,0 0,0 0,-1 0,1 0,0 0,0 0,0 0,-1 0,1 0,0 0,0 1,-1-1,-15 15,-13 24,-59 93,-112 179,26 17,132-230,5 1,-41 170,67-219,3 1,1 0,3 0,2 1,2-1,3 0,13 78,-14-116,1 1,1 0,0-1,1 0,0 0,1 0,1-1,0 1,0-2,1 1,1-1,0 0,0-1,1 0,1 0,0-1,0-1,0 0,1 0,0-1,1-1,-1 0,1 0,1-2,22 6,12 0,1-3,-1-2,77-2,147-20,-241 14,7 1,0-2,0-2,0-1,-1-2,0-2,0-1,41-20,-74 30,0-1,0 1,0-1,0 0,-1 0,0-1,1 1,-1-1,0 1,-1-1,1 0,-1 0,1 0,-1 0,0-1,-1 1,1-1,-1 1,0-1,0 1,0-1,-1 0,0 1,0-1,0 0,0 1,-1-1,1 0,-4-7,-2-12,-1 1,-2 0,0 1,-18-31,22 44,-15-27,-1 1,-1 1,-37-42,44 59,-1 0,0 1,-2 1,1 1,-2 0,0 2,-32-17,47 27,1 0,-1 0,0 1,0-1,0 1,0 0,0 0,0 1,-1-1,1 1,0 0,0 0,0 0,0 1,-1-1,1 1,-5 2,3 0,0 0,0 1,0 0,1 1,-1-1,1 1,0 0,0 0,-5 8,-18 18,-2 0,-1-2,-1-1,-52 34,33-23,42-30,0-1,-1-1,0 1,0-2,-1 1,1-1,-2-1,1 0,0-1,-21 6,12-8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37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0 553,'1'-8,"0"1,0 0,1 0,0 0,1 0,-1 0,1 1,7-13,35-50,-43 66,17-21,1 1,0 0,2 2,39-30,106-65,-161 112,28-19,2 2,0 2,1 1,0 1,50-13,-74 26,0 1,0 0,0 1,1 0,-1 1,0 1,1 0,-1 1,1 0,-1 1,0 1,1 0,-1 1,-1 0,1 1,-1 0,0 1,0 0,18 14,0 4,-3 2,0 0,-1 2,23 34,-7-3,41 76,-75-120,-1 1,0-1,-1 1,-1 0,0 1,-2-1,1 1,-2 0,0 0,-1 0,-1 0,-1 0,-5 33,1-28,0-2,-2 1,0-1,-2 0,0 0,-1-1,-1-1,0 1,-2-2,-21 25,24-29,-1-1,0-1,0 0,-1-1,-1 0,1 0,-2-1,1-1,-1-1,0 0,-1 0,-21 5,-53 15,149-60,98-20,177-36,152-7,-441 85,77-7,-100 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39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0 178,'1'-2,"-1"0,1 0,-1 0,1 0,0 0,0 0,0 0,0 0,0 0,0 0,1 0,-1 1,1-1,-1 1,1-1,-1 1,1-1,0 1,0 0,0 0,3-2,51-21,-34 16,30-14,2 3,0 2,1 3,1 2,0 2,0 3,1 3,64 2,-102 4,1 0,-1 1,0 1,-1 1,1 0,-1 1,0 1,25 14,-18-7,-1 1,0 1,-1 1,-1 1,21 22,-40-38,-1 1,1-1,-1 1,0 0,0-1,0 1,0 0,-1 0,1 0,-1 0,0 1,0-1,0 0,0 0,0 1,-1-1,1 1,-1-1,0 0,0 1,0-1,-1 1,1-1,-1 0,0 1,0-1,0 0,0 0,-1 1,-1 2,-5 7,-2 0,1-1,-1 0,-1 0,-17 13,8-6,-56 53,-70 71,111-117,0 1,36-26,-1 0,1-1,-1 1,1-1,-1 1,1-1,-1 1,1-1,0 0,-1 1,1-1,-1 0,1 1,0-1,0 0,-1 0,1 0,0 1,-1-1,1 0,0 0,0 0,-1 0,1 0,0-1,1 1,25 1,10-1,102-1,-1 5,147 24,-232-20,105 3,-134-11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3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1172,'3'1,"-1"0,0 0,0 0,0 0,0 1,0-1,0 1,0-1,0 1,-1-1,1 1,-1 0,3 3,2 2,36 41,66 97,-34-40,252 309,179 244,-496-645,8 9,-1 1,-1 1,-1 0,-1 1,-1 0,9 31,-19-37,-8-14,4-7,-1 1,1 0,-1-1,1 0,0 1,-1-1,1 0,0 0,0 0,-2-4,-158-219,83 109,-390-509,-93-135,536 721,1-1,3-1,-23-55,35 71,2-1,1 0,1 0,2-1,0 1,2-1,0-28,3 22,-1-29,18-120,-15 164,1 0,1 0,1 0,0 1,1 0,1 0,1 1,0 0,1 0,1 1,13-15,-15 22,0 0,0 1,1 0,0 1,0 0,1 0,0 1,15-5,10-2,46-8,-51 14,1 1,0 2,0 1,0 1,0 2,0 1,0 2,0 1,0 1,-1 2,0 1,38 17,-50-17,0 0,0 2,-1 0,0 1,-1 1,0 0,-1 2,0 0,-2 0,0 1,0 1,-2 1,0-1,-1 2,-1 0,0 0,-2 1,0 0,7 29,-10-27,-1 1,-1-1,0 1,-2 30,-1-42,-1-1,0 0,-1 0,0 0,-1 0,0 0,0 0,-1-1,0 1,-1-1,-10 16,-42 43,-86 83,85-92,-55 65,68-71,-98 89,127-130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4.6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1,'-2'19,"0"-1,-2 1,0-1,0 0,-9 20,-11 45,11 4,4 0,4 0,3 1,4-1,20 127,-18-184,1-1,2 0,15 43,-19-65,0 1,1-1,0 1,0-1,1 0,0-1,0 1,1-1,-1 0,1 0,1-1,-1 1,1-2,0 1,0-1,0 0,12 5,2-2,0-1,0-1,1-1,0-1,0-1,0 0,0-2,0-1,0 0,0-2,0 0,0-2,-1 0,0-2,29-12,-31 11,-1-1,0-1,-1 0,0-2,0 0,-1-1,-1 0,0-1,-1-1,-1 0,0-1,-1-1,-1 0,0 0,-1-1,13-33,-15 27,-1 0,-1 0,-1 0,-1-1,-1 0,-1 0,-1 0,-1 0,-2 0,0 1,-2-1,0 0,-2 1,-1 0,-1 0,-1 1,0 0,-2 0,-1 1,-1 1,-1 0,0 1,-2 0,0 1,-1 1,-1 0,-21-15,28 25,1-1,-1 1,1 0,-1 0,-1 2,0-1,0 2,0-1,0 2,-15-5,-17 1,1 1,-1 3,-49 1,71 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5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0 241,'124'-4,"0"-6,230-49,254-67,-444 93,-130 25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5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0 356,'19'-1,"-1"-2,1 0,-1 0,0-2,23-8,18-5,337-84,302-80,-615 161,-57 17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7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1,'0'71,"3"0,13 70,117 479,-49-245,-51-234,-27-115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1.4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1,'0'4,"-4"1,-2 5,-4 4,-8 5,-2 3,-6-3,-7 5,-2-2,-3-1,-1 1,3-3,4-2,2-2,6-1,8-2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5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1,'-2'33,"-2"1,-2-1,-19 62,13-49,-39 110,8-30,3-28,13-39,19-37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8.8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836 1,'-3'5,"-1"0,1 0,0 1,0-1,1 1,-1-1,1 1,-1 8,-8 18,-104 243,-63 141,148-350,-324 654,334-684,13-20,-1 0,-1-1,-1 0,0-1,-1 0,-1 0,-14 13,17-23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9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0,'0'3,"1"-1,-1 1,1 0,0-1,0 1,0-1,0 1,0-1,1 0,-1 1,1-1,-1 0,1 0,0 0,3 3,36 29,-28-25,167 116,285 147,-254-154,-169-94,466 280,-404-233,-4 4,156 150,-243-210,-4-4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49.9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1 161,'77'-20,"94"9,24-4,-83 0,5 0,193-51,-284 57,-8-1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0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0,'1'11,"0"-1,0 1,1-1,1 1,0-1,0 0,1 0,6 13,50 75,-41-68,564 861,-499-758,236 351,-300-456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2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992 103,'0'-16,"1"6,-1 1,0-1,-1 1,0-1,-2-9,3 17,-1 1,1 0,0 0,-1 0,1 0,-1 0,0 0,1 0,-1 0,0 0,1 0,-1 1,0-1,0 0,0 0,0 1,0-1,0 0,-1 0,0 1,0-1,1 1,-1 0,0 0,1 0,-1 0,0 1,1-1,-1 0,0 1,1-1,-1 1,1-1,-1 1,1 0,-1 0,-2 1,-13 11,0 1,1 0,1 1,0 1,1 0,-12 19,-7 6,-63 79,5 5,6 3,5 3,7 4,5 3,6 3,7 3,6 2,-46 224,90-344,-22 154,26-163,0-1,1 1,1-1,1 1,0-1,1 0,1 0,9 26,-9-35,0 1,0-1,1 0,0 0,1 0,-1-1,1 0,1 0,-1 0,1-1,0 0,0 0,0-1,1 0,-1 0,1-1,0 0,10 3,15 2,0-1,1-2,40 2,-73-7,117 6,-1-5,1-6,-1-5,212-45,-296 48,71-20,-94 24,-1-1,0 1,0-1,-1-1,1 0,-1 0,0-1,8-7,-12 9,0-1,-1 0,0 0,0 0,0 0,-1-1,0 1,0-1,0 1,0-1,-1 0,0 1,-1-1,1-8,0-12,-6-48,3 58,-1-20,-3 0,0 1,-3 0,-1 0,-1 1,-2 1,-1 0,-2 0,-24-37,26 49,-2 1,0 0,-1 1,-1 1,0 0,-2 1,0 2,-1 0,0 1,-1 1,0 0,-1 2,-45-15,45 19,0 1,-1 0,-29-2,40 8,0-1,-1 2,1 0,0 0,0 2,0-1,-20 8,9-2,0 1,0 2,0 0,1 1,1 2,0 0,1 1,1 1,0 1,1 1,-18 23,-249 319,283-357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3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0 243,'1226'0,"-1170"-2,0-2,-1-3,106-27,154-68,-221 68,-57 20,42-22,-61 27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4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1 285,'0'-8,"0"1,0-1,0 1,1-1,0 1,0-1,1 1,0 0,0-1,1 1,0 0,0 1,1-1,0 0,0 1,0 0,1 0,0 0,0 1,7-7,2-1,0 0,2 0,-1 2,2 0,-1 0,1 2,1 0,0 1,0 1,0 0,1 2,0 0,0 1,0 1,29-1,-34 4,22-2,1 2,-1 2,1 1,54 13,-82-14,0 0,-1 1,0 0,1 1,-1 0,0 0,-1 1,1 0,-1 0,0 1,0 0,-1 0,1 1,-1-1,-1 1,1 1,-1-1,-1 1,1 0,-1 0,-1 0,0 0,5 18,-2 12,-1 1,-2 0,-2 0,-6 65,3-69,-1 1,0-1,-3 0,-1 0,-1-1,-2 1,-1-2,-2 0,-1 0,-2-1,-1-1,-1-1,-2 0,-1-1,-39 41,31-39,25-20,24-17,38-26,-27 14,1 2,43-16,218-46,-59 18,-209 53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5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21,'0'-1,"1"0,-1 0,1-1,-1 1,1 0,-1 0,1 0,0 0,0 0,-1 0,1 1,0-1,0 0,0 0,0 0,0 1,0-1,0 1,0-1,1 1,-1-1,0 1,0 0,0-1,1 1,-1 0,0 0,0 0,0 0,2 0,41 0,16 7,99 25,-140-26,-1 0,1 1,-2 0,1 2,-1 0,0 1,-1 1,0 0,21 20,-31-25,-1 0,0 1,-1 0,1 0,-1 0,0 0,-1 0,0 1,0 0,-1 0,0 0,0 0,-1 0,0 0,0 0,-1 0,0 0,-1 0,1 1,-2-1,-2 13,-6 16,-2-1,-1-1,-25 50,12-30,17-33,-47 122,55-143,1 0,0 0,0 0,0 0,-1 0,1-1,0 1,0 0,0 0,0 0,1 0,-1 0,0 0,0-1,0 1,1 0,-1 0,0 0,1-1,-1 1,1 0,-1 0,1-1,-1 1,1 0,0-1,-1 1,1-1,0 1,-1-1,1 1,0-1,0 1,-1-1,1 0,0 1,0-1,0 0,0 0,-1 0,1 1,0-1,0 0,0 0,0 0,0 0,0-1,1 1,58-6,-38 2,90 0,171 15,-32 1,-154-12,-61-1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7.1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140 760,'-8'-5,"-7"-3,15 8,0 0,-1 1,1-1,0 0,0 1,-1-1,1 1,0-1,0 0,0 1,-1-1,1 1,0-1,0 1,0-1,0 1,0-1,0 1,0-1,0 0,0 1,0-1,0 1,0-1,1 1,-1-1,0 1,0-1,0 1,1-1,-1 0,0 1,0-1,1 0,-1 1,0-1,1 0,-1 1,21 44,1 0,48 69,-39-65,817 1177,-483-719,-346-478,-42-55,-871-1123,618 726,202 292,-78-189,136 278,2-1,2 0,2 0,1-2,3 1,1-1,3 0,1 1,2-1,3 0,13-71,-15 109,-1-1,1 1,0 0,1 1,0-1,0 0,0 1,1-1,-1 1,2 0,-1 0,1 1,6-7,-5 8,0 0,0 0,0 1,0 0,1 0,-1 1,1 0,0 0,0 0,0 1,0 0,0 0,11 1,17 0,0 2,-1 1,0 1,0 3,66 19,-73-16,-1 0,-1 2,0 0,0 2,-1 1,-1 1,40 34,-58-44,-1 0,1 0,-1 0,0 0,-1 1,0 0,0-1,0 1,-1 0,0 1,0-1,0 0,-1 0,0 1,-1-1,0 1,0-1,-1 1,1-1,-2 0,1 1,-4 9,-5 18,-2 0,-1-1,-22 39,26-54,-167 288,154-271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7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 0,'-3'1,"0"0,0 0,0 0,1 0,-1 0,0 1,1-1,-1 1,1 0,0 0,-1-1,1 2,0-1,0 0,-2 4,-27 39,25-33,1 0,1 0,0 1,0-1,1 1,1 0,-2 22,4 98,1-82,-1-37,1 0,0-1,1 1,0 0,1 0,7 16,-8-25,0 0,0 0,1 0,0-1,0 1,0-1,0 0,1 0,-1 0,1 0,0-1,1 1,-1-1,0 0,1 0,0-1,0 1,-1-1,9 2,24 4,0-3,0 0,0-3,0-1,55-6,-25 3,-47 1,69-4,-81 5,1-2,-1 1,0-1,0-1,0 1,0-1,15-8,-20 8,0 0,0 0,-1 0,1 0,-1-1,1 1,-1-1,0 1,0-1,-1 0,1 0,-1 0,0 0,0 0,0 0,0 0,-1 0,0-1,0-6,0-2,-1 0,0 0,-1 0,0 1,-6-17,-1 2,-2 1,-1 0,-1 1,-1 1,-1 0,-1 1,-1 0,-21-21,28 33,-1 1,0 0,0 0,-1 1,0 1,0 0,-1 0,0 2,-1-1,1 2,-1 0,0 0,-1 1,1 1,-1 0,1 2,-17-1,-15 11,29-3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7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24 208,'-3'2,"1"1,0 0,0 0,0 0,0 0,1 0,-1 0,1 0,-1 0,1 1,0-1,1 0,-1 1,1-1,-1 1,1-1,0 1,0-1,0 1,1-1,-1 1,1-1,0 0,0 1,0-1,0 0,1 0,-1 1,1-1,0 0,0-1,0 1,0 0,1 0,-1-1,5 4,11 4,0-1,1-1,27 8,-38-14,-1 0,0-1,1 0,0-1,-1 1,1-1,-1-1,1 1,-1-1,1-1,-1 1,11-5,10-5,0-1,0-1,-1-2,-1-1,-1-1,47-40,-70 55,0 0,1-1,-1 1,0-1,-1 1,1-1,0 0,-1 0,0 0,1 0,-1 0,0 0,-1 0,1 0,0 0,-1-1,0 1,0 0,0 0,0 0,0-1,-1 1,1 0,-1 0,0 0,0 0,0 0,0 0,-1 0,1 0,-1 0,0 1,0-1,-2-2,-8-9,0 0,-1 1,0 0,-25-17,35 28,-3-3,-1 1,1 1,-1-1,0 1,0 0,0 1,0-1,0 2,-1-1,-14-1,-5 2,-47 3,26 1,38-3,0 1,1 0,-1 1,-17 5,11-2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8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1 801,'6'-1,"1"0,0-1,0 0,-1-1,1 1,-1-1,0-1,0 1,11-8,2-2,599-298,-477 245,553-211,-419 186,-246 81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9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0 212,'0'1,"1"0,-1 0,1 0,-1 0,0-1,1 1,0 0,-1-1,1 1,-1 0,1-1,0 1,-1-1,1 1,0-1,0 1,-1-1,1 1,0-1,0 0,0 1,0-1,-1 0,1 0,1 0,27 5,-25-4,72 6,154-7,76-27,185-42,-351 41,200-66,-315 83,-7 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0:59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681 1,'-12'1,"1"0,0 1,0 1,0 0,0 0,0 1,1 1,0-1,0 2,0-1,0 2,1-1,0 1,-15 15,-8 10,1 2,-33 47,19-17,3 2,2 1,4 3,2 1,-25 81,27-53,5 2,4 0,-14 141,32-190,2 0,2 1,3-1,1 0,22 102,-20-134,1 0,0 0,2-1,0 1,1-2,1 1,0-2,2 1,0-1,1-1,0 0,2-1,0-1,0 0,1-1,1 0,34 19,-20-18,0-2,2-1,-1-1,1-2,51 7,174 4,-241-18,18 1,166-1,-180-3,1 0,-2-2,1 0,0-1,-1-1,0-1,25-13,-40 18,0 0,0-1,-1 0,1 0,-1 0,0-1,0 1,0-1,-1 0,1 0,-1 0,0-1,0 1,0-1,-1 1,1-1,-1 0,0 0,-1 0,1 0,-1-1,1-8,-2 3,-1 1,0-1,0 0,-1 0,-1 1,0-1,0 1,-1 0,0-1,-7-10,-6-11,-2 1,0 1,-2 1,-1 1,-26-26,35 40,0 2,-1 0,-1 0,1 2,-2-1,0 2,0 0,0 1,-1 1,0 0,-31-7,18 10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00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1 891,'62'-2,"1"-2,77-17,122-40,-141 32,835-205,601-138,-1425 343,284-58,-278 65,141-6,-230 27,-18 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01.2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1 693,'34'-65,"3"1,3 2,61-75,-65 95,2 2,1 2,3 1,0 2,52-31,-67 50,1 2,1 1,0 1,0 1,1 2,1 1,-1 1,52-3,-9 5,1 4,112 11,-144-5,-1 1,1 2,40 14,-66-17,-1 0,1 2,-1 0,-1 0,1 1,-1 1,-1 1,1 0,-2 1,19 19,-27-25,0 0,-1 0,0 1,0-1,0 1,-1 0,1 0,-1 0,-1 0,1 0,-1 0,0 0,-1 1,1-1,-1 0,-1 0,1 1,-1-1,0 0,0 0,-1 1,0-1,0 0,-3 6,-7 13,-2 1,0-2,-2 0,-19 23,17-23,-700 905,716-927,-5 7,0 0,-1 0,0-1,0 0,-1-1,-19 13,78-60,17-2,140-62,86-12,-186 75,41-18,142-51,-208 82,132-24,-117 41,-69 11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02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0 330,'7'-5,"0"0,-1 0,0-1,0 1,0-2,-1 1,0 0,8-14,6-6,14-16,63-61,-84 93,0-1,1 2,0-1,0 2,1 0,0 0,0 1,1 1,0 0,19-4,-28 10,-1-1,1 1,0 0,-1 0,1 1,0 0,-1 0,1 0,-1 0,1 1,-1 0,0 0,0 1,0 0,0-1,0 2,0-1,-1 0,1 1,3 5,10 9,0 1,-2 1,16 25,-24-33,4 4,-1 1,-1 0,0 1,-1 0,-1 0,-1 1,-1 0,0 1,-1-1,-2 1,0 0,-1 0,0 0,-2 0,0 0,-2 0,0 0,-1 0,-1-1,-1 1,-9 22,-5 1,-3-1,-1 0,-3-2,-1-1,-40 46,50-64,11-13,-7 9,16-15,10-7,39-16,2 2,0 2,99-17,3-1,343-104,-460 129,40-10,116-46,-178 57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1:58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1,'3'19,"0"0,1-1,0 1,2-1,0 0,1 0,1-1,12 20,7 20,412 992,-43 51,227 569,-541-1468,-75-190,-3-8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01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2867,'3'-1,"0"0,-1 0,1 0,0 0,0 0,-1 0,1 0,-1-1,1 0,2-2,9-5,65-34,3 3,1 4,111-32,305-25,-253 54,-83 11,962-198,-1052 207,793-186,-649 163,1117-202,-317 156,-691 69,-190 11,415-44,-301 1,-2-10,451-177,-316 89,243-101,-180 65,-68 27,360-170,-470 206,-187 88,-74 31,0 0,1 1,0 0,-1 0,1 1,0 0,0 0,0 1,0 0,0 0,0 1,-1 0,1 0,0 1,0 0,-1 1,1-1,-1 1,0 1,9 4,8 9,0 0,0 2,-2 0,22 25,-17-17,362 372,358 478,263 503,-725-969,468 645,-302-395,-350-506,141 261,-240-414,-1 0,0 0,0 0,0 1,0-1,0 0,0 0,-1 0,1 1,-1-1,1 0,-1 1,0-1,0 1,0-1,0 0,-1 1,1-1,-1 0,1 1,-1-1,-1 3,0-3,0-1,-1 1,1 0,0-1,-1 1,1-1,-1 0,0 0,1 0,-1 0,0-1,0 1,0-1,1 1,-1-1,0 0,-5-1,-184 1,-92 4,-593 110,18 93,-825 354,939-297,-432 111,-8-31,-1013 390,2062-682,-1303 467,995-381,-587 104,417-164,-2-34,47-5,508-32,40-3,1-2,-1 0,1-1,-1-2,0 0,-24-4,42 4,0 0,0 0,0 0,0-1,0 1,1-1,-1 0,0 1,1-1,0 0,-1-1,1 1,0 0,0-1,0 1,0-1,1 1,-1-1,1 0,0 0,-1 0,1 0,0 0,1 0,-1 0,1 0,-1-6,0-9,1 0,0 0,6-33,-2 13,30-927,-33 890,3-56,-6 0,-35-238,-2 38,33 239,-4-1,-4 1,-37-130,48 211,-1 1,0-1,0 1,-1 0,-9-13,7 15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5.6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0,'1'7,"1"0,0 0,1 0,0 0,0 0,0-1,1 0,0 1,0-1,7 6,9 18,272 515,-86-151,175 234,-364-604,-8-14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2 684,'0'-67,"-2"15,3 0,2 0,10-56,-9 91,0 0,1 1,1 0,0 0,1 1,1 0,1 0,0 1,0 0,2 0,-1 1,2 0,20-17,-13 14,0 2,1 0,1 1,0 1,0 1,1 1,1 1,27-7,-37 12,1 1,-1 1,1 0,0 1,0 0,0 1,0 1,0 0,-1 1,1 0,0 1,-1 1,0 0,0 1,21 10,0 6,0 1,-2 2,0 1,49 52,-37-28,-2 1,41 65,-73-101,-1 1,-1-1,0 2,-1-1,-1 1,0 0,5 25,-10-30,0 1,0 0,-1 0,0 0,-1 0,-1 0,0 0,0 0,-1-1,-1 1,-6 15,-11 20,-3 0,-1-2,-2-1,-56 69,75-104,-1 0,0-1,-1-1,0 0,-16 9,-17 12,28-15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8.2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0 112,'0'-4,"5"-2,5 1,5 1,5 1,7-4,3 1,2 0,3 1,0-2,2 0,5 1,2-3,-1 0,-4 2,-4 2,-4-3,-8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6.9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1,'4'4,"6"10,5 7,1 4,5 11,4 3,2 4,0 8,5-2,1 1,-6-1,-2-3,-2-11,-4-6,-6-4,-4-6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7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1 252,'39'-2,"1"-3,-1-1,66-20,-33 8,344-66,-260 54,5-13,-49 11,-87 26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7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1 160,'0'4,"4"2,1-5,9-2,6-2,8-4,4-5,5 0,4-3,5-3,2-3,-2 2,3 5,-2 0,-4 3,-6-2,-9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8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1 329,'-1'-10,"1"0,1 0,0 0,0 0,0 0,2 0,-1 0,1 1,0-1,1 1,0 0,1 0,0 0,0 0,1 1,0 0,1 0,-1 1,1-1,1 2,16-13,14-4,1 2,50-20,-69 33,0 2,1 0,-1 1,1 1,0 1,38 0,-53 3,0 0,0 1,-1 0,1 0,0 1,-1 0,1 0,-1 0,1 0,-1 1,0 0,0 0,0 0,-1 1,1 0,-1 0,0 0,0 0,0 1,0-1,-1 1,0 0,0 0,0 0,-1 1,1-1,1 9,3 10,-1 0,-1 0,-1 0,-1 1,0 33,-4-4,-1 1,-4 0,-1-1,-3 0,-3-1,-32 88,13-60,-4-2,-3-2,-74 109,98-163,26-30,7-8,586-406,-501 355,93-52,-170 106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29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0 450,'1'-3,"0"0,-1 0,1 1,0-1,1 1,-1-1,0 1,1-1,-1 1,1 0,0 0,0 0,0 0,3-3,38-30,-32 27,79-56,151-80,-221 133,52-28,1 3,87-30,-137 59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0.4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1 560,'0'-4,"1"0,-1 1,1-1,0 1,0-1,1 1,-1-1,1 1,-1 0,1 0,0 0,0 0,1 0,3-4,43-37,-34 33,89-68,4 5,224-114,-308 175,102-47,-108 53,1 0,0 1,0 1,37-5,-55 9,1 1,0 0,0 0,0 0,-1 0,1 0,0 0,0 0,0 1,-1-1,1 1,0-1,-1 1,1 0,0 0,-1-1,1 1,-1 0,1 0,-1 1,0-1,1 0,-1 0,0 1,2 1,-2 0,0 0,0 0,0 0,0 0,0 0,-1 1,1-1,-1 0,0 1,0-1,0 0,-1 6,-2 6,-1-1,0 1,-1-1,0 0,-8 14,-30 47,-85 110,69-103,57-81,1 1,-1 0,1-1,0 1,0 0,0 0,0 0,0 0,0 0,0 0,1 0,-1 0,1 0,-1 0,1 0,0 1,0-1,0 0,0 4,2-4,-1-1,0 0,1 1,-1-1,0 0,1 0,-1 0,1 0,0 0,-1 0,1-1,0 1,0-1,-1 1,1-1,0 1,0-1,0 0,0 0,-1 0,1 0,4-1,25 2,15-2,-1 3,1 2,67 14,-100-15,0 1,0 0,-1 1,1 0,-1 1,0 1,-1 0,0 0,0 1,0 0,-1 1,0 0,-1 1,0 0,-1 1,12 18,-15-21,-1 0,0 0,0 0,-1 0,0 1,-1-1,1 1,-2 0,1 0,-1-1,-1 1,0 0,0 0,0 0,-1 0,-1 0,1 0,-2-1,1 1,-1 0,0-1,-1 0,0 0,0 0,-1 0,0-1,-9 12,-13 11,-1-2,-2 0,0-2,-62 40,70-50,-20 16,-2-3,0-2,-85 39,94-54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1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129 706,'1'4,"0"-1,0 1,0-1,0 0,1 0,-1 1,1-1,0 0,3 5,5 6,715 1115,-507-808,-78-103,-133-200,-16-20,-23-22,-19-29,-47-63,27 30,48 60,-659-812,637 774,3-2,2-1,3-2,4-2,-31-93,59 146,0 0,2 0,0 0,2 0,0 0,1-1,0 1,2 0,0-1,1 1,1 0,0 1,1-1,2 1,-1 0,2 0,15-24,8-7,2 1,2 2,3 2,55-52,-75 77,2 0,0 1,1 0,1 2,0 1,1 0,0 2,1 1,0 0,1 2,31-7,-50 15,1 0,-1 1,1 0,-1 0,1 1,0-1,-1 1,1 1,-1-1,0 1,1 1,-1-1,0 1,0 0,-1 0,1 1,-1-1,1 1,-1 0,0 1,-1 0,1-1,-1 1,5 7,9 14,-2 0,0 1,22 52,-34-69,23 59,-3 1,-4 1,-2 1,-4 1,-3 0,3 118,-13-179,-1 1,0-1,-1 0,-1 1,-5 23,5-29,-1-1,0 1,-1-1,1 0,-1 1,0-2,-1 1,0 0,1-1,-2 0,-8 7,-14 11,0-2,-2-1,0-1,-2-2,-38 16,49-25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2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132 181,'-7'9,"1"1,0-1,1 1,0 0,0 0,-4 15,-8 16,3-13,2 1,1 0,-12 53,19-65,1 1,1 0,0 1,2-1,0 0,1 0,5 33,-5-48,0 1,0-1,0 1,1-1,-1 1,1-1,0 0,0 0,0 0,0 0,0 0,1 0,-1-1,1 1,0-1,0 0,0 1,0-1,0-1,0 1,0 0,1-1,-1 0,1 1,-1-1,1-1,-1 1,1 0,0-1,-1 0,1 0,0 0,5-1,13-2,-1 0,1-2,-1 0,30-13,-30 11,-9 3,1 0,-1 0,0-1,22-12,-31 15,1 0,-1-1,0 0,0 0,0 0,0 0,0 0,-1-1,1 1,-1-1,0 1,0-1,0 0,-1 0,3-8,5-29,-2 0,-2-1,-1-46,-10-125,6 201,-2 1,0-1,0 1,-1-1,-7-18,8 25,0 1,0 0,0-1,-1 1,1 0,-1 0,0 1,0-1,-1 0,1 1,-1 0,0 0,1 0,-2 0,1 1,-4-3,-11-1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3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0 542,'1'0,"-1"1,0-1,0 1,0-1,0 1,0 0,1-1,-1 1,0-1,1 1,-1-1,0 1,1-1,-1 1,0-1,1 0,-1 1,1-1,-1 0,1 1,-1-1,1 0,-1 1,1-1,-1 0,1 0,-1 0,1 1,0-1,-1 0,1 0,-1 0,1 0,-1 0,1 0,0 0,-1 0,1 0,-1 0,1-1,-1 1,1 0,0 0,-1-1,2 1,28-13,107-66,389-204,-312 171,-129 66,-49 28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3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0 547,'5'0,"9"-4,11-6,10-5,12-9,19-14,12-3,9-9,7-8,5 2,-2 1,-9 6,-11 7,-9 6,-9 6,-9 7,-14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1:59.5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0 171,'16'-1,"0"0,0-2,0 0,-1-1,1-1,-1 0,19-9,49-16,-5 17,-58 11,-1 0,0-2,19-6,159-46,-168 47,-4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5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1 278,'0'-14,"1"0,1-1,0 1,1 0,0 1,1-1,1 0,0 1,1 0,0 0,1 1,0 0,11-13,-13 18,1 1,-1 0,1 0,1 0,-1 1,1 0,0 0,0 1,0 0,0 0,1 0,0 1,0 0,0 1,0 0,0 0,0 1,0 0,1 0,-1 1,1 0,-1 0,12 3,-15-2,0 0,0 0,0 1,0 0,0 0,0 0,-1 1,1-1,-1 1,0 0,0 1,0-1,0 0,0 1,3 5,-2-2,0 1,0 0,-1 0,0 1,0-1,-1 1,4 17,-2 6,-1 0,-1 0,-4 60,-3-39,-3 1,-2-1,-2 0,-3-1,-2-1,-2 0,-2-1,-2-1,-3-1,-54 79,72-117,3-4,-1 1,0-1,-1 1,1-1,-9 6,52-52,16-6,120-78,301-183,-457 295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5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0 578,'1'-3,"-1"0,1 0,0 1,0-1,0 0,0 0,1 1,-1-1,1 1,-1-1,1 1,0 0,0-1,4-3,39-30,-35 29,325-270,-140 112,-165 138,-6 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6.6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0 511,'1'-4,"0"-1,-1 1,1-1,1 1,-1 0,1 0,0 0,0 0,0 0,0 0,6-7,36-39,-33 38,47-47,106-84,-123 112,1 2,2 1,87-39,-112 59,1 1,40-10,-54 16,0 0,0 1,0 0,0 0,0 0,10 2,-14-2,0 0,1 1,-1 0,0 0,0-1,0 1,0 0,0 1,0-1,0 0,-1 0,1 1,0-1,-1 1,1 0,-1-1,1 1,0 2,-1 0,1-1,-1 1,0-1,-1 1,1-1,-1 1,1 0,-1-1,0 1,-1 0,1-1,-1 1,1 0,-3 6,-21 54,17-48,-20 41,-66 104,91-160,1 0,0 0,0 1,0-1,0 1,0-1,1 1,-1-1,0 1,1 0,-1-1,1 1,-1 0,1-1,0 1,0 0,0-1,0 1,0 0,0 0,0-1,0 1,2 2,-1-3,1 0,-1 0,1 0,0 0,0 0,0-1,-1 1,1-1,0 1,0-1,0 0,0 0,0 0,0 0,0 0,0 0,-1 0,1-1,0 1,3-2,11 0,-1 0,1 1,0 1,0 0,0 1,0 0,0 2,0 0,0 1,-1 0,0 1,15 7,-22-8,-1 0,1 0,-1 1,0 0,0 0,-1 1,0-1,0 1,0 1,0-1,-1 1,0 0,-1 0,0 1,0-1,0 1,-1 0,0 0,0 0,-1 0,-1 1,1-1,-1 1,0 9,-1-6,0 1,-1 0,0 0,-1 0,-1-1,0 1,0-1,-1 1,-1-1,-7 13,2-8,-1 0,-1 0,-1-2,0 1,-27 23,0-3,-1-1,-50 32,75-57,-1 0,0-1,0-1,-1-1,0 0,0-1,-1-1,0-1,-26 2,36-5,2 0,0 0,1 0,-1-1,1 0,-1 0,0 0,1-1,-1 0,0-1,1 1,0-1,-1 0,1-1,-8-4,2-5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7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0,'2'54,"2"0,2-1,25 97,68 147,-78-243,3-1,1-1,3-2,2-1,68 85,-74-107,1 0,2-2,0-1,1-1,2-2,0 0,1-2,1-2,1-1,50 18,-51-22,-8-3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8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0,'2'201,"38"264,-22-350,6-1,4-2,73 185,-95-280,39 79,-42-90,1 0,-1 0,1 0,0-1,1 1,0-1,0 0,0-1,0 1,0-1,12 7,-15-11,0 1,-1-1,1 1,0-1,-1 0,1 0,0 0,0 0,-1 0,1 0,0 0,-1 0,1-1,0 1,-1-1,1 1,0-1,-1 0,1 0,-1 1,1-1,-1 0,0 0,1-1,-1 1,0 0,0 0,0-1,0 1,0 0,0-1,0 1,0-1,0 1,-1-1,1 0,0-2,4-9,-1 0,0 0,3-20,-6 29,12-65,0 12,-4 0,-1-1,0-100,-8 156,-1 0,1-1,0 1,-1-1,1 1,-1 0,1-1,-1 1,0 0,0 0,0-1,-1 1,1 0,0 0,-1 0,1 1,-1-1,0 0,-3-2,2 2,-1 0,0 0,1 1,-1 0,0-1,0 1,1 1,-1-1,0 0,0 1,-5 0,-12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9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0 493,'4'0,"10"0,7-8,9-4,12-11,19-12,9-7,5-6,-1 6,-1 1,0-1,-4-2,-5 3,-5 3,-3 4,-8 9,-12 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39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0 180,'5'-2,"-1"0,0 0,0-1,0 1,0-1,-1 0,1 0,-1 0,1-1,-1 1,3-5,6-4,4-2,0 0,1 2,1 0,0 0,1 2,0 0,0 2,1 0,0 1,39-8,-45 12,-1 1,0 1,1 0,0 1,-1 0,1 1,-1 1,1 0,-1 1,0 0,0 1,0 0,0 1,-1 1,0 0,0 0,22 17,-12-5,-1 0,-1 2,0 0,-2 1,0 1,-2 1,18 31,-28-44,-1 1,0 0,-1 0,0 1,-1-1,0 1,-1-1,0 1,-1 0,-1 0,1 0,-2 0,0 0,0 0,-1 0,-1-1,0 1,0-1,-9 19,2-12,8-15,0 1,0-1,0 0,1 1,-1-1,1 1,-1 0,1-1,1 1,-2 6,3-10,0 1,-1-1,1 0,0 0,0 1,0-1,0 0,-1 0,1 0,0 0,0 0,0 0,0 0,-1 0,1 0,0-1,0 1,0 0,-1 0,1-1,0 1,0 0,-1-1,1 1,0-1,-1 1,1-1,0 1,-1-1,2-1,28-17,80-62,232-160,-319 226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40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0 359,'3'-2,"0"1,0-1,0 0,0 1,0-1,0-1,-1 1,1 0,-1-1,1 1,-1-1,3-5,11-9,145-106,-79 65,-72 50,96-65,-93 66,0 0,0 1,0 0,1 1,0 0,26-4,-37 8,1 1,0 0,-1 0,1 0,0 0,-1 0,1 1,-1-1,1 1,-1 0,1 0,-1 0,0 1,1-1,-1 1,0 0,0 0,0 0,4 4,-2-1,-1 0,0 0,-1 0,1 1,-1-1,0 1,0 0,-1 0,0 0,2 8,1 11,0 1,-2 1,-2-1,0 32,-4-31,0 0,-2-1,0 0,-2 1,-15 35,-3 16,24-78,1 0,0 1,0-1,0 0,0 0,0 0,0 1,0-1,0 0,0 0,-1 1,1-1,0 0,0 0,0 1,0-1,1 0,-1 0,0 1,0-1,0 0,0 0,0 1,0-1,0 0,0 0,0 0,1 1,-1-1,0 0,0 0,0 0,0 1,1-1,-1 0,0 0,0 0,0 0,1 0,-1 0,0 1,0-1,1 0,-1 0,16-4,24-16,-32 15,296-166,-289 162,-1-1,26-21,-31 23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41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47,'8'-1,"0"0,0-1,0 0,0 0,13-6,21-5,-7 6,-1 2,1 2,0 1,-1 1,1 3,0 0,0 2,-1 2,64 19,-52-9,-1 2,-1 3,-1 1,-1 2,0 2,53 44,-31-15,-1 3,107 131,64 147,74 248,-48 22,-57-13,-192-558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42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1 914,'12'-10,"1"0,1 1,0 0,27-12,19-11,891-610,-729 486,-187 132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1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0 336,'1'-7,"-1"0,2 0,-1 0,1 0,0 0,0 1,1-1,0 1,0 0,1-1,-1 1,1 1,1-1,-1 1,1-1,0 1,10-8,9-5,1 0,47-25,-62 38,-4 2,45-26,107-43,-143 66,1 1,0 0,0 2,0 0,0 0,0 2,1 0,-1 0,1 2,-1 0,0 1,19 5,-21-1,1 0,-1 1,0 1,0 0,-1 1,0 0,-1 1,0 1,-1 0,0 1,0 0,-1 0,-1 1,0 0,-1 1,12 27,-19-38,0 1,0 0,0-1,0 1,-1 0,0 0,0-1,0 1,0 0,0 0,-1 0,0-1,1 1,-1 0,-1-1,1 1,-1-1,1 1,-1-1,0 0,0 0,0 0,-1 0,-3 4,-5 3,0 0,-1-1,0-1,-26 14,30-18,-87 41,113-54,1 1,1 0,-1 1,1 1,1 1,-1 1,0 1,34-1,102-20,-109 15,0 1,65-1,-102 9,-1-1,1-1,0 1,0-2,-1 1,0-1,1-1,15-8,-7 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43.2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0 743,'4'-1,"-1"0,0 0,1 0,-1-1,0 0,0 1,0-1,0 0,0-1,3-2,6-5,955-615,-928 600,-26 17,-3 2,0 0,-1-1,1 0,8-10,-9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0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1 806,'2'-16,"1"1,1 0,0 0,1 1,0-1,1 1,1 1,11-19,0-2,-1-1,124-234,-108 211,4 3,66-80,-96 127,1-1,0 1,1 1,0 0,0 0,17-10,-24 16,0 0,0 0,0 1,0-1,0 0,0 1,0-1,0 1,0-1,0 1,1 0,-1 0,0 0,0 0,0 0,0 1,0-1,0 1,0-1,0 1,0 0,0 0,0 0,0 0,0 0,0 0,-1 0,1 1,0-1,-1 1,1-1,-1 1,0-1,1 1,-1 0,0 0,0 0,0 0,0-1,0 1,-1 0,1 3,7 18,-2 0,0 0,-2 1,-1-1,0 1,-2 0,-1 0,-1 0,-4 26,-5 17,-38 126,-57 86,87-236,6-2,12-41,0 1,0-1,0 1,0-1,0 1,0-1,0 1,0-1,0 0,0 1,1-1,-1 1,0-1,0 1,0-1,1 0,-1 1,0-1,1 0,-1 1,0-1,1 0,-1 1,0-1,1 0,-1 0,0 1,1-1,22-3,20-13,0 2,1 1,1 3,0 2,0 2,0 1,1 3,0 2,59 7,-98-6,1 0,-1 1,0 0,1 0,-1 1,0-1,-1 2,1-1,0 1,-1 0,0 0,0 1,0 0,-1 0,1 0,-1 1,-1 0,1 0,-1 0,0 0,0 1,-1 0,1-1,2 13,-2-7,-2 1,1 0,-2 0,0 0,0 1,-1-1,-1 0,0 0,-1 0,-1 0,1 0,-2 0,-7 16,-17 36,-3-3,-3 0,-2-2,-3-2,-3-1,-2-2,-2-3,-68 61,110-109,0-1,0 1,-1 0,1-1,-1 0,0 0,0-1,0 1,0-1,-11 3,14-5,0 0,-1 0,1 0,0 0,0-1,0 1,-1-1,1 1,0-1,0 0,0 0,0 0,0 0,0 0,1-1,-1 1,0 0,0-1,1 0,-1 1,1-1,0 0,-1 0,1 1,0-1,0 0,0 0,0 0,0-3,-48-102,40 93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1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0 849,'2'-2,"-1"-1,1 1,-1 0,1-1,0 1,0 0,0 0,0 0,0 0,1 1,-1-1,4-2,6-4,47-38,73-42,-21 14,153-107,188-138,-340 231,-90 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1.8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13,'0'-1,"0"1,0-1,0 1,0-1,1 1,-1-1,0 1,0-1,0 1,0-1,0 1,1-1,-1 1,0 0,0-1,1 1,-1-1,0 1,0 0,1-1,-1 1,1 0,-1-1,0 1,1 0,-1 0,1-1,-1 1,0 0,1 0,-1 0,1-1,-1 1,1 0,-1 0,1 0,-1 0,1 0,-1 0,1 0,-1 0,1 0,-1 0,1 1,-1-1,1 0,-1 0,0 0,1 1,-1-1,1 0,-1 0,1 1,-1-1,0 0,1 1,-1 0,27 20,2 22,-2 2,30 66,-12-23,229 434,-234-459,-24-45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2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1,'0'4,"4"10,6 8,9 7,11 8,4 11,5 5,4 2,4 10,-3-3,1-7,-4-5,-4-6,-8-7,-6-9,-6-6,-1-5,-4-7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4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556 1055,'34'20,"-1"1,-1 2,57 52,-20-16,860 727,-649-520,-279-260,-13-9,-19-10,-54-40,-101-82,88 61,-1065-833,1127 877,-38-31,2-3,-110-128,172 179,1 1,0-2,1 1,1-1,0 0,1 0,0-1,1 0,1 0,0 0,1-1,0 1,2-1,0 0,1 1,0-1,1 0,1 0,0 1,1 0,1-1,1 1,0 0,1 1,0-1,1 1,1 0,17-23,10-12,3 1,1 2,88-77,-119 115,1 2,1-1,-1 1,1 1,0 0,0 0,1 1,-1 0,1 1,0 0,0 1,0 0,0 1,0 0,0 0,0 2,1-1,-1 1,0 1,0 0,0 0,-1 1,1 1,0 0,-1 0,0 1,0 0,0 1,-1 0,0 1,0-1,8 10,24 24,-2 3,-2 1,-2 1,-1 3,-3 0,-2 2,31 74,-50-100,-1 0,0 0,-2 1,-1-1,-1 2,-2-1,0 0,-1 1,-4 40,-2-30,-1-1,-2 0,-2 0,-1-1,-2 0,-19 40,30-73,-8 21,0-1,-2 0,-1-1,0 0,-2-1,-28 32,28-38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2:55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0,'5'3,"-1"-1,1 1,0 0,-1 0,0 1,0-1,0 1,0 0,0 0,3 5,-4-6,105 123,227 237,-314-345,-4-3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4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288 1567,'3'1,"1"0,0 0,-1 0,1 0,-1 1,1 0,-1 0,0 0,0 0,1 0,4 5,5 4,402 310,-27 31,-68-44,-301-287,-19-22,0 1,0 0,0 0,0 0,-1 0,1 0,0 0,0 0,0 0,0 0,0 0,0 0,0-1,0 1,0 0,-1 0,1 0,0 0,0 0,0 0,0 0,0 0,0 0,0 0,0 0,-1 0,1 0,0 0,0 0,0 0,0 0,0 0,0 0,0 0,0 0,-1 1,1-1,0 0,0 0,0 0,0 0,0 0,0 0,0 0,0 0,0 0,0 0,0 0,-1 1,1-1,0 0,0 0,-38-30,-936-981,897 924,4-3,-84-136,133 184,1 0,2-2,2-1,2 0,2-1,2-1,2 0,-6-66,14 86,2 1,1-1,1 0,1 0,2 0,0 0,2 1,1 0,20-50,-12 42,2 2,1 0,1 0,2 2,1 0,43-44,-51 62,-1 0,2 0,-1 2,2 0,-1 0,29-12,-32 18,-1 0,1 1,0 0,-1 1,1 0,1 0,-1 2,0-1,0 2,24 3,-26-2,1 0,-1 1,0 1,0 0,0 0,-1 1,1 0,-1 1,0 0,-1 0,12 11,-7-4,-2 0,1 1,-2 0,0 1,0 0,9 21,-2 3,-3 1,-1 0,-1 1,11 83,-3 126,-19-210,-3 0,-1-1,-2 1,-13 49,14-73,-1-1,-1 0,0-1,0 1,-2-1,0-1,0 1,-13 14,6-13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5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1 583,'37'-73,"3"2,4 2,68-85,-90 127,1 1,1 1,1 1,1 1,46-31,-63 49,0 0,0 0,1 1,-1 0,1 1,0 0,0 1,0 0,0 0,12 0,-15 2,1 1,0 0,0 0,-1 1,1 0,-1 0,1 1,-1 0,0 0,0 0,0 1,0 0,-1 1,12 9,0 4,-1 0,0 2,-1-1,-2 2,0 0,-1 1,-1 0,-1 1,-1 0,-1 1,-1 0,-1 0,3 28,1 16,-3 0,-3 0,-7 111,1-136,-15 82,14-115,0 0,-1 0,0 0,0 0,-1-1,0 0,-1 1,0-2,0 1,-1 0,0-1,-1 0,0-1,-8 8,108-76,153-75,-119 69,-102 54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6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1 598,'0'-9,"4"-11,6-7,5-6,9-8,9-8,3-6,8-1,1 1,-3 0,-4 6,0 6,-7 7,-8 5,-4 8,-5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5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2216,'-1'-18,"2"-1,0 1,2-1,0 1,0 0,2 0,0 0,16-33,189-336,-54 110,-69 114,131-186,-167 278,3 3,3 3,2 2,128-103,-103 102,172-97,-214 139,2 2,0 2,1 1,0 3,2 2,72-10,15 6,394-27,-356 43,266 3,-323 7,1 4,135 36,-64-12,382 94,-483-105,-1 4,-2 4,-1 3,112 72,-142-72,-3 3,-1 1,49 57,38 35,61 69,-119-116,-57-65,4 4,0-1,45 36,-68-60,1 0,-1 0,0 0,0 0,1 0,-1 0,0-1,1 1,-1 0,0-1,1 0,-1 1,1-1,-1 0,1 1,-1-1,1 0,-1 0,1 0,0 0,-1-1,1 1,-1 0,3-2,-2 1,-1 0,1-1,-1 1,1-1,-1 1,0-1,0 0,0 0,0 0,0 1,0-1,0 0,-1 0,1 0,-1 0,1-2,2-14,-2 0,0 0,-2-26,0 31,-1-485,2 492,0 1,0 0,-1 0,0-1,1 1,-2 0,1 0,-1 0,-3-8,4 12,1 0,-1 1,1-1,-1 0,0 0,1 0,-1 1,0-1,0 0,0 1,1-1,-1 1,0-1,0 1,0 0,0-1,0 1,0 0,0-1,-2 1,1 0,0 0,-1 1,1-1,0 1,0-1,0 1,0 0,0 0,0 0,0 0,0 0,0 0,-2 3,-2 1,0 1,1-1,-1 1,1 0,1 0,-1 1,1-1,1 1,-1 0,1 0,0 1,-3 9,-1 14,-8 56,6-31,-1 18,9-54,-1 0,-1 0,-1 0,0 0,-2-1,-14 33,16-45,0-1,-1 0,0 0,-1 0,1 0,-1-1,0 0,0 0,-1-1,1 0,-1 0,0 0,0-1,-10 3,-14 4,0-2,-40 6,-2 0,30-3,-37 10,-155 21,228-41,1-1,-1 0,0 0,1-1,-11-1,16 2,1-1,-1 1,0 0,1 0,-1-1,0 1,1 0,-1 0,1-1,-1 1,1-1,-1 1,1 0,-1-1,1 1,-1-1,1 0,0 1,-1-1,1 1,0-1,-1 1,1-1,0-1,0 1,0-1,0 1,0 0,1-1,-1 1,1-1,-1 1,1 0,-1 0,1-1,0 1,0 0,0 0,0 0,0 0,1-2,42-41,57-44,-33 30,138-106,-24 6,-166 145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6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1 453,'0'-4,"8"-6,4-6,7 1,10-7,12-3,8-6,9-2,2-4,4 0,0-3,-2 3,-8 1,-4 4,-7 3,-6 2,-9 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7.1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0,'1'21,"1"0,1-1,1 1,1-1,0 1,12 25,58 114,-63-137,6 11,1-2,2 0,1-1,1-1,49 48,-60-66,-2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7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1091,'73'-61,"-19"18,594-537,-540 485,232-190,-305 258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8.4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1 418,'0'-9,"1"1,1-1,-1 1,1 0,1 0,0 0,0 0,0 0,1 1,0-1,0 1,1 0,0 0,9-9,10-9,1 2,36-27,-39 32,22-17,58-33,-81 55,0 2,0 1,1 0,1 2,32-8,-49 14,0 1,0 0,0 1,1-1,-1 1,0 1,0-1,0 1,0 0,0 0,0 1,0 0,0 0,-1 0,1 1,8 5,-6-3,-1 1,0 0,0 1,-1-1,0 1,0 1,-1-1,1 1,-2 0,5 9,1 7,0 0,-2 1,-1 0,-1 1,-1-1,2 53,-7-44,-1 0,-3 0,0-1,-2 1,-2-1,-1-1,-1 1,-2-2,-31 60,-13 6,-111 147,156-232,-11 16,20-22,13-12,57-47,76-77,-59 50,-19 20,330-290,-288 267,-73 58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09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87 856,'50'43,"325"396,-215-240,0-8,203 253,-343-411,-20-23,-18-17,-32-31,-81-79,63 53,-444-467,284 244,193 235,3-1,2-1,-44-110,65 137,2 1,1-1,0 0,2-1,2 1,0-1,2 0,0 1,2-1,2 1,0-1,16-50,-9 47,1 0,2 0,1 1,1 1,2 1,0 0,2 1,1 1,2 2,32-30,-41 42,1 1,0 1,1 0,0 1,0 0,1 2,0 0,1 1,-1 0,1 2,0 0,1 1,-1 1,24-1,-36 4,0 0,0 0,1 0,-1 1,0-1,0 1,0 1,-1-1,1 1,0 0,-1 1,0-1,0 1,0 0,0 0,-1 1,1-1,-1 1,0 0,-1 0,1 1,-1-1,0 1,0-1,3 12,2 6,-1 0,-1 0,-1 0,-2 1,2 35,-3 215,-5-233,-2 0,-1-1,-2 0,-23 66,26-94,-1 0,-1-1,1 0,-2 0,0 0,0-1,-1 0,-12 11,9-9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0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74 145,'0'3,"-1"0,0 0,0 0,0 0,0 0,-1-1,1 1,-1 0,0-1,-2 3,-9 16,3 9,1 0,1 0,2 1,1 0,2 0,0 42,3-64,1-1,0 1,0-1,1 0,0 1,0-1,1 0,0 0,1-1,0 1,6 9,-8-14,-1-1,1 0,0 1,0-1,0 0,0 0,0 0,1 0,-1 0,1 0,-1-1,1 1,0-1,-1 0,1 0,0 0,0 0,0 0,0-1,0 1,0-1,0 0,0 1,0-2,0 1,0 0,0-1,0 1,0-1,0 0,0 0,-1 0,1 0,3-2,9-6,-1 0,0-1,-1-1,0 0,0-1,-1-1,-1 1,16-24,-8 8,-1-2,-1 0,16-41,-29 61,0-1,-1 1,0 0,0-1,-1 0,-1 1,0-1,0 0,-1 0,0 0,-4-21,2 25,-1-1,1 1,-1-1,-1 1,1 0,-1 0,-1 0,1 1,-1-1,0 1,-1 0,1 1,-1-1,0 1,-1 0,-13-7,-33-18,31 20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0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0 565,'2'-4,"-1"0,1 0,0 0,0 1,0-1,0 1,0 0,1-1,0 1,5-5,4-6,58-65,2 2,142-114,-105 96,-52 47,-35 31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1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0 364,'5'0,"0"-4,5-2,9-4,5-4,7-9,3-4,4-7,4-1,0-4,-4 1,-4 3,-3 7,-3 3,-1 8,-7 1,-5 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1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1,'0'4,"4"6,6 5,2 5,2-2,3 2,8 4,3 4,6 9,2 3,2-1,4 5,-1-4,-3-5,-9-5,-8-6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2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1 369,'8'-2,"1"0,-1 0,0-1,0 0,0-1,0 0,0 0,-1 0,8-7,4-1,95-55,256-136,-357 196,0 0,-1-1,11-9,-11 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6.2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0,'2'6,"0"-1,-1 1,2-1,-1 0,1 0,0 0,0 0,0 0,1 0,7 7,-3-3,96 117,6-5,178 154,-156-150,-9-6,-109-107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3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1 480,'6'-7,"0"-1,-1 0,0 0,0 0,6-16,4-5,11-17,1 1,3 2,64-73,-82 103,0 1,1 0,1 0,0 1,0 1,1 0,0 1,1 1,0 1,0 0,1 1,0 0,0 2,0 0,23-2,-33 5,0 1,1 0,-1 1,0 0,1 0,-1 0,0 1,0 0,0 0,0 1,-1 0,1 0,-1 1,1 0,8 6,-7-2,0 0,-1 0,0 1,0-1,-1 1,0 1,0-1,-1 1,5 14,2 10,-3 1,0-1,-3 1,-1 1,1 47,-4-38,-2 0,-2-1,-2 1,-2-1,-21 79,18-94,-1-2,-1 0,-2 0,-1-1,0 0,-2-1,-1-1,-1-1,-37 38,255-165,13 22,-192 73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5.0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1,'0'4,"4"6,6 10,1 9,3 14,4 16,2 19,3 9,-3 4,-5-2,-5-8,-3-8,-4-8,-3-12,0-14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5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26,'5'0,"5"-4,5-2,5 1,3 1,1 1,2 1,0 1,1 0,3 1,2 1,3-1,0 0,-1 0,-2 0,-7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6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16,'0'-1,"0"0,0 1,0-1,0 1,0-1,0 1,1-1,-1 0,0 1,0-1,0 1,1-1,-1 1,0-1,0 1,1-1,-1 1,0-1,1 1,-1-1,1 1,-1 0,0-1,1 1,-1 0,1-1,-1 1,1 0,-1-1,2 1,20 2,20 17,30 27,-3 3,82 75,-78-62,114 76,-97-79,-70-47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6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1 642,'175'-182,"104"-97,-278 278,169-153,-145 128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7.7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 0,'-5'6,"0"1,1-1,0 1,0 0,0 0,1 0,0 0,0 1,1-1,0 1,-2 14,0 10,1 52,3-46,-1-8,-1 316,5-271,4 0,25 116,-27-169,2 0,0 0,1 0,1-1,1 0,1-1,1-1,1 1,21 25,-24-35,0 0,1-1,-1 0,2 0,-1-2,1 1,1-1,-1-1,1 0,0-1,0 0,1-1,0 0,-1-2,1 1,23 0,-9-3,0-1,0-1,0-1,0-2,49-14,-71 16,0 0,0 0,0-1,0 1,0-1,-1-1,0 1,0-1,0 0,0 0,-1 0,0-1,0 1,0-1,-1 0,0 0,0 0,-1-1,1 1,-1-1,-1 1,1-1,-1 0,0-8,2-10,-2 1,-1-1,-1 0,-1 0,-8-33,2 21,-1-1,-2 2,-32-70,36 90,-1 1,-1 0,0 0,-2 1,1 0,-1 1,-1 0,-1 0,0 2,0-1,-16-9,26 20,1-1,0 1,-1 0,0-1,1 1,-1 1,0-1,1 0,-1 1,0-1,0 1,1 0,-1 0,0 0,0 0,0 0,1 1,-1-1,0 1,1 0,-1 0,0 0,1 0,-1 0,1 0,-1 1,1-1,0 1,0 0,0 0,-3 3,-5 6,1 1,0 0,1 0,-13 27,3-5,8-17,1 0,0 1,2 0,0 0,1 1,1 0,0 0,2 0,0 1,0 25,3-24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8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1 643,'7'-1,"-1"-1,1 0,-1-1,1 1,-1-1,0-1,0 1,0-1,-1 0,10-9,12-6,204-129,332-203,-434 281,-107 56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19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1 107,'4'-2,"0"0,0 0,-1 0,1 0,0-1,-1 0,1 1,-1-1,0 0,0-1,0 1,0 0,3-7,12-10,-12 15,1 0,0 0,0 1,1 0,-1 1,1 0,-1 0,1 0,0 1,0 1,1-1,-1 1,9 0,16 0,60 6,-92-5,3 1,-1-1,0 1,0-1,1 1,-1 0,0 0,0 0,0 0,0 1,0-1,0 1,0 0,-1 0,1 0,-1 0,1 0,-1 1,0-1,0 1,0-1,0 1,0 0,-1 0,1 0,-1 0,0 0,0 0,0 0,0 0,0 1,-1-1,1 0,-1 0,0 1,-1 5,0 12,-1 0,-1 1,-1-2,-10 31,8-30,-79 231,12-44,72-206,0-1,0 1,0 0,1 0,-1 0,1 0,0 0,0 0,0 1,0-1,0 0,0 0,0 0,0 0,1 0,-1 0,1 0,0 0,-1 0,3 2,-2-3,0-1,1 0,-1 1,0-1,1 0,-1 0,0 0,1 0,-1 0,0 0,1 0,-1 0,0-1,1 1,-1 0,0-1,1 1,-1-1,0 0,0 1,0-1,0 0,0 0,1 0,-1 0,-1 0,1 0,0 0,0 0,1-2,199-158,-113 94,-59 46,-5 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20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1 377,'1'-12,"0"0,1 1,1-1,-1 1,2-1,0 1,0 0,1 0,0 1,1 0,0 0,9-11,15-17,58-56,-44 48,-40 41,1 0,0 0,0 1,1 0,0-1,-1 2,14-7,-18 9,1 1,0-1,-1 1,1-1,0 1,0 0,-1 0,1 0,0 0,-1 0,1 0,0 0,0 1,-1-1,1 0,0 1,-1 0,1-1,-1 1,1 0,-1 0,1 0,-1 0,1 0,-1 0,0 0,0 0,0 1,1-1,-1 0,0 1,-1-1,1 1,0-1,0 1,0 2,24 53,-3 1,-2 1,-3 0,11 74,-22-88,1 72,-5-41,-2-74,0 0,0 0,1 0,-1 0,0 0,0 0,1-1,-1 1,1 0,0 0,-1 0,1-1,0 1,0 0,0-1,0 1,1-1,-1 1,0-1,1 0,-1 0,1 1,-1-1,1 0,-1 0,1 0,0 0,-1-1,1 1,0 0,0-1,0 1,-1-1,1 0,0 0,0 1,0-1,0-1,0 1,0 0,0 0,-1-1,1 1,0-1,2 0,11-3,0-1,0-1,-1 0,19-12,-24 13,104-50,-90 45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20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0 988,'546'-514,"-215"212,-178 159,-122 115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7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1,'0'6,"1"25,-1-1,-1 0,-2 0,-1 0,-2 0,-10 35,-1-15,-43 105,51-136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21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0 630,'9'-1,"-1"0,0-1,0 0,-1 0,1-1,0 0,-1-1,0 1,8-6,12-5,663-312,-671 318,-1-1,0-1,0 0,-1-1,0-1,-1 0,-1-2,0 0,21-24,-30 30,1 0,-1 1,2 0,-1 1,9-7,-9 9,0-1,-1 0,0-1,0 0,-1 0,1 0,7-13,-6 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34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0 877,'1'-10,"1"0,1 0,-1 0,1 0,1 1,0-1,8-13,2-7,46-103,5 3,144-211,-197 323,1 1,0 0,1 1,1 0,1 2,19-16,-31 28,0-1,0 0,0 1,0 0,0 0,0 0,1 1,-1-1,0 1,1 0,-1 0,1 1,0-1,-1 1,1 0,-1 0,1 1,0-1,-1 1,1 0,-1 0,1 1,-1-1,0 1,0 0,0 0,0 0,0 1,0 0,0-1,-1 1,1 0,-1 1,4 4,9 11,0 2,-2 0,0 0,-1 2,-1-1,-2 2,0-1,-1 1,-2 1,6 29,-2 7,-2-1,-4 1,-2 68,-3-95,-1 0,-2 0,-2 0,0-1,-3 0,-1 0,-1-1,-1 0,-2-1,-2 0,0-1,-2 0,-2-2,-22 28,-2-20,59-51,2 1,-1 1,2 0,0 1,35-15,111-38,-123 50,-21 7,41-15,93-21,-137 40,0 1,0 0,0 1,1 2,-1 0,0 0,0 2,1 0,-1 1,22 7,-34-8,0 0,-1 1,1-1,0 1,-1 0,0 1,0-1,0 1,0 0,0 1,-1-1,0 1,0-1,0 1,0 1,-1-1,0 0,0 1,0 0,-1-1,0 1,0 0,0 0,-1 0,0 1,1 10,-2-3,-1 0,0-1,-1 1,0-1,-1 0,-1 0,0 0,-1 0,0 0,-1-1,-10 17,-49 66,-4-3,-4-3,-116 109,172-181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35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1069,'4'-1,"0"0,0 0,0 0,0-1,-1 0,1 0,-1 0,1 0,-1 0,0-1,0 1,4-5,9-6,418-264,-221 146,740-466,-919 574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36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46,'11'-1,"0"-1,0 0,0-1,16-7,-1 2,-11 3,0 1,0 0,0 2,0 0,1 0,-1 2,20 1,-27 0,-1 0,1 1,-1 0,0 0,0 1,0 0,0 1,0-1,-1 1,0 0,1 1,-1-1,-1 1,1 1,-1-1,9 12,-2 1,0 1,-2 0,0 1,-1 0,-1 0,0 1,-2 0,-1 0,0 1,1 22,-2 4,-2-1,-2 0,-9 76,1-86,-1-1,-1-1,-3 0,0 0,-2-1,-34 54,6-6,40-73,17-27,14-15,35-25,3 3,3 2,1 4,3 3,113-54,-172 93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37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0 256,'2'-7,"0"0,0 0,1 1,0-1,0 1,0-1,1 1,0 0,0 1,7-8,-2 2,2-3,0 1,2 0,-1 1,2 1,-1 0,2 0,-1 2,1 0,1 0,-1 2,28-10,-19 9,0 2,0 0,1 1,-1 2,1 1,0 0,40 4,-60-1,0-1,0 1,-1 0,1 0,0 0,-1 1,1 0,-1 0,0 0,1 0,-1 1,0 0,-1-1,1 2,0-1,-1 0,0 1,1-1,-1 1,-1 0,1 0,-1 0,1 0,-1 1,0-1,-1 1,1-1,-1 1,0-1,0 1,0 0,0 9,0 8,-1 1,-1 0,-1-1,-1 1,-10 38,-18 39,-4-1,-78 154,65-151,46-99,0 1,0 0,1 0,0 1,-1-1,1 0,1 0,-1 1,0 5,1-10,0 1,1-1,-1 1,0-1,0 1,0-1,0 1,1-1,-1 1,0-1,1 1,-1-1,0 1,1-1,-1 1,0-1,1 0,-1 1,1-1,-1 0,1 1,-1-1,1 0,-1 0,1 1,-1-1,2 0,0 0,0 0,1 0,-1 0,1 0,-1 0,0-1,1 1,-1-1,0 0,4-1,54-25,109-69,-63 32,-27 18,-63 34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3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202 0,'-10'13,"2"-1,0 1,0 1,1-1,0 1,2 0,-1 1,-4 21,-16 65,-24 173,14 108,15-1,21-302,4 0,24 140,-22-191,1 1,1-1,1-1,2 1,27 48,-30-64,-1 0,2-1,0 0,0 0,0-1,2-1,-1 0,1 0,0-1,1 0,0-1,0 0,1-1,16 6,-8-6,1-1,-1-1,1-2,0 0,0-1,-1 0,1-2,0-1,0-1,-1-1,1 0,24-10,23-10,-1-4,79-44,-130 63,26-13,51-35,-84 51,0-1,0-1,-1 0,0 0,-1-1,0 0,0 0,-1-1,0 0,9-19,-13 20,-1 0,0 0,-1 0,0 0,0 0,0 0,-2 0,1-1,-1 1,0 0,-1 0,0 0,0 0,-1 1,0-1,-1 0,0 1,0 0,-7-10,-5-6,-1 0,-1 1,-1 1,-39-35,-65-46,106 90,-1 1,-1 0,0 2,-1 0,-26-9,41 18,0 0,0 0,0 0,-1 1,1 0,0 0,0 0,0 1,0-1,-1 1,1 0,0 1,0-1,1 1,-1 0,0 0,0 1,1 0,0-1,-1 1,1 1,0-1,1 1,-1-1,0 1,1 0,-4 6,-9 13,1 1,1 0,-20 48,25-51,-11 22,-33 71,-59 188,75-183,28-92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3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1088,'13'-21,"1"-1,1 2,1 0,21-19,-5 3,436-416,-303 304,-93 81,-1 0,139-102,-181 153,-7 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4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1 505,'0'-2,"1"0,0-1,0 1,0 0,0 0,0 1,0-1,1 0,-1 0,1 1,2-4,5-4,47-70,-21 28,3 1,86-88,-103 118,1 2,1 0,1 1,48-24,-58 34,1 1,0 1,0 0,0 1,1 0,-1 2,1 0,0 0,0 1,23 3,-28-1,1 0,-1 1,0 0,0 1,0 0,0 1,0 0,-1 0,17 11,-20-10,0 1,0 0,-1 0,0 1,0 0,0 0,-1 0,0 1,-1-1,1 1,-1 0,-1 1,3 8,6 22,-2 1,-1 1,-3 0,3 54,-8 168,-7-195,-4 1,-2-1,-3-1,-27 75,10-33,34-105,7-12,12-16,194-247,-139 178,-45 52,-19 24,1 0,1 1,20-19,-16 21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5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1 354,'8'-10,"-1"-1,0 0,0-1,-1 0,7-18,5-10,6-8,-15 29,0 0,0 1,2 0,1 0,0 1,1 1,15-16,-25 30,0-1,1 1,-1 0,0 0,1 0,0 0,0 1,-1-1,1 1,0 0,0 0,0 0,0 1,0-1,0 1,0 0,7 1,-3 0,0 1,0 1,0-1,0 1,-1 0,1 1,-1 0,9 6,8 7,0 2,-2 1,34 39,-17-19,-16-16,29 37,-46-53,0 0,-1 1,0 0,0 0,-1 0,-1 1,1 0,-1-1,1 11,-2 6,0 0,-2 0,-1 0,-1 0,-1 0,-2-1,0 1,-2-1,-11 29,-15 28,-58 103,58-120,15-25,-26 37,24-56,19-24,11-11,12-9,0 1,1 2,1 0,1 1,32-17,143-70,-81 53,-52 24,85-50,-129 66,-5 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0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411 1689,'-2'-12,"1"-11,1 23,0 0,0-1,0 1,0 0,0-1,1 1,-1 0,0-1,0 1,1 0,-1 0,0-1,0 1,1 0,-1 0,0-1,1 1,-1 0,0 0,1 0,-1 0,0 0,1-1,-1 1,1 0,-1 0,0 0,1 0,-1 0,0 0,1 0,-1 0,1 0,-1 0,0 0,1 1,-1-1,0 0,1 0,-1 0,0 0,1 1,-1-1,0 0,1 0,-1 1,0-1,0 0,1 1,18 11,0 0,0 2,-1 0,-1 1,15 18,7 5,1021 922,-1012-920,-29-26,0 1,-1 1,-1 1,0 0,-1 1,18 28,-93-84,-504-387,83 46,30-39,417 383,1-1,3-2,1-1,1-1,3-1,-38-87,52 101,1 0,2-1,0 0,2-1,1 1,1-1,2 0,1 0,1 1,1-1,2 0,13-52,-1 31,3 0,2 1,40-70,96-130,-143 229,17-26,2 1,2 2,52-51,-73 80,1 1,0 1,0 0,1 1,1 1,0 1,0 0,1 1,0 1,1 0,-1 2,1 0,20-2,-28 6,0 1,1 0,-1 1,0 0,0 1,0 0,0 1,0 0,0 1,14 7,-8-3,-1 2,0 0,-1 1,0 0,23 24,-10-4,-1 1,-2 1,-1 2,37 72,-31-47,-4 1,29 93,-44-111,-1 0,-3 1,-1 0,0 78,-7-81,-2 0,-1 0,-16 68,13-87,0-1,-1 0,-1 0,-1 0,-1-1,-1-1,0 0,-19 21,2-7,10-12,-27 38,40-49,-1-1,-1-1,0 1,-12 9,0-2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8.1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1,'1'25,"-1"0,-1 0,-1 0,-2 0,0 0,-1 0,-2-1,-11 29,-16 17,-51 77,-26 52,105-188,6-11,0 0,0 0,0 0,0 0,0 0,0 0,1-1,-1 1,0 0,0 0,0 0,0 0,0 0,0-1,0 1,0 0,0 0,0 0,0 0,0 0,0-1,0 1,0 0,0 0,0 0,0 0,0 0,0-1,-1 1,1 0,0 0,0 0,0 0,0 0,0 0,0 0,0-1,0 1,0 0,-1 0,1 0,0 0,0 0,0 0,0 0,0 0,0 0,-1 0,1 0,0 0,0 0,0 0,0 0,0 0,-1 0,1 0,0 0,0 0,0 0,0 0,0 0,-1 0,1 0,0 0,0-11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1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0 488,'79'-80,"3"4,4 3,138-89,-195 145,0 2,1 1,51-17,-64 26,0 1,0 0,0 2,0-1,0 2,0 1,1 0,28 4,-39-2,1 0,-1 1,0-1,0 2,0-1,0 1,-1 0,1 0,-1 1,0 0,0 0,-1 0,1 1,-1 0,0 0,-1 0,0 0,0 1,0 0,-1 0,0 0,0 0,0 1,2 11,0 3,-1 0,-1-1,-1 1,0 1,-2-1,-1 0,-4 32,-8-2,-1 0,-3-1,-2 0,-46 86,57-120,1 7,7-23,0-1,1 0,-1 0,0 1,1-1,-1 0,0 0,1 0,-1 1,0-1,1 0,-1 0,0 0,1 0,-1 0,0 0,1 0,-1 0,1 0,-1 0,0 0,1 0,-1 0,0 0,1 0,-1 0,0 0,1-1,-1 1,1 0,-1 0,0 0,0-1,1 1,-1 0,48-34,-31 21,4 2,1 0,0 1,0 1,0 1,1 1,1 1,41-5,-23 6,1 3,0 1,62 7,-86-3,-1 0,0 1,0 1,0 0,-1 2,0 0,0 1,0 1,-1 0,-1 1,0 1,18 15,-25-18,1 0,-1 1,-1 0,0 0,0 1,0-1,-1 1,-1 1,0-1,0 1,-1 0,-1 0,1 1,-2-1,0 1,0-1,-1 1,0 0,-1-1,-2 20,-3-8,0 0,-2 0,0-1,-2 0,0 0,-1-1,-16 24,-15 16,-47 56,81-108,0 0,-1 0,0-1,0 0,-1-1,-17 12,5-8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1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1318,'1'-6,"0"1,0-1,1 1,0 0,0 0,0-1,0 1,1 1,6-10,3-6,11-21,2 1,3 1,50-58,111-95,562-524,-662 632,-61 56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3:52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1 745,'4'0,"6"-9,10-6,10-10,12-9,17-16,11-12,10-5,5-7,1 5,-2 0,-6 4,-8 9,-12 9,-11 9,-10 11,-10 5,-11 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5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1 554,'5'2,"1"0,-1 0,0 1,1-1,-1 1,-1 0,1 0,0 1,-1 0,0 0,6 6,6 4,451 422,-286-256,864 783,-1011-931,-26-23,-24-22,-301-213,186 139,-188-118,-77-53,312 196,3-3,-109-112,167 152,1-1,1-1,2-1,1-1,1 0,1-1,2-1,1 0,1-1,2-1,1 0,2 0,1 0,2-1,1 0,2 0,1 0,1 0,2 1,2-1,1 0,1 1,20-54,-14 54,1 1,2 0,1 1,2 1,24-31,-36 52,0 0,0 1,1 0,0 0,1 1,0 0,0 1,0 0,1 0,0 1,0 0,0 1,1 0,-1 0,1 1,0 1,0 0,0 0,0 1,16 1,-17 1,-1 1,1 0,-1 1,0 0,0 0,0 1,0 0,14 10,65 51,-73-52,40 30,9 6,102 104,-155-141,0 2,-1-1,0 1,-1 1,11 25,-17-33,0 1,0 0,-1 0,0 0,0 0,-1 0,0 0,-1 1,0-1,0 0,-1 0,0 1,-3 11,-19 52,-3-1,-40 75,58-131,-1-1,-1 0,0-1,-1 0,-16 15,7-7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6.1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4,'205'242,"20"20,-222-258,0-1,1 0,-1 0,0 0,1 0,0-1,0 1,0-1,0 0,0 0,0-1,1 1,-1-1,0 0,1 0,4 0,-5-1,-1-1,0 1,1-1,-1 0,0 0,1-1,-1 1,0-1,0 1,0-1,0 0,0 0,-1 0,1-1,-1 1,1-1,-1 1,0-1,0 0,0 0,2-3,16-30,-2-2,-2 1,-1-2,17-74,-29 103,-1 0,0 0,0 0,-1-1,-1 1,0-1,0 1,-1 0,0-1,-5-14,2 11,-1 0,-1 1,-1-1,0 1,-1 0,-12-16,32 42,1-1,1 0,24 17,23 20,536 551,-580-582,1-1,1 0,39 27,-32-28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6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1 478,'0'-12,"1"1,1 0,0 0,1-1,0 1,1 1,0-1,0 1,1-1,1 1,11-16,9-8,55-56,-59 66,138-140,-143 144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7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1 481,'4'-4,"6"-6,5-1,5-8,7-4,8-3,6-5,5-7,8 0,7 2,1 2,0-1,-3 1,-3-3,-6 6,-4 3,-5 3,-9 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7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0,'0'4,"4"6,6 6,6 4,8 7,5 12,5 3,6 8,5 4,-1 1,0 0,1-1,-2-5,-5-7,-4-6,-8-5,-8-8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8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1 663,'4'-4,"6"-6,5-6,5-3,7-8,12-12,12-8,6-9,6-3,6-5,-1 5,0 3,-6 7,-9 8,-6 7,-7-1,-5 7,-9 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09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1 639,'1'-8,"1"0,0 1,1-1,0 1,0 0,1 0,0 0,0 0,8-9,-5 4,1 1,163-237,-140 208,3 1,0 2,76-62,-98 91,0-1,1 2,0-1,0 2,1 0,0 0,0 2,0-1,0 2,1 0,16-1,-23 3,0 1,0 0,0 0,0 1,0 0,0 0,0 1,-1 0,1 1,0-1,-1 1,0 1,0 0,0 0,0 0,0 1,-1-1,0 2,0-1,0 1,9 12,-1 4,0 1,-2 1,-1 0,-1 0,0 1,-2 0,-1 1,-2-1,0 2,-1-1,-2 0,-1 1,-1-1,-3 30,0-24,-2 1,-1-1,-2 0,0-1,-2 0,-2 0,-1-1,-1-1,-1 0,-2-1,-22 29,12-20,26-31,19-21,344-298,-323 290,-23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9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0,'0'5,"4"0,6 5,6 4,3 0,0 2,0 3,1 2,-2 2,-1 1,2-3,1 3,2 2,2-4,0-1,-3-4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0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154 965,'671'570,"-623"-532,86 65,108 87,-227-173,-14-17,-1 0,0 0,0 0,0 1,0-1,0 0,0 0,0 0,0 1,0-1,0 0,0 0,0 0,0 0,0 1,0-1,0 0,0 0,0 0,0 1,0-1,0 0,0 0,0 0,-1 0,1 0,0 1,0-1,0 0,0 0,0 0,0 0,0 0,-1 1,1-1,0 0,0 0,0 0,0 0,-1 0,1 0,0 0,0 0,0 0,0 0,-1 0,1 0,0 0,-4 0,1 0,-1 0,0-1,1 0,-1 0,1 0,0 0,-6-3,-23-11,2-2,0-1,-39-31,-80-76,73 58,-256-223,230 192,-101-125,176 190,2-1,1-2,2 0,1-1,-28-74,42 90,0 1,2-1,0-1,1 1,2 0,0-1,1 0,1 0,1 1,1-1,1 1,1-1,9-26,2 1,2 1,3 0,1 1,3 1,31-44,-52 84,0 0,0 0,0 0,1 0,0 1,0 0,0-1,0 1,0 1,0-1,1 1,-1-1,8-1,-9 3,0 1,1-1,-1 1,0 0,1 1,-1-1,0 0,0 1,1 0,-1-1,0 1,0 1,0-1,0 0,0 1,0-1,0 1,-1 0,1 0,0 0,3 5,10 10,0 0,-1 2,-1 0,-1 0,-1 1,0 1,15 39,-9-10,-1 0,13 73,-12-12,-6 0,-4 1,-10 190,1-287,0 0,-1 1,-1-1,0 0,-1 0,-1-1,-7 18,3-15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1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1,'-1'90,"2"93,1-152,2 0,0 1,16 50,-18-77,-1 0,1 0,0 0,0-1,1 1,0-1,-1 0,1 0,1 0,-1 0,1 0,-1-1,1 1,0-1,0 0,0 0,1-1,-1 1,9 3,-9-5,0 0,0-1,1 1,-1-1,0 0,0 0,0 0,0 0,0-1,1 0,-1 0,0 0,0 0,-1 0,1-1,0 0,0 0,-1 0,1 0,-1 0,0-1,1 0,-1 1,4-7,0 1,-1 1,-1-2,0 1,0 0,0-1,-1 0,-1 0,1-1,2-15,2-13,2-43,-7 56,-2 19,1-8,0 1,-1-1,-1 0,0 1,-1-1,-4-20,-1 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1.9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0 438,'5'-2,"-1"0,0 0,0-1,0 0,0 0,0 0,-1 0,0-1,1 1,2-6,6-3,428-362,-422 359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2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0 235,'0'-4,"5"-2,5-4,9-4,7-5,2-3,6-2,0 4,0 4,-3 1,-5-1,-4 2,-1 3,0 4,-3-2,3 2,-1-3,-4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3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0,'0'4,"4"6,6 5,5 5,9 3,1 2,-1 1,1-4,0-2,-5-3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3.8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0 324,'5'0,"9"-4,7-6,4-5,6-9,7-5,1-5,7-2,-1 1,2 2,-4 3,-5 6,-4 8,-8 1,-5 4,-5 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4.9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1 404,'2'-2,"1"0,-1 0,1-1,-1 1,0-1,0 0,0 0,0 1,0-1,-1-1,1 1,1-6,4-5,26-38,79-94,-97 130,0 0,1 1,0 1,2 0,-1 2,1 0,1 0,0 2,25-10,-39 18,0 0,0 1,0 0,0 0,0 0,0 0,0 1,0 0,0 0,0 0,7 2,-9-2,-1 1,0 0,0 0,0 0,0 1,0-1,0 0,-1 1,1-1,0 1,-1 0,1-1,-1 1,1 0,-1 0,0 0,0 0,0 0,0 0,0 1,-1-1,1 0,-1 0,1 1,-1-1,0 0,1 3,3 60,-7 111,-1-55,-11 22,15-142,0 0,0 0,-1 0,1 0,0-1,0 1,0 0,0 0,0 0,0 0,0 0,0-1,1 1,-1 0,0 0,0 0,1 0,-1-1,1 1,-1 0,0 0,1-1,0 1,-1 0,1-1,-1 1,1 0,0-1,-1 1,1-1,0 1,0-1,-1 0,1 1,0-1,0 0,0 1,-1-1,1 0,0 0,0 0,0 0,0 1,0-1,-1-1,1 1,0 0,0 0,0 0,0 0,0-1,-1 1,1 0,0-1,0 1,1-1,10-4,-1 0,1-1,12-9,-11 7,178-97,129-78,-294 164,-6 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5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0,'0'4,"0"6,0 6,0 3,0 4,0 2,0 5,0 2,0 0,0-2,-4-1,-1-1,-1-6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6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26,'0'-4,"4"-2,6 1,10 0,14 2,10 1,10 1,9 5,7 6,-1 1,-2-1,-10-2,0 2,-7 3,-7-1,-11-1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6,0 8,0 4,0 7,0 1,0 7,0 1,0 1,0-2,0-1,0 2,0-2,0-5,0-4,0-7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07:12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1 173,'0'-5,"0"-5,4-5,6 0,5-2,5-3,3 3,2 0,1-2,0 2,0 5,-4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09.7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0 194,'0'-4,"5"-2,5 1,1-4,7 0,1-3,5 1,4-2,5-3,1 1,-1 3,3-1,-1-2,-2 1,-2 4,-2-2,-2 2,-6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7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 0,'-1'7,"0"-1,-1 0,1 0,-1 0,0 1,-6 8,-5 20,-3 38,3 1,3 0,3 0,4 1,3-1,3 1,17 97,-13-133,2-1,2 0,2-1,1 0,2-1,1-1,39 60,-42-75,1 0,1-2,1 1,0-2,1 0,1-1,0-1,1-1,1-1,0 0,1-2,0 0,36 11,-50-20,3 2,1-1,-1 0,0 0,1-1,0-1,14 0,-24-1,0 0,0-1,0 1,0-1,-1 1,1-1,0 1,0-1,0 0,0 0,-1 0,1 0,0-1,-1 1,1 0,-1-1,2-1,-1 1,-1-1,1 0,-1 0,0 0,0 0,0 0,0 0,-1 0,1 0,-1 0,0 0,0 0,0 0,-1-5,0-4,-2 0,1 0,-2 0,0 1,0-1,-1 1,0 0,-13-20,3 10,-1 0,0 0,-22-19,31 34,0 0,0 0,-1 1,0 0,1 1,-2-1,1 2,0-1,-1 1,0 0,1 1,-19-3,-2 3,-1 1,-48 4,10 0,46-3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8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0 450,'34'-2,"0"-2,-1-1,0-2,38-12,17-4,-68 18,-1-2,1 0,-1 0,-1-2,25-15,83-64,-64 42,169-105,-219 143,0 1,0 1,1 0,0 1,15-4,-12 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19.7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79,'1'-4,"-1"1,1 0,-1 0,1 0,0 0,0 0,0 0,1 0,-1 0,1 1,-1-1,1 0,0 1,0 0,0-1,1 1,-1 0,0 0,1 0,0 0,-1 0,1 1,0-1,0 1,0 0,0 0,0 0,0 0,0 0,4 0,12-3,1 2,-1-1,32 2,-44 1,19 1,-1 1,1 1,-1 2,1 0,-1 2,-1 1,1 0,-1 2,-1 1,0 1,-1 1,0 1,-1 0,0 2,-1 1,-1 0,-1 1,0 1,-2 1,26 38,-36-47,-1-1,0 2,-1-1,0 0,0 1,-1 0,-1 0,0 0,0 0,-1 0,-1 0,0 1,-3 14,0-8,-1-1,-1 1,-1-1,-1 0,0-1,-1 0,-17 27,12-26,9-12,0-1,1 1,0-1,0 1,-4 9,27-31,4-13,0 1,2 1,1 2,37-28,-47 40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21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2 362,'-2'-89,"4"-97,-1 182,0 0,0 0,0 0,0 0,0 0,1 0,0 0,-1 0,2 0,-1 1,0-1,1 1,-1 0,1 0,0 0,0 0,0 0,1 0,-1 1,1 0,-1-1,1 1,0 1,0-1,0 0,0 1,0 0,0 0,0 0,0 1,1-1,-1 1,0 0,0 0,0 1,1-1,-1 1,0 0,0 0,0 0,0 0,0 1,4 2,-4-2,0 1,0-1,-1 1,0 0,1 0,-1 0,0 1,0-1,-1 1,1-1,-1 1,0 0,0 0,0 0,0 0,-1 1,1-1,-1 0,1 9,2 10,-2-1,0 36,-2-53,-3 404,3-402,1 0,-2 0,1 1,-1-1,-1 0,1 0,-4 8,44-41,16-18,1 2,2 3,103-52,-142 81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22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1 393,'88'-82,"4"4,131-86,-150 105,-61 49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23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1 178,'4'0,"1"-4,5-2,4 0,5-2,2-1,3-3,1 2,-3-4,-2-2,1 1,-4-1,0 2,1-1,-2-2,-4 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34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1 234,'1'-8,"0"-1,1 1,0 0,0 0,1 0,0 0,1 0,-1 1,1-1,1 1,0 0,0 0,0 1,0-1,1 1,0 0,1 1,13-10,-5 4,1 1,0 0,0 1,1 1,1 1,-1 0,28-6,-28 9,1 0,-1 2,0 0,1 1,-1 1,1 1,-1 0,0 1,1 1,24 7,-39-9,-1 0,1 0,-1 1,0-1,1 1,-1-1,0 1,0 0,0-1,0 1,0 0,0 0,-1 1,1-1,-1 0,1 0,-1 1,0-1,0 1,1 3,-1-1,-1 0,1-1,-1 1,0 0,0 0,-1 0,1 0,-1 0,0 0,-3 6,-2 6,-1-1,-1 0,0-1,-1 0,-13 16,12-19,-10 15,19-26,1-1,0 1,0 0,0-1,0 1,0-1,0 1,0 0,0-1,0 1,0-1,0 1,0 0,0-1,1 1,-1-1,0 1,0-1,1 1,-1-1,0 1,1-1,-1 1,0-1,1 1,-1-1,1 0,-1 1,1-1,-1 1,1-1,-1 0,1 0,-1 1,1-1,-1 0,1 0,-1 0,1 0,0 1,-1-1,1 0,-1 0,1 0,0 0,-1 0,1-1,-1 1,2 0,90 5,-66-5,0 1,0 1,0 2,26 6,-34-5,-1 0,1 2,-1 0,25 15,-39-21,0 1,0 0,0 0,0 0,0 0,-1 0,1 1,-1-1,1 1,-1-1,0 1,0 0,0 0,-1 0,1 0,-1 0,0 1,1-1,-1 0,-1 1,1-1,0 0,-1 1,0-1,0 1,0-1,0 1,0-1,-1 1,1-1,-1 0,-2 5,2-4,-2 0,1 0,0 0,-1-1,1 1,-1-1,0 1,0-1,-1 0,1 0,0 0,-1-1,-5 4,-58 24,17-9,30-9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35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1 400,'4'-1,"1"-1,-1-1,1 1,-1-1,0 0,0 0,-1 0,1 0,5-7,8-6,37-22,1 3,75-37,126-45,-205 96,-6 1,68-18,-72 28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37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1 206,'0'-13,"0"-1,1 0,1 1,0-1,0 1,2-1,8-22,-10 32,0-1,1 0,0 1,0 0,0-1,0 1,1 1,0-1,0 0,0 1,0 0,0 0,1 0,-1 0,1 1,0-1,-1 1,1 1,0-1,0 1,1 0,-1 0,7-1,-9 2,1-1,-1 0,1 1,-1 0,1 0,-1 0,1 0,-1 1,1-1,-1 1,1 0,-1 0,1 0,-1 0,0 1,0-1,0 1,0 0,0 0,0 0,0 0,-1 1,1-1,-1 1,1-1,-1 1,0 0,0 0,-1 0,1 0,0 0,-1 1,0-1,0 0,0 1,0-1,0 1,-1-1,1 1,-1-1,-1 8,1 5,-1 0,-1 0,-1-1,0 1,-1 0,-1-1,-1 0,-7 15,-35 81,-25 46,64-136,18-30,20-32,-17 20,2 0,0 1,20-21,-27 33,2 0,-1 1,1 0,0 0,0 1,1 1,0-1,0 1,14-4,-6 2,0 0,-1 0,0-2,0 0,-1-1,19-16,-20 14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4:38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1 495,'2'-16,"0"1,1 0,1 0,1 1,0-1,1 1,0 0,1 0,1 1,10-14,4-12,14-28,-15 24,3 2,49-68,-71 106,1 1,-1 0,1 0,-1 0,1 1,0-1,-1 0,1 1,0 0,0 0,0 0,0 0,0 0,1 0,-1 1,0 0,0 0,0-1,0 2,1-1,-1 0,0 1,0-1,0 1,0 0,0 0,0 0,0 1,5 2,10 6,0 0,0 2,24 19,-24-17,-5-4,19 13,-1 2,-1 1,48 54,-71-71,0 0,-1 0,-1 1,1 0,-1 0,-1 0,0 0,3 12,-6-15,0 0,0-1,-1 1,1 0,-2 0,1 0,-1 0,0 0,0 0,-1 0,1 0,-2-1,1 1,-4 6,-5 6,-2 0,0 0,-1-1,-1 0,-24 21,16-15,40-30,0 0,25-13,-24 8,1 1,25-10,28-16,-66 31,1 0,-1-1,-1 0,1 0,-1 0,0-1,8-14,19-23,-16 29,0 0,24-15,-12 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10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1 164,'6'-1,"0"0,0 0,0-1,0 0,-1 0,1 0,0-1,5-3,29-12,256-75,-174 67,-101 20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35.2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 1,'-6'7,"0"1,1 0,1 0,-1 0,1 1,-6 18,-6 12,-495 951,327-611,-170 320,349-688,4-8,-1 1,0-1,1 1,-1-1,0 0,0 0,-1 1,1-2,-1 1,0 0,-5 4,8-10,-1 0,1-1,0 1,1 0,-1-1,1 1,-1 0,1-1,2-4,5-13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36.1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872 0,'-42'47,"1"3,3 0,2 3,-32 64,6-15,-380 722,433-807,-1 0,-1-1,0 0,-1 0,0-1,-29 25,15-14,16-15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37.4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0 230,'38'-39,"-27"26,1 0,1 1,0 0,1 0,0 2,0 0,19-9,9-2,89-28,-114 44,0 0,0 2,0 0,0 1,0 1,0 0,1 2,31 3,-43-2,1 1,-1-1,0 1,1 0,-1 0,-1 1,1 0,0 0,-1 0,0 1,0-1,0 1,-1 1,1-1,-1 1,-1-1,1 1,-1 0,0 0,0 1,-1-1,1 1,1 10,2 9,-1 0,0 0,-3 0,0 50,-3-43,-3 1,0-1,-14 46,-37 100,11-43,-15 143,49-223,9-30,1-26,0 0,0 0,0 0,0 0,1 0,-1 0,0 1,0-1,0 0,0 0,1 0,-1 0,0 0,0 0,0 0,1 0,-1 0,0 0,0 0,0 0,1 0,-1 0,0 0,0 0,0 0,0 0,1 0,-1 0,0-1,0 1,0 0,0 0,1 0,-1 0,0 0,0 0,0-1,0 1,0 0,1 0,-1 0,0 0,0-1,0 1,0 0,0 0,0 0,0 0,0-1,0 1,0 0,25-43,-18 31,130-192,0 0,-81 122,-41 62,0-1,-2-1,21-41,4-19,-23 59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0.1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0,'-1'6,"0"-1,-1 1,0-1,0 0,0 0,0 0,-5 6,-6 16,-126 297,-2 6,125-284,2 1,3 1,1 0,2 0,-1 62,-7 42,9-95,1-28,-1 0,-2 0,0-1,-17 32,4-6,-19 85,30-94,-25 64,31-98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1.2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0,'-3'1,"-1"-1,0 1,1 0,-1 0,1 1,-1-1,1 1,-1 0,1-1,0 2,0-1,0 0,0 1,0-1,1 1,-5 5,-40 58,34-45,-321 555,243-408,-315 662,376-762,-3-1,-3-2,-58 80,80-129,2-7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1.7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0,'9'0,"7"4,4 6,9 10,2 5,6 8,0 2,2-1,4-1,-6 2,-1-6,-6-2,-4-7,-3-6,-4-1,-2-4,-3-2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2.4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6,5 3,9 8,5 4,5 0,2 4,3 0,-1-1,-2-3,-4-2,-2-2,-7-1,-2-5,-6-2,0 1,-4-4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4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3,'88'88,"92"117,-137-150,-3 3,-3 1,50 104,-75-132,0 1,-2 0,-2 0,-1 1,-1 0,-2 0,0 59,-4-64,-2 0,-1 0,-1 0,-2 0,-1 0,0-1,-2 0,-2-1,-18 36,27-58,0 0,0 0,-1-1,1 1,-1-1,0 0,0 0,0 0,0 0,-1 0,1 0,-1-1,1 0,-1 0,0 0,-7 3,8-5,-1 1,0-1,0 0,0 0,0 0,0 0,1 0,-1-1,0 0,0 0,0 0,1 0,-1-1,1 1,-5-3,-4-4,1 0,-1-1,2 0,-1-1,1 0,1-1,0 0,-14-21,-1-10,1 0,2-2,2-1,-17-61,-37-194,51 198,-2-8,-19-214,41 302,2-34,22 99,-17-26,0-1,1 0,1 0,1 0,0-1,1 0,16 21,-11-25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45.6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1646 0,'-4'2,"1"-1,0 1,-1 0,1 0,0 0,0 1,1-1,-1 1,0-1,1 1,0 0,-4 5,-7 7,-236 253,108-111,-162 181,-139 145,328-367,-190 146,277-236,15-13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1:54.7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44 888,'-1'0,"-1"0,0 0,1 0,-1 0,0 0,0-1,1 1,-1 0,0-1,1 0,-1 1,1-1,-1 0,1 0,-1 0,1 0,-1 0,1 0,0 0,0 0,-1 0,1-1,0 1,0-1,0 1,0-1,1 1,-1-1,0 1,1-1,-1 0,1 1,-1-1,1 0,0 1,0-1,0 0,0 0,0 1,0-1,0 0,1-2,1-6,0 1,0 0,1 0,0 0,0 0,8-13,8-10,2 2,1 0,1 2,32-32,115-93,-164 148,87-73,3 5,3 4,184-95,-282 163,13-6,0 1,0 0,0 1,26-6,-38 10,1 1,-1-1,0 1,1 0,-1 0,0 0,1 0,-1 0,0 0,1 1,-1-1,0 1,0-1,1 1,-1 0,0 0,0 0,0 0,0 1,0-1,0 0,0 1,-1-1,1 1,0 0,-1 0,1-1,-1 1,0 0,0 0,1 0,-1 0,-1 1,1-1,0 0,0 0,-1 1,1-1,-1 3,3 30,-1 0,-2 0,-2 0,-1-1,-2 1,-1-1,-14 46,-119 314,-31-11,94-219,59-131,10-19,29-35,18-20,2 2,1 2,2 2,2 2,0 2,2 3,2 1,71-27,-37 36,-71 16,0 0,0-1,0 0,0-1,0-1,20-10,-31 13,0 0,-1-1,1 1,-1-1,0 1,0-1,0 0,0 0,0 0,0 0,-1-1,0 1,0 0,0-1,1-3,8-60,-7 44,3-50,-4-90,-3 114,1 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11.8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74,'0'-1,"0"1,1-1,-1 0,0 0,1 0,-1 0,1 0,-1 1,1-1,-1 0,1 0,0 1,-1-1,1 0,0 1,0-1,0 1,-1-1,1 1,0-1,0 1,0 0,0-1,0 1,1 0,31-9,-16 6,24-9,1 3,0 1,50-2,-58 7,-21 1,-1 1,0 1,0 0,13 2,-24-2,1 0,-1 0,0 0,0 0,0 0,1 1,-1-1,0 0,0 1,0-1,0 1,0-1,0 1,0-1,0 1,0 0,0-1,0 1,0 0,0 0,0 0,-1 0,1 0,0 0,-1 0,1 0,-1 0,1 0,-1 0,1 0,-1 0,0 0,1 0,-1 1,0-1,0 0,0 0,0 0,0 1,0-1,0 0,-1 0,1 0,0 0,-1 1,1-1,0 0,-1 0,0 0,1 0,-1 0,0 0,1 0,-1 0,0 0,-1 0,-16 25,-2-2,0-1,-2 0,-1-1,0-2,-1 0,-39 23,45-31,33-17,23-9,35 3,0 3,1 3,0 3,74 8,-136-5,1 1,0 0,-1 1,0 0,1 1,-1 1,-1-1,1 2,-1 0,0 0,13 10,-21-14,0 1,1-1,-1 1,0 0,-1 0,1 0,0 0,-1 1,0-1,1 1,-2-1,1 1,0 0,-1 0,1 0,-1 0,0 0,-1 0,1 0,-1 0,1 0,-1 1,0-1,-1 0,1 0,-1 0,0 0,0 0,0 0,0 0,-1 0,0 0,0 0,0-1,0 1,0-1,-4 5,-19 21,-2-1,0-1,-2-1,-1-2,-54 35,45-32,27-20,0 0,0-1,-1 0,-14 4,-33 16,46-15,5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1.0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35 280,'2'34,"3"-1,0 1,2-1,1 0,2 0,20 43,-2 1,229 716,17 44,-155-471,-111-348,-4-24,-8-37,-26-62,-4 1,-65-137,75 184,-487-1212,491 1211,2-1,3-1,2 0,3-1,3 0,1-88,6 110,6-89,-5 116,1 1,0 0,0-1,2 1,-1 1,1-1,1 0,9-15,-13 24,1 0,-1 0,0 0,1 0,-1 0,1 0,0 0,0 0,0 1,0-1,0 1,0-1,0 1,0 0,0 0,1 0,-1 0,0 0,1 1,-1-1,1 1,-1-1,5 1,-4 1,1 0,-1 0,1 0,-1 1,1-1,-1 1,0 0,0 0,0 0,0 0,0 0,0 1,-1-1,4 5,6 8,0 2,-1-1,-1 2,13 28,-8-14,82 196,-82-186,-2 1,-1 0,8 67,-18-93,-2-1,0 1,-1 0,0 0,-1-1,-1 1,-1-1,-7 21,-1-7,-1 0,-2-1,-22 34,23-40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1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1,'-11'0,"0"0,-1 1,1 0,0 1,0 0,0 1,0 0,0 1,1 0,0 1,-1 0,1 0,1 1,-1 1,1-1,-11 12,-10 12,1 2,1 1,2 1,2 1,1 1,2 2,1 0,2 1,1 1,3 0,1 1,-14 82,25-115,1 0,0 0,1 0,0-1,0 1,0 0,1 0,0 0,1 0,2 7,-2-12,-1 0,1 0,0-1,0 1,0-1,0 0,0 1,0-1,0 0,1 0,-1 0,1-1,0 1,-1-1,1 1,0-1,0 0,0 0,0 0,0 0,0-1,0 1,0-1,0 0,1 0,-1 0,0 0,4-1,12-1,-1-1,1-1,-1 0,0-1,0-1,25-13,100-58,-124 66,-18 10,116-66,204-157,-318 222,0 0,0-1,0 1,0-1,-1 0,1 1,-1-1,0 0,0-1,0 1,0 0,0 0,-1-1,1 1,-1-1,0 0,0 1,-1-1,1-5,-1 5,-1 0,-1 1,1-1,-1 1,1-1,-1 1,0-1,0 1,0 0,-1 0,1 0,-1 0,0 1,0-1,0 1,0-1,0 1,-6-3,-41-23,-2 2,-65-24,117 50,-45-17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2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1,'601'48,"-398"-24,224-1,161-43,-562 20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2.6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1,'1'38,"3"-1,0 1,3-1,20 67,66 142,-56-155,312 690,-329-741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3.1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0,'1'9,"0"1,0-1,1 0,0 0,1 0,0 0,0 0,1-1,5 9,50 74,-44-69,100 142,455 702,-562-852,0 1,-1-1,0 2,8 26,-11-19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3.8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0 425,'2'-9,"0"0,0 0,0-1,2 2,-1-1,1 0,6-10,-2 3,2-5,2 1,0 0,1 0,1 2,1-1,0 2,2 0,0 1,0 1,2 0,37-22,-29 23,0 0,1 2,1 1,0 2,0 0,1 2,0 2,48-4,-41 8,1 1,-1 1,1 3,-1 1,0 1,65 21,-73-17,0 2,0 1,-1 1,-1 1,0 1,-1 2,-1 0,28 27,-42-34,-1-1,0 2,0 0,-1 0,0 1,-2 0,14 27,-19-34,0 0,0 1,0 0,-1-1,0 1,-1 0,1 0,-1 0,0 0,-1-1,0 1,0 0,0 0,-1-1,0 1,0-1,0 1,-1-1,-6 10,-20 24,-2-1,-1-2,-2-1,-56 45,60-54,-311 253,304-245,28-20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4.2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0,'0'4,"5"6,0 14,9 12,6 7,9 10,11 18,12 22,10 12,4 5,-2 2,2 2,-7-9,-5-14,-11-22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4.9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27,'705'9,"295"-3,-216-45,-759 36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5.3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1,'4'8,"2"8,8 9,6 17,12 24,18 34,14 26,12 17,7 1,1-6,-4-14,-8-20,-11-18,-17-17,-11-14,-11-13,-9-13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6.2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35 858,'2'1,"0"-1,0 1,0 1,1-1,-1 0,-1 0,1 1,0-1,0 1,0 0,-1 0,1-1,-1 1,2 3,4 2,300 371,-23 21,-80-110,387 506,-591-794,9 10,0 0,-1 1,-1 0,6 14,-13-27,0 1,-1 0,1 0,0 0,-1 0,1 0,0 0,-1 0,1 0,-1-1,1 1,0 0,-1 0,1 1,0-1,-1 0,1 0,0 0,-1 0,1 0,0 0,-1 0,1 1,0-1,-1 0,1 0,0 0,-1 1,1-1,0 0,0 0,-1 1,1-1,0 0,0 0,0 1,0-1,-1 0,1 1,0-1,0 0,0 1,0-1,0 1,0-1,0 0,0 1,0-1,0 0,0 1,0-1,0 0,0 1,0-1,0 0,0 1,0-1,1 0,-1 1,0-1,0 0,0 1,1-1,-1 1,-28-18,-36-31,2-4,-96-103,-91-137,-147-227,49-35,313 489,3-3,3 0,-30-112,46 133,3-1,2 0,1-1,3 1,2-1,7-66,-2 91,0 0,2 1,0 0,2 0,0 0,1 1,2 1,0-1,1 2,1-1,1 2,28-30,-33 39,0 1,1 0,0 1,1 0,0 1,0 0,1 0,0 1,0 1,0 0,0 1,1 0,0 1,0 0,0 1,0 1,0 0,0 1,1 0,-1 1,0 0,0 1,0 0,17 7,-1 1,-1 3,-1 0,0 1,-1 2,-1 1,0 0,-2 2,0 1,33 37,-2 5,-4 2,58 95,-101-149,-1 0,-1 1,0-1,0 1,-1 0,0 0,3 20,-6-25,0 0,-1 0,0 0,-1 0,1 0,-1-1,0 1,-1 0,1 0,-1-1,0 1,-1-1,1 1,-1-1,0 0,-1 0,-3 5,-18 18,-32 30,5-5,0 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15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2008,'1'-5,"1"0,-1 1,1 0,0-1,0 1,5-8,1-3,23-41,52-71,-46 73,60-84,6 5,6 4,5 5,133-110,-172 168,258-213,-275 236,1 4,2 1,2 4,70-28,446-139,-558 194,139-41,1 6,2 8,2 6,0 8,317 3,-345 26,0 6,-2 6,170 48,-126-14,317 141,-439-169,-2 3,0 2,-2 2,-2 3,87 81,-43-20,136 184,54 132,-204-293,77 110,113 173,-233-331,-36-69,0 0,-1 0,0 0,0-1,0 1,0 0,0 1,-1-1,0 0,0 0,0 0,0 0,-1 0,0 0,1 0,-1 0,-3 6,26-58,20-38,75-106,-110 179,-1 0,0 0,-1-1,4-15,19-42,-28 70,0 0,0 1,1-1,-1 0,0 0,1 0,-1 1,1-1,-1 0,1 0,-1 1,1-1,0 0,-1 1,1-1,0 1,-1-1,1 1,0-1,0 1,0-1,-1 1,1 0,0 0,0-1,0 1,0 0,1 0,-1 0,0 1,0 0,0 0,-1 0,1 0,0 0,0 0,0 0,-1 0,1 0,-1 0,1 0,-1 0,1 0,-1 0,1 3,8 55,2 72,30 143,-38-257,5 24,-2 0,-2 1,0 52,-4-91,-1 0,1 0,0 1,-1-1,0 0,0 0,0 0,0 0,0 0,-1 0,1-1,-1 1,0 0,1-1,-1 1,-1-1,1 1,0-1,0 0,-1 0,1 0,-1-1,0 1,0 0,0-1,1 0,-1 0,0 0,-1 0,-4 1,-9 0,0 0,0-1,0-1,-30-4,6 2,-111-10,0-7,-193-48,183 32,71 23,-15-5,105 17,-1 0,0 0,1-1,-1 1,0-1,1 1,-1-1,1 1,-1-1,1 0,0 0,-1 0,1 0,0 0,-1 0,1 0,0-1,0 1,-2-3,3 3,0 0,0 0,0-1,0 1,0 0,0 0,0 0,1 0,-1 0,0 0,1 0,-1 0,1 0,-1 0,1 0,-1 0,1 0,0 0,-1 0,1 0,1-1,8-7,0 1,0 1,0 0,12-6,-14 8,255-139,-135 80,309-162,-338 177,-82 38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7.2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0 169,'9'-7,"-1"1,1 0,0 1,0 0,10-4,12-6,0-3,2 2,0 1,1 1,0 2,1 2,0 1,1 2,0 1,0 1,0 3,1 1,-1 1,0 2,0 2,0 1,0 2,0 1,-2 2,1 2,-1 1,-1 1,0 2,-1 1,56 40,-60-34,0 1,-2 1,-1 1,0 2,-3 0,0 1,-2 2,-1 0,20 44,-20-31,-2 0,-2 2,-2 0,-2 1,-2 0,5 76,-13-112,0 0,-1 0,0 1,-1-1,0 0,0 1,-1-1,-1 0,0 0,-1-1,0 1,0-1,-9 15,130-61,-7 0,1 6,1 4,1 5,1 6,215-3,-271 16,-41-3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7.7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1,'611'12,"525"-18,-1092 2,-12 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8.0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0,'21'23,"-2"0,25 38,-9-11,400 637,-220-327,133 222,-316-522,-23-39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49.1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1 422,'1'6,"-1"0,2 0,-1 0,1 0,0 0,0 0,0-1,1 1,0-1,0 0,1 0,4 6,6 10,403 572,-221-327,-20-18,245 329,-406-559,-4-2,2-1,0 0,18 16,-32-40,-10-12,-150-204,-38-58,186 264,-339-551,304 479,4-2,3-2,5-2,-35-150,65 222,2 0,0 0,2 0,0-1,2 1,1 0,1-1,1 1,1 0,1 0,1 1,2-1,16-37,-23 59,44-84,-41 80,0 0,1 1,0 0,0-1,0 2,1-1,0 1,0 0,13-9,-16 13,-1 0,0 1,1-1,0 1,-1-1,1 1,-1 0,1 0,0 0,-1 0,1 0,-1 1,1-1,-1 1,1 0,-1 0,1-1,-1 2,0-1,1 0,-1 0,0 1,0-1,0 1,0 0,0 0,2 2,7 8,0 0,-1 1,11 16,-14-19,19 29,-1 0,-3 1,-1 1,26 72,-39-89,-2 1,0 0,-2 0,0 0,-2 0,-1 1,-1-1,-1 1,-1-1,-7 31,-7 9,-3 0,-37 83,-70 119,96-206,10-24,4-11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0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1,'39'0,"42"0,102 12,-158-9,-1 1,0 2,0 0,0 2,-1 0,0 2,-1 0,34 22,-48-27,0 1,-1-1,0 2,0-1,-1 1,1 0,-1 0,-1 1,1 0,-1 0,-1 0,0 0,0 1,0 0,-1 0,0 0,-1 0,0 0,1 15,-3-7,-1 1,0-1,-1 1,-1-1,-1 0,0 0,-1-1,-1 1,-14 26,-17 25,-83 117,97-154,23-30,-1-1,1 0,0 1,0-1,-1 0,1 1,0-1,0 0,-1 1,1-1,0 1,0-1,0 0,0 1,0-1,0 1,0-1,-1 1,1-1,0 0,0 1,1-1,-1 1,0-1,0 1,0-1,0 0,0 1,0-1,0 1,1-1,-1 0,0 1,0-1,1 0,-1 1,1-1,19 6,42-10,-46 2,2 1,179-5,-178 7,0 1,0 1,0 0,0 1,0 1,-1 1,0 1,19 9,-32-13,-1-1,1 1,-1 0,0 0,1 1,-1-1,-1 1,1 0,-1 0,1 0,-1 0,0 0,-1 1,1 0,-1-1,0 1,0 0,0 0,-1 0,1 1,-1-1,-1 0,1 0,-1 1,0-1,0 0,0 0,-1 1,0-1,0 0,-3 8,0-1,0 0,-1 0,-1-1,0 0,0 0,-1 0,-1-1,0 0,0 0,-1-1,0 0,-12 8,-1-1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0.4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1 354,'73'-2,"142"-24,70-35,-236 50,212-50,406-88,-464 108,-180 38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0.8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0,'8'9,"8"6,9 15,9 14,11 21,3 13,6 5,6 15,7 12,-5 4,-4 4,-3-9,-11-15,-9-15,-6-20,-8-17,-8-15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1.9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1 160,'59'48,"-8"-9,68 72,131 159,83 145,-265-328,293 401,-359-486,0 1,0 0,0 0,-1 0,1 0,-1 0,0 0,0 0,0 0,1 4,-2-6,0-1,0 0,0 0,0 1,0-1,0 0,0 1,0-1,0 0,0 0,0 1,-1-1,1 0,0 0,0 1,0-1,0 0,0 0,0 1,-1-1,1 0,0 0,0 0,0 1,-1-1,1 0,0 0,0 0,0 0,-1 1,1-1,0 0,0 0,-1 0,1 0,0 0,-1 0,1 0,-21-10,-16-22,1-2,2-1,-56-74,66 78,-299-410,250 327,6-3,-56-135,104 208,2-1,-20-85,34 119,1 0,0-1,1 1,0-1,1 1,0-1,0 1,2-1,-1 1,1-1,1 1,0 0,1 0,0 0,1 1,0-1,9-14,-9 21,-1-1,1 1,0 0,0 0,0 0,0 1,1-1,0 2,0-1,-1 0,1 1,1 0,-1 1,0-1,0 1,11 0,12-1,0 2,42 4,-29 0,-20-3,0 1,0 2,0 0,0 1,-1 1,0 1,0 1,32 17,-43-19,0 0,-1 1,1 0,-1 0,-1 1,1 1,-1-1,-1 1,0 1,0-1,-1 1,0 0,-1 1,0-1,0 1,-1 0,-1 0,3 12,1 20,-3 1,-1-1,-2 1,-2 0,-2-1,-2 1,-12 51,-2-17,-4-1,-3-1,-36 76,48-123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2.7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1,'2'16,"0"1,0-1,2 0,0 0,1 0,7 18,4 11,-3-5,1 0,3 0,1-1,2-2,32 47,-41-68,2 0,0-1,1 0,0-1,1-1,0 0,1-1,1-1,0-1,0 0,1-1,0-1,31 10,-24-12,0 0,0-2,0 0,0-2,0-1,1-1,-1-1,0-1,45-10,-56 9,0-2,1 0,-2 0,1-1,-1-1,0 0,0-1,-1 0,0-1,0 0,-1-1,0 0,-1-1,0 0,-1-1,0 0,-1-1,7-12,-4-1,0-1,-2 0,-1 0,-1-1,-1 0,2-34,-4 8,-2-1,-7-69,74 296,72 133,208 331,-348-634,58 95,117 148,-156-223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3.3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0 348,'83'-3,"-1"-3,133-27,150-59,-248 60,96-22,220-66,-413 112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18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658 282,'0'-1,"0"-1,1 1,-1 0,0 0,1 0,-1 0,1 0,-1 1,1-1,0 0,-1 0,1 0,0 0,0 1,-1-1,1 0,0 1,0-1,0 0,0 1,0-1,0 1,0 0,0-1,0 1,0 0,0-1,0 1,0 0,0 0,1 0,-1 0,0 0,0 0,0 1,0-1,2 1,41 8,-10 6,-1 3,55 38,-38-23,239 154,-286-185,0 0,1 0,-1 0,0 1,0 0,0-1,0 1,0 0,-1 1,4 5,-6-9,1 1,-1-1,0 1,0-1,0 1,0-1,0 1,0-1,0 1,0-1,0 1,0-1,0 1,-1-1,1 0,0 1,0-1,0 1,-1-1,1 1,0-1,0 0,-1 1,1-1,0 0,-1 1,1-1,0 0,-1 1,1-1,-1 0,-29 8,15-8,0-1,1 0,-1-1,0 0,1-1,0-1,0 0,-19-8,-110-60,102 49,-253-128,-127-71,402 211,-6-3,0 0,1-2,0-1,-37-36,61 53,-1 0,1 0,0 0,0 0,0-1,-1 1,1 0,0 0,0 0,0-1,0 1,0 0,-1 0,1-1,0 1,0 0,0 0,0-1,0 1,0 0,0 0,0-1,0 1,0 0,0 0,0-1,0 1,0 0,0 0,0-1,0 1,0 0,1 0,-1-1,0 1,0 0,0 0,0-1,0 1,1 0,-1 0,0 0,0-1,0 1,1 0,-1 0,0 0,0 0,1 0,20-5,24 6,-19 5,-1 0,0 2,0 1,-1 1,44 25,-23-12,617 344,-633-347,-1 1,32 31,-59-52,-1 0,1 0,-1 1,1-1,-1 0,0 1,1-1,-1 1,0-1,1 0,-1 1,0-1,1 1,-1-1,0 1,0-1,0 1,1-1,-1 1,0-1,0 1,0-1,0 1,0-1,0 1,0 0,0-1,0 1,0-1,0 1,0-1,-1 1,1-1,0 1,0-1,0 1,-1 0,-21 7,-32-7,-10-11,1-2,0-4,-73-27,77 24,-159-45,217 64,0-1,0 1,0 0,0 0,0 0,-1-1,1 1,0 0,0 0,0 1,0-1,0 0,-1 0,1 0,0 1,0-1,0 1,0-1,0 1,0-1,0 1,0-1,0 1,0 0,0 0,1-1,-1 1,0 0,0 0,1 0,-1 0,0 0,1 0,-1 0,1 0,0 0,-1 2,-1 5,1 0,0 1,0-1,1 14,-2 12,-8 12,-3-1,-2-1,-1 0,-2-1,-3-1,-47 73,55-97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3.7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0 514,'33'-2,"-1"-3,0 0,-1-2,0-1,0-2,0-1,35-19,-11 8,841-300,-884 318,35-9,0-3,61-29,-85 32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45:54.2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1,'1'5,"0"0,0 0,0 0,1-1,0 1,0-1,0 1,0-1,4 5,5 10,124 298,-37-80,334 649,-430-882,5 8,-1 1,0-1,-1 1,7 27,-9-22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8:45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1725,'0'-2,"1"1,0-1,-1 0,1 0,0 1,0-1,0 1,0-1,0 1,0-1,1 1,-1 0,0 0,1 0,-1-1,1 1,-1 1,1-1,0 0,-1 0,1 0,3 0,46-15,-47 14,136-27,1 6,174-6,-255 24,1426-60,9 58,36 0,1462-120,-428 11,-5 131,-926 84,-723-41,-469-29,626 25,-1005-53,0-4,-1-1,1-4,-1-2,100-30,257-128,-65 23,132-15,615-119,527 33,-1219 212,429 20,-806 13,1-2,-1 0,53-14,15-2,155-34,-75 14,707-193,-697 190,-176 37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8:47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30389 0,'-736'160,"454"-89,-121 28,-488 107,264-99,-717 31,-564-143,1271-34,625 38,-1967-123,-10 51,272 85,12 120,1336-76,2 16,-357 120,279-43,218-71,196-69,1-1,-1-1,0-1,-58 1,-120-16,153 5,-1099-77,-1270-105,734 8,4-70,1332 183,-317-52,249 72,302 39,-182 15,142 14,-293 81,152-28,-180 15,90-19,-142 70,143-33,173-58,-343 35,-139 27,322-42,366-69,-59 6,67-8,1 0,-1 0,1 0,-1 0,1-1,-1 0,1 1,-1-1,1-1,0 1,-1 0,1-1,0 0,0 1,0-1,-4-3,7 4,0 1,0 0,0-1,0 1,0 0,0-1,0 1,0 0,0-1,0 1,0 0,0-1,0 1,0 0,0-1,0 1,0 0,0-1,0 1,1 0,-1 0,0-1,0 1,0 0,0-1,1 1,-1 0,0 0,0 0,1-1,-1 1,0 0,0 0,1 0,-1-1,0 1,1 0,-1 0,0 0,1 0,-1 0,0 0,1 0,-1 0,0 0,1 0,-1 0,0 0,1 0,-1 0,0 0,0 0,1 0,-1 0,0 0,1 1,0-1,18-2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11.9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1 986,'1'8,"1"0,0 0,1 0,0-1,0 1,0-1,1 1,0-1,1 0,9 11,3 6,40 65,3-3,5-2,3-4,3-2,110 90,-164-153,2-2,-1 0,2-1,0-1,29 12,-40-20,1 0,1 0,-1-1,0 0,1-1,-1 0,1 0,-1-1,0-1,1 0,-1 0,1-1,18-6,5-5,0-2,-1-1,0-2,-1-1,40-32,135-132,135-199,-30-32,93-114,-384 504,-11 9,2 1,-1 1,2 0,0 1,0 0,27-18,-24 24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12.9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1538,'19'17,"1"-1,0-1,1-1,1-1,33 15,2 2,-32-15,1-1,0-1,1-2,0 0,1-2,0-1,0-2,46 6,-70-12,0 0,0 0,0-1,-1 1,1-1,0 0,0 0,-1 0,1-1,-1 1,1-1,-1 1,0-1,1-1,-1 1,0 0,0-1,-1 1,1-1,0 0,2-4,4-7,0 1,-2-1,12-29,-4 11,100-199,60-130,152-348,-305 671,1 1,46-57,22-33,-80 109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1.8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2 370,'-1'-29,"1"12,0 0,0 0,6-26,-5 37,0 1,1-1,0 1,0 0,1 0,-1 0,1 0,0 0,1 1,-1-1,1 1,-1 0,1 0,1 0,4-3,16-9,0 1,1 1,1 1,50-17,119-22,-153 43,0 1,0 3,1 1,0 2,-1 2,47 6,-75-4,1 1,-1 0,0 1,0 1,0 0,0 1,-1 0,0 2,0-1,-1 2,0 0,-1 0,0 1,0 1,-1 0,0 0,-1 1,0 1,-1-1,9 18,-9-11,0 0,-1 1,-1 0,-1 1,-1-1,0 1,-2 0,0 0,-2 1,0-1,-1 0,-2 1,-3 20,-1-11,-1-1,-1 0,-2 0,-1-1,-2-1,0 0,-2 0,-23 32,4-12,-2-1,-2-2,-2-1,-2-2,-1-2,-2-3,-2-1,-1-2,-101 53,148-87,-8 4,1 0,-1 0,0-1,0 0,0 0,0-1,-18 2,23-7,9-4,13-5,26-6,0 1,2 3,-1 1,2 3,0 2,0 1,50 1,-74 5,1 0,0 2,-1 1,1 1,-1 1,0 1,0 1,-1 1,1 1,-1 0,-1 2,0 1,0 1,-1 0,-1 2,0 0,-1 1,0 1,-1 0,-1 1,-1 1,22 33,-12-8,-1 1,-2 1,-3 0,18 64,-14-25,20 139,-42-218,3 23,-1 0,-1 0,-2 40,-1-60,0 1,-1-1,1 0,-2 0,1 0,-1 0,0 0,-1-1,0 1,0-1,0 0,-1 0,0-1,-1 1,1-1,-8 6,-17 11,0-2,-2-1,-1-1,0-2,-1-1,0-2,-2-1,1-2,-54 10,-2-5,0-5,-155 0,205-11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2.3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1 353,'3'-3,"1"1,0-1,0 1,0 0,0 1,0-1,0 1,1-1,-1 1,0 1,1-1,4 0,13-3,354-76,551-47,-826 120,248-25,-255 19,152-41,-219 45,-14 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2.9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0,'3'263,"47"333,-25-406,34 201,-43-337,-8-39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3.5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0,'2'13,"-1"-1,2 1,0-1,5 15,1 2,106 379,-107-378,147 506,-148-518,-1-1,6 37,-10-34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20.0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0 277,'2'-5,"0"1,0 0,1 0,-1 0,1 0,0 0,0 1,0-1,0 1,0-1,1 1,4-2,1-4,21-20,1 1,1 2,2 1,0 2,2 1,64-29,-95 49,1 0,-1 0,0 0,1 1,-1 0,1 0,-1 0,1 1,-1 0,1 0,0 0,-1 1,1 0,-1 0,1 0,-1 1,0 0,8 3,-5 0,0 0,-1 1,0 0,0 0,0 1,-1 0,0 0,0 0,-1 1,6 9,-6-8,0-1,0 1,-1 0,0 0,-1 0,0 0,0 1,-1-1,2 17,-4-21,0 1,-1-1,0 0,1 0,-1 1,-1-1,1 0,-1 0,0 0,0 0,-1-1,1 1,-1-1,0 1,0-1,-1 0,1 0,-1 0,-6 4,-30 29,121-94,-67 50,0 1,1 0,0 2,0-1,0 2,1 0,-1 1,17 0,-10 0,0-1,42-11,8-17,-58 24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7.8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16 379,'-1'-1,"0"0,-1 0,1-1,0 1,0 0,0-1,0 1,0-1,0 0,0 1,0-1,1 0,-1 1,1-1,-1 0,1 0,0 1,-1-1,1 0,0 0,0 0,0 0,1 1,-1-1,1-2,0 1,1 1,0-1,-1 0,1 1,0-1,0 1,1 0,-1-1,0 1,1 0,0 0,-1 1,4-3,11-4,1 0,-1 1,32-8,-46 14,434-92,-301 67,697-85,-628 89,-44 12,-138 10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38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1,'21'25,"-2"0,0 2,-2 0,0 1,14 35,-1-5,30 53,10 18,90 225,-143-310,2-1,1-1,3-1,52 73,-63-97,-3-2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2.6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3528 1211,'-1'-12,"0"0,-1 0,0 0,-1 1,0-1,-10-20,-37-69,26 56,-8-14,-2 1,-3 1,-3 2,-1 2,-90-87,70 85,-3 2,-2 3,-2 3,-104-54,92 61,-1 3,-1 4,-2 3,-1 4,-126-21,147 38,0 2,0 3,-1 3,0 3,1 3,-1 2,2 3,-77 23,56-6,2 4,1 4,1 3,2 3,2 4,2 3,3 3,1 4,-111 112,112-96,3 2,-106 157,142-180,1 0,3 2,3 1,1 1,3 0,-17 85,20-48,4 1,4-1,7 166,11-129,6-1,38 149,15-34,9-3,142 295,22-23,368 578,-507-929,7-5,7-5,6-6,159 144,-192-209,3-5,192 117,-204-146,3-4,2-3,1-4,112 29,-110-44,1-3,0-5,1-3,0-4,103-10,-18-10,287-65,-91-20,-317 82,-1-3,-1-1,0-4,77-51,-110 61,0 0,-1-1,-1-1,-1 0,0-1,-2-2,0 1,-2-1,0-1,-1-1,15-44,-3-10,-2-2,14-113,8-106,8-462,-54 553,-9 0,-9 1,-53-233,19 214,-10 3,-10 2,-194-397,187 466,-6 3,-7 5,-6 3,-6 5,-239-236,294 325,-3 2,-1 2,-89-52,118 81,0 0,-1 2,-1 1,1 1,-2 2,1 1,-1 1,0 1,-1 1,-53 1,24 4,0-3,0-2,1-3,-71-17,-222-77,322 92,-40-10,45 14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5.2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1294,'1'-4,"0"0,0 0,0 0,0 0,1 0,-1 0,1 1,0-1,1 1,-1-1,0 1,1 0,0 0,0 0,0 0,6-4,60-40,-67 45,41-22,2 2,1 2,0 1,1 3,81-17,-50 19,-1 4,150-1,-190 13,-1 1,0 3,0 0,0 3,-1 1,-1 1,62 30,-92-40,-1 1,1-1,-1 1,1-1,0-1,-1 1,1 0,0-1,-1 0,1 0,0 0,0 0,-1 0,1-1,0 0,-1 0,1 0,0 0,-1 0,0-1,1 1,-1-1,0 0,0 0,0 0,0-1,0 1,0-1,0 0,-1 1,0-1,1 0,-1 0,1-4,4-6,0 1,-1-1,-1 0,0-1,-1 1,-1-1,4-27,3-101,-11-196,-2 163,4 110,0 38,0-1,-2 1,-8-50,8 74,1 1,-1-1,0 1,0-1,0 1,0-1,0 1,-1 0,1 0,-1 0,1-1,-1 1,0 1,0-1,0 0,0 0,0 1,0-1,-1 1,1 0,0 0,-1-1,1 2,-1-1,1 0,-1 0,1 1,-1-1,0 1,1 0,-1 0,0 0,1 0,-1 0,-4 2,-9 1,1 1,-1 0,0 1,-23 12,25-11,-8 3,-155 72,177-81,0 0,0 0,1 0,-1 0,0 0,0 0,0 0,0 0,0 0,0 0,0 0,0 0,1 0,-1 0,0 0,0 0,0 0,0 0,0 0,0 0,0 0,0 0,0 0,0 0,1 0,-1 0,0 1,0-1,0 0,0 0,0 0,0 0,0 0,0 0,0 0,0 0,0 0,0 1,0-1,0 0,0 0,0 0,0 0,0 0,0 0,0 0,0 0,0 1,0-1,0 0,0 0,0 0,0 0,0 0,0 0,0 0,0 0,0 0,0 1,-1-1,1 0,0 0,0 0,18 3,22-2,241-16,-53 2,-222 13,3-1,0 1,0 0,0 0,0 1,11 3,-18-4,0 1,0 0,0 0,1 0,-1 0,-1 0,1 0,0 0,0 1,0-1,-1 1,1-1,0 1,-1 0,0 0,1-1,-1 1,0 0,0 0,0 0,0 0,0 0,-1 1,1-1,-1 0,1 4,2 33,-1 0,-8 68,1-11,4 709,1-775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6.0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0,'0'6,"-1"-1,0 1,0-1,0 1,-1-1,-3 7,-4 13,-9 65,3 0,-3 100,11 183,7-283,0-82,5 247,-1-207,2-1,1 1,19 60,-23-100,-1 0,1 0,1 0,-1 0,1-1,1 1,-1-1,1 0,0 0,1-1,0 0,0 0,0 0,1 0,0-1,0 0,13 6,-10-7,1 0,0-1,0-1,0 1,0-2,0 0,0 0,0-1,0 0,0-1,0 0,21-6,-2 0,0-2,-1-1,0-2,-1 0,0-2,-1-1,-1-1,0-1,33-30,-42 32,-1-1,0 0,-1-2,-1 0,0 0,-2-1,0-1,-1 0,-1 0,-1-1,-1-1,-1 1,7-33,-9 18,0 0,-3 0,-1 0,-2 0,-5-42,2 55,0-1,-2 1,0 0,-2 0,-1 0,0 1,-2 1,-22-36,28 51,1-1,-2 1,1 0,-1 0,1 1,-2-1,1 1,0 1,-1-1,0 1,-12-5,13 7,1 0,0 1,-1 0,1 0,-1 0,1 1,-1-1,1 2,-1-1,1 0,-1 1,1 0,-1 0,1 1,0 0,-1 0,-6 3,-20 12,0 1,1 2,1 1,0 1,-30 31,34-26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6.6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0 818,'31'-27,"1"1,1 2,54-29,-20 11,413-230,17 31,-441 214,134-61,-152 71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7.9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1 254,'1'1,"1"-1,0 1,-1 0,1 0,-1 0,1 0,-1 0,0 0,1 0,-1 1,0-1,0 0,0 1,0-1,0 1,0-1,1 3,13 30,-10-17,-4-12,1-1,-1 1,1-1,0 1,0-1,4 8,-5-12,-1 0,0 0,0 0,1 0,-1 0,0 1,1-1,-1 0,0 0,1 0,-1 0,0 0,1 0,-1 0,0 0,1 0,-1-1,0 1,0 0,1 0,-1 0,0 0,1 0,-1 0,0-1,0 1,1 0,-1 0,0 0,0-1,0 1,1 0,-1 0,0-1,0 1,0 0,0-1,1 1,-1 0,0 0,0-1,0 1,0 0,0-1,0 1,0 0,0-1,0 1,0 0,0-1,0 1,0 0,0-1,0 1,0 0,-1-1,5-21,-2-11,1 0,2-1,1 2,19-58,-21 82,-1 0,1 1,0-1,1 1,0 0,0 0,0 0,1 1,0 0,10-9,-10 12,-1-1,1 1,0 0,0 0,0 1,0 0,1 0,-1 1,0-1,1 1,-1 1,1-1,0 1,-1 0,11 2,2 1,0 2,0 0,-1 1,0 1,0 0,-1 2,0 0,0 1,28 22,3 7,75 78,-88-80,-2 2,-2 1,-2 1,-2 1,-1 2,-3 0,35 92,-48-106,-1 0,-1 1,-2 0,-1 0,-1 0,-2 1,-1-1,-2 0,-1 1,-1-1,-2 0,-1 0,-18 55,1-33,-2 0,-3-2,-2-1,-1-1,-4-2,-1-1,-66 65,70-76,32-35,0 0,0 0,0 0,0 0,0 0,1 0,-1 0,0 0,0 0,0 0,0 0,0 0,0 0,0 0,0 0,0 0,0 0,0 0,1 0,-1 0,0 0,0 0,0 1,0-1,0 0,0 0,0 0,0 0,0 0,0 0,0 0,0 0,0 0,0 0,0 0,0 0,0 0,0 1,0-1,24-17,74-52,3 5,131-61,38-23,-172 91,-82 46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59:58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1 513,'2'-29,"1"1,2 0,1 0,1 0,1 1,1 0,2 0,1 1,1 0,1 1,1 1,1 1,1 0,1 0,24-21,-32 35,1 1,1 0,-1 1,1 1,0 0,1 0,0 1,-1 0,2 2,-1-1,0 2,1-1,22 0,10 2,1 1,75 11,-101-9,-8-1,0 1,0 0,0 0,19 7,-29-8,-1 1,1-1,0 0,0 1,-1 0,1-1,-1 1,1 0,-1 0,0 1,0-1,0 0,0 1,0-1,-1 1,1 0,-1-1,1 1,-1 0,0 0,0 0,0 0,-1 0,1 4,0 10,0-1,-2 1,0 0,-1 0,0 0,-1-1,-6 18,-47 112,34-93,-145 406,166-457,1 1,-1-1,0 0,0 1,1-1,0 1,-1-1,1 1,0-1,0 1,1 3,-1-5,0-1,1 0,-1 1,0-1,0 0,1 1,-1-1,0 0,1 0,-1 1,0-1,1 0,-1 0,0 0,1 1,-1-1,1 0,-1 0,0 0,1 0,-1 0,1 0,-1 0,1 0,-1 0,0 0,1 0,-1 0,1 0,-1 0,1 0,-1 0,0 0,1-1,-1 1,1 0,8-5,-1 0,1 0,-1-1,8-8,-5 6,43-35,-26 19,0 2,2 0,1 2,42-20,-56 33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0.4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1 461,'1'-7,"2"1,-1 0,1-1,0 1,0 0,1 0,0 0,0 1,0 0,8-8,0-1,13-17,2 2,1 1,2 2,0 0,2 2,1 2,0 1,2 1,64-26,-44 25,0 3,2 1,0 4,0 1,116-6,-155 17,0 1,0 0,0 2,0 0,0 0,32 11,-44-11,-1 0,1 1,-1-1,1 1,-1 1,0-1,0 1,0 0,-1 0,1 0,-1 1,0-1,0 1,-1 0,1 0,-1 1,0-1,0 1,-1-1,0 1,0 0,0 0,1 8,0 11,-1 0,-1 0,-1 0,-1 1,-2-1,0 0,-13 45,-67 169,68-202,-59 138,-192 323,247-466,-1-1,-30 34,67-81,0 1,1 1,1 1,0 0,1 2,40-18,153-53,-196 76,137-50,190-60,-317 108,0 2,44-5,-45 10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1.0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1 661,'1'-3,"1"1,-1-1,1 1,0 0,0 0,0 0,0 0,0 0,0 0,1 1,-1-1,1 1,-1-1,1 1,-1 0,1 0,5-1,-6 1,60-21,115-24,-80 23,841-240,-407 110,-375 104,72-17,-204 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20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0 155,'7'-1,"-1"-1,0 1,0-1,0-1,10-4,5-2,52-16,128-42,-160 56,0 2,0 2,43-3,-72 10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1.5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1,'1'4,"-1"0,2 0,-1 0,0 0,1 0,0 0,0-1,0 1,0 0,0-1,5 5,4 7,67 125,85 208,-63-126,-82-184,63 150,-76-169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2.0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1,'5'0,"0"1,1 0,-1 1,0-1,0 1,0 0,0 0,0 1,0-1,-1 1,1 0,-1 1,5 3,54 56,-52-51,86 104,89 140,-97-130,186 308,-233-365,-25-43,-4-8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2.6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1 330,'29'-13,"0"1,1 2,1 1,48-8,133-8,-112 15,300-29,172-22,-384 33,187-53,-353 76,-16 4,-1 1,0-1,0 0,0-1,0 0,0 1,0-2,9-4,-15 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3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1,'26'25,"33"39,38 51,31 57,12 26,-2 4,-6-15,-13-18,-19-29,-17-30,-19-29,-19-25,-15-21,-11-16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8.0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0 669,'1'-9,"0"1,1 0,0-1,0 1,0 0,1 0,0 0,1 0,0 0,0 1,1 0,7-10,4-4,2 1,33-30,18-8,3 3,2 3,2 4,2 2,2 4,1 4,3 3,106-29,-164 57,1 1,0 1,0 1,0 1,1 1,31 3,-50 0,0 0,0 0,0 0,0 2,0-1,-1 1,1 0,-1 1,0-1,0 2,0-1,0 1,-1 1,0-1,0 1,0 0,-1 1,0-1,0 1,-1 1,0-1,7 13,-5-1,0 1,-1-1,-1 1,0 0,-2 0,0 0,-2 1,0-1,-1 0,-1 1,-5 28,-6 15,-3 0,-28 77,8-43,-78 157,80-196,-1-2,-3-1,-75 87,106-137,1 1,0 0,-1-1,0 0,0 0,-1-1,1 1,-1-1,0-1,0 1,-1-1,0 0,-8 2,16-6,0 0,-1 1,1-1,-1 0,1 0,-1 0,1 0,0 0,-1 0,1 0,-1 0,1 0,-1 0,1 0,-1 0,1 0,0 0,-1 0,1-1,-1 1,1 0,0 0,-1 0,1-1,-1 1,1 0,0-1,-1 1,1 0,0-1,0 1,-1 0,1-1,0 1,0 0,-1-1,1 1,0-1,0 1,0 0,0-1,0 1,0-1,0 1,0-1,0 1,0-1,0 1,0 0,0-1,0 1,0-1,0 1,0-1,0 1,1 0,-1-1,0 1,0-1,0 1,1-1,14-25,4 6,0 0,2 1,0 0,1 2,48-28,-30 23,1 2,80-27,-106 42,1 0,-1 2,1 0,0 1,0 0,0 2,0-1,0 2,0 0,16 4,-23-3,-1 0,0 1,0 0,0 0,-1 0,1 1,-1 1,0-1,0 1,0 0,0 0,-1 1,0 0,0 0,-1 1,0 0,0 0,0 0,-1 0,5 13,-2-1,0 0,-2 0,0 1,-2 0,0 0,-1 0,-1 1,-1-1,-1 0,0 0,-8 33,4-28,-2 0,0-1,-2 0,-1 0,-1 0,-1-2,-1 1,-26 34,16-32,0 0,-2-1,-1-2,-1 0,-1-2,-1-1,0-2,-1 0,-1-2,-1-1,0-2,-1-1,0-2,0-1,-1-1,0-2,-51 1,78-6,0 0,-1 0,1-1,0 0,0 0,-1 0,1-1,0-1,-12-5,3-2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8.5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0 675,'10'-6,"0"-1,0 1,1 1,-1 0,1 0,1 1,-1 1,0 0,1 0,13-1,16-5,1698-424,-1232 328,-159 36,-311 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19.4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0 378,'30'-40,"2"1,1 1,2 2,2 1,49-36,-65 56,1 1,0 1,1 1,0 1,1 0,0 2,0 1,1 1,0 1,0 1,1 2,0 0,-1 1,41 4,-50-1,1 1,-1 0,1 2,-1 0,0 0,-1 2,1 0,-1 1,0 0,0 1,-1 1,0 0,-1 1,0 0,0 1,-1 1,-1 0,0 1,0 0,-2 0,1 1,-2 0,10 22,-12-21,-1 0,0 1,-2 0,0 0,0 0,-2 0,0 0,0 0,-2 0,0 1,-1-1,0 0,-2 0,-9 29,-8 10,-2-1,-54 89,61-114,-323 533,358-572,15-14,-13 7,6-7,1 2,1 1,1 1,1 2,63-28,-30 22,-47 20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20.3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0 470,'2'-9,"-1"0,2 1,-1-1,1 1,1 0,-1 0,1 0,1 0,5-7,3-8,171-283,-182 302,1 0,-1 1,1-1,0 1,1-1,-1 1,0 0,1 0,0 1,0-1,-1 1,2 0,-1 0,0 0,0 1,1-1,-1 1,0 0,7-1,-7 3,1-1,0 1,-1 0,1 0,-1 0,1 1,-1-1,0 1,1 0,-1 0,0 1,0-1,0 1,-1 0,1 0,-1 0,0 1,5 6,4 5,-1 0,-1 1,-1 1,-1 0,0 0,-1 1,0-1,-2 1,6 30,-5-13,-2 0,-1 0,-2 0,-4 46,-3-36,-2 0,-1 0,-3-1,-2 0,-35 77,-4-16,-70 102,123-207,-1 1,1-1,0 0,0 0,-1 1,1-1,0 0,0 0,0 1,-1-1,1 0,0 1,0-1,0 0,0 1,0-1,0 0,-1 1,1-1,0 0,0 1,0-1,0 0,0 1,1-1,-1 0,0 1,0-1,0 0,0 1,0-1,0 0,0 1,1-1,-1 0,0 1,16-2,33-18,-32 12,121-28,-36 11,151-42,-236 62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21.0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0 468,'1'-2,"0"0,-1-1,1 1,0 0,1-1,-1 1,0 0,0 0,1 0,0 0,-1 1,1-1,0 0,0 1,3-3,36-25,-35 25,55-30,1 2,124-44,-63 28,435-146,-533 185,-7 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21.6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1,'16'10,"0"2,-1 0,0 1,-1 0,-1 2,0-1,13 20,-7-10,305 416,-168-217,-91-128,52 103,-106-177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21.2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93,'5'0,"5"0,5 0,5 0,11-5,10 0,1-5,3 0,2 1,1-1,-2 0,-6 2,-1 3,-2 2,-4 1,-7-3,-4-1,-5 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29.9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1 470,'1'-8,"1"0,1 1,-1-1,1 0,0 1,8-14,0 0,0-2,1 1,1 0,1 0,1 1,1 1,1 1,1 0,0 1,1 1,1 1,23-15,-11 11,1 2,0 1,1 2,1 1,0 2,1 1,37-6,-61 15,0 0,-1 0,1 1,0 1,0 0,0 0,0 2,-1-1,1 1,0 1,16 6,-21-6,0 1,0 0,0 0,0 1,-1 0,0 0,0 0,0 1,-1 0,0 0,0 0,0 1,-1 0,0-1,-1 2,1-1,-1 0,2 9,5 17,-3 1,0 0,-2 0,-2 0,-1 1,-3 35,-5 18,-19 97,6-79,-5-1,-5 0,-4-3,-4 0,-59 109,91-202,-8 18,16-24,10-15,17-16,1 1,2 1,0 2,2 2,0 0,60-25,-63 34,0 1,1 1,1 2,-1 1,1 2,1 1,-1 1,43 2,-62 4,0-1,0 2,0 0,0 1,-1 0,1 1,-1 1,0 0,-1 1,1 0,-1 1,-1 1,0 0,0 0,0 1,-2 1,1 0,-1 1,-1-1,0 2,0 0,11 24,-8-11,-1 1,-1 0,-1 0,-1 1,-2 0,-1 0,-1 1,-1 0,-2-1,0 1,-6 37,2-50,-1 1,0 0,-1-1,-1 0,-1-1,0 1,-1-1,0 0,-2-1,1 0,-2-1,0 0,-20 19,-4-1,-1-1,-2-2,-69 41,94-62,-1 1,1-2,-1 0,-1 0,1-1,-1-1,0-1,0 0,-25 2,18-6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0.5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1 543,'18'-2,"-1"-1,1-1,-1 0,1-1,-1-1,-1-1,20-11,4 0,535-227,-488 210,397-152,-460 178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1.0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1,'2'6,"-1"0,1 0,0 0,0 0,1-1,0 1,0-1,0 1,1-1,7 9,4 6,308 533,-202-333,47 65,-147-253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1.6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1,'4'4,"6"6,5 5,5 9,11 5,6 6,4 9,4 2,3 2,1 1,-2-4,-2 0,-8-4,-6-5,-4-4,-2-3,-6-2,-5-6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2.3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1 442,'4'-4,"6"-6,6-5,12-9,10-5,4-1,6 0,9-4,3 0,-1-3,-1 1,-2 2,-6 7,-4 3,-4 2,-6 1,-5 3,-7 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3.0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1,'5'6,"-1"1,1-1,0 0,1 0,0-1,0 1,10 6,7 7,227 240,-118-116,-113-122,-2 2,27 46,-2-4,-20-34,-5-8,-1 0,19 36,-28-40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5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0 677,'1'-6,"0"0,0 0,1 0,0 0,0 0,0 1,1-1,0 0,5-7,3-6,40-68,4 3,113-131,-91 120,-69 84,2 1,-1-1,1 2,1 0,0 0,0 0,19-9,-23 14,1 0,1 1,-1 0,0 0,1 1,0 0,-1 1,1 0,0 0,0 1,0 0,16 2,-18 0,0 0,-1 0,1 1,-1 0,0 0,1 0,-1 1,-1 0,1 0,-1 0,1 1,-1 0,0 0,-1 0,0 1,1 0,-2-1,1 1,-1 1,0-1,3 9,3 6,-2 0,-1 1,-1 0,0 0,2 33,-6-10,-2 0,-1-1,-2 0,-19 80,-63 171,-28-6,79-207,32-61,3-21,0 0,1 1,-1-1,0 0,1 0,-1 1,0-1,1 0,-1 0,0 1,1-1,-1 0,0 0,1 0,-1 0,1 0,-1 1,1-1,-1 0,0 0,1 0,-1 0,1 0,-1 0,1 0,-1-1,0 1,1 0,40-18,-30 13,93-44,1 4,129-35,-181 65,1 3,1 2,-1 2,2 3,-1 2,87 6,-127-1,0 0,1 1,-1 0,0 1,-1 1,1 0,-1 1,0 1,26 16,-32-17,0 1,-1 0,0 0,0 0,0 1,-1 0,0 1,0-1,-1 1,0 0,-1 1,0-1,-1 1,0 0,4 17,-5-8,0-1,-1 1,-1 0,-1 0,0 0,-1 0,-2-1,0 1,0-1,-2 0,0 0,-1-1,-1 1,-1-2,0 1,-1-1,-16 19,1-3,-2-2,-1-1,-1-1,-1-2,-1 0,-2-3,-41 24,60-39,0-1,0 0,-1-1,0-1,0 0,0-1,-1 0,0-2,1 0,-1 0,0-1,-29-3,32 0,0-1,-1 0,1-1,0 0,0-1,1 0,0-1,0-1,0 0,0 0,1-1,1-1,-1 0,1 0,-9-12,3 3,3 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6.1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0 679,'4'-1,"-1"1,0-1,1 0,-1-1,0 1,0-1,0 1,0-1,5-4,5-2,133-62,228-76,-269 109,790-285,-736 251,-140 63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6.9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0 659,'1'-24,"0"0,2 0,0 1,2-1,1 1,0 0,2 0,0 0,2 1,19-33,4-1,53-68,-66 99,1 0,1 2,1 1,44-34,-59 51,-1 0,1 1,0 0,0 0,0 1,0 0,1 0,-1 1,1 0,-1 0,1 1,15 0,-19 1,0 1,1-1,-1 1,0 0,1 1,-1 0,0-1,0 2,0-1,-1 0,1 1,0 0,-1 0,0 1,0-1,0 1,0 0,0 0,-1 0,1 0,3 8,2 5,-2-1,0 1,0 0,-2 1,0 0,-1-1,3 37,-4 130,-3-177,-3 55,-4 1,-1-1,-34 118,8-77,-65 141,86-219,5-9,21-31,11-13,1 0,1 1,2 2,32-25,130-80,-137 94,2 3,0 2,3 2,79-27,-102 46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0:37.7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1 330,'77'-81,"-38"39,1 1,58-45,-85 76,0 1,0 1,1 0,0 1,1 0,-1 1,1 0,0 2,1 0,-1 0,1 1,30-1,-34 5,-1 1,0 0,0 0,0 1,0 1,0 0,-1 0,1 1,-1 0,-1 1,1 0,-1 1,0 0,0 0,-1 1,0 0,8 10,2 3,-2 1,0 0,-2 1,0 1,-2 0,11 28,-17-35,-1 0,-1 0,-1 0,0 1,-1-1,-1 1,0 0,-2-1,0 1,-1-1,-6 26,-3-1,-2 0,-2-1,-28 55,42-95,1 0,-1-1,1 1,-1 0,1-1,0 1,-1 0,1 0,0 0,0-1,-1 1,1 0,0 0,0 0,0-1,0 1,0 0,0 0,0 0,0 0,1-1,-1 1,1 1,15-3,36-30,-40 23,149-93,127-70,-260 157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22.5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1 194,'4'-2,"1"0,0 0,-1-1,1 1,-1-1,0 0,6-5,11-7,15-5,23-12,0 2,90-31,-140 59,-1-1,1 1,0 1,0-1,-1 1,18 1,-24 0,1 1,0-1,0 1,0-1,0 1,0 0,-1 0,1 1,0-1,-1 0,1 1,-1 0,0-1,1 1,-1 0,0 0,0 0,0 1,0-1,-1 0,1 1,-1-1,1 1,1 3,3 12,0 1,-1-1,-1 1,-1 0,2 33,-6 101,-1-74,3-31,1-29,-2 1,0 0,-1-1,-5 24,5-39,0 1,0-1,-1 0,1 1,-1-1,0 0,0 0,-1 0,1 0,-1-1,0 1,0-1,0 1,0-1,-1 0,1 0,-1-1,0 1,1-1,-1 0,0 0,-1 0,-3 1,-27 15,32-13,24-11,200-59,-20 7,-87 28,-99 24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27.2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150 179,'2'-15,"8"31,-6-8,522 1085,-467-962,50 128,-104-236,-14-28,-22-36,29 37,-591-1002,534 890,6-2,-54-174,106 288,-1-3,0 0,0 0,1 0,0 0,0-10,1 15,0 0,0 0,0 1,1-1,-1 0,1 0,-1 1,1-1,0 1,-1-1,1 1,0-1,0 1,0-1,0 1,1 0,-1-1,0 1,0 0,1 0,-1 0,1 0,-1 0,1 0,-1 0,1 1,2-2,13-2,-1 0,1 0,0 2,0 0,0 1,25 2,108 15,-68-2,0 4,-1 3,-1 4,116 53,-109-36,-2 3,-2 4,128 101,-181-126,-1 2,-1 2,-1 0,-2 2,38 56,-48-60,-1-1,-1 2,-1 0,-2 0,-1 1,-1 0,-1 1,4 34,-9-40,1 0,1 0,1-1,1 0,13 31,-6-30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27.6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1 397,'4'-5,"6"-4,14-7,11-3,13-4,20-10,10 0,10-3,2-4,4 1,-7 3,-8-2,-10 7,-13 7,-15 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28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1889 85,'-24'-13,"-1"1,0 1,-1 1,0 1,0 1,-44-6,25 10,1 1,-1 2,0 2,1 3,-1 1,-62 15,48-4,2 3,0 2,1 2,-68 40,45-14,2 3,2 3,3 3,3 3,2 3,-73 92,99-106,2 2,2 2,3 1,1 2,4 1,2 1,3 2,2 0,3 1,3 2,2-1,3 2,3-1,3 1,5 89,8-38,6 0,5 0,5-2,4-1,6-1,91 203,-100-263,2-2,3-1,1-1,3-1,2-3,49 49,-54-64,1-1,2-2,1-1,0-1,2-3,1-1,0-1,79 25,-68-30,1-3,0-1,0-3,1-2,0-2,0-2,0-3,0-2,0-2,61-16,-44 4,-1-4,0-2,-2-4,-1-2,-2-3,108-76,-98 57,-2-3,-2-3,-3-3,89-109,-129 139,-1-2,-1-1,-3-1,0 0,-2-2,-2 0,-2-1,-1 0,-1-1,-3 0,-1-1,3-58,-11 65,-3 0,0 0,-2 1,-2-1,-1 1,-1 0,-2 1,-1 0,-1 1,-2 0,-1 1,-27-37,-3 4,-2 1,-3 3,-2 2,-73-59,-5 15,-234-136,219 148,-194-153,336 238,-10-9,0 0,-18-22,30 32,0-1,0 1,0-1,0 1,0-1,1 0,-1 0,1 0,0 0,0 0,0 0,0 0,0 0,1-1,-1 1,1 0,0 0,0-1,0 1,0 0,2-6,-2 8,1 0,-1 0,1 0,-1 0,1 0,0 0,-1 0,1 0,0 0,0 0,0 1,0-1,-1 0,1 1,0-1,0 0,1 1,-1-1,0 1,0-1,0 1,0 0,2-1,9 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2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1260,'699'809,"-698"-809,29 37,-12-16,29 44,-78-91,-407-458,344 371,-308-389,320 387,6-3,-96-198,155 281,1-1,2 0,1-1,3 0,0-1,-6-68,15 100,1 1,0-1,0 1,1-1,0 0,0 1,0-1,0 1,1 0,0-1,0 1,1 0,-1 0,1 0,0 0,1 1,6-9,-2 7,0 0,0 0,1 0,0 1,0 0,0 1,0 0,1 0,9-1,21-6,1 2,-1 2,1 1,1 3,-1 1,0 2,1 2,-1 1,0 3,0 1,-1 2,0 1,49 21,-71-23,0 1,0 1,-1 1,-1 0,0 1,0 1,-1 1,-1 0,0 1,-1 0,0 1,12 21,-17-22,0 0,-1 1,0 0,-1 1,-1-1,-1 1,0 0,-2 0,1 0,-2 1,-1-1,0 0,-1 1,-4 24,-5 4,-2 0,-1-1,-3-1,-1 0,-3-1,-31 51,-2-11,-124 146,162-207,16-13,34-13,-16 0,10-1,29-7,1 3,0 2,90 1,-132 6,-1 2,0 0,0 0,0 2,0 0,-1 0,1 2,-1 0,0 1,-1 0,0 1,0 1,0 0,-1 1,-1 0,0 1,20 22,-19-16,0 0,-1 0,-1 1,-1 0,-1 1,10 25,-15-32,-1 1,0 0,-1 0,0 0,-1 0,-1 0,0 1,0-1,-2 0,1 0,-5 15,-3 1,-1 0,-1 0,-1-1,-22 35,2-10,-46 55,48-71,-38 33,42-44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0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1139 1,'-10'0,"0"1,1 0,-1 1,1 0,0 0,-1 1,1 1,0-1,0 1,1 1,-15 9,-3 6,1 0,-27 29,36-34,-76 79,4 4,4 4,5 3,-97 169,101-135,5 3,7 3,-62 212,123-353,-9 35,0 0,-5 52,15-79,0 0,1 0,0 0,1 0,0 0,1 0,0 0,1-1,0 1,1-1,0 1,8 13,17 21,2-1,2-1,2-2,61 58,178 132,-158-142,3-4,166 88,-269-165,0-2,0 0,0 0,1-2,0 0,0-1,30 3,-37-7,1 0,-1-1,1 0,-1 0,0-1,0-1,0 0,0 0,0-1,0 0,-1-1,0 0,0 0,10-9,57-46,-2-4,-3-3,-4-3,-2-3,-3-3,-4-2,-4-3,47-90,-79 128,-2-1,-1-1,-3 0,17-75,-27 91,-2-1,0 0,-3 0,0 0,-2 0,-1 1,-2-1,-10-43,0 26,-3 1,-1 1,-2 1,-2 1,-2 1,-2 0,-1 2,-56-61,-25-12,-163-132,190 174,17 14,26 21,-2 2,-72-49,97 77,6 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1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3,'-36'-1,"18"0,0 1,0 0,0 2,-28 5,41-6,1 0,-1 1,0 0,0 0,1 0,-1 1,1 0,0-1,0 2,0-1,0 0,0 1,1 0,-1-1,1 1,0 1,0-1,1 0,-1 1,-2 7,-1 5,2 0,0 0,0 0,2 0,-2 29,7 91,-1-116,-2-4,2 0,0 1,1-1,1 0,1 0,0-1,1 0,10 21,-10-27,0-1,0 0,0-1,1 1,1-1,0-1,0 1,0-1,0-1,1 0,1 0,-1 0,1-2,15 7,-1-3,0-1,1-1,0-1,0-2,27 1,129-5,-137-1,-28 2,0-1,0-1,0-1,30-8,-38 8,1-1,-1 0,1 0,-1-1,-1 0,1 0,-1-1,0 0,12-13,-7 6,1 1,0 1,22-15,-20 17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2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1618 1,'-13'1,"0"0,0 1,0 1,1 0,-1 1,1 1,0 0,-14 8,6-5,-77 40,-139 92,-81 81,302-209,-352 276,303-231,4 3,2 2,-73 102,114-139,2 0,0 2,2 0,0 0,2 1,2 0,0 1,2 0,1 1,1-1,2 1,1 0,1 0,2 0,1 0,1 0,1 0,2-1,1 0,1 0,2 0,1-1,22 42,-2-16,1-2,3-1,2-1,2-2,68 63,-75-82,2-1,0-2,2-2,1-1,0-2,2-2,0-1,74 23,-44-24,1-2,1-3,0-4,1-2,-1-4,1-3,111-16,-161 14,-1-2,0 0,0-1,-1-1,1-2,-1 1,-1-2,0-1,-1 0,0-2,0 0,-1-1,-1 0,0-1,13-18,15-20,-2-2,-3-1,-3-3,-2 0,-3-2,-2-2,35-112,-38 83,-4-1,-5-1,-3-1,2-191,-17 230,-3 0,-3-1,-2 1,-30-101,27 118,-2 1,-2 1,-2 1,-1 0,-1 1,-2 1,-44-51,47 65,-1 1,-1 0,-1 2,-1 0,-45-25,15 16,-97-34,116 45,21 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3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0,'3'5,"-1"0,0 0,1-1,0 1,0-1,0 0,1 0,-1 0,8 6,3 4,143 206,-78-103,-60-94,1 0,0-2,2 0,1-1,35 24,-42-32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5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1 710,'0'-16,"1"-1,1 1,0-1,1 1,1 0,1 0,9-22,-3 14,1 1,2 0,0 1,19-22,-1 8,1 0,2 2,1 2,2 1,1 2,2 1,0 3,2 1,0 2,2 2,93-28,-82 33,2 2,-1 2,2 3,-1 2,1 3,0 3,-1 2,1 2,97 21,-118-15,-2 1,0 2,0 1,-1 1,-1 3,-1 0,0 2,-2 2,0 1,50 49,-64-56,-2 2,0 0,0 1,-2 0,-1 1,0 1,-1 0,-1 0,-2 1,0 0,-1 1,-1-1,-1 2,-1-1,-1 0,-1 1,-1-1,-4 42,-4-24,-1 0,-2 0,-2 0,-2-1,-28 56,9-32,-3-1,-59 78,80-121,-2-1,0 0,-1-2,-38 29,-88 45,74-49,-78 32,128-65,0-1,-1-1,0-2,0 0,-1-1,1-1,-1 0,-28-2,-21 4,47-2,10-1,-1 0,1-1,0-1,-1 0,-20-3,18-2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36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2732 445,'-25'-28,"-41"-59,0-1,35 52,-1 0,-68-55,88 82,-1 0,1 1,-2 0,1 1,-1 0,0 1,0 1,-1 0,1 1,-1 1,0 0,0 1,-18-1,2 5,0 2,0 0,0 2,1 1,0 2,0 1,1 1,0 1,1 2,-36 23,-18 17,-147 128,-213 242,22 28,176-186,237-258,-72 76,-109 151,169-206,0 0,3 1,0 1,2 0,1 1,2 0,1 1,1 1,-7 65,15-85,2 0,-1 0,2-1,0 1,0 0,1-1,1 1,1-1,0 0,0-1,1 1,1-1,0 0,0 0,17 18,11 8,1-2,80 63,-58-52,42 36,3-5,143 83,-198-134,1-3,1-2,1-1,1-4,0-1,1-3,1-2,62 4,-25-12,0-4,0-4,0-4,0-3,-2-5,0-4,-1-4,-1-3,-2-4,-1-4,-2-3,-1-4,-3-4,-2-3,-1-3,84-79,-120 94,62-77,-83 90,-1 0,-1 0,-2-2,22-51,-32 64,-1 0,-1 0,0 0,0 0,-2-1,1 1,-2 0,0 0,-1-1,0 1,-1 0,-1 0,-6-15,-11-25,-52-98,48 106,-483-863,399 722,-84-205,191 387,1 3,1 0,-1 0,0 0,0 0,0 0,0 0,-1 0,1 0,0 0,-1 1,-2-3,-2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4:12:25.4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2236,'-3'-3,"1"0,0-1,0 1,0-1,0 1,0-1,1 1,0-1,0 0,0 0,0 0,0 0,1 0,0 0,-1 0,2 0,-1 0,0 0,1 0,0 0,0 0,0 1,0-1,3-6,5-10,0 0,2 0,14-21,-19 32,197-324,136-208,-239 398,196-216,-116 172,253-202,-423 380,2 1,-1 0,1 1,1 0,-1 1,1 0,0 1,0 0,1 1,14-3,-17 6,1 0,-1 1,0 0,1 1,-1 0,0 1,0 0,0 1,0 0,0 0,0 2,19 9,111 70,186 147,-271-189,311 251,-300-233,-3 4,-3 2,62 89,-73-82,-4 2,-3 3,-4 1,-3 1,43 147,-63-186,-16-41,0 1,0-1,0 0,0 1,1-1,-1 0,0 0,0 1,0-1,0 0,1 0,-1 1,0-1,0 0,1 0,-1 0,0 1,0-1,1 0,-1 0,0 0,1 0,-1 0,0 1,0-1,1 0,-1 0,0 0,1 0,-1 0,0 0,1 0,-1 0,0 0,1 0,-1-1,8-20,11-183,-8 48,-4 114,2 1,2-1,1 2,30-66,-42 106,0 0,0-1,0 1,0 0,0 0,0-1,0 1,0 0,0 0,0 0,1-1,-1 1,0 0,0 0,0 0,0-1,1 1,-1 0,0 0,0 0,0-1,0 1,1 0,-1 0,0 0,0 0,1 0,-1 0,0 0,0 0,1 0,-1-1,0 1,0 0,1 0,-1 0,0 0,0 0,1 0,-1 1,0-1,0 0,1 0,-1 0,0 0,0 0,0 0,1 0,-1 0,0 1,0-1,0 0,1 0,-1 0,0 0,0 1,0-1,11 23,6 40,-15-57,66 252,34 166,-99-406,-1-8,0 0,0 0,-1 0,-1 0,1 0,-2 0,1 0,-1 0,-4 15,4-23,0-1,0 0,0 0,0 1,0-1,0 0,0 0,0 0,-1 0,1 0,0 0,-1 0,1-1,0 1,-1 0,1-1,-1 1,1-1,-1 0,0 1,1-1,-1 0,1 0,-1 0,1 0,-1 0,0 0,1-1,-1 1,1 0,-1-1,1 1,-3-2,-58-27,48 22,-60-31,-1 4,-2 4,-148-38,176 60,0 2,0 2,-93 5,145-1,12 0,0 0,1-1,-1-1,27-7,154-76,-42 16,-128 59,-1-2,0-1,-1 0,-1-2,0-1,-1 0,0-2,-2 0,25-30,-30 32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42.7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2190,'-1'-9,"0"1,0-1,-1 1,0-1,0 1,-1 0,-6-13,-6-15,-9-35,-2-5,-19-91,41 142,0 0,1-1,1 1,2 0,0-1,2 1,10-49,8 2,4 2,3 1,3 1,2 1,4 2,2 1,4 2,1 2,4 2,86-85,-56 72,3 2,3 5,2 3,3 3,2 5,193-82,-165 92,2 5,2 5,1 6,2 5,145-7,-80 22,0 7,331 44,-309-8,-1 9,268 93,-326-80,-2 6,-4 7,-2 6,205 146,-224-124,-3 5,140 155,234 186,-389-361,4-4,173 94,-245-153,1-2,1-1,1-3,83 20,-122-34,0-1,0 1,0-1,0 0,1 0,-1 0,0-1,0 0,0 1,0-1,0-1,0 1,0 0,-1-1,1 0,0 0,4-3,-3 0,1 0,-1 0,0 0,-1-1,1 0,-1 0,0 0,0 0,3-9,2-9,0-1,-2 0,-1 0,5-37,-3 0,-3-1,-3 1,-7-89,0 105,-2 0,-2 1,-1 1,-3-1,-24-56,29 83,-1 1,-18-26,24 38,-1 0,0 0,0 0,-1 0,1 1,-1 0,0 0,0 0,0 0,-1 1,-8-4,13 7,1-1,-1 1,0 0,0-1,0 1,0 0,0 0,0 0,0 0,0 0,0 0,0 0,0 0,0 0,1 0,-1 1,0-1,0 0,0 1,0-1,0 0,0 1,1-1,-1 1,0 0,0-1,1 1,-1 0,0-1,0 2,0 0,-1 1,1 0,0 0,-1 0,1 0,1 0,-1 0,0 0,0 5,3 65,5-24,2-1,2 1,2-2,27 62,-1-20,62 102,-96-183,2 4,0-1,-1 1,0 1,-1-1,4 16,-8-25,-1 1,1-1,-1 0,0 0,0 1,0-1,0 0,0 0,-1 1,0-1,1 0,-1 0,0 0,-1 0,1 0,0 0,-1 0,0 0,0-1,0 1,0 0,0-1,0 0,0 1,-1-1,-5 3,-11 8,-1-1,0-2,-1 0,0-1,-1-1,-23 5,-141 25,138-30,-654 133,684-136,1 1,1 1,-20 9,4-1,32-14,-1-1,0 1,0-1,0 1,0-1,-1 1,1-1,0 1,0-1,0 0,0 0,0 0,0 0,-1 0,1 0,0 0,0 0,-2 0,9-15,38-32,-33 36,299-378,-40 45,-250 321,120-147,-129 153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43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1 618,'1'-14,"0"1,1 0,1 0,1 1,-1-1,2 1,0-1,10-18,62-91,-52 87,2 1,1 1,2 1,1 2,1 1,2 1,0 2,2 1,75-38,-99 58,0 1,1 0,-1 0,1 1,-1 0,1 2,0-1,0 1,0 1,0 1,0-1,0 2,0 0,-1 1,1 0,-1 0,0 2,1-1,-2 2,1-1,12 10,-7-4,0 2,-2 0,1 0,-2 1,0 1,0 1,-2 0,0 0,-1 1,0 1,-2 0,14 34,-8-10,-3 0,-1 0,8 62,-16-77,-1-1,-2 0,0 1,-2-1,0 0,-2 0,-8 27,10-46,-1 1,-1 0,0-1,0 1,-9 11,6-8,44-23,26-10,2 4,127-20,-140 29,303-36,-303 42,0 2,-1 3,1 2,97 21,-130-20,0 1,0 0,0 2,-1 0,0 1,-1 1,0 0,0 1,25 23,-36-28,1 1,-1 0,-1 0,1 0,-1 1,0 0,-1 0,0 0,0 0,-1 1,0-1,0 1,-1 0,0 0,-1 0,0 0,0 0,-1 1,0-1,-1 0,0 0,0 0,-3 10,-4 6,0 0,-2-1,0 0,-2-1,-23 36,-87 103,97-131,-19 22,-2-3,-92 80,103-103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46.9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2246,'2'-26,"1"0,1 0,1 0,1 0,1 1,1 0,2 0,0 1,20-33,18-23,76-93,-102 144,92-115,6 6,7 5,231-189,-168 176,5 8,281-147,-353 221,4 6,1 6,3 5,176-38,-184 60,1 6,0 5,1 6,247 16,-172 16,-1 8,276 83,372 166,-847-281,768 282,-695-253,-1 4,-1 2,-2 3,98 74,-69-35,-3 5,93 104,-12 11,115 115,-240-265,91 92,-123-117,-1 0,-2 0,0 2,-1 0,12 29,-11-29,-11-19,-10-17,-14-25,-37-50,30 50,-26-52,46 77,1 0,0-1,1 0,0 0,1 0,0 0,1 0,-1-24,6 45,-1-1,1 1,0-1,1 0,-1 0,2 0,7 10,-12-17,0 0,0 1,0-1,1 0,-1 0,0 0,1 0,-1 1,0-1,0 0,1 0,-1 0,0 0,1 0,-1 0,0 0,0 0,1 0,-1 0,0 0,1 0,-1 0,0 0,0 0,1 0,-1 0,0-1,1 1,-1 0,0 0,0 0,1 0,-1-1,0 1,0 0,0 0,1 0,-1-1,0 1,0 0,7-18,-2-19,-5 36,-2-158,-1 118,2-1,2 0,1 1,10-49,-11 89,8-31,-9 31,0 0,0 0,1 0,-1-1,1 1,-1 0,1 0,-1 0,1 0,0 0,0 0,-1 0,1 0,0 1,0-1,0 0,0 0,0 1,0-1,0 0,0 1,2-1,-3 1,1 1,0-1,-1 1,1-1,0 1,-1-1,1 1,-1-1,1 1,0 0,-1-1,0 1,1 0,-1 0,1-1,-1 1,0 0,0 0,1 0,-1 0,0-1,0 1,0 0,0 1,3 28,-3-26,4 199,6 82,-6-258,-1-13,-2 0,1 1,-2 24,0-36,0-1,0 1,-1-1,1 1,-1-1,1 0,-1 1,0-1,0 1,0-1,0 0,-1 0,1 0,0 0,-1 0,0 0,1 0,-1 0,0 0,0-1,0 1,0-1,0 0,0 1,-1-1,1 0,-3 1,-19 2,0-1,0 0,0-2,0-1,-44-6,-7 2,29 2,22 0,0 1,-1 2,1 0,0 1,-29 7,52-8,-1-1,1 1,0-1,0 1,-1-1,1 0,0 1,-1-1,1 0,0 0,-1 0,1 0,-1 0,1 0,0-1,-1 1,1 0,0-1,-2 0,2 0,1 1,0-1,0 0,0 0,0 0,0 1,0-1,0 0,0 0,0 1,1-1,-1 0,0 0,0 1,1-1,-1 0,0 0,1 1,-1-1,1 0,-1 1,1-1,0 0,48-51,-41 45,481-421,-445 392,-13 10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48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0 277,'6'-11,"1"2,0-1,0 1,1 0,0 0,1 1,14-11,75-48,-73 51,0 1,0 0,1 2,1 1,0 1,0 1,1 1,0 2,54-7,-63 12,0 1,0 1,1 1,-1 0,-1 2,1 0,0 1,-1 1,1 0,-1 2,-1 0,0 1,0 1,25 16,-27-14,-1 0,0 1,0 1,-1 0,-1 1,0 0,-1 1,-1 0,0 1,-1 0,-1 0,8 23,-9-16,0 1,-2 0,-1 0,-1 1,-1-1,-1 1,-1-1,-6 43,0-14,-3-1,-2 0,-2 0,-2-1,-3-1,-1 0,-31 53,60-108,-1 0,1 1,0 0,1 0,-1 1,0 1,15-2,16-6,168-37,-67 17,-108 22,229-58,-241 60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52.6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2665,'2'0,"0"-1,1 1,-1-1,0 0,0 0,0 0,1 0,-1 0,0-1,0 1,0-1,-1 1,1-1,0 1,-1-1,1 0,-1 0,1 0,-1 0,2-3,26-55,-19 36,134-242,247-347,-331 528,201-276,-171 247,111-108,-153 177,3 2,74-49,123-60,-138 93,2 6,3 4,128-37,374-72,159 28,-605 115,0 8,272 23,-359-6,0 4,-2 3,0 3,-1 4,-1 4,-2 3,-1 4,-2 3,-1 3,-2 3,66 54,15 27,242 258,-118-62,-251-285,-2 1,24 51,-10-18,-3-18,2-1,2-1,67 63,-104-110,25 23,0 0,2-2,1-1,45 26,-75-49,1 1,0 0,0-1,-1 0,1 1,0-1,0 1,0-1,0 0,-1 0,1 1,0-1,0 0,0 0,0 0,0 0,0 0,0 0,0 0,-1-1,1 1,0 0,0 0,0-1,0 1,0 0,-1-1,1 1,1-2,-1 1,1-1,-1 0,0 0,0 0,0 0,0 0,-1 0,1 0,0 0,-1 0,0 0,1-3,0-11,-1 0,-3-27,2 36,-35-261,17 143,-6-160,30 255,1 26,0 18,134 423,-42-136,-95-291,0-2,0 1,-1 0,0 0,0 0,0 10,-2-18,0 1,0 0,0 0,-1 0,1 0,0-1,-1 1,1 0,-1 0,0-1,0 1,1 0,-1-1,0 1,0-1,-1 1,1-1,0 1,0-1,-1 0,1 0,-1 0,1 1,-1-1,1-1,-1 1,1 0,-1 0,0-1,-2 2,-14 0,0 0,0-1,0 0,0-2,0 0,0-1,-32-8,-7 1,36 6,-378-44,-2 32,339 23,51-5,0-1,0-1,0 0,0 0,-19-2,30 1,0 0,-1 0,1 0,0 0,-1 0,1 0,0 0,-1 0,1 0,0-1,-1 1,1 0,0 0,-1 0,1 0,0-1,0 1,-1 0,1 0,0-1,0 1,-1 0,1 0,0-1,0 1,0 0,0-1,-1 1,1 0,0-1,0 1,0 0,0-1,0 1,0 0,0-1,7-14,19-11,-25 26,324-244,-59 48,-245 180,0 1,1 1,1 1,0 1,41-15,-60 25,0 1,0-1,0 0,-1 0,1-1,0 1,5-6,1-4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2:54.5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0 331,'1'-4,"0"-1,0 1,0 0,1-1,-1 1,1 0,0 0,0 0,0 0,1 0,-1 0,7-5,39-40,-47 47,36-30,0 1,3 1,52-30,-74 50,0 1,0 0,1 1,1 1,-1 1,1 1,0 0,0 2,0 0,33 0,-48 3,0 0,1 1,-1 0,0-1,0 1,0 1,0-1,0 1,0 0,0 0,-1 0,1 1,-1 0,1 0,-1 0,0 0,0 1,-1-1,1 1,3 4,-2 2,0 0,0 0,-1 0,0 0,-1 1,0 0,0 0,1 15,6 79,-4 198,-8-197,3-90,-1-8,0-1,0 1,0 0,-1-1,0 1,0-1,-1 1,-4 9,21-58,-8 30,0 1,1 0,1 1,-1-1,1 2,1-1,0 2,0-1,0 1,1 0,0 1,1 1,-1 0,1 0,15-3,20-4,0 3,83-6,-38 5,-31 4,-41 6,-1-2,1 0,-1-2,0 0,30-10,-46 12,0 0,-1 0,1 0,-1 0,1 0,-1 0,0-1,1 1,-1-1,-1 0,1 0,0 0,-1 0,1 0,1-4,15-59,-3 12,47-115,-50 142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1.0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39,'-1'-12,"1"-11,2 20,3 10,53 112,283 547,-331-647,-1-1,2 0,-1-1,26 30,-34-44,1 0,0 0,0 0,0 0,0 0,1-1,-1 0,1 0,0 0,-1 0,1 0,0-1,0 1,0-1,0 0,0 0,0-1,1 1,-1-1,0 0,0 0,0 0,0-1,9-1,13-9,1 0,-1-1,-1-2,33-23,12-7,1134-567,-983 515,-207 89,-31 9,-32 11,14 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1.9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1 789,'0'-5,"1"0,0 0,0 0,0 0,1 1,-1-1,1 0,0 1,1-1,-1 1,1 0,0-1,0 1,4-4,58-52,-35 35,25-21,2 4,119-68,38-27,-197 123,-2-2,0 1,0-2,-2 0,23-37,28-35,-8 29,-44 46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2.6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1160,'1'-3,"0"0,0 0,1-1,0 1,-1 0,1 0,0 0,0 1,0-1,1 0,-1 1,1-1,-1 1,1 0,5-3,1-2,109-86,208-124,-197 136,263-175,228-144,-559 365,-15 12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5:03:03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1276 0,'-107'36,"2"3,-143 78,140-53,-106 85,157-104,2 2,2 3,-61 76,89-93,1 2,2 1,2 1,1 1,2 1,2 0,1 1,2 0,-8 53,8-17,4 0,3 1,3 0,10 91,2-84,4-1,4 0,3-1,4-1,4-2,2 0,4-2,4-2,56 83,-29-63,3-3,4-3,4-3,4-4,3-3,116 83,-141-120,2-2,1-2,123 52,-141-73,0-2,2-2,-1-3,1-1,1-2,93 2,-82-12,0-3,0-2,-1-2,-1-3,0-2,0-3,-2-2,71-38,-61 25,-3-3,-1-3,-1-3,-3-2,-1-2,69-77,-77 69,-3-1,-2-3,-3-2,36-71,-51 82,-3 0,-2-1,-3-1,-1-1,-3 0,6-60,-12 46,-3 0,-2 1,-4-1,-2 0,-26-116,11 107,-3 0,-3 2,-4 1,-59-107,37 91,-4 3,-4 3,-3 2,-4 3,-3 3,-3 3,-3 3,-3 4,-2 3,-4 4,-1 4,-178-80,245 124,-1 1,0 1,-1 1,0 1,0 0,0 2,0 1,-1 0,1 1,0 2,-1 0,1 1,0 2,-26 6,27-4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EACA-DCE3-4272-9DB1-27D4891E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EC5ED-508B-4469-BCC3-ADF45343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AD44-7CED-4F84-979C-162688ED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9F79-5DDD-4281-8BD2-6F558CBB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C2E1-CC5E-4EEA-963D-509E2656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80B0-C54A-46B4-94FC-3ADD0194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57C4-DDA2-4E0D-A381-9FEBABD7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6632-BBAF-4746-8D25-D043F019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EBE3-AAAB-49C6-901F-3B9E0F48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D78F-405E-445D-8C9E-8CEF1A3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32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518B4-AA1F-4578-BD38-CF0C8535C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90BD0-63B4-498F-ABFC-E5CC96528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0341-06F8-446B-BB82-07C09B0C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E342-0C7E-47BD-99B7-8619CC0A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185C-AA37-46C4-9D06-346BC77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01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6175-2FEE-4B87-9E51-954D2F32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59B-3767-4D88-A9A9-86659932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8412-AB3D-4F0F-AE89-20966FC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AB7D-78B9-4AF8-9F03-D96C509C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23F5-56AE-4B49-A32F-0E150B51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51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1025-ED20-4096-9197-72898A5D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539E-304C-42AC-955E-F46E95CF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6C6E-C320-453C-8638-8C439283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C7C0-6F12-4581-AA47-F7BDCC5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9FEE-597C-474C-ACA4-4DAE3B29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72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1F7-0C4D-4CE0-9F57-1636784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90F2-7FC0-4970-AD74-C39376EF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1EFC5-1907-4F55-8733-125D44C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39F3-1756-43B6-BE8B-8884D8E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26564-3DE5-4931-ACCE-EFBD8D4B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8993C-55E3-4022-973B-BB042B21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0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0DA4-7D1B-4566-BA1A-D2E63744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E39-4131-4BA9-9018-0EB27C56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B484-12E0-40EA-97B1-8B36888B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0A03-8B28-4001-86F3-FE6712194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ADB31-4196-4801-A1DB-D98488A8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12B0E-03A9-457F-84CC-168E749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7DD21-86BE-4274-B802-D97942F5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5310-5176-46E0-8768-F4748950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86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A-847A-45B8-8AFA-9AA6EA5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56ED5-ACDB-45A9-B12E-9C3E27EB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BD7E-930C-443D-A82C-E129107C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BE20F-938A-4EAE-BC1B-E36F138A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416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8FF7C-B579-4CA0-B0DA-881A3F66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30070-3B59-4D12-BDD7-386E0568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F210-6506-4B03-A402-0A1B7A2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0D40-0964-4DBE-A4A0-B144AA0B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D44C-876F-4945-B511-2B738BFB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3340-82CD-4376-94E5-B99AB411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2CF9-1276-4052-B0F2-B9369CB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EC774-6ADB-4D01-A11B-A5C83E3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B116-DB44-4292-8274-831097C1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39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36B2-A9C2-4B67-9ECB-DF4245EA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AC99-603D-4EE7-BD7B-20A94033F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E1DFA-BAC4-4534-897E-FCC11B05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897A-CB3D-48EE-BE89-7F86C50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1E08-32A7-4448-8872-F4380494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BBAB-F065-4DCF-8C16-C67EAB3F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7C3CE-7755-487E-9241-378B40F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C907-7BBF-46B7-873E-273EF1AF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E30B-28A8-4F39-8DEF-9F0854F8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54F1-390F-499D-80C7-1279D31DE7EB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8F13-C27E-461A-B268-3165C77D8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4D8C-85D9-461F-9607-189C9424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A733-263C-4A51-B6B5-33D8787385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5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3.png"/><Relationship Id="rId21" Type="http://schemas.openxmlformats.org/officeDocument/2006/relationships/image" Target="../media/image795.png"/><Relationship Id="rId42" Type="http://schemas.openxmlformats.org/officeDocument/2006/relationships/customXml" Target="../ink/ink805.xml"/><Relationship Id="rId63" Type="http://schemas.openxmlformats.org/officeDocument/2006/relationships/image" Target="../media/image816.png"/><Relationship Id="rId84" Type="http://schemas.openxmlformats.org/officeDocument/2006/relationships/customXml" Target="../ink/ink826.xml"/><Relationship Id="rId138" Type="http://schemas.openxmlformats.org/officeDocument/2006/relationships/customXml" Target="../ink/ink853.xml"/><Relationship Id="rId159" Type="http://schemas.openxmlformats.org/officeDocument/2006/relationships/image" Target="../media/image864.png"/><Relationship Id="rId170" Type="http://schemas.openxmlformats.org/officeDocument/2006/relationships/customXml" Target="../ink/ink869.xml"/><Relationship Id="rId191" Type="http://schemas.openxmlformats.org/officeDocument/2006/relationships/image" Target="../media/image880.png"/><Relationship Id="rId205" Type="http://schemas.openxmlformats.org/officeDocument/2006/relationships/image" Target="../media/image887.png"/><Relationship Id="rId226" Type="http://schemas.openxmlformats.org/officeDocument/2006/relationships/customXml" Target="../ink/ink897.xml"/><Relationship Id="rId247" Type="http://schemas.openxmlformats.org/officeDocument/2006/relationships/image" Target="../media/image908.png"/><Relationship Id="rId107" Type="http://schemas.openxmlformats.org/officeDocument/2006/relationships/image" Target="../media/image838.png"/><Relationship Id="rId268" Type="http://schemas.openxmlformats.org/officeDocument/2006/relationships/customXml" Target="../ink/ink918.xml"/><Relationship Id="rId11" Type="http://schemas.openxmlformats.org/officeDocument/2006/relationships/image" Target="../media/image790.png"/><Relationship Id="rId32" Type="http://schemas.openxmlformats.org/officeDocument/2006/relationships/customXml" Target="../ink/ink800.xml"/><Relationship Id="rId53" Type="http://schemas.openxmlformats.org/officeDocument/2006/relationships/image" Target="../media/image811.png"/><Relationship Id="rId74" Type="http://schemas.openxmlformats.org/officeDocument/2006/relationships/customXml" Target="../ink/ink821.xml"/><Relationship Id="rId128" Type="http://schemas.openxmlformats.org/officeDocument/2006/relationships/customXml" Target="../ink/ink848.xml"/><Relationship Id="rId149" Type="http://schemas.openxmlformats.org/officeDocument/2006/relationships/image" Target="../media/image859.png"/><Relationship Id="rId5" Type="http://schemas.openxmlformats.org/officeDocument/2006/relationships/image" Target="../media/image787.png"/><Relationship Id="rId95" Type="http://schemas.openxmlformats.org/officeDocument/2006/relationships/image" Target="../media/image832.png"/><Relationship Id="rId160" Type="http://schemas.openxmlformats.org/officeDocument/2006/relationships/customXml" Target="../ink/ink864.xml"/><Relationship Id="rId181" Type="http://schemas.openxmlformats.org/officeDocument/2006/relationships/image" Target="../media/image875.png"/><Relationship Id="rId216" Type="http://schemas.openxmlformats.org/officeDocument/2006/relationships/customXml" Target="../ink/ink892.xml"/><Relationship Id="rId237" Type="http://schemas.openxmlformats.org/officeDocument/2006/relationships/image" Target="../media/image903.png"/><Relationship Id="rId258" Type="http://schemas.openxmlformats.org/officeDocument/2006/relationships/customXml" Target="../ink/ink913.xml"/><Relationship Id="rId22" Type="http://schemas.openxmlformats.org/officeDocument/2006/relationships/customXml" Target="../ink/ink795.xml"/><Relationship Id="rId43" Type="http://schemas.openxmlformats.org/officeDocument/2006/relationships/image" Target="../media/image806.png"/><Relationship Id="rId64" Type="http://schemas.openxmlformats.org/officeDocument/2006/relationships/customXml" Target="../ink/ink816.xml"/><Relationship Id="rId118" Type="http://schemas.openxmlformats.org/officeDocument/2006/relationships/customXml" Target="../ink/ink843.xml"/><Relationship Id="rId139" Type="http://schemas.openxmlformats.org/officeDocument/2006/relationships/image" Target="../media/image854.png"/><Relationship Id="rId85" Type="http://schemas.openxmlformats.org/officeDocument/2006/relationships/image" Target="../media/image827.png"/><Relationship Id="rId150" Type="http://schemas.openxmlformats.org/officeDocument/2006/relationships/customXml" Target="../ink/ink859.xml"/><Relationship Id="rId171" Type="http://schemas.openxmlformats.org/officeDocument/2006/relationships/image" Target="../media/image870.png"/><Relationship Id="rId192" Type="http://schemas.openxmlformats.org/officeDocument/2006/relationships/customXml" Target="../ink/ink880.xml"/><Relationship Id="rId206" Type="http://schemas.openxmlformats.org/officeDocument/2006/relationships/customXml" Target="../ink/ink887.xml"/><Relationship Id="rId227" Type="http://schemas.openxmlformats.org/officeDocument/2006/relationships/image" Target="../media/image898.png"/><Relationship Id="rId248" Type="http://schemas.openxmlformats.org/officeDocument/2006/relationships/customXml" Target="../ink/ink908.xml"/><Relationship Id="rId269" Type="http://schemas.openxmlformats.org/officeDocument/2006/relationships/image" Target="../media/image919.png"/><Relationship Id="rId12" Type="http://schemas.openxmlformats.org/officeDocument/2006/relationships/customXml" Target="../ink/ink790.xml"/><Relationship Id="rId33" Type="http://schemas.openxmlformats.org/officeDocument/2006/relationships/image" Target="../media/image801.png"/><Relationship Id="rId108" Type="http://schemas.openxmlformats.org/officeDocument/2006/relationships/customXml" Target="../ink/ink838.xml"/><Relationship Id="rId129" Type="http://schemas.openxmlformats.org/officeDocument/2006/relationships/image" Target="../media/image849.png"/><Relationship Id="rId54" Type="http://schemas.openxmlformats.org/officeDocument/2006/relationships/customXml" Target="../ink/ink811.xml"/><Relationship Id="rId75" Type="http://schemas.openxmlformats.org/officeDocument/2006/relationships/image" Target="../media/image822.png"/><Relationship Id="rId96" Type="http://schemas.openxmlformats.org/officeDocument/2006/relationships/customXml" Target="../ink/ink832.xml"/><Relationship Id="rId140" Type="http://schemas.openxmlformats.org/officeDocument/2006/relationships/customXml" Target="../ink/ink854.xml"/><Relationship Id="rId161" Type="http://schemas.openxmlformats.org/officeDocument/2006/relationships/image" Target="../media/image865.png"/><Relationship Id="rId182" Type="http://schemas.openxmlformats.org/officeDocument/2006/relationships/customXml" Target="../ink/ink875.xml"/><Relationship Id="rId217" Type="http://schemas.openxmlformats.org/officeDocument/2006/relationships/image" Target="../media/image893.png"/><Relationship Id="rId6" Type="http://schemas.openxmlformats.org/officeDocument/2006/relationships/customXml" Target="../ink/ink787.xml"/><Relationship Id="rId238" Type="http://schemas.openxmlformats.org/officeDocument/2006/relationships/customXml" Target="../ink/ink903.xml"/><Relationship Id="rId259" Type="http://schemas.openxmlformats.org/officeDocument/2006/relationships/image" Target="../media/image914.png"/><Relationship Id="rId23" Type="http://schemas.openxmlformats.org/officeDocument/2006/relationships/image" Target="../media/image796.png"/><Relationship Id="rId119" Type="http://schemas.openxmlformats.org/officeDocument/2006/relationships/image" Target="../media/image844.png"/><Relationship Id="rId270" Type="http://schemas.openxmlformats.org/officeDocument/2006/relationships/customXml" Target="../ink/ink919.xml"/><Relationship Id="rId44" Type="http://schemas.openxmlformats.org/officeDocument/2006/relationships/customXml" Target="../ink/ink806.xml"/><Relationship Id="rId60" Type="http://schemas.openxmlformats.org/officeDocument/2006/relationships/customXml" Target="../ink/ink814.xml"/><Relationship Id="rId65" Type="http://schemas.openxmlformats.org/officeDocument/2006/relationships/image" Target="../media/image817.png"/><Relationship Id="rId81" Type="http://schemas.openxmlformats.org/officeDocument/2006/relationships/image" Target="../media/image825.png"/><Relationship Id="rId86" Type="http://schemas.openxmlformats.org/officeDocument/2006/relationships/customXml" Target="../ink/ink827.xml"/><Relationship Id="rId130" Type="http://schemas.openxmlformats.org/officeDocument/2006/relationships/customXml" Target="../ink/ink849.xml"/><Relationship Id="rId135" Type="http://schemas.openxmlformats.org/officeDocument/2006/relationships/image" Target="../media/image852.png"/><Relationship Id="rId151" Type="http://schemas.openxmlformats.org/officeDocument/2006/relationships/image" Target="../media/image860.png"/><Relationship Id="rId156" Type="http://schemas.openxmlformats.org/officeDocument/2006/relationships/customXml" Target="../ink/ink862.xml"/><Relationship Id="rId177" Type="http://schemas.openxmlformats.org/officeDocument/2006/relationships/image" Target="../media/image873.png"/><Relationship Id="rId198" Type="http://schemas.openxmlformats.org/officeDocument/2006/relationships/customXml" Target="../ink/ink883.xml"/><Relationship Id="rId172" Type="http://schemas.openxmlformats.org/officeDocument/2006/relationships/customXml" Target="../ink/ink870.xml"/><Relationship Id="rId193" Type="http://schemas.openxmlformats.org/officeDocument/2006/relationships/image" Target="../media/image881.png"/><Relationship Id="rId202" Type="http://schemas.openxmlformats.org/officeDocument/2006/relationships/customXml" Target="../ink/ink885.xml"/><Relationship Id="rId207" Type="http://schemas.openxmlformats.org/officeDocument/2006/relationships/image" Target="../media/image888.png"/><Relationship Id="rId223" Type="http://schemas.openxmlformats.org/officeDocument/2006/relationships/image" Target="../media/image896.png"/><Relationship Id="rId228" Type="http://schemas.openxmlformats.org/officeDocument/2006/relationships/customXml" Target="../ink/ink898.xml"/><Relationship Id="rId244" Type="http://schemas.openxmlformats.org/officeDocument/2006/relationships/customXml" Target="../ink/ink906.xml"/><Relationship Id="rId249" Type="http://schemas.openxmlformats.org/officeDocument/2006/relationships/image" Target="../media/image909.png"/><Relationship Id="rId13" Type="http://schemas.openxmlformats.org/officeDocument/2006/relationships/image" Target="../media/image791.png"/><Relationship Id="rId18" Type="http://schemas.openxmlformats.org/officeDocument/2006/relationships/customXml" Target="../ink/ink793.xml"/><Relationship Id="rId39" Type="http://schemas.openxmlformats.org/officeDocument/2006/relationships/image" Target="../media/image804.png"/><Relationship Id="rId109" Type="http://schemas.openxmlformats.org/officeDocument/2006/relationships/image" Target="../media/image839.png"/><Relationship Id="rId260" Type="http://schemas.openxmlformats.org/officeDocument/2006/relationships/customXml" Target="../ink/ink914.xml"/><Relationship Id="rId265" Type="http://schemas.openxmlformats.org/officeDocument/2006/relationships/image" Target="../media/image917.png"/><Relationship Id="rId34" Type="http://schemas.openxmlformats.org/officeDocument/2006/relationships/customXml" Target="../ink/ink801.xml"/><Relationship Id="rId50" Type="http://schemas.openxmlformats.org/officeDocument/2006/relationships/customXml" Target="../ink/ink809.xml"/><Relationship Id="rId55" Type="http://schemas.openxmlformats.org/officeDocument/2006/relationships/image" Target="../media/image812.png"/><Relationship Id="rId76" Type="http://schemas.openxmlformats.org/officeDocument/2006/relationships/customXml" Target="../ink/ink822.xml"/><Relationship Id="rId97" Type="http://schemas.openxmlformats.org/officeDocument/2006/relationships/image" Target="../media/image833.png"/><Relationship Id="rId104" Type="http://schemas.openxmlformats.org/officeDocument/2006/relationships/customXml" Target="../ink/ink836.xml"/><Relationship Id="rId120" Type="http://schemas.openxmlformats.org/officeDocument/2006/relationships/customXml" Target="../ink/ink844.xml"/><Relationship Id="rId125" Type="http://schemas.openxmlformats.org/officeDocument/2006/relationships/image" Target="../media/image847.png"/><Relationship Id="rId141" Type="http://schemas.openxmlformats.org/officeDocument/2006/relationships/image" Target="../media/image855.png"/><Relationship Id="rId146" Type="http://schemas.openxmlformats.org/officeDocument/2006/relationships/customXml" Target="../ink/ink857.xml"/><Relationship Id="rId167" Type="http://schemas.openxmlformats.org/officeDocument/2006/relationships/image" Target="../media/image868.png"/><Relationship Id="rId188" Type="http://schemas.openxmlformats.org/officeDocument/2006/relationships/customXml" Target="../ink/ink878.xml"/><Relationship Id="rId7" Type="http://schemas.openxmlformats.org/officeDocument/2006/relationships/image" Target="../media/image788.png"/><Relationship Id="rId71" Type="http://schemas.openxmlformats.org/officeDocument/2006/relationships/image" Target="../media/image820.png"/><Relationship Id="rId92" Type="http://schemas.openxmlformats.org/officeDocument/2006/relationships/customXml" Target="../ink/ink830.xml"/><Relationship Id="rId162" Type="http://schemas.openxmlformats.org/officeDocument/2006/relationships/customXml" Target="../ink/ink865.xml"/><Relationship Id="rId183" Type="http://schemas.openxmlformats.org/officeDocument/2006/relationships/image" Target="../media/image876.png"/><Relationship Id="rId213" Type="http://schemas.openxmlformats.org/officeDocument/2006/relationships/image" Target="../media/image891.png"/><Relationship Id="rId218" Type="http://schemas.openxmlformats.org/officeDocument/2006/relationships/customXml" Target="../ink/ink893.xml"/><Relationship Id="rId234" Type="http://schemas.openxmlformats.org/officeDocument/2006/relationships/customXml" Target="../ink/ink901.xml"/><Relationship Id="rId239" Type="http://schemas.openxmlformats.org/officeDocument/2006/relationships/image" Target="../media/image904.png"/><Relationship Id="rId2" Type="http://schemas.openxmlformats.org/officeDocument/2006/relationships/customXml" Target="../ink/ink785.xml"/><Relationship Id="rId29" Type="http://schemas.openxmlformats.org/officeDocument/2006/relationships/image" Target="../media/image799.png"/><Relationship Id="rId250" Type="http://schemas.openxmlformats.org/officeDocument/2006/relationships/customXml" Target="../ink/ink909.xml"/><Relationship Id="rId255" Type="http://schemas.openxmlformats.org/officeDocument/2006/relationships/image" Target="../media/image912.png"/><Relationship Id="rId271" Type="http://schemas.openxmlformats.org/officeDocument/2006/relationships/image" Target="../media/image920.png"/><Relationship Id="rId24" Type="http://schemas.openxmlformats.org/officeDocument/2006/relationships/customXml" Target="../ink/ink796.xml"/><Relationship Id="rId40" Type="http://schemas.openxmlformats.org/officeDocument/2006/relationships/customXml" Target="../ink/ink804.xml"/><Relationship Id="rId45" Type="http://schemas.openxmlformats.org/officeDocument/2006/relationships/image" Target="../media/image807.png"/><Relationship Id="rId66" Type="http://schemas.openxmlformats.org/officeDocument/2006/relationships/customXml" Target="../ink/ink817.xml"/><Relationship Id="rId87" Type="http://schemas.openxmlformats.org/officeDocument/2006/relationships/image" Target="../media/image828.png"/><Relationship Id="rId110" Type="http://schemas.openxmlformats.org/officeDocument/2006/relationships/customXml" Target="../ink/ink839.xml"/><Relationship Id="rId115" Type="http://schemas.openxmlformats.org/officeDocument/2006/relationships/image" Target="../media/image842.png"/><Relationship Id="rId131" Type="http://schemas.openxmlformats.org/officeDocument/2006/relationships/image" Target="../media/image850.png"/><Relationship Id="rId136" Type="http://schemas.openxmlformats.org/officeDocument/2006/relationships/customXml" Target="../ink/ink852.xml"/><Relationship Id="rId157" Type="http://schemas.openxmlformats.org/officeDocument/2006/relationships/image" Target="../media/image863.png"/><Relationship Id="rId178" Type="http://schemas.openxmlformats.org/officeDocument/2006/relationships/customXml" Target="../ink/ink873.xml"/><Relationship Id="rId61" Type="http://schemas.openxmlformats.org/officeDocument/2006/relationships/image" Target="../media/image815.png"/><Relationship Id="rId82" Type="http://schemas.openxmlformats.org/officeDocument/2006/relationships/customXml" Target="../ink/ink825.xml"/><Relationship Id="rId152" Type="http://schemas.openxmlformats.org/officeDocument/2006/relationships/customXml" Target="../ink/ink860.xml"/><Relationship Id="rId173" Type="http://schemas.openxmlformats.org/officeDocument/2006/relationships/image" Target="../media/image871.png"/><Relationship Id="rId194" Type="http://schemas.openxmlformats.org/officeDocument/2006/relationships/customXml" Target="../ink/ink881.xml"/><Relationship Id="rId199" Type="http://schemas.openxmlformats.org/officeDocument/2006/relationships/image" Target="../media/image884.png"/><Relationship Id="rId203" Type="http://schemas.openxmlformats.org/officeDocument/2006/relationships/image" Target="../media/image886.png"/><Relationship Id="rId208" Type="http://schemas.openxmlformats.org/officeDocument/2006/relationships/customXml" Target="../ink/ink888.xml"/><Relationship Id="rId229" Type="http://schemas.openxmlformats.org/officeDocument/2006/relationships/image" Target="../media/image899.png"/><Relationship Id="rId19" Type="http://schemas.openxmlformats.org/officeDocument/2006/relationships/image" Target="../media/image794.png"/><Relationship Id="rId224" Type="http://schemas.openxmlformats.org/officeDocument/2006/relationships/customXml" Target="../ink/ink896.xml"/><Relationship Id="rId240" Type="http://schemas.openxmlformats.org/officeDocument/2006/relationships/customXml" Target="../ink/ink904.xml"/><Relationship Id="rId245" Type="http://schemas.openxmlformats.org/officeDocument/2006/relationships/image" Target="../media/image907.png"/><Relationship Id="rId261" Type="http://schemas.openxmlformats.org/officeDocument/2006/relationships/image" Target="../media/image915.png"/><Relationship Id="rId266" Type="http://schemas.openxmlformats.org/officeDocument/2006/relationships/customXml" Target="../ink/ink917.xml"/><Relationship Id="rId14" Type="http://schemas.openxmlformats.org/officeDocument/2006/relationships/customXml" Target="../ink/ink791.xml"/><Relationship Id="rId30" Type="http://schemas.openxmlformats.org/officeDocument/2006/relationships/customXml" Target="../ink/ink799.xml"/><Relationship Id="rId35" Type="http://schemas.openxmlformats.org/officeDocument/2006/relationships/image" Target="../media/image802.png"/><Relationship Id="rId56" Type="http://schemas.openxmlformats.org/officeDocument/2006/relationships/customXml" Target="../ink/ink812.xml"/><Relationship Id="rId77" Type="http://schemas.openxmlformats.org/officeDocument/2006/relationships/image" Target="../media/image823.png"/><Relationship Id="rId100" Type="http://schemas.openxmlformats.org/officeDocument/2006/relationships/customXml" Target="../ink/ink834.xml"/><Relationship Id="rId105" Type="http://schemas.openxmlformats.org/officeDocument/2006/relationships/image" Target="../media/image837.png"/><Relationship Id="rId126" Type="http://schemas.openxmlformats.org/officeDocument/2006/relationships/customXml" Target="../ink/ink847.xml"/><Relationship Id="rId147" Type="http://schemas.openxmlformats.org/officeDocument/2006/relationships/image" Target="../media/image858.png"/><Relationship Id="rId168" Type="http://schemas.openxmlformats.org/officeDocument/2006/relationships/customXml" Target="../ink/ink868.xml"/><Relationship Id="rId8" Type="http://schemas.openxmlformats.org/officeDocument/2006/relationships/customXml" Target="../ink/ink788.xml"/><Relationship Id="rId51" Type="http://schemas.openxmlformats.org/officeDocument/2006/relationships/image" Target="../media/image810.png"/><Relationship Id="rId72" Type="http://schemas.openxmlformats.org/officeDocument/2006/relationships/customXml" Target="../ink/ink820.xml"/><Relationship Id="rId93" Type="http://schemas.openxmlformats.org/officeDocument/2006/relationships/image" Target="../media/image831.png"/><Relationship Id="rId98" Type="http://schemas.openxmlformats.org/officeDocument/2006/relationships/customXml" Target="../ink/ink833.xml"/><Relationship Id="rId121" Type="http://schemas.openxmlformats.org/officeDocument/2006/relationships/image" Target="../media/image845.png"/><Relationship Id="rId142" Type="http://schemas.openxmlformats.org/officeDocument/2006/relationships/customXml" Target="../ink/ink855.xml"/><Relationship Id="rId163" Type="http://schemas.openxmlformats.org/officeDocument/2006/relationships/image" Target="../media/image866.png"/><Relationship Id="rId184" Type="http://schemas.openxmlformats.org/officeDocument/2006/relationships/customXml" Target="../ink/ink876.xml"/><Relationship Id="rId189" Type="http://schemas.openxmlformats.org/officeDocument/2006/relationships/image" Target="../media/image879.png"/><Relationship Id="rId219" Type="http://schemas.openxmlformats.org/officeDocument/2006/relationships/image" Target="../media/image894.png"/><Relationship Id="rId3" Type="http://schemas.openxmlformats.org/officeDocument/2006/relationships/image" Target="../media/image786.png"/><Relationship Id="rId214" Type="http://schemas.openxmlformats.org/officeDocument/2006/relationships/customXml" Target="../ink/ink891.xml"/><Relationship Id="rId230" Type="http://schemas.openxmlformats.org/officeDocument/2006/relationships/customXml" Target="../ink/ink899.xml"/><Relationship Id="rId235" Type="http://schemas.openxmlformats.org/officeDocument/2006/relationships/image" Target="../media/image902.png"/><Relationship Id="rId251" Type="http://schemas.openxmlformats.org/officeDocument/2006/relationships/image" Target="../media/image910.png"/><Relationship Id="rId256" Type="http://schemas.openxmlformats.org/officeDocument/2006/relationships/customXml" Target="../ink/ink912.xml"/><Relationship Id="rId25" Type="http://schemas.openxmlformats.org/officeDocument/2006/relationships/image" Target="../media/image797.png"/><Relationship Id="rId46" Type="http://schemas.openxmlformats.org/officeDocument/2006/relationships/customXml" Target="../ink/ink807.xml"/><Relationship Id="rId67" Type="http://schemas.openxmlformats.org/officeDocument/2006/relationships/image" Target="../media/image818.png"/><Relationship Id="rId116" Type="http://schemas.openxmlformats.org/officeDocument/2006/relationships/customXml" Target="../ink/ink842.xml"/><Relationship Id="rId137" Type="http://schemas.openxmlformats.org/officeDocument/2006/relationships/image" Target="../media/image853.png"/><Relationship Id="rId158" Type="http://schemas.openxmlformats.org/officeDocument/2006/relationships/customXml" Target="../ink/ink863.xml"/><Relationship Id="rId20" Type="http://schemas.openxmlformats.org/officeDocument/2006/relationships/customXml" Target="../ink/ink794.xml"/><Relationship Id="rId41" Type="http://schemas.openxmlformats.org/officeDocument/2006/relationships/image" Target="../media/image805.png"/><Relationship Id="rId62" Type="http://schemas.openxmlformats.org/officeDocument/2006/relationships/customXml" Target="../ink/ink815.xml"/><Relationship Id="rId83" Type="http://schemas.openxmlformats.org/officeDocument/2006/relationships/image" Target="../media/image826.png"/><Relationship Id="rId88" Type="http://schemas.openxmlformats.org/officeDocument/2006/relationships/customXml" Target="../ink/ink828.xml"/><Relationship Id="rId111" Type="http://schemas.openxmlformats.org/officeDocument/2006/relationships/image" Target="../media/image840.png"/><Relationship Id="rId132" Type="http://schemas.openxmlformats.org/officeDocument/2006/relationships/customXml" Target="../ink/ink850.xml"/><Relationship Id="rId153" Type="http://schemas.openxmlformats.org/officeDocument/2006/relationships/image" Target="../media/image861.png"/><Relationship Id="rId174" Type="http://schemas.openxmlformats.org/officeDocument/2006/relationships/customXml" Target="../ink/ink871.xml"/><Relationship Id="rId179" Type="http://schemas.openxmlformats.org/officeDocument/2006/relationships/image" Target="../media/image874.png"/><Relationship Id="rId195" Type="http://schemas.openxmlformats.org/officeDocument/2006/relationships/image" Target="../media/image882.png"/><Relationship Id="rId209" Type="http://schemas.openxmlformats.org/officeDocument/2006/relationships/image" Target="../media/image889.png"/><Relationship Id="rId190" Type="http://schemas.openxmlformats.org/officeDocument/2006/relationships/customXml" Target="../ink/ink879.xml"/><Relationship Id="rId204" Type="http://schemas.openxmlformats.org/officeDocument/2006/relationships/customXml" Target="../ink/ink886.xml"/><Relationship Id="rId220" Type="http://schemas.openxmlformats.org/officeDocument/2006/relationships/customXml" Target="../ink/ink894.xml"/><Relationship Id="rId225" Type="http://schemas.openxmlformats.org/officeDocument/2006/relationships/image" Target="../media/image897.png"/><Relationship Id="rId241" Type="http://schemas.openxmlformats.org/officeDocument/2006/relationships/image" Target="../media/image905.png"/><Relationship Id="rId246" Type="http://schemas.openxmlformats.org/officeDocument/2006/relationships/customXml" Target="../ink/ink907.xml"/><Relationship Id="rId267" Type="http://schemas.openxmlformats.org/officeDocument/2006/relationships/image" Target="../media/image918.png"/><Relationship Id="rId15" Type="http://schemas.openxmlformats.org/officeDocument/2006/relationships/image" Target="../media/image792.png"/><Relationship Id="rId36" Type="http://schemas.openxmlformats.org/officeDocument/2006/relationships/customXml" Target="../ink/ink802.xml"/><Relationship Id="rId57" Type="http://schemas.openxmlformats.org/officeDocument/2006/relationships/image" Target="../media/image813.png"/><Relationship Id="rId106" Type="http://schemas.openxmlformats.org/officeDocument/2006/relationships/customXml" Target="../ink/ink837.xml"/><Relationship Id="rId127" Type="http://schemas.openxmlformats.org/officeDocument/2006/relationships/image" Target="../media/image848.png"/><Relationship Id="rId262" Type="http://schemas.openxmlformats.org/officeDocument/2006/relationships/customXml" Target="../ink/ink915.xml"/><Relationship Id="rId10" Type="http://schemas.openxmlformats.org/officeDocument/2006/relationships/customXml" Target="../ink/ink789.xml"/><Relationship Id="rId31" Type="http://schemas.openxmlformats.org/officeDocument/2006/relationships/image" Target="../media/image800.png"/><Relationship Id="rId52" Type="http://schemas.openxmlformats.org/officeDocument/2006/relationships/customXml" Target="../ink/ink810.xml"/><Relationship Id="rId73" Type="http://schemas.openxmlformats.org/officeDocument/2006/relationships/image" Target="../media/image821.png"/><Relationship Id="rId78" Type="http://schemas.openxmlformats.org/officeDocument/2006/relationships/customXml" Target="../ink/ink823.xml"/><Relationship Id="rId94" Type="http://schemas.openxmlformats.org/officeDocument/2006/relationships/customXml" Target="../ink/ink831.xml"/><Relationship Id="rId99" Type="http://schemas.openxmlformats.org/officeDocument/2006/relationships/image" Target="../media/image834.png"/><Relationship Id="rId101" Type="http://schemas.openxmlformats.org/officeDocument/2006/relationships/image" Target="../media/image835.png"/><Relationship Id="rId122" Type="http://schemas.openxmlformats.org/officeDocument/2006/relationships/customXml" Target="../ink/ink845.xml"/><Relationship Id="rId143" Type="http://schemas.openxmlformats.org/officeDocument/2006/relationships/image" Target="../media/image856.png"/><Relationship Id="rId148" Type="http://schemas.openxmlformats.org/officeDocument/2006/relationships/customXml" Target="../ink/ink858.xml"/><Relationship Id="rId164" Type="http://schemas.openxmlformats.org/officeDocument/2006/relationships/customXml" Target="../ink/ink866.xml"/><Relationship Id="rId169" Type="http://schemas.openxmlformats.org/officeDocument/2006/relationships/image" Target="../media/image869.png"/><Relationship Id="rId185" Type="http://schemas.openxmlformats.org/officeDocument/2006/relationships/image" Target="../media/image877.png"/><Relationship Id="rId4" Type="http://schemas.openxmlformats.org/officeDocument/2006/relationships/customXml" Target="../ink/ink786.xml"/><Relationship Id="rId9" Type="http://schemas.openxmlformats.org/officeDocument/2006/relationships/image" Target="../media/image789.png"/><Relationship Id="rId180" Type="http://schemas.openxmlformats.org/officeDocument/2006/relationships/customXml" Target="../ink/ink874.xml"/><Relationship Id="rId210" Type="http://schemas.openxmlformats.org/officeDocument/2006/relationships/customXml" Target="../ink/ink889.xml"/><Relationship Id="rId215" Type="http://schemas.openxmlformats.org/officeDocument/2006/relationships/image" Target="../media/image892.png"/><Relationship Id="rId236" Type="http://schemas.openxmlformats.org/officeDocument/2006/relationships/customXml" Target="../ink/ink902.xml"/><Relationship Id="rId257" Type="http://schemas.openxmlformats.org/officeDocument/2006/relationships/image" Target="../media/image913.png"/><Relationship Id="rId26" Type="http://schemas.openxmlformats.org/officeDocument/2006/relationships/customXml" Target="../ink/ink797.xml"/><Relationship Id="rId231" Type="http://schemas.openxmlformats.org/officeDocument/2006/relationships/image" Target="../media/image900.png"/><Relationship Id="rId252" Type="http://schemas.openxmlformats.org/officeDocument/2006/relationships/customXml" Target="../ink/ink910.xml"/><Relationship Id="rId47" Type="http://schemas.openxmlformats.org/officeDocument/2006/relationships/image" Target="../media/image808.png"/><Relationship Id="rId68" Type="http://schemas.openxmlformats.org/officeDocument/2006/relationships/customXml" Target="../ink/ink818.xml"/><Relationship Id="rId89" Type="http://schemas.openxmlformats.org/officeDocument/2006/relationships/image" Target="../media/image829.png"/><Relationship Id="rId112" Type="http://schemas.openxmlformats.org/officeDocument/2006/relationships/customXml" Target="../ink/ink840.xml"/><Relationship Id="rId133" Type="http://schemas.openxmlformats.org/officeDocument/2006/relationships/image" Target="../media/image851.png"/><Relationship Id="rId154" Type="http://schemas.openxmlformats.org/officeDocument/2006/relationships/customXml" Target="../ink/ink861.xml"/><Relationship Id="rId175" Type="http://schemas.openxmlformats.org/officeDocument/2006/relationships/image" Target="../media/image872.png"/><Relationship Id="rId196" Type="http://schemas.openxmlformats.org/officeDocument/2006/relationships/customXml" Target="../ink/ink882.xml"/><Relationship Id="rId200" Type="http://schemas.openxmlformats.org/officeDocument/2006/relationships/customXml" Target="../ink/ink884.xml"/><Relationship Id="rId16" Type="http://schemas.openxmlformats.org/officeDocument/2006/relationships/customXml" Target="../ink/ink792.xml"/><Relationship Id="rId221" Type="http://schemas.openxmlformats.org/officeDocument/2006/relationships/image" Target="../media/image895.png"/><Relationship Id="rId242" Type="http://schemas.openxmlformats.org/officeDocument/2006/relationships/customXml" Target="../ink/ink905.xml"/><Relationship Id="rId263" Type="http://schemas.openxmlformats.org/officeDocument/2006/relationships/image" Target="../media/image916.png"/><Relationship Id="rId37" Type="http://schemas.openxmlformats.org/officeDocument/2006/relationships/image" Target="../media/image803.png"/><Relationship Id="rId58" Type="http://schemas.openxmlformats.org/officeDocument/2006/relationships/customXml" Target="../ink/ink813.xml"/><Relationship Id="rId79" Type="http://schemas.openxmlformats.org/officeDocument/2006/relationships/image" Target="../media/image824.png"/><Relationship Id="rId102" Type="http://schemas.openxmlformats.org/officeDocument/2006/relationships/customXml" Target="../ink/ink835.xml"/><Relationship Id="rId123" Type="http://schemas.openxmlformats.org/officeDocument/2006/relationships/image" Target="../media/image846.png"/><Relationship Id="rId144" Type="http://schemas.openxmlformats.org/officeDocument/2006/relationships/customXml" Target="../ink/ink856.xml"/><Relationship Id="rId90" Type="http://schemas.openxmlformats.org/officeDocument/2006/relationships/customXml" Target="../ink/ink829.xml"/><Relationship Id="rId165" Type="http://schemas.openxmlformats.org/officeDocument/2006/relationships/image" Target="../media/image867.png"/><Relationship Id="rId186" Type="http://schemas.openxmlformats.org/officeDocument/2006/relationships/customXml" Target="../ink/ink877.xml"/><Relationship Id="rId211" Type="http://schemas.openxmlformats.org/officeDocument/2006/relationships/image" Target="../media/image890.png"/><Relationship Id="rId232" Type="http://schemas.openxmlformats.org/officeDocument/2006/relationships/customXml" Target="../ink/ink900.xml"/><Relationship Id="rId253" Type="http://schemas.openxmlformats.org/officeDocument/2006/relationships/image" Target="../media/image911.png"/><Relationship Id="rId27" Type="http://schemas.openxmlformats.org/officeDocument/2006/relationships/image" Target="../media/image798.png"/><Relationship Id="rId48" Type="http://schemas.openxmlformats.org/officeDocument/2006/relationships/customXml" Target="../ink/ink808.xml"/><Relationship Id="rId69" Type="http://schemas.openxmlformats.org/officeDocument/2006/relationships/image" Target="../media/image819.png"/><Relationship Id="rId113" Type="http://schemas.openxmlformats.org/officeDocument/2006/relationships/image" Target="../media/image841.png"/><Relationship Id="rId134" Type="http://schemas.openxmlformats.org/officeDocument/2006/relationships/customXml" Target="../ink/ink851.xml"/><Relationship Id="rId80" Type="http://schemas.openxmlformats.org/officeDocument/2006/relationships/customXml" Target="../ink/ink824.xml"/><Relationship Id="rId155" Type="http://schemas.openxmlformats.org/officeDocument/2006/relationships/image" Target="../media/image862.png"/><Relationship Id="rId176" Type="http://schemas.openxmlformats.org/officeDocument/2006/relationships/customXml" Target="../ink/ink872.xml"/><Relationship Id="rId197" Type="http://schemas.openxmlformats.org/officeDocument/2006/relationships/image" Target="../media/image883.png"/><Relationship Id="rId201" Type="http://schemas.openxmlformats.org/officeDocument/2006/relationships/image" Target="../media/image885.png"/><Relationship Id="rId222" Type="http://schemas.openxmlformats.org/officeDocument/2006/relationships/customXml" Target="../ink/ink895.xml"/><Relationship Id="rId243" Type="http://schemas.openxmlformats.org/officeDocument/2006/relationships/image" Target="../media/image906.png"/><Relationship Id="rId264" Type="http://schemas.openxmlformats.org/officeDocument/2006/relationships/customXml" Target="../ink/ink916.xml"/><Relationship Id="rId17" Type="http://schemas.openxmlformats.org/officeDocument/2006/relationships/image" Target="../media/image793.png"/><Relationship Id="rId38" Type="http://schemas.openxmlformats.org/officeDocument/2006/relationships/customXml" Target="../ink/ink803.xml"/><Relationship Id="rId59" Type="http://schemas.openxmlformats.org/officeDocument/2006/relationships/image" Target="../media/image814.png"/><Relationship Id="rId103" Type="http://schemas.openxmlformats.org/officeDocument/2006/relationships/image" Target="../media/image836.png"/><Relationship Id="rId124" Type="http://schemas.openxmlformats.org/officeDocument/2006/relationships/customXml" Target="../ink/ink846.xml"/><Relationship Id="rId70" Type="http://schemas.openxmlformats.org/officeDocument/2006/relationships/customXml" Target="../ink/ink819.xml"/><Relationship Id="rId91" Type="http://schemas.openxmlformats.org/officeDocument/2006/relationships/image" Target="../media/image830.png"/><Relationship Id="rId145" Type="http://schemas.openxmlformats.org/officeDocument/2006/relationships/image" Target="../media/image857.png"/><Relationship Id="rId166" Type="http://schemas.openxmlformats.org/officeDocument/2006/relationships/customXml" Target="../ink/ink867.xml"/><Relationship Id="rId187" Type="http://schemas.openxmlformats.org/officeDocument/2006/relationships/image" Target="../media/image8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90.xml"/><Relationship Id="rId233" Type="http://schemas.openxmlformats.org/officeDocument/2006/relationships/image" Target="../media/image901.png"/><Relationship Id="rId254" Type="http://schemas.openxmlformats.org/officeDocument/2006/relationships/customXml" Target="../ink/ink911.xml"/><Relationship Id="rId28" Type="http://schemas.openxmlformats.org/officeDocument/2006/relationships/customXml" Target="../ink/ink798.xml"/><Relationship Id="rId49" Type="http://schemas.openxmlformats.org/officeDocument/2006/relationships/image" Target="../media/image809.png"/><Relationship Id="rId114" Type="http://schemas.openxmlformats.org/officeDocument/2006/relationships/customXml" Target="../ink/ink84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2.xml"/><Relationship Id="rId117" Type="http://schemas.openxmlformats.org/officeDocument/2006/relationships/image" Target="../media/image978.png"/><Relationship Id="rId21" Type="http://schemas.openxmlformats.org/officeDocument/2006/relationships/image" Target="../media/image930.png"/><Relationship Id="rId42" Type="http://schemas.openxmlformats.org/officeDocument/2006/relationships/customXml" Target="../ink/ink940.xml"/><Relationship Id="rId47" Type="http://schemas.openxmlformats.org/officeDocument/2006/relationships/image" Target="../media/image943.png"/><Relationship Id="rId63" Type="http://schemas.openxmlformats.org/officeDocument/2006/relationships/image" Target="../media/image951.png"/><Relationship Id="rId68" Type="http://schemas.openxmlformats.org/officeDocument/2006/relationships/customXml" Target="../ink/ink953.xml"/><Relationship Id="rId84" Type="http://schemas.openxmlformats.org/officeDocument/2006/relationships/customXml" Target="../ink/ink961.xml"/><Relationship Id="rId89" Type="http://schemas.openxmlformats.org/officeDocument/2006/relationships/image" Target="../media/image964.png"/><Relationship Id="rId112" Type="http://schemas.openxmlformats.org/officeDocument/2006/relationships/customXml" Target="../ink/ink975.xml"/><Relationship Id="rId16" Type="http://schemas.openxmlformats.org/officeDocument/2006/relationships/customXml" Target="../ink/ink927.xml"/><Relationship Id="rId107" Type="http://schemas.openxmlformats.org/officeDocument/2006/relationships/image" Target="../media/image973.png"/><Relationship Id="rId11" Type="http://schemas.openxmlformats.org/officeDocument/2006/relationships/image" Target="../media/image925.png"/><Relationship Id="rId32" Type="http://schemas.openxmlformats.org/officeDocument/2006/relationships/customXml" Target="../ink/ink935.xml"/><Relationship Id="rId37" Type="http://schemas.openxmlformats.org/officeDocument/2006/relationships/image" Target="../media/image938.png"/><Relationship Id="rId53" Type="http://schemas.openxmlformats.org/officeDocument/2006/relationships/image" Target="../media/image946.png"/><Relationship Id="rId58" Type="http://schemas.openxmlformats.org/officeDocument/2006/relationships/customXml" Target="../ink/ink948.xml"/><Relationship Id="rId74" Type="http://schemas.openxmlformats.org/officeDocument/2006/relationships/customXml" Target="../ink/ink956.xml"/><Relationship Id="rId79" Type="http://schemas.openxmlformats.org/officeDocument/2006/relationships/image" Target="../media/image959.png"/><Relationship Id="rId102" Type="http://schemas.openxmlformats.org/officeDocument/2006/relationships/customXml" Target="../ink/ink970.xml"/><Relationship Id="rId5" Type="http://schemas.openxmlformats.org/officeDocument/2006/relationships/image" Target="../media/image922.png"/><Relationship Id="rId61" Type="http://schemas.openxmlformats.org/officeDocument/2006/relationships/image" Target="../media/image950.png"/><Relationship Id="rId82" Type="http://schemas.openxmlformats.org/officeDocument/2006/relationships/customXml" Target="../ink/ink960.xml"/><Relationship Id="rId90" Type="http://schemas.openxmlformats.org/officeDocument/2006/relationships/customXml" Target="../ink/ink964.xml"/><Relationship Id="rId95" Type="http://schemas.openxmlformats.org/officeDocument/2006/relationships/image" Target="../media/image967.png"/><Relationship Id="rId19" Type="http://schemas.openxmlformats.org/officeDocument/2006/relationships/image" Target="../media/image929.png"/><Relationship Id="rId14" Type="http://schemas.openxmlformats.org/officeDocument/2006/relationships/customXml" Target="../ink/ink926.xml"/><Relationship Id="rId22" Type="http://schemas.openxmlformats.org/officeDocument/2006/relationships/customXml" Target="../ink/ink930.xml"/><Relationship Id="rId27" Type="http://schemas.openxmlformats.org/officeDocument/2006/relationships/image" Target="../media/image933.png"/><Relationship Id="rId30" Type="http://schemas.openxmlformats.org/officeDocument/2006/relationships/customXml" Target="../ink/ink934.xml"/><Relationship Id="rId35" Type="http://schemas.openxmlformats.org/officeDocument/2006/relationships/image" Target="../media/image937.png"/><Relationship Id="rId43" Type="http://schemas.openxmlformats.org/officeDocument/2006/relationships/image" Target="../media/image941.png"/><Relationship Id="rId48" Type="http://schemas.openxmlformats.org/officeDocument/2006/relationships/customXml" Target="../ink/ink943.xml"/><Relationship Id="rId56" Type="http://schemas.openxmlformats.org/officeDocument/2006/relationships/customXml" Target="../ink/ink947.xml"/><Relationship Id="rId64" Type="http://schemas.openxmlformats.org/officeDocument/2006/relationships/customXml" Target="../ink/ink951.xml"/><Relationship Id="rId69" Type="http://schemas.openxmlformats.org/officeDocument/2006/relationships/image" Target="../media/image954.png"/><Relationship Id="rId77" Type="http://schemas.openxmlformats.org/officeDocument/2006/relationships/image" Target="../media/image958.png"/><Relationship Id="rId100" Type="http://schemas.openxmlformats.org/officeDocument/2006/relationships/customXml" Target="../ink/ink969.xml"/><Relationship Id="rId105" Type="http://schemas.openxmlformats.org/officeDocument/2006/relationships/image" Target="../media/image972.png"/><Relationship Id="rId113" Type="http://schemas.openxmlformats.org/officeDocument/2006/relationships/image" Target="../media/image976.png"/><Relationship Id="rId118" Type="http://schemas.openxmlformats.org/officeDocument/2006/relationships/customXml" Target="../ink/ink978.xml"/><Relationship Id="rId8" Type="http://schemas.openxmlformats.org/officeDocument/2006/relationships/customXml" Target="../ink/ink923.xml"/><Relationship Id="rId51" Type="http://schemas.openxmlformats.org/officeDocument/2006/relationships/image" Target="../media/image945.png"/><Relationship Id="rId72" Type="http://schemas.openxmlformats.org/officeDocument/2006/relationships/customXml" Target="../ink/ink955.xml"/><Relationship Id="rId80" Type="http://schemas.openxmlformats.org/officeDocument/2006/relationships/customXml" Target="../ink/ink959.xml"/><Relationship Id="rId85" Type="http://schemas.openxmlformats.org/officeDocument/2006/relationships/image" Target="../media/image962.png"/><Relationship Id="rId93" Type="http://schemas.openxmlformats.org/officeDocument/2006/relationships/image" Target="../media/image966.png"/><Relationship Id="rId98" Type="http://schemas.openxmlformats.org/officeDocument/2006/relationships/customXml" Target="../ink/ink968.xml"/><Relationship Id="rId121" Type="http://schemas.openxmlformats.org/officeDocument/2006/relationships/image" Target="../media/image980.png"/><Relationship Id="rId3" Type="http://schemas.openxmlformats.org/officeDocument/2006/relationships/image" Target="../media/image921.png"/><Relationship Id="rId12" Type="http://schemas.openxmlformats.org/officeDocument/2006/relationships/customXml" Target="../ink/ink925.xml"/><Relationship Id="rId17" Type="http://schemas.openxmlformats.org/officeDocument/2006/relationships/image" Target="../media/image928.png"/><Relationship Id="rId25" Type="http://schemas.openxmlformats.org/officeDocument/2006/relationships/image" Target="../media/image932.png"/><Relationship Id="rId33" Type="http://schemas.openxmlformats.org/officeDocument/2006/relationships/image" Target="../media/image936.png"/><Relationship Id="rId38" Type="http://schemas.openxmlformats.org/officeDocument/2006/relationships/customXml" Target="../ink/ink938.xml"/><Relationship Id="rId46" Type="http://schemas.openxmlformats.org/officeDocument/2006/relationships/customXml" Target="../ink/ink942.xml"/><Relationship Id="rId59" Type="http://schemas.openxmlformats.org/officeDocument/2006/relationships/image" Target="../media/image949.png"/><Relationship Id="rId67" Type="http://schemas.openxmlformats.org/officeDocument/2006/relationships/image" Target="../media/image953.png"/><Relationship Id="rId103" Type="http://schemas.openxmlformats.org/officeDocument/2006/relationships/image" Target="../media/image971.png"/><Relationship Id="rId108" Type="http://schemas.openxmlformats.org/officeDocument/2006/relationships/customXml" Target="../ink/ink973.xml"/><Relationship Id="rId116" Type="http://schemas.openxmlformats.org/officeDocument/2006/relationships/customXml" Target="../ink/ink977.xml"/><Relationship Id="rId20" Type="http://schemas.openxmlformats.org/officeDocument/2006/relationships/customXml" Target="../ink/ink929.xml"/><Relationship Id="rId41" Type="http://schemas.openxmlformats.org/officeDocument/2006/relationships/image" Target="../media/image940.png"/><Relationship Id="rId54" Type="http://schemas.openxmlformats.org/officeDocument/2006/relationships/customXml" Target="../ink/ink946.xml"/><Relationship Id="rId62" Type="http://schemas.openxmlformats.org/officeDocument/2006/relationships/customXml" Target="../ink/ink950.xml"/><Relationship Id="rId70" Type="http://schemas.openxmlformats.org/officeDocument/2006/relationships/customXml" Target="../ink/ink954.xml"/><Relationship Id="rId75" Type="http://schemas.openxmlformats.org/officeDocument/2006/relationships/image" Target="../media/image957.png"/><Relationship Id="rId83" Type="http://schemas.openxmlformats.org/officeDocument/2006/relationships/image" Target="../media/image961.png"/><Relationship Id="rId88" Type="http://schemas.openxmlformats.org/officeDocument/2006/relationships/customXml" Target="../ink/ink963.xml"/><Relationship Id="rId91" Type="http://schemas.openxmlformats.org/officeDocument/2006/relationships/image" Target="../media/image965.png"/><Relationship Id="rId96" Type="http://schemas.openxmlformats.org/officeDocument/2006/relationships/customXml" Target="../ink/ink967.xml"/><Relationship Id="rId111" Type="http://schemas.openxmlformats.org/officeDocument/2006/relationships/image" Target="../media/image9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2.xml"/><Relationship Id="rId15" Type="http://schemas.openxmlformats.org/officeDocument/2006/relationships/image" Target="../media/image927.png"/><Relationship Id="rId23" Type="http://schemas.openxmlformats.org/officeDocument/2006/relationships/image" Target="../media/image931.png"/><Relationship Id="rId28" Type="http://schemas.openxmlformats.org/officeDocument/2006/relationships/customXml" Target="../ink/ink933.xml"/><Relationship Id="rId36" Type="http://schemas.openxmlformats.org/officeDocument/2006/relationships/customXml" Target="../ink/ink937.xml"/><Relationship Id="rId49" Type="http://schemas.openxmlformats.org/officeDocument/2006/relationships/image" Target="../media/image944.png"/><Relationship Id="rId57" Type="http://schemas.openxmlformats.org/officeDocument/2006/relationships/image" Target="../media/image948.png"/><Relationship Id="rId106" Type="http://schemas.openxmlformats.org/officeDocument/2006/relationships/customXml" Target="../ink/ink972.xml"/><Relationship Id="rId114" Type="http://schemas.openxmlformats.org/officeDocument/2006/relationships/customXml" Target="../ink/ink976.xml"/><Relationship Id="rId119" Type="http://schemas.openxmlformats.org/officeDocument/2006/relationships/image" Target="../media/image979.png"/><Relationship Id="rId10" Type="http://schemas.openxmlformats.org/officeDocument/2006/relationships/customXml" Target="../ink/ink924.xml"/><Relationship Id="rId31" Type="http://schemas.openxmlformats.org/officeDocument/2006/relationships/image" Target="../media/image935.png"/><Relationship Id="rId44" Type="http://schemas.openxmlformats.org/officeDocument/2006/relationships/customXml" Target="../ink/ink941.xml"/><Relationship Id="rId52" Type="http://schemas.openxmlformats.org/officeDocument/2006/relationships/customXml" Target="../ink/ink945.xml"/><Relationship Id="rId60" Type="http://schemas.openxmlformats.org/officeDocument/2006/relationships/customXml" Target="../ink/ink949.xml"/><Relationship Id="rId65" Type="http://schemas.openxmlformats.org/officeDocument/2006/relationships/image" Target="../media/image952.png"/><Relationship Id="rId73" Type="http://schemas.openxmlformats.org/officeDocument/2006/relationships/image" Target="../media/image956.png"/><Relationship Id="rId78" Type="http://schemas.openxmlformats.org/officeDocument/2006/relationships/customXml" Target="../ink/ink958.xml"/><Relationship Id="rId81" Type="http://schemas.openxmlformats.org/officeDocument/2006/relationships/image" Target="../media/image960.png"/><Relationship Id="rId86" Type="http://schemas.openxmlformats.org/officeDocument/2006/relationships/customXml" Target="../ink/ink962.xml"/><Relationship Id="rId94" Type="http://schemas.openxmlformats.org/officeDocument/2006/relationships/customXml" Target="../ink/ink966.xml"/><Relationship Id="rId99" Type="http://schemas.openxmlformats.org/officeDocument/2006/relationships/image" Target="../media/image969.png"/><Relationship Id="rId101" Type="http://schemas.openxmlformats.org/officeDocument/2006/relationships/image" Target="../media/image970.png"/><Relationship Id="rId4" Type="http://schemas.openxmlformats.org/officeDocument/2006/relationships/customXml" Target="../ink/ink921.xml"/><Relationship Id="rId9" Type="http://schemas.openxmlformats.org/officeDocument/2006/relationships/image" Target="../media/image924.png"/><Relationship Id="rId13" Type="http://schemas.openxmlformats.org/officeDocument/2006/relationships/image" Target="../media/image926.png"/><Relationship Id="rId18" Type="http://schemas.openxmlformats.org/officeDocument/2006/relationships/customXml" Target="../ink/ink928.xml"/><Relationship Id="rId39" Type="http://schemas.openxmlformats.org/officeDocument/2006/relationships/image" Target="../media/image939.png"/><Relationship Id="rId109" Type="http://schemas.openxmlformats.org/officeDocument/2006/relationships/image" Target="../media/image974.png"/><Relationship Id="rId34" Type="http://schemas.openxmlformats.org/officeDocument/2006/relationships/customXml" Target="../ink/ink936.xml"/><Relationship Id="rId50" Type="http://schemas.openxmlformats.org/officeDocument/2006/relationships/customXml" Target="../ink/ink944.xml"/><Relationship Id="rId55" Type="http://schemas.openxmlformats.org/officeDocument/2006/relationships/image" Target="../media/image947.png"/><Relationship Id="rId76" Type="http://schemas.openxmlformats.org/officeDocument/2006/relationships/customXml" Target="../ink/ink957.xml"/><Relationship Id="rId97" Type="http://schemas.openxmlformats.org/officeDocument/2006/relationships/image" Target="../media/image968.png"/><Relationship Id="rId104" Type="http://schemas.openxmlformats.org/officeDocument/2006/relationships/customXml" Target="../ink/ink971.xml"/><Relationship Id="rId120" Type="http://schemas.openxmlformats.org/officeDocument/2006/relationships/customXml" Target="../ink/ink979.xml"/><Relationship Id="rId7" Type="http://schemas.openxmlformats.org/officeDocument/2006/relationships/image" Target="../media/image923.png"/><Relationship Id="rId71" Type="http://schemas.openxmlformats.org/officeDocument/2006/relationships/image" Target="../media/image955.png"/><Relationship Id="rId92" Type="http://schemas.openxmlformats.org/officeDocument/2006/relationships/customXml" Target="../ink/ink965.xml"/><Relationship Id="rId2" Type="http://schemas.openxmlformats.org/officeDocument/2006/relationships/customXml" Target="../ink/ink920.xml"/><Relationship Id="rId29" Type="http://schemas.openxmlformats.org/officeDocument/2006/relationships/image" Target="../media/image934.png"/><Relationship Id="rId24" Type="http://schemas.openxmlformats.org/officeDocument/2006/relationships/customXml" Target="../ink/ink931.xml"/><Relationship Id="rId40" Type="http://schemas.openxmlformats.org/officeDocument/2006/relationships/customXml" Target="../ink/ink939.xml"/><Relationship Id="rId45" Type="http://schemas.openxmlformats.org/officeDocument/2006/relationships/image" Target="../media/image942.png"/><Relationship Id="rId66" Type="http://schemas.openxmlformats.org/officeDocument/2006/relationships/customXml" Target="../ink/ink952.xml"/><Relationship Id="rId87" Type="http://schemas.openxmlformats.org/officeDocument/2006/relationships/image" Target="../media/image963.png"/><Relationship Id="rId110" Type="http://schemas.openxmlformats.org/officeDocument/2006/relationships/customXml" Target="../ink/ink974.xml"/><Relationship Id="rId115" Type="http://schemas.openxmlformats.org/officeDocument/2006/relationships/image" Target="../media/image97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6.png"/><Relationship Id="rId18" Type="http://schemas.openxmlformats.org/officeDocument/2006/relationships/customXml" Target="../ink/ink988.xml"/><Relationship Id="rId26" Type="http://schemas.openxmlformats.org/officeDocument/2006/relationships/customXml" Target="../ink/ink992.xml"/><Relationship Id="rId39" Type="http://schemas.openxmlformats.org/officeDocument/2006/relationships/image" Target="../media/image999.png"/><Relationship Id="rId21" Type="http://schemas.openxmlformats.org/officeDocument/2006/relationships/image" Target="../media/image990.png"/><Relationship Id="rId34" Type="http://schemas.openxmlformats.org/officeDocument/2006/relationships/customXml" Target="../ink/ink996.xml"/><Relationship Id="rId42" Type="http://schemas.openxmlformats.org/officeDocument/2006/relationships/customXml" Target="../ink/ink1000.xml"/><Relationship Id="rId47" Type="http://schemas.openxmlformats.org/officeDocument/2006/relationships/image" Target="../media/image1003.png"/><Relationship Id="rId50" Type="http://schemas.openxmlformats.org/officeDocument/2006/relationships/customXml" Target="../ink/ink1004.xml"/><Relationship Id="rId55" Type="http://schemas.openxmlformats.org/officeDocument/2006/relationships/image" Target="../media/image1007.png"/><Relationship Id="rId63" Type="http://schemas.openxmlformats.org/officeDocument/2006/relationships/image" Target="../media/image1011.png"/><Relationship Id="rId7" Type="http://schemas.openxmlformats.org/officeDocument/2006/relationships/image" Target="../media/image983.png"/><Relationship Id="rId2" Type="http://schemas.openxmlformats.org/officeDocument/2006/relationships/customXml" Target="../ink/ink980.xml"/><Relationship Id="rId16" Type="http://schemas.openxmlformats.org/officeDocument/2006/relationships/customXml" Target="../ink/ink987.xml"/><Relationship Id="rId20" Type="http://schemas.openxmlformats.org/officeDocument/2006/relationships/customXml" Target="../ink/ink989.xml"/><Relationship Id="rId29" Type="http://schemas.openxmlformats.org/officeDocument/2006/relationships/image" Target="../media/image994.png"/><Relationship Id="rId41" Type="http://schemas.openxmlformats.org/officeDocument/2006/relationships/image" Target="../media/image1000.png"/><Relationship Id="rId54" Type="http://schemas.openxmlformats.org/officeDocument/2006/relationships/customXml" Target="../ink/ink1006.xml"/><Relationship Id="rId62" Type="http://schemas.openxmlformats.org/officeDocument/2006/relationships/customXml" Target="../ink/ink10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2.xml"/><Relationship Id="rId11" Type="http://schemas.openxmlformats.org/officeDocument/2006/relationships/image" Target="../media/image985.png"/><Relationship Id="rId24" Type="http://schemas.openxmlformats.org/officeDocument/2006/relationships/customXml" Target="../ink/ink991.xml"/><Relationship Id="rId32" Type="http://schemas.openxmlformats.org/officeDocument/2006/relationships/customXml" Target="../ink/ink995.xml"/><Relationship Id="rId37" Type="http://schemas.openxmlformats.org/officeDocument/2006/relationships/image" Target="../media/image998.png"/><Relationship Id="rId40" Type="http://schemas.openxmlformats.org/officeDocument/2006/relationships/customXml" Target="../ink/ink999.xml"/><Relationship Id="rId45" Type="http://schemas.openxmlformats.org/officeDocument/2006/relationships/image" Target="../media/image1002.png"/><Relationship Id="rId53" Type="http://schemas.openxmlformats.org/officeDocument/2006/relationships/image" Target="../media/image1006.png"/><Relationship Id="rId58" Type="http://schemas.openxmlformats.org/officeDocument/2006/relationships/customXml" Target="../ink/ink1008.xml"/><Relationship Id="rId5" Type="http://schemas.openxmlformats.org/officeDocument/2006/relationships/image" Target="../media/image982.png"/><Relationship Id="rId15" Type="http://schemas.openxmlformats.org/officeDocument/2006/relationships/image" Target="../media/image987.png"/><Relationship Id="rId23" Type="http://schemas.openxmlformats.org/officeDocument/2006/relationships/image" Target="../media/image991.png"/><Relationship Id="rId28" Type="http://schemas.openxmlformats.org/officeDocument/2006/relationships/customXml" Target="../ink/ink993.xml"/><Relationship Id="rId36" Type="http://schemas.openxmlformats.org/officeDocument/2006/relationships/customXml" Target="../ink/ink997.xml"/><Relationship Id="rId49" Type="http://schemas.openxmlformats.org/officeDocument/2006/relationships/image" Target="../media/image1004.png"/><Relationship Id="rId57" Type="http://schemas.openxmlformats.org/officeDocument/2006/relationships/image" Target="../media/image1008.png"/><Relationship Id="rId61" Type="http://schemas.openxmlformats.org/officeDocument/2006/relationships/image" Target="../media/image1010.png"/><Relationship Id="rId10" Type="http://schemas.openxmlformats.org/officeDocument/2006/relationships/customXml" Target="../ink/ink984.xml"/><Relationship Id="rId19" Type="http://schemas.openxmlformats.org/officeDocument/2006/relationships/image" Target="../media/image989.png"/><Relationship Id="rId31" Type="http://schemas.openxmlformats.org/officeDocument/2006/relationships/image" Target="../media/image995.png"/><Relationship Id="rId44" Type="http://schemas.openxmlformats.org/officeDocument/2006/relationships/customXml" Target="../ink/ink1001.xml"/><Relationship Id="rId52" Type="http://schemas.openxmlformats.org/officeDocument/2006/relationships/customXml" Target="../ink/ink1005.xml"/><Relationship Id="rId60" Type="http://schemas.openxmlformats.org/officeDocument/2006/relationships/customXml" Target="../ink/ink1009.xml"/><Relationship Id="rId65" Type="http://schemas.openxmlformats.org/officeDocument/2006/relationships/image" Target="../media/image1012.png"/><Relationship Id="rId4" Type="http://schemas.openxmlformats.org/officeDocument/2006/relationships/customXml" Target="../ink/ink981.xml"/><Relationship Id="rId9" Type="http://schemas.openxmlformats.org/officeDocument/2006/relationships/image" Target="../media/image984.png"/><Relationship Id="rId14" Type="http://schemas.openxmlformats.org/officeDocument/2006/relationships/customXml" Target="../ink/ink986.xml"/><Relationship Id="rId22" Type="http://schemas.openxmlformats.org/officeDocument/2006/relationships/customXml" Target="../ink/ink990.xml"/><Relationship Id="rId27" Type="http://schemas.openxmlformats.org/officeDocument/2006/relationships/image" Target="../media/image993.png"/><Relationship Id="rId30" Type="http://schemas.openxmlformats.org/officeDocument/2006/relationships/customXml" Target="../ink/ink994.xml"/><Relationship Id="rId35" Type="http://schemas.openxmlformats.org/officeDocument/2006/relationships/image" Target="../media/image997.png"/><Relationship Id="rId43" Type="http://schemas.openxmlformats.org/officeDocument/2006/relationships/image" Target="../media/image1001.png"/><Relationship Id="rId48" Type="http://schemas.openxmlformats.org/officeDocument/2006/relationships/customXml" Target="../ink/ink1003.xml"/><Relationship Id="rId56" Type="http://schemas.openxmlformats.org/officeDocument/2006/relationships/customXml" Target="../ink/ink1007.xml"/><Relationship Id="rId64" Type="http://schemas.openxmlformats.org/officeDocument/2006/relationships/customXml" Target="../ink/ink1011.xml"/><Relationship Id="rId8" Type="http://schemas.openxmlformats.org/officeDocument/2006/relationships/customXml" Target="../ink/ink983.xml"/><Relationship Id="rId51" Type="http://schemas.openxmlformats.org/officeDocument/2006/relationships/image" Target="../media/image1005.png"/><Relationship Id="rId3" Type="http://schemas.openxmlformats.org/officeDocument/2006/relationships/image" Target="../media/image981.png"/><Relationship Id="rId12" Type="http://schemas.openxmlformats.org/officeDocument/2006/relationships/customXml" Target="../ink/ink985.xml"/><Relationship Id="rId17" Type="http://schemas.openxmlformats.org/officeDocument/2006/relationships/image" Target="../media/image988.png"/><Relationship Id="rId25" Type="http://schemas.openxmlformats.org/officeDocument/2006/relationships/image" Target="../media/image992.png"/><Relationship Id="rId33" Type="http://schemas.openxmlformats.org/officeDocument/2006/relationships/image" Target="../media/image996.png"/><Relationship Id="rId38" Type="http://schemas.openxmlformats.org/officeDocument/2006/relationships/customXml" Target="../ink/ink998.xml"/><Relationship Id="rId46" Type="http://schemas.openxmlformats.org/officeDocument/2006/relationships/customXml" Target="../ink/ink1002.xml"/><Relationship Id="rId59" Type="http://schemas.openxmlformats.org/officeDocument/2006/relationships/image" Target="../media/image100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4.xml"/><Relationship Id="rId21" Type="http://schemas.openxmlformats.org/officeDocument/2006/relationships/image" Target="../media/image1022.png"/><Relationship Id="rId42" Type="http://schemas.openxmlformats.org/officeDocument/2006/relationships/customXml" Target="../ink/ink1032.xml"/><Relationship Id="rId47" Type="http://schemas.openxmlformats.org/officeDocument/2006/relationships/image" Target="../media/image1035.png"/><Relationship Id="rId63" Type="http://schemas.openxmlformats.org/officeDocument/2006/relationships/image" Target="../media/image1043.png"/><Relationship Id="rId68" Type="http://schemas.openxmlformats.org/officeDocument/2006/relationships/customXml" Target="../ink/ink1045.xml"/><Relationship Id="rId84" Type="http://schemas.openxmlformats.org/officeDocument/2006/relationships/customXml" Target="../ink/ink1053.xml"/><Relationship Id="rId89" Type="http://schemas.openxmlformats.org/officeDocument/2006/relationships/image" Target="../media/image1056.png"/><Relationship Id="rId112" Type="http://schemas.openxmlformats.org/officeDocument/2006/relationships/customXml" Target="../ink/ink1067.xml"/><Relationship Id="rId16" Type="http://schemas.openxmlformats.org/officeDocument/2006/relationships/customXml" Target="../ink/ink1019.xml"/><Relationship Id="rId107" Type="http://schemas.openxmlformats.org/officeDocument/2006/relationships/image" Target="../media/image1065.png"/><Relationship Id="rId11" Type="http://schemas.openxmlformats.org/officeDocument/2006/relationships/image" Target="../media/image1017.png"/><Relationship Id="rId24" Type="http://schemas.openxmlformats.org/officeDocument/2006/relationships/customXml" Target="../ink/ink1023.xml"/><Relationship Id="rId32" Type="http://schemas.openxmlformats.org/officeDocument/2006/relationships/customXml" Target="../ink/ink1027.xml"/><Relationship Id="rId37" Type="http://schemas.openxmlformats.org/officeDocument/2006/relationships/image" Target="../media/image1030.png"/><Relationship Id="rId40" Type="http://schemas.openxmlformats.org/officeDocument/2006/relationships/customXml" Target="../ink/ink1031.xml"/><Relationship Id="rId45" Type="http://schemas.openxmlformats.org/officeDocument/2006/relationships/image" Target="../media/image1034.png"/><Relationship Id="rId53" Type="http://schemas.openxmlformats.org/officeDocument/2006/relationships/image" Target="../media/image1038.png"/><Relationship Id="rId58" Type="http://schemas.openxmlformats.org/officeDocument/2006/relationships/customXml" Target="../ink/ink1040.xml"/><Relationship Id="rId66" Type="http://schemas.openxmlformats.org/officeDocument/2006/relationships/customXml" Target="../ink/ink1044.xml"/><Relationship Id="rId74" Type="http://schemas.openxmlformats.org/officeDocument/2006/relationships/customXml" Target="../ink/ink1048.xml"/><Relationship Id="rId79" Type="http://schemas.openxmlformats.org/officeDocument/2006/relationships/image" Target="../media/image1051.png"/><Relationship Id="rId87" Type="http://schemas.openxmlformats.org/officeDocument/2006/relationships/image" Target="../media/image1055.png"/><Relationship Id="rId102" Type="http://schemas.openxmlformats.org/officeDocument/2006/relationships/customXml" Target="../ink/ink1062.xml"/><Relationship Id="rId110" Type="http://schemas.openxmlformats.org/officeDocument/2006/relationships/customXml" Target="../ink/ink1066.xml"/><Relationship Id="rId115" Type="http://schemas.openxmlformats.org/officeDocument/2006/relationships/image" Target="../media/image1069.png"/><Relationship Id="rId5" Type="http://schemas.openxmlformats.org/officeDocument/2006/relationships/image" Target="../media/image1014.png"/><Relationship Id="rId61" Type="http://schemas.openxmlformats.org/officeDocument/2006/relationships/image" Target="../media/image1042.png"/><Relationship Id="rId82" Type="http://schemas.openxmlformats.org/officeDocument/2006/relationships/customXml" Target="../ink/ink1052.xml"/><Relationship Id="rId90" Type="http://schemas.openxmlformats.org/officeDocument/2006/relationships/customXml" Target="../ink/ink1056.xml"/><Relationship Id="rId95" Type="http://schemas.openxmlformats.org/officeDocument/2006/relationships/image" Target="../media/image1059.png"/><Relationship Id="rId19" Type="http://schemas.openxmlformats.org/officeDocument/2006/relationships/image" Target="../media/image1021.png"/><Relationship Id="rId14" Type="http://schemas.openxmlformats.org/officeDocument/2006/relationships/customXml" Target="../ink/ink1018.xml"/><Relationship Id="rId22" Type="http://schemas.openxmlformats.org/officeDocument/2006/relationships/customXml" Target="../ink/ink1022.xml"/><Relationship Id="rId27" Type="http://schemas.openxmlformats.org/officeDocument/2006/relationships/image" Target="../media/image1025.png"/><Relationship Id="rId30" Type="http://schemas.openxmlformats.org/officeDocument/2006/relationships/customXml" Target="../ink/ink1026.xml"/><Relationship Id="rId35" Type="http://schemas.openxmlformats.org/officeDocument/2006/relationships/image" Target="../media/image1029.png"/><Relationship Id="rId43" Type="http://schemas.openxmlformats.org/officeDocument/2006/relationships/image" Target="../media/image1033.png"/><Relationship Id="rId48" Type="http://schemas.openxmlformats.org/officeDocument/2006/relationships/customXml" Target="../ink/ink1035.xml"/><Relationship Id="rId56" Type="http://schemas.openxmlformats.org/officeDocument/2006/relationships/customXml" Target="../ink/ink1039.xml"/><Relationship Id="rId64" Type="http://schemas.openxmlformats.org/officeDocument/2006/relationships/customXml" Target="../ink/ink1043.xml"/><Relationship Id="rId69" Type="http://schemas.openxmlformats.org/officeDocument/2006/relationships/image" Target="../media/image1046.png"/><Relationship Id="rId77" Type="http://schemas.openxmlformats.org/officeDocument/2006/relationships/image" Target="../media/image1050.png"/><Relationship Id="rId100" Type="http://schemas.openxmlformats.org/officeDocument/2006/relationships/customXml" Target="../ink/ink1061.xml"/><Relationship Id="rId105" Type="http://schemas.openxmlformats.org/officeDocument/2006/relationships/image" Target="../media/image1064.png"/><Relationship Id="rId113" Type="http://schemas.openxmlformats.org/officeDocument/2006/relationships/image" Target="../media/image1068.png"/><Relationship Id="rId8" Type="http://schemas.openxmlformats.org/officeDocument/2006/relationships/customXml" Target="../ink/ink1015.xml"/><Relationship Id="rId51" Type="http://schemas.openxmlformats.org/officeDocument/2006/relationships/image" Target="../media/image1037.png"/><Relationship Id="rId72" Type="http://schemas.openxmlformats.org/officeDocument/2006/relationships/customXml" Target="../ink/ink1047.xml"/><Relationship Id="rId80" Type="http://schemas.openxmlformats.org/officeDocument/2006/relationships/customXml" Target="../ink/ink1051.xml"/><Relationship Id="rId85" Type="http://schemas.openxmlformats.org/officeDocument/2006/relationships/image" Target="../media/image1054.png"/><Relationship Id="rId93" Type="http://schemas.openxmlformats.org/officeDocument/2006/relationships/image" Target="../media/image1058.png"/><Relationship Id="rId98" Type="http://schemas.openxmlformats.org/officeDocument/2006/relationships/customXml" Target="../ink/ink1060.xml"/><Relationship Id="rId3" Type="http://schemas.openxmlformats.org/officeDocument/2006/relationships/image" Target="../media/image1013.png"/><Relationship Id="rId12" Type="http://schemas.openxmlformats.org/officeDocument/2006/relationships/customXml" Target="../ink/ink1017.xml"/><Relationship Id="rId17" Type="http://schemas.openxmlformats.org/officeDocument/2006/relationships/image" Target="../media/image1020.png"/><Relationship Id="rId25" Type="http://schemas.openxmlformats.org/officeDocument/2006/relationships/image" Target="../media/image1024.png"/><Relationship Id="rId33" Type="http://schemas.openxmlformats.org/officeDocument/2006/relationships/image" Target="../media/image1028.png"/><Relationship Id="rId38" Type="http://schemas.openxmlformats.org/officeDocument/2006/relationships/customXml" Target="../ink/ink1030.xml"/><Relationship Id="rId46" Type="http://schemas.openxmlformats.org/officeDocument/2006/relationships/customXml" Target="../ink/ink1034.xml"/><Relationship Id="rId59" Type="http://schemas.openxmlformats.org/officeDocument/2006/relationships/image" Target="../media/image1041.png"/><Relationship Id="rId67" Type="http://schemas.openxmlformats.org/officeDocument/2006/relationships/image" Target="../media/image1045.png"/><Relationship Id="rId103" Type="http://schemas.openxmlformats.org/officeDocument/2006/relationships/image" Target="../media/image1063.png"/><Relationship Id="rId108" Type="http://schemas.openxmlformats.org/officeDocument/2006/relationships/customXml" Target="../ink/ink1065.xml"/><Relationship Id="rId20" Type="http://schemas.openxmlformats.org/officeDocument/2006/relationships/customXml" Target="../ink/ink1021.xml"/><Relationship Id="rId41" Type="http://schemas.openxmlformats.org/officeDocument/2006/relationships/image" Target="../media/image1032.png"/><Relationship Id="rId54" Type="http://schemas.openxmlformats.org/officeDocument/2006/relationships/customXml" Target="../ink/ink1038.xml"/><Relationship Id="rId62" Type="http://schemas.openxmlformats.org/officeDocument/2006/relationships/customXml" Target="../ink/ink1042.xml"/><Relationship Id="rId70" Type="http://schemas.openxmlformats.org/officeDocument/2006/relationships/customXml" Target="../ink/ink1046.xml"/><Relationship Id="rId75" Type="http://schemas.openxmlformats.org/officeDocument/2006/relationships/image" Target="../media/image1049.png"/><Relationship Id="rId83" Type="http://schemas.openxmlformats.org/officeDocument/2006/relationships/image" Target="../media/image1053.png"/><Relationship Id="rId88" Type="http://schemas.openxmlformats.org/officeDocument/2006/relationships/customXml" Target="../ink/ink1055.xml"/><Relationship Id="rId91" Type="http://schemas.openxmlformats.org/officeDocument/2006/relationships/image" Target="../media/image1057.png"/><Relationship Id="rId96" Type="http://schemas.openxmlformats.org/officeDocument/2006/relationships/customXml" Target="../ink/ink1059.xml"/><Relationship Id="rId111" Type="http://schemas.openxmlformats.org/officeDocument/2006/relationships/image" Target="../media/image10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4.xml"/><Relationship Id="rId15" Type="http://schemas.openxmlformats.org/officeDocument/2006/relationships/image" Target="../media/image1019.png"/><Relationship Id="rId23" Type="http://schemas.openxmlformats.org/officeDocument/2006/relationships/image" Target="../media/image1023.png"/><Relationship Id="rId28" Type="http://schemas.openxmlformats.org/officeDocument/2006/relationships/customXml" Target="../ink/ink1025.xml"/><Relationship Id="rId36" Type="http://schemas.openxmlformats.org/officeDocument/2006/relationships/customXml" Target="../ink/ink1029.xml"/><Relationship Id="rId49" Type="http://schemas.openxmlformats.org/officeDocument/2006/relationships/image" Target="../media/image1036.png"/><Relationship Id="rId57" Type="http://schemas.openxmlformats.org/officeDocument/2006/relationships/image" Target="../media/image1040.png"/><Relationship Id="rId106" Type="http://schemas.openxmlformats.org/officeDocument/2006/relationships/customXml" Target="../ink/ink1064.xml"/><Relationship Id="rId114" Type="http://schemas.openxmlformats.org/officeDocument/2006/relationships/customXml" Target="../ink/ink1068.xml"/><Relationship Id="rId10" Type="http://schemas.openxmlformats.org/officeDocument/2006/relationships/customXml" Target="../ink/ink1016.xml"/><Relationship Id="rId31" Type="http://schemas.openxmlformats.org/officeDocument/2006/relationships/image" Target="../media/image1027.png"/><Relationship Id="rId44" Type="http://schemas.openxmlformats.org/officeDocument/2006/relationships/customXml" Target="../ink/ink1033.xml"/><Relationship Id="rId52" Type="http://schemas.openxmlformats.org/officeDocument/2006/relationships/customXml" Target="../ink/ink1037.xml"/><Relationship Id="rId60" Type="http://schemas.openxmlformats.org/officeDocument/2006/relationships/customXml" Target="../ink/ink1041.xml"/><Relationship Id="rId65" Type="http://schemas.openxmlformats.org/officeDocument/2006/relationships/image" Target="../media/image1044.png"/><Relationship Id="rId73" Type="http://schemas.openxmlformats.org/officeDocument/2006/relationships/image" Target="../media/image1048.png"/><Relationship Id="rId78" Type="http://schemas.openxmlformats.org/officeDocument/2006/relationships/customXml" Target="../ink/ink1050.xml"/><Relationship Id="rId81" Type="http://schemas.openxmlformats.org/officeDocument/2006/relationships/image" Target="../media/image1052.png"/><Relationship Id="rId86" Type="http://schemas.openxmlformats.org/officeDocument/2006/relationships/customXml" Target="../ink/ink1054.xml"/><Relationship Id="rId94" Type="http://schemas.openxmlformats.org/officeDocument/2006/relationships/customXml" Target="../ink/ink1058.xml"/><Relationship Id="rId99" Type="http://schemas.openxmlformats.org/officeDocument/2006/relationships/image" Target="../media/image1061.png"/><Relationship Id="rId101" Type="http://schemas.openxmlformats.org/officeDocument/2006/relationships/image" Target="../media/image1062.png"/><Relationship Id="rId4" Type="http://schemas.openxmlformats.org/officeDocument/2006/relationships/customXml" Target="../ink/ink1013.xml"/><Relationship Id="rId9" Type="http://schemas.openxmlformats.org/officeDocument/2006/relationships/image" Target="../media/image1016.png"/><Relationship Id="rId13" Type="http://schemas.openxmlformats.org/officeDocument/2006/relationships/image" Target="../media/image1018.png"/><Relationship Id="rId18" Type="http://schemas.openxmlformats.org/officeDocument/2006/relationships/customXml" Target="../ink/ink1020.xml"/><Relationship Id="rId39" Type="http://schemas.openxmlformats.org/officeDocument/2006/relationships/image" Target="../media/image1031.png"/><Relationship Id="rId109" Type="http://schemas.openxmlformats.org/officeDocument/2006/relationships/image" Target="../media/image1066.png"/><Relationship Id="rId34" Type="http://schemas.openxmlformats.org/officeDocument/2006/relationships/customXml" Target="../ink/ink1028.xml"/><Relationship Id="rId50" Type="http://schemas.openxmlformats.org/officeDocument/2006/relationships/customXml" Target="../ink/ink1036.xml"/><Relationship Id="rId55" Type="http://schemas.openxmlformats.org/officeDocument/2006/relationships/image" Target="../media/image1039.png"/><Relationship Id="rId76" Type="http://schemas.openxmlformats.org/officeDocument/2006/relationships/customXml" Target="../ink/ink1049.xml"/><Relationship Id="rId97" Type="http://schemas.openxmlformats.org/officeDocument/2006/relationships/image" Target="../media/image1060.png"/><Relationship Id="rId104" Type="http://schemas.openxmlformats.org/officeDocument/2006/relationships/customXml" Target="../ink/ink1063.xml"/><Relationship Id="rId7" Type="http://schemas.openxmlformats.org/officeDocument/2006/relationships/image" Target="../media/image1015.png"/><Relationship Id="rId71" Type="http://schemas.openxmlformats.org/officeDocument/2006/relationships/image" Target="../media/image1047.png"/><Relationship Id="rId92" Type="http://schemas.openxmlformats.org/officeDocument/2006/relationships/customXml" Target="../ink/ink1057.xml"/><Relationship Id="rId2" Type="http://schemas.openxmlformats.org/officeDocument/2006/relationships/customXml" Target="../ink/ink1012.xml"/><Relationship Id="rId29" Type="http://schemas.openxmlformats.org/officeDocument/2006/relationships/image" Target="../media/image102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1.xml"/><Relationship Id="rId21" Type="http://schemas.openxmlformats.org/officeDocument/2006/relationships/image" Target="../media/image1079.png"/><Relationship Id="rId42" Type="http://schemas.openxmlformats.org/officeDocument/2006/relationships/customXml" Target="../ink/ink1089.xml"/><Relationship Id="rId47" Type="http://schemas.openxmlformats.org/officeDocument/2006/relationships/image" Target="../media/image1092.png"/><Relationship Id="rId63" Type="http://schemas.openxmlformats.org/officeDocument/2006/relationships/image" Target="../media/image1100.png"/><Relationship Id="rId68" Type="http://schemas.openxmlformats.org/officeDocument/2006/relationships/customXml" Target="../ink/ink1102.xml"/><Relationship Id="rId84" Type="http://schemas.openxmlformats.org/officeDocument/2006/relationships/customXml" Target="../ink/ink1110.xml"/><Relationship Id="rId89" Type="http://schemas.openxmlformats.org/officeDocument/2006/relationships/image" Target="../media/image1113.png"/><Relationship Id="rId7" Type="http://schemas.openxmlformats.org/officeDocument/2006/relationships/image" Target="../media/image1072.png"/><Relationship Id="rId71" Type="http://schemas.openxmlformats.org/officeDocument/2006/relationships/image" Target="../media/image1104.png"/><Relationship Id="rId92" Type="http://schemas.openxmlformats.org/officeDocument/2006/relationships/customXml" Target="../ink/ink1114.xml"/><Relationship Id="rId2" Type="http://schemas.openxmlformats.org/officeDocument/2006/relationships/customXml" Target="../ink/ink1069.xml"/><Relationship Id="rId16" Type="http://schemas.openxmlformats.org/officeDocument/2006/relationships/customXml" Target="../ink/ink1076.xml"/><Relationship Id="rId29" Type="http://schemas.openxmlformats.org/officeDocument/2006/relationships/image" Target="../media/image1083.png"/><Relationship Id="rId107" Type="http://schemas.openxmlformats.org/officeDocument/2006/relationships/image" Target="../media/image1122.png"/><Relationship Id="rId11" Type="http://schemas.openxmlformats.org/officeDocument/2006/relationships/image" Target="../media/image1074.png"/><Relationship Id="rId24" Type="http://schemas.openxmlformats.org/officeDocument/2006/relationships/customXml" Target="../ink/ink1080.xml"/><Relationship Id="rId32" Type="http://schemas.openxmlformats.org/officeDocument/2006/relationships/customXml" Target="../ink/ink1084.xml"/><Relationship Id="rId37" Type="http://schemas.openxmlformats.org/officeDocument/2006/relationships/image" Target="../media/image1087.png"/><Relationship Id="rId40" Type="http://schemas.openxmlformats.org/officeDocument/2006/relationships/customXml" Target="../ink/ink1088.xml"/><Relationship Id="rId45" Type="http://schemas.openxmlformats.org/officeDocument/2006/relationships/image" Target="../media/image1091.png"/><Relationship Id="rId53" Type="http://schemas.openxmlformats.org/officeDocument/2006/relationships/image" Target="../media/image1095.png"/><Relationship Id="rId58" Type="http://schemas.openxmlformats.org/officeDocument/2006/relationships/customXml" Target="../ink/ink1097.xml"/><Relationship Id="rId66" Type="http://schemas.openxmlformats.org/officeDocument/2006/relationships/customXml" Target="../ink/ink1101.xml"/><Relationship Id="rId74" Type="http://schemas.openxmlformats.org/officeDocument/2006/relationships/customXml" Target="../ink/ink1105.xml"/><Relationship Id="rId79" Type="http://schemas.openxmlformats.org/officeDocument/2006/relationships/image" Target="../media/image1108.png"/><Relationship Id="rId87" Type="http://schemas.openxmlformats.org/officeDocument/2006/relationships/image" Target="../media/image1112.png"/><Relationship Id="rId102" Type="http://schemas.openxmlformats.org/officeDocument/2006/relationships/customXml" Target="../ink/ink1119.xml"/><Relationship Id="rId5" Type="http://schemas.openxmlformats.org/officeDocument/2006/relationships/image" Target="../media/image1071.png"/><Relationship Id="rId61" Type="http://schemas.openxmlformats.org/officeDocument/2006/relationships/image" Target="../media/image1099.png"/><Relationship Id="rId82" Type="http://schemas.openxmlformats.org/officeDocument/2006/relationships/customXml" Target="../ink/ink1109.xml"/><Relationship Id="rId90" Type="http://schemas.openxmlformats.org/officeDocument/2006/relationships/customXml" Target="../ink/ink1113.xml"/><Relationship Id="rId95" Type="http://schemas.openxmlformats.org/officeDocument/2006/relationships/image" Target="../media/image1116.png"/><Relationship Id="rId19" Type="http://schemas.openxmlformats.org/officeDocument/2006/relationships/image" Target="../media/image1078.png"/><Relationship Id="rId14" Type="http://schemas.openxmlformats.org/officeDocument/2006/relationships/customXml" Target="../ink/ink1075.xml"/><Relationship Id="rId22" Type="http://schemas.openxmlformats.org/officeDocument/2006/relationships/customXml" Target="../ink/ink1079.xml"/><Relationship Id="rId27" Type="http://schemas.openxmlformats.org/officeDocument/2006/relationships/image" Target="../media/image1082.png"/><Relationship Id="rId30" Type="http://schemas.openxmlformats.org/officeDocument/2006/relationships/customXml" Target="../ink/ink1083.xml"/><Relationship Id="rId35" Type="http://schemas.openxmlformats.org/officeDocument/2006/relationships/image" Target="../media/image1086.png"/><Relationship Id="rId43" Type="http://schemas.openxmlformats.org/officeDocument/2006/relationships/image" Target="../media/image1090.png"/><Relationship Id="rId48" Type="http://schemas.openxmlformats.org/officeDocument/2006/relationships/customXml" Target="../ink/ink1092.xml"/><Relationship Id="rId56" Type="http://schemas.openxmlformats.org/officeDocument/2006/relationships/customXml" Target="../ink/ink1096.xml"/><Relationship Id="rId64" Type="http://schemas.openxmlformats.org/officeDocument/2006/relationships/customXml" Target="../ink/ink1100.xml"/><Relationship Id="rId69" Type="http://schemas.openxmlformats.org/officeDocument/2006/relationships/image" Target="../media/image1103.png"/><Relationship Id="rId77" Type="http://schemas.openxmlformats.org/officeDocument/2006/relationships/image" Target="../media/image1107.png"/><Relationship Id="rId100" Type="http://schemas.openxmlformats.org/officeDocument/2006/relationships/customXml" Target="../ink/ink1118.xml"/><Relationship Id="rId105" Type="http://schemas.openxmlformats.org/officeDocument/2006/relationships/image" Target="../media/image1121.png"/><Relationship Id="rId8" Type="http://schemas.openxmlformats.org/officeDocument/2006/relationships/customXml" Target="../ink/ink1072.xml"/><Relationship Id="rId51" Type="http://schemas.openxmlformats.org/officeDocument/2006/relationships/image" Target="../media/image1094.png"/><Relationship Id="rId72" Type="http://schemas.openxmlformats.org/officeDocument/2006/relationships/customXml" Target="../ink/ink1104.xml"/><Relationship Id="rId80" Type="http://schemas.openxmlformats.org/officeDocument/2006/relationships/customXml" Target="../ink/ink1108.xml"/><Relationship Id="rId85" Type="http://schemas.openxmlformats.org/officeDocument/2006/relationships/image" Target="../media/image1111.png"/><Relationship Id="rId93" Type="http://schemas.openxmlformats.org/officeDocument/2006/relationships/image" Target="../media/image1115.png"/><Relationship Id="rId98" Type="http://schemas.openxmlformats.org/officeDocument/2006/relationships/customXml" Target="../ink/ink1117.xml"/><Relationship Id="rId3" Type="http://schemas.openxmlformats.org/officeDocument/2006/relationships/image" Target="../media/image1070.png"/><Relationship Id="rId12" Type="http://schemas.openxmlformats.org/officeDocument/2006/relationships/customXml" Target="../ink/ink1074.xml"/><Relationship Id="rId17" Type="http://schemas.openxmlformats.org/officeDocument/2006/relationships/image" Target="../media/image1077.png"/><Relationship Id="rId25" Type="http://schemas.openxmlformats.org/officeDocument/2006/relationships/image" Target="../media/image1081.png"/><Relationship Id="rId33" Type="http://schemas.openxmlformats.org/officeDocument/2006/relationships/image" Target="../media/image1085.png"/><Relationship Id="rId38" Type="http://schemas.openxmlformats.org/officeDocument/2006/relationships/customXml" Target="../ink/ink1087.xml"/><Relationship Id="rId46" Type="http://schemas.openxmlformats.org/officeDocument/2006/relationships/customXml" Target="../ink/ink1091.xml"/><Relationship Id="rId59" Type="http://schemas.openxmlformats.org/officeDocument/2006/relationships/image" Target="../media/image1098.png"/><Relationship Id="rId67" Type="http://schemas.openxmlformats.org/officeDocument/2006/relationships/image" Target="../media/image1102.png"/><Relationship Id="rId103" Type="http://schemas.openxmlformats.org/officeDocument/2006/relationships/image" Target="../media/image1120.png"/><Relationship Id="rId20" Type="http://schemas.openxmlformats.org/officeDocument/2006/relationships/customXml" Target="../ink/ink1078.xml"/><Relationship Id="rId41" Type="http://schemas.openxmlformats.org/officeDocument/2006/relationships/image" Target="../media/image1089.png"/><Relationship Id="rId54" Type="http://schemas.openxmlformats.org/officeDocument/2006/relationships/customXml" Target="../ink/ink1095.xml"/><Relationship Id="rId62" Type="http://schemas.openxmlformats.org/officeDocument/2006/relationships/customXml" Target="../ink/ink1099.xml"/><Relationship Id="rId70" Type="http://schemas.openxmlformats.org/officeDocument/2006/relationships/customXml" Target="../ink/ink1103.xml"/><Relationship Id="rId75" Type="http://schemas.openxmlformats.org/officeDocument/2006/relationships/image" Target="../media/image1106.png"/><Relationship Id="rId83" Type="http://schemas.openxmlformats.org/officeDocument/2006/relationships/image" Target="../media/image1110.png"/><Relationship Id="rId88" Type="http://schemas.openxmlformats.org/officeDocument/2006/relationships/customXml" Target="../ink/ink1112.xml"/><Relationship Id="rId91" Type="http://schemas.openxmlformats.org/officeDocument/2006/relationships/image" Target="../media/image1114.png"/><Relationship Id="rId96" Type="http://schemas.openxmlformats.org/officeDocument/2006/relationships/customXml" Target="../ink/ink1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1.xml"/><Relationship Id="rId15" Type="http://schemas.openxmlformats.org/officeDocument/2006/relationships/image" Target="../media/image1076.png"/><Relationship Id="rId23" Type="http://schemas.openxmlformats.org/officeDocument/2006/relationships/image" Target="../media/image1080.png"/><Relationship Id="rId28" Type="http://schemas.openxmlformats.org/officeDocument/2006/relationships/customXml" Target="../ink/ink1082.xml"/><Relationship Id="rId36" Type="http://schemas.openxmlformats.org/officeDocument/2006/relationships/customXml" Target="../ink/ink1086.xml"/><Relationship Id="rId49" Type="http://schemas.openxmlformats.org/officeDocument/2006/relationships/image" Target="../media/image1093.png"/><Relationship Id="rId57" Type="http://schemas.openxmlformats.org/officeDocument/2006/relationships/image" Target="../media/image1097.png"/><Relationship Id="rId106" Type="http://schemas.openxmlformats.org/officeDocument/2006/relationships/customXml" Target="../ink/ink1121.xml"/><Relationship Id="rId10" Type="http://schemas.openxmlformats.org/officeDocument/2006/relationships/customXml" Target="../ink/ink1073.xml"/><Relationship Id="rId31" Type="http://schemas.openxmlformats.org/officeDocument/2006/relationships/image" Target="../media/image1084.png"/><Relationship Id="rId44" Type="http://schemas.openxmlformats.org/officeDocument/2006/relationships/customXml" Target="../ink/ink1090.xml"/><Relationship Id="rId52" Type="http://schemas.openxmlformats.org/officeDocument/2006/relationships/customXml" Target="../ink/ink1094.xml"/><Relationship Id="rId60" Type="http://schemas.openxmlformats.org/officeDocument/2006/relationships/customXml" Target="../ink/ink1098.xml"/><Relationship Id="rId65" Type="http://schemas.openxmlformats.org/officeDocument/2006/relationships/image" Target="../media/image1101.png"/><Relationship Id="rId73" Type="http://schemas.openxmlformats.org/officeDocument/2006/relationships/image" Target="../media/image1105.png"/><Relationship Id="rId78" Type="http://schemas.openxmlformats.org/officeDocument/2006/relationships/customXml" Target="../ink/ink1107.xml"/><Relationship Id="rId81" Type="http://schemas.openxmlformats.org/officeDocument/2006/relationships/image" Target="../media/image1109.png"/><Relationship Id="rId86" Type="http://schemas.openxmlformats.org/officeDocument/2006/relationships/customXml" Target="../ink/ink1111.xml"/><Relationship Id="rId94" Type="http://schemas.openxmlformats.org/officeDocument/2006/relationships/customXml" Target="../ink/ink1115.xml"/><Relationship Id="rId99" Type="http://schemas.openxmlformats.org/officeDocument/2006/relationships/image" Target="../media/image1118.png"/><Relationship Id="rId101" Type="http://schemas.openxmlformats.org/officeDocument/2006/relationships/image" Target="../media/image1119.png"/><Relationship Id="rId4" Type="http://schemas.openxmlformats.org/officeDocument/2006/relationships/customXml" Target="../ink/ink1070.xml"/><Relationship Id="rId9" Type="http://schemas.openxmlformats.org/officeDocument/2006/relationships/image" Target="../media/image1073.png"/><Relationship Id="rId13" Type="http://schemas.openxmlformats.org/officeDocument/2006/relationships/image" Target="../media/image1075.png"/><Relationship Id="rId18" Type="http://schemas.openxmlformats.org/officeDocument/2006/relationships/customXml" Target="../ink/ink1077.xml"/><Relationship Id="rId39" Type="http://schemas.openxmlformats.org/officeDocument/2006/relationships/image" Target="../media/image1088.png"/><Relationship Id="rId34" Type="http://schemas.openxmlformats.org/officeDocument/2006/relationships/customXml" Target="../ink/ink1085.xml"/><Relationship Id="rId50" Type="http://schemas.openxmlformats.org/officeDocument/2006/relationships/customXml" Target="../ink/ink1093.xml"/><Relationship Id="rId55" Type="http://schemas.openxmlformats.org/officeDocument/2006/relationships/image" Target="../media/image1096.png"/><Relationship Id="rId76" Type="http://schemas.openxmlformats.org/officeDocument/2006/relationships/customXml" Target="../ink/ink1106.xml"/><Relationship Id="rId97" Type="http://schemas.openxmlformats.org/officeDocument/2006/relationships/image" Target="../media/image1117.png"/><Relationship Id="rId104" Type="http://schemas.openxmlformats.org/officeDocument/2006/relationships/customXml" Target="../ink/ink112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4.xml"/><Relationship Id="rId117" Type="http://schemas.openxmlformats.org/officeDocument/2006/relationships/image" Target="../media/image1179.png"/><Relationship Id="rId21" Type="http://schemas.openxmlformats.org/officeDocument/2006/relationships/image" Target="../media/image1132.png"/><Relationship Id="rId42" Type="http://schemas.openxmlformats.org/officeDocument/2006/relationships/customXml" Target="../ink/ink1142.xml"/><Relationship Id="rId47" Type="http://schemas.openxmlformats.org/officeDocument/2006/relationships/image" Target="../media/image1145.png"/><Relationship Id="rId63" Type="http://schemas.openxmlformats.org/officeDocument/2006/relationships/image" Target="../media/image1153.png"/><Relationship Id="rId68" Type="http://schemas.openxmlformats.org/officeDocument/2006/relationships/customXml" Target="../ink/ink1155.xml"/><Relationship Id="rId84" Type="http://schemas.openxmlformats.org/officeDocument/2006/relationships/customXml" Target="../ink/ink1163.xml"/><Relationship Id="rId89" Type="http://schemas.openxmlformats.org/officeDocument/2006/relationships/image" Target="../media/image1166.png"/><Relationship Id="rId112" Type="http://schemas.openxmlformats.org/officeDocument/2006/relationships/customXml" Target="../ink/ink1177.xml"/><Relationship Id="rId133" Type="http://schemas.openxmlformats.org/officeDocument/2006/relationships/image" Target="../media/image1187.png"/><Relationship Id="rId138" Type="http://schemas.openxmlformats.org/officeDocument/2006/relationships/customXml" Target="../ink/ink1190.xml"/><Relationship Id="rId154" Type="http://schemas.openxmlformats.org/officeDocument/2006/relationships/customXml" Target="../ink/ink1198.xml"/><Relationship Id="rId159" Type="http://schemas.openxmlformats.org/officeDocument/2006/relationships/customXml" Target="../ink/ink1201.xml"/><Relationship Id="rId170" Type="http://schemas.openxmlformats.org/officeDocument/2006/relationships/customXml" Target="../ink/ink1207.xml"/><Relationship Id="rId16" Type="http://schemas.openxmlformats.org/officeDocument/2006/relationships/customXml" Target="../ink/ink1129.xml"/><Relationship Id="rId107" Type="http://schemas.openxmlformats.org/officeDocument/2006/relationships/image" Target="../media/image1174.png"/><Relationship Id="rId11" Type="http://schemas.openxmlformats.org/officeDocument/2006/relationships/image" Target="../media/image1127.png"/><Relationship Id="rId32" Type="http://schemas.openxmlformats.org/officeDocument/2006/relationships/customXml" Target="../ink/ink1137.xml"/><Relationship Id="rId37" Type="http://schemas.openxmlformats.org/officeDocument/2006/relationships/image" Target="../media/image1140.png"/><Relationship Id="rId53" Type="http://schemas.openxmlformats.org/officeDocument/2006/relationships/image" Target="../media/image1148.png"/><Relationship Id="rId58" Type="http://schemas.openxmlformats.org/officeDocument/2006/relationships/customXml" Target="../ink/ink1150.xml"/><Relationship Id="rId74" Type="http://schemas.openxmlformats.org/officeDocument/2006/relationships/customXml" Target="../ink/ink1158.xml"/><Relationship Id="rId79" Type="http://schemas.openxmlformats.org/officeDocument/2006/relationships/image" Target="../media/image1161.png"/><Relationship Id="rId102" Type="http://schemas.openxmlformats.org/officeDocument/2006/relationships/customXml" Target="../ink/ink1172.xml"/><Relationship Id="rId123" Type="http://schemas.openxmlformats.org/officeDocument/2006/relationships/image" Target="../media/image1182.png"/><Relationship Id="rId128" Type="http://schemas.openxmlformats.org/officeDocument/2006/relationships/customXml" Target="../ink/ink1185.xml"/><Relationship Id="rId144" Type="http://schemas.openxmlformats.org/officeDocument/2006/relationships/customXml" Target="../ink/ink1193.xml"/><Relationship Id="rId149" Type="http://schemas.openxmlformats.org/officeDocument/2006/relationships/image" Target="../media/image1195.png"/><Relationship Id="rId5" Type="http://schemas.openxmlformats.org/officeDocument/2006/relationships/image" Target="../media/image1124.png"/><Relationship Id="rId90" Type="http://schemas.openxmlformats.org/officeDocument/2006/relationships/customXml" Target="../ink/ink1166.xml"/><Relationship Id="rId95" Type="http://schemas.openxmlformats.org/officeDocument/2006/relationships/image" Target="../media/image1169.png"/><Relationship Id="rId160" Type="http://schemas.openxmlformats.org/officeDocument/2006/relationships/customXml" Target="../ink/ink1202.xml"/><Relationship Id="rId165" Type="http://schemas.openxmlformats.org/officeDocument/2006/relationships/image" Target="../media/image1202.png"/><Relationship Id="rId22" Type="http://schemas.openxmlformats.org/officeDocument/2006/relationships/customXml" Target="../ink/ink1132.xml"/><Relationship Id="rId27" Type="http://schemas.openxmlformats.org/officeDocument/2006/relationships/image" Target="../media/image1135.png"/><Relationship Id="rId43" Type="http://schemas.openxmlformats.org/officeDocument/2006/relationships/image" Target="../media/image1143.png"/><Relationship Id="rId48" Type="http://schemas.openxmlformats.org/officeDocument/2006/relationships/customXml" Target="../ink/ink1145.xml"/><Relationship Id="rId64" Type="http://schemas.openxmlformats.org/officeDocument/2006/relationships/customXml" Target="../ink/ink1153.xml"/><Relationship Id="rId69" Type="http://schemas.openxmlformats.org/officeDocument/2006/relationships/image" Target="../media/image1156.png"/><Relationship Id="rId113" Type="http://schemas.openxmlformats.org/officeDocument/2006/relationships/image" Target="../media/image1177.png"/><Relationship Id="rId118" Type="http://schemas.openxmlformats.org/officeDocument/2006/relationships/customXml" Target="../ink/ink1180.xml"/><Relationship Id="rId134" Type="http://schemas.openxmlformats.org/officeDocument/2006/relationships/customXml" Target="../ink/ink1188.xml"/><Relationship Id="rId139" Type="http://schemas.openxmlformats.org/officeDocument/2006/relationships/image" Target="../media/image1190.png"/><Relationship Id="rId80" Type="http://schemas.openxmlformats.org/officeDocument/2006/relationships/customXml" Target="../ink/ink1161.xml"/><Relationship Id="rId85" Type="http://schemas.openxmlformats.org/officeDocument/2006/relationships/image" Target="../media/image1164.png"/><Relationship Id="rId150" Type="http://schemas.openxmlformats.org/officeDocument/2006/relationships/customXml" Target="../ink/ink1196.xml"/><Relationship Id="rId155" Type="http://schemas.openxmlformats.org/officeDocument/2006/relationships/image" Target="../media/image1198.png"/><Relationship Id="rId171" Type="http://schemas.openxmlformats.org/officeDocument/2006/relationships/image" Target="../media/image1205.png"/><Relationship Id="rId12" Type="http://schemas.openxmlformats.org/officeDocument/2006/relationships/customXml" Target="../ink/ink1127.xml"/><Relationship Id="rId17" Type="http://schemas.openxmlformats.org/officeDocument/2006/relationships/image" Target="../media/image1130.png"/><Relationship Id="rId33" Type="http://schemas.openxmlformats.org/officeDocument/2006/relationships/image" Target="../media/image1138.png"/><Relationship Id="rId38" Type="http://schemas.openxmlformats.org/officeDocument/2006/relationships/customXml" Target="../ink/ink1140.xml"/><Relationship Id="rId59" Type="http://schemas.openxmlformats.org/officeDocument/2006/relationships/image" Target="../media/image1151.png"/><Relationship Id="rId103" Type="http://schemas.openxmlformats.org/officeDocument/2006/relationships/image" Target="../media/image1172.png"/><Relationship Id="rId108" Type="http://schemas.openxmlformats.org/officeDocument/2006/relationships/customXml" Target="../ink/ink1175.xml"/><Relationship Id="rId124" Type="http://schemas.openxmlformats.org/officeDocument/2006/relationships/customXml" Target="../ink/ink1183.xml"/><Relationship Id="rId129" Type="http://schemas.openxmlformats.org/officeDocument/2006/relationships/image" Target="../media/image1185.png"/><Relationship Id="rId54" Type="http://schemas.openxmlformats.org/officeDocument/2006/relationships/customXml" Target="../ink/ink1148.xml"/><Relationship Id="rId70" Type="http://schemas.openxmlformats.org/officeDocument/2006/relationships/customXml" Target="../ink/ink1156.xml"/><Relationship Id="rId75" Type="http://schemas.openxmlformats.org/officeDocument/2006/relationships/image" Target="../media/image1159.png"/><Relationship Id="rId91" Type="http://schemas.openxmlformats.org/officeDocument/2006/relationships/image" Target="../media/image1167.png"/><Relationship Id="rId96" Type="http://schemas.openxmlformats.org/officeDocument/2006/relationships/customXml" Target="../ink/ink1169.xml"/><Relationship Id="rId140" Type="http://schemas.openxmlformats.org/officeDocument/2006/relationships/customXml" Target="../ink/ink1191.xml"/><Relationship Id="rId145" Type="http://schemas.openxmlformats.org/officeDocument/2006/relationships/image" Target="../media/image1193.png"/><Relationship Id="rId161" Type="http://schemas.openxmlformats.org/officeDocument/2006/relationships/image" Target="../media/image1200.png"/><Relationship Id="rId166" Type="http://schemas.openxmlformats.org/officeDocument/2006/relationships/customXml" Target="../ink/ink1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4.xml"/><Relationship Id="rId15" Type="http://schemas.openxmlformats.org/officeDocument/2006/relationships/image" Target="../media/image1129.png"/><Relationship Id="rId23" Type="http://schemas.openxmlformats.org/officeDocument/2006/relationships/image" Target="../media/image1133.png"/><Relationship Id="rId28" Type="http://schemas.openxmlformats.org/officeDocument/2006/relationships/customXml" Target="../ink/ink1135.xml"/><Relationship Id="rId36" Type="http://schemas.openxmlformats.org/officeDocument/2006/relationships/customXml" Target="../ink/ink1139.xml"/><Relationship Id="rId49" Type="http://schemas.openxmlformats.org/officeDocument/2006/relationships/image" Target="../media/image1146.png"/><Relationship Id="rId57" Type="http://schemas.openxmlformats.org/officeDocument/2006/relationships/image" Target="../media/image1150.png"/><Relationship Id="rId106" Type="http://schemas.openxmlformats.org/officeDocument/2006/relationships/customXml" Target="../ink/ink1174.xml"/><Relationship Id="rId114" Type="http://schemas.openxmlformats.org/officeDocument/2006/relationships/customXml" Target="../ink/ink1178.xml"/><Relationship Id="rId119" Type="http://schemas.openxmlformats.org/officeDocument/2006/relationships/image" Target="../media/image1180.png"/><Relationship Id="rId127" Type="http://schemas.openxmlformats.org/officeDocument/2006/relationships/image" Target="../media/image1184.png"/><Relationship Id="rId10" Type="http://schemas.openxmlformats.org/officeDocument/2006/relationships/customXml" Target="../ink/ink1126.xml"/><Relationship Id="rId31" Type="http://schemas.openxmlformats.org/officeDocument/2006/relationships/image" Target="../media/image1137.png"/><Relationship Id="rId44" Type="http://schemas.openxmlformats.org/officeDocument/2006/relationships/customXml" Target="../ink/ink1143.xml"/><Relationship Id="rId52" Type="http://schemas.openxmlformats.org/officeDocument/2006/relationships/customXml" Target="../ink/ink1147.xml"/><Relationship Id="rId60" Type="http://schemas.openxmlformats.org/officeDocument/2006/relationships/customXml" Target="../ink/ink1151.xml"/><Relationship Id="rId65" Type="http://schemas.openxmlformats.org/officeDocument/2006/relationships/image" Target="../media/image1154.png"/><Relationship Id="rId73" Type="http://schemas.openxmlformats.org/officeDocument/2006/relationships/image" Target="../media/image1158.png"/><Relationship Id="rId78" Type="http://schemas.openxmlformats.org/officeDocument/2006/relationships/customXml" Target="../ink/ink1160.xml"/><Relationship Id="rId81" Type="http://schemas.openxmlformats.org/officeDocument/2006/relationships/image" Target="../media/image1162.png"/><Relationship Id="rId86" Type="http://schemas.openxmlformats.org/officeDocument/2006/relationships/customXml" Target="../ink/ink1164.xml"/><Relationship Id="rId94" Type="http://schemas.openxmlformats.org/officeDocument/2006/relationships/customXml" Target="../ink/ink1168.xml"/><Relationship Id="rId99" Type="http://schemas.openxmlformats.org/officeDocument/2006/relationships/image" Target="../media/image1171.png"/><Relationship Id="rId101" Type="http://schemas.openxmlformats.org/officeDocument/2006/relationships/image" Target="../media/image1113.png"/><Relationship Id="rId122" Type="http://schemas.openxmlformats.org/officeDocument/2006/relationships/customXml" Target="../ink/ink1182.xml"/><Relationship Id="rId130" Type="http://schemas.openxmlformats.org/officeDocument/2006/relationships/customXml" Target="../ink/ink1186.xml"/><Relationship Id="rId135" Type="http://schemas.openxmlformats.org/officeDocument/2006/relationships/image" Target="../media/image1188.png"/><Relationship Id="rId143" Type="http://schemas.openxmlformats.org/officeDocument/2006/relationships/image" Target="../media/image1192.png"/><Relationship Id="rId148" Type="http://schemas.openxmlformats.org/officeDocument/2006/relationships/customXml" Target="../ink/ink1195.xml"/><Relationship Id="rId151" Type="http://schemas.openxmlformats.org/officeDocument/2006/relationships/image" Target="../media/image1196.png"/><Relationship Id="rId156" Type="http://schemas.openxmlformats.org/officeDocument/2006/relationships/customXml" Target="../ink/ink1199.xml"/><Relationship Id="rId164" Type="http://schemas.openxmlformats.org/officeDocument/2006/relationships/customXml" Target="../ink/ink1204.xml"/><Relationship Id="rId169" Type="http://schemas.openxmlformats.org/officeDocument/2006/relationships/image" Target="../media/image1204.png"/><Relationship Id="rId4" Type="http://schemas.openxmlformats.org/officeDocument/2006/relationships/customXml" Target="../ink/ink1123.xml"/><Relationship Id="rId9" Type="http://schemas.openxmlformats.org/officeDocument/2006/relationships/image" Target="../media/image1126.png"/><Relationship Id="rId13" Type="http://schemas.openxmlformats.org/officeDocument/2006/relationships/image" Target="../media/image1128.png"/><Relationship Id="rId18" Type="http://schemas.openxmlformats.org/officeDocument/2006/relationships/customXml" Target="../ink/ink1130.xml"/><Relationship Id="rId39" Type="http://schemas.openxmlformats.org/officeDocument/2006/relationships/image" Target="../media/image1141.png"/><Relationship Id="rId109" Type="http://schemas.openxmlformats.org/officeDocument/2006/relationships/image" Target="../media/image1175.png"/><Relationship Id="rId34" Type="http://schemas.openxmlformats.org/officeDocument/2006/relationships/customXml" Target="../ink/ink1138.xml"/><Relationship Id="rId50" Type="http://schemas.openxmlformats.org/officeDocument/2006/relationships/customXml" Target="../ink/ink1146.xml"/><Relationship Id="rId55" Type="http://schemas.openxmlformats.org/officeDocument/2006/relationships/image" Target="../media/image1149.png"/><Relationship Id="rId76" Type="http://schemas.openxmlformats.org/officeDocument/2006/relationships/customXml" Target="../ink/ink1159.xml"/><Relationship Id="rId97" Type="http://schemas.openxmlformats.org/officeDocument/2006/relationships/image" Target="../media/image1170.png"/><Relationship Id="rId104" Type="http://schemas.openxmlformats.org/officeDocument/2006/relationships/customXml" Target="../ink/ink1173.xml"/><Relationship Id="rId120" Type="http://schemas.openxmlformats.org/officeDocument/2006/relationships/customXml" Target="../ink/ink1181.xml"/><Relationship Id="rId125" Type="http://schemas.openxmlformats.org/officeDocument/2006/relationships/image" Target="../media/image1183.png"/><Relationship Id="rId141" Type="http://schemas.openxmlformats.org/officeDocument/2006/relationships/image" Target="../media/image1191.png"/><Relationship Id="rId146" Type="http://schemas.openxmlformats.org/officeDocument/2006/relationships/customXml" Target="../ink/ink1194.xml"/><Relationship Id="rId167" Type="http://schemas.openxmlformats.org/officeDocument/2006/relationships/image" Target="../media/image1203.png"/><Relationship Id="rId7" Type="http://schemas.openxmlformats.org/officeDocument/2006/relationships/image" Target="../media/image1125.png"/><Relationship Id="rId71" Type="http://schemas.openxmlformats.org/officeDocument/2006/relationships/image" Target="../media/image1157.png"/><Relationship Id="rId92" Type="http://schemas.openxmlformats.org/officeDocument/2006/relationships/customXml" Target="../ink/ink1167.xml"/><Relationship Id="rId162" Type="http://schemas.openxmlformats.org/officeDocument/2006/relationships/customXml" Target="../ink/ink1203.xml"/><Relationship Id="rId2" Type="http://schemas.openxmlformats.org/officeDocument/2006/relationships/customXml" Target="../ink/ink1122.xml"/><Relationship Id="rId29" Type="http://schemas.openxmlformats.org/officeDocument/2006/relationships/image" Target="../media/image1136.png"/><Relationship Id="rId24" Type="http://schemas.openxmlformats.org/officeDocument/2006/relationships/customXml" Target="../ink/ink1133.xml"/><Relationship Id="rId40" Type="http://schemas.openxmlformats.org/officeDocument/2006/relationships/customXml" Target="../ink/ink1141.xml"/><Relationship Id="rId45" Type="http://schemas.openxmlformats.org/officeDocument/2006/relationships/image" Target="../media/image1144.png"/><Relationship Id="rId66" Type="http://schemas.openxmlformats.org/officeDocument/2006/relationships/customXml" Target="../ink/ink1154.xml"/><Relationship Id="rId87" Type="http://schemas.openxmlformats.org/officeDocument/2006/relationships/image" Target="../media/image1165.png"/><Relationship Id="rId110" Type="http://schemas.openxmlformats.org/officeDocument/2006/relationships/customXml" Target="../ink/ink1176.xml"/><Relationship Id="rId115" Type="http://schemas.openxmlformats.org/officeDocument/2006/relationships/image" Target="../media/image1178.png"/><Relationship Id="rId131" Type="http://schemas.openxmlformats.org/officeDocument/2006/relationships/image" Target="../media/image1186.png"/><Relationship Id="rId136" Type="http://schemas.openxmlformats.org/officeDocument/2006/relationships/customXml" Target="../ink/ink1189.xml"/><Relationship Id="rId157" Type="http://schemas.openxmlformats.org/officeDocument/2006/relationships/image" Target="../media/image1199.png"/><Relationship Id="rId61" Type="http://schemas.openxmlformats.org/officeDocument/2006/relationships/image" Target="../media/image1152.png"/><Relationship Id="rId82" Type="http://schemas.openxmlformats.org/officeDocument/2006/relationships/customXml" Target="../ink/ink1162.xml"/><Relationship Id="rId152" Type="http://schemas.openxmlformats.org/officeDocument/2006/relationships/customXml" Target="../ink/ink1197.xml"/><Relationship Id="rId19" Type="http://schemas.openxmlformats.org/officeDocument/2006/relationships/image" Target="../media/image1131.png"/><Relationship Id="rId14" Type="http://schemas.openxmlformats.org/officeDocument/2006/relationships/customXml" Target="../ink/ink1128.xml"/><Relationship Id="rId30" Type="http://schemas.openxmlformats.org/officeDocument/2006/relationships/customXml" Target="../ink/ink1136.xml"/><Relationship Id="rId35" Type="http://schemas.openxmlformats.org/officeDocument/2006/relationships/image" Target="../media/image1139.png"/><Relationship Id="rId56" Type="http://schemas.openxmlformats.org/officeDocument/2006/relationships/customXml" Target="../ink/ink1149.xml"/><Relationship Id="rId77" Type="http://schemas.openxmlformats.org/officeDocument/2006/relationships/image" Target="../media/image1160.png"/><Relationship Id="rId100" Type="http://schemas.openxmlformats.org/officeDocument/2006/relationships/customXml" Target="../ink/ink1171.xml"/><Relationship Id="rId105" Type="http://schemas.openxmlformats.org/officeDocument/2006/relationships/image" Target="../media/image1173.png"/><Relationship Id="rId126" Type="http://schemas.openxmlformats.org/officeDocument/2006/relationships/customXml" Target="../ink/ink1184.xml"/><Relationship Id="rId147" Type="http://schemas.openxmlformats.org/officeDocument/2006/relationships/image" Target="../media/image1194.png"/><Relationship Id="rId168" Type="http://schemas.openxmlformats.org/officeDocument/2006/relationships/customXml" Target="../ink/ink1206.xml"/><Relationship Id="rId8" Type="http://schemas.openxmlformats.org/officeDocument/2006/relationships/customXml" Target="../ink/ink1125.xml"/><Relationship Id="rId51" Type="http://schemas.openxmlformats.org/officeDocument/2006/relationships/image" Target="../media/image1147.png"/><Relationship Id="rId72" Type="http://schemas.openxmlformats.org/officeDocument/2006/relationships/customXml" Target="../ink/ink1157.xml"/><Relationship Id="rId93" Type="http://schemas.openxmlformats.org/officeDocument/2006/relationships/image" Target="../media/image1168.png"/><Relationship Id="rId98" Type="http://schemas.openxmlformats.org/officeDocument/2006/relationships/customXml" Target="../ink/ink1170.xml"/><Relationship Id="rId121" Type="http://schemas.openxmlformats.org/officeDocument/2006/relationships/image" Target="../media/image1181.png"/><Relationship Id="rId142" Type="http://schemas.openxmlformats.org/officeDocument/2006/relationships/customXml" Target="../ink/ink1192.xml"/><Relationship Id="rId163" Type="http://schemas.openxmlformats.org/officeDocument/2006/relationships/image" Target="../media/image1201.png"/><Relationship Id="rId3" Type="http://schemas.openxmlformats.org/officeDocument/2006/relationships/image" Target="../media/image1123.png"/><Relationship Id="rId25" Type="http://schemas.openxmlformats.org/officeDocument/2006/relationships/image" Target="../media/image1134.png"/><Relationship Id="rId46" Type="http://schemas.openxmlformats.org/officeDocument/2006/relationships/customXml" Target="../ink/ink1144.xml"/><Relationship Id="rId67" Type="http://schemas.openxmlformats.org/officeDocument/2006/relationships/image" Target="../media/image1155.png"/><Relationship Id="rId116" Type="http://schemas.openxmlformats.org/officeDocument/2006/relationships/customXml" Target="../ink/ink1179.xml"/><Relationship Id="rId137" Type="http://schemas.openxmlformats.org/officeDocument/2006/relationships/image" Target="../media/image1189.png"/><Relationship Id="rId158" Type="http://schemas.openxmlformats.org/officeDocument/2006/relationships/customXml" Target="../ink/ink1200.xml"/><Relationship Id="rId20" Type="http://schemas.openxmlformats.org/officeDocument/2006/relationships/customXml" Target="../ink/ink1131.xml"/><Relationship Id="rId41" Type="http://schemas.openxmlformats.org/officeDocument/2006/relationships/image" Target="../media/image1142.png"/><Relationship Id="rId62" Type="http://schemas.openxmlformats.org/officeDocument/2006/relationships/customXml" Target="../ink/ink1152.xml"/><Relationship Id="rId83" Type="http://schemas.openxmlformats.org/officeDocument/2006/relationships/image" Target="../media/image1163.png"/><Relationship Id="rId88" Type="http://schemas.openxmlformats.org/officeDocument/2006/relationships/customXml" Target="../ink/ink1165.xml"/><Relationship Id="rId111" Type="http://schemas.openxmlformats.org/officeDocument/2006/relationships/image" Target="../media/image1176.png"/><Relationship Id="rId132" Type="http://schemas.openxmlformats.org/officeDocument/2006/relationships/customXml" Target="../ink/ink1187.xml"/><Relationship Id="rId153" Type="http://schemas.openxmlformats.org/officeDocument/2006/relationships/image" Target="../media/image11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8.png"/><Relationship Id="rId3" Type="http://schemas.openxmlformats.org/officeDocument/2006/relationships/image" Target="../media/image1113.png"/><Relationship Id="rId7" Type="http://schemas.openxmlformats.org/officeDocument/2006/relationships/customXml" Target="../ink/ink1210.xml"/><Relationship Id="rId2" Type="http://schemas.openxmlformats.org/officeDocument/2006/relationships/customXml" Target="../ink/ink1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7.png"/><Relationship Id="rId5" Type="http://schemas.openxmlformats.org/officeDocument/2006/relationships/customXml" Target="../ink/ink1209.xml"/><Relationship Id="rId4" Type="http://schemas.openxmlformats.org/officeDocument/2006/relationships/image" Target="../media/image120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117" Type="http://schemas.openxmlformats.org/officeDocument/2006/relationships/customXml" Target="../ink/ink108.xml"/><Relationship Id="rId21" Type="http://schemas.openxmlformats.org/officeDocument/2006/relationships/customXml" Target="../ink/ink60.xml"/><Relationship Id="rId42" Type="http://schemas.openxmlformats.org/officeDocument/2006/relationships/image" Target="../media/image71.png"/><Relationship Id="rId47" Type="http://schemas.openxmlformats.org/officeDocument/2006/relationships/customXml" Target="../ink/ink73.xml"/><Relationship Id="rId63" Type="http://schemas.openxmlformats.org/officeDocument/2006/relationships/customXml" Target="../ink/ink81.xml"/><Relationship Id="rId68" Type="http://schemas.openxmlformats.org/officeDocument/2006/relationships/image" Target="../media/image84.png"/><Relationship Id="rId84" Type="http://schemas.openxmlformats.org/officeDocument/2006/relationships/image" Target="../media/image92.png"/><Relationship Id="rId89" Type="http://schemas.openxmlformats.org/officeDocument/2006/relationships/customXml" Target="../ink/ink94.xml"/><Relationship Id="rId112" Type="http://schemas.openxmlformats.org/officeDocument/2006/relationships/image" Target="../media/image106.png"/><Relationship Id="rId133" Type="http://schemas.openxmlformats.org/officeDocument/2006/relationships/customXml" Target="../ink/ink116.xml"/><Relationship Id="rId138" Type="http://schemas.openxmlformats.org/officeDocument/2006/relationships/image" Target="../media/image119.png"/><Relationship Id="rId154" Type="http://schemas.openxmlformats.org/officeDocument/2006/relationships/image" Target="../media/image127.png"/><Relationship Id="rId159" Type="http://schemas.openxmlformats.org/officeDocument/2006/relationships/customXml" Target="../ink/ink129.xml"/><Relationship Id="rId16" Type="http://schemas.openxmlformats.org/officeDocument/2006/relationships/image" Target="../media/image58.png"/><Relationship Id="rId107" Type="http://schemas.openxmlformats.org/officeDocument/2006/relationships/customXml" Target="../ink/ink103.xml"/><Relationship Id="rId11" Type="http://schemas.openxmlformats.org/officeDocument/2006/relationships/customXml" Target="../ink/ink55.xml"/><Relationship Id="rId32" Type="http://schemas.openxmlformats.org/officeDocument/2006/relationships/image" Target="../media/image66.png"/><Relationship Id="rId37" Type="http://schemas.openxmlformats.org/officeDocument/2006/relationships/customXml" Target="../ink/ink68.xml"/><Relationship Id="rId53" Type="http://schemas.openxmlformats.org/officeDocument/2006/relationships/customXml" Target="../ink/ink76.xml"/><Relationship Id="rId58" Type="http://schemas.openxmlformats.org/officeDocument/2006/relationships/image" Target="../media/image79.png"/><Relationship Id="rId74" Type="http://schemas.openxmlformats.org/officeDocument/2006/relationships/image" Target="../media/image87.png"/><Relationship Id="rId79" Type="http://schemas.openxmlformats.org/officeDocument/2006/relationships/customXml" Target="../ink/ink89.xml"/><Relationship Id="rId102" Type="http://schemas.openxmlformats.org/officeDocument/2006/relationships/image" Target="../media/image101.png"/><Relationship Id="rId123" Type="http://schemas.openxmlformats.org/officeDocument/2006/relationships/customXml" Target="../ink/ink111.xml"/><Relationship Id="rId128" Type="http://schemas.openxmlformats.org/officeDocument/2006/relationships/image" Target="../media/image114.png"/><Relationship Id="rId144" Type="http://schemas.openxmlformats.org/officeDocument/2006/relationships/image" Target="../media/image122.png"/><Relationship Id="rId149" Type="http://schemas.openxmlformats.org/officeDocument/2006/relationships/customXml" Target="../ink/ink124.xml"/><Relationship Id="rId5" Type="http://schemas.openxmlformats.org/officeDocument/2006/relationships/customXml" Target="../ink/ink52.xml"/><Relationship Id="rId90" Type="http://schemas.openxmlformats.org/officeDocument/2006/relationships/image" Target="../media/image95.png"/><Relationship Id="rId95" Type="http://schemas.openxmlformats.org/officeDocument/2006/relationships/customXml" Target="../ink/ink97.xml"/><Relationship Id="rId160" Type="http://schemas.openxmlformats.org/officeDocument/2006/relationships/image" Target="../media/image130.png"/><Relationship Id="rId165" Type="http://schemas.openxmlformats.org/officeDocument/2006/relationships/customXml" Target="../ink/ink132.xml"/><Relationship Id="rId22" Type="http://schemas.openxmlformats.org/officeDocument/2006/relationships/image" Target="../media/image61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74.png"/><Relationship Id="rId64" Type="http://schemas.openxmlformats.org/officeDocument/2006/relationships/image" Target="../media/image82.png"/><Relationship Id="rId69" Type="http://schemas.openxmlformats.org/officeDocument/2006/relationships/customXml" Target="../ink/ink84.xml"/><Relationship Id="rId113" Type="http://schemas.openxmlformats.org/officeDocument/2006/relationships/customXml" Target="../ink/ink106.xml"/><Relationship Id="rId118" Type="http://schemas.openxmlformats.org/officeDocument/2006/relationships/image" Target="../media/image109.png"/><Relationship Id="rId134" Type="http://schemas.openxmlformats.org/officeDocument/2006/relationships/image" Target="../media/image117.png"/><Relationship Id="rId139" Type="http://schemas.openxmlformats.org/officeDocument/2006/relationships/customXml" Target="../ink/ink119.xml"/><Relationship Id="rId80" Type="http://schemas.openxmlformats.org/officeDocument/2006/relationships/image" Target="../media/image90.png"/><Relationship Id="rId85" Type="http://schemas.openxmlformats.org/officeDocument/2006/relationships/customXml" Target="../ink/ink92.xml"/><Relationship Id="rId150" Type="http://schemas.openxmlformats.org/officeDocument/2006/relationships/image" Target="../media/image125.png"/><Relationship Id="rId155" Type="http://schemas.openxmlformats.org/officeDocument/2006/relationships/customXml" Target="../ink/ink127.xml"/><Relationship Id="rId12" Type="http://schemas.openxmlformats.org/officeDocument/2006/relationships/image" Target="../media/image56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69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08" Type="http://schemas.openxmlformats.org/officeDocument/2006/relationships/image" Target="../media/image104.png"/><Relationship Id="rId124" Type="http://schemas.openxmlformats.org/officeDocument/2006/relationships/image" Target="../media/image112.png"/><Relationship Id="rId129" Type="http://schemas.openxmlformats.org/officeDocument/2006/relationships/customXml" Target="../ink/ink114.xml"/><Relationship Id="rId54" Type="http://schemas.openxmlformats.org/officeDocument/2006/relationships/image" Target="../media/image77.png"/><Relationship Id="rId70" Type="http://schemas.openxmlformats.org/officeDocument/2006/relationships/image" Target="../media/image85.png"/><Relationship Id="rId75" Type="http://schemas.openxmlformats.org/officeDocument/2006/relationships/customXml" Target="../ink/ink87.xml"/><Relationship Id="rId91" Type="http://schemas.openxmlformats.org/officeDocument/2006/relationships/customXml" Target="../ink/ink95.xml"/><Relationship Id="rId96" Type="http://schemas.openxmlformats.org/officeDocument/2006/relationships/image" Target="../media/image98.png"/><Relationship Id="rId140" Type="http://schemas.openxmlformats.org/officeDocument/2006/relationships/image" Target="../media/image120.png"/><Relationship Id="rId145" Type="http://schemas.openxmlformats.org/officeDocument/2006/relationships/customXml" Target="../ink/ink122.xml"/><Relationship Id="rId161" Type="http://schemas.openxmlformats.org/officeDocument/2006/relationships/customXml" Target="../ink/ink130.xml"/><Relationship Id="rId16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6" Type="http://schemas.openxmlformats.org/officeDocument/2006/relationships/image" Target="../media/image103.png"/><Relationship Id="rId114" Type="http://schemas.openxmlformats.org/officeDocument/2006/relationships/image" Target="../media/image107.png"/><Relationship Id="rId119" Type="http://schemas.openxmlformats.org/officeDocument/2006/relationships/customXml" Target="../ink/ink109.xml"/><Relationship Id="rId127" Type="http://schemas.openxmlformats.org/officeDocument/2006/relationships/customXml" Target="../ink/ink113.xml"/><Relationship Id="rId10" Type="http://schemas.openxmlformats.org/officeDocument/2006/relationships/image" Target="../media/image55.png"/><Relationship Id="rId31" Type="http://schemas.openxmlformats.org/officeDocument/2006/relationships/customXml" Target="../ink/ink65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82.xml"/><Relationship Id="rId73" Type="http://schemas.openxmlformats.org/officeDocument/2006/relationships/customXml" Target="../ink/ink86.xml"/><Relationship Id="rId78" Type="http://schemas.openxmlformats.org/officeDocument/2006/relationships/image" Target="../media/image89.png"/><Relationship Id="rId81" Type="http://schemas.openxmlformats.org/officeDocument/2006/relationships/customXml" Target="../ink/ink90.xml"/><Relationship Id="rId86" Type="http://schemas.openxmlformats.org/officeDocument/2006/relationships/image" Target="../media/image93.png"/><Relationship Id="rId94" Type="http://schemas.openxmlformats.org/officeDocument/2006/relationships/image" Target="../media/image97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122" Type="http://schemas.openxmlformats.org/officeDocument/2006/relationships/image" Target="../media/image111.png"/><Relationship Id="rId130" Type="http://schemas.openxmlformats.org/officeDocument/2006/relationships/image" Target="../media/image115.png"/><Relationship Id="rId135" Type="http://schemas.openxmlformats.org/officeDocument/2006/relationships/customXml" Target="../ink/ink117.xml"/><Relationship Id="rId143" Type="http://schemas.openxmlformats.org/officeDocument/2006/relationships/customXml" Target="../ink/ink121.xml"/><Relationship Id="rId148" Type="http://schemas.openxmlformats.org/officeDocument/2006/relationships/image" Target="../media/image124.png"/><Relationship Id="rId151" Type="http://schemas.openxmlformats.org/officeDocument/2006/relationships/customXml" Target="../ink/ink125.xml"/><Relationship Id="rId156" Type="http://schemas.openxmlformats.org/officeDocument/2006/relationships/image" Target="../media/image128.png"/><Relationship Id="rId164" Type="http://schemas.openxmlformats.org/officeDocument/2006/relationships/image" Target="../media/image132.png"/><Relationship Id="rId4" Type="http://schemas.openxmlformats.org/officeDocument/2006/relationships/image" Target="../media/image52.png"/><Relationship Id="rId9" Type="http://schemas.openxmlformats.org/officeDocument/2006/relationships/customXml" Target="../ink/ink54.xml"/><Relationship Id="rId13" Type="http://schemas.openxmlformats.org/officeDocument/2006/relationships/customXml" Target="../ink/ink56.xml"/><Relationship Id="rId18" Type="http://schemas.openxmlformats.org/officeDocument/2006/relationships/image" Target="../media/image59.png"/><Relationship Id="rId39" Type="http://schemas.openxmlformats.org/officeDocument/2006/relationships/customXml" Target="../ink/ink69.xml"/><Relationship Id="rId109" Type="http://schemas.openxmlformats.org/officeDocument/2006/relationships/customXml" Target="../ink/ink104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77.xml"/><Relationship Id="rId76" Type="http://schemas.openxmlformats.org/officeDocument/2006/relationships/image" Target="../media/image88.png"/><Relationship Id="rId97" Type="http://schemas.openxmlformats.org/officeDocument/2006/relationships/customXml" Target="../ink/ink98.xml"/><Relationship Id="rId104" Type="http://schemas.openxmlformats.org/officeDocument/2006/relationships/image" Target="../media/image102.png"/><Relationship Id="rId120" Type="http://schemas.openxmlformats.org/officeDocument/2006/relationships/image" Target="../media/image110.png"/><Relationship Id="rId125" Type="http://schemas.openxmlformats.org/officeDocument/2006/relationships/customXml" Target="../ink/ink112.xml"/><Relationship Id="rId141" Type="http://schemas.openxmlformats.org/officeDocument/2006/relationships/customXml" Target="../ink/ink120.xml"/><Relationship Id="rId146" Type="http://schemas.openxmlformats.org/officeDocument/2006/relationships/image" Target="../media/image123.png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96.png"/><Relationship Id="rId162" Type="http://schemas.openxmlformats.org/officeDocument/2006/relationships/image" Target="../media/image131.png"/><Relationship Id="rId2" Type="http://schemas.openxmlformats.org/officeDocument/2006/relationships/customXml" Target="../ink/ink51.xml"/><Relationship Id="rId29" Type="http://schemas.openxmlformats.org/officeDocument/2006/relationships/customXml" Target="../ink/ink64.xml"/><Relationship Id="rId24" Type="http://schemas.openxmlformats.org/officeDocument/2006/relationships/image" Target="../media/image62.png"/><Relationship Id="rId40" Type="http://schemas.openxmlformats.org/officeDocument/2006/relationships/image" Target="../media/image70.png"/><Relationship Id="rId45" Type="http://schemas.openxmlformats.org/officeDocument/2006/relationships/customXml" Target="../ink/ink72.xml"/><Relationship Id="rId66" Type="http://schemas.openxmlformats.org/officeDocument/2006/relationships/image" Target="../media/image83.png"/><Relationship Id="rId87" Type="http://schemas.openxmlformats.org/officeDocument/2006/relationships/customXml" Target="../ink/ink93.xml"/><Relationship Id="rId110" Type="http://schemas.openxmlformats.org/officeDocument/2006/relationships/image" Target="../media/image105.png"/><Relationship Id="rId115" Type="http://schemas.openxmlformats.org/officeDocument/2006/relationships/customXml" Target="../ink/ink107.xml"/><Relationship Id="rId131" Type="http://schemas.openxmlformats.org/officeDocument/2006/relationships/customXml" Target="../ink/ink115.xml"/><Relationship Id="rId136" Type="http://schemas.openxmlformats.org/officeDocument/2006/relationships/image" Target="../media/image118.png"/><Relationship Id="rId157" Type="http://schemas.openxmlformats.org/officeDocument/2006/relationships/customXml" Target="../ink/ink128.xml"/><Relationship Id="rId61" Type="http://schemas.openxmlformats.org/officeDocument/2006/relationships/customXml" Target="../ink/ink80.xml"/><Relationship Id="rId82" Type="http://schemas.openxmlformats.org/officeDocument/2006/relationships/image" Target="../media/image91.png"/><Relationship Id="rId152" Type="http://schemas.openxmlformats.org/officeDocument/2006/relationships/image" Target="../media/image126.png"/><Relationship Id="rId19" Type="http://schemas.openxmlformats.org/officeDocument/2006/relationships/customXml" Target="../ink/ink59.xml"/><Relationship Id="rId14" Type="http://schemas.openxmlformats.org/officeDocument/2006/relationships/image" Target="../media/image57.png"/><Relationship Id="rId30" Type="http://schemas.openxmlformats.org/officeDocument/2006/relationships/image" Target="../media/image65.png"/><Relationship Id="rId35" Type="http://schemas.openxmlformats.org/officeDocument/2006/relationships/customXml" Target="../ink/ink67.xml"/><Relationship Id="rId56" Type="http://schemas.openxmlformats.org/officeDocument/2006/relationships/image" Target="../media/image78.png"/><Relationship Id="rId77" Type="http://schemas.openxmlformats.org/officeDocument/2006/relationships/customXml" Target="../ink/ink88.xml"/><Relationship Id="rId100" Type="http://schemas.openxmlformats.org/officeDocument/2006/relationships/image" Target="../media/image100.png"/><Relationship Id="rId105" Type="http://schemas.openxmlformats.org/officeDocument/2006/relationships/customXml" Target="../ink/ink102.xml"/><Relationship Id="rId126" Type="http://schemas.openxmlformats.org/officeDocument/2006/relationships/image" Target="../media/image113.png"/><Relationship Id="rId147" Type="http://schemas.openxmlformats.org/officeDocument/2006/relationships/customXml" Target="../ink/ink123.xml"/><Relationship Id="rId8" Type="http://schemas.openxmlformats.org/officeDocument/2006/relationships/image" Target="../media/image54.png"/><Relationship Id="rId51" Type="http://schemas.openxmlformats.org/officeDocument/2006/relationships/customXml" Target="../ink/ink75.xml"/><Relationship Id="rId72" Type="http://schemas.openxmlformats.org/officeDocument/2006/relationships/image" Target="../media/image86.png"/><Relationship Id="rId93" Type="http://schemas.openxmlformats.org/officeDocument/2006/relationships/customXml" Target="../ink/ink96.xml"/><Relationship Id="rId98" Type="http://schemas.openxmlformats.org/officeDocument/2006/relationships/image" Target="../media/image99.png"/><Relationship Id="rId121" Type="http://schemas.openxmlformats.org/officeDocument/2006/relationships/customXml" Target="../ink/ink110.xml"/><Relationship Id="rId142" Type="http://schemas.openxmlformats.org/officeDocument/2006/relationships/image" Target="../media/image121.png"/><Relationship Id="rId163" Type="http://schemas.openxmlformats.org/officeDocument/2006/relationships/customXml" Target="../ink/ink131.xml"/><Relationship Id="rId3" Type="http://schemas.openxmlformats.org/officeDocument/2006/relationships/image" Target="../media/image51.png"/><Relationship Id="rId25" Type="http://schemas.openxmlformats.org/officeDocument/2006/relationships/customXml" Target="../ink/ink62.xml"/><Relationship Id="rId46" Type="http://schemas.openxmlformats.org/officeDocument/2006/relationships/image" Target="../media/image73.png"/><Relationship Id="rId67" Type="http://schemas.openxmlformats.org/officeDocument/2006/relationships/customXml" Target="../ink/ink83.xml"/><Relationship Id="rId116" Type="http://schemas.openxmlformats.org/officeDocument/2006/relationships/image" Target="../media/image108.png"/><Relationship Id="rId137" Type="http://schemas.openxmlformats.org/officeDocument/2006/relationships/customXml" Target="../ink/ink118.xml"/><Relationship Id="rId158" Type="http://schemas.openxmlformats.org/officeDocument/2006/relationships/image" Target="../media/image129.png"/><Relationship Id="rId20" Type="http://schemas.openxmlformats.org/officeDocument/2006/relationships/image" Target="../media/image60.png"/><Relationship Id="rId41" Type="http://schemas.openxmlformats.org/officeDocument/2006/relationships/customXml" Target="../ink/ink70.xml"/><Relationship Id="rId62" Type="http://schemas.openxmlformats.org/officeDocument/2006/relationships/image" Target="../media/image81.png"/><Relationship Id="rId83" Type="http://schemas.openxmlformats.org/officeDocument/2006/relationships/customXml" Target="../ink/ink91.xml"/><Relationship Id="rId88" Type="http://schemas.openxmlformats.org/officeDocument/2006/relationships/image" Target="../media/image94.png"/><Relationship Id="rId111" Type="http://schemas.openxmlformats.org/officeDocument/2006/relationships/customXml" Target="../ink/ink105.xml"/><Relationship Id="rId132" Type="http://schemas.openxmlformats.org/officeDocument/2006/relationships/image" Target="../media/image116.png"/><Relationship Id="rId153" Type="http://schemas.openxmlformats.org/officeDocument/2006/relationships/customXml" Target="../ink/ink1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0.xml"/><Relationship Id="rId21" Type="http://schemas.openxmlformats.org/officeDocument/2006/relationships/customXml" Target="../ink/ink142.xml"/><Relationship Id="rId42" Type="http://schemas.openxmlformats.org/officeDocument/2006/relationships/image" Target="../media/image154.png"/><Relationship Id="rId63" Type="http://schemas.openxmlformats.org/officeDocument/2006/relationships/customXml" Target="../ink/ink163.xml"/><Relationship Id="rId84" Type="http://schemas.openxmlformats.org/officeDocument/2006/relationships/image" Target="../media/image175.png"/><Relationship Id="rId138" Type="http://schemas.openxmlformats.org/officeDocument/2006/relationships/image" Target="../media/image202.png"/><Relationship Id="rId159" Type="http://schemas.openxmlformats.org/officeDocument/2006/relationships/customXml" Target="../ink/ink211.xml"/><Relationship Id="rId170" Type="http://schemas.openxmlformats.org/officeDocument/2006/relationships/image" Target="../media/image218.png"/><Relationship Id="rId191" Type="http://schemas.openxmlformats.org/officeDocument/2006/relationships/customXml" Target="../ink/ink227.xml"/><Relationship Id="rId205" Type="http://schemas.openxmlformats.org/officeDocument/2006/relationships/customXml" Target="../ink/ink234.xml"/><Relationship Id="rId226" Type="http://schemas.openxmlformats.org/officeDocument/2006/relationships/image" Target="../media/image246.png"/><Relationship Id="rId247" Type="http://schemas.openxmlformats.org/officeDocument/2006/relationships/customXml" Target="../ink/ink255.xml"/><Relationship Id="rId107" Type="http://schemas.openxmlformats.org/officeDocument/2006/relationships/customXml" Target="../ink/ink185.xml"/><Relationship Id="rId11" Type="http://schemas.openxmlformats.org/officeDocument/2006/relationships/customXml" Target="../ink/ink137.xml"/><Relationship Id="rId32" Type="http://schemas.openxmlformats.org/officeDocument/2006/relationships/image" Target="../media/image149.png"/><Relationship Id="rId53" Type="http://schemas.openxmlformats.org/officeDocument/2006/relationships/customXml" Target="../ink/ink158.xml"/><Relationship Id="rId74" Type="http://schemas.openxmlformats.org/officeDocument/2006/relationships/image" Target="../media/image170.png"/><Relationship Id="rId128" Type="http://schemas.openxmlformats.org/officeDocument/2006/relationships/image" Target="../media/image197.png"/><Relationship Id="rId149" Type="http://schemas.openxmlformats.org/officeDocument/2006/relationships/customXml" Target="../ink/ink206.xml"/><Relationship Id="rId5" Type="http://schemas.openxmlformats.org/officeDocument/2006/relationships/customXml" Target="../ink/ink134.xml"/><Relationship Id="rId95" Type="http://schemas.openxmlformats.org/officeDocument/2006/relationships/customXml" Target="../ink/ink179.xml"/><Relationship Id="rId160" Type="http://schemas.openxmlformats.org/officeDocument/2006/relationships/image" Target="../media/image213.png"/><Relationship Id="rId181" Type="http://schemas.openxmlformats.org/officeDocument/2006/relationships/customXml" Target="../ink/ink222.xml"/><Relationship Id="rId216" Type="http://schemas.openxmlformats.org/officeDocument/2006/relationships/image" Target="../media/image241.png"/><Relationship Id="rId237" Type="http://schemas.openxmlformats.org/officeDocument/2006/relationships/customXml" Target="../ink/ink250.xml"/><Relationship Id="rId22" Type="http://schemas.openxmlformats.org/officeDocument/2006/relationships/image" Target="../media/image144.png"/><Relationship Id="rId43" Type="http://schemas.openxmlformats.org/officeDocument/2006/relationships/customXml" Target="../ink/ink153.xml"/><Relationship Id="rId64" Type="http://schemas.openxmlformats.org/officeDocument/2006/relationships/image" Target="../media/image165.png"/><Relationship Id="rId118" Type="http://schemas.openxmlformats.org/officeDocument/2006/relationships/image" Target="../media/image192.png"/><Relationship Id="rId139" Type="http://schemas.openxmlformats.org/officeDocument/2006/relationships/customXml" Target="../ink/ink201.xml"/><Relationship Id="rId85" Type="http://schemas.openxmlformats.org/officeDocument/2006/relationships/customXml" Target="../ink/ink174.xml"/><Relationship Id="rId150" Type="http://schemas.openxmlformats.org/officeDocument/2006/relationships/image" Target="../media/image208.png"/><Relationship Id="rId171" Type="http://schemas.openxmlformats.org/officeDocument/2006/relationships/customXml" Target="../ink/ink217.xml"/><Relationship Id="rId192" Type="http://schemas.openxmlformats.org/officeDocument/2006/relationships/image" Target="../media/image229.png"/><Relationship Id="rId206" Type="http://schemas.openxmlformats.org/officeDocument/2006/relationships/image" Target="../media/image236.png"/><Relationship Id="rId227" Type="http://schemas.openxmlformats.org/officeDocument/2006/relationships/customXml" Target="../ink/ink245.xml"/><Relationship Id="rId248" Type="http://schemas.openxmlformats.org/officeDocument/2006/relationships/image" Target="../media/image257.png"/><Relationship Id="rId12" Type="http://schemas.openxmlformats.org/officeDocument/2006/relationships/image" Target="../media/image139.png"/><Relationship Id="rId33" Type="http://schemas.openxmlformats.org/officeDocument/2006/relationships/customXml" Target="../ink/ink148.xml"/><Relationship Id="rId108" Type="http://schemas.openxmlformats.org/officeDocument/2006/relationships/image" Target="../media/image187.png"/><Relationship Id="rId129" Type="http://schemas.openxmlformats.org/officeDocument/2006/relationships/customXml" Target="../ink/ink196.xml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69.xml"/><Relationship Id="rId91" Type="http://schemas.openxmlformats.org/officeDocument/2006/relationships/customXml" Target="../ink/ink177.xml"/><Relationship Id="rId96" Type="http://schemas.openxmlformats.org/officeDocument/2006/relationships/image" Target="../media/image181.png"/><Relationship Id="rId140" Type="http://schemas.openxmlformats.org/officeDocument/2006/relationships/image" Target="../media/image203.png"/><Relationship Id="rId145" Type="http://schemas.openxmlformats.org/officeDocument/2006/relationships/customXml" Target="../ink/ink204.xml"/><Relationship Id="rId161" Type="http://schemas.openxmlformats.org/officeDocument/2006/relationships/customXml" Target="../ink/ink212.xml"/><Relationship Id="rId166" Type="http://schemas.openxmlformats.org/officeDocument/2006/relationships/image" Target="../media/image216.png"/><Relationship Id="rId182" Type="http://schemas.openxmlformats.org/officeDocument/2006/relationships/image" Target="../media/image224.png"/><Relationship Id="rId187" Type="http://schemas.openxmlformats.org/officeDocument/2006/relationships/customXml" Target="../ink/ink225.xml"/><Relationship Id="rId217" Type="http://schemas.openxmlformats.org/officeDocument/2006/relationships/customXml" Target="../ink/ink2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212" Type="http://schemas.openxmlformats.org/officeDocument/2006/relationships/image" Target="../media/image239.png"/><Relationship Id="rId233" Type="http://schemas.openxmlformats.org/officeDocument/2006/relationships/customXml" Target="../ink/ink248.xml"/><Relationship Id="rId238" Type="http://schemas.openxmlformats.org/officeDocument/2006/relationships/image" Target="../media/image252.png"/><Relationship Id="rId254" Type="http://schemas.openxmlformats.org/officeDocument/2006/relationships/image" Target="../media/image260.png"/><Relationship Id="rId23" Type="http://schemas.openxmlformats.org/officeDocument/2006/relationships/customXml" Target="../ink/ink143.xml"/><Relationship Id="rId28" Type="http://schemas.openxmlformats.org/officeDocument/2006/relationships/image" Target="../media/image147.png"/><Relationship Id="rId49" Type="http://schemas.openxmlformats.org/officeDocument/2006/relationships/customXml" Target="../ink/ink156.xml"/><Relationship Id="rId114" Type="http://schemas.openxmlformats.org/officeDocument/2006/relationships/image" Target="../media/image190.png"/><Relationship Id="rId119" Type="http://schemas.openxmlformats.org/officeDocument/2006/relationships/customXml" Target="../ink/ink191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4.xml"/><Relationship Id="rId81" Type="http://schemas.openxmlformats.org/officeDocument/2006/relationships/customXml" Target="../ink/ink172.xml"/><Relationship Id="rId86" Type="http://schemas.openxmlformats.org/officeDocument/2006/relationships/image" Target="../media/image176.png"/><Relationship Id="rId130" Type="http://schemas.openxmlformats.org/officeDocument/2006/relationships/image" Target="../media/image198.png"/><Relationship Id="rId135" Type="http://schemas.openxmlformats.org/officeDocument/2006/relationships/customXml" Target="../ink/ink199.xml"/><Relationship Id="rId151" Type="http://schemas.openxmlformats.org/officeDocument/2006/relationships/customXml" Target="../ink/ink207.xml"/><Relationship Id="rId156" Type="http://schemas.openxmlformats.org/officeDocument/2006/relationships/image" Target="../media/image211.png"/><Relationship Id="rId177" Type="http://schemas.openxmlformats.org/officeDocument/2006/relationships/customXml" Target="../ink/ink220.xml"/><Relationship Id="rId198" Type="http://schemas.openxmlformats.org/officeDocument/2006/relationships/image" Target="../media/image232.png"/><Relationship Id="rId172" Type="http://schemas.openxmlformats.org/officeDocument/2006/relationships/image" Target="../media/image219.png"/><Relationship Id="rId193" Type="http://schemas.openxmlformats.org/officeDocument/2006/relationships/customXml" Target="../ink/ink228.xml"/><Relationship Id="rId202" Type="http://schemas.openxmlformats.org/officeDocument/2006/relationships/image" Target="../media/image234.png"/><Relationship Id="rId207" Type="http://schemas.openxmlformats.org/officeDocument/2006/relationships/customXml" Target="../ink/ink235.xml"/><Relationship Id="rId223" Type="http://schemas.openxmlformats.org/officeDocument/2006/relationships/customXml" Target="../ink/ink243.xml"/><Relationship Id="rId228" Type="http://schemas.openxmlformats.org/officeDocument/2006/relationships/image" Target="../media/image247.png"/><Relationship Id="rId244" Type="http://schemas.openxmlformats.org/officeDocument/2006/relationships/image" Target="../media/image255.png"/><Relationship Id="rId249" Type="http://schemas.openxmlformats.org/officeDocument/2006/relationships/customXml" Target="../ink/ink256.xml"/><Relationship Id="rId13" Type="http://schemas.openxmlformats.org/officeDocument/2006/relationships/customXml" Target="../ink/ink138.xml"/><Relationship Id="rId18" Type="http://schemas.openxmlformats.org/officeDocument/2006/relationships/image" Target="../media/image142.png"/><Relationship Id="rId39" Type="http://schemas.openxmlformats.org/officeDocument/2006/relationships/customXml" Target="../ink/ink151.xml"/><Relationship Id="rId109" Type="http://schemas.openxmlformats.org/officeDocument/2006/relationships/customXml" Target="../ink/ink186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59.xml"/><Relationship Id="rId76" Type="http://schemas.openxmlformats.org/officeDocument/2006/relationships/image" Target="../media/image171.png"/><Relationship Id="rId97" Type="http://schemas.openxmlformats.org/officeDocument/2006/relationships/customXml" Target="../ink/ink180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125" Type="http://schemas.openxmlformats.org/officeDocument/2006/relationships/customXml" Target="../ink/ink194.xml"/><Relationship Id="rId141" Type="http://schemas.openxmlformats.org/officeDocument/2006/relationships/customXml" Target="../ink/ink202.xml"/><Relationship Id="rId146" Type="http://schemas.openxmlformats.org/officeDocument/2006/relationships/image" Target="../media/image206.png"/><Relationship Id="rId167" Type="http://schemas.openxmlformats.org/officeDocument/2006/relationships/customXml" Target="../ink/ink215.xml"/><Relationship Id="rId188" Type="http://schemas.openxmlformats.org/officeDocument/2006/relationships/image" Target="../media/image227.png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179.png"/><Relationship Id="rId162" Type="http://schemas.openxmlformats.org/officeDocument/2006/relationships/image" Target="../media/image214.png"/><Relationship Id="rId183" Type="http://schemas.openxmlformats.org/officeDocument/2006/relationships/customXml" Target="../ink/ink223.xml"/><Relationship Id="rId213" Type="http://schemas.openxmlformats.org/officeDocument/2006/relationships/customXml" Target="../ink/ink238.xml"/><Relationship Id="rId218" Type="http://schemas.openxmlformats.org/officeDocument/2006/relationships/image" Target="../media/image242.png"/><Relationship Id="rId234" Type="http://schemas.openxmlformats.org/officeDocument/2006/relationships/image" Target="../media/image250.png"/><Relationship Id="rId239" Type="http://schemas.openxmlformats.org/officeDocument/2006/relationships/customXml" Target="../ink/ink251.xml"/><Relationship Id="rId2" Type="http://schemas.openxmlformats.org/officeDocument/2006/relationships/image" Target="../media/image134.png"/><Relationship Id="rId29" Type="http://schemas.openxmlformats.org/officeDocument/2006/relationships/customXml" Target="../ink/ink146.xml"/><Relationship Id="rId250" Type="http://schemas.openxmlformats.org/officeDocument/2006/relationships/image" Target="../media/image258.png"/><Relationship Id="rId255" Type="http://schemas.openxmlformats.org/officeDocument/2006/relationships/customXml" Target="../ink/ink259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4.xml"/><Relationship Id="rId66" Type="http://schemas.openxmlformats.org/officeDocument/2006/relationships/image" Target="../media/image166.png"/><Relationship Id="rId87" Type="http://schemas.openxmlformats.org/officeDocument/2006/relationships/customXml" Target="../ink/ink175.xml"/><Relationship Id="rId110" Type="http://schemas.openxmlformats.org/officeDocument/2006/relationships/image" Target="../media/image188.png"/><Relationship Id="rId115" Type="http://schemas.openxmlformats.org/officeDocument/2006/relationships/customXml" Target="../ink/ink189.xml"/><Relationship Id="rId131" Type="http://schemas.openxmlformats.org/officeDocument/2006/relationships/customXml" Target="../ink/ink197.xml"/><Relationship Id="rId136" Type="http://schemas.openxmlformats.org/officeDocument/2006/relationships/image" Target="../media/image201.png"/><Relationship Id="rId157" Type="http://schemas.openxmlformats.org/officeDocument/2006/relationships/customXml" Target="../ink/ink210.xml"/><Relationship Id="rId178" Type="http://schemas.openxmlformats.org/officeDocument/2006/relationships/image" Target="../media/image222.png"/><Relationship Id="rId61" Type="http://schemas.openxmlformats.org/officeDocument/2006/relationships/customXml" Target="../ink/ink162.xml"/><Relationship Id="rId82" Type="http://schemas.openxmlformats.org/officeDocument/2006/relationships/image" Target="../media/image174.png"/><Relationship Id="rId152" Type="http://schemas.openxmlformats.org/officeDocument/2006/relationships/image" Target="../media/image209.png"/><Relationship Id="rId173" Type="http://schemas.openxmlformats.org/officeDocument/2006/relationships/customXml" Target="../ink/ink218.xml"/><Relationship Id="rId194" Type="http://schemas.openxmlformats.org/officeDocument/2006/relationships/image" Target="../media/image230.png"/><Relationship Id="rId199" Type="http://schemas.openxmlformats.org/officeDocument/2006/relationships/customXml" Target="../ink/ink231.xml"/><Relationship Id="rId203" Type="http://schemas.openxmlformats.org/officeDocument/2006/relationships/customXml" Target="../ink/ink233.xml"/><Relationship Id="rId208" Type="http://schemas.openxmlformats.org/officeDocument/2006/relationships/image" Target="../media/image237.png"/><Relationship Id="rId229" Type="http://schemas.openxmlformats.org/officeDocument/2006/relationships/customXml" Target="../ink/ink246.xml"/><Relationship Id="rId19" Type="http://schemas.openxmlformats.org/officeDocument/2006/relationships/customXml" Target="../ink/ink141.xml"/><Relationship Id="rId224" Type="http://schemas.openxmlformats.org/officeDocument/2006/relationships/image" Target="../media/image245.png"/><Relationship Id="rId240" Type="http://schemas.openxmlformats.org/officeDocument/2006/relationships/image" Target="../media/image253.png"/><Relationship Id="rId245" Type="http://schemas.openxmlformats.org/officeDocument/2006/relationships/customXml" Target="../ink/ink254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49.xml"/><Relationship Id="rId56" Type="http://schemas.openxmlformats.org/officeDocument/2006/relationships/image" Target="../media/image161.png"/><Relationship Id="rId77" Type="http://schemas.openxmlformats.org/officeDocument/2006/relationships/customXml" Target="../ink/ink170.xml"/><Relationship Id="rId100" Type="http://schemas.openxmlformats.org/officeDocument/2006/relationships/image" Target="../media/image183.png"/><Relationship Id="rId105" Type="http://schemas.openxmlformats.org/officeDocument/2006/relationships/customXml" Target="../ink/ink184.xml"/><Relationship Id="rId126" Type="http://schemas.openxmlformats.org/officeDocument/2006/relationships/image" Target="../media/image196.png"/><Relationship Id="rId147" Type="http://schemas.openxmlformats.org/officeDocument/2006/relationships/customXml" Target="../ink/ink205.xml"/><Relationship Id="rId168" Type="http://schemas.openxmlformats.org/officeDocument/2006/relationships/image" Target="../media/image217.png"/><Relationship Id="rId8" Type="http://schemas.openxmlformats.org/officeDocument/2006/relationships/image" Target="../media/image137.png"/><Relationship Id="rId51" Type="http://schemas.openxmlformats.org/officeDocument/2006/relationships/customXml" Target="../ink/ink157.xml"/><Relationship Id="rId72" Type="http://schemas.openxmlformats.org/officeDocument/2006/relationships/image" Target="../media/image169.png"/><Relationship Id="rId93" Type="http://schemas.openxmlformats.org/officeDocument/2006/relationships/customXml" Target="../ink/ink178.xml"/><Relationship Id="rId98" Type="http://schemas.openxmlformats.org/officeDocument/2006/relationships/image" Target="../media/image182.png"/><Relationship Id="rId121" Type="http://schemas.openxmlformats.org/officeDocument/2006/relationships/customXml" Target="../ink/ink192.xml"/><Relationship Id="rId142" Type="http://schemas.openxmlformats.org/officeDocument/2006/relationships/image" Target="../media/image204.png"/><Relationship Id="rId163" Type="http://schemas.openxmlformats.org/officeDocument/2006/relationships/customXml" Target="../ink/ink213.xml"/><Relationship Id="rId184" Type="http://schemas.openxmlformats.org/officeDocument/2006/relationships/image" Target="../media/image225.png"/><Relationship Id="rId189" Type="http://schemas.openxmlformats.org/officeDocument/2006/relationships/customXml" Target="../ink/ink226.xml"/><Relationship Id="rId219" Type="http://schemas.openxmlformats.org/officeDocument/2006/relationships/customXml" Target="../ink/ink241.xml"/><Relationship Id="rId3" Type="http://schemas.openxmlformats.org/officeDocument/2006/relationships/customXml" Target="../ink/ink133.xml"/><Relationship Id="rId214" Type="http://schemas.openxmlformats.org/officeDocument/2006/relationships/image" Target="../media/image240.png"/><Relationship Id="rId230" Type="http://schemas.openxmlformats.org/officeDocument/2006/relationships/image" Target="../media/image248.png"/><Relationship Id="rId235" Type="http://schemas.openxmlformats.org/officeDocument/2006/relationships/customXml" Target="../ink/ink249.xml"/><Relationship Id="rId251" Type="http://schemas.openxmlformats.org/officeDocument/2006/relationships/customXml" Target="../ink/ink257.xml"/><Relationship Id="rId256" Type="http://schemas.openxmlformats.org/officeDocument/2006/relationships/image" Target="../media/image261.png"/><Relationship Id="rId25" Type="http://schemas.openxmlformats.org/officeDocument/2006/relationships/customXml" Target="../ink/ink144.xml"/><Relationship Id="rId46" Type="http://schemas.openxmlformats.org/officeDocument/2006/relationships/image" Target="../media/image156.png"/><Relationship Id="rId67" Type="http://schemas.openxmlformats.org/officeDocument/2006/relationships/customXml" Target="../ink/ink165.xml"/><Relationship Id="rId116" Type="http://schemas.openxmlformats.org/officeDocument/2006/relationships/image" Target="../media/image191.png"/><Relationship Id="rId137" Type="http://schemas.openxmlformats.org/officeDocument/2006/relationships/customXml" Target="../ink/ink200.xml"/><Relationship Id="rId158" Type="http://schemas.openxmlformats.org/officeDocument/2006/relationships/image" Target="../media/image212.png"/><Relationship Id="rId20" Type="http://schemas.openxmlformats.org/officeDocument/2006/relationships/image" Target="../media/image143.png"/><Relationship Id="rId41" Type="http://schemas.openxmlformats.org/officeDocument/2006/relationships/customXml" Target="../ink/ink152.xml"/><Relationship Id="rId62" Type="http://schemas.openxmlformats.org/officeDocument/2006/relationships/image" Target="../media/image164.png"/><Relationship Id="rId83" Type="http://schemas.openxmlformats.org/officeDocument/2006/relationships/customXml" Target="../ink/ink173.xml"/><Relationship Id="rId88" Type="http://schemas.openxmlformats.org/officeDocument/2006/relationships/image" Target="../media/image177.png"/><Relationship Id="rId111" Type="http://schemas.openxmlformats.org/officeDocument/2006/relationships/customXml" Target="../ink/ink187.xml"/><Relationship Id="rId132" Type="http://schemas.openxmlformats.org/officeDocument/2006/relationships/image" Target="../media/image199.png"/><Relationship Id="rId153" Type="http://schemas.openxmlformats.org/officeDocument/2006/relationships/customXml" Target="../ink/ink208.xml"/><Relationship Id="rId174" Type="http://schemas.openxmlformats.org/officeDocument/2006/relationships/image" Target="../media/image220.png"/><Relationship Id="rId179" Type="http://schemas.openxmlformats.org/officeDocument/2006/relationships/customXml" Target="../ink/ink221.xml"/><Relationship Id="rId195" Type="http://schemas.openxmlformats.org/officeDocument/2006/relationships/customXml" Target="../ink/ink229.xml"/><Relationship Id="rId209" Type="http://schemas.openxmlformats.org/officeDocument/2006/relationships/customXml" Target="../ink/ink236.xml"/><Relationship Id="rId190" Type="http://schemas.openxmlformats.org/officeDocument/2006/relationships/image" Target="../media/image228.png"/><Relationship Id="rId204" Type="http://schemas.openxmlformats.org/officeDocument/2006/relationships/image" Target="../media/image235.png"/><Relationship Id="rId220" Type="http://schemas.openxmlformats.org/officeDocument/2006/relationships/image" Target="../media/image243.png"/><Relationship Id="rId225" Type="http://schemas.openxmlformats.org/officeDocument/2006/relationships/customXml" Target="../ink/ink244.xml"/><Relationship Id="rId241" Type="http://schemas.openxmlformats.org/officeDocument/2006/relationships/customXml" Target="../ink/ink252.xml"/><Relationship Id="rId246" Type="http://schemas.openxmlformats.org/officeDocument/2006/relationships/image" Target="../media/image256.png"/><Relationship Id="rId15" Type="http://schemas.openxmlformats.org/officeDocument/2006/relationships/customXml" Target="../ink/ink139.xml"/><Relationship Id="rId36" Type="http://schemas.openxmlformats.org/officeDocument/2006/relationships/image" Target="../media/image151.png"/><Relationship Id="rId57" Type="http://schemas.openxmlformats.org/officeDocument/2006/relationships/customXml" Target="../ink/ink160.xml"/><Relationship Id="rId106" Type="http://schemas.openxmlformats.org/officeDocument/2006/relationships/image" Target="../media/image186.png"/><Relationship Id="rId127" Type="http://schemas.openxmlformats.org/officeDocument/2006/relationships/customXml" Target="../ink/ink195.xml"/><Relationship Id="rId10" Type="http://schemas.openxmlformats.org/officeDocument/2006/relationships/image" Target="../media/image138.png"/><Relationship Id="rId31" Type="http://schemas.openxmlformats.org/officeDocument/2006/relationships/customXml" Target="../ink/ink147.xml"/><Relationship Id="rId52" Type="http://schemas.openxmlformats.org/officeDocument/2006/relationships/image" Target="../media/image159.png"/><Relationship Id="rId73" Type="http://schemas.openxmlformats.org/officeDocument/2006/relationships/customXml" Target="../ink/ink168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image" Target="../media/image194.png"/><Relationship Id="rId143" Type="http://schemas.openxmlformats.org/officeDocument/2006/relationships/customXml" Target="../ink/ink203.xml"/><Relationship Id="rId148" Type="http://schemas.openxmlformats.org/officeDocument/2006/relationships/image" Target="../media/image207.png"/><Relationship Id="rId164" Type="http://schemas.openxmlformats.org/officeDocument/2006/relationships/image" Target="../media/image215.png"/><Relationship Id="rId169" Type="http://schemas.openxmlformats.org/officeDocument/2006/relationships/customXml" Target="../ink/ink216.xml"/><Relationship Id="rId185" Type="http://schemas.openxmlformats.org/officeDocument/2006/relationships/customXml" Target="../ink/ink224.xml"/><Relationship Id="rId4" Type="http://schemas.openxmlformats.org/officeDocument/2006/relationships/image" Target="../media/image135.png"/><Relationship Id="rId9" Type="http://schemas.openxmlformats.org/officeDocument/2006/relationships/customXml" Target="../ink/ink136.xml"/><Relationship Id="rId180" Type="http://schemas.openxmlformats.org/officeDocument/2006/relationships/image" Target="../media/image223.png"/><Relationship Id="rId210" Type="http://schemas.openxmlformats.org/officeDocument/2006/relationships/image" Target="../media/image238.png"/><Relationship Id="rId215" Type="http://schemas.openxmlformats.org/officeDocument/2006/relationships/customXml" Target="../ink/ink239.xml"/><Relationship Id="rId236" Type="http://schemas.openxmlformats.org/officeDocument/2006/relationships/image" Target="../media/image251.png"/><Relationship Id="rId26" Type="http://schemas.openxmlformats.org/officeDocument/2006/relationships/image" Target="../media/image146.png"/><Relationship Id="rId231" Type="http://schemas.openxmlformats.org/officeDocument/2006/relationships/customXml" Target="../ink/ink247.xml"/><Relationship Id="rId252" Type="http://schemas.openxmlformats.org/officeDocument/2006/relationships/image" Target="../media/image259.png"/><Relationship Id="rId47" Type="http://schemas.openxmlformats.org/officeDocument/2006/relationships/customXml" Target="../ink/ink155.xml"/><Relationship Id="rId68" Type="http://schemas.openxmlformats.org/officeDocument/2006/relationships/image" Target="../media/image167.png"/><Relationship Id="rId89" Type="http://schemas.openxmlformats.org/officeDocument/2006/relationships/customXml" Target="../ink/ink176.xml"/><Relationship Id="rId112" Type="http://schemas.openxmlformats.org/officeDocument/2006/relationships/image" Target="../media/image189.png"/><Relationship Id="rId133" Type="http://schemas.openxmlformats.org/officeDocument/2006/relationships/customXml" Target="../ink/ink198.xml"/><Relationship Id="rId154" Type="http://schemas.openxmlformats.org/officeDocument/2006/relationships/image" Target="../media/image210.png"/><Relationship Id="rId175" Type="http://schemas.openxmlformats.org/officeDocument/2006/relationships/customXml" Target="../ink/ink219.xml"/><Relationship Id="rId196" Type="http://schemas.openxmlformats.org/officeDocument/2006/relationships/image" Target="../media/image231.png"/><Relationship Id="rId200" Type="http://schemas.openxmlformats.org/officeDocument/2006/relationships/image" Target="../media/image233.png"/><Relationship Id="rId16" Type="http://schemas.openxmlformats.org/officeDocument/2006/relationships/image" Target="../media/image141.png"/><Relationship Id="rId221" Type="http://schemas.openxmlformats.org/officeDocument/2006/relationships/customXml" Target="../ink/ink242.xml"/><Relationship Id="rId242" Type="http://schemas.openxmlformats.org/officeDocument/2006/relationships/image" Target="../media/image254.png"/><Relationship Id="rId37" Type="http://schemas.openxmlformats.org/officeDocument/2006/relationships/customXml" Target="../ink/ink150.xml"/><Relationship Id="rId58" Type="http://schemas.openxmlformats.org/officeDocument/2006/relationships/image" Target="../media/image162.png"/><Relationship Id="rId79" Type="http://schemas.openxmlformats.org/officeDocument/2006/relationships/customXml" Target="../ink/ink171.xml"/><Relationship Id="rId102" Type="http://schemas.openxmlformats.org/officeDocument/2006/relationships/image" Target="../media/image184.png"/><Relationship Id="rId123" Type="http://schemas.openxmlformats.org/officeDocument/2006/relationships/customXml" Target="../ink/ink193.xml"/><Relationship Id="rId144" Type="http://schemas.openxmlformats.org/officeDocument/2006/relationships/image" Target="../media/image205.png"/><Relationship Id="rId90" Type="http://schemas.openxmlformats.org/officeDocument/2006/relationships/image" Target="../media/image178.png"/><Relationship Id="rId165" Type="http://schemas.openxmlformats.org/officeDocument/2006/relationships/customXml" Target="../ink/ink214.xml"/><Relationship Id="rId186" Type="http://schemas.openxmlformats.org/officeDocument/2006/relationships/image" Target="../media/image226.png"/><Relationship Id="rId211" Type="http://schemas.openxmlformats.org/officeDocument/2006/relationships/customXml" Target="../ink/ink237.xml"/><Relationship Id="rId232" Type="http://schemas.openxmlformats.org/officeDocument/2006/relationships/image" Target="../media/image249.png"/><Relationship Id="rId253" Type="http://schemas.openxmlformats.org/officeDocument/2006/relationships/customXml" Target="../ink/ink258.xml"/><Relationship Id="rId27" Type="http://schemas.openxmlformats.org/officeDocument/2006/relationships/customXml" Target="../ink/ink145.xml"/><Relationship Id="rId48" Type="http://schemas.openxmlformats.org/officeDocument/2006/relationships/image" Target="../media/image157.png"/><Relationship Id="rId69" Type="http://schemas.openxmlformats.org/officeDocument/2006/relationships/customXml" Target="../ink/ink166.xml"/><Relationship Id="rId113" Type="http://schemas.openxmlformats.org/officeDocument/2006/relationships/customXml" Target="../ink/ink188.xml"/><Relationship Id="rId134" Type="http://schemas.openxmlformats.org/officeDocument/2006/relationships/image" Target="../media/image200.png"/><Relationship Id="rId80" Type="http://schemas.openxmlformats.org/officeDocument/2006/relationships/image" Target="../media/image173.png"/><Relationship Id="rId155" Type="http://schemas.openxmlformats.org/officeDocument/2006/relationships/customXml" Target="../ink/ink209.xml"/><Relationship Id="rId176" Type="http://schemas.openxmlformats.org/officeDocument/2006/relationships/image" Target="../media/image221.png"/><Relationship Id="rId197" Type="http://schemas.openxmlformats.org/officeDocument/2006/relationships/customXml" Target="../ink/ink230.xml"/><Relationship Id="rId201" Type="http://schemas.openxmlformats.org/officeDocument/2006/relationships/customXml" Target="../ink/ink232.xml"/><Relationship Id="rId222" Type="http://schemas.openxmlformats.org/officeDocument/2006/relationships/image" Target="../media/image244.png"/><Relationship Id="rId243" Type="http://schemas.openxmlformats.org/officeDocument/2006/relationships/customXml" Target="../ink/ink253.xml"/><Relationship Id="rId17" Type="http://schemas.openxmlformats.org/officeDocument/2006/relationships/customXml" Target="../ink/ink140.xml"/><Relationship Id="rId38" Type="http://schemas.openxmlformats.org/officeDocument/2006/relationships/image" Target="../media/image152.png"/><Relationship Id="rId59" Type="http://schemas.openxmlformats.org/officeDocument/2006/relationships/customXml" Target="../ink/ink161.xml"/><Relationship Id="rId103" Type="http://schemas.openxmlformats.org/officeDocument/2006/relationships/customXml" Target="../ink/ink183.xml"/><Relationship Id="rId124" Type="http://schemas.openxmlformats.org/officeDocument/2006/relationships/image" Target="../media/image19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3.png"/><Relationship Id="rId117" Type="http://schemas.openxmlformats.org/officeDocument/2006/relationships/customXml" Target="../ink/ink317.xml"/><Relationship Id="rId21" Type="http://schemas.openxmlformats.org/officeDocument/2006/relationships/customXml" Target="../ink/ink269.xml"/><Relationship Id="rId42" Type="http://schemas.openxmlformats.org/officeDocument/2006/relationships/image" Target="../media/image281.png"/><Relationship Id="rId47" Type="http://schemas.openxmlformats.org/officeDocument/2006/relationships/customXml" Target="../ink/ink282.xml"/><Relationship Id="rId63" Type="http://schemas.openxmlformats.org/officeDocument/2006/relationships/customXml" Target="../ink/ink290.xml"/><Relationship Id="rId68" Type="http://schemas.openxmlformats.org/officeDocument/2006/relationships/image" Target="../media/image294.png"/><Relationship Id="rId84" Type="http://schemas.openxmlformats.org/officeDocument/2006/relationships/image" Target="../media/image302.png"/><Relationship Id="rId89" Type="http://schemas.openxmlformats.org/officeDocument/2006/relationships/customXml" Target="../ink/ink303.xml"/><Relationship Id="rId112" Type="http://schemas.openxmlformats.org/officeDocument/2006/relationships/image" Target="../media/image316.png"/><Relationship Id="rId133" Type="http://schemas.openxmlformats.org/officeDocument/2006/relationships/customXml" Target="../ink/ink325.xml"/><Relationship Id="rId138" Type="http://schemas.openxmlformats.org/officeDocument/2006/relationships/image" Target="../media/image329.png"/><Relationship Id="rId154" Type="http://schemas.openxmlformats.org/officeDocument/2006/relationships/image" Target="../media/image337.png"/><Relationship Id="rId159" Type="http://schemas.openxmlformats.org/officeDocument/2006/relationships/customXml" Target="../ink/ink338.xml"/><Relationship Id="rId170" Type="http://schemas.openxmlformats.org/officeDocument/2006/relationships/image" Target="../media/image345.png"/><Relationship Id="rId16" Type="http://schemas.openxmlformats.org/officeDocument/2006/relationships/image" Target="../media/image268.png"/><Relationship Id="rId107" Type="http://schemas.openxmlformats.org/officeDocument/2006/relationships/customXml" Target="../ink/ink312.xml"/><Relationship Id="rId11" Type="http://schemas.openxmlformats.org/officeDocument/2006/relationships/customXml" Target="../ink/ink264.xml"/><Relationship Id="rId32" Type="http://schemas.openxmlformats.org/officeDocument/2006/relationships/image" Target="../media/image276.png"/><Relationship Id="rId37" Type="http://schemas.openxmlformats.org/officeDocument/2006/relationships/customXml" Target="../ink/ink277.xml"/><Relationship Id="rId53" Type="http://schemas.openxmlformats.org/officeDocument/2006/relationships/customXml" Target="../ink/ink285.xml"/><Relationship Id="rId58" Type="http://schemas.openxmlformats.org/officeDocument/2006/relationships/image" Target="../media/image289.png"/><Relationship Id="rId74" Type="http://schemas.openxmlformats.org/officeDocument/2006/relationships/image" Target="../media/image297.png"/><Relationship Id="rId79" Type="http://schemas.openxmlformats.org/officeDocument/2006/relationships/customXml" Target="../ink/ink298.xml"/><Relationship Id="rId102" Type="http://schemas.openxmlformats.org/officeDocument/2006/relationships/image" Target="../media/image311.png"/><Relationship Id="rId123" Type="http://schemas.openxmlformats.org/officeDocument/2006/relationships/customXml" Target="../ink/ink320.xml"/><Relationship Id="rId128" Type="http://schemas.openxmlformats.org/officeDocument/2006/relationships/image" Target="../media/image324.png"/><Relationship Id="rId144" Type="http://schemas.openxmlformats.org/officeDocument/2006/relationships/image" Target="../media/image332.png"/><Relationship Id="rId149" Type="http://schemas.openxmlformats.org/officeDocument/2006/relationships/customXml" Target="../ink/ink333.xml"/><Relationship Id="rId5" Type="http://schemas.openxmlformats.org/officeDocument/2006/relationships/customXml" Target="../ink/ink261.xml"/><Relationship Id="rId90" Type="http://schemas.openxmlformats.org/officeDocument/2006/relationships/image" Target="../media/image305.png"/><Relationship Id="rId95" Type="http://schemas.openxmlformats.org/officeDocument/2006/relationships/customXml" Target="../ink/ink306.xml"/><Relationship Id="rId160" Type="http://schemas.openxmlformats.org/officeDocument/2006/relationships/image" Target="../media/image340.png"/><Relationship Id="rId165" Type="http://schemas.openxmlformats.org/officeDocument/2006/relationships/customXml" Target="../ink/ink341.xml"/><Relationship Id="rId22" Type="http://schemas.openxmlformats.org/officeDocument/2006/relationships/image" Target="../media/image271.png"/><Relationship Id="rId27" Type="http://schemas.openxmlformats.org/officeDocument/2006/relationships/customXml" Target="../ink/ink272.xml"/><Relationship Id="rId43" Type="http://schemas.openxmlformats.org/officeDocument/2006/relationships/customXml" Target="../ink/ink280.xml"/><Relationship Id="rId48" Type="http://schemas.openxmlformats.org/officeDocument/2006/relationships/image" Target="../media/image284.png"/><Relationship Id="rId64" Type="http://schemas.openxmlformats.org/officeDocument/2006/relationships/image" Target="../media/image292.png"/><Relationship Id="rId69" Type="http://schemas.openxmlformats.org/officeDocument/2006/relationships/customXml" Target="../ink/ink293.xml"/><Relationship Id="rId113" Type="http://schemas.openxmlformats.org/officeDocument/2006/relationships/customXml" Target="../ink/ink315.xml"/><Relationship Id="rId118" Type="http://schemas.openxmlformats.org/officeDocument/2006/relationships/image" Target="../media/image319.png"/><Relationship Id="rId134" Type="http://schemas.openxmlformats.org/officeDocument/2006/relationships/image" Target="../media/image327.png"/><Relationship Id="rId139" Type="http://schemas.openxmlformats.org/officeDocument/2006/relationships/customXml" Target="../ink/ink328.xml"/><Relationship Id="rId80" Type="http://schemas.openxmlformats.org/officeDocument/2006/relationships/image" Target="../media/image300.png"/><Relationship Id="rId85" Type="http://schemas.openxmlformats.org/officeDocument/2006/relationships/customXml" Target="../ink/ink301.xml"/><Relationship Id="rId150" Type="http://schemas.openxmlformats.org/officeDocument/2006/relationships/image" Target="../media/image335.png"/><Relationship Id="rId155" Type="http://schemas.openxmlformats.org/officeDocument/2006/relationships/customXml" Target="../ink/ink336.xml"/><Relationship Id="rId171" Type="http://schemas.openxmlformats.org/officeDocument/2006/relationships/customXml" Target="../ink/ink344.xml"/><Relationship Id="rId12" Type="http://schemas.openxmlformats.org/officeDocument/2006/relationships/image" Target="../media/image266.png"/><Relationship Id="rId17" Type="http://schemas.openxmlformats.org/officeDocument/2006/relationships/customXml" Target="../ink/ink267.xml"/><Relationship Id="rId33" Type="http://schemas.openxmlformats.org/officeDocument/2006/relationships/customXml" Target="../ink/ink275.xml"/><Relationship Id="rId38" Type="http://schemas.openxmlformats.org/officeDocument/2006/relationships/image" Target="../media/image279.png"/><Relationship Id="rId59" Type="http://schemas.openxmlformats.org/officeDocument/2006/relationships/customXml" Target="../ink/ink288.xml"/><Relationship Id="rId103" Type="http://schemas.openxmlformats.org/officeDocument/2006/relationships/customXml" Target="../ink/ink310.xml"/><Relationship Id="rId108" Type="http://schemas.openxmlformats.org/officeDocument/2006/relationships/image" Target="../media/image314.png"/><Relationship Id="rId124" Type="http://schemas.openxmlformats.org/officeDocument/2006/relationships/image" Target="../media/image322.png"/><Relationship Id="rId129" Type="http://schemas.openxmlformats.org/officeDocument/2006/relationships/customXml" Target="../ink/ink323.xml"/><Relationship Id="rId54" Type="http://schemas.openxmlformats.org/officeDocument/2006/relationships/image" Target="../media/image287.png"/><Relationship Id="rId70" Type="http://schemas.openxmlformats.org/officeDocument/2006/relationships/image" Target="../media/image295.png"/><Relationship Id="rId75" Type="http://schemas.openxmlformats.org/officeDocument/2006/relationships/customXml" Target="../ink/ink296.xml"/><Relationship Id="rId91" Type="http://schemas.openxmlformats.org/officeDocument/2006/relationships/customXml" Target="../ink/ink304.xml"/><Relationship Id="rId96" Type="http://schemas.openxmlformats.org/officeDocument/2006/relationships/image" Target="../media/image308.png"/><Relationship Id="rId140" Type="http://schemas.openxmlformats.org/officeDocument/2006/relationships/image" Target="../media/image330.png"/><Relationship Id="rId145" Type="http://schemas.openxmlformats.org/officeDocument/2006/relationships/customXml" Target="../ink/ink331.xml"/><Relationship Id="rId161" Type="http://schemas.openxmlformats.org/officeDocument/2006/relationships/customXml" Target="../ink/ink339.xml"/><Relationship Id="rId166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5" Type="http://schemas.openxmlformats.org/officeDocument/2006/relationships/customXml" Target="../ink/ink266.xml"/><Relationship Id="rId23" Type="http://schemas.openxmlformats.org/officeDocument/2006/relationships/customXml" Target="../ink/ink270.xml"/><Relationship Id="rId28" Type="http://schemas.openxmlformats.org/officeDocument/2006/relationships/image" Target="../media/image274.png"/><Relationship Id="rId36" Type="http://schemas.openxmlformats.org/officeDocument/2006/relationships/image" Target="../media/image278.png"/><Relationship Id="rId49" Type="http://schemas.openxmlformats.org/officeDocument/2006/relationships/customXml" Target="../ink/ink283.xml"/><Relationship Id="rId57" Type="http://schemas.openxmlformats.org/officeDocument/2006/relationships/customXml" Target="../ink/ink287.xml"/><Relationship Id="rId106" Type="http://schemas.openxmlformats.org/officeDocument/2006/relationships/image" Target="../media/image313.png"/><Relationship Id="rId114" Type="http://schemas.openxmlformats.org/officeDocument/2006/relationships/image" Target="../media/image317.png"/><Relationship Id="rId119" Type="http://schemas.openxmlformats.org/officeDocument/2006/relationships/customXml" Target="../ink/ink318.xml"/><Relationship Id="rId127" Type="http://schemas.openxmlformats.org/officeDocument/2006/relationships/customXml" Target="../ink/ink322.xml"/><Relationship Id="rId10" Type="http://schemas.openxmlformats.org/officeDocument/2006/relationships/image" Target="../media/image265.png"/><Relationship Id="rId31" Type="http://schemas.openxmlformats.org/officeDocument/2006/relationships/customXml" Target="../ink/ink274.xml"/><Relationship Id="rId44" Type="http://schemas.openxmlformats.org/officeDocument/2006/relationships/image" Target="../media/image282.png"/><Relationship Id="rId52" Type="http://schemas.openxmlformats.org/officeDocument/2006/relationships/image" Target="../media/image286.png"/><Relationship Id="rId60" Type="http://schemas.openxmlformats.org/officeDocument/2006/relationships/image" Target="../media/image290.png"/><Relationship Id="rId65" Type="http://schemas.openxmlformats.org/officeDocument/2006/relationships/customXml" Target="../ink/ink291.xml"/><Relationship Id="rId73" Type="http://schemas.openxmlformats.org/officeDocument/2006/relationships/customXml" Target="../ink/ink295.xml"/><Relationship Id="rId78" Type="http://schemas.openxmlformats.org/officeDocument/2006/relationships/image" Target="../media/image299.png"/><Relationship Id="rId81" Type="http://schemas.openxmlformats.org/officeDocument/2006/relationships/customXml" Target="../ink/ink299.xml"/><Relationship Id="rId86" Type="http://schemas.openxmlformats.org/officeDocument/2006/relationships/image" Target="../media/image303.png"/><Relationship Id="rId94" Type="http://schemas.openxmlformats.org/officeDocument/2006/relationships/image" Target="../media/image307.png"/><Relationship Id="rId99" Type="http://schemas.openxmlformats.org/officeDocument/2006/relationships/customXml" Target="../ink/ink308.xml"/><Relationship Id="rId101" Type="http://schemas.openxmlformats.org/officeDocument/2006/relationships/customXml" Target="../ink/ink309.xml"/><Relationship Id="rId122" Type="http://schemas.openxmlformats.org/officeDocument/2006/relationships/image" Target="../media/image321.png"/><Relationship Id="rId130" Type="http://schemas.openxmlformats.org/officeDocument/2006/relationships/image" Target="../media/image325.png"/><Relationship Id="rId135" Type="http://schemas.openxmlformats.org/officeDocument/2006/relationships/customXml" Target="../ink/ink326.xml"/><Relationship Id="rId143" Type="http://schemas.openxmlformats.org/officeDocument/2006/relationships/customXml" Target="../ink/ink330.xml"/><Relationship Id="rId148" Type="http://schemas.openxmlformats.org/officeDocument/2006/relationships/image" Target="../media/image334.png"/><Relationship Id="rId151" Type="http://schemas.openxmlformats.org/officeDocument/2006/relationships/customXml" Target="../ink/ink334.xml"/><Relationship Id="rId156" Type="http://schemas.openxmlformats.org/officeDocument/2006/relationships/image" Target="../media/image338.png"/><Relationship Id="rId164" Type="http://schemas.openxmlformats.org/officeDocument/2006/relationships/image" Target="../media/image342.png"/><Relationship Id="rId169" Type="http://schemas.openxmlformats.org/officeDocument/2006/relationships/customXml" Target="../ink/ink343.xml"/><Relationship Id="rId4" Type="http://schemas.openxmlformats.org/officeDocument/2006/relationships/image" Target="../media/image262.png"/><Relationship Id="rId9" Type="http://schemas.openxmlformats.org/officeDocument/2006/relationships/customXml" Target="../ink/ink263.xml"/><Relationship Id="rId172" Type="http://schemas.openxmlformats.org/officeDocument/2006/relationships/image" Target="../media/image346.png"/><Relationship Id="rId13" Type="http://schemas.openxmlformats.org/officeDocument/2006/relationships/customXml" Target="../ink/ink265.xml"/><Relationship Id="rId18" Type="http://schemas.openxmlformats.org/officeDocument/2006/relationships/image" Target="../media/image269.png"/><Relationship Id="rId39" Type="http://schemas.openxmlformats.org/officeDocument/2006/relationships/customXml" Target="../ink/ink278.xml"/><Relationship Id="rId109" Type="http://schemas.openxmlformats.org/officeDocument/2006/relationships/customXml" Target="../ink/ink313.xml"/><Relationship Id="rId34" Type="http://schemas.openxmlformats.org/officeDocument/2006/relationships/image" Target="../media/image277.png"/><Relationship Id="rId50" Type="http://schemas.openxmlformats.org/officeDocument/2006/relationships/image" Target="../media/image285.png"/><Relationship Id="rId55" Type="http://schemas.openxmlformats.org/officeDocument/2006/relationships/customXml" Target="../ink/ink286.xml"/><Relationship Id="rId76" Type="http://schemas.openxmlformats.org/officeDocument/2006/relationships/image" Target="../media/image298.png"/><Relationship Id="rId97" Type="http://schemas.openxmlformats.org/officeDocument/2006/relationships/customXml" Target="../ink/ink307.xml"/><Relationship Id="rId104" Type="http://schemas.openxmlformats.org/officeDocument/2006/relationships/image" Target="../media/image312.png"/><Relationship Id="rId120" Type="http://schemas.openxmlformats.org/officeDocument/2006/relationships/image" Target="../media/image320.png"/><Relationship Id="rId125" Type="http://schemas.openxmlformats.org/officeDocument/2006/relationships/customXml" Target="../ink/ink321.xml"/><Relationship Id="rId141" Type="http://schemas.openxmlformats.org/officeDocument/2006/relationships/customXml" Target="../ink/ink329.xml"/><Relationship Id="rId146" Type="http://schemas.openxmlformats.org/officeDocument/2006/relationships/image" Target="../media/image333.png"/><Relationship Id="rId167" Type="http://schemas.openxmlformats.org/officeDocument/2006/relationships/customXml" Target="../ink/ink342.xml"/><Relationship Id="rId7" Type="http://schemas.openxmlformats.org/officeDocument/2006/relationships/customXml" Target="../ink/ink262.xml"/><Relationship Id="rId71" Type="http://schemas.openxmlformats.org/officeDocument/2006/relationships/customXml" Target="../ink/ink294.xml"/><Relationship Id="rId92" Type="http://schemas.openxmlformats.org/officeDocument/2006/relationships/image" Target="../media/image306.png"/><Relationship Id="rId162" Type="http://schemas.openxmlformats.org/officeDocument/2006/relationships/image" Target="../media/image341.png"/><Relationship Id="rId2" Type="http://schemas.openxmlformats.org/officeDocument/2006/relationships/image" Target="../media/image134.png"/><Relationship Id="rId29" Type="http://schemas.openxmlformats.org/officeDocument/2006/relationships/customXml" Target="../ink/ink273.xml"/><Relationship Id="rId24" Type="http://schemas.openxmlformats.org/officeDocument/2006/relationships/image" Target="../media/image272.png"/><Relationship Id="rId40" Type="http://schemas.openxmlformats.org/officeDocument/2006/relationships/image" Target="../media/image280.png"/><Relationship Id="rId45" Type="http://schemas.openxmlformats.org/officeDocument/2006/relationships/customXml" Target="../ink/ink281.xml"/><Relationship Id="rId66" Type="http://schemas.openxmlformats.org/officeDocument/2006/relationships/image" Target="../media/image293.png"/><Relationship Id="rId87" Type="http://schemas.openxmlformats.org/officeDocument/2006/relationships/customXml" Target="../ink/ink302.xml"/><Relationship Id="rId110" Type="http://schemas.openxmlformats.org/officeDocument/2006/relationships/image" Target="../media/image315.png"/><Relationship Id="rId115" Type="http://schemas.openxmlformats.org/officeDocument/2006/relationships/customXml" Target="../ink/ink316.xml"/><Relationship Id="rId131" Type="http://schemas.openxmlformats.org/officeDocument/2006/relationships/customXml" Target="../ink/ink324.xml"/><Relationship Id="rId136" Type="http://schemas.openxmlformats.org/officeDocument/2006/relationships/image" Target="../media/image328.png"/><Relationship Id="rId157" Type="http://schemas.openxmlformats.org/officeDocument/2006/relationships/customXml" Target="../ink/ink337.xml"/><Relationship Id="rId61" Type="http://schemas.openxmlformats.org/officeDocument/2006/relationships/customXml" Target="../ink/ink289.xml"/><Relationship Id="rId82" Type="http://schemas.openxmlformats.org/officeDocument/2006/relationships/image" Target="../media/image301.png"/><Relationship Id="rId152" Type="http://schemas.openxmlformats.org/officeDocument/2006/relationships/image" Target="../media/image336.png"/><Relationship Id="rId19" Type="http://schemas.openxmlformats.org/officeDocument/2006/relationships/customXml" Target="../ink/ink268.xml"/><Relationship Id="rId14" Type="http://schemas.openxmlformats.org/officeDocument/2006/relationships/image" Target="../media/image267.png"/><Relationship Id="rId30" Type="http://schemas.openxmlformats.org/officeDocument/2006/relationships/image" Target="../media/image275.png"/><Relationship Id="rId35" Type="http://schemas.openxmlformats.org/officeDocument/2006/relationships/customXml" Target="../ink/ink276.xml"/><Relationship Id="rId56" Type="http://schemas.openxmlformats.org/officeDocument/2006/relationships/image" Target="../media/image288.png"/><Relationship Id="rId77" Type="http://schemas.openxmlformats.org/officeDocument/2006/relationships/customXml" Target="../ink/ink297.xml"/><Relationship Id="rId100" Type="http://schemas.openxmlformats.org/officeDocument/2006/relationships/image" Target="../media/image310.png"/><Relationship Id="rId105" Type="http://schemas.openxmlformats.org/officeDocument/2006/relationships/customXml" Target="../ink/ink311.xml"/><Relationship Id="rId126" Type="http://schemas.openxmlformats.org/officeDocument/2006/relationships/image" Target="../media/image323.png"/><Relationship Id="rId147" Type="http://schemas.openxmlformats.org/officeDocument/2006/relationships/customXml" Target="../ink/ink332.xml"/><Relationship Id="rId168" Type="http://schemas.openxmlformats.org/officeDocument/2006/relationships/image" Target="../media/image344.png"/><Relationship Id="rId8" Type="http://schemas.openxmlformats.org/officeDocument/2006/relationships/image" Target="../media/image264.png"/><Relationship Id="rId51" Type="http://schemas.openxmlformats.org/officeDocument/2006/relationships/customXml" Target="../ink/ink284.xml"/><Relationship Id="rId72" Type="http://schemas.openxmlformats.org/officeDocument/2006/relationships/image" Target="../media/image296.png"/><Relationship Id="rId93" Type="http://schemas.openxmlformats.org/officeDocument/2006/relationships/customXml" Target="../ink/ink305.xml"/><Relationship Id="rId98" Type="http://schemas.openxmlformats.org/officeDocument/2006/relationships/image" Target="../media/image309.png"/><Relationship Id="rId121" Type="http://schemas.openxmlformats.org/officeDocument/2006/relationships/customXml" Target="../ink/ink319.xml"/><Relationship Id="rId142" Type="http://schemas.openxmlformats.org/officeDocument/2006/relationships/image" Target="../media/image331.png"/><Relationship Id="rId163" Type="http://schemas.openxmlformats.org/officeDocument/2006/relationships/customXml" Target="../ink/ink340.xml"/><Relationship Id="rId3" Type="http://schemas.openxmlformats.org/officeDocument/2006/relationships/customXml" Target="../ink/ink260.xml"/><Relationship Id="rId25" Type="http://schemas.openxmlformats.org/officeDocument/2006/relationships/customXml" Target="../ink/ink271.xml"/><Relationship Id="rId46" Type="http://schemas.openxmlformats.org/officeDocument/2006/relationships/image" Target="../media/image283.png"/><Relationship Id="rId67" Type="http://schemas.openxmlformats.org/officeDocument/2006/relationships/customXml" Target="../ink/ink292.xml"/><Relationship Id="rId116" Type="http://schemas.openxmlformats.org/officeDocument/2006/relationships/image" Target="../media/image318.png"/><Relationship Id="rId137" Type="http://schemas.openxmlformats.org/officeDocument/2006/relationships/customXml" Target="../ink/ink327.xml"/><Relationship Id="rId158" Type="http://schemas.openxmlformats.org/officeDocument/2006/relationships/image" Target="../media/image339.png"/><Relationship Id="rId20" Type="http://schemas.openxmlformats.org/officeDocument/2006/relationships/image" Target="../media/image270.png"/><Relationship Id="rId41" Type="http://schemas.openxmlformats.org/officeDocument/2006/relationships/customXml" Target="../ink/ink279.xml"/><Relationship Id="rId62" Type="http://schemas.openxmlformats.org/officeDocument/2006/relationships/image" Target="../media/image291.png"/><Relationship Id="rId83" Type="http://schemas.openxmlformats.org/officeDocument/2006/relationships/customXml" Target="../ink/ink300.xml"/><Relationship Id="rId88" Type="http://schemas.openxmlformats.org/officeDocument/2006/relationships/image" Target="../media/image304.png"/><Relationship Id="rId111" Type="http://schemas.openxmlformats.org/officeDocument/2006/relationships/customXml" Target="../ink/ink314.xml"/><Relationship Id="rId132" Type="http://schemas.openxmlformats.org/officeDocument/2006/relationships/image" Target="../media/image326.png"/><Relationship Id="rId153" Type="http://schemas.openxmlformats.org/officeDocument/2006/relationships/customXml" Target="../ink/ink33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21" Type="http://schemas.openxmlformats.org/officeDocument/2006/relationships/image" Target="../media/image356.png"/><Relationship Id="rId42" Type="http://schemas.openxmlformats.org/officeDocument/2006/relationships/customXml" Target="../ink/ink365.xml"/><Relationship Id="rId63" Type="http://schemas.openxmlformats.org/officeDocument/2006/relationships/image" Target="../media/image376.png"/><Relationship Id="rId84" Type="http://schemas.openxmlformats.org/officeDocument/2006/relationships/customXml" Target="../ink/ink386.xml"/><Relationship Id="rId138" Type="http://schemas.openxmlformats.org/officeDocument/2006/relationships/customXml" Target="../ink/ink413.xml"/><Relationship Id="rId159" Type="http://schemas.openxmlformats.org/officeDocument/2006/relationships/image" Target="../media/image424.png"/><Relationship Id="rId170" Type="http://schemas.openxmlformats.org/officeDocument/2006/relationships/customXml" Target="../ink/ink429.xml"/><Relationship Id="rId191" Type="http://schemas.openxmlformats.org/officeDocument/2006/relationships/image" Target="../media/image440.png"/><Relationship Id="rId196" Type="http://schemas.openxmlformats.org/officeDocument/2006/relationships/customXml" Target="../ink/ink442.xml"/><Relationship Id="rId200" Type="http://schemas.openxmlformats.org/officeDocument/2006/relationships/customXml" Target="../ink/ink444.xml"/><Relationship Id="rId16" Type="http://schemas.openxmlformats.org/officeDocument/2006/relationships/customXml" Target="../ink/ink352.xml"/><Relationship Id="rId107" Type="http://schemas.openxmlformats.org/officeDocument/2006/relationships/image" Target="../media/image398.png"/><Relationship Id="rId11" Type="http://schemas.openxmlformats.org/officeDocument/2006/relationships/image" Target="../media/image351.png"/><Relationship Id="rId32" Type="http://schemas.openxmlformats.org/officeDocument/2006/relationships/customXml" Target="../ink/ink360.xml"/><Relationship Id="rId37" Type="http://schemas.openxmlformats.org/officeDocument/2006/relationships/image" Target="../media/image363.png"/><Relationship Id="rId53" Type="http://schemas.openxmlformats.org/officeDocument/2006/relationships/image" Target="../media/image371.png"/><Relationship Id="rId58" Type="http://schemas.openxmlformats.org/officeDocument/2006/relationships/customXml" Target="../ink/ink373.xml"/><Relationship Id="rId74" Type="http://schemas.openxmlformats.org/officeDocument/2006/relationships/customXml" Target="../ink/ink381.xml"/><Relationship Id="rId79" Type="http://schemas.openxmlformats.org/officeDocument/2006/relationships/image" Target="../media/image384.png"/><Relationship Id="rId102" Type="http://schemas.openxmlformats.org/officeDocument/2006/relationships/customXml" Target="../ink/ink395.xml"/><Relationship Id="rId123" Type="http://schemas.openxmlformats.org/officeDocument/2006/relationships/image" Target="../media/image406.png"/><Relationship Id="rId128" Type="http://schemas.openxmlformats.org/officeDocument/2006/relationships/customXml" Target="../ink/ink408.xml"/><Relationship Id="rId144" Type="http://schemas.openxmlformats.org/officeDocument/2006/relationships/customXml" Target="../ink/ink416.xml"/><Relationship Id="rId149" Type="http://schemas.openxmlformats.org/officeDocument/2006/relationships/image" Target="../media/image419.png"/><Relationship Id="rId5" Type="http://schemas.openxmlformats.org/officeDocument/2006/relationships/image" Target="../media/image348.png"/><Relationship Id="rId90" Type="http://schemas.openxmlformats.org/officeDocument/2006/relationships/customXml" Target="../ink/ink389.xml"/><Relationship Id="rId95" Type="http://schemas.openxmlformats.org/officeDocument/2006/relationships/image" Target="../media/image392.png"/><Relationship Id="rId160" Type="http://schemas.openxmlformats.org/officeDocument/2006/relationships/customXml" Target="../ink/ink424.xml"/><Relationship Id="rId165" Type="http://schemas.openxmlformats.org/officeDocument/2006/relationships/image" Target="../media/image427.png"/><Relationship Id="rId181" Type="http://schemas.openxmlformats.org/officeDocument/2006/relationships/image" Target="../media/image435.png"/><Relationship Id="rId186" Type="http://schemas.openxmlformats.org/officeDocument/2006/relationships/customXml" Target="../ink/ink437.xml"/><Relationship Id="rId22" Type="http://schemas.openxmlformats.org/officeDocument/2006/relationships/customXml" Target="../ink/ink355.xml"/><Relationship Id="rId27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customXml" Target="../ink/ink368.xml"/><Relationship Id="rId64" Type="http://schemas.openxmlformats.org/officeDocument/2006/relationships/customXml" Target="../ink/ink376.xml"/><Relationship Id="rId69" Type="http://schemas.openxmlformats.org/officeDocument/2006/relationships/image" Target="../media/image379.png"/><Relationship Id="rId113" Type="http://schemas.openxmlformats.org/officeDocument/2006/relationships/image" Target="../media/image401.png"/><Relationship Id="rId118" Type="http://schemas.openxmlformats.org/officeDocument/2006/relationships/customXml" Target="../ink/ink403.xml"/><Relationship Id="rId134" Type="http://schemas.openxmlformats.org/officeDocument/2006/relationships/customXml" Target="../ink/ink411.xml"/><Relationship Id="rId139" Type="http://schemas.openxmlformats.org/officeDocument/2006/relationships/image" Target="../media/image414.png"/><Relationship Id="rId80" Type="http://schemas.openxmlformats.org/officeDocument/2006/relationships/customXml" Target="../ink/ink384.xml"/><Relationship Id="rId85" Type="http://schemas.openxmlformats.org/officeDocument/2006/relationships/image" Target="../media/image387.png"/><Relationship Id="rId150" Type="http://schemas.openxmlformats.org/officeDocument/2006/relationships/customXml" Target="../ink/ink419.xml"/><Relationship Id="rId155" Type="http://schemas.openxmlformats.org/officeDocument/2006/relationships/image" Target="../media/image422.png"/><Relationship Id="rId171" Type="http://schemas.openxmlformats.org/officeDocument/2006/relationships/image" Target="../media/image430.png"/><Relationship Id="rId176" Type="http://schemas.openxmlformats.org/officeDocument/2006/relationships/customXml" Target="../ink/ink432.xml"/><Relationship Id="rId192" Type="http://schemas.openxmlformats.org/officeDocument/2006/relationships/customXml" Target="../ink/ink440.xml"/><Relationship Id="rId197" Type="http://schemas.openxmlformats.org/officeDocument/2006/relationships/image" Target="../media/image443.png"/><Relationship Id="rId201" Type="http://schemas.openxmlformats.org/officeDocument/2006/relationships/image" Target="../media/image445.png"/><Relationship Id="rId12" Type="http://schemas.openxmlformats.org/officeDocument/2006/relationships/customXml" Target="../ink/ink350.xml"/><Relationship Id="rId17" Type="http://schemas.openxmlformats.org/officeDocument/2006/relationships/image" Target="../media/image354.png"/><Relationship Id="rId33" Type="http://schemas.openxmlformats.org/officeDocument/2006/relationships/image" Target="../media/image361.png"/><Relationship Id="rId38" Type="http://schemas.openxmlformats.org/officeDocument/2006/relationships/customXml" Target="../ink/ink363.xml"/><Relationship Id="rId59" Type="http://schemas.openxmlformats.org/officeDocument/2006/relationships/image" Target="../media/image374.png"/><Relationship Id="rId103" Type="http://schemas.openxmlformats.org/officeDocument/2006/relationships/image" Target="../media/image396.png"/><Relationship Id="rId108" Type="http://schemas.openxmlformats.org/officeDocument/2006/relationships/customXml" Target="../ink/ink398.xml"/><Relationship Id="rId124" Type="http://schemas.openxmlformats.org/officeDocument/2006/relationships/customXml" Target="../ink/ink406.xml"/><Relationship Id="rId129" Type="http://schemas.openxmlformats.org/officeDocument/2006/relationships/image" Target="../media/image409.png"/><Relationship Id="rId54" Type="http://schemas.openxmlformats.org/officeDocument/2006/relationships/customXml" Target="../ink/ink371.xml"/><Relationship Id="rId70" Type="http://schemas.openxmlformats.org/officeDocument/2006/relationships/customXml" Target="../ink/ink379.xml"/><Relationship Id="rId75" Type="http://schemas.openxmlformats.org/officeDocument/2006/relationships/image" Target="../media/image382.png"/><Relationship Id="rId91" Type="http://schemas.openxmlformats.org/officeDocument/2006/relationships/image" Target="../media/image390.png"/><Relationship Id="rId96" Type="http://schemas.openxmlformats.org/officeDocument/2006/relationships/customXml" Target="../ink/ink392.xml"/><Relationship Id="rId140" Type="http://schemas.openxmlformats.org/officeDocument/2006/relationships/customXml" Target="../ink/ink414.xml"/><Relationship Id="rId145" Type="http://schemas.openxmlformats.org/officeDocument/2006/relationships/image" Target="../media/image417.png"/><Relationship Id="rId161" Type="http://schemas.openxmlformats.org/officeDocument/2006/relationships/image" Target="../media/image425.png"/><Relationship Id="rId166" Type="http://schemas.openxmlformats.org/officeDocument/2006/relationships/customXml" Target="../ink/ink427.xml"/><Relationship Id="rId182" Type="http://schemas.openxmlformats.org/officeDocument/2006/relationships/customXml" Target="../ink/ink435.xml"/><Relationship Id="rId187" Type="http://schemas.openxmlformats.org/officeDocument/2006/relationships/image" Target="../media/image4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7.xml"/><Relationship Id="rId23" Type="http://schemas.openxmlformats.org/officeDocument/2006/relationships/image" Target="../media/image134.png"/><Relationship Id="rId28" Type="http://schemas.openxmlformats.org/officeDocument/2006/relationships/customXml" Target="../ink/ink358.xml"/><Relationship Id="rId49" Type="http://schemas.openxmlformats.org/officeDocument/2006/relationships/image" Target="../media/image369.png"/><Relationship Id="rId114" Type="http://schemas.openxmlformats.org/officeDocument/2006/relationships/customXml" Target="../ink/ink401.xml"/><Relationship Id="rId119" Type="http://schemas.openxmlformats.org/officeDocument/2006/relationships/image" Target="../media/image404.png"/><Relationship Id="rId44" Type="http://schemas.openxmlformats.org/officeDocument/2006/relationships/customXml" Target="../ink/ink366.xml"/><Relationship Id="rId60" Type="http://schemas.openxmlformats.org/officeDocument/2006/relationships/customXml" Target="../ink/ink374.xml"/><Relationship Id="rId65" Type="http://schemas.openxmlformats.org/officeDocument/2006/relationships/image" Target="../media/image377.png"/><Relationship Id="rId81" Type="http://schemas.openxmlformats.org/officeDocument/2006/relationships/image" Target="../media/image385.png"/><Relationship Id="rId86" Type="http://schemas.openxmlformats.org/officeDocument/2006/relationships/customXml" Target="../ink/ink387.xml"/><Relationship Id="rId130" Type="http://schemas.openxmlformats.org/officeDocument/2006/relationships/customXml" Target="../ink/ink409.xml"/><Relationship Id="rId135" Type="http://schemas.openxmlformats.org/officeDocument/2006/relationships/image" Target="../media/image412.png"/><Relationship Id="rId151" Type="http://schemas.openxmlformats.org/officeDocument/2006/relationships/image" Target="../media/image420.png"/><Relationship Id="rId156" Type="http://schemas.openxmlformats.org/officeDocument/2006/relationships/customXml" Target="../ink/ink422.xml"/><Relationship Id="rId177" Type="http://schemas.openxmlformats.org/officeDocument/2006/relationships/image" Target="../media/image433.png"/><Relationship Id="rId198" Type="http://schemas.openxmlformats.org/officeDocument/2006/relationships/customXml" Target="../ink/ink443.xml"/><Relationship Id="rId172" Type="http://schemas.openxmlformats.org/officeDocument/2006/relationships/customXml" Target="../ink/ink430.xml"/><Relationship Id="rId193" Type="http://schemas.openxmlformats.org/officeDocument/2006/relationships/image" Target="../media/image441.png"/><Relationship Id="rId202" Type="http://schemas.openxmlformats.org/officeDocument/2006/relationships/customXml" Target="../ink/ink445.xml"/><Relationship Id="rId13" Type="http://schemas.openxmlformats.org/officeDocument/2006/relationships/image" Target="../media/image352.png"/><Relationship Id="rId18" Type="http://schemas.openxmlformats.org/officeDocument/2006/relationships/customXml" Target="../ink/ink353.xml"/><Relationship Id="rId39" Type="http://schemas.openxmlformats.org/officeDocument/2006/relationships/image" Target="../media/image364.png"/><Relationship Id="rId109" Type="http://schemas.openxmlformats.org/officeDocument/2006/relationships/image" Target="../media/image399.png"/><Relationship Id="rId34" Type="http://schemas.openxmlformats.org/officeDocument/2006/relationships/customXml" Target="../ink/ink361.xml"/><Relationship Id="rId50" Type="http://schemas.openxmlformats.org/officeDocument/2006/relationships/customXml" Target="../ink/ink369.xml"/><Relationship Id="rId55" Type="http://schemas.openxmlformats.org/officeDocument/2006/relationships/image" Target="../media/image372.png"/><Relationship Id="rId76" Type="http://schemas.openxmlformats.org/officeDocument/2006/relationships/customXml" Target="../ink/ink382.xml"/><Relationship Id="rId97" Type="http://schemas.openxmlformats.org/officeDocument/2006/relationships/image" Target="../media/image393.png"/><Relationship Id="rId104" Type="http://schemas.openxmlformats.org/officeDocument/2006/relationships/customXml" Target="../ink/ink396.xml"/><Relationship Id="rId120" Type="http://schemas.openxmlformats.org/officeDocument/2006/relationships/customXml" Target="../ink/ink404.xml"/><Relationship Id="rId125" Type="http://schemas.openxmlformats.org/officeDocument/2006/relationships/image" Target="../media/image407.png"/><Relationship Id="rId141" Type="http://schemas.openxmlformats.org/officeDocument/2006/relationships/image" Target="../media/image415.png"/><Relationship Id="rId146" Type="http://schemas.openxmlformats.org/officeDocument/2006/relationships/customXml" Target="../ink/ink417.xml"/><Relationship Id="rId167" Type="http://schemas.openxmlformats.org/officeDocument/2006/relationships/image" Target="../media/image428.png"/><Relationship Id="rId188" Type="http://schemas.openxmlformats.org/officeDocument/2006/relationships/customXml" Target="../ink/ink438.xml"/><Relationship Id="rId7" Type="http://schemas.openxmlformats.org/officeDocument/2006/relationships/image" Target="../media/image349.png"/><Relationship Id="rId71" Type="http://schemas.openxmlformats.org/officeDocument/2006/relationships/image" Target="../media/image380.png"/><Relationship Id="rId92" Type="http://schemas.openxmlformats.org/officeDocument/2006/relationships/customXml" Target="../ink/ink390.xml"/><Relationship Id="rId162" Type="http://schemas.openxmlformats.org/officeDocument/2006/relationships/customXml" Target="../ink/ink425.xml"/><Relationship Id="rId183" Type="http://schemas.openxmlformats.org/officeDocument/2006/relationships/image" Target="../media/image436.png"/><Relationship Id="rId2" Type="http://schemas.openxmlformats.org/officeDocument/2006/relationships/customXml" Target="../ink/ink345.xml"/><Relationship Id="rId29" Type="http://schemas.openxmlformats.org/officeDocument/2006/relationships/image" Target="../media/image359.png"/><Relationship Id="rId24" Type="http://schemas.openxmlformats.org/officeDocument/2006/relationships/customXml" Target="../ink/ink356.xml"/><Relationship Id="rId40" Type="http://schemas.openxmlformats.org/officeDocument/2006/relationships/customXml" Target="../ink/ink364.xml"/><Relationship Id="rId45" Type="http://schemas.openxmlformats.org/officeDocument/2006/relationships/image" Target="../media/image367.png"/><Relationship Id="rId66" Type="http://schemas.openxmlformats.org/officeDocument/2006/relationships/customXml" Target="../ink/ink377.xml"/><Relationship Id="rId87" Type="http://schemas.openxmlformats.org/officeDocument/2006/relationships/image" Target="../media/image388.png"/><Relationship Id="rId110" Type="http://schemas.openxmlformats.org/officeDocument/2006/relationships/customXml" Target="../ink/ink399.xml"/><Relationship Id="rId115" Type="http://schemas.openxmlformats.org/officeDocument/2006/relationships/image" Target="../media/image402.png"/><Relationship Id="rId131" Type="http://schemas.openxmlformats.org/officeDocument/2006/relationships/image" Target="../media/image410.png"/><Relationship Id="rId136" Type="http://schemas.openxmlformats.org/officeDocument/2006/relationships/customXml" Target="../ink/ink412.xml"/><Relationship Id="rId157" Type="http://schemas.openxmlformats.org/officeDocument/2006/relationships/image" Target="../media/image423.png"/><Relationship Id="rId178" Type="http://schemas.openxmlformats.org/officeDocument/2006/relationships/customXml" Target="../ink/ink433.xml"/><Relationship Id="rId61" Type="http://schemas.openxmlformats.org/officeDocument/2006/relationships/image" Target="../media/image375.png"/><Relationship Id="rId82" Type="http://schemas.openxmlformats.org/officeDocument/2006/relationships/customXml" Target="../ink/ink385.xml"/><Relationship Id="rId152" Type="http://schemas.openxmlformats.org/officeDocument/2006/relationships/customXml" Target="../ink/ink420.xml"/><Relationship Id="rId173" Type="http://schemas.openxmlformats.org/officeDocument/2006/relationships/image" Target="../media/image431.png"/><Relationship Id="rId194" Type="http://schemas.openxmlformats.org/officeDocument/2006/relationships/customXml" Target="../ink/ink441.xml"/><Relationship Id="rId199" Type="http://schemas.openxmlformats.org/officeDocument/2006/relationships/image" Target="../media/image444.png"/><Relationship Id="rId203" Type="http://schemas.openxmlformats.org/officeDocument/2006/relationships/image" Target="../media/image446.png"/><Relationship Id="rId19" Type="http://schemas.openxmlformats.org/officeDocument/2006/relationships/image" Target="../media/image355.png"/><Relationship Id="rId14" Type="http://schemas.openxmlformats.org/officeDocument/2006/relationships/customXml" Target="../ink/ink351.xml"/><Relationship Id="rId30" Type="http://schemas.openxmlformats.org/officeDocument/2006/relationships/customXml" Target="../ink/ink359.xml"/><Relationship Id="rId35" Type="http://schemas.openxmlformats.org/officeDocument/2006/relationships/image" Target="../media/image362.png"/><Relationship Id="rId56" Type="http://schemas.openxmlformats.org/officeDocument/2006/relationships/customXml" Target="../ink/ink372.xml"/><Relationship Id="rId77" Type="http://schemas.openxmlformats.org/officeDocument/2006/relationships/image" Target="../media/image383.png"/><Relationship Id="rId100" Type="http://schemas.openxmlformats.org/officeDocument/2006/relationships/customXml" Target="../ink/ink394.xml"/><Relationship Id="rId105" Type="http://schemas.openxmlformats.org/officeDocument/2006/relationships/image" Target="../media/image397.png"/><Relationship Id="rId126" Type="http://schemas.openxmlformats.org/officeDocument/2006/relationships/customXml" Target="../ink/ink407.xml"/><Relationship Id="rId147" Type="http://schemas.openxmlformats.org/officeDocument/2006/relationships/image" Target="../media/image418.png"/><Relationship Id="rId168" Type="http://schemas.openxmlformats.org/officeDocument/2006/relationships/customXml" Target="../ink/ink428.xml"/><Relationship Id="rId8" Type="http://schemas.openxmlformats.org/officeDocument/2006/relationships/customXml" Target="../ink/ink348.xml"/><Relationship Id="rId51" Type="http://schemas.openxmlformats.org/officeDocument/2006/relationships/image" Target="../media/image370.png"/><Relationship Id="rId72" Type="http://schemas.openxmlformats.org/officeDocument/2006/relationships/customXml" Target="../ink/ink380.xml"/><Relationship Id="rId93" Type="http://schemas.openxmlformats.org/officeDocument/2006/relationships/image" Target="../media/image391.png"/><Relationship Id="rId98" Type="http://schemas.openxmlformats.org/officeDocument/2006/relationships/customXml" Target="../ink/ink393.xml"/><Relationship Id="rId121" Type="http://schemas.openxmlformats.org/officeDocument/2006/relationships/image" Target="../media/image405.png"/><Relationship Id="rId142" Type="http://schemas.openxmlformats.org/officeDocument/2006/relationships/customXml" Target="../ink/ink415.xml"/><Relationship Id="rId163" Type="http://schemas.openxmlformats.org/officeDocument/2006/relationships/image" Target="../media/image426.png"/><Relationship Id="rId184" Type="http://schemas.openxmlformats.org/officeDocument/2006/relationships/customXml" Target="../ink/ink436.xml"/><Relationship Id="rId189" Type="http://schemas.openxmlformats.org/officeDocument/2006/relationships/image" Target="../media/image439.png"/><Relationship Id="rId3" Type="http://schemas.openxmlformats.org/officeDocument/2006/relationships/image" Target="../media/image347.png"/><Relationship Id="rId25" Type="http://schemas.openxmlformats.org/officeDocument/2006/relationships/image" Target="../media/image357.png"/><Relationship Id="rId46" Type="http://schemas.openxmlformats.org/officeDocument/2006/relationships/customXml" Target="../ink/ink367.xml"/><Relationship Id="rId67" Type="http://schemas.openxmlformats.org/officeDocument/2006/relationships/image" Target="../media/image378.png"/><Relationship Id="rId116" Type="http://schemas.openxmlformats.org/officeDocument/2006/relationships/customXml" Target="../ink/ink402.xml"/><Relationship Id="rId137" Type="http://schemas.openxmlformats.org/officeDocument/2006/relationships/image" Target="../media/image413.png"/><Relationship Id="rId158" Type="http://schemas.openxmlformats.org/officeDocument/2006/relationships/customXml" Target="../ink/ink423.xml"/><Relationship Id="rId20" Type="http://schemas.openxmlformats.org/officeDocument/2006/relationships/customXml" Target="../ink/ink354.xml"/><Relationship Id="rId41" Type="http://schemas.openxmlformats.org/officeDocument/2006/relationships/image" Target="../media/image365.png"/><Relationship Id="rId62" Type="http://schemas.openxmlformats.org/officeDocument/2006/relationships/customXml" Target="../ink/ink375.xml"/><Relationship Id="rId83" Type="http://schemas.openxmlformats.org/officeDocument/2006/relationships/image" Target="../media/image386.png"/><Relationship Id="rId88" Type="http://schemas.openxmlformats.org/officeDocument/2006/relationships/customXml" Target="../ink/ink388.xml"/><Relationship Id="rId111" Type="http://schemas.openxmlformats.org/officeDocument/2006/relationships/image" Target="../media/image400.png"/><Relationship Id="rId132" Type="http://schemas.openxmlformats.org/officeDocument/2006/relationships/customXml" Target="../ink/ink410.xml"/><Relationship Id="rId153" Type="http://schemas.openxmlformats.org/officeDocument/2006/relationships/image" Target="../media/image421.png"/><Relationship Id="rId174" Type="http://schemas.openxmlformats.org/officeDocument/2006/relationships/customXml" Target="../ink/ink431.xml"/><Relationship Id="rId179" Type="http://schemas.openxmlformats.org/officeDocument/2006/relationships/image" Target="../media/image434.png"/><Relationship Id="rId195" Type="http://schemas.openxmlformats.org/officeDocument/2006/relationships/image" Target="../media/image442.png"/><Relationship Id="rId190" Type="http://schemas.openxmlformats.org/officeDocument/2006/relationships/customXml" Target="../ink/ink439.xml"/><Relationship Id="rId15" Type="http://schemas.openxmlformats.org/officeDocument/2006/relationships/image" Target="../media/image353.png"/><Relationship Id="rId36" Type="http://schemas.openxmlformats.org/officeDocument/2006/relationships/customXml" Target="../ink/ink362.xml"/><Relationship Id="rId57" Type="http://schemas.openxmlformats.org/officeDocument/2006/relationships/image" Target="../media/image373.png"/><Relationship Id="rId106" Type="http://schemas.openxmlformats.org/officeDocument/2006/relationships/customXml" Target="../ink/ink397.xml"/><Relationship Id="rId127" Type="http://schemas.openxmlformats.org/officeDocument/2006/relationships/image" Target="../media/image408.png"/><Relationship Id="rId10" Type="http://schemas.openxmlformats.org/officeDocument/2006/relationships/customXml" Target="../ink/ink349.xml"/><Relationship Id="rId31" Type="http://schemas.openxmlformats.org/officeDocument/2006/relationships/image" Target="../media/image360.png"/><Relationship Id="rId52" Type="http://schemas.openxmlformats.org/officeDocument/2006/relationships/customXml" Target="../ink/ink370.xml"/><Relationship Id="rId73" Type="http://schemas.openxmlformats.org/officeDocument/2006/relationships/image" Target="../media/image381.png"/><Relationship Id="rId78" Type="http://schemas.openxmlformats.org/officeDocument/2006/relationships/customXml" Target="../ink/ink383.xml"/><Relationship Id="rId94" Type="http://schemas.openxmlformats.org/officeDocument/2006/relationships/customXml" Target="../ink/ink391.xml"/><Relationship Id="rId99" Type="http://schemas.openxmlformats.org/officeDocument/2006/relationships/image" Target="../media/image394.png"/><Relationship Id="rId101" Type="http://schemas.openxmlformats.org/officeDocument/2006/relationships/image" Target="../media/image395.png"/><Relationship Id="rId122" Type="http://schemas.openxmlformats.org/officeDocument/2006/relationships/customXml" Target="../ink/ink405.xml"/><Relationship Id="rId143" Type="http://schemas.openxmlformats.org/officeDocument/2006/relationships/image" Target="../media/image416.png"/><Relationship Id="rId148" Type="http://schemas.openxmlformats.org/officeDocument/2006/relationships/customXml" Target="../ink/ink418.xml"/><Relationship Id="rId164" Type="http://schemas.openxmlformats.org/officeDocument/2006/relationships/customXml" Target="../ink/ink426.xml"/><Relationship Id="rId169" Type="http://schemas.openxmlformats.org/officeDocument/2006/relationships/image" Target="../media/image429.png"/><Relationship Id="rId185" Type="http://schemas.openxmlformats.org/officeDocument/2006/relationships/image" Target="../media/image437.png"/><Relationship Id="rId4" Type="http://schemas.openxmlformats.org/officeDocument/2006/relationships/customXml" Target="../ink/ink346.xml"/><Relationship Id="rId9" Type="http://schemas.openxmlformats.org/officeDocument/2006/relationships/image" Target="../media/image350.png"/><Relationship Id="rId180" Type="http://schemas.openxmlformats.org/officeDocument/2006/relationships/customXml" Target="../ink/ink434.xml"/><Relationship Id="rId26" Type="http://schemas.openxmlformats.org/officeDocument/2006/relationships/customXml" Target="../ink/ink357.xml"/><Relationship Id="rId47" Type="http://schemas.openxmlformats.org/officeDocument/2006/relationships/image" Target="../media/image368.png"/><Relationship Id="rId68" Type="http://schemas.openxmlformats.org/officeDocument/2006/relationships/customXml" Target="../ink/ink378.xml"/><Relationship Id="rId89" Type="http://schemas.openxmlformats.org/officeDocument/2006/relationships/image" Target="../media/image389.png"/><Relationship Id="rId112" Type="http://schemas.openxmlformats.org/officeDocument/2006/relationships/customXml" Target="../ink/ink400.xml"/><Relationship Id="rId133" Type="http://schemas.openxmlformats.org/officeDocument/2006/relationships/image" Target="../media/image411.png"/><Relationship Id="rId154" Type="http://schemas.openxmlformats.org/officeDocument/2006/relationships/customXml" Target="../ink/ink421.xml"/><Relationship Id="rId175" Type="http://schemas.openxmlformats.org/officeDocument/2006/relationships/image" Target="../media/image43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4.png"/><Relationship Id="rId21" Type="http://schemas.openxmlformats.org/officeDocument/2006/relationships/image" Target="../media/image456.png"/><Relationship Id="rId42" Type="http://schemas.openxmlformats.org/officeDocument/2006/relationships/customXml" Target="../ink/ink466.xml"/><Relationship Id="rId63" Type="http://schemas.openxmlformats.org/officeDocument/2006/relationships/image" Target="../media/image477.png"/><Relationship Id="rId84" Type="http://schemas.openxmlformats.org/officeDocument/2006/relationships/customXml" Target="../ink/ink487.xml"/><Relationship Id="rId138" Type="http://schemas.openxmlformats.org/officeDocument/2006/relationships/customXml" Target="../ink/ink514.xml"/><Relationship Id="rId159" Type="http://schemas.openxmlformats.org/officeDocument/2006/relationships/image" Target="../media/image525.png"/><Relationship Id="rId170" Type="http://schemas.openxmlformats.org/officeDocument/2006/relationships/customXml" Target="../ink/ink530.xml"/><Relationship Id="rId191" Type="http://schemas.openxmlformats.org/officeDocument/2006/relationships/image" Target="../media/image541.png"/><Relationship Id="rId205" Type="http://schemas.openxmlformats.org/officeDocument/2006/relationships/image" Target="../media/image548.png"/><Relationship Id="rId107" Type="http://schemas.openxmlformats.org/officeDocument/2006/relationships/image" Target="../media/image499.png"/><Relationship Id="rId11" Type="http://schemas.openxmlformats.org/officeDocument/2006/relationships/image" Target="../media/image451.png"/><Relationship Id="rId32" Type="http://schemas.openxmlformats.org/officeDocument/2006/relationships/customXml" Target="../ink/ink461.xml"/><Relationship Id="rId37" Type="http://schemas.openxmlformats.org/officeDocument/2006/relationships/image" Target="../media/image464.png"/><Relationship Id="rId53" Type="http://schemas.openxmlformats.org/officeDocument/2006/relationships/image" Target="../media/image472.png"/><Relationship Id="rId58" Type="http://schemas.openxmlformats.org/officeDocument/2006/relationships/customXml" Target="../ink/ink474.xml"/><Relationship Id="rId74" Type="http://schemas.openxmlformats.org/officeDocument/2006/relationships/customXml" Target="../ink/ink482.xml"/><Relationship Id="rId79" Type="http://schemas.openxmlformats.org/officeDocument/2006/relationships/image" Target="../media/image485.png"/><Relationship Id="rId102" Type="http://schemas.openxmlformats.org/officeDocument/2006/relationships/customXml" Target="../ink/ink496.xml"/><Relationship Id="rId123" Type="http://schemas.openxmlformats.org/officeDocument/2006/relationships/image" Target="../media/image507.png"/><Relationship Id="rId128" Type="http://schemas.openxmlformats.org/officeDocument/2006/relationships/customXml" Target="../ink/ink509.xml"/><Relationship Id="rId144" Type="http://schemas.openxmlformats.org/officeDocument/2006/relationships/customXml" Target="../ink/ink517.xml"/><Relationship Id="rId149" Type="http://schemas.openxmlformats.org/officeDocument/2006/relationships/image" Target="../media/image520.png"/><Relationship Id="rId5" Type="http://schemas.openxmlformats.org/officeDocument/2006/relationships/image" Target="../media/image448.png"/><Relationship Id="rId90" Type="http://schemas.openxmlformats.org/officeDocument/2006/relationships/customXml" Target="../ink/ink490.xml"/><Relationship Id="rId95" Type="http://schemas.openxmlformats.org/officeDocument/2006/relationships/image" Target="../media/image493.png"/><Relationship Id="rId160" Type="http://schemas.openxmlformats.org/officeDocument/2006/relationships/customXml" Target="../ink/ink525.xml"/><Relationship Id="rId165" Type="http://schemas.openxmlformats.org/officeDocument/2006/relationships/image" Target="../media/image528.png"/><Relationship Id="rId181" Type="http://schemas.openxmlformats.org/officeDocument/2006/relationships/image" Target="../media/image536.png"/><Relationship Id="rId186" Type="http://schemas.openxmlformats.org/officeDocument/2006/relationships/customXml" Target="../ink/ink538.xml"/><Relationship Id="rId211" Type="http://schemas.openxmlformats.org/officeDocument/2006/relationships/image" Target="../media/image551.png"/><Relationship Id="rId22" Type="http://schemas.openxmlformats.org/officeDocument/2006/relationships/customXml" Target="../ink/ink456.xml"/><Relationship Id="rId27" Type="http://schemas.openxmlformats.org/officeDocument/2006/relationships/image" Target="../media/image459.png"/><Relationship Id="rId43" Type="http://schemas.openxmlformats.org/officeDocument/2006/relationships/image" Target="../media/image467.png"/><Relationship Id="rId48" Type="http://schemas.openxmlformats.org/officeDocument/2006/relationships/customXml" Target="../ink/ink469.xml"/><Relationship Id="rId64" Type="http://schemas.openxmlformats.org/officeDocument/2006/relationships/customXml" Target="../ink/ink477.xml"/><Relationship Id="rId69" Type="http://schemas.openxmlformats.org/officeDocument/2006/relationships/image" Target="../media/image480.png"/><Relationship Id="rId113" Type="http://schemas.openxmlformats.org/officeDocument/2006/relationships/image" Target="../media/image502.png"/><Relationship Id="rId118" Type="http://schemas.openxmlformats.org/officeDocument/2006/relationships/customXml" Target="../ink/ink504.xml"/><Relationship Id="rId134" Type="http://schemas.openxmlformats.org/officeDocument/2006/relationships/customXml" Target="../ink/ink512.xml"/><Relationship Id="rId139" Type="http://schemas.openxmlformats.org/officeDocument/2006/relationships/image" Target="../media/image515.png"/><Relationship Id="rId80" Type="http://schemas.openxmlformats.org/officeDocument/2006/relationships/customXml" Target="../ink/ink485.xml"/><Relationship Id="rId85" Type="http://schemas.openxmlformats.org/officeDocument/2006/relationships/image" Target="../media/image488.png"/><Relationship Id="rId150" Type="http://schemas.openxmlformats.org/officeDocument/2006/relationships/customXml" Target="../ink/ink520.xml"/><Relationship Id="rId155" Type="http://schemas.openxmlformats.org/officeDocument/2006/relationships/image" Target="../media/image523.png"/><Relationship Id="rId171" Type="http://schemas.openxmlformats.org/officeDocument/2006/relationships/image" Target="../media/image531.png"/><Relationship Id="rId176" Type="http://schemas.openxmlformats.org/officeDocument/2006/relationships/customXml" Target="../ink/ink533.xml"/><Relationship Id="rId192" Type="http://schemas.openxmlformats.org/officeDocument/2006/relationships/customXml" Target="../ink/ink541.xml"/><Relationship Id="rId197" Type="http://schemas.openxmlformats.org/officeDocument/2006/relationships/image" Target="../media/image544.png"/><Relationship Id="rId206" Type="http://schemas.openxmlformats.org/officeDocument/2006/relationships/customXml" Target="../ink/ink548.xml"/><Relationship Id="rId201" Type="http://schemas.openxmlformats.org/officeDocument/2006/relationships/image" Target="../media/image546.png"/><Relationship Id="rId12" Type="http://schemas.openxmlformats.org/officeDocument/2006/relationships/customXml" Target="../ink/ink451.xml"/><Relationship Id="rId17" Type="http://schemas.openxmlformats.org/officeDocument/2006/relationships/image" Target="../media/image454.png"/><Relationship Id="rId33" Type="http://schemas.openxmlformats.org/officeDocument/2006/relationships/image" Target="../media/image462.png"/><Relationship Id="rId38" Type="http://schemas.openxmlformats.org/officeDocument/2006/relationships/customXml" Target="../ink/ink464.xml"/><Relationship Id="rId59" Type="http://schemas.openxmlformats.org/officeDocument/2006/relationships/image" Target="../media/image475.png"/><Relationship Id="rId103" Type="http://schemas.openxmlformats.org/officeDocument/2006/relationships/image" Target="../media/image497.png"/><Relationship Id="rId108" Type="http://schemas.openxmlformats.org/officeDocument/2006/relationships/customXml" Target="../ink/ink499.xml"/><Relationship Id="rId124" Type="http://schemas.openxmlformats.org/officeDocument/2006/relationships/customXml" Target="../ink/ink507.xml"/><Relationship Id="rId129" Type="http://schemas.openxmlformats.org/officeDocument/2006/relationships/image" Target="../media/image510.png"/><Relationship Id="rId54" Type="http://schemas.openxmlformats.org/officeDocument/2006/relationships/customXml" Target="../ink/ink472.xml"/><Relationship Id="rId70" Type="http://schemas.openxmlformats.org/officeDocument/2006/relationships/customXml" Target="../ink/ink480.xml"/><Relationship Id="rId75" Type="http://schemas.openxmlformats.org/officeDocument/2006/relationships/image" Target="../media/image483.png"/><Relationship Id="rId91" Type="http://schemas.openxmlformats.org/officeDocument/2006/relationships/image" Target="../media/image491.png"/><Relationship Id="rId96" Type="http://schemas.openxmlformats.org/officeDocument/2006/relationships/customXml" Target="../ink/ink493.xml"/><Relationship Id="rId140" Type="http://schemas.openxmlformats.org/officeDocument/2006/relationships/customXml" Target="../ink/ink515.xml"/><Relationship Id="rId145" Type="http://schemas.openxmlformats.org/officeDocument/2006/relationships/image" Target="../media/image518.png"/><Relationship Id="rId161" Type="http://schemas.openxmlformats.org/officeDocument/2006/relationships/image" Target="../media/image526.png"/><Relationship Id="rId166" Type="http://schemas.openxmlformats.org/officeDocument/2006/relationships/customXml" Target="../ink/ink528.xml"/><Relationship Id="rId182" Type="http://schemas.openxmlformats.org/officeDocument/2006/relationships/customXml" Target="../ink/ink536.xml"/><Relationship Id="rId187" Type="http://schemas.openxmlformats.org/officeDocument/2006/relationships/image" Target="../media/image5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8.xml"/><Relationship Id="rId212" Type="http://schemas.openxmlformats.org/officeDocument/2006/relationships/customXml" Target="../ink/ink551.xml"/><Relationship Id="rId23" Type="http://schemas.openxmlformats.org/officeDocument/2006/relationships/image" Target="../media/image457.png"/><Relationship Id="rId28" Type="http://schemas.openxmlformats.org/officeDocument/2006/relationships/customXml" Target="../ink/ink459.xml"/><Relationship Id="rId49" Type="http://schemas.openxmlformats.org/officeDocument/2006/relationships/image" Target="../media/image470.png"/><Relationship Id="rId114" Type="http://schemas.openxmlformats.org/officeDocument/2006/relationships/customXml" Target="../ink/ink502.xml"/><Relationship Id="rId119" Type="http://schemas.openxmlformats.org/officeDocument/2006/relationships/image" Target="../media/image505.png"/><Relationship Id="rId44" Type="http://schemas.openxmlformats.org/officeDocument/2006/relationships/customXml" Target="../ink/ink467.xml"/><Relationship Id="rId60" Type="http://schemas.openxmlformats.org/officeDocument/2006/relationships/customXml" Target="../ink/ink475.xml"/><Relationship Id="rId65" Type="http://schemas.openxmlformats.org/officeDocument/2006/relationships/image" Target="../media/image478.png"/><Relationship Id="rId81" Type="http://schemas.openxmlformats.org/officeDocument/2006/relationships/image" Target="../media/image486.png"/><Relationship Id="rId86" Type="http://schemas.openxmlformats.org/officeDocument/2006/relationships/customXml" Target="../ink/ink488.xml"/><Relationship Id="rId130" Type="http://schemas.openxmlformats.org/officeDocument/2006/relationships/customXml" Target="../ink/ink510.xml"/><Relationship Id="rId135" Type="http://schemas.openxmlformats.org/officeDocument/2006/relationships/image" Target="../media/image513.png"/><Relationship Id="rId151" Type="http://schemas.openxmlformats.org/officeDocument/2006/relationships/image" Target="../media/image521.png"/><Relationship Id="rId156" Type="http://schemas.openxmlformats.org/officeDocument/2006/relationships/customXml" Target="../ink/ink523.xml"/><Relationship Id="rId177" Type="http://schemas.openxmlformats.org/officeDocument/2006/relationships/image" Target="../media/image534.png"/><Relationship Id="rId198" Type="http://schemas.openxmlformats.org/officeDocument/2006/relationships/customXml" Target="../ink/ink544.xml"/><Relationship Id="rId172" Type="http://schemas.openxmlformats.org/officeDocument/2006/relationships/customXml" Target="../ink/ink531.xml"/><Relationship Id="rId193" Type="http://schemas.openxmlformats.org/officeDocument/2006/relationships/image" Target="../media/image542.png"/><Relationship Id="rId202" Type="http://schemas.openxmlformats.org/officeDocument/2006/relationships/customXml" Target="../ink/ink546.xml"/><Relationship Id="rId207" Type="http://schemas.openxmlformats.org/officeDocument/2006/relationships/image" Target="../media/image549.png"/><Relationship Id="rId13" Type="http://schemas.openxmlformats.org/officeDocument/2006/relationships/image" Target="../media/image452.png"/><Relationship Id="rId18" Type="http://schemas.openxmlformats.org/officeDocument/2006/relationships/customXml" Target="../ink/ink454.xml"/><Relationship Id="rId39" Type="http://schemas.openxmlformats.org/officeDocument/2006/relationships/image" Target="../media/image465.png"/><Relationship Id="rId109" Type="http://schemas.openxmlformats.org/officeDocument/2006/relationships/image" Target="../media/image500.png"/><Relationship Id="rId34" Type="http://schemas.openxmlformats.org/officeDocument/2006/relationships/customXml" Target="../ink/ink462.xml"/><Relationship Id="rId50" Type="http://schemas.openxmlformats.org/officeDocument/2006/relationships/customXml" Target="../ink/ink470.xml"/><Relationship Id="rId55" Type="http://schemas.openxmlformats.org/officeDocument/2006/relationships/image" Target="../media/image473.png"/><Relationship Id="rId76" Type="http://schemas.openxmlformats.org/officeDocument/2006/relationships/customXml" Target="../ink/ink483.xml"/><Relationship Id="rId97" Type="http://schemas.openxmlformats.org/officeDocument/2006/relationships/image" Target="../media/image494.png"/><Relationship Id="rId104" Type="http://schemas.openxmlformats.org/officeDocument/2006/relationships/customXml" Target="../ink/ink497.xml"/><Relationship Id="rId120" Type="http://schemas.openxmlformats.org/officeDocument/2006/relationships/customXml" Target="../ink/ink505.xml"/><Relationship Id="rId125" Type="http://schemas.openxmlformats.org/officeDocument/2006/relationships/image" Target="../media/image508.png"/><Relationship Id="rId141" Type="http://schemas.openxmlformats.org/officeDocument/2006/relationships/image" Target="../media/image516.png"/><Relationship Id="rId146" Type="http://schemas.openxmlformats.org/officeDocument/2006/relationships/customXml" Target="../ink/ink518.xml"/><Relationship Id="rId167" Type="http://schemas.openxmlformats.org/officeDocument/2006/relationships/image" Target="../media/image529.png"/><Relationship Id="rId188" Type="http://schemas.openxmlformats.org/officeDocument/2006/relationships/customXml" Target="../ink/ink539.xml"/><Relationship Id="rId7" Type="http://schemas.openxmlformats.org/officeDocument/2006/relationships/image" Target="../media/image449.png"/><Relationship Id="rId71" Type="http://schemas.openxmlformats.org/officeDocument/2006/relationships/image" Target="../media/image481.png"/><Relationship Id="rId92" Type="http://schemas.openxmlformats.org/officeDocument/2006/relationships/customXml" Target="../ink/ink491.xml"/><Relationship Id="rId162" Type="http://schemas.openxmlformats.org/officeDocument/2006/relationships/customXml" Target="../ink/ink526.xml"/><Relationship Id="rId183" Type="http://schemas.openxmlformats.org/officeDocument/2006/relationships/image" Target="../media/image537.png"/><Relationship Id="rId213" Type="http://schemas.openxmlformats.org/officeDocument/2006/relationships/image" Target="../media/image552.png"/><Relationship Id="rId2" Type="http://schemas.openxmlformats.org/officeDocument/2006/relationships/customXml" Target="../ink/ink446.xml"/><Relationship Id="rId29" Type="http://schemas.openxmlformats.org/officeDocument/2006/relationships/image" Target="../media/image460.png"/><Relationship Id="rId24" Type="http://schemas.openxmlformats.org/officeDocument/2006/relationships/customXml" Target="../ink/ink457.xml"/><Relationship Id="rId40" Type="http://schemas.openxmlformats.org/officeDocument/2006/relationships/customXml" Target="../ink/ink465.xml"/><Relationship Id="rId45" Type="http://schemas.openxmlformats.org/officeDocument/2006/relationships/image" Target="../media/image468.png"/><Relationship Id="rId66" Type="http://schemas.openxmlformats.org/officeDocument/2006/relationships/customXml" Target="../ink/ink478.xml"/><Relationship Id="rId87" Type="http://schemas.openxmlformats.org/officeDocument/2006/relationships/image" Target="../media/image489.png"/><Relationship Id="rId110" Type="http://schemas.openxmlformats.org/officeDocument/2006/relationships/customXml" Target="../ink/ink500.xml"/><Relationship Id="rId115" Type="http://schemas.openxmlformats.org/officeDocument/2006/relationships/image" Target="../media/image503.png"/><Relationship Id="rId131" Type="http://schemas.openxmlformats.org/officeDocument/2006/relationships/image" Target="../media/image511.png"/><Relationship Id="rId136" Type="http://schemas.openxmlformats.org/officeDocument/2006/relationships/customXml" Target="../ink/ink513.xml"/><Relationship Id="rId157" Type="http://schemas.openxmlformats.org/officeDocument/2006/relationships/image" Target="../media/image524.png"/><Relationship Id="rId178" Type="http://schemas.openxmlformats.org/officeDocument/2006/relationships/customXml" Target="../ink/ink534.xml"/><Relationship Id="rId61" Type="http://schemas.openxmlformats.org/officeDocument/2006/relationships/image" Target="../media/image476.png"/><Relationship Id="rId82" Type="http://schemas.openxmlformats.org/officeDocument/2006/relationships/customXml" Target="../ink/ink486.xml"/><Relationship Id="rId152" Type="http://schemas.openxmlformats.org/officeDocument/2006/relationships/customXml" Target="../ink/ink521.xml"/><Relationship Id="rId173" Type="http://schemas.openxmlformats.org/officeDocument/2006/relationships/image" Target="../media/image532.png"/><Relationship Id="rId194" Type="http://schemas.openxmlformats.org/officeDocument/2006/relationships/customXml" Target="../ink/ink542.xml"/><Relationship Id="rId199" Type="http://schemas.openxmlformats.org/officeDocument/2006/relationships/image" Target="../media/image545.png"/><Relationship Id="rId203" Type="http://schemas.openxmlformats.org/officeDocument/2006/relationships/image" Target="../media/image547.png"/><Relationship Id="rId208" Type="http://schemas.openxmlformats.org/officeDocument/2006/relationships/customXml" Target="../ink/ink549.xml"/><Relationship Id="rId19" Type="http://schemas.openxmlformats.org/officeDocument/2006/relationships/image" Target="../media/image455.png"/><Relationship Id="rId14" Type="http://schemas.openxmlformats.org/officeDocument/2006/relationships/customXml" Target="../ink/ink452.xml"/><Relationship Id="rId30" Type="http://schemas.openxmlformats.org/officeDocument/2006/relationships/customXml" Target="../ink/ink460.xml"/><Relationship Id="rId35" Type="http://schemas.openxmlformats.org/officeDocument/2006/relationships/image" Target="../media/image463.png"/><Relationship Id="rId56" Type="http://schemas.openxmlformats.org/officeDocument/2006/relationships/customXml" Target="../ink/ink473.xml"/><Relationship Id="rId77" Type="http://schemas.openxmlformats.org/officeDocument/2006/relationships/image" Target="../media/image484.png"/><Relationship Id="rId100" Type="http://schemas.openxmlformats.org/officeDocument/2006/relationships/customXml" Target="../ink/ink495.xml"/><Relationship Id="rId105" Type="http://schemas.openxmlformats.org/officeDocument/2006/relationships/image" Target="../media/image498.png"/><Relationship Id="rId126" Type="http://schemas.openxmlformats.org/officeDocument/2006/relationships/customXml" Target="../ink/ink508.xml"/><Relationship Id="rId147" Type="http://schemas.openxmlformats.org/officeDocument/2006/relationships/image" Target="../media/image519.png"/><Relationship Id="rId168" Type="http://schemas.openxmlformats.org/officeDocument/2006/relationships/customXml" Target="../ink/ink529.xml"/><Relationship Id="rId8" Type="http://schemas.openxmlformats.org/officeDocument/2006/relationships/customXml" Target="../ink/ink449.xml"/><Relationship Id="rId51" Type="http://schemas.openxmlformats.org/officeDocument/2006/relationships/image" Target="../media/image471.png"/><Relationship Id="rId72" Type="http://schemas.openxmlformats.org/officeDocument/2006/relationships/customXml" Target="../ink/ink481.xml"/><Relationship Id="rId93" Type="http://schemas.openxmlformats.org/officeDocument/2006/relationships/image" Target="../media/image492.png"/><Relationship Id="rId98" Type="http://schemas.openxmlformats.org/officeDocument/2006/relationships/customXml" Target="../ink/ink494.xml"/><Relationship Id="rId121" Type="http://schemas.openxmlformats.org/officeDocument/2006/relationships/image" Target="../media/image506.png"/><Relationship Id="rId142" Type="http://schemas.openxmlformats.org/officeDocument/2006/relationships/customXml" Target="../ink/ink516.xml"/><Relationship Id="rId163" Type="http://schemas.openxmlformats.org/officeDocument/2006/relationships/image" Target="../media/image527.png"/><Relationship Id="rId184" Type="http://schemas.openxmlformats.org/officeDocument/2006/relationships/customXml" Target="../ink/ink537.xml"/><Relationship Id="rId189" Type="http://schemas.openxmlformats.org/officeDocument/2006/relationships/image" Target="../media/image540.png"/><Relationship Id="rId3" Type="http://schemas.openxmlformats.org/officeDocument/2006/relationships/image" Target="../media/image447.png"/><Relationship Id="rId214" Type="http://schemas.openxmlformats.org/officeDocument/2006/relationships/customXml" Target="../ink/ink552.xml"/><Relationship Id="rId25" Type="http://schemas.openxmlformats.org/officeDocument/2006/relationships/image" Target="../media/image458.png"/><Relationship Id="rId46" Type="http://schemas.openxmlformats.org/officeDocument/2006/relationships/customXml" Target="../ink/ink468.xml"/><Relationship Id="rId67" Type="http://schemas.openxmlformats.org/officeDocument/2006/relationships/image" Target="../media/image479.png"/><Relationship Id="rId116" Type="http://schemas.openxmlformats.org/officeDocument/2006/relationships/customXml" Target="../ink/ink503.xml"/><Relationship Id="rId137" Type="http://schemas.openxmlformats.org/officeDocument/2006/relationships/image" Target="../media/image514.png"/><Relationship Id="rId158" Type="http://schemas.openxmlformats.org/officeDocument/2006/relationships/customXml" Target="../ink/ink524.xml"/><Relationship Id="rId20" Type="http://schemas.openxmlformats.org/officeDocument/2006/relationships/customXml" Target="../ink/ink455.xml"/><Relationship Id="rId41" Type="http://schemas.openxmlformats.org/officeDocument/2006/relationships/image" Target="../media/image466.png"/><Relationship Id="rId62" Type="http://schemas.openxmlformats.org/officeDocument/2006/relationships/customXml" Target="../ink/ink476.xml"/><Relationship Id="rId83" Type="http://schemas.openxmlformats.org/officeDocument/2006/relationships/image" Target="../media/image487.png"/><Relationship Id="rId88" Type="http://schemas.openxmlformats.org/officeDocument/2006/relationships/customXml" Target="../ink/ink489.xml"/><Relationship Id="rId111" Type="http://schemas.openxmlformats.org/officeDocument/2006/relationships/image" Target="../media/image501.png"/><Relationship Id="rId132" Type="http://schemas.openxmlformats.org/officeDocument/2006/relationships/customXml" Target="../ink/ink511.xml"/><Relationship Id="rId153" Type="http://schemas.openxmlformats.org/officeDocument/2006/relationships/image" Target="../media/image522.png"/><Relationship Id="rId174" Type="http://schemas.openxmlformats.org/officeDocument/2006/relationships/customXml" Target="../ink/ink532.xml"/><Relationship Id="rId179" Type="http://schemas.openxmlformats.org/officeDocument/2006/relationships/image" Target="../media/image535.png"/><Relationship Id="rId195" Type="http://schemas.openxmlformats.org/officeDocument/2006/relationships/image" Target="../media/image543.png"/><Relationship Id="rId209" Type="http://schemas.openxmlformats.org/officeDocument/2006/relationships/image" Target="../media/image550.png"/><Relationship Id="rId190" Type="http://schemas.openxmlformats.org/officeDocument/2006/relationships/customXml" Target="../ink/ink540.xml"/><Relationship Id="rId204" Type="http://schemas.openxmlformats.org/officeDocument/2006/relationships/customXml" Target="../ink/ink547.xml"/><Relationship Id="rId15" Type="http://schemas.openxmlformats.org/officeDocument/2006/relationships/image" Target="../media/image453.png"/><Relationship Id="rId36" Type="http://schemas.openxmlformats.org/officeDocument/2006/relationships/customXml" Target="../ink/ink463.xml"/><Relationship Id="rId57" Type="http://schemas.openxmlformats.org/officeDocument/2006/relationships/image" Target="../media/image474.png"/><Relationship Id="rId106" Type="http://schemas.openxmlformats.org/officeDocument/2006/relationships/customXml" Target="../ink/ink498.xml"/><Relationship Id="rId127" Type="http://schemas.openxmlformats.org/officeDocument/2006/relationships/image" Target="../media/image509.png"/><Relationship Id="rId10" Type="http://schemas.openxmlformats.org/officeDocument/2006/relationships/customXml" Target="../ink/ink450.xml"/><Relationship Id="rId31" Type="http://schemas.openxmlformats.org/officeDocument/2006/relationships/image" Target="../media/image461.png"/><Relationship Id="rId52" Type="http://schemas.openxmlformats.org/officeDocument/2006/relationships/customXml" Target="../ink/ink471.xml"/><Relationship Id="rId73" Type="http://schemas.openxmlformats.org/officeDocument/2006/relationships/image" Target="../media/image482.png"/><Relationship Id="rId78" Type="http://schemas.openxmlformats.org/officeDocument/2006/relationships/customXml" Target="../ink/ink484.xml"/><Relationship Id="rId94" Type="http://schemas.openxmlformats.org/officeDocument/2006/relationships/customXml" Target="../ink/ink492.xml"/><Relationship Id="rId99" Type="http://schemas.openxmlformats.org/officeDocument/2006/relationships/image" Target="../media/image495.png"/><Relationship Id="rId101" Type="http://schemas.openxmlformats.org/officeDocument/2006/relationships/image" Target="../media/image496.png"/><Relationship Id="rId122" Type="http://schemas.openxmlformats.org/officeDocument/2006/relationships/customXml" Target="../ink/ink506.xml"/><Relationship Id="rId143" Type="http://schemas.openxmlformats.org/officeDocument/2006/relationships/image" Target="../media/image517.png"/><Relationship Id="rId148" Type="http://schemas.openxmlformats.org/officeDocument/2006/relationships/customXml" Target="../ink/ink519.xml"/><Relationship Id="rId164" Type="http://schemas.openxmlformats.org/officeDocument/2006/relationships/customXml" Target="../ink/ink527.xml"/><Relationship Id="rId169" Type="http://schemas.openxmlformats.org/officeDocument/2006/relationships/image" Target="../media/image530.png"/><Relationship Id="rId185" Type="http://schemas.openxmlformats.org/officeDocument/2006/relationships/image" Target="../media/image538.png"/><Relationship Id="rId4" Type="http://schemas.openxmlformats.org/officeDocument/2006/relationships/customXml" Target="../ink/ink447.xml"/><Relationship Id="rId9" Type="http://schemas.openxmlformats.org/officeDocument/2006/relationships/image" Target="../media/image450.png"/><Relationship Id="rId180" Type="http://schemas.openxmlformats.org/officeDocument/2006/relationships/customXml" Target="../ink/ink535.xml"/><Relationship Id="rId210" Type="http://schemas.openxmlformats.org/officeDocument/2006/relationships/customXml" Target="../ink/ink550.xml"/><Relationship Id="rId215" Type="http://schemas.openxmlformats.org/officeDocument/2006/relationships/image" Target="../media/image553.png"/><Relationship Id="rId26" Type="http://schemas.openxmlformats.org/officeDocument/2006/relationships/customXml" Target="../ink/ink458.xml"/><Relationship Id="rId47" Type="http://schemas.openxmlformats.org/officeDocument/2006/relationships/image" Target="../media/image469.png"/><Relationship Id="rId68" Type="http://schemas.openxmlformats.org/officeDocument/2006/relationships/customXml" Target="../ink/ink479.xml"/><Relationship Id="rId89" Type="http://schemas.openxmlformats.org/officeDocument/2006/relationships/image" Target="../media/image490.png"/><Relationship Id="rId112" Type="http://schemas.openxmlformats.org/officeDocument/2006/relationships/customXml" Target="../ink/ink501.xml"/><Relationship Id="rId133" Type="http://schemas.openxmlformats.org/officeDocument/2006/relationships/image" Target="../media/image512.png"/><Relationship Id="rId154" Type="http://schemas.openxmlformats.org/officeDocument/2006/relationships/customXml" Target="../ink/ink522.xml"/><Relationship Id="rId175" Type="http://schemas.openxmlformats.org/officeDocument/2006/relationships/image" Target="../media/image533.png"/><Relationship Id="rId196" Type="http://schemas.openxmlformats.org/officeDocument/2006/relationships/customXml" Target="../ink/ink543.xml"/><Relationship Id="rId200" Type="http://schemas.openxmlformats.org/officeDocument/2006/relationships/customXml" Target="../ink/ink545.xml"/><Relationship Id="rId16" Type="http://schemas.openxmlformats.org/officeDocument/2006/relationships/customXml" Target="../ink/ink45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5.xml"/><Relationship Id="rId117" Type="http://schemas.openxmlformats.org/officeDocument/2006/relationships/image" Target="../media/image611.png"/><Relationship Id="rId21" Type="http://schemas.openxmlformats.org/officeDocument/2006/relationships/image" Target="../media/image563.png"/><Relationship Id="rId42" Type="http://schemas.openxmlformats.org/officeDocument/2006/relationships/customXml" Target="../ink/ink573.xml"/><Relationship Id="rId47" Type="http://schemas.openxmlformats.org/officeDocument/2006/relationships/image" Target="../media/image576.png"/><Relationship Id="rId63" Type="http://schemas.openxmlformats.org/officeDocument/2006/relationships/image" Target="../media/image584.png"/><Relationship Id="rId68" Type="http://schemas.openxmlformats.org/officeDocument/2006/relationships/customXml" Target="../ink/ink586.xml"/><Relationship Id="rId84" Type="http://schemas.openxmlformats.org/officeDocument/2006/relationships/customXml" Target="../ink/ink594.xml"/><Relationship Id="rId89" Type="http://schemas.openxmlformats.org/officeDocument/2006/relationships/image" Target="../media/image597.png"/><Relationship Id="rId112" Type="http://schemas.openxmlformats.org/officeDocument/2006/relationships/customXml" Target="../ink/ink608.xml"/><Relationship Id="rId16" Type="http://schemas.openxmlformats.org/officeDocument/2006/relationships/customXml" Target="../ink/ink560.xml"/><Relationship Id="rId107" Type="http://schemas.openxmlformats.org/officeDocument/2006/relationships/image" Target="../media/image606.png"/><Relationship Id="rId11" Type="http://schemas.openxmlformats.org/officeDocument/2006/relationships/image" Target="../media/image558.png"/><Relationship Id="rId32" Type="http://schemas.openxmlformats.org/officeDocument/2006/relationships/customXml" Target="../ink/ink568.xml"/><Relationship Id="rId37" Type="http://schemas.openxmlformats.org/officeDocument/2006/relationships/image" Target="../media/image571.png"/><Relationship Id="rId53" Type="http://schemas.openxmlformats.org/officeDocument/2006/relationships/image" Target="../media/image579.png"/><Relationship Id="rId58" Type="http://schemas.openxmlformats.org/officeDocument/2006/relationships/customXml" Target="../ink/ink581.xml"/><Relationship Id="rId74" Type="http://schemas.openxmlformats.org/officeDocument/2006/relationships/customXml" Target="../ink/ink589.xml"/><Relationship Id="rId79" Type="http://schemas.openxmlformats.org/officeDocument/2006/relationships/image" Target="../media/image592.png"/><Relationship Id="rId102" Type="http://schemas.openxmlformats.org/officeDocument/2006/relationships/customXml" Target="../ink/ink603.xml"/><Relationship Id="rId5" Type="http://schemas.openxmlformats.org/officeDocument/2006/relationships/image" Target="../media/image555.png"/><Relationship Id="rId61" Type="http://schemas.openxmlformats.org/officeDocument/2006/relationships/image" Target="../media/image583.png"/><Relationship Id="rId82" Type="http://schemas.openxmlformats.org/officeDocument/2006/relationships/customXml" Target="../ink/ink593.xml"/><Relationship Id="rId90" Type="http://schemas.openxmlformats.org/officeDocument/2006/relationships/customXml" Target="../ink/ink597.xml"/><Relationship Id="rId95" Type="http://schemas.openxmlformats.org/officeDocument/2006/relationships/image" Target="../media/image600.png"/><Relationship Id="rId19" Type="http://schemas.openxmlformats.org/officeDocument/2006/relationships/image" Target="../media/image562.png"/><Relationship Id="rId14" Type="http://schemas.openxmlformats.org/officeDocument/2006/relationships/customXml" Target="../ink/ink559.xml"/><Relationship Id="rId22" Type="http://schemas.openxmlformats.org/officeDocument/2006/relationships/customXml" Target="../ink/ink563.xml"/><Relationship Id="rId27" Type="http://schemas.openxmlformats.org/officeDocument/2006/relationships/image" Target="../media/image566.png"/><Relationship Id="rId30" Type="http://schemas.openxmlformats.org/officeDocument/2006/relationships/customXml" Target="../ink/ink567.xml"/><Relationship Id="rId35" Type="http://schemas.openxmlformats.org/officeDocument/2006/relationships/image" Target="../media/image570.png"/><Relationship Id="rId43" Type="http://schemas.openxmlformats.org/officeDocument/2006/relationships/image" Target="../media/image574.png"/><Relationship Id="rId48" Type="http://schemas.openxmlformats.org/officeDocument/2006/relationships/customXml" Target="../ink/ink576.xml"/><Relationship Id="rId56" Type="http://schemas.openxmlformats.org/officeDocument/2006/relationships/customXml" Target="../ink/ink580.xml"/><Relationship Id="rId64" Type="http://schemas.openxmlformats.org/officeDocument/2006/relationships/customXml" Target="../ink/ink584.xml"/><Relationship Id="rId69" Type="http://schemas.openxmlformats.org/officeDocument/2006/relationships/image" Target="../media/image587.png"/><Relationship Id="rId77" Type="http://schemas.openxmlformats.org/officeDocument/2006/relationships/image" Target="../media/image591.png"/><Relationship Id="rId100" Type="http://schemas.openxmlformats.org/officeDocument/2006/relationships/customXml" Target="../ink/ink602.xml"/><Relationship Id="rId105" Type="http://schemas.openxmlformats.org/officeDocument/2006/relationships/image" Target="../media/image605.png"/><Relationship Id="rId113" Type="http://schemas.openxmlformats.org/officeDocument/2006/relationships/image" Target="../media/image609.png"/><Relationship Id="rId118" Type="http://schemas.openxmlformats.org/officeDocument/2006/relationships/customXml" Target="../ink/ink611.xml"/><Relationship Id="rId8" Type="http://schemas.openxmlformats.org/officeDocument/2006/relationships/customXml" Target="../ink/ink556.xml"/><Relationship Id="rId51" Type="http://schemas.openxmlformats.org/officeDocument/2006/relationships/image" Target="../media/image578.png"/><Relationship Id="rId72" Type="http://schemas.openxmlformats.org/officeDocument/2006/relationships/customXml" Target="../ink/ink588.xml"/><Relationship Id="rId80" Type="http://schemas.openxmlformats.org/officeDocument/2006/relationships/customXml" Target="../ink/ink592.xml"/><Relationship Id="rId85" Type="http://schemas.openxmlformats.org/officeDocument/2006/relationships/image" Target="../media/image595.png"/><Relationship Id="rId93" Type="http://schemas.openxmlformats.org/officeDocument/2006/relationships/image" Target="../media/image599.png"/><Relationship Id="rId98" Type="http://schemas.openxmlformats.org/officeDocument/2006/relationships/customXml" Target="../ink/ink601.xml"/><Relationship Id="rId121" Type="http://schemas.openxmlformats.org/officeDocument/2006/relationships/image" Target="../media/image613.png"/><Relationship Id="rId3" Type="http://schemas.openxmlformats.org/officeDocument/2006/relationships/image" Target="../media/image554.png"/><Relationship Id="rId12" Type="http://schemas.openxmlformats.org/officeDocument/2006/relationships/customXml" Target="../ink/ink558.xml"/><Relationship Id="rId17" Type="http://schemas.openxmlformats.org/officeDocument/2006/relationships/image" Target="../media/image561.png"/><Relationship Id="rId25" Type="http://schemas.openxmlformats.org/officeDocument/2006/relationships/image" Target="../media/image565.png"/><Relationship Id="rId33" Type="http://schemas.openxmlformats.org/officeDocument/2006/relationships/image" Target="../media/image569.png"/><Relationship Id="rId38" Type="http://schemas.openxmlformats.org/officeDocument/2006/relationships/customXml" Target="../ink/ink571.xml"/><Relationship Id="rId46" Type="http://schemas.openxmlformats.org/officeDocument/2006/relationships/customXml" Target="../ink/ink575.xml"/><Relationship Id="rId59" Type="http://schemas.openxmlformats.org/officeDocument/2006/relationships/image" Target="../media/image582.png"/><Relationship Id="rId67" Type="http://schemas.openxmlformats.org/officeDocument/2006/relationships/image" Target="../media/image586.png"/><Relationship Id="rId103" Type="http://schemas.openxmlformats.org/officeDocument/2006/relationships/image" Target="../media/image604.png"/><Relationship Id="rId108" Type="http://schemas.openxmlformats.org/officeDocument/2006/relationships/customXml" Target="../ink/ink606.xml"/><Relationship Id="rId116" Type="http://schemas.openxmlformats.org/officeDocument/2006/relationships/customXml" Target="../ink/ink610.xml"/><Relationship Id="rId20" Type="http://schemas.openxmlformats.org/officeDocument/2006/relationships/customXml" Target="../ink/ink562.xml"/><Relationship Id="rId41" Type="http://schemas.openxmlformats.org/officeDocument/2006/relationships/image" Target="../media/image573.png"/><Relationship Id="rId54" Type="http://schemas.openxmlformats.org/officeDocument/2006/relationships/customXml" Target="../ink/ink579.xml"/><Relationship Id="rId62" Type="http://schemas.openxmlformats.org/officeDocument/2006/relationships/customXml" Target="../ink/ink583.xml"/><Relationship Id="rId70" Type="http://schemas.openxmlformats.org/officeDocument/2006/relationships/customXml" Target="../ink/ink587.xml"/><Relationship Id="rId75" Type="http://schemas.openxmlformats.org/officeDocument/2006/relationships/image" Target="../media/image590.png"/><Relationship Id="rId83" Type="http://schemas.openxmlformats.org/officeDocument/2006/relationships/image" Target="../media/image594.png"/><Relationship Id="rId88" Type="http://schemas.openxmlformats.org/officeDocument/2006/relationships/customXml" Target="../ink/ink596.xml"/><Relationship Id="rId91" Type="http://schemas.openxmlformats.org/officeDocument/2006/relationships/image" Target="../media/image598.png"/><Relationship Id="rId96" Type="http://schemas.openxmlformats.org/officeDocument/2006/relationships/customXml" Target="../ink/ink600.xml"/><Relationship Id="rId111" Type="http://schemas.openxmlformats.org/officeDocument/2006/relationships/image" Target="../media/image6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5.xml"/><Relationship Id="rId15" Type="http://schemas.openxmlformats.org/officeDocument/2006/relationships/image" Target="../media/image560.png"/><Relationship Id="rId23" Type="http://schemas.openxmlformats.org/officeDocument/2006/relationships/image" Target="../media/image564.png"/><Relationship Id="rId28" Type="http://schemas.openxmlformats.org/officeDocument/2006/relationships/customXml" Target="../ink/ink566.xml"/><Relationship Id="rId36" Type="http://schemas.openxmlformats.org/officeDocument/2006/relationships/customXml" Target="../ink/ink570.xml"/><Relationship Id="rId49" Type="http://schemas.openxmlformats.org/officeDocument/2006/relationships/image" Target="../media/image577.png"/><Relationship Id="rId57" Type="http://schemas.openxmlformats.org/officeDocument/2006/relationships/image" Target="../media/image581.png"/><Relationship Id="rId106" Type="http://schemas.openxmlformats.org/officeDocument/2006/relationships/customXml" Target="../ink/ink605.xml"/><Relationship Id="rId114" Type="http://schemas.openxmlformats.org/officeDocument/2006/relationships/customXml" Target="../ink/ink609.xml"/><Relationship Id="rId119" Type="http://schemas.openxmlformats.org/officeDocument/2006/relationships/image" Target="../media/image612.png"/><Relationship Id="rId10" Type="http://schemas.openxmlformats.org/officeDocument/2006/relationships/customXml" Target="../ink/ink557.xml"/><Relationship Id="rId31" Type="http://schemas.openxmlformats.org/officeDocument/2006/relationships/image" Target="../media/image568.png"/><Relationship Id="rId44" Type="http://schemas.openxmlformats.org/officeDocument/2006/relationships/customXml" Target="../ink/ink574.xml"/><Relationship Id="rId52" Type="http://schemas.openxmlformats.org/officeDocument/2006/relationships/customXml" Target="../ink/ink578.xml"/><Relationship Id="rId60" Type="http://schemas.openxmlformats.org/officeDocument/2006/relationships/customXml" Target="../ink/ink582.xml"/><Relationship Id="rId65" Type="http://schemas.openxmlformats.org/officeDocument/2006/relationships/image" Target="../media/image585.png"/><Relationship Id="rId73" Type="http://schemas.openxmlformats.org/officeDocument/2006/relationships/image" Target="../media/image589.png"/><Relationship Id="rId78" Type="http://schemas.openxmlformats.org/officeDocument/2006/relationships/customXml" Target="../ink/ink591.xml"/><Relationship Id="rId81" Type="http://schemas.openxmlformats.org/officeDocument/2006/relationships/image" Target="../media/image593.png"/><Relationship Id="rId86" Type="http://schemas.openxmlformats.org/officeDocument/2006/relationships/customXml" Target="../ink/ink595.xml"/><Relationship Id="rId94" Type="http://schemas.openxmlformats.org/officeDocument/2006/relationships/customXml" Target="../ink/ink599.xml"/><Relationship Id="rId99" Type="http://schemas.openxmlformats.org/officeDocument/2006/relationships/image" Target="../media/image602.png"/><Relationship Id="rId101" Type="http://schemas.openxmlformats.org/officeDocument/2006/relationships/image" Target="../media/image603.png"/><Relationship Id="rId4" Type="http://schemas.openxmlformats.org/officeDocument/2006/relationships/customXml" Target="../ink/ink554.xml"/><Relationship Id="rId9" Type="http://schemas.openxmlformats.org/officeDocument/2006/relationships/image" Target="../media/image557.png"/><Relationship Id="rId13" Type="http://schemas.openxmlformats.org/officeDocument/2006/relationships/image" Target="../media/image559.png"/><Relationship Id="rId18" Type="http://schemas.openxmlformats.org/officeDocument/2006/relationships/customXml" Target="../ink/ink561.xml"/><Relationship Id="rId39" Type="http://schemas.openxmlformats.org/officeDocument/2006/relationships/image" Target="../media/image572.png"/><Relationship Id="rId109" Type="http://schemas.openxmlformats.org/officeDocument/2006/relationships/image" Target="../media/image607.png"/><Relationship Id="rId34" Type="http://schemas.openxmlformats.org/officeDocument/2006/relationships/customXml" Target="../ink/ink569.xml"/><Relationship Id="rId50" Type="http://schemas.openxmlformats.org/officeDocument/2006/relationships/customXml" Target="../ink/ink577.xml"/><Relationship Id="rId55" Type="http://schemas.openxmlformats.org/officeDocument/2006/relationships/image" Target="../media/image580.png"/><Relationship Id="rId76" Type="http://schemas.openxmlformats.org/officeDocument/2006/relationships/customXml" Target="../ink/ink590.xml"/><Relationship Id="rId97" Type="http://schemas.openxmlformats.org/officeDocument/2006/relationships/image" Target="../media/image601.png"/><Relationship Id="rId104" Type="http://schemas.openxmlformats.org/officeDocument/2006/relationships/customXml" Target="../ink/ink604.xml"/><Relationship Id="rId120" Type="http://schemas.openxmlformats.org/officeDocument/2006/relationships/customXml" Target="../ink/ink612.xml"/><Relationship Id="rId7" Type="http://schemas.openxmlformats.org/officeDocument/2006/relationships/image" Target="../media/image556.png"/><Relationship Id="rId71" Type="http://schemas.openxmlformats.org/officeDocument/2006/relationships/image" Target="../media/image588.png"/><Relationship Id="rId92" Type="http://schemas.openxmlformats.org/officeDocument/2006/relationships/customXml" Target="../ink/ink598.xml"/><Relationship Id="rId2" Type="http://schemas.openxmlformats.org/officeDocument/2006/relationships/customXml" Target="../ink/ink553.xml"/><Relationship Id="rId29" Type="http://schemas.openxmlformats.org/officeDocument/2006/relationships/image" Target="../media/image567.png"/><Relationship Id="rId24" Type="http://schemas.openxmlformats.org/officeDocument/2006/relationships/customXml" Target="../ink/ink564.xml"/><Relationship Id="rId40" Type="http://schemas.openxmlformats.org/officeDocument/2006/relationships/customXml" Target="../ink/ink572.xml"/><Relationship Id="rId45" Type="http://schemas.openxmlformats.org/officeDocument/2006/relationships/image" Target="../media/image575.png"/><Relationship Id="rId66" Type="http://schemas.openxmlformats.org/officeDocument/2006/relationships/customXml" Target="../ink/ink585.xml"/><Relationship Id="rId87" Type="http://schemas.openxmlformats.org/officeDocument/2006/relationships/image" Target="../media/image596.png"/><Relationship Id="rId110" Type="http://schemas.openxmlformats.org/officeDocument/2006/relationships/customXml" Target="../ink/ink607.xml"/><Relationship Id="rId115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9.png"/><Relationship Id="rId18" Type="http://schemas.openxmlformats.org/officeDocument/2006/relationships/customXml" Target="../ink/ink621.xml"/><Relationship Id="rId26" Type="http://schemas.openxmlformats.org/officeDocument/2006/relationships/customXml" Target="../ink/ink625.xml"/><Relationship Id="rId39" Type="http://schemas.openxmlformats.org/officeDocument/2006/relationships/image" Target="../media/image632.png"/><Relationship Id="rId3" Type="http://schemas.openxmlformats.org/officeDocument/2006/relationships/image" Target="../media/image614.png"/><Relationship Id="rId21" Type="http://schemas.openxmlformats.org/officeDocument/2006/relationships/image" Target="../media/image623.png"/><Relationship Id="rId34" Type="http://schemas.openxmlformats.org/officeDocument/2006/relationships/customXml" Target="../ink/ink629.xml"/><Relationship Id="rId42" Type="http://schemas.openxmlformats.org/officeDocument/2006/relationships/customXml" Target="../ink/ink633.xml"/><Relationship Id="rId47" Type="http://schemas.openxmlformats.org/officeDocument/2006/relationships/image" Target="../media/image636.png"/><Relationship Id="rId50" Type="http://schemas.openxmlformats.org/officeDocument/2006/relationships/customXml" Target="../ink/ink637.xml"/><Relationship Id="rId7" Type="http://schemas.openxmlformats.org/officeDocument/2006/relationships/image" Target="../media/image616.png"/><Relationship Id="rId12" Type="http://schemas.openxmlformats.org/officeDocument/2006/relationships/customXml" Target="../ink/ink618.xml"/><Relationship Id="rId17" Type="http://schemas.openxmlformats.org/officeDocument/2006/relationships/image" Target="../media/image621.png"/><Relationship Id="rId25" Type="http://schemas.openxmlformats.org/officeDocument/2006/relationships/image" Target="../media/image625.png"/><Relationship Id="rId33" Type="http://schemas.openxmlformats.org/officeDocument/2006/relationships/image" Target="../media/image629.png"/><Relationship Id="rId38" Type="http://schemas.openxmlformats.org/officeDocument/2006/relationships/customXml" Target="../ink/ink631.xml"/><Relationship Id="rId46" Type="http://schemas.openxmlformats.org/officeDocument/2006/relationships/customXml" Target="../ink/ink635.xml"/><Relationship Id="rId2" Type="http://schemas.openxmlformats.org/officeDocument/2006/relationships/customXml" Target="../ink/ink613.xml"/><Relationship Id="rId16" Type="http://schemas.openxmlformats.org/officeDocument/2006/relationships/customXml" Target="../ink/ink620.xml"/><Relationship Id="rId20" Type="http://schemas.openxmlformats.org/officeDocument/2006/relationships/customXml" Target="../ink/ink622.xml"/><Relationship Id="rId29" Type="http://schemas.openxmlformats.org/officeDocument/2006/relationships/image" Target="../media/image627.png"/><Relationship Id="rId41" Type="http://schemas.openxmlformats.org/officeDocument/2006/relationships/image" Target="../media/image6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5.xml"/><Relationship Id="rId11" Type="http://schemas.openxmlformats.org/officeDocument/2006/relationships/image" Target="../media/image618.png"/><Relationship Id="rId24" Type="http://schemas.openxmlformats.org/officeDocument/2006/relationships/customXml" Target="../ink/ink624.xml"/><Relationship Id="rId32" Type="http://schemas.openxmlformats.org/officeDocument/2006/relationships/customXml" Target="../ink/ink628.xml"/><Relationship Id="rId37" Type="http://schemas.openxmlformats.org/officeDocument/2006/relationships/image" Target="../media/image631.png"/><Relationship Id="rId40" Type="http://schemas.openxmlformats.org/officeDocument/2006/relationships/customXml" Target="../ink/ink632.xml"/><Relationship Id="rId45" Type="http://schemas.openxmlformats.org/officeDocument/2006/relationships/image" Target="../media/image635.png"/><Relationship Id="rId5" Type="http://schemas.openxmlformats.org/officeDocument/2006/relationships/image" Target="../media/image615.png"/><Relationship Id="rId15" Type="http://schemas.openxmlformats.org/officeDocument/2006/relationships/image" Target="../media/image620.png"/><Relationship Id="rId23" Type="http://schemas.openxmlformats.org/officeDocument/2006/relationships/image" Target="../media/image624.png"/><Relationship Id="rId28" Type="http://schemas.openxmlformats.org/officeDocument/2006/relationships/customXml" Target="../ink/ink626.xml"/><Relationship Id="rId36" Type="http://schemas.openxmlformats.org/officeDocument/2006/relationships/customXml" Target="../ink/ink630.xml"/><Relationship Id="rId49" Type="http://schemas.openxmlformats.org/officeDocument/2006/relationships/image" Target="../media/image637.png"/><Relationship Id="rId10" Type="http://schemas.openxmlformats.org/officeDocument/2006/relationships/customXml" Target="../ink/ink617.xml"/><Relationship Id="rId19" Type="http://schemas.openxmlformats.org/officeDocument/2006/relationships/image" Target="../media/image622.png"/><Relationship Id="rId31" Type="http://schemas.openxmlformats.org/officeDocument/2006/relationships/image" Target="../media/image628.png"/><Relationship Id="rId44" Type="http://schemas.openxmlformats.org/officeDocument/2006/relationships/customXml" Target="../ink/ink634.xml"/><Relationship Id="rId4" Type="http://schemas.openxmlformats.org/officeDocument/2006/relationships/customXml" Target="../ink/ink614.xml"/><Relationship Id="rId9" Type="http://schemas.openxmlformats.org/officeDocument/2006/relationships/image" Target="../media/image617.png"/><Relationship Id="rId14" Type="http://schemas.openxmlformats.org/officeDocument/2006/relationships/customXml" Target="../ink/ink619.xml"/><Relationship Id="rId22" Type="http://schemas.openxmlformats.org/officeDocument/2006/relationships/customXml" Target="../ink/ink623.xml"/><Relationship Id="rId27" Type="http://schemas.openxmlformats.org/officeDocument/2006/relationships/image" Target="../media/image626.png"/><Relationship Id="rId30" Type="http://schemas.openxmlformats.org/officeDocument/2006/relationships/customXml" Target="../ink/ink627.xml"/><Relationship Id="rId35" Type="http://schemas.openxmlformats.org/officeDocument/2006/relationships/image" Target="../media/image630.png"/><Relationship Id="rId43" Type="http://schemas.openxmlformats.org/officeDocument/2006/relationships/image" Target="../media/image634.png"/><Relationship Id="rId48" Type="http://schemas.openxmlformats.org/officeDocument/2006/relationships/customXml" Target="../ink/ink636.xml"/><Relationship Id="rId8" Type="http://schemas.openxmlformats.org/officeDocument/2006/relationships/customXml" Target="../ink/ink616.xml"/><Relationship Id="rId51" Type="http://schemas.openxmlformats.org/officeDocument/2006/relationships/image" Target="../media/image63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6.png"/><Relationship Id="rId21" Type="http://schemas.openxmlformats.org/officeDocument/2006/relationships/image" Target="../media/image648.png"/><Relationship Id="rId42" Type="http://schemas.openxmlformats.org/officeDocument/2006/relationships/customXml" Target="../ink/ink658.xml"/><Relationship Id="rId63" Type="http://schemas.openxmlformats.org/officeDocument/2006/relationships/image" Target="../media/image669.png"/><Relationship Id="rId84" Type="http://schemas.openxmlformats.org/officeDocument/2006/relationships/customXml" Target="../ink/ink679.xml"/><Relationship Id="rId138" Type="http://schemas.openxmlformats.org/officeDocument/2006/relationships/customXml" Target="../ink/ink706.xml"/><Relationship Id="rId159" Type="http://schemas.openxmlformats.org/officeDocument/2006/relationships/image" Target="../media/image717.png"/><Relationship Id="rId170" Type="http://schemas.openxmlformats.org/officeDocument/2006/relationships/customXml" Target="../ink/ink722.xml"/><Relationship Id="rId191" Type="http://schemas.openxmlformats.org/officeDocument/2006/relationships/image" Target="../media/image733.png"/><Relationship Id="rId205" Type="http://schemas.openxmlformats.org/officeDocument/2006/relationships/image" Target="../media/image740.png"/><Relationship Id="rId226" Type="http://schemas.openxmlformats.org/officeDocument/2006/relationships/customXml" Target="../ink/ink750.xml"/><Relationship Id="rId247" Type="http://schemas.openxmlformats.org/officeDocument/2006/relationships/image" Target="../media/image761.png"/><Relationship Id="rId107" Type="http://schemas.openxmlformats.org/officeDocument/2006/relationships/image" Target="../media/image691.png"/><Relationship Id="rId268" Type="http://schemas.openxmlformats.org/officeDocument/2006/relationships/customXml" Target="../ink/ink771.xml"/><Relationship Id="rId289" Type="http://schemas.openxmlformats.org/officeDocument/2006/relationships/image" Target="../media/image782.png"/><Relationship Id="rId11" Type="http://schemas.openxmlformats.org/officeDocument/2006/relationships/image" Target="../media/image643.png"/><Relationship Id="rId32" Type="http://schemas.openxmlformats.org/officeDocument/2006/relationships/customXml" Target="../ink/ink653.xml"/><Relationship Id="rId53" Type="http://schemas.openxmlformats.org/officeDocument/2006/relationships/image" Target="../media/image664.png"/><Relationship Id="rId74" Type="http://schemas.openxmlformats.org/officeDocument/2006/relationships/customXml" Target="../ink/ink674.xml"/><Relationship Id="rId128" Type="http://schemas.openxmlformats.org/officeDocument/2006/relationships/customXml" Target="../ink/ink701.xml"/><Relationship Id="rId149" Type="http://schemas.openxmlformats.org/officeDocument/2006/relationships/image" Target="../media/image712.png"/><Relationship Id="rId5" Type="http://schemas.openxmlformats.org/officeDocument/2006/relationships/image" Target="../media/image640.png"/><Relationship Id="rId95" Type="http://schemas.openxmlformats.org/officeDocument/2006/relationships/image" Target="../media/image685.png"/><Relationship Id="rId160" Type="http://schemas.openxmlformats.org/officeDocument/2006/relationships/customXml" Target="../ink/ink717.xml"/><Relationship Id="rId181" Type="http://schemas.openxmlformats.org/officeDocument/2006/relationships/image" Target="../media/image728.png"/><Relationship Id="rId216" Type="http://schemas.openxmlformats.org/officeDocument/2006/relationships/customXml" Target="../ink/ink745.xml"/><Relationship Id="rId237" Type="http://schemas.openxmlformats.org/officeDocument/2006/relationships/image" Target="../media/image756.png"/><Relationship Id="rId258" Type="http://schemas.openxmlformats.org/officeDocument/2006/relationships/customXml" Target="../ink/ink766.xml"/><Relationship Id="rId279" Type="http://schemas.openxmlformats.org/officeDocument/2006/relationships/image" Target="../media/image777.png"/><Relationship Id="rId22" Type="http://schemas.openxmlformats.org/officeDocument/2006/relationships/customXml" Target="../ink/ink648.xml"/><Relationship Id="rId43" Type="http://schemas.openxmlformats.org/officeDocument/2006/relationships/image" Target="../media/image659.png"/><Relationship Id="rId64" Type="http://schemas.openxmlformats.org/officeDocument/2006/relationships/customXml" Target="../ink/ink669.xml"/><Relationship Id="rId118" Type="http://schemas.openxmlformats.org/officeDocument/2006/relationships/customXml" Target="../ink/ink696.xml"/><Relationship Id="rId139" Type="http://schemas.openxmlformats.org/officeDocument/2006/relationships/image" Target="../media/image707.png"/><Relationship Id="rId290" Type="http://schemas.openxmlformats.org/officeDocument/2006/relationships/customXml" Target="../ink/ink782.xml"/><Relationship Id="rId85" Type="http://schemas.openxmlformats.org/officeDocument/2006/relationships/image" Target="../media/image680.png"/><Relationship Id="rId150" Type="http://schemas.openxmlformats.org/officeDocument/2006/relationships/customXml" Target="../ink/ink712.xml"/><Relationship Id="rId171" Type="http://schemas.openxmlformats.org/officeDocument/2006/relationships/image" Target="../media/image723.png"/><Relationship Id="rId192" Type="http://schemas.openxmlformats.org/officeDocument/2006/relationships/customXml" Target="../ink/ink733.xml"/><Relationship Id="rId206" Type="http://schemas.openxmlformats.org/officeDocument/2006/relationships/customXml" Target="../ink/ink740.xml"/><Relationship Id="rId227" Type="http://schemas.openxmlformats.org/officeDocument/2006/relationships/image" Target="../media/image751.png"/><Relationship Id="rId248" Type="http://schemas.openxmlformats.org/officeDocument/2006/relationships/customXml" Target="../ink/ink761.xml"/><Relationship Id="rId269" Type="http://schemas.openxmlformats.org/officeDocument/2006/relationships/image" Target="../media/image772.png"/><Relationship Id="rId12" Type="http://schemas.openxmlformats.org/officeDocument/2006/relationships/customXml" Target="../ink/ink643.xml"/><Relationship Id="rId33" Type="http://schemas.openxmlformats.org/officeDocument/2006/relationships/image" Target="../media/image654.png"/><Relationship Id="rId108" Type="http://schemas.openxmlformats.org/officeDocument/2006/relationships/customXml" Target="../ink/ink691.xml"/><Relationship Id="rId129" Type="http://schemas.openxmlformats.org/officeDocument/2006/relationships/image" Target="../media/image702.png"/><Relationship Id="rId280" Type="http://schemas.openxmlformats.org/officeDocument/2006/relationships/customXml" Target="../ink/ink777.xml"/><Relationship Id="rId54" Type="http://schemas.openxmlformats.org/officeDocument/2006/relationships/customXml" Target="../ink/ink664.xml"/><Relationship Id="rId75" Type="http://schemas.openxmlformats.org/officeDocument/2006/relationships/image" Target="../media/image675.png"/><Relationship Id="rId96" Type="http://schemas.openxmlformats.org/officeDocument/2006/relationships/customXml" Target="../ink/ink685.xml"/><Relationship Id="rId140" Type="http://schemas.openxmlformats.org/officeDocument/2006/relationships/customXml" Target="../ink/ink707.xml"/><Relationship Id="rId161" Type="http://schemas.openxmlformats.org/officeDocument/2006/relationships/image" Target="../media/image718.png"/><Relationship Id="rId182" Type="http://schemas.openxmlformats.org/officeDocument/2006/relationships/customXml" Target="../ink/ink728.xml"/><Relationship Id="rId217" Type="http://schemas.openxmlformats.org/officeDocument/2006/relationships/image" Target="../media/image746.png"/><Relationship Id="rId6" Type="http://schemas.openxmlformats.org/officeDocument/2006/relationships/customXml" Target="../ink/ink640.xml"/><Relationship Id="rId238" Type="http://schemas.openxmlformats.org/officeDocument/2006/relationships/customXml" Target="../ink/ink756.xml"/><Relationship Id="rId259" Type="http://schemas.openxmlformats.org/officeDocument/2006/relationships/image" Target="../media/image767.png"/><Relationship Id="rId23" Type="http://schemas.openxmlformats.org/officeDocument/2006/relationships/image" Target="../media/image649.png"/><Relationship Id="rId119" Type="http://schemas.openxmlformats.org/officeDocument/2006/relationships/image" Target="../media/image697.png"/><Relationship Id="rId270" Type="http://schemas.openxmlformats.org/officeDocument/2006/relationships/customXml" Target="../ink/ink772.xml"/><Relationship Id="rId291" Type="http://schemas.openxmlformats.org/officeDocument/2006/relationships/image" Target="../media/image783.png"/><Relationship Id="rId44" Type="http://schemas.openxmlformats.org/officeDocument/2006/relationships/customXml" Target="../ink/ink659.xml"/><Relationship Id="rId65" Type="http://schemas.openxmlformats.org/officeDocument/2006/relationships/image" Target="../media/image670.png"/><Relationship Id="rId86" Type="http://schemas.openxmlformats.org/officeDocument/2006/relationships/customXml" Target="../ink/ink680.xml"/><Relationship Id="rId130" Type="http://schemas.openxmlformats.org/officeDocument/2006/relationships/customXml" Target="../ink/ink702.xml"/><Relationship Id="rId151" Type="http://schemas.openxmlformats.org/officeDocument/2006/relationships/image" Target="../media/image713.png"/><Relationship Id="rId172" Type="http://schemas.openxmlformats.org/officeDocument/2006/relationships/customXml" Target="../ink/ink723.xml"/><Relationship Id="rId193" Type="http://schemas.openxmlformats.org/officeDocument/2006/relationships/image" Target="../media/image734.png"/><Relationship Id="rId207" Type="http://schemas.openxmlformats.org/officeDocument/2006/relationships/image" Target="../media/image741.png"/><Relationship Id="rId228" Type="http://schemas.openxmlformats.org/officeDocument/2006/relationships/customXml" Target="../ink/ink751.xml"/><Relationship Id="rId249" Type="http://schemas.openxmlformats.org/officeDocument/2006/relationships/image" Target="../media/image762.png"/><Relationship Id="rId13" Type="http://schemas.openxmlformats.org/officeDocument/2006/relationships/image" Target="../media/image644.png"/><Relationship Id="rId109" Type="http://schemas.openxmlformats.org/officeDocument/2006/relationships/image" Target="../media/image692.png"/><Relationship Id="rId260" Type="http://schemas.openxmlformats.org/officeDocument/2006/relationships/customXml" Target="../ink/ink767.xml"/><Relationship Id="rId281" Type="http://schemas.openxmlformats.org/officeDocument/2006/relationships/image" Target="../media/image778.png"/><Relationship Id="rId34" Type="http://schemas.openxmlformats.org/officeDocument/2006/relationships/customXml" Target="../ink/ink654.xml"/><Relationship Id="rId55" Type="http://schemas.openxmlformats.org/officeDocument/2006/relationships/image" Target="../media/image665.png"/><Relationship Id="rId76" Type="http://schemas.openxmlformats.org/officeDocument/2006/relationships/customXml" Target="../ink/ink675.xml"/><Relationship Id="rId97" Type="http://schemas.openxmlformats.org/officeDocument/2006/relationships/image" Target="../media/image686.png"/><Relationship Id="rId120" Type="http://schemas.openxmlformats.org/officeDocument/2006/relationships/customXml" Target="../ink/ink697.xml"/><Relationship Id="rId141" Type="http://schemas.openxmlformats.org/officeDocument/2006/relationships/image" Target="../media/image708.png"/><Relationship Id="rId7" Type="http://schemas.openxmlformats.org/officeDocument/2006/relationships/image" Target="../media/image641.png"/><Relationship Id="rId71" Type="http://schemas.openxmlformats.org/officeDocument/2006/relationships/image" Target="../media/image673.png"/><Relationship Id="rId92" Type="http://schemas.openxmlformats.org/officeDocument/2006/relationships/customXml" Target="../ink/ink683.xml"/><Relationship Id="rId162" Type="http://schemas.openxmlformats.org/officeDocument/2006/relationships/customXml" Target="../ink/ink718.xml"/><Relationship Id="rId183" Type="http://schemas.openxmlformats.org/officeDocument/2006/relationships/image" Target="../media/image729.png"/><Relationship Id="rId213" Type="http://schemas.openxmlformats.org/officeDocument/2006/relationships/image" Target="../media/image744.png"/><Relationship Id="rId218" Type="http://schemas.openxmlformats.org/officeDocument/2006/relationships/customXml" Target="../ink/ink746.xml"/><Relationship Id="rId234" Type="http://schemas.openxmlformats.org/officeDocument/2006/relationships/customXml" Target="../ink/ink754.xml"/><Relationship Id="rId239" Type="http://schemas.openxmlformats.org/officeDocument/2006/relationships/image" Target="../media/image757.png"/><Relationship Id="rId2" Type="http://schemas.openxmlformats.org/officeDocument/2006/relationships/customXml" Target="../ink/ink638.xml"/><Relationship Id="rId29" Type="http://schemas.openxmlformats.org/officeDocument/2006/relationships/image" Target="../media/image652.png"/><Relationship Id="rId250" Type="http://schemas.openxmlformats.org/officeDocument/2006/relationships/customXml" Target="../ink/ink762.xml"/><Relationship Id="rId255" Type="http://schemas.openxmlformats.org/officeDocument/2006/relationships/image" Target="../media/image765.png"/><Relationship Id="rId271" Type="http://schemas.openxmlformats.org/officeDocument/2006/relationships/image" Target="../media/image773.png"/><Relationship Id="rId276" Type="http://schemas.openxmlformats.org/officeDocument/2006/relationships/customXml" Target="../ink/ink775.xml"/><Relationship Id="rId292" Type="http://schemas.openxmlformats.org/officeDocument/2006/relationships/customXml" Target="../ink/ink783.xml"/><Relationship Id="rId24" Type="http://schemas.openxmlformats.org/officeDocument/2006/relationships/customXml" Target="../ink/ink649.xml"/><Relationship Id="rId40" Type="http://schemas.openxmlformats.org/officeDocument/2006/relationships/customXml" Target="../ink/ink657.xml"/><Relationship Id="rId45" Type="http://schemas.openxmlformats.org/officeDocument/2006/relationships/image" Target="../media/image660.png"/><Relationship Id="rId66" Type="http://schemas.openxmlformats.org/officeDocument/2006/relationships/customXml" Target="../ink/ink670.xml"/><Relationship Id="rId87" Type="http://schemas.openxmlformats.org/officeDocument/2006/relationships/image" Target="../media/image681.png"/><Relationship Id="rId110" Type="http://schemas.openxmlformats.org/officeDocument/2006/relationships/customXml" Target="../ink/ink692.xml"/><Relationship Id="rId115" Type="http://schemas.openxmlformats.org/officeDocument/2006/relationships/image" Target="../media/image695.png"/><Relationship Id="rId131" Type="http://schemas.openxmlformats.org/officeDocument/2006/relationships/image" Target="../media/image703.png"/><Relationship Id="rId136" Type="http://schemas.openxmlformats.org/officeDocument/2006/relationships/customXml" Target="../ink/ink705.xml"/><Relationship Id="rId157" Type="http://schemas.openxmlformats.org/officeDocument/2006/relationships/image" Target="../media/image716.png"/><Relationship Id="rId178" Type="http://schemas.openxmlformats.org/officeDocument/2006/relationships/customXml" Target="../ink/ink726.xml"/><Relationship Id="rId61" Type="http://schemas.openxmlformats.org/officeDocument/2006/relationships/image" Target="../media/image668.png"/><Relationship Id="rId82" Type="http://schemas.openxmlformats.org/officeDocument/2006/relationships/customXml" Target="../ink/ink678.xml"/><Relationship Id="rId152" Type="http://schemas.openxmlformats.org/officeDocument/2006/relationships/customXml" Target="../ink/ink713.xml"/><Relationship Id="rId173" Type="http://schemas.openxmlformats.org/officeDocument/2006/relationships/image" Target="../media/image724.png"/><Relationship Id="rId194" Type="http://schemas.openxmlformats.org/officeDocument/2006/relationships/customXml" Target="../ink/ink734.xml"/><Relationship Id="rId199" Type="http://schemas.openxmlformats.org/officeDocument/2006/relationships/image" Target="../media/image737.png"/><Relationship Id="rId203" Type="http://schemas.openxmlformats.org/officeDocument/2006/relationships/image" Target="../media/image739.png"/><Relationship Id="rId208" Type="http://schemas.openxmlformats.org/officeDocument/2006/relationships/customXml" Target="../ink/ink741.xml"/><Relationship Id="rId229" Type="http://schemas.openxmlformats.org/officeDocument/2006/relationships/image" Target="../media/image752.png"/><Relationship Id="rId19" Type="http://schemas.openxmlformats.org/officeDocument/2006/relationships/image" Target="../media/image647.png"/><Relationship Id="rId224" Type="http://schemas.openxmlformats.org/officeDocument/2006/relationships/customXml" Target="../ink/ink749.xml"/><Relationship Id="rId240" Type="http://schemas.openxmlformats.org/officeDocument/2006/relationships/customXml" Target="../ink/ink757.xml"/><Relationship Id="rId245" Type="http://schemas.openxmlformats.org/officeDocument/2006/relationships/image" Target="../media/image760.png"/><Relationship Id="rId261" Type="http://schemas.openxmlformats.org/officeDocument/2006/relationships/image" Target="../media/image768.png"/><Relationship Id="rId266" Type="http://schemas.openxmlformats.org/officeDocument/2006/relationships/customXml" Target="../ink/ink770.xml"/><Relationship Id="rId287" Type="http://schemas.openxmlformats.org/officeDocument/2006/relationships/image" Target="../media/image781.png"/><Relationship Id="rId14" Type="http://schemas.openxmlformats.org/officeDocument/2006/relationships/customXml" Target="../ink/ink644.xml"/><Relationship Id="rId30" Type="http://schemas.openxmlformats.org/officeDocument/2006/relationships/customXml" Target="../ink/ink652.xml"/><Relationship Id="rId35" Type="http://schemas.openxmlformats.org/officeDocument/2006/relationships/image" Target="../media/image655.png"/><Relationship Id="rId56" Type="http://schemas.openxmlformats.org/officeDocument/2006/relationships/customXml" Target="../ink/ink665.xml"/><Relationship Id="rId77" Type="http://schemas.openxmlformats.org/officeDocument/2006/relationships/image" Target="../media/image676.png"/><Relationship Id="rId100" Type="http://schemas.openxmlformats.org/officeDocument/2006/relationships/customXml" Target="../ink/ink687.xml"/><Relationship Id="rId105" Type="http://schemas.openxmlformats.org/officeDocument/2006/relationships/image" Target="../media/image690.png"/><Relationship Id="rId126" Type="http://schemas.openxmlformats.org/officeDocument/2006/relationships/customXml" Target="../ink/ink700.xml"/><Relationship Id="rId147" Type="http://schemas.openxmlformats.org/officeDocument/2006/relationships/image" Target="../media/image711.png"/><Relationship Id="rId168" Type="http://schemas.openxmlformats.org/officeDocument/2006/relationships/customXml" Target="../ink/ink721.xml"/><Relationship Id="rId282" Type="http://schemas.openxmlformats.org/officeDocument/2006/relationships/customXml" Target="../ink/ink778.xml"/><Relationship Id="rId8" Type="http://schemas.openxmlformats.org/officeDocument/2006/relationships/customXml" Target="../ink/ink641.xml"/><Relationship Id="rId51" Type="http://schemas.openxmlformats.org/officeDocument/2006/relationships/image" Target="../media/image663.png"/><Relationship Id="rId72" Type="http://schemas.openxmlformats.org/officeDocument/2006/relationships/customXml" Target="../ink/ink673.xml"/><Relationship Id="rId93" Type="http://schemas.openxmlformats.org/officeDocument/2006/relationships/image" Target="../media/image684.png"/><Relationship Id="rId98" Type="http://schemas.openxmlformats.org/officeDocument/2006/relationships/customXml" Target="../ink/ink686.xml"/><Relationship Id="rId121" Type="http://schemas.openxmlformats.org/officeDocument/2006/relationships/image" Target="../media/image698.png"/><Relationship Id="rId142" Type="http://schemas.openxmlformats.org/officeDocument/2006/relationships/customXml" Target="../ink/ink708.xml"/><Relationship Id="rId163" Type="http://schemas.openxmlformats.org/officeDocument/2006/relationships/image" Target="../media/image719.png"/><Relationship Id="rId184" Type="http://schemas.openxmlformats.org/officeDocument/2006/relationships/customXml" Target="../ink/ink729.xml"/><Relationship Id="rId189" Type="http://schemas.openxmlformats.org/officeDocument/2006/relationships/image" Target="../media/image732.png"/><Relationship Id="rId219" Type="http://schemas.openxmlformats.org/officeDocument/2006/relationships/image" Target="../media/image747.png"/><Relationship Id="rId3" Type="http://schemas.openxmlformats.org/officeDocument/2006/relationships/image" Target="../media/image639.png"/><Relationship Id="rId214" Type="http://schemas.openxmlformats.org/officeDocument/2006/relationships/customXml" Target="../ink/ink744.xml"/><Relationship Id="rId230" Type="http://schemas.openxmlformats.org/officeDocument/2006/relationships/customXml" Target="../ink/ink752.xml"/><Relationship Id="rId235" Type="http://schemas.openxmlformats.org/officeDocument/2006/relationships/image" Target="../media/image755.png"/><Relationship Id="rId251" Type="http://schemas.openxmlformats.org/officeDocument/2006/relationships/image" Target="../media/image763.png"/><Relationship Id="rId256" Type="http://schemas.openxmlformats.org/officeDocument/2006/relationships/customXml" Target="../ink/ink765.xml"/><Relationship Id="rId277" Type="http://schemas.openxmlformats.org/officeDocument/2006/relationships/image" Target="../media/image776.png"/><Relationship Id="rId25" Type="http://schemas.openxmlformats.org/officeDocument/2006/relationships/image" Target="../media/image650.png"/><Relationship Id="rId46" Type="http://schemas.openxmlformats.org/officeDocument/2006/relationships/customXml" Target="../ink/ink660.xml"/><Relationship Id="rId67" Type="http://schemas.openxmlformats.org/officeDocument/2006/relationships/image" Target="../media/image671.png"/><Relationship Id="rId116" Type="http://schemas.openxmlformats.org/officeDocument/2006/relationships/customXml" Target="../ink/ink695.xml"/><Relationship Id="rId137" Type="http://schemas.openxmlformats.org/officeDocument/2006/relationships/image" Target="../media/image706.png"/><Relationship Id="rId158" Type="http://schemas.openxmlformats.org/officeDocument/2006/relationships/customXml" Target="../ink/ink716.xml"/><Relationship Id="rId272" Type="http://schemas.openxmlformats.org/officeDocument/2006/relationships/customXml" Target="../ink/ink773.xml"/><Relationship Id="rId293" Type="http://schemas.openxmlformats.org/officeDocument/2006/relationships/image" Target="../media/image784.png"/><Relationship Id="rId20" Type="http://schemas.openxmlformats.org/officeDocument/2006/relationships/customXml" Target="../ink/ink647.xml"/><Relationship Id="rId41" Type="http://schemas.openxmlformats.org/officeDocument/2006/relationships/image" Target="../media/image658.png"/><Relationship Id="rId62" Type="http://schemas.openxmlformats.org/officeDocument/2006/relationships/customXml" Target="../ink/ink668.xml"/><Relationship Id="rId83" Type="http://schemas.openxmlformats.org/officeDocument/2006/relationships/image" Target="../media/image679.png"/><Relationship Id="rId88" Type="http://schemas.openxmlformats.org/officeDocument/2006/relationships/customXml" Target="../ink/ink681.xml"/><Relationship Id="rId111" Type="http://schemas.openxmlformats.org/officeDocument/2006/relationships/image" Target="../media/image693.png"/><Relationship Id="rId132" Type="http://schemas.openxmlformats.org/officeDocument/2006/relationships/customXml" Target="../ink/ink703.xml"/><Relationship Id="rId153" Type="http://schemas.openxmlformats.org/officeDocument/2006/relationships/image" Target="../media/image714.png"/><Relationship Id="rId174" Type="http://schemas.openxmlformats.org/officeDocument/2006/relationships/customXml" Target="../ink/ink724.xml"/><Relationship Id="rId179" Type="http://schemas.openxmlformats.org/officeDocument/2006/relationships/image" Target="../media/image727.png"/><Relationship Id="rId195" Type="http://schemas.openxmlformats.org/officeDocument/2006/relationships/image" Target="../media/image735.png"/><Relationship Id="rId209" Type="http://schemas.openxmlformats.org/officeDocument/2006/relationships/image" Target="../media/image742.png"/><Relationship Id="rId190" Type="http://schemas.openxmlformats.org/officeDocument/2006/relationships/customXml" Target="../ink/ink732.xml"/><Relationship Id="rId204" Type="http://schemas.openxmlformats.org/officeDocument/2006/relationships/customXml" Target="../ink/ink739.xml"/><Relationship Id="rId220" Type="http://schemas.openxmlformats.org/officeDocument/2006/relationships/customXml" Target="../ink/ink747.xml"/><Relationship Id="rId225" Type="http://schemas.openxmlformats.org/officeDocument/2006/relationships/image" Target="../media/image750.png"/><Relationship Id="rId241" Type="http://schemas.openxmlformats.org/officeDocument/2006/relationships/image" Target="../media/image758.png"/><Relationship Id="rId246" Type="http://schemas.openxmlformats.org/officeDocument/2006/relationships/customXml" Target="../ink/ink760.xml"/><Relationship Id="rId267" Type="http://schemas.openxmlformats.org/officeDocument/2006/relationships/image" Target="../media/image771.png"/><Relationship Id="rId288" Type="http://schemas.openxmlformats.org/officeDocument/2006/relationships/customXml" Target="../ink/ink781.xml"/><Relationship Id="rId15" Type="http://schemas.openxmlformats.org/officeDocument/2006/relationships/image" Target="../media/image645.png"/><Relationship Id="rId36" Type="http://schemas.openxmlformats.org/officeDocument/2006/relationships/customXml" Target="../ink/ink655.xml"/><Relationship Id="rId57" Type="http://schemas.openxmlformats.org/officeDocument/2006/relationships/image" Target="../media/image666.png"/><Relationship Id="rId106" Type="http://schemas.openxmlformats.org/officeDocument/2006/relationships/customXml" Target="../ink/ink690.xml"/><Relationship Id="rId127" Type="http://schemas.openxmlformats.org/officeDocument/2006/relationships/image" Target="../media/image701.png"/><Relationship Id="rId262" Type="http://schemas.openxmlformats.org/officeDocument/2006/relationships/customXml" Target="../ink/ink768.xml"/><Relationship Id="rId283" Type="http://schemas.openxmlformats.org/officeDocument/2006/relationships/image" Target="../media/image779.png"/><Relationship Id="rId10" Type="http://schemas.openxmlformats.org/officeDocument/2006/relationships/customXml" Target="../ink/ink642.xml"/><Relationship Id="rId31" Type="http://schemas.openxmlformats.org/officeDocument/2006/relationships/image" Target="../media/image653.png"/><Relationship Id="rId52" Type="http://schemas.openxmlformats.org/officeDocument/2006/relationships/customXml" Target="../ink/ink663.xml"/><Relationship Id="rId73" Type="http://schemas.openxmlformats.org/officeDocument/2006/relationships/image" Target="../media/image674.png"/><Relationship Id="rId78" Type="http://schemas.openxmlformats.org/officeDocument/2006/relationships/customXml" Target="../ink/ink676.xml"/><Relationship Id="rId94" Type="http://schemas.openxmlformats.org/officeDocument/2006/relationships/customXml" Target="../ink/ink684.xml"/><Relationship Id="rId99" Type="http://schemas.openxmlformats.org/officeDocument/2006/relationships/image" Target="../media/image687.png"/><Relationship Id="rId101" Type="http://schemas.openxmlformats.org/officeDocument/2006/relationships/image" Target="../media/image688.png"/><Relationship Id="rId122" Type="http://schemas.openxmlformats.org/officeDocument/2006/relationships/customXml" Target="../ink/ink698.xml"/><Relationship Id="rId143" Type="http://schemas.openxmlformats.org/officeDocument/2006/relationships/image" Target="../media/image709.png"/><Relationship Id="rId148" Type="http://schemas.openxmlformats.org/officeDocument/2006/relationships/customXml" Target="../ink/ink711.xml"/><Relationship Id="rId164" Type="http://schemas.openxmlformats.org/officeDocument/2006/relationships/customXml" Target="../ink/ink719.xml"/><Relationship Id="rId169" Type="http://schemas.openxmlformats.org/officeDocument/2006/relationships/image" Target="../media/image722.png"/><Relationship Id="rId185" Type="http://schemas.openxmlformats.org/officeDocument/2006/relationships/image" Target="../media/image730.png"/><Relationship Id="rId4" Type="http://schemas.openxmlformats.org/officeDocument/2006/relationships/customXml" Target="../ink/ink639.xml"/><Relationship Id="rId9" Type="http://schemas.openxmlformats.org/officeDocument/2006/relationships/image" Target="../media/image642.png"/><Relationship Id="rId180" Type="http://schemas.openxmlformats.org/officeDocument/2006/relationships/customXml" Target="../ink/ink727.xml"/><Relationship Id="rId210" Type="http://schemas.openxmlformats.org/officeDocument/2006/relationships/customXml" Target="../ink/ink742.xml"/><Relationship Id="rId215" Type="http://schemas.openxmlformats.org/officeDocument/2006/relationships/image" Target="../media/image745.png"/><Relationship Id="rId236" Type="http://schemas.openxmlformats.org/officeDocument/2006/relationships/customXml" Target="../ink/ink755.xml"/><Relationship Id="rId257" Type="http://schemas.openxmlformats.org/officeDocument/2006/relationships/image" Target="../media/image766.png"/><Relationship Id="rId278" Type="http://schemas.openxmlformats.org/officeDocument/2006/relationships/customXml" Target="../ink/ink776.xml"/><Relationship Id="rId26" Type="http://schemas.openxmlformats.org/officeDocument/2006/relationships/customXml" Target="../ink/ink650.xml"/><Relationship Id="rId231" Type="http://schemas.openxmlformats.org/officeDocument/2006/relationships/image" Target="../media/image753.png"/><Relationship Id="rId252" Type="http://schemas.openxmlformats.org/officeDocument/2006/relationships/customXml" Target="../ink/ink763.xml"/><Relationship Id="rId273" Type="http://schemas.openxmlformats.org/officeDocument/2006/relationships/image" Target="../media/image774.png"/><Relationship Id="rId294" Type="http://schemas.openxmlformats.org/officeDocument/2006/relationships/customXml" Target="../ink/ink784.xml"/><Relationship Id="rId47" Type="http://schemas.openxmlformats.org/officeDocument/2006/relationships/image" Target="../media/image661.png"/><Relationship Id="rId68" Type="http://schemas.openxmlformats.org/officeDocument/2006/relationships/customXml" Target="../ink/ink671.xml"/><Relationship Id="rId89" Type="http://schemas.openxmlformats.org/officeDocument/2006/relationships/image" Target="../media/image682.png"/><Relationship Id="rId112" Type="http://schemas.openxmlformats.org/officeDocument/2006/relationships/customXml" Target="../ink/ink693.xml"/><Relationship Id="rId133" Type="http://schemas.openxmlformats.org/officeDocument/2006/relationships/image" Target="../media/image704.png"/><Relationship Id="rId154" Type="http://schemas.openxmlformats.org/officeDocument/2006/relationships/customXml" Target="../ink/ink714.xml"/><Relationship Id="rId175" Type="http://schemas.openxmlformats.org/officeDocument/2006/relationships/image" Target="../media/image725.png"/><Relationship Id="rId196" Type="http://schemas.openxmlformats.org/officeDocument/2006/relationships/customXml" Target="../ink/ink735.xml"/><Relationship Id="rId200" Type="http://schemas.openxmlformats.org/officeDocument/2006/relationships/customXml" Target="../ink/ink737.xml"/><Relationship Id="rId16" Type="http://schemas.openxmlformats.org/officeDocument/2006/relationships/customXml" Target="../ink/ink645.xml"/><Relationship Id="rId221" Type="http://schemas.openxmlformats.org/officeDocument/2006/relationships/image" Target="../media/image748.png"/><Relationship Id="rId242" Type="http://schemas.openxmlformats.org/officeDocument/2006/relationships/customXml" Target="../ink/ink758.xml"/><Relationship Id="rId263" Type="http://schemas.openxmlformats.org/officeDocument/2006/relationships/image" Target="../media/image769.png"/><Relationship Id="rId284" Type="http://schemas.openxmlformats.org/officeDocument/2006/relationships/customXml" Target="../ink/ink779.xml"/><Relationship Id="rId37" Type="http://schemas.openxmlformats.org/officeDocument/2006/relationships/image" Target="../media/image656.png"/><Relationship Id="rId58" Type="http://schemas.openxmlformats.org/officeDocument/2006/relationships/customXml" Target="../ink/ink666.xml"/><Relationship Id="rId79" Type="http://schemas.openxmlformats.org/officeDocument/2006/relationships/image" Target="../media/image677.png"/><Relationship Id="rId102" Type="http://schemas.openxmlformats.org/officeDocument/2006/relationships/customXml" Target="../ink/ink688.xml"/><Relationship Id="rId123" Type="http://schemas.openxmlformats.org/officeDocument/2006/relationships/image" Target="../media/image699.png"/><Relationship Id="rId144" Type="http://schemas.openxmlformats.org/officeDocument/2006/relationships/customXml" Target="../ink/ink709.xml"/><Relationship Id="rId90" Type="http://schemas.openxmlformats.org/officeDocument/2006/relationships/customXml" Target="../ink/ink682.xml"/><Relationship Id="rId165" Type="http://schemas.openxmlformats.org/officeDocument/2006/relationships/image" Target="../media/image720.png"/><Relationship Id="rId186" Type="http://schemas.openxmlformats.org/officeDocument/2006/relationships/customXml" Target="../ink/ink730.xml"/><Relationship Id="rId211" Type="http://schemas.openxmlformats.org/officeDocument/2006/relationships/image" Target="../media/image743.png"/><Relationship Id="rId232" Type="http://schemas.openxmlformats.org/officeDocument/2006/relationships/customXml" Target="../ink/ink753.xml"/><Relationship Id="rId253" Type="http://schemas.openxmlformats.org/officeDocument/2006/relationships/image" Target="../media/image764.png"/><Relationship Id="rId274" Type="http://schemas.openxmlformats.org/officeDocument/2006/relationships/customXml" Target="../ink/ink774.xml"/><Relationship Id="rId295" Type="http://schemas.openxmlformats.org/officeDocument/2006/relationships/image" Target="../media/image785.png"/><Relationship Id="rId27" Type="http://schemas.openxmlformats.org/officeDocument/2006/relationships/image" Target="../media/image651.png"/><Relationship Id="rId48" Type="http://schemas.openxmlformats.org/officeDocument/2006/relationships/customXml" Target="../ink/ink661.xml"/><Relationship Id="rId69" Type="http://schemas.openxmlformats.org/officeDocument/2006/relationships/image" Target="../media/image672.png"/><Relationship Id="rId113" Type="http://schemas.openxmlformats.org/officeDocument/2006/relationships/image" Target="../media/image694.png"/><Relationship Id="rId134" Type="http://schemas.openxmlformats.org/officeDocument/2006/relationships/customXml" Target="../ink/ink704.xml"/><Relationship Id="rId80" Type="http://schemas.openxmlformats.org/officeDocument/2006/relationships/customXml" Target="../ink/ink677.xml"/><Relationship Id="rId155" Type="http://schemas.openxmlformats.org/officeDocument/2006/relationships/image" Target="../media/image715.png"/><Relationship Id="rId176" Type="http://schemas.openxmlformats.org/officeDocument/2006/relationships/customXml" Target="../ink/ink725.xml"/><Relationship Id="rId197" Type="http://schemas.openxmlformats.org/officeDocument/2006/relationships/image" Target="../media/image736.png"/><Relationship Id="rId201" Type="http://schemas.openxmlformats.org/officeDocument/2006/relationships/image" Target="../media/image738.png"/><Relationship Id="rId222" Type="http://schemas.openxmlformats.org/officeDocument/2006/relationships/customXml" Target="../ink/ink748.xml"/><Relationship Id="rId243" Type="http://schemas.openxmlformats.org/officeDocument/2006/relationships/image" Target="../media/image759.png"/><Relationship Id="rId264" Type="http://schemas.openxmlformats.org/officeDocument/2006/relationships/customXml" Target="../ink/ink769.xml"/><Relationship Id="rId285" Type="http://schemas.openxmlformats.org/officeDocument/2006/relationships/image" Target="../media/image780.png"/><Relationship Id="rId17" Type="http://schemas.openxmlformats.org/officeDocument/2006/relationships/image" Target="../media/image646.png"/><Relationship Id="rId38" Type="http://schemas.openxmlformats.org/officeDocument/2006/relationships/customXml" Target="../ink/ink656.xml"/><Relationship Id="rId59" Type="http://schemas.openxmlformats.org/officeDocument/2006/relationships/image" Target="../media/image667.png"/><Relationship Id="rId103" Type="http://schemas.openxmlformats.org/officeDocument/2006/relationships/image" Target="../media/image689.png"/><Relationship Id="rId124" Type="http://schemas.openxmlformats.org/officeDocument/2006/relationships/customXml" Target="../ink/ink699.xml"/><Relationship Id="rId70" Type="http://schemas.openxmlformats.org/officeDocument/2006/relationships/customXml" Target="../ink/ink672.xml"/><Relationship Id="rId91" Type="http://schemas.openxmlformats.org/officeDocument/2006/relationships/image" Target="../media/image683.png"/><Relationship Id="rId145" Type="http://schemas.openxmlformats.org/officeDocument/2006/relationships/image" Target="../media/image710.png"/><Relationship Id="rId166" Type="http://schemas.openxmlformats.org/officeDocument/2006/relationships/customXml" Target="../ink/ink720.xml"/><Relationship Id="rId187" Type="http://schemas.openxmlformats.org/officeDocument/2006/relationships/image" Target="../media/image7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43.xml"/><Relationship Id="rId233" Type="http://schemas.openxmlformats.org/officeDocument/2006/relationships/image" Target="../media/image754.png"/><Relationship Id="rId254" Type="http://schemas.openxmlformats.org/officeDocument/2006/relationships/customXml" Target="../ink/ink764.xml"/><Relationship Id="rId28" Type="http://schemas.openxmlformats.org/officeDocument/2006/relationships/customXml" Target="../ink/ink651.xml"/><Relationship Id="rId49" Type="http://schemas.openxmlformats.org/officeDocument/2006/relationships/image" Target="../media/image662.png"/><Relationship Id="rId114" Type="http://schemas.openxmlformats.org/officeDocument/2006/relationships/customXml" Target="../ink/ink694.xml"/><Relationship Id="rId275" Type="http://schemas.openxmlformats.org/officeDocument/2006/relationships/image" Target="../media/image775.png"/><Relationship Id="rId60" Type="http://schemas.openxmlformats.org/officeDocument/2006/relationships/customXml" Target="../ink/ink667.xml"/><Relationship Id="rId81" Type="http://schemas.openxmlformats.org/officeDocument/2006/relationships/image" Target="../media/image678.png"/><Relationship Id="rId135" Type="http://schemas.openxmlformats.org/officeDocument/2006/relationships/image" Target="../media/image705.png"/><Relationship Id="rId156" Type="http://schemas.openxmlformats.org/officeDocument/2006/relationships/customXml" Target="../ink/ink715.xml"/><Relationship Id="rId177" Type="http://schemas.openxmlformats.org/officeDocument/2006/relationships/image" Target="../media/image726.png"/><Relationship Id="rId198" Type="http://schemas.openxmlformats.org/officeDocument/2006/relationships/customXml" Target="../ink/ink736.xml"/><Relationship Id="rId202" Type="http://schemas.openxmlformats.org/officeDocument/2006/relationships/customXml" Target="../ink/ink738.xml"/><Relationship Id="rId223" Type="http://schemas.openxmlformats.org/officeDocument/2006/relationships/image" Target="../media/image749.png"/><Relationship Id="rId244" Type="http://schemas.openxmlformats.org/officeDocument/2006/relationships/customXml" Target="../ink/ink759.xml"/><Relationship Id="rId18" Type="http://schemas.openxmlformats.org/officeDocument/2006/relationships/customXml" Target="../ink/ink646.xml"/><Relationship Id="rId39" Type="http://schemas.openxmlformats.org/officeDocument/2006/relationships/image" Target="../media/image657.png"/><Relationship Id="rId265" Type="http://schemas.openxmlformats.org/officeDocument/2006/relationships/image" Target="../media/image770.png"/><Relationship Id="rId286" Type="http://schemas.openxmlformats.org/officeDocument/2006/relationships/customXml" Target="../ink/ink780.xml"/><Relationship Id="rId50" Type="http://schemas.openxmlformats.org/officeDocument/2006/relationships/customXml" Target="../ink/ink662.xml"/><Relationship Id="rId104" Type="http://schemas.openxmlformats.org/officeDocument/2006/relationships/customXml" Target="../ink/ink689.xml"/><Relationship Id="rId125" Type="http://schemas.openxmlformats.org/officeDocument/2006/relationships/image" Target="../media/image700.png"/><Relationship Id="rId146" Type="http://schemas.openxmlformats.org/officeDocument/2006/relationships/customXml" Target="../ink/ink710.xml"/><Relationship Id="rId167" Type="http://schemas.openxmlformats.org/officeDocument/2006/relationships/image" Target="../media/image721.png"/><Relationship Id="rId188" Type="http://schemas.openxmlformats.org/officeDocument/2006/relationships/customXml" Target="../ink/ink7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93E3-E287-41EC-85AC-9C9ABF9E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16" y="542941"/>
            <a:ext cx="9144000" cy="8512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Lecture No: 08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3926F3-449A-42D3-A75C-35BABAC57A1F}"/>
                  </a:ext>
                </a:extLst>
              </p14:cNvPr>
              <p14:cNvContentPartPr/>
              <p14:nvPr/>
            </p14:nvContentPartPr>
            <p14:xfrm>
              <a:off x="995571" y="2602305"/>
              <a:ext cx="371520" cy="73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3926F3-449A-42D3-A75C-35BABAC57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931" y="2566665"/>
                <a:ext cx="40716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A87C3-C62D-41C0-8C1E-AB1E404D33A6}"/>
                  </a:ext>
                </a:extLst>
              </p14:cNvPr>
              <p14:cNvContentPartPr/>
              <p14:nvPr/>
            </p14:nvContentPartPr>
            <p14:xfrm>
              <a:off x="959211" y="2213865"/>
              <a:ext cx="907920" cy="115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A87C3-C62D-41C0-8C1E-AB1E404D33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71" y="2177865"/>
                <a:ext cx="94356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0BCC1F-EA60-4593-857E-9F1B85BA3699}"/>
                  </a:ext>
                </a:extLst>
              </p14:cNvPr>
              <p14:cNvContentPartPr/>
              <p14:nvPr/>
            </p14:nvContentPartPr>
            <p14:xfrm>
              <a:off x="2018331" y="2696985"/>
              <a:ext cx="145440" cy="13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0BCC1F-EA60-4593-857E-9F1B85BA3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0691" y="2661345"/>
                <a:ext cx="181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EC06EA-D17A-438D-A486-E45BED158E38}"/>
                  </a:ext>
                </a:extLst>
              </p14:cNvPr>
              <p14:cNvContentPartPr/>
              <p14:nvPr/>
            </p14:nvContentPartPr>
            <p14:xfrm>
              <a:off x="1755891" y="238090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EC06EA-D17A-438D-A486-E45BED158E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8251" y="2344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3C0AB0-3DAD-439E-A3B1-1CA0A50F723D}"/>
                  </a:ext>
                </a:extLst>
              </p14:cNvPr>
              <p14:cNvContentPartPr/>
              <p14:nvPr/>
            </p14:nvContentPartPr>
            <p14:xfrm>
              <a:off x="1882971" y="2444265"/>
              <a:ext cx="662400" cy="45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3C0AB0-3DAD-439E-A3B1-1CA0A50F72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4971" y="2408265"/>
                <a:ext cx="6980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39F780-25C3-41B2-9925-15B724430DD7}"/>
                  </a:ext>
                </a:extLst>
              </p14:cNvPr>
              <p14:cNvContentPartPr/>
              <p14:nvPr/>
            </p14:nvContentPartPr>
            <p14:xfrm>
              <a:off x="2561571" y="1982385"/>
              <a:ext cx="357480" cy="45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39F780-25C3-41B2-9925-15B724430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3931" y="1946385"/>
                <a:ext cx="3931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972751-09AD-4091-A4CB-C773003FAEAA}"/>
                  </a:ext>
                </a:extLst>
              </p14:cNvPr>
              <p14:cNvContentPartPr/>
              <p14:nvPr/>
            </p14:nvContentPartPr>
            <p14:xfrm>
              <a:off x="2734011" y="1873665"/>
              <a:ext cx="1004040" cy="71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972751-09AD-4091-A4CB-C773003FAE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6011" y="1838025"/>
                <a:ext cx="103968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52A272-88A8-42C3-BC8F-C702D02A862F}"/>
                  </a:ext>
                </a:extLst>
              </p14:cNvPr>
              <p14:cNvContentPartPr/>
              <p14:nvPr/>
            </p14:nvContentPartPr>
            <p14:xfrm>
              <a:off x="2909331" y="2109105"/>
              <a:ext cx="132480" cy="9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52A272-88A8-42C3-BC8F-C702D02A8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1691" y="2073465"/>
                <a:ext cx="168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9EEB9A-443A-431F-A322-03C9F610DB33}"/>
                  </a:ext>
                </a:extLst>
              </p14:cNvPr>
              <p14:cNvContentPartPr/>
              <p14:nvPr/>
            </p14:nvContentPartPr>
            <p14:xfrm>
              <a:off x="3946851" y="2246265"/>
              <a:ext cx="71280" cy="6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9EEB9A-443A-431F-A322-03C9F610DB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9211" y="2210625"/>
                <a:ext cx="106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0BF14-C1B0-461F-BDCF-E6C8BD8B562E}"/>
                  </a:ext>
                </a:extLst>
              </p14:cNvPr>
              <p14:cNvContentPartPr/>
              <p14:nvPr/>
            </p14:nvContentPartPr>
            <p14:xfrm>
              <a:off x="3946851" y="1665225"/>
              <a:ext cx="447480" cy="434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0BF14-C1B0-461F-BDCF-E6C8BD8B56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29211" y="1629585"/>
                <a:ext cx="483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C22A4A-8F69-4D88-B580-CA3B8BB8B36E}"/>
                  </a:ext>
                </a:extLst>
              </p14:cNvPr>
              <p14:cNvContentPartPr/>
              <p14:nvPr/>
            </p14:nvContentPartPr>
            <p14:xfrm>
              <a:off x="3946851" y="1675665"/>
              <a:ext cx="855720" cy="560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C22A4A-8F69-4D88-B580-CA3B8BB8B3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9211" y="1639665"/>
                <a:ext cx="89136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36509A-C207-448D-8C6E-6D3C34D1CA10}"/>
                  </a:ext>
                </a:extLst>
              </p14:cNvPr>
              <p14:cNvContentPartPr/>
              <p14:nvPr/>
            </p14:nvContentPartPr>
            <p14:xfrm>
              <a:off x="4930371" y="1725705"/>
              <a:ext cx="389160" cy="481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36509A-C207-448D-8C6E-6D3C34D1CA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2371" y="1689705"/>
                <a:ext cx="4248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8A7A25-6EFB-4609-96DC-181053A9EC7E}"/>
                  </a:ext>
                </a:extLst>
              </p14:cNvPr>
              <p14:cNvContentPartPr/>
              <p14:nvPr/>
            </p14:nvContentPartPr>
            <p14:xfrm>
              <a:off x="5560731" y="1746945"/>
              <a:ext cx="340920" cy="371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8A7A25-6EFB-4609-96DC-181053A9E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3091" y="1711305"/>
                <a:ext cx="376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99750E-9997-4EDC-9A5C-D3DA880C7F05}"/>
                  </a:ext>
                </a:extLst>
              </p14:cNvPr>
              <p14:cNvContentPartPr/>
              <p14:nvPr/>
            </p14:nvContentPartPr>
            <p14:xfrm>
              <a:off x="5821011" y="1638225"/>
              <a:ext cx="262080" cy="34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99750E-9997-4EDC-9A5C-D3DA880C7F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3371" y="1602585"/>
                <a:ext cx="2977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65AA4D-B7B4-495C-8E94-AA40408E918B}"/>
                  </a:ext>
                </a:extLst>
              </p14:cNvPr>
              <p14:cNvContentPartPr/>
              <p14:nvPr/>
            </p14:nvContentPartPr>
            <p14:xfrm>
              <a:off x="5947731" y="1538865"/>
              <a:ext cx="857160" cy="622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65AA4D-B7B4-495C-8E94-AA40408E9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9731" y="1502865"/>
                <a:ext cx="89280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97B741-41D3-4E3B-9B1D-098B7F1E6DC9}"/>
                  </a:ext>
                </a:extLst>
              </p14:cNvPr>
              <p14:cNvContentPartPr/>
              <p14:nvPr/>
            </p14:nvContentPartPr>
            <p14:xfrm>
              <a:off x="6013251" y="1782945"/>
              <a:ext cx="151920" cy="78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97B741-41D3-4E3B-9B1D-098B7F1E6D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95611" y="1747305"/>
                <a:ext cx="187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1546E5-5AC4-4903-977C-6B5F341D0041}"/>
                  </a:ext>
                </a:extLst>
              </p14:cNvPr>
              <p14:cNvContentPartPr/>
              <p14:nvPr/>
            </p14:nvContentPartPr>
            <p14:xfrm>
              <a:off x="7224291" y="1593225"/>
              <a:ext cx="685440" cy="685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1546E5-5AC4-4903-977C-6B5F341D00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06651" y="1557225"/>
                <a:ext cx="72108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8EC028F-2F7A-4E5B-B31D-A86847864C22}"/>
                  </a:ext>
                </a:extLst>
              </p14:cNvPr>
              <p14:cNvContentPartPr/>
              <p14:nvPr/>
            </p14:nvContentPartPr>
            <p14:xfrm>
              <a:off x="7397091" y="1584225"/>
              <a:ext cx="588600" cy="317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8EC028F-2F7A-4E5B-B31D-A86847864C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9451" y="1548585"/>
                <a:ext cx="624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16E177-F39C-46CF-A7FA-41FDBC7E5873}"/>
                  </a:ext>
                </a:extLst>
              </p14:cNvPr>
              <p14:cNvContentPartPr/>
              <p14:nvPr/>
            </p14:nvContentPartPr>
            <p14:xfrm>
              <a:off x="8011971" y="1465785"/>
              <a:ext cx="509040" cy="45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16E177-F39C-46CF-A7FA-41FDBC7E58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94331" y="1429785"/>
                <a:ext cx="5446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4D5117-9992-4F92-A4A3-4BEF22BBEE77}"/>
                  </a:ext>
                </a:extLst>
              </p14:cNvPr>
              <p14:cNvContentPartPr/>
              <p14:nvPr/>
            </p14:nvContentPartPr>
            <p14:xfrm>
              <a:off x="8722611" y="1229625"/>
              <a:ext cx="413280" cy="327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4D5117-9992-4F92-A4A3-4BEF22BBEE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04971" y="1193985"/>
                <a:ext cx="4489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73D946-238C-44CC-8BEC-14D575D8ACC2}"/>
                  </a:ext>
                </a:extLst>
              </p14:cNvPr>
              <p14:cNvContentPartPr/>
              <p14:nvPr/>
            </p14:nvContentPartPr>
            <p14:xfrm>
              <a:off x="9287091" y="1049625"/>
              <a:ext cx="257040" cy="247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73D946-238C-44CC-8BEC-14D575D8A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69451" y="1013985"/>
                <a:ext cx="292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95A16D2-93F5-4B70-893B-0CA00CC7E82B}"/>
                  </a:ext>
                </a:extLst>
              </p14:cNvPr>
              <p14:cNvContentPartPr/>
              <p14:nvPr/>
            </p14:nvContentPartPr>
            <p14:xfrm>
              <a:off x="9675891" y="151425"/>
              <a:ext cx="1199520" cy="96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95A16D2-93F5-4B70-893B-0CA00CC7E8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57891" y="115425"/>
                <a:ext cx="123516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FAA29C-B1BD-4BC5-8595-E9BE3B273884}"/>
                  </a:ext>
                </a:extLst>
              </p14:cNvPr>
              <p14:cNvContentPartPr/>
              <p14:nvPr/>
            </p14:nvContentPartPr>
            <p14:xfrm>
              <a:off x="3146931" y="4280985"/>
              <a:ext cx="849960" cy="1100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FAA29C-B1BD-4BC5-8595-E9BE3B2738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9291" y="4244985"/>
                <a:ext cx="88560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79FAD2-BE93-4D48-93D9-76EA03C3426F}"/>
                  </a:ext>
                </a:extLst>
              </p14:cNvPr>
              <p14:cNvContentPartPr/>
              <p14:nvPr/>
            </p14:nvContentPartPr>
            <p14:xfrm>
              <a:off x="6787251" y="4215105"/>
              <a:ext cx="1044720" cy="68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79FAD2-BE93-4D48-93D9-76EA03C342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9251" y="4179105"/>
                <a:ext cx="108036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333E4A-B7B7-41D8-9446-B82E7C21D81C}"/>
                  </a:ext>
                </a:extLst>
              </p14:cNvPr>
              <p14:cNvContentPartPr/>
              <p14:nvPr/>
            </p14:nvContentPartPr>
            <p14:xfrm>
              <a:off x="10030131" y="4031865"/>
              <a:ext cx="824400" cy="676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333E4A-B7B7-41D8-9446-B82E7C21D8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12491" y="3995865"/>
                <a:ext cx="8600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1015C64-BDE9-42E8-9382-1FFBD68DDAFF}"/>
                  </a:ext>
                </a:extLst>
              </p14:cNvPr>
              <p14:cNvContentPartPr/>
              <p14:nvPr/>
            </p14:nvContentPartPr>
            <p14:xfrm>
              <a:off x="3482811" y="4691025"/>
              <a:ext cx="285840" cy="628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1015C64-BDE9-42E8-9382-1FFBD68DDA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64811" y="4655385"/>
                <a:ext cx="3214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614E580-DA97-4258-A818-63A615EBDC6E}"/>
                  </a:ext>
                </a:extLst>
              </p14:cNvPr>
              <p14:cNvContentPartPr/>
              <p14:nvPr/>
            </p14:nvContentPartPr>
            <p14:xfrm>
              <a:off x="7287291" y="4471785"/>
              <a:ext cx="153720" cy="19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614E580-DA97-4258-A818-63A615EBDC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69291" y="4436145"/>
                <a:ext cx="189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1996F8-5B0A-4E91-8795-FD4D8F831D48}"/>
                  </a:ext>
                </a:extLst>
              </p14:cNvPr>
              <p14:cNvContentPartPr/>
              <p14:nvPr/>
            </p14:nvContentPartPr>
            <p14:xfrm>
              <a:off x="10384011" y="4263705"/>
              <a:ext cx="60480" cy="125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1996F8-5B0A-4E91-8795-FD4D8F831D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6011" y="4228065"/>
                <a:ext cx="96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EE99A05-6607-4666-A93B-1B56DD983304}"/>
                  </a:ext>
                </a:extLst>
              </p14:cNvPr>
              <p14:cNvContentPartPr/>
              <p14:nvPr/>
            </p14:nvContentPartPr>
            <p14:xfrm>
              <a:off x="3693411" y="3401865"/>
              <a:ext cx="3106440" cy="1050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EE99A05-6607-4666-A93B-1B56DD9833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75411" y="3366225"/>
                <a:ext cx="31420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D0EFCFC-0AC0-43AC-B423-CF1D6664496F}"/>
                  </a:ext>
                </a:extLst>
              </p14:cNvPr>
              <p14:cNvContentPartPr/>
              <p14:nvPr/>
            </p14:nvContentPartPr>
            <p14:xfrm>
              <a:off x="6853131" y="3229425"/>
              <a:ext cx="3215160" cy="1149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D0EFCFC-0AC0-43AC-B423-CF1D666449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35131" y="3193785"/>
                <a:ext cx="32508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53E62D-B49A-4A8D-9080-2356E7544273}"/>
                  </a:ext>
                </a:extLst>
              </p14:cNvPr>
              <p14:cNvContentPartPr/>
              <p14:nvPr/>
            </p14:nvContentPartPr>
            <p14:xfrm>
              <a:off x="7778331" y="4443705"/>
              <a:ext cx="2815200" cy="110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53E62D-B49A-4A8D-9080-2356E75442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60331" y="4408065"/>
                <a:ext cx="285084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83D0AF-FE49-42FB-8BD9-21974A62A412}"/>
                  </a:ext>
                </a:extLst>
              </p14:cNvPr>
              <p14:cNvContentPartPr/>
              <p14:nvPr/>
            </p14:nvContentPartPr>
            <p14:xfrm>
              <a:off x="3886371" y="4797945"/>
              <a:ext cx="3690720" cy="1576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83D0AF-FE49-42FB-8BD9-21974A62A41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68731" y="4762305"/>
                <a:ext cx="372636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DB8167-65FE-4552-9026-E1715452A579}"/>
                  </a:ext>
                </a:extLst>
              </p14:cNvPr>
              <p14:cNvContentPartPr/>
              <p14:nvPr/>
            </p14:nvContentPartPr>
            <p14:xfrm>
              <a:off x="3910491" y="2915145"/>
              <a:ext cx="204840" cy="39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DB8167-65FE-4552-9026-E1715452A5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92851" y="2879145"/>
                <a:ext cx="240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3629569-CC7E-4DBF-AD15-0263705E932E}"/>
                  </a:ext>
                </a:extLst>
              </p14:cNvPr>
              <p14:cNvContentPartPr/>
              <p14:nvPr/>
            </p14:nvContentPartPr>
            <p14:xfrm>
              <a:off x="3756771" y="2760345"/>
              <a:ext cx="906840" cy="65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3629569-CC7E-4DBF-AD15-0263705E93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38771" y="2724345"/>
                <a:ext cx="94248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6C5458-73FF-4FF5-A19D-CCBDBFF0240F}"/>
                  </a:ext>
                </a:extLst>
              </p14:cNvPr>
              <p14:cNvContentPartPr/>
              <p14:nvPr/>
            </p14:nvContentPartPr>
            <p14:xfrm>
              <a:off x="4635171" y="3132225"/>
              <a:ext cx="39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6C5458-73FF-4FF5-A19D-CCBDBFF024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17171" y="309658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9507E8-46ED-4036-AF47-3AB224613610}"/>
                  </a:ext>
                </a:extLst>
              </p14:cNvPr>
              <p14:cNvContentPartPr/>
              <p14:nvPr/>
            </p14:nvContentPartPr>
            <p14:xfrm>
              <a:off x="4996971" y="2878785"/>
              <a:ext cx="9360" cy="1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9507E8-46ED-4036-AF47-3AB2246136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79331" y="2842785"/>
                <a:ext cx="45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53A2B3-0B2A-43C7-BB0E-067E7D6B36A9}"/>
                  </a:ext>
                </a:extLst>
              </p14:cNvPr>
              <p14:cNvContentPartPr/>
              <p14:nvPr/>
            </p14:nvContentPartPr>
            <p14:xfrm>
              <a:off x="5174091" y="2397825"/>
              <a:ext cx="460080" cy="804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53A2B3-0B2A-43C7-BB0E-067E7D6B36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56451" y="2361825"/>
                <a:ext cx="4957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A31961A-8667-45F1-8B93-8BF426DAECCD}"/>
                  </a:ext>
                </a:extLst>
              </p14:cNvPr>
              <p14:cNvContentPartPr/>
              <p14:nvPr/>
            </p14:nvContentPartPr>
            <p14:xfrm>
              <a:off x="5205411" y="5902425"/>
              <a:ext cx="324720" cy="288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A31961A-8667-45F1-8B93-8BF426DAEC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7771" y="5866785"/>
                <a:ext cx="36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3B9AC10-70E1-48C8-A3D7-3E51F94A0B19}"/>
                  </a:ext>
                </a:extLst>
              </p14:cNvPr>
              <p14:cNvContentPartPr/>
              <p14:nvPr/>
            </p14:nvContentPartPr>
            <p14:xfrm>
              <a:off x="4716531" y="5647905"/>
              <a:ext cx="1053000" cy="733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3B9AC10-70E1-48C8-A3D7-3E51F94A0B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98531" y="5612265"/>
                <a:ext cx="10886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EC253F-5EE1-4D43-A78C-2A1601A41E33}"/>
                  </a:ext>
                </a:extLst>
              </p14:cNvPr>
              <p14:cNvContentPartPr/>
              <p14:nvPr/>
            </p14:nvContentPartPr>
            <p14:xfrm>
              <a:off x="5920731" y="5920785"/>
              <a:ext cx="165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EC253F-5EE1-4D43-A78C-2A1601A41E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02731" y="5884785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0FA8AB-477D-4EA5-AE72-AD16ECF82AB4}"/>
                  </a:ext>
                </a:extLst>
              </p14:cNvPr>
              <p14:cNvContentPartPr/>
              <p14:nvPr/>
            </p14:nvContentPartPr>
            <p14:xfrm>
              <a:off x="5993091" y="5621985"/>
              <a:ext cx="437040" cy="46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0FA8AB-477D-4EA5-AE72-AD16ECF82A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75451" y="5585985"/>
                <a:ext cx="4726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A4E8DE2-BD04-4C9C-9B29-C3F7E6951DCF}"/>
                  </a:ext>
                </a:extLst>
              </p14:cNvPr>
              <p14:cNvContentPartPr/>
              <p14:nvPr/>
            </p14:nvContentPartPr>
            <p14:xfrm>
              <a:off x="6006051" y="5439105"/>
              <a:ext cx="526320" cy="446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A4E8DE2-BD04-4C9C-9B29-C3F7E6951D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88411" y="5403465"/>
                <a:ext cx="5619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2AE1B19-3990-4BDF-BF12-F67FC39B0C9E}"/>
                  </a:ext>
                </a:extLst>
              </p14:cNvPr>
              <p14:cNvContentPartPr/>
              <p14:nvPr/>
            </p14:nvContentPartPr>
            <p14:xfrm>
              <a:off x="1067931" y="3158505"/>
              <a:ext cx="5387760" cy="199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2AE1B19-3990-4BDF-BF12-F67FC39B0C9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9931" y="3122865"/>
                <a:ext cx="5423400" cy="20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A6B8F8-F521-41E1-8C3F-16C22A56B373}"/>
                  </a:ext>
                </a:extLst>
              </p14:cNvPr>
              <p14:cNvContentPartPr/>
              <p14:nvPr/>
            </p14:nvContentPartPr>
            <p14:xfrm>
              <a:off x="198891" y="3009465"/>
              <a:ext cx="6330240" cy="2105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A6B8F8-F521-41E1-8C3F-16C22A56B37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0891" y="2973465"/>
                <a:ext cx="6365880" cy="21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E06362-A2DF-4665-A44E-B300158B72F6}"/>
                  </a:ext>
                </a:extLst>
              </p14:cNvPr>
              <p14:cNvContentPartPr/>
              <p14:nvPr/>
            </p14:nvContentPartPr>
            <p14:xfrm>
              <a:off x="3938211" y="1145745"/>
              <a:ext cx="3485520" cy="234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E06362-A2DF-4665-A44E-B300158B72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20211" y="1109745"/>
                <a:ext cx="3521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BC7B14-4C50-4181-BD84-F7F96278D830}"/>
                  </a:ext>
                </a:extLst>
              </p14:cNvPr>
              <p14:cNvContentPartPr/>
              <p14:nvPr/>
            </p14:nvContentPartPr>
            <p14:xfrm>
              <a:off x="3793131" y="1295145"/>
              <a:ext cx="4373640" cy="135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BC7B14-4C50-4181-BD84-F7F96278D8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5131" y="1259505"/>
                <a:ext cx="4409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A75617-407B-4819-8F0F-560E86136B74}"/>
                  </a:ext>
                </a:extLst>
              </p14:cNvPr>
              <p14:cNvContentPartPr/>
              <p14:nvPr/>
            </p14:nvContentPartPr>
            <p14:xfrm>
              <a:off x="7179291" y="2931345"/>
              <a:ext cx="1609200" cy="608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A75617-407B-4819-8F0F-560E86136B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61291" y="2895345"/>
                <a:ext cx="16448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3BE7FB-AF9A-4D42-86DD-C96C1F385DA9}"/>
                  </a:ext>
                </a:extLst>
              </p14:cNvPr>
              <p14:cNvContentPartPr/>
              <p14:nvPr/>
            </p14:nvContentPartPr>
            <p14:xfrm>
              <a:off x="7432731" y="2804985"/>
              <a:ext cx="803880" cy="417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3BE7FB-AF9A-4D42-86DD-C96C1F385D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14731" y="2768985"/>
                <a:ext cx="8395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F9C587-EBFA-46BE-8E52-EC7218D57378}"/>
                  </a:ext>
                </a:extLst>
              </p14:cNvPr>
              <p14:cNvContentPartPr/>
              <p14:nvPr/>
            </p14:nvContentPartPr>
            <p14:xfrm>
              <a:off x="8536851" y="5357745"/>
              <a:ext cx="2359440" cy="898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F9C587-EBFA-46BE-8E52-EC7218D573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19211" y="5322105"/>
                <a:ext cx="23950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ADAAD80-3B16-4211-90D5-421685874ECF}"/>
                  </a:ext>
                </a:extLst>
              </p14:cNvPr>
              <p14:cNvContentPartPr/>
              <p14:nvPr/>
            </p14:nvContentPartPr>
            <p14:xfrm>
              <a:off x="8872011" y="5313465"/>
              <a:ext cx="1466640" cy="534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ADAAD80-3B16-4211-90D5-421685874E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4011" y="5277825"/>
                <a:ext cx="1502280" cy="6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12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EF797-23CB-46D4-9D38-3EBF1D1B8236}"/>
              </a:ext>
            </a:extLst>
          </p:cNvPr>
          <p:cNvGrpSpPr/>
          <p:nvPr/>
        </p:nvGrpSpPr>
        <p:grpSpPr>
          <a:xfrm>
            <a:off x="470331" y="44505"/>
            <a:ext cx="4617720" cy="1334520"/>
            <a:chOff x="470331" y="44505"/>
            <a:chExt cx="4617720" cy="13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E4D239-919F-462E-937E-AD25605B54F0}"/>
                    </a:ext>
                  </a:extLst>
                </p14:cNvPr>
                <p14:cNvContentPartPr/>
                <p14:nvPr/>
              </p14:nvContentPartPr>
              <p14:xfrm>
                <a:off x="470331" y="325665"/>
                <a:ext cx="64800" cy="45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E4D239-919F-462E-937E-AD25605B54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2691" y="308025"/>
                  <a:ext cx="1004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F8A83C-4BFF-4008-8B17-98A840E7EDDE}"/>
                    </a:ext>
                  </a:extLst>
                </p14:cNvPr>
                <p14:cNvContentPartPr/>
                <p14:nvPr/>
              </p14:nvContentPartPr>
              <p14:xfrm>
                <a:off x="823491" y="423225"/>
                <a:ext cx="911520" cy="120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F8A83C-4BFF-4008-8B17-98A840E7E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851" y="405585"/>
                  <a:ext cx="947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A9AFA8-8B70-4609-9F9C-47BE70EC82AE}"/>
                    </a:ext>
                  </a:extLst>
                </p14:cNvPr>
                <p14:cNvContentPartPr/>
                <p14:nvPr/>
              </p14:nvContentPartPr>
              <p14:xfrm>
                <a:off x="859851" y="814185"/>
                <a:ext cx="1256400" cy="73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A9AFA8-8B70-4609-9F9C-47BE70EC82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1851" y="796545"/>
                  <a:ext cx="1292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B617A5-A1B3-44EA-8427-F1E67F9F6998}"/>
                    </a:ext>
                  </a:extLst>
                </p14:cNvPr>
                <p14:cNvContentPartPr/>
                <p14:nvPr/>
              </p14:nvContentPartPr>
              <p14:xfrm>
                <a:off x="2398851" y="433665"/>
                <a:ext cx="1781280" cy="14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B617A5-A1B3-44EA-8427-F1E67F9F69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1211" y="415665"/>
                  <a:ext cx="1816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C01041-A665-44BE-8AD2-2538D827549E}"/>
                    </a:ext>
                  </a:extLst>
                </p14:cNvPr>
                <p14:cNvContentPartPr/>
                <p14:nvPr/>
              </p14:nvContentPartPr>
              <p14:xfrm>
                <a:off x="4399731" y="175185"/>
                <a:ext cx="412200" cy="71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C01041-A665-44BE-8AD2-2538D82754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1731" y="157545"/>
                  <a:ext cx="4478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F300A3-8172-448F-9E2E-A6B3A298A6A0}"/>
                    </a:ext>
                  </a:extLst>
                </p14:cNvPr>
                <p14:cNvContentPartPr/>
                <p14:nvPr/>
              </p14:nvContentPartPr>
              <p14:xfrm>
                <a:off x="4444731" y="106425"/>
                <a:ext cx="343440" cy="34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F300A3-8172-448F-9E2E-A6B3A298A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7091" y="88425"/>
                  <a:ext cx="379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4169F7-F66A-43EF-99A8-092E09DB2480}"/>
                    </a:ext>
                  </a:extLst>
                </p14:cNvPr>
                <p14:cNvContentPartPr/>
                <p14:nvPr/>
              </p14:nvContentPartPr>
              <p14:xfrm>
                <a:off x="4922811" y="499185"/>
                <a:ext cx="165240" cy="43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4169F7-F66A-43EF-99A8-092E09DB24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5171" y="481185"/>
                  <a:ext cx="2008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D23298-0971-4D0B-8E98-E1EB58DAD573}"/>
                    </a:ext>
                  </a:extLst>
                </p14:cNvPr>
                <p14:cNvContentPartPr/>
                <p14:nvPr/>
              </p14:nvContentPartPr>
              <p14:xfrm>
                <a:off x="3050451" y="634185"/>
                <a:ext cx="447480" cy="74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D23298-0971-4D0B-8E98-E1EB58DAD5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811" y="616545"/>
                  <a:ext cx="4831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F1B8EA-F998-48F0-AE94-775D907B4897}"/>
                    </a:ext>
                  </a:extLst>
                </p14:cNvPr>
                <p14:cNvContentPartPr/>
                <p14:nvPr/>
              </p14:nvContentPartPr>
              <p14:xfrm>
                <a:off x="2616291" y="72585"/>
                <a:ext cx="754200" cy="38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F1B8EA-F998-48F0-AE94-775D907B48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98291" y="54945"/>
                  <a:ext cx="789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878BD3-94B5-46E2-B9D9-87AE17379D7A}"/>
                    </a:ext>
                  </a:extLst>
                </p14:cNvPr>
                <p14:cNvContentPartPr/>
                <p14:nvPr/>
              </p14:nvContentPartPr>
              <p14:xfrm>
                <a:off x="3430971" y="44505"/>
                <a:ext cx="552240" cy="25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878BD3-94B5-46E2-B9D9-87AE17379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2971" y="26505"/>
                  <a:ext cx="58788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0AC71-7F7E-4135-A105-7E18A8BD342C}"/>
              </a:ext>
            </a:extLst>
          </p:cNvPr>
          <p:cNvGrpSpPr/>
          <p:nvPr/>
        </p:nvGrpSpPr>
        <p:grpSpPr>
          <a:xfrm>
            <a:off x="325611" y="1696185"/>
            <a:ext cx="6468120" cy="4468320"/>
            <a:chOff x="325611" y="1696185"/>
            <a:chExt cx="6468120" cy="446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A91BD4-1BE6-4346-B313-83341DD87411}"/>
                    </a:ext>
                  </a:extLst>
                </p14:cNvPr>
                <p14:cNvContentPartPr/>
                <p14:nvPr/>
              </p14:nvContentPartPr>
              <p14:xfrm>
                <a:off x="4126131" y="1696185"/>
                <a:ext cx="528120" cy="101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A91BD4-1BE6-4346-B313-83341DD874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08131" y="1678185"/>
                  <a:ext cx="56376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35664F-44F2-450A-BF2A-0B59EABB958B}"/>
                    </a:ext>
                  </a:extLst>
                </p14:cNvPr>
                <p14:cNvContentPartPr/>
                <p14:nvPr/>
              </p14:nvContentPartPr>
              <p14:xfrm>
                <a:off x="4623651" y="2190465"/>
                <a:ext cx="303480" cy="41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35664F-44F2-450A-BF2A-0B59EABB95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6011" y="2172825"/>
                  <a:ext cx="339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C1DB30-C7B7-4B21-9202-F7F2A7F23803}"/>
                    </a:ext>
                  </a:extLst>
                </p14:cNvPr>
                <p14:cNvContentPartPr/>
                <p14:nvPr/>
              </p14:nvContentPartPr>
              <p14:xfrm>
                <a:off x="3087171" y="2104065"/>
                <a:ext cx="507240" cy="86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C1DB30-C7B7-4B21-9202-F7F2A7F238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9171" y="2086425"/>
                  <a:ext cx="542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8F2920-AB03-4B8D-A9E7-0624FA7A606B}"/>
                    </a:ext>
                  </a:extLst>
                </p14:cNvPr>
                <p14:cNvContentPartPr/>
                <p14:nvPr/>
              </p14:nvContentPartPr>
              <p14:xfrm>
                <a:off x="3141171" y="2352465"/>
                <a:ext cx="502560" cy="12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8F2920-AB03-4B8D-A9E7-0624FA7A60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3171" y="2334825"/>
                  <a:ext cx="538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713937-CDBE-4663-864E-F89122A03F60}"/>
                    </a:ext>
                  </a:extLst>
                </p14:cNvPr>
                <p14:cNvContentPartPr/>
                <p14:nvPr/>
              </p14:nvContentPartPr>
              <p14:xfrm>
                <a:off x="325611" y="2516265"/>
                <a:ext cx="99360" cy="52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713937-CDBE-4663-864E-F89122A03F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971" y="2498625"/>
                  <a:ext cx="1350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109CB2-063F-4FA2-B5F3-B116FD72BBC4}"/>
                    </a:ext>
                  </a:extLst>
                </p14:cNvPr>
                <p14:cNvContentPartPr/>
                <p14:nvPr/>
              </p14:nvContentPartPr>
              <p14:xfrm>
                <a:off x="649251" y="2398905"/>
                <a:ext cx="301320" cy="62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109CB2-063F-4FA2-B5F3-B116FD72B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251" y="2381265"/>
                  <a:ext cx="3369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02CABE-E8D0-485D-ADF1-3A4C44303F3B}"/>
                    </a:ext>
                  </a:extLst>
                </p14:cNvPr>
                <p14:cNvContentPartPr/>
                <p14:nvPr/>
              </p14:nvContentPartPr>
              <p14:xfrm>
                <a:off x="524691" y="2389905"/>
                <a:ext cx="707400" cy="47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02CABE-E8D0-485D-ADF1-3A4C44303F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051" y="2371905"/>
                  <a:ext cx="7430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B34C40-676B-4417-9CC9-F01C46605B0A}"/>
                    </a:ext>
                  </a:extLst>
                </p14:cNvPr>
                <p14:cNvContentPartPr/>
                <p14:nvPr/>
              </p14:nvContentPartPr>
              <p14:xfrm>
                <a:off x="579051" y="2685105"/>
                <a:ext cx="369720" cy="5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B34C40-676B-4417-9CC9-F01C46605B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411" y="2667105"/>
                  <a:ext cx="405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D86B7A-23F4-42DC-AE25-06A3AE5CAA62}"/>
                    </a:ext>
                  </a:extLst>
                </p14:cNvPr>
                <p14:cNvContentPartPr/>
                <p14:nvPr/>
              </p14:nvContentPartPr>
              <p14:xfrm>
                <a:off x="696771" y="2245185"/>
                <a:ext cx="401400" cy="63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D86B7A-23F4-42DC-AE25-06A3AE5CAA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131" y="2227185"/>
                  <a:ext cx="4370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7C0AAD-E0FA-4D7E-9E0E-0577CE0FD61E}"/>
                    </a:ext>
                  </a:extLst>
                </p14:cNvPr>
                <p14:cNvContentPartPr/>
                <p14:nvPr/>
              </p14:nvContentPartPr>
              <p14:xfrm>
                <a:off x="1489851" y="1936305"/>
                <a:ext cx="498600" cy="81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7C0AAD-E0FA-4D7E-9E0E-0577CE0FD6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71851" y="1918305"/>
                  <a:ext cx="53424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A0DEE9-C3A3-4A5D-9BC8-1CD071890723}"/>
                    </a:ext>
                  </a:extLst>
                </p14:cNvPr>
                <p14:cNvContentPartPr/>
                <p14:nvPr/>
              </p14:nvContentPartPr>
              <p14:xfrm>
                <a:off x="1502451" y="2800305"/>
                <a:ext cx="754920" cy="87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A0DEE9-C3A3-4A5D-9BC8-1CD0718907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4451" y="2782665"/>
                  <a:ext cx="790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6958E3-4544-4E9B-9B11-0FFCA9ADF73E}"/>
                    </a:ext>
                  </a:extLst>
                </p14:cNvPr>
                <p14:cNvContentPartPr/>
                <p14:nvPr/>
              </p14:nvContentPartPr>
              <p14:xfrm>
                <a:off x="1647171" y="3165705"/>
                <a:ext cx="464760" cy="37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6958E3-4544-4E9B-9B11-0FFCA9ADF7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9531" y="3147705"/>
                  <a:ext cx="500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CCB8D0-D2C5-4CA7-A7FB-5FE738C4DBCC}"/>
                    </a:ext>
                  </a:extLst>
                </p14:cNvPr>
                <p14:cNvContentPartPr/>
                <p14:nvPr/>
              </p14:nvContentPartPr>
              <p14:xfrm>
                <a:off x="2136051" y="2997945"/>
                <a:ext cx="451080" cy="27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CCB8D0-D2C5-4CA7-A7FB-5FE738C4DB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18411" y="2980305"/>
                  <a:ext cx="486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138465-A303-4589-BA89-531D29B1FE51}"/>
                    </a:ext>
                  </a:extLst>
                </p14:cNvPr>
                <p14:cNvContentPartPr/>
                <p14:nvPr/>
              </p14:nvContentPartPr>
              <p14:xfrm>
                <a:off x="1370691" y="3890745"/>
                <a:ext cx="538200" cy="100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138465-A303-4589-BA89-531D29B1FE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2691" y="3872745"/>
                  <a:ext cx="57384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DC07E8-5CCF-41BA-83F3-07B73FB10954}"/>
                    </a:ext>
                  </a:extLst>
                </p14:cNvPr>
                <p14:cNvContentPartPr/>
                <p14:nvPr/>
              </p14:nvContentPartPr>
              <p14:xfrm>
                <a:off x="2243331" y="4490145"/>
                <a:ext cx="240840" cy="21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DC07E8-5CCF-41BA-83F3-07B73FB109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25691" y="4472145"/>
                  <a:ext cx="27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5B57CF-A3A9-4F26-91C1-BE25C308217F}"/>
                    </a:ext>
                  </a:extLst>
                </p14:cNvPr>
                <p14:cNvContentPartPr/>
                <p14:nvPr/>
              </p14:nvContentPartPr>
              <p14:xfrm>
                <a:off x="2842371" y="4020705"/>
                <a:ext cx="667080" cy="28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5B57CF-A3A9-4F26-91C1-BE25C30821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24731" y="4003065"/>
                  <a:ext cx="702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3F9B65-34A6-47C3-99FE-D3AB7985FFFD}"/>
                    </a:ext>
                  </a:extLst>
                </p14:cNvPr>
                <p14:cNvContentPartPr/>
                <p14:nvPr/>
              </p14:nvContentPartPr>
              <p14:xfrm>
                <a:off x="2969451" y="4404825"/>
                <a:ext cx="604080" cy="8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3F9B65-34A6-47C3-99FE-D3AB7985FF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1451" y="4387185"/>
                  <a:ext cx="639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B35CC0-B579-47EB-A140-9FA265407424}"/>
                    </a:ext>
                  </a:extLst>
                </p14:cNvPr>
                <p14:cNvContentPartPr/>
                <p14:nvPr/>
              </p14:nvContentPartPr>
              <p14:xfrm>
                <a:off x="4526091" y="3159225"/>
                <a:ext cx="464760" cy="75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B35CC0-B579-47EB-A140-9FA2654074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08091" y="3141585"/>
                  <a:ext cx="5004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824EF4-B7B8-49D0-AD87-C3D177DA34E2}"/>
                    </a:ext>
                  </a:extLst>
                </p14:cNvPr>
                <p14:cNvContentPartPr/>
                <p14:nvPr/>
              </p14:nvContentPartPr>
              <p14:xfrm>
                <a:off x="4327011" y="3870585"/>
                <a:ext cx="1514520" cy="320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824EF4-B7B8-49D0-AD87-C3D177DA34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9371" y="3852945"/>
                  <a:ext cx="1550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C69455-2FF5-420E-9216-7F8A608914D6}"/>
                    </a:ext>
                  </a:extLst>
                </p14:cNvPr>
                <p14:cNvContentPartPr/>
                <p14:nvPr/>
              </p14:nvContentPartPr>
              <p14:xfrm>
                <a:off x="4535451" y="4439745"/>
                <a:ext cx="803160" cy="53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C69455-2FF5-420E-9216-7F8A608914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17811" y="4422105"/>
                  <a:ext cx="8388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B3977A-06D8-4E67-B951-BBF73ED97AB1}"/>
                    </a:ext>
                  </a:extLst>
                </p14:cNvPr>
                <p14:cNvContentPartPr/>
                <p14:nvPr/>
              </p14:nvContentPartPr>
              <p14:xfrm>
                <a:off x="5368491" y="4289985"/>
                <a:ext cx="627480" cy="33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B3977A-06D8-4E67-B951-BBF73ED97A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50491" y="4271985"/>
                  <a:ext cx="663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AEE8DF-5FDF-473A-8347-C4B45D0BA961}"/>
                    </a:ext>
                  </a:extLst>
                </p14:cNvPr>
                <p14:cNvContentPartPr/>
                <p14:nvPr/>
              </p14:nvContentPartPr>
              <p14:xfrm>
                <a:off x="1067931" y="3946905"/>
                <a:ext cx="590040" cy="153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AEE8DF-5FDF-473A-8347-C4B45D0BA9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9931" y="3929265"/>
                  <a:ext cx="625680" cy="15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C1319A-DED9-4B7B-AC63-76EEB8CAD1C5}"/>
                    </a:ext>
                  </a:extLst>
                </p14:cNvPr>
                <p14:cNvContentPartPr/>
                <p14:nvPr/>
              </p14:nvContentPartPr>
              <p14:xfrm>
                <a:off x="1221651" y="2806425"/>
                <a:ext cx="5572080" cy="335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C1319A-DED9-4B7B-AC63-76EEB8CAD1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04011" y="2788785"/>
                  <a:ext cx="5607720" cy="339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17B105-FAB6-4B56-A2E5-E80E35AA01E3}"/>
              </a:ext>
            </a:extLst>
          </p:cNvPr>
          <p:cNvGrpSpPr/>
          <p:nvPr/>
        </p:nvGrpSpPr>
        <p:grpSpPr>
          <a:xfrm>
            <a:off x="6309171" y="379305"/>
            <a:ext cx="5484240" cy="4327200"/>
            <a:chOff x="6309171" y="379305"/>
            <a:chExt cx="5484240" cy="43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4C8A52-2869-4476-A694-2BCEF2EE0C77}"/>
                    </a:ext>
                  </a:extLst>
                </p14:cNvPr>
                <p14:cNvContentPartPr/>
                <p14:nvPr/>
              </p14:nvContentPartPr>
              <p14:xfrm>
                <a:off x="6780771" y="841905"/>
                <a:ext cx="347760" cy="61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4C8A52-2869-4476-A694-2BCEF2EE0C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3131" y="823905"/>
                  <a:ext cx="3834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B62386-1CC7-41F1-A2DA-9CFB95349DFD}"/>
                    </a:ext>
                  </a:extLst>
                </p14:cNvPr>
                <p14:cNvContentPartPr/>
                <p14:nvPr/>
              </p14:nvContentPartPr>
              <p14:xfrm>
                <a:off x="6707691" y="640665"/>
                <a:ext cx="379440" cy="40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B62386-1CC7-41F1-A2DA-9CFB95349D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9691" y="622665"/>
                  <a:ext cx="415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01938A-B9D4-4652-9CD1-241D6D8C210D}"/>
                    </a:ext>
                  </a:extLst>
                </p14:cNvPr>
                <p14:cNvContentPartPr/>
                <p14:nvPr/>
              </p14:nvContentPartPr>
              <p14:xfrm>
                <a:off x="7215291" y="1140345"/>
                <a:ext cx="117720" cy="19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01938A-B9D4-4652-9CD1-241D6D8C21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7651" y="1122705"/>
                  <a:ext cx="153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A1CD79-6055-4EA4-BA96-5FB5B94B6DBF}"/>
                    </a:ext>
                  </a:extLst>
                </p14:cNvPr>
                <p14:cNvContentPartPr/>
                <p14:nvPr/>
              </p14:nvContentPartPr>
              <p14:xfrm>
                <a:off x="7423371" y="913905"/>
                <a:ext cx="420120" cy="9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A1CD79-6055-4EA4-BA96-5FB5B94B6D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05731" y="895905"/>
                  <a:ext cx="455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7E9A0A-37FA-466D-BE7A-76EB7ACC0453}"/>
                    </a:ext>
                  </a:extLst>
                </p14:cNvPr>
                <p14:cNvContentPartPr/>
                <p14:nvPr/>
              </p14:nvContentPartPr>
              <p14:xfrm>
                <a:off x="7631811" y="1092105"/>
                <a:ext cx="189360" cy="6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7E9A0A-37FA-466D-BE7A-76EB7ACC0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14171" y="1074105"/>
                  <a:ext cx="22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D32FDC-9D61-4443-8F02-CC03EFEDB1B1}"/>
                    </a:ext>
                  </a:extLst>
                </p14:cNvPr>
                <p14:cNvContentPartPr/>
                <p14:nvPr/>
              </p14:nvContentPartPr>
              <p14:xfrm>
                <a:off x="8029971" y="623745"/>
                <a:ext cx="448200" cy="42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D32FDC-9D61-4443-8F02-CC03EFEDB1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11971" y="606105"/>
                  <a:ext cx="4838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0FD6F-1C19-4457-AB31-B9B8B4C11A8D}"/>
                    </a:ext>
                  </a:extLst>
                </p14:cNvPr>
                <p14:cNvContentPartPr/>
                <p14:nvPr/>
              </p14:nvContentPartPr>
              <p14:xfrm>
                <a:off x="8229411" y="1015065"/>
                <a:ext cx="272880" cy="16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0FD6F-1C19-4457-AB31-B9B8B4C11A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11411" y="997425"/>
                  <a:ext cx="308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2696F4-2C1B-4D0C-BA80-EAF4CA95D9BD}"/>
                    </a:ext>
                  </a:extLst>
                </p14:cNvPr>
                <p14:cNvContentPartPr/>
                <p14:nvPr/>
              </p14:nvContentPartPr>
              <p14:xfrm>
                <a:off x="8265411" y="1210905"/>
                <a:ext cx="445680" cy="48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2696F4-2C1B-4D0C-BA80-EAF4CA95D9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7771" y="1193265"/>
                  <a:ext cx="481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0100C7-5719-47A3-9EAA-8D88CBCC068B}"/>
                    </a:ext>
                  </a:extLst>
                </p14:cNvPr>
                <p14:cNvContentPartPr/>
                <p14:nvPr/>
              </p14:nvContentPartPr>
              <p14:xfrm>
                <a:off x="8536131" y="379305"/>
                <a:ext cx="448920" cy="879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0100C7-5719-47A3-9EAA-8D88CBCC06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18491" y="361665"/>
                  <a:ext cx="48456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6EEF86-7DE1-431F-A2D2-1B4F3647C191}"/>
                    </a:ext>
                  </a:extLst>
                </p14:cNvPr>
                <p14:cNvContentPartPr/>
                <p14:nvPr/>
              </p14:nvContentPartPr>
              <p14:xfrm>
                <a:off x="9032931" y="794745"/>
                <a:ext cx="149400" cy="258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6EEF86-7DE1-431F-A2D2-1B4F3647C1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15291" y="776745"/>
                  <a:ext cx="185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BF21D2-914E-447D-98E8-3ED7FED22167}"/>
                    </a:ext>
                  </a:extLst>
                </p14:cNvPr>
                <p14:cNvContentPartPr/>
                <p14:nvPr/>
              </p14:nvContentPartPr>
              <p14:xfrm>
                <a:off x="7577451" y="2149785"/>
                <a:ext cx="378360" cy="19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BF21D2-914E-447D-98E8-3ED7FED221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59451" y="2132145"/>
                  <a:ext cx="414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F4AC9D-C7C7-47B6-B954-3B612A1A270B}"/>
                    </a:ext>
                  </a:extLst>
                </p14:cNvPr>
                <p14:cNvContentPartPr/>
                <p14:nvPr/>
              </p14:nvContentPartPr>
              <p14:xfrm>
                <a:off x="7695171" y="2310705"/>
                <a:ext cx="369360" cy="19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F4AC9D-C7C7-47B6-B954-3B612A1A27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7171" y="2293065"/>
                  <a:ext cx="405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629693-8B8F-44A0-BF8D-3C09FC17E1D0}"/>
                    </a:ext>
                  </a:extLst>
                </p14:cNvPr>
                <p14:cNvContentPartPr/>
                <p14:nvPr/>
              </p14:nvContentPartPr>
              <p14:xfrm>
                <a:off x="8238051" y="1882305"/>
                <a:ext cx="312840" cy="36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629693-8B8F-44A0-BF8D-3C09FC17E1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20411" y="1864665"/>
                  <a:ext cx="348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AB08A-AAA0-413D-8EEB-CA9986EC96E5}"/>
                    </a:ext>
                  </a:extLst>
                </p14:cNvPr>
                <p14:cNvContentPartPr/>
                <p14:nvPr/>
              </p14:nvContentPartPr>
              <p14:xfrm>
                <a:off x="8292771" y="2299545"/>
                <a:ext cx="239040" cy="20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BAB08A-AAA0-413D-8EEB-CA9986EC96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74771" y="2281545"/>
                  <a:ext cx="274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798F21-4440-4A75-806E-8F6D01924901}"/>
                    </a:ext>
                  </a:extLst>
                </p14:cNvPr>
                <p14:cNvContentPartPr/>
                <p14:nvPr/>
              </p14:nvContentPartPr>
              <p14:xfrm>
                <a:off x="8337771" y="2495745"/>
                <a:ext cx="347040" cy="40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798F21-4440-4A75-806E-8F6D019249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9771" y="2478105"/>
                  <a:ext cx="3826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AEF150-8257-45B5-85D8-27C1E0439E44}"/>
                    </a:ext>
                  </a:extLst>
                </p14:cNvPr>
                <p14:cNvContentPartPr/>
                <p14:nvPr/>
              </p14:nvContentPartPr>
              <p14:xfrm>
                <a:off x="8672931" y="1882665"/>
                <a:ext cx="286200" cy="459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AEF150-8257-45B5-85D8-27C1E0439E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54931" y="1864665"/>
                  <a:ext cx="321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1C0251-5605-4928-9782-5E677FD5831A}"/>
                    </a:ext>
                  </a:extLst>
                </p14:cNvPr>
                <p14:cNvContentPartPr/>
                <p14:nvPr/>
              </p14:nvContentPartPr>
              <p14:xfrm>
                <a:off x="9007731" y="1565865"/>
                <a:ext cx="163800" cy="53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1C0251-5605-4928-9782-5E677FD583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90091" y="1547865"/>
                  <a:ext cx="1994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B5312C-0EC4-4539-B27E-5879E4DCB3D5}"/>
                    </a:ext>
                  </a:extLst>
                </p14:cNvPr>
                <p14:cNvContentPartPr/>
                <p14:nvPr/>
              </p14:nvContentPartPr>
              <p14:xfrm>
                <a:off x="9080451" y="1976985"/>
                <a:ext cx="313200" cy="177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B5312C-0EC4-4539-B27E-5879E4DCB3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62451" y="1958985"/>
                  <a:ext cx="348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FF3435-262A-4F4E-9157-29705C7CDD67}"/>
                    </a:ext>
                  </a:extLst>
                </p14:cNvPr>
                <p14:cNvContentPartPr/>
                <p14:nvPr/>
              </p14:nvContentPartPr>
              <p14:xfrm>
                <a:off x="9161811" y="2307105"/>
                <a:ext cx="446760" cy="20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FF3435-262A-4F4E-9157-29705C7CDD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43811" y="2289465"/>
                  <a:ext cx="482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C071DD-91F8-45D9-87DE-5677A245B440}"/>
                    </a:ext>
                  </a:extLst>
                </p14:cNvPr>
                <p14:cNvContentPartPr/>
                <p14:nvPr/>
              </p14:nvContentPartPr>
              <p14:xfrm>
                <a:off x="9514971" y="1980225"/>
                <a:ext cx="373320" cy="19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C071DD-91F8-45D9-87DE-5677A245B4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96971" y="1962585"/>
                  <a:ext cx="408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F68D16-B2EE-4B6D-9228-8209C502BAD3}"/>
                    </a:ext>
                  </a:extLst>
                </p14:cNvPr>
                <p14:cNvContentPartPr/>
                <p14:nvPr/>
              </p14:nvContentPartPr>
              <p14:xfrm>
                <a:off x="9297531" y="1096425"/>
                <a:ext cx="786240" cy="96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F68D16-B2EE-4B6D-9228-8209C502BA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79891" y="1078425"/>
                  <a:ext cx="82188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D9BFEB-FD80-486A-B9F0-55888851013D}"/>
                    </a:ext>
                  </a:extLst>
                </p14:cNvPr>
                <p14:cNvContentPartPr/>
                <p14:nvPr/>
              </p14:nvContentPartPr>
              <p14:xfrm>
                <a:off x="10057851" y="1101105"/>
                <a:ext cx="491040" cy="32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D9BFEB-FD80-486A-B9F0-5588885101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40211" y="1083465"/>
                  <a:ext cx="526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17DECB-18E5-4739-B0C1-32C8F9EE0B37}"/>
                    </a:ext>
                  </a:extLst>
                </p14:cNvPr>
                <p14:cNvContentPartPr/>
                <p14:nvPr/>
              </p14:nvContentPartPr>
              <p14:xfrm>
                <a:off x="10239291" y="1352745"/>
                <a:ext cx="408960" cy="26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17DECB-18E5-4739-B0C1-32C8F9EE0B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21291" y="1334745"/>
                  <a:ext cx="444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526DED-4BF4-43F0-8EA4-2E3BEFE57589}"/>
                    </a:ext>
                  </a:extLst>
                </p14:cNvPr>
                <p14:cNvContentPartPr/>
                <p14:nvPr/>
              </p14:nvContentPartPr>
              <p14:xfrm>
                <a:off x="10718811" y="479385"/>
                <a:ext cx="388440" cy="64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526DED-4BF4-43F0-8EA4-2E3BEFE575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01171" y="461745"/>
                  <a:ext cx="4240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C46682-E5E6-4951-B99C-38C7A0E7ED62}"/>
                    </a:ext>
                  </a:extLst>
                </p14:cNvPr>
                <p14:cNvContentPartPr/>
                <p14:nvPr/>
              </p14:nvContentPartPr>
              <p14:xfrm>
                <a:off x="10909251" y="1079145"/>
                <a:ext cx="429480" cy="306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C46682-E5E6-4951-B99C-38C7A0E7ED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91251" y="1061145"/>
                  <a:ext cx="46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F8E39A-3080-4DE4-BEA2-AADE73310CD8}"/>
                    </a:ext>
                  </a:extLst>
                </p14:cNvPr>
                <p14:cNvContentPartPr/>
                <p14:nvPr/>
              </p14:nvContentPartPr>
              <p14:xfrm>
                <a:off x="11144331" y="1407825"/>
                <a:ext cx="192960" cy="33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F8E39A-3080-4DE4-BEA2-AADE73310C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331" y="1389825"/>
                  <a:ext cx="22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EFD66E-FFC1-4C25-8B05-BF3911D1A8AE}"/>
                    </a:ext>
                  </a:extLst>
                </p14:cNvPr>
                <p14:cNvContentPartPr/>
                <p14:nvPr/>
              </p14:nvContentPartPr>
              <p14:xfrm>
                <a:off x="11343771" y="1348425"/>
                <a:ext cx="176760" cy="23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EFD66E-FFC1-4C25-8B05-BF3911D1A8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26131" y="1330785"/>
                  <a:ext cx="212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CC6010-266E-4BEC-84F0-3A061BAFC814}"/>
                    </a:ext>
                  </a:extLst>
                </p14:cNvPr>
                <p14:cNvContentPartPr/>
                <p14:nvPr/>
              </p14:nvContentPartPr>
              <p14:xfrm>
                <a:off x="6309171" y="2118825"/>
                <a:ext cx="728640" cy="83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CC6010-266E-4BEC-84F0-3A061BAFC8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91531" y="2100825"/>
                  <a:ext cx="7642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639AD5A-CFCC-4552-9205-3F02D019E4DC}"/>
                    </a:ext>
                  </a:extLst>
                </p14:cNvPr>
                <p14:cNvContentPartPr/>
                <p14:nvPr/>
              </p14:nvContentPartPr>
              <p14:xfrm>
                <a:off x="7043211" y="2561985"/>
                <a:ext cx="192960" cy="204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639AD5A-CFCC-4552-9205-3F02D019E4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5571" y="2543985"/>
                  <a:ext cx="22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F5F018-7A51-4A31-A39C-FA671CB3C304}"/>
                    </a:ext>
                  </a:extLst>
                </p14:cNvPr>
                <p14:cNvContentPartPr/>
                <p14:nvPr/>
              </p14:nvContentPartPr>
              <p14:xfrm>
                <a:off x="7057611" y="3437505"/>
                <a:ext cx="536040" cy="937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F5F018-7A51-4A31-A39C-FA671CB3C3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39971" y="3419505"/>
                  <a:ext cx="5716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5A3C88F-74B9-44BE-BBBA-9B1E7E84F2D4}"/>
                    </a:ext>
                  </a:extLst>
                </p14:cNvPr>
                <p14:cNvContentPartPr/>
                <p14:nvPr/>
              </p14:nvContentPartPr>
              <p14:xfrm>
                <a:off x="7595451" y="3945465"/>
                <a:ext cx="453240" cy="386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5A3C88F-74B9-44BE-BBBA-9B1E7E84F2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7811" y="3927465"/>
                  <a:ext cx="488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2CCB4C-CF61-4591-82B3-1CD5DA733F39}"/>
                    </a:ext>
                  </a:extLst>
                </p14:cNvPr>
                <p14:cNvContentPartPr/>
                <p14:nvPr/>
              </p14:nvContentPartPr>
              <p14:xfrm>
                <a:off x="8265411" y="3650625"/>
                <a:ext cx="150120" cy="21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2CCB4C-CF61-4591-82B3-1CD5DA733F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7771" y="3632985"/>
                  <a:ext cx="185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490134-73AC-48BF-8145-BCEDF78C6F24}"/>
                    </a:ext>
                  </a:extLst>
                </p14:cNvPr>
                <p14:cNvContentPartPr/>
                <p14:nvPr/>
              </p14:nvContentPartPr>
              <p14:xfrm>
                <a:off x="8265411" y="3856545"/>
                <a:ext cx="244440" cy="163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490134-73AC-48BF-8145-BCEDF78C6F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47771" y="3838545"/>
                  <a:ext cx="280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1B889B-844D-41DD-956F-DCB1585ECE8E}"/>
                    </a:ext>
                  </a:extLst>
                </p14:cNvPr>
                <p14:cNvContentPartPr/>
                <p14:nvPr/>
              </p14:nvContentPartPr>
              <p14:xfrm>
                <a:off x="8573211" y="3150585"/>
                <a:ext cx="115560" cy="22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1B889B-844D-41DD-956F-DCB1585ECE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55211" y="3132585"/>
                  <a:ext cx="151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4483BA-4983-4E81-B16D-B03F7F085E8A}"/>
                    </a:ext>
                  </a:extLst>
                </p14:cNvPr>
                <p14:cNvContentPartPr/>
                <p14:nvPr/>
              </p14:nvContentPartPr>
              <p14:xfrm>
                <a:off x="8564211" y="3391425"/>
                <a:ext cx="453240" cy="393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4483BA-4983-4E81-B16D-B03F7F085E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46571" y="3373425"/>
                  <a:ext cx="488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1317A8-7B9E-42B6-BCB7-871F8FE61049}"/>
                    </a:ext>
                  </a:extLst>
                </p14:cNvPr>
                <p14:cNvContentPartPr/>
                <p14:nvPr/>
              </p14:nvContentPartPr>
              <p14:xfrm>
                <a:off x="8854011" y="3715425"/>
                <a:ext cx="463680" cy="399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1317A8-7B9E-42B6-BCB7-871F8FE610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36371" y="3697425"/>
                  <a:ext cx="4993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F6E9B3-B784-44CC-B5D6-DFD1F4CF066F}"/>
                    </a:ext>
                  </a:extLst>
                </p14:cNvPr>
                <p14:cNvContentPartPr/>
                <p14:nvPr/>
              </p14:nvContentPartPr>
              <p14:xfrm>
                <a:off x="9094491" y="2778705"/>
                <a:ext cx="437400" cy="797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F6E9B3-B784-44CC-B5D6-DFD1F4CF06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76851" y="2760705"/>
                  <a:ext cx="47304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DAE53A-A818-4C5C-84B1-156C8EF15970}"/>
                    </a:ext>
                  </a:extLst>
                </p14:cNvPr>
                <p14:cNvContentPartPr/>
                <p14:nvPr/>
              </p14:nvContentPartPr>
              <p14:xfrm>
                <a:off x="9569691" y="3206745"/>
                <a:ext cx="133200" cy="21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DAE53A-A818-4C5C-84B1-156C8EF159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52051" y="3188745"/>
                  <a:ext cx="168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643D3D-C963-4DBA-8671-76DBD83BAB5A}"/>
                    </a:ext>
                  </a:extLst>
                </p14:cNvPr>
                <p14:cNvContentPartPr/>
                <p14:nvPr/>
              </p14:nvContentPartPr>
              <p14:xfrm>
                <a:off x="9777411" y="2901825"/>
                <a:ext cx="210600" cy="203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643D3D-C963-4DBA-8671-76DBD83BAB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59411" y="2883825"/>
                  <a:ext cx="246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BDFF94-E703-4E32-9431-81A5BA8F469C}"/>
                    </a:ext>
                  </a:extLst>
                </p14:cNvPr>
                <p14:cNvContentPartPr/>
                <p14:nvPr/>
              </p14:nvContentPartPr>
              <p14:xfrm>
                <a:off x="9895131" y="3109905"/>
                <a:ext cx="159840" cy="13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BDFF94-E703-4E32-9431-81A5BA8F46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77131" y="3091905"/>
                  <a:ext cx="195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36C17B-FD66-496D-944B-F978AB9C419E}"/>
                    </a:ext>
                  </a:extLst>
                </p14:cNvPr>
                <p14:cNvContentPartPr/>
                <p14:nvPr/>
              </p14:nvContentPartPr>
              <p14:xfrm>
                <a:off x="10067211" y="2597985"/>
                <a:ext cx="140400" cy="15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36C17B-FD66-496D-944B-F978AB9C41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49211" y="2580345"/>
                  <a:ext cx="176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C8A6D1-88BB-4D66-89E9-CF33F36ABFA9}"/>
                    </a:ext>
                  </a:extLst>
                </p14:cNvPr>
                <p14:cNvContentPartPr/>
                <p14:nvPr/>
              </p14:nvContentPartPr>
              <p14:xfrm>
                <a:off x="10139571" y="2854665"/>
                <a:ext cx="239040" cy="132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C8A6D1-88BB-4D66-89E9-CF33F36ABF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21931" y="2837025"/>
                  <a:ext cx="274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7D6A74-78CB-4A96-AE3D-B01FBBD608FC}"/>
                    </a:ext>
                  </a:extLst>
                </p14:cNvPr>
                <p14:cNvContentPartPr/>
                <p14:nvPr/>
              </p14:nvContentPartPr>
              <p14:xfrm>
                <a:off x="10175571" y="3113145"/>
                <a:ext cx="343080" cy="37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7D6A74-78CB-4A96-AE3D-B01FBBD608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57931" y="3095145"/>
                  <a:ext cx="378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D6A463-5515-4A19-B4BA-9BC51AFD1767}"/>
                    </a:ext>
                  </a:extLst>
                </p14:cNvPr>
                <p14:cNvContentPartPr/>
                <p14:nvPr/>
              </p14:nvContentPartPr>
              <p14:xfrm>
                <a:off x="10519731" y="2543625"/>
                <a:ext cx="56520" cy="29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D6A463-5515-4A19-B4BA-9BC51AFD17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02091" y="2525985"/>
                  <a:ext cx="92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E0087B-5437-4617-861F-98F73AF3C65E}"/>
                    </a:ext>
                  </a:extLst>
                </p14:cNvPr>
                <p14:cNvContentPartPr/>
                <p14:nvPr/>
              </p14:nvContentPartPr>
              <p14:xfrm>
                <a:off x="10447371" y="2697345"/>
                <a:ext cx="144000" cy="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E0087B-5437-4617-861F-98F73AF3C6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29371" y="2679345"/>
                  <a:ext cx="179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B46738-956F-4152-B199-F4C0EED28328}"/>
                    </a:ext>
                  </a:extLst>
                </p14:cNvPr>
                <p14:cNvContentPartPr/>
                <p14:nvPr/>
              </p14:nvContentPartPr>
              <p14:xfrm>
                <a:off x="10384011" y="2601585"/>
                <a:ext cx="265320" cy="184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B46738-956F-4152-B199-F4C0EED283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66011" y="2583945"/>
                  <a:ext cx="30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45CEDF8-DD0C-457F-9F59-DEE8212CB685}"/>
                    </a:ext>
                  </a:extLst>
                </p14:cNvPr>
                <p14:cNvContentPartPr/>
                <p14:nvPr/>
              </p14:nvContentPartPr>
              <p14:xfrm>
                <a:off x="10519731" y="2620305"/>
                <a:ext cx="23436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45CEDF8-DD0C-457F-9F59-DEE8212CB6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2091" y="2602305"/>
                  <a:ext cx="270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6FD55A-54AF-4570-A1F5-9F0DD6A32910}"/>
                    </a:ext>
                  </a:extLst>
                </p14:cNvPr>
                <p14:cNvContentPartPr/>
                <p14:nvPr/>
              </p14:nvContentPartPr>
              <p14:xfrm>
                <a:off x="10781091" y="2036745"/>
                <a:ext cx="255600" cy="47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6FD55A-54AF-4570-A1F5-9F0DD6A329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3451" y="2018745"/>
                  <a:ext cx="2912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CA8210-370C-4372-B21E-41B0D6B6448A}"/>
                    </a:ext>
                  </a:extLst>
                </p14:cNvPr>
                <p14:cNvContentPartPr/>
                <p14:nvPr/>
              </p14:nvContentPartPr>
              <p14:xfrm>
                <a:off x="10782171" y="2475225"/>
                <a:ext cx="378000" cy="23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CA8210-370C-4372-B21E-41B0D6B644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64531" y="2457225"/>
                  <a:ext cx="413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DFB9B5-8BE7-4BF1-89A8-46A98A22AC2E}"/>
                    </a:ext>
                  </a:extLst>
                </p14:cNvPr>
                <p14:cNvContentPartPr/>
                <p14:nvPr/>
              </p14:nvContentPartPr>
              <p14:xfrm>
                <a:off x="10990611" y="2921985"/>
                <a:ext cx="207720" cy="27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DFB9B5-8BE7-4BF1-89A8-46A98A22AC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72971" y="2903985"/>
                  <a:ext cx="243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A2C5C4-C4B5-49B8-940E-1A81947B1E73}"/>
                    </a:ext>
                  </a:extLst>
                </p14:cNvPr>
                <p14:cNvContentPartPr/>
                <p14:nvPr/>
              </p14:nvContentPartPr>
              <p14:xfrm>
                <a:off x="11216691" y="2734065"/>
                <a:ext cx="271440" cy="245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A2C5C4-C4B5-49B8-940E-1A81947B1E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99051" y="2716425"/>
                  <a:ext cx="307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2B6CD7-3F0B-4AB9-9821-EEF5B9AF2B42}"/>
                    </a:ext>
                  </a:extLst>
                </p14:cNvPr>
                <p14:cNvContentPartPr/>
                <p14:nvPr/>
              </p14:nvContentPartPr>
              <p14:xfrm>
                <a:off x="10003851" y="3962745"/>
                <a:ext cx="381960" cy="355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2B6CD7-3F0B-4AB9-9821-EEF5B9AF2B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85851" y="3945105"/>
                  <a:ext cx="417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0D366C-8A38-40D5-A93B-423C7BEAA0C7}"/>
                    </a:ext>
                  </a:extLst>
                </p14:cNvPr>
                <p14:cNvContentPartPr/>
                <p14:nvPr/>
              </p14:nvContentPartPr>
              <p14:xfrm>
                <a:off x="10148571" y="4109625"/>
                <a:ext cx="397800" cy="22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0D366C-8A38-40D5-A93B-423C7BEAA0C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30571" y="4091985"/>
                  <a:ext cx="433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D06CCF7-F69E-41AC-8C51-BA90BF86E20D}"/>
                    </a:ext>
                  </a:extLst>
                </p14:cNvPr>
                <p14:cNvContentPartPr/>
                <p14:nvPr/>
              </p14:nvContentPartPr>
              <p14:xfrm>
                <a:off x="10655811" y="3332745"/>
                <a:ext cx="542880" cy="621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D06CCF7-F69E-41AC-8C51-BA90BF86E2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37811" y="3314745"/>
                  <a:ext cx="5785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1BE9C1-1F7A-4E76-8FBD-B50917B06AD4}"/>
                    </a:ext>
                  </a:extLst>
                </p14:cNvPr>
                <p14:cNvContentPartPr/>
                <p14:nvPr/>
              </p14:nvContentPartPr>
              <p14:xfrm>
                <a:off x="10909251" y="3842865"/>
                <a:ext cx="612360" cy="385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1BE9C1-1F7A-4E76-8FBD-B50917B06A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91251" y="3824865"/>
                  <a:ext cx="6480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E4306D-ADB9-48CC-B16C-5B1045821D06}"/>
                    </a:ext>
                  </a:extLst>
                </p14:cNvPr>
                <p14:cNvContentPartPr/>
                <p14:nvPr/>
              </p14:nvContentPartPr>
              <p14:xfrm>
                <a:off x="11153691" y="4355865"/>
                <a:ext cx="312120" cy="35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E4306D-ADB9-48CC-B16C-5B1045821D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35691" y="4338225"/>
                  <a:ext cx="3477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853F3A-6032-4D7D-B6B7-C3EDB9019E8C}"/>
                    </a:ext>
                  </a:extLst>
                </p14:cNvPr>
                <p14:cNvContentPartPr/>
                <p14:nvPr/>
              </p14:nvContentPartPr>
              <p14:xfrm>
                <a:off x="11506851" y="4027185"/>
                <a:ext cx="286560" cy="324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853F3A-6032-4D7D-B6B7-C3EDB9019E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488851" y="4009185"/>
                  <a:ext cx="32220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999050-5DD1-4B8A-B975-F83F4D5FB91B}"/>
              </a:ext>
            </a:extLst>
          </p:cNvPr>
          <p:cNvGrpSpPr/>
          <p:nvPr/>
        </p:nvGrpSpPr>
        <p:grpSpPr>
          <a:xfrm>
            <a:off x="9143451" y="4571865"/>
            <a:ext cx="927000" cy="1669680"/>
            <a:chOff x="9143451" y="4571865"/>
            <a:chExt cx="927000" cy="16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A443C9-9C66-4DC9-A8E0-822E684D6011}"/>
                    </a:ext>
                  </a:extLst>
                </p14:cNvPr>
                <p14:cNvContentPartPr/>
                <p14:nvPr/>
              </p14:nvContentPartPr>
              <p14:xfrm>
                <a:off x="9161811" y="4571865"/>
                <a:ext cx="410400" cy="733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A443C9-9C66-4DC9-A8E0-822E684D601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43811" y="4553865"/>
                  <a:ext cx="44604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D8596F-925E-4629-826B-74096E8C1941}"/>
                    </a:ext>
                  </a:extLst>
                </p14:cNvPr>
                <p14:cNvContentPartPr/>
                <p14:nvPr/>
              </p14:nvContentPartPr>
              <p14:xfrm>
                <a:off x="9143451" y="5266665"/>
                <a:ext cx="419400" cy="39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D8596F-925E-4629-826B-74096E8C19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25811" y="5249025"/>
                  <a:ext cx="4550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635FCC-61DB-449D-B0C8-148CC166C2A8}"/>
                    </a:ext>
                  </a:extLst>
                </p14:cNvPr>
                <p14:cNvContentPartPr/>
                <p14:nvPr/>
              </p14:nvContentPartPr>
              <p14:xfrm>
                <a:off x="9152811" y="5811345"/>
                <a:ext cx="436320" cy="430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635FCC-61DB-449D-B0C8-148CC166C2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35171" y="5793345"/>
                  <a:ext cx="471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4270925-51A3-423F-93C1-D1947A4F397F}"/>
                    </a:ext>
                  </a:extLst>
                </p14:cNvPr>
                <p14:cNvContentPartPr/>
                <p14:nvPr/>
              </p14:nvContentPartPr>
              <p14:xfrm>
                <a:off x="9668691" y="5530905"/>
                <a:ext cx="401760" cy="407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4270925-51A3-423F-93C1-D1947A4F39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51051" y="5512905"/>
                  <a:ext cx="43740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77CBBC6-ECD3-47A1-B929-D5EBF56BEC36}"/>
              </a:ext>
            </a:extLst>
          </p:cNvPr>
          <p:cNvGrpSpPr/>
          <p:nvPr/>
        </p:nvGrpSpPr>
        <p:grpSpPr>
          <a:xfrm>
            <a:off x="3150171" y="5222025"/>
            <a:ext cx="5583240" cy="1655280"/>
            <a:chOff x="3150171" y="5222025"/>
            <a:chExt cx="5583240" cy="16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D06DDC-0A3C-46B1-A033-7C131E2291B9}"/>
                    </a:ext>
                  </a:extLst>
                </p14:cNvPr>
                <p14:cNvContentPartPr/>
                <p14:nvPr/>
              </p14:nvContentPartPr>
              <p14:xfrm>
                <a:off x="7085331" y="5222025"/>
                <a:ext cx="660600" cy="1056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D06DDC-0A3C-46B1-A033-7C131E2291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67691" y="5204025"/>
                  <a:ext cx="69624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387A9A-5017-4247-95C7-82F9EF97773B}"/>
                    </a:ext>
                  </a:extLst>
                </p14:cNvPr>
                <p14:cNvContentPartPr/>
                <p14:nvPr/>
              </p14:nvContentPartPr>
              <p14:xfrm>
                <a:off x="7532451" y="5835465"/>
                <a:ext cx="607680" cy="51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387A9A-5017-4247-95C7-82F9EF9777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14451" y="5817825"/>
                  <a:ext cx="643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9CA3DC-70EA-48C1-A7CC-8D532C2856C3}"/>
                    </a:ext>
                  </a:extLst>
                </p14:cNvPr>
                <p14:cNvContentPartPr/>
                <p14:nvPr/>
              </p14:nvContentPartPr>
              <p14:xfrm>
                <a:off x="8283771" y="5401305"/>
                <a:ext cx="449640" cy="474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9CA3DC-70EA-48C1-A7CC-8D532C2856C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65771" y="5383305"/>
                  <a:ext cx="4852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3EF20A-3D23-40D1-BF66-DA57F0289FAD}"/>
                    </a:ext>
                  </a:extLst>
                </p14:cNvPr>
                <p14:cNvContentPartPr/>
                <p14:nvPr/>
              </p14:nvContentPartPr>
              <p14:xfrm>
                <a:off x="8355771" y="5897025"/>
                <a:ext cx="325440" cy="268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3EF20A-3D23-40D1-BF66-DA57F0289F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131" y="5879385"/>
                  <a:ext cx="361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805F55E-D1B1-4EEE-B3DE-2A19DB638E48}"/>
                    </a:ext>
                  </a:extLst>
                </p14:cNvPr>
                <p14:cNvContentPartPr/>
                <p14:nvPr/>
              </p14:nvContentPartPr>
              <p14:xfrm>
                <a:off x="3150171" y="6074505"/>
                <a:ext cx="654120" cy="802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805F55E-D1B1-4EEE-B3DE-2A19DB638E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32531" y="6056865"/>
                  <a:ext cx="68976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9C873E-D87C-4E74-828E-060C82DC63AF}"/>
                    </a:ext>
                  </a:extLst>
                </p14:cNvPr>
                <p14:cNvContentPartPr/>
                <p14:nvPr/>
              </p14:nvContentPartPr>
              <p14:xfrm>
                <a:off x="3585051" y="6453278"/>
                <a:ext cx="534600" cy="298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9C873E-D87C-4E74-828E-060C82DC63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67051" y="6435638"/>
                  <a:ext cx="570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E818EB-06DE-4F13-ADC8-3B9426CDAA69}"/>
                    </a:ext>
                  </a:extLst>
                </p14:cNvPr>
                <p14:cNvContentPartPr/>
                <p14:nvPr/>
              </p14:nvContentPartPr>
              <p14:xfrm>
                <a:off x="4127931" y="6210638"/>
                <a:ext cx="129240" cy="172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E818EB-06DE-4F13-ADC8-3B9426CDAA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10291" y="6192638"/>
                  <a:ext cx="164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BA8004-91E1-4CD2-800A-9265D03E2DB2}"/>
                    </a:ext>
                  </a:extLst>
                </p14:cNvPr>
                <p14:cNvContentPartPr/>
                <p14:nvPr/>
              </p14:nvContentPartPr>
              <p14:xfrm>
                <a:off x="4182291" y="6354278"/>
                <a:ext cx="259920" cy="173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BA8004-91E1-4CD2-800A-9265D03E2D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64651" y="6336638"/>
                  <a:ext cx="295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1A28615-8495-48BB-A6FA-EEF6A4F93B5F}"/>
                    </a:ext>
                  </a:extLst>
                </p14:cNvPr>
                <p14:cNvContentPartPr/>
                <p14:nvPr/>
              </p14:nvContentPartPr>
              <p14:xfrm>
                <a:off x="4463091" y="5757758"/>
                <a:ext cx="178200" cy="218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1A28615-8495-48BB-A6FA-EEF6A4F93B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45091" y="5739758"/>
                  <a:ext cx="21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BD9E3F-CA70-4574-92B7-279E9AC994B8}"/>
                    </a:ext>
                  </a:extLst>
                </p14:cNvPr>
                <p14:cNvContentPartPr/>
                <p14:nvPr/>
              </p14:nvContentPartPr>
              <p14:xfrm>
                <a:off x="4535451" y="5998958"/>
                <a:ext cx="272160" cy="238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BD9E3F-CA70-4574-92B7-279E9AC994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17811" y="5980958"/>
                  <a:ext cx="307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31D0D4-59A1-4C13-8015-8A4E30C234E3}"/>
                    </a:ext>
                  </a:extLst>
                </p14:cNvPr>
                <p14:cNvContentPartPr/>
                <p14:nvPr/>
              </p14:nvContentPartPr>
              <p14:xfrm>
                <a:off x="4680171" y="6152678"/>
                <a:ext cx="410040" cy="331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31D0D4-59A1-4C13-8015-8A4E30C234E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62531" y="6135038"/>
                  <a:ext cx="445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EE3E32E-1DA8-4DF6-A4F9-3AABCB0B9D89}"/>
                    </a:ext>
                  </a:extLst>
                </p14:cNvPr>
                <p14:cNvContentPartPr/>
                <p14:nvPr/>
              </p14:nvContentPartPr>
              <p14:xfrm>
                <a:off x="5005251" y="5373998"/>
                <a:ext cx="455760" cy="680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EE3E32E-1DA8-4DF6-A4F9-3AABCB0B9D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87251" y="5355998"/>
                  <a:ext cx="4914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983026-E12F-407E-B6B8-431657E62C7B}"/>
                    </a:ext>
                  </a:extLst>
                </p14:cNvPr>
                <p14:cNvContentPartPr/>
                <p14:nvPr/>
              </p14:nvContentPartPr>
              <p14:xfrm>
                <a:off x="5422131" y="5685038"/>
                <a:ext cx="101160" cy="192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983026-E12F-407E-B6B8-431657E62C7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04491" y="5667398"/>
                  <a:ext cx="13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5E95D0-8409-4E4C-8536-5E9E71117A41}"/>
                    </a:ext>
                  </a:extLst>
                </p14:cNvPr>
                <p14:cNvContentPartPr/>
                <p14:nvPr/>
              </p14:nvContentPartPr>
              <p14:xfrm>
                <a:off x="5268771" y="6469118"/>
                <a:ext cx="185760" cy="15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5E95D0-8409-4E4C-8536-5E9E71117A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50771" y="6451118"/>
                  <a:ext cx="221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DC7A56-916B-4CF3-88FE-3116BC9C5D34}"/>
                    </a:ext>
                  </a:extLst>
                </p14:cNvPr>
                <p14:cNvContentPartPr/>
                <p14:nvPr/>
              </p14:nvContentPartPr>
              <p14:xfrm>
                <a:off x="5332131" y="6614918"/>
                <a:ext cx="138960" cy="84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DC7A56-916B-4CF3-88FE-3116BC9C5D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14131" y="6597278"/>
                  <a:ext cx="174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A4F6F1-6BC5-4903-9130-C1B31076ABF2}"/>
                    </a:ext>
                  </a:extLst>
                </p14:cNvPr>
                <p14:cNvContentPartPr/>
                <p14:nvPr/>
              </p14:nvContentPartPr>
              <p14:xfrm>
                <a:off x="5576571" y="6228638"/>
                <a:ext cx="62640" cy="65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A4F6F1-6BC5-4903-9130-C1B31076AB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58931" y="6210638"/>
                  <a:ext cx="98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626CB5-DF32-41DA-A911-BC5CC47DA3DC}"/>
                    </a:ext>
                  </a:extLst>
                </p14:cNvPr>
                <p14:cNvContentPartPr/>
                <p14:nvPr/>
              </p14:nvContentPartPr>
              <p14:xfrm>
                <a:off x="5685291" y="6311078"/>
                <a:ext cx="176400" cy="11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626CB5-DF32-41DA-A911-BC5CC47DA3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67291" y="6293438"/>
                  <a:ext cx="21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5A31D2-ADE6-4DDC-A408-13C82525BED8}"/>
                    </a:ext>
                  </a:extLst>
                </p14:cNvPr>
                <p14:cNvContentPartPr/>
                <p14:nvPr/>
              </p14:nvContentPartPr>
              <p14:xfrm>
                <a:off x="5730291" y="6454358"/>
                <a:ext cx="404640" cy="211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5A31D2-ADE6-4DDC-A408-13C82525BE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12651" y="6436718"/>
                  <a:ext cx="440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5179269-112C-4C8C-A781-159799A3C3E3}"/>
                    </a:ext>
                  </a:extLst>
                </p14:cNvPr>
                <p14:cNvContentPartPr/>
                <p14:nvPr/>
              </p14:nvContentPartPr>
              <p14:xfrm>
                <a:off x="5996691" y="6047558"/>
                <a:ext cx="5760" cy="108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5179269-112C-4C8C-A781-159799A3C3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78691" y="6029558"/>
                  <a:ext cx="4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6351B5-A01E-4744-8E11-CD426C9D241D}"/>
                    </a:ext>
                  </a:extLst>
                </p14:cNvPr>
                <p14:cNvContentPartPr/>
                <p14:nvPr/>
              </p14:nvContentPartPr>
              <p14:xfrm>
                <a:off x="5866371" y="6119558"/>
                <a:ext cx="243000" cy="32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6351B5-A01E-4744-8E11-CD426C9D24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48371" y="6101558"/>
                  <a:ext cx="278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8B6C7D-3ADE-427D-8DBA-AE8E65D22AB9}"/>
                    </a:ext>
                  </a:extLst>
                </p14:cNvPr>
                <p14:cNvContentPartPr/>
                <p14:nvPr/>
              </p14:nvContentPartPr>
              <p14:xfrm>
                <a:off x="5975091" y="6001838"/>
                <a:ext cx="360" cy="199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8B6C7D-3ADE-427D-8DBA-AE8E65D22A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57091" y="5984198"/>
                  <a:ext cx="36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806E10-FDF9-46E4-9A17-AF1FDCA8900B}"/>
                    </a:ext>
                  </a:extLst>
                </p14:cNvPr>
                <p14:cNvContentPartPr/>
                <p14:nvPr/>
              </p14:nvContentPartPr>
              <p14:xfrm>
                <a:off x="6200091" y="5404598"/>
                <a:ext cx="221040" cy="496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806E10-FDF9-46E4-9A17-AF1FDCA890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82451" y="5386598"/>
                  <a:ext cx="2566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83C4BD6-E467-4CAE-926D-77CE87CF46E5}"/>
                    </a:ext>
                  </a:extLst>
                </p14:cNvPr>
                <p14:cNvContentPartPr/>
                <p14:nvPr/>
              </p14:nvContentPartPr>
              <p14:xfrm>
                <a:off x="6183171" y="5849198"/>
                <a:ext cx="344880" cy="162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83C4BD6-E467-4CAE-926D-77CE87CF46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65171" y="5831198"/>
                  <a:ext cx="380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C2ADDE-3789-43B2-BAC5-D3E26F5BC9DF}"/>
                    </a:ext>
                  </a:extLst>
                </p14:cNvPr>
                <p14:cNvContentPartPr/>
                <p14:nvPr/>
              </p14:nvContentPartPr>
              <p14:xfrm>
                <a:off x="6355251" y="6127838"/>
                <a:ext cx="290880" cy="248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C2ADDE-3789-43B2-BAC5-D3E26F5BC9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7251" y="6110198"/>
                  <a:ext cx="326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66C97C-B7E8-4F61-B7BB-4F7FF8DCC463}"/>
                    </a:ext>
                  </a:extLst>
                </p14:cNvPr>
                <p14:cNvContentPartPr/>
                <p14:nvPr/>
              </p14:nvContentPartPr>
              <p14:xfrm>
                <a:off x="6662691" y="5989598"/>
                <a:ext cx="209160" cy="242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66C97C-B7E8-4F61-B7BB-4F7FF8DCC46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44691" y="5971598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B15210-6707-4A9B-8655-89CEF5D8BEE0}"/>
                    </a:ext>
                  </a:extLst>
                </p14:cNvPr>
                <p14:cNvContentPartPr/>
                <p14:nvPr/>
              </p14:nvContentPartPr>
              <p14:xfrm>
                <a:off x="6753411" y="6630038"/>
                <a:ext cx="176040" cy="141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B15210-6707-4A9B-8655-89CEF5D8BE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35771" y="6612038"/>
                  <a:ext cx="21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00C5E7A-F0D9-4E1A-9E2E-4FBF26290C0D}"/>
                    </a:ext>
                  </a:extLst>
                </p14:cNvPr>
                <p14:cNvContentPartPr/>
                <p14:nvPr/>
              </p14:nvContentPartPr>
              <p14:xfrm>
                <a:off x="6898491" y="6716798"/>
                <a:ext cx="95760" cy="64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00C5E7A-F0D9-4E1A-9E2E-4FBF26290C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80851" y="6699158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469DA-0341-4C43-B879-7320AFF6EC02}"/>
                    </a:ext>
                  </a:extLst>
                </p14:cNvPr>
                <p14:cNvContentPartPr/>
                <p14:nvPr/>
              </p14:nvContentPartPr>
              <p14:xfrm>
                <a:off x="7070211" y="6289118"/>
                <a:ext cx="300600" cy="204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469DA-0341-4C43-B879-7320AFF6EC0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52571" y="6271118"/>
                  <a:ext cx="336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10ED84-3418-45AC-86F6-7AF6DFC4BD00}"/>
                    </a:ext>
                  </a:extLst>
                </p14:cNvPr>
                <p14:cNvContentPartPr/>
                <p14:nvPr/>
              </p14:nvContentPartPr>
              <p14:xfrm>
                <a:off x="7242291" y="6509798"/>
                <a:ext cx="291240" cy="144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10ED84-3418-45AC-86F6-7AF6DFC4BD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24651" y="6491798"/>
                  <a:ext cx="326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B916E1-509C-4EE1-AACB-0754E6CD413E}"/>
                    </a:ext>
                  </a:extLst>
                </p14:cNvPr>
                <p14:cNvContentPartPr/>
                <p14:nvPr/>
              </p14:nvContentPartPr>
              <p14:xfrm>
                <a:off x="7441371" y="6670358"/>
                <a:ext cx="155520" cy="19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B916E1-509C-4EE1-AACB-0754E6CD41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23731" y="6652718"/>
                  <a:ext cx="191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41B6211-E405-478F-AA9A-CF8E86551330}"/>
                    </a:ext>
                  </a:extLst>
                </p14:cNvPr>
                <p14:cNvContentPartPr/>
                <p14:nvPr/>
              </p14:nvContentPartPr>
              <p14:xfrm>
                <a:off x="7631811" y="6530318"/>
                <a:ext cx="344880" cy="222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41B6211-E405-478F-AA9A-CF8E865513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14171" y="6512318"/>
                  <a:ext cx="38052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85BBBA9-E4E6-4F4C-96F0-D2A124A99F2B}"/>
                  </a:ext>
                </a:extLst>
              </p14:cNvPr>
              <p14:cNvContentPartPr/>
              <p14:nvPr/>
            </p14:nvContentPartPr>
            <p14:xfrm>
              <a:off x="8443251" y="2199518"/>
              <a:ext cx="411120" cy="805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85BBBA9-E4E6-4F4C-96F0-D2A124A99F2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425251" y="2163878"/>
                <a:ext cx="44676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16A39B6-6B01-4138-85BA-46E3A00CA4C7}"/>
                  </a:ext>
                </a:extLst>
              </p14:cNvPr>
              <p14:cNvContentPartPr/>
              <p14:nvPr/>
            </p14:nvContentPartPr>
            <p14:xfrm>
              <a:off x="8938611" y="1520918"/>
              <a:ext cx="313920" cy="510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16A39B6-6B01-4138-85BA-46E3A00CA4C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920971" y="1484918"/>
                <a:ext cx="349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CA43746-0709-4704-95FD-8A738AE9952C}"/>
                  </a:ext>
                </a:extLst>
              </p14:cNvPr>
              <p14:cNvContentPartPr/>
              <p14:nvPr/>
            </p14:nvContentPartPr>
            <p14:xfrm>
              <a:off x="8600571" y="1546478"/>
              <a:ext cx="344520" cy="419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CA43746-0709-4704-95FD-8A738AE9952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582571" y="1510478"/>
                <a:ext cx="3801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63A34C-7815-4223-A5CA-CA29477DD0E3}"/>
                  </a:ext>
                </a:extLst>
              </p14:cNvPr>
              <p14:cNvContentPartPr/>
              <p14:nvPr/>
            </p14:nvContentPartPr>
            <p14:xfrm>
              <a:off x="8230131" y="1746998"/>
              <a:ext cx="207360" cy="6548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63A34C-7815-4223-A5CA-CA29477DD0E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212491" y="1710998"/>
                <a:ext cx="24300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C00918B-71D8-4B0E-9230-F12719315CD8}"/>
                  </a:ext>
                </a:extLst>
              </p14:cNvPr>
              <p14:cNvContentPartPr/>
              <p14:nvPr/>
            </p14:nvContentPartPr>
            <p14:xfrm>
              <a:off x="9320211" y="1873718"/>
              <a:ext cx="421200" cy="744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C00918B-71D8-4B0E-9230-F12719315C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302211" y="1837718"/>
                <a:ext cx="456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76DD87-4AC5-4239-82A8-40E73E6B1E17}"/>
                  </a:ext>
                </a:extLst>
              </p14:cNvPr>
              <p14:cNvContentPartPr/>
              <p14:nvPr/>
            </p14:nvContentPartPr>
            <p14:xfrm>
              <a:off x="9596331" y="2516678"/>
              <a:ext cx="166680" cy="125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76DD87-4AC5-4239-82A8-40E73E6B1E1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578331" y="2480678"/>
                <a:ext cx="202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971A1A8-4F80-427C-978D-B39D6F974C8A}"/>
                  </a:ext>
                </a:extLst>
              </p14:cNvPr>
              <p14:cNvContentPartPr/>
              <p14:nvPr/>
            </p14:nvContentPartPr>
            <p14:xfrm>
              <a:off x="9705051" y="2380598"/>
              <a:ext cx="149040" cy="155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971A1A8-4F80-427C-978D-B39D6F974C8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687411" y="2344958"/>
                <a:ext cx="184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092949-2E88-41B1-B0A7-F62AB1038569}"/>
                  </a:ext>
                </a:extLst>
              </p14:cNvPr>
              <p14:cNvContentPartPr/>
              <p14:nvPr/>
            </p14:nvContentPartPr>
            <p14:xfrm>
              <a:off x="10843011" y="677798"/>
              <a:ext cx="214920" cy="473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092949-2E88-41B1-B0A7-F62AB103856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825371" y="641798"/>
                <a:ext cx="2505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4E350C6-23A3-423E-8AC4-AB9E793CFC45}"/>
                  </a:ext>
                </a:extLst>
              </p14:cNvPr>
              <p14:cNvContentPartPr/>
              <p14:nvPr/>
            </p14:nvContentPartPr>
            <p14:xfrm>
              <a:off x="11222091" y="615518"/>
              <a:ext cx="592560" cy="617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4E350C6-23A3-423E-8AC4-AB9E793CFC4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204091" y="579518"/>
                <a:ext cx="62820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E955526-C44D-495E-B9C7-3E766093B403}"/>
                  </a:ext>
                </a:extLst>
              </p14:cNvPr>
              <p14:cNvContentPartPr/>
              <p14:nvPr/>
            </p14:nvContentPartPr>
            <p14:xfrm>
              <a:off x="11273571" y="6038"/>
              <a:ext cx="505440" cy="490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E955526-C44D-495E-B9C7-3E766093B403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255931" y="-29602"/>
                <a:ext cx="54108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98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BF7F0E-223E-4A93-9D96-A961015F82C7}"/>
                  </a:ext>
                </a:extLst>
              </p14:cNvPr>
              <p14:cNvContentPartPr/>
              <p14:nvPr/>
            </p14:nvContentPartPr>
            <p14:xfrm>
              <a:off x="539451" y="487665"/>
              <a:ext cx="285120" cy="9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BF7F0E-223E-4A93-9D96-A961015F8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811" y="451665"/>
                <a:ext cx="32076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3C2BBB-5828-4CC9-9F2E-0378C91A3549}"/>
                  </a:ext>
                </a:extLst>
              </p14:cNvPr>
              <p14:cNvContentPartPr/>
              <p14:nvPr/>
            </p14:nvContentPartPr>
            <p14:xfrm>
              <a:off x="948051" y="1130985"/>
              <a:ext cx="317520" cy="27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C2BBB-5828-4CC9-9F2E-0378C91A3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411" y="1095345"/>
                <a:ext cx="353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09647-9218-4CBA-A637-DB26080A88EA}"/>
                  </a:ext>
                </a:extLst>
              </p14:cNvPr>
              <p14:cNvContentPartPr/>
              <p14:nvPr/>
            </p14:nvContentPartPr>
            <p14:xfrm>
              <a:off x="1267011" y="1149345"/>
              <a:ext cx="66456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09647-9218-4CBA-A637-DB26080A88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011" y="1113705"/>
                <a:ext cx="700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92E7C3-E2ED-4DE6-976E-5FF2B39C19BD}"/>
                  </a:ext>
                </a:extLst>
              </p14:cNvPr>
              <p14:cNvContentPartPr/>
              <p14:nvPr/>
            </p14:nvContentPartPr>
            <p14:xfrm>
              <a:off x="1719531" y="995265"/>
              <a:ext cx="195480" cy="50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92E7C3-E2ED-4DE6-976E-5FF2B39C19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1891" y="959625"/>
                <a:ext cx="2311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08A2F8-DBAE-4D86-B48A-29135D9FCC46}"/>
                  </a:ext>
                </a:extLst>
              </p14:cNvPr>
              <p14:cNvContentPartPr/>
              <p14:nvPr/>
            </p14:nvContentPartPr>
            <p14:xfrm>
              <a:off x="2036691" y="579105"/>
              <a:ext cx="301680" cy="49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08A2F8-DBAE-4D86-B48A-29135D9FC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8691" y="543105"/>
                <a:ext cx="337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75F5E1-57F9-4A28-A91B-F3686F82B228}"/>
                  </a:ext>
                </a:extLst>
              </p14:cNvPr>
              <p14:cNvContentPartPr/>
              <p14:nvPr/>
            </p14:nvContentPartPr>
            <p14:xfrm>
              <a:off x="1946331" y="390105"/>
              <a:ext cx="453240" cy="38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75F5E1-57F9-4A28-A91B-F3686F82B2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8331" y="354465"/>
                <a:ext cx="488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F3EF94-AFC0-402F-B280-DF14AD83B7CB}"/>
                  </a:ext>
                </a:extLst>
              </p14:cNvPr>
              <p14:cNvContentPartPr/>
              <p14:nvPr/>
            </p14:nvContentPartPr>
            <p14:xfrm>
              <a:off x="2579931" y="986625"/>
              <a:ext cx="208800" cy="37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F3EF94-AFC0-402F-B280-DF14AD83B7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1931" y="950625"/>
                <a:ext cx="2444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AE190-E657-4247-BB0C-AD43819253E2}"/>
                  </a:ext>
                </a:extLst>
              </p14:cNvPr>
              <p14:cNvContentPartPr/>
              <p14:nvPr/>
            </p14:nvContentPartPr>
            <p14:xfrm>
              <a:off x="3023451" y="1167345"/>
              <a:ext cx="905400" cy="15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AE190-E657-4247-BB0C-AD43819253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5451" y="1131345"/>
                <a:ext cx="941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A65BF5-73DF-4664-B91E-51C6A56E9124}"/>
                  </a:ext>
                </a:extLst>
              </p14:cNvPr>
              <p14:cNvContentPartPr/>
              <p14:nvPr/>
            </p14:nvContentPartPr>
            <p14:xfrm>
              <a:off x="3512331" y="877905"/>
              <a:ext cx="273240" cy="47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A65BF5-73DF-4664-B91E-51C6A56E91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4691" y="842265"/>
                <a:ext cx="3088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09CB4C-37BA-4B03-94B1-7740C1120E18}"/>
                  </a:ext>
                </a:extLst>
              </p14:cNvPr>
              <p14:cNvContentPartPr/>
              <p14:nvPr/>
            </p14:nvContentPartPr>
            <p14:xfrm>
              <a:off x="3907611" y="397305"/>
              <a:ext cx="541440" cy="102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09CB4C-37BA-4B03-94B1-7740C1120E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9611" y="361665"/>
                <a:ext cx="57708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8586FE-57D1-44D2-828C-FFD51EBF8343}"/>
                  </a:ext>
                </a:extLst>
              </p14:cNvPr>
              <p14:cNvContentPartPr/>
              <p14:nvPr/>
            </p14:nvContentPartPr>
            <p14:xfrm>
              <a:off x="4309011" y="971145"/>
              <a:ext cx="869040" cy="37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8586FE-57D1-44D2-828C-FFD51EBF83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1011" y="935505"/>
                <a:ext cx="904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705029-888D-4DBB-B40A-2D1E30E15E53}"/>
                  </a:ext>
                </a:extLst>
              </p14:cNvPr>
              <p14:cNvContentPartPr/>
              <p14:nvPr/>
            </p14:nvContentPartPr>
            <p14:xfrm>
              <a:off x="5504211" y="1085985"/>
              <a:ext cx="65628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705029-888D-4DBB-B40A-2D1E30E15E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86211" y="1050345"/>
                <a:ext cx="6919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488B10-76B3-4CD7-B6FA-AF052E9F6030}"/>
                  </a:ext>
                </a:extLst>
              </p14:cNvPr>
              <p14:cNvContentPartPr/>
              <p14:nvPr/>
            </p14:nvContentPartPr>
            <p14:xfrm>
              <a:off x="5666931" y="751185"/>
              <a:ext cx="417240" cy="67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488B10-76B3-4CD7-B6FA-AF052E9F60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9291" y="715185"/>
                <a:ext cx="45288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BA82FB-4964-494B-9856-170DEED023BD}"/>
                  </a:ext>
                </a:extLst>
              </p14:cNvPr>
              <p14:cNvContentPartPr/>
              <p14:nvPr/>
            </p14:nvContentPartPr>
            <p14:xfrm>
              <a:off x="6192171" y="535905"/>
              <a:ext cx="483120" cy="828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BA82FB-4964-494B-9856-170DEED023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74531" y="500265"/>
                <a:ext cx="51876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E05339-3814-4F97-B248-1F8CB8AB142D}"/>
                  </a:ext>
                </a:extLst>
              </p14:cNvPr>
              <p14:cNvContentPartPr/>
              <p14:nvPr/>
            </p14:nvContentPartPr>
            <p14:xfrm>
              <a:off x="6672051" y="959265"/>
              <a:ext cx="357480" cy="40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E05339-3814-4F97-B248-1F8CB8AB14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54051" y="923625"/>
                <a:ext cx="3931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E5DB68-08FA-406E-ABD3-8829439DFE15}"/>
                  </a:ext>
                </a:extLst>
              </p14:cNvPr>
              <p14:cNvContentPartPr/>
              <p14:nvPr/>
            </p14:nvContentPartPr>
            <p14:xfrm>
              <a:off x="7124571" y="1058265"/>
              <a:ext cx="639720" cy="12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E5DB68-08FA-406E-ABD3-8829439DFE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6931" y="1022265"/>
                <a:ext cx="675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71E93-0CCD-4053-97ED-7FB1FEED2C43}"/>
                  </a:ext>
                </a:extLst>
              </p14:cNvPr>
              <p14:cNvContentPartPr/>
              <p14:nvPr/>
            </p14:nvContentPartPr>
            <p14:xfrm>
              <a:off x="7342011" y="751185"/>
              <a:ext cx="243360" cy="42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71E93-0CCD-4053-97ED-7FB1FEED2C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24371" y="715185"/>
                <a:ext cx="279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51F2AB-438F-4016-90CE-2760E4DA1380}"/>
                  </a:ext>
                </a:extLst>
              </p14:cNvPr>
              <p14:cNvContentPartPr/>
              <p14:nvPr/>
            </p14:nvContentPartPr>
            <p14:xfrm>
              <a:off x="7749531" y="512505"/>
              <a:ext cx="453240" cy="598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51F2AB-438F-4016-90CE-2760E4DA13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1891" y="476865"/>
                <a:ext cx="4888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3D7AD5-92A2-4B47-AB71-E136E753123B}"/>
                  </a:ext>
                </a:extLst>
              </p14:cNvPr>
              <p14:cNvContentPartPr/>
              <p14:nvPr/>
            </p14:nvContentPartPr>
            <p14:xfrm>
              <a:off x="8455491" y="850545"/>
              <a:ext cx="658080" cy="536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3D7AD5-92A2-4B47-AB71-E136E75312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37491" y="814905"/>
                <a:ext cx="6937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EB00A2-F37F-464C-9C03-966F4C463CA3}"/>
                  </a:ext>
                </a:extLst>
              </p14:cNvPr>
              <p14:cNvContentPartPr/>
              <p14:nvPr/>
            </p14:nvContentPartPr>
            <p14:xfrm>
              <a:off x="9333891" y="988065"/>
              <a:ext cx="550440" cy="125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EB00A2-F37F-464C-9C03-966F4C463C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15891" y="952065"/>
                <a:ext cx="586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0CBC91-EC7D-4D92-A766-56C8FAC48832}"/>
                  </a:ext>
                </a:extLst>
              </p14:cNvPr>
              <p14:cNvContentPartPr/>
              <p14:nvPr/>
            </p14:nvContentPartPr>
            <p14:xfrm>
              <a:off x="9505971" y="1290465"/>
              <a:ext cx="531360" cy="18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0CBC91-EC7D-4D92-A766-56C8FAC488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87971" y="1254825"/>
                <a:ext cx="567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511477-FE9D-466A-967C-E1A8910041C4}"/>
                  </a:ext>
                </a:extLst>
              </p14:cNvPr>
              <p14:cNvContentPartPr/>
              <p14:nvPr/>
            </p14:nvContentPartPr>
            <p14:xfrm>
              <a:off x="10139571" y="931905"/>
              <a:ext cx="265680" cy="58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511477-FE9D-466A-967C-E1A8910041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21931" y="896265"/>
                <a:ext cx="30132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66C400-1A94-4FCA-A3DF-4329AA6F9046}"/>
                  </a:ext>
                </a:extLst>
              </p14:cNvPr>
              <p14:cNvContentPartPr/>
              <p14:nvPr/>
            </p14:nvContentPartPr>
            <p14:xfrm>
              <a:off x="732771" y="1624185"/>
              <a:ext cx="8980560" cy="621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66C400-1A94-4FCA-A3DF-4329AA6F90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31" y="1588185"/>
                <a:ext cx="90162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5BC151-49B3-4723-8846-C705C94D4F8D}"/>
                  </a:ext>
                </a:extLst>
              </p14:cNvPr>
              <p14:cNvContentPartPr/>
              <p14:nvPr/>
            </p14:nvContentPartPr>
            <p14:xfrm>
              <a:off x="376731" y="1864665"/>
              <a:ext cx="10940040" cy="462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5BC151-49B3-4723-8846-C705C94D4F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9091" y="1828665"/>
                <a:ext cx="109756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984CD5-A58F-4F02-9335-73DD0D18AFC9}"/>
                  </a:ext>
                </a:extLst>
              </p14:cNvPr>
              <p14:cNvContentPartPr/>
              <p14:nvPr/>
            </p14:nvContentPartPr>
            <p14:xfrm>
              <a:off x="9288531" y="369225"/>
              <a:ext cx="908280" cy="64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984CD5-A58F-4F02-9335-73DD0D18AF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70891" y="333585"/>
                <a:ext cx="9439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2680713-44B7-4538-B95E-BF8A6004258F}"/>
                  </a:ext>
                </a:extLst>
              </p14:cNvPr>
              <p14:cNvContentPartPr/>
              <p14:nvPr/>
            </p14:nvContentPartPr>
            <p14:xfrm>
              <a:off x="9270531" y="161145"/>
              <a:ext cx="530640" cy="63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2680713-44B7-4538-B95E-BF8A600425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52891" y="125505"/>
                <a:ext cx="56628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E76DC4-2104-4872-8BDA-CB765798F27A}"/>
                  </a:ext>
                </a:extLst>
              </p14:cNvPr>
              <p14:cNvContentPartPr/>
              <p14:nvPr/>
            </p14:nvContentPartPr>
            <p14:xfrm>
              <a:off x="614691" y="3225465"/>
              <a:ext cx="545760" cy="904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E76DC4-2104-4872-8BDA-CB765798F2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7051" y="3189465"/>
                <a:ext cx="58140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91BA61-ADCC-41D5-986C-91939E031D4C}"/>
                  </a:ext>
                </a:extLst>
              </p14:cNvPr>
              <p14:cNvContentPartPr/>
              <p14:nvPr/>
            </p14:nvContentPartPr>
            <p14:xfrm>
              <a:off x="524691" y="4462785"/>
              <a:ext cx="797040" cy="127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91BA61-ADCC-41D5-986C-91939E031D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051" y="4427145"/>
                <a:ext cx="832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7C4372-F976-44BD-A456-4CCDC1C9002E}"/>
                  </a:ext>
                </a:extLst>
              </p14:cNvPr>
              <p14:cNvContentPartPr/>
              <p14:nvPr/>
            </p14:nvContentPartPr>
            <p14:xfrm>
              <a:off x="886851" y="4725585"/>
              <a:ext cx="58320" cy="54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7C4372-F976-44BD-A456-4CCDC1C900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8851" y="4689585"/>
                <a:ext cx="939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F27BAF-1236-4C2C-903F-42684916210B}"/>
                  </a:ext>
                </a:extLst>
              </p14:cNvPr>
              <p14:cNvContentPartPr/>
              <p14:nvPr/>
            </p14:nvContentPartPr>
            <p14:xfrm>
              <a:off x="1067931" y="4725585"/>
              <a:ext cx="119520" cy="42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F27BAF-1236-4C2C-903F-4268491621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9931" y="4689585"/>
                <a:ext cx="1551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6730DA-2273-4612-A355-ACD2736B908D}"/>
                  </a:ext>
                </a:extLst>
              </p14:cNvPr>
              <p14:cNvContentPartPr/>
              <p14:nvPr/>
            </p14:nvContentPartPr>
            <p14:xfrm>
              <a:off x="1732131" y="4199985"/>
              <a:ext cx="696600" cy="136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6730DA-2273-4612-A355-ACD2736B90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14131" y="4163985"/>
                <a:ext cx="732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5617FB1-01D4-4C36-8476-2BB9A0BD24ED}"/>
                  </a:ext>
                </a:extLst>
              </p14:cNvPr>
              <p14:cNvContentPartPr/>
              <p14:nvPr/>
            </p14:nvContentPartPr>
            <p14:xfrm>
              <a:off x="2100051" y="4028265"/>
              <a:ext cx="223200" cy="419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617FB1-01D4-4C36-8476-2BB9A0BD24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82411" y="3992625"/>
                <a:ext cx="258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10675D-76B3-400F-ADDB-7AA9FBAD2D1B}"/>
                  </a:ext>
                </a:extLst>
              </p14:cNvPr>
              <p14:cNvContentPartPr/>
              <p14:nvPr/>
            </p14:nvContentPartPr>
            <p14:xfrm>
              <a:off x="-20709" y="2868345"/>
              <a:ext cx="1953000" cy="2382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10675D-76B3-400F-ADDB-7AA9FBAD2D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38709" y="2832345"/>
                <a:ext cx="1988640" cy="24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E2D43A-3955-4E9E-8FC2-359F181D9555}"/>
                  </a:ext>
                </a:extLst>
              </p14:cNvPr>
              <p14:cNvContentPartPr/>
              <p14:nvPr/>
            </p14:nvContentPartPr>
            <p14:xfrm>
              <a:off x="2009691" y="2693745"/>
              <a:ext cx="593280" cy="465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E2D43A-3955-4E9E-8FC2-359F181D95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1691" y="2658105"/>
                <a:ext cx="6289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5F0BF8-4D41-4768-8CFF-53BE79EA91BF}"/>
                  </a:ext>
                </a:extLst>
              </p14:cNvPr>
              <p14:cNvContentPartPr/>
              <p14:nvPr/>
            </p14:nvContentPartPr>
            <p14:xfrm>
              <a:off x="2787291" y="2263185"/>
              <a:ext cx="293400" cy="56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5F0BF8-4D41-4768-8CFF-53BE79EA91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69291" y="2227185"/>
                <a:ext cx="3290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E4BFCAC-48C1-4910-A3AB-74D17F3D4E7D}"/>
                  </a:ext>
                </a:extLst>
              </p14:cNvPr>
              <p14:cNvContentPartPr/>
              <p14:nvPr/>
            </p14:nvContentPartPr>
            <p14:xfrm>
              <a:off x="2788011" y="2747385"/>
              <a:ext cx="543960" cy="294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E4BFCAC-48C1-4910-A3AB-74D17F3D4E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70011" y="2711745"/>
                <a:ext cx="5796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0DF0EB-B152-4778-9790-C7C87F9412F4}"/>
                  </a:ext>
                </a:extLst>
              </p14:cNvPr>
              <p14:cNvContentPartPr/>
              <p14:nvPr/>
            </p14:nvContentPartPr>
            <p14:xfrm>
              <a:off x="2896731" y="3059145"/>
              <a:ext cx="515880" cy="597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0DF0EB-B152-4778-9790-C7C87F9412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79091" y="3023145"/>
                <a:ext cx="55152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3697EE-22C2-4723-A022-D001F6423293}"/>
                  </a:ext>
                </a:extLst>
              </p14:cNvPr>
              <p14:cNvContentPartPr/>
              <p14:nvPr/>
            </p14:nvContentPartPr>
            <p14:xfrm>
              <a:off x="3385611" y="3001905"/>
              <a:ext cx="299880" cy="338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3697EE-22C2-4723-A022-D001F64232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7971" y="2966265"/>
                <a:ext cx="335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C46F72-8ECD-4112-9DF6-AF64C9992CA9}"/>
                  </a:ext>
                </a:extLst>
              </p14:cNvPr>
              <p14:cNvContentPartPr/>
              <p14:nvPr/>
            </p14:nvContentPartPr>
            <p14:xfrm>
              <a:off x="3249891" y="3744945"/>
              <a:ext cx="591120" cy="524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C46F72-8ECD-4112-9DF6-AF64C9992C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32251" y="3709305"/>
                <a:ext cx="6267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AC5402-07A7-4139-9E20-7E70D25B6D07}"/>
                  </a:ext>
                </a:extLst>
              </p14:cNvPr>
              <p14:cNvContentPartPr/>
              <p14:nvPr/>
            </p14:nvContentPartPr>
            <p14:xfrm>
              <a:off x="3304251" y="4442625"/>
              <a:ext cx="813960" cy="237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AC5402-07A7-4139-9E20-7E70D25B6D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86611" y="4406985"/>
                <a:ext cx="8496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9DABCAE-559C-4825-B2AF-9EBE84DFADDE}"/>
                  </a:ext>
                </a:extLst>
              </p14:cNvPr>
              <p14:cNvContentPartPr/>
              <p14:nvPr/>
            </p14:nvContentPartPr>
            <p14:xfrm>
              <a:off x="3711411" y="4852305"/>
              <a:ext cx="173520" cy="367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9DABCAE-559C-4825-B2AF-9EBE84DFADD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3771" y="4816665"/>
                <a:ext cx="2091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F7E9C2-7BB4-43C5-BB30-2B0193249858}"/>
                  </a:ext>
                </a:extLst>
              </p14:cNvPr>
              <p14:cNvContentPartPr/>
              <p14:nvPr/>
            </p14:nvContentPartPr>
            <p14:xfrm>
              <a:off x="3829131" y="4734585"/>
              <a:ext cx="312480" cy="415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F7E9C2-7BB4-43C5-BB30-2B019324985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11491" y="4698945"/>
                <a:ext cx="3481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99FA10-B9E8-4D7C-8B5E-E15EEC289908}"/>
                  </a:ext>
                </a:extLst>
              </p14:cNvPr>
              <p14:cNvContentPartPr/>
              <p14:nvPr/>
            </p14:nvContentPartPr>
            <p14:xfrm>
              <a:off x="4390731" y="4135905"/>
              <a:ext cx="764280" cy="119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99FA10-B9E8-4D7C-8B5E-E15EEC28990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73091" y="4099905"/>
                <a:ext cx="799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BFE381-3423-4850-9DA2-240B61F462DA}"/>
                  </a:ext>
                </a:extLst>
              </p14:cNvPr>
              <p14:cNvContentPartPr/>
              <p14:nvPr/>
            </p14:nvContentPartPr>
            <p14:xfrm>
              <a:off x="4608171" y="3983265"/>
              <a:ext cx="425160" cy="56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BFE381-3423-4850-9DA2-240B61F462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90171" y="3947625"/>
                <a:ext cx="4608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83824A0-8401-43F5-BF11-63993F7A4DAF}"/>
                  </a:ext>
                </a:extLst>
              </p14:cNvPr>
              <p14:cNvContentPartPr/>
              <p14:nvPr/>
            </p14:nvContentPartPr>
            <p14:xfrm>
              <a:off x="5794011" y="3144825"/>
              <a:ext cx="566640" cy="730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83824A0-8401-43F5-BF11-63993F7A4D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76011" y="3108825"/>
                <a:ext cx="60228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A79445-3039-42CF-8A4F-6CCAA35B99FB}"/>
                  </a:ext>
                </a:extLst>
              </p14:cNvPr>
              <p14:cNvContentPartPr/>
              <p14:nvPr/>
            </p14:nvContentPartPr>
            <p14:xfrm>
              <a:off x="5803011" y="3975705"/>
              <a:ext cx="1009800" cy="243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A79445-3039-42CF-8A4F-6CCAA35B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85011" y="3939705"/>
                <a:ext cx="10454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FD66EB3-7B03-4352-A6FF-A6711F7B233F}"/>
                  </a:ext>
                </a:extLst>
              </p14:cNvPr>
              <p14:cNvContentPartPr/>
              <p14:nvPr/>
            </p14:nvContentPartPr>
            <p14:xfrm>
              <a:off x="6065451" y="4327065"/>
              <a:ext cx="364680" cy="482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FD66EB3-7B03-4352-A6FF-A6711F7B23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47451" y="4291065"/>
                <a:ext cx="4003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D21153-7175-4F8F-9984-C89FD10BA93F}"/>
                  </a:ext>
                </a:extLst>
              </p14:cNvPr>
              <p14:cNvContentPartPr/>
              <p14:nvPr/>
            </p14:nvContentPartPr>
            <p14:xfrm>
              <a:off x="6654051" y="4248945"/>
              <a:ext cx="291960" cy="407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D21153-7175-4F8F-9984-C89FD10BA93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36051" y="4212945"/>
                <a:ext cx="327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8013D6C-BFDD-4D3F-90E9-ADD7645C0F1D}"/>
                  </a:ext>
                </a:extLst>
              </p14:cNvPr>
              <p14:cNvContentPartPr/>
              <p14:nvPr/>
            </p14:nvContentPartPr>
            <p14:xfrm>
              <a:off x="7324011" y="3823785"/>
              <a:ext cx="397800" cy="168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8013D6C-BFDD-4D3F-90E9-ADD7645C0F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06011" y="3788145"/>
                <a:ext cx="433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3288704-EC11-4BDB-9124-B3CDDE588284}"/>
                  </a:ext>
                </a:extLst>
              </p14:cNvPr>
              <p14:cNvContentPartPr/>
              <p14:nvPr/>
            </p14:nvContentPartPr>
            <p14:xfrm>
              <a:off x="7333011" y="3630105"/>
              <a:ext cx="295920" cy="405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3288704-EC11-4BDB-9124-B3CDDE58828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15371" y="3594465"/>
                <a:ext cx="3315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213EFE7-A746-40E3-92D8-C8545DDEB0AD}"/>
                  </a:ext>
                </a:extLst>
              </p14:cNvPr>
              <p14:cNvContentPartPr/>
              <p14:nvPr/>
            </p14:nvContentPartPr>
            <p14:xfrm>
              <a:off x="7767531" y="2881665"/>
              <a:ext cx="572400" cy="78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213EFE7-A746-40E3-92D8-C8545DDEB0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49891" y="2846025"/>
                <a:ext cx="60804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2048D7-3143-4AF4-BBE7-9FA55B4F12E4}"/>
                  </a:ext>
                </a:extLst>
              </p14:cNvPr>
              <p14:cNvContentPartPr/>
              <p14:nvPr/>
            </p14:nvContentPartPr>
            <p14:xfrm>
              <a:off x="8066331" y="3760425"/>
              <a:ext cx="492480" cy="195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2048D7-3143-4AF4-BBE7-9FA55B4F12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48691" y="3724425"/>
                <a:ext cx="528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24F7DEE-C05F-4D08-B32C-CC56CA939758}"/>
                  </a:ext>
                </a:extLst>
              </p14:cNvPr>
              <p14:cNvContentPartPr/>
              <p14:nvPr/>
            </p14:nvContentPartPr>
            <p14:xfrm>
              <a:off x="8283771" y="4001265"/>
              <a:ext cx="246600" cy="425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24F7DEE-C05F-4D08-B32C-CC56CA9397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65771" y="3965625"/>
                <a:ext cx="2822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504C24-A7D6-41AF-A3B3-F035EBBA4348}"/>
                  </a:ext>
                </a:extLst>
              </p14:cNvPr>
              <p14:cNvContentPartPr/>
              <p14:nvPr/>
            </p14:nvContentPartPr>
            <p14:xfrm>
              <a:off x="8509851" y="4028265"/>
              <a:ext cx="196560" cy="20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504C24-A7D6-41AF-A3B3-F035EBBA43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92211" y="3992625"/>
                <a:ext cx="2322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992C42-6AF7-4A7D-BEC4-F8B741F02439}"/>
                  </a:ext>
                </a:extLst>
              </p14:cNvPr>
              <p14:cNvContentPartPr/>
              <p14:nvPr/>
            </p14:nvContentPartPr>
            <p14:xfrm>
              <a:off x="8826651" y="3452985"/>
              <a:ext cx="254160" cy="159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992C42-6AF7-4A7D-BEC4-F8B741F024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09011" y="3416985"/>
                <a:ext cx="289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B06C3B6-6C80-4E73-A570-7E1F24FC3B66}"/>
                  </a:ext>
                </a:extLst>
              </p14:cNvPr>
              <p14:cNvContentPartPr/>
              <p14:nvPr/>
            </p14:nvContentPartPr>
            <p14:xfrm>
              <a:off x="8899371" y="3367665"/>
              <a:ext cx="244080" cy="29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B06C3B6-6C80-4E73-A570-7E1F24FC3B6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81371" y="3332025"/>
                <a:ext cx="279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4F2F07-A665-4739-B23A-28EFE6A73594}"/>
                  </a:ext>
                </a:extLst>
              </p14:cNvPr>
              <p14:cNvContentPartPr/>
              <p14:nvPr/>
            </p14:nvContentPartPr>
            <p14:xfrm>
              <a:off x="9840771" y="2426625"/>
              <a:ext cx="629640" cy="670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4F2F07-A665-4739-B23A-28EFE6A735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22771" y="2390985"/>
                <a:ext cx="6652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C634603-0FCB-4D9A-8D58-913FFEB32E42}"/>
                  </a:ext>
                </a:extLst>
              </p14:cNvPr>
              <p14:cNvContentPartPr/>
              <p14:nvPr/>
            </p14:nvContentPartPr>
            <p14:xfrm>
              <a:off x="10040211" y="3141225"/>
              <a:ext cx="629640" cy="244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C634603-0FCB-4D9A-8D58-913FFEB32E4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22211" y="3105225"/>
                <a:ext cx="6652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829FF4-E6F1-4656-AAF0-A87F40A33087}"/>
                  </a:ext>
                </a:extLst>
              </p14:cNvPr>
              <p14:cNvContentPartPr/>
              <p14:nvPr/>
            </p14:nvContentPartPr>
            <p14:xfrm>
              <a:off x="10266291" y="3519585"/>
              <a:ext cx="423720" cy="426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829FF4-E6F1-4656-AAF0-A87F40A3308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48291" y="3483945"/>
                <a:ext cx="4593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42BF4C-2A40-4DFB-87DB-A86423C88132}"/>
                  </a:ext>
                </a:extLst>
              </p14:cNvPr>
              <p14:cNvContentPartPr/>
              <p14:nvPr/>
            </p14:nvContentPartPr>
            <p14:xfrm>
              <a:off x="10700811" y="3384585"/>
              <a:ext cx="453240" cy="27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42BF4C-2A40-4DFB-87DB-A86423C8813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83171" y="3348585"/>
                <a:ext cx="48888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34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673AF5-1809-4896-B156-F58A5517885A}"/>
                  </a:ext>
                </a:extLst>
              </p14:cNvPr>
              <p14:cNvContentPartPr/>
              <p14:nvPr/>
            </p14:nvContentPartPr>
            <p14:xfrm>
              <a:off x="1005291" y="1845585"/>
              <a:ext cx="598680" cy="61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673AF5-1809-4896-B156-F58A55178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651" y="1809585"/>
                <a:ext cx="63432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EF086C-1647-4EF9-8143-3B385537068A}"/>
                  </a:ext>
                </a:extLst>
              </p14:cNvPr>
              <p14:cNvContentPartPr/>
              <p14:nvPr/>
            </p14:nvContentPartPr>
            <p14:xfrm>
              <a:off x="1258011" y="2056905"/>
              <a:ext cx="314280" cy="14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EF086C-1647-4EF9-8143-3B3855370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371" y="2020905"/>
                <a:ext cx="349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BAAC73-5B0F-4914-ACB2-5562A2084000}"/>
                  </a:ext>
                </a:extLst>
              </p14:cNvPr>
              <p14:cNvContentPartPr/>
              <p14:nvPr/>
            </p14:nvContentPartPr>
            <p14:xfrm>
              <a:off x="813771" y="1580985"/>
              <a:ext cx="986760" cy="12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BAAC73-5B0F-4914-ACB2-5562A20840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131" y="1544985"/>
                <a:ext cx="102240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7E5D72-814C-4F84-A6C5-10A3E7E3BC66}"/>
                  </a:ext>
                </a:extLst>
              </p14:cNvPr>
              <p14:cNvContentPartPr/>
              <p14:nvPr/>
            </p14:nvContentPartPr>
            <p14:xfrm>
              <a:off x="3668571" y="1682865"/>
              <a:ext cx="513720" cy="78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7E5D72-814C-4F84-A6C5-10A3E7E3B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0931" y="1647225"/>
                <a:ext cx="54936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952550-89AD-4331-829A-DD306B8C27F8}"/>
                  </a:ext>
                </a:extLst>
              </p14:cNvPr>
              <p14:cNvContentPartPr/>
              <p14:nvPr/>
            </p14:nvContentPartPr>
            <p14:xfrm>
              <a:off x="3564171" y="1493505"/>
              <a:ext cx="765000" cy="102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952550-89AD-4331-829A-DD306B8C27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531" y="1457865"/>
                <a:ext cx="80064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224E5E-0906-4975-92D2-891EFCC2FD17}"/>
                  </a:ext>
                </a:extLst>
              </p14:cNvPr>
              <p14:cNvContentPartPr/>
              <p14:nvPr/>
            </p14:nvContentPartPr>
            <p14:xfrm>
              <a:off x="6578091" y="1700865"/>
              <a:ext cx="313560" cy="24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224E5E-0906-4975-92D2-891EFCC2F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0091" y="1665225"/>
                <a:ext cx="349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7E377A-78CA-48B7-AD1F-025942ECDD13}"/>
                  </a:ext>
                </a:extLst>
              </p14:cNvPr>
              <p14:cNvContentPartPr/>
              <p14:nvPr/>
            </p14:nvContentPartPr>
            <p14:xfrm>
              <a:off x="6262011" y="1412145"/>
              <a:ext cx="783720" cy="89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7E377A-78CA-48B7-AD1F-025942ECDD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4011" y="1376505"/>
                <a:ext cx="8193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60614C-6934-47F6-A371-BD74FCDE4145}"/>
                  </a:ext>
                </a:extLst>
              </p14:cNvPr>
              <p14:cNvContentPartPr/>
              <p14:nvPr/>
            </p14:nvContentPartPr>
            <p14:xfrm>
              <a:off x="8600571" y="1565865"/>
              <a:ext cx="167400" cy="20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60614C-6934-47F6-A371-BD74FCDE41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82571" y="1529865"/>
                <a:ext cx="203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CF5714-78BD-4CEB-839E-7426E78F905C}"/>
                  </a:ext>
                </a:extLst>
              </p14:cNvPr>
              <p14:cNvContentPartPr/>
              <p14:nvPr/>
            </p14:nvContentPartPr>
            <p14:xfrm>
              <a:off x="8527851" y="1391625"/>
              <a:ext cx="700920" cy="600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CF5714-78BD-4CEB-839E-7426E78F90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10211" y="1355985"/>
                <a:ext cx="73656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3E8B9-7B7D-459B-B999-3D35C5C2E7B0}"/>
                  </a:ext>
                </a:extLst>
              </p14:cNvPr>
              <p14:cNvContentPartPr/>
              <p14:nvPr/>
            </p14:nvContentPartPr>
            <p14:xfrm>
              <a:off x="8395731" y="1070865"/>
              <a:ext cx="1109520" cy="113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3E8B9-7B7D-459B-B999-3D35C5C2E7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7731" y="1034865"/>
                <a:ext cx="114516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C9EC84-CDF3-4986-B362-2297D4172723}"/>
                  </a:ext>
                </a:extLst>
              </p14:cNvPr>
              <p14:cNvContentPartPr/>
              <p14:nvPr/>
            </p14:nvContentPartPr>
            <p14:xfrm>
              <a:off x="1106451" y="1058625"/>
              <a:ext cx="2493000" cy="81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C9EC84-CDF3-4986-B362-2297D41727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8811" y="1022985"/>
                <a:ext cx="252864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1AFD39-5B3A-4F72-92ED-D2EFBD24D401}"/>
                  </a:ext>
                </a:extLst>
              </p14:cNvPr>
              <p14:cNvContentPartPr/>
              <p14:nvPr/>
            </p14:nvContentPartPr>
            <p14:xfrm>
              <a:off x="1991331" y="456345"/>
              <a:ext cx="855000" cy="594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1AFD39-5B3A-4F72-92ED-D2EFBD24D4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3691" y="420345"/>
                <a:ext cx="89064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DB598B-6976-485F-9A5E-B7F648605A8F}"/>
                  </a:ext>
                </a:extLst>
              </p14:cNvPr>
              <p14:cNvContentPartPr/>
              <p14:nvPr/>
            </p14:nvContentPartPr>
            <p14:xfrm>
              <a:off x="3603051" y="811665"/>
              <a:ext cx="2761200" cy="80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DB598B-6976-485F-9A5E-B7F648605A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5051" y="775665"/>
                <a:ext cx="279684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DE4ED6-D7D4-47B3-B67D-5BC2E8EB0C60}"/>
                  </a:ext>
                </a:extLst>
              </p14:cNvPr>
              <p14:cNvContentPartPr/>
              <p14:nvPr/>
            </p14:nvContentPartPr>
            <p14:xfrm>
              <a:off x="4843251" y="316665"/>
              <a:ext cx="590400" cy="36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DE4ED6-D7D4-47B3-B67D-5BC2E8EB0C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25251" y="281025"/>
                <a:ext cx="626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0FF1E1-29F7-459F-825E-0ADACA774B2D}"/>
                  </a:ext>
                </a:extLst>
              </p14:cNvPr>
              <p14:cNvContentPartPr/>
              <p14:nvPr/>
            </p14:nvContentPartPr>
            <p14:xfrm>
              <a:off x="6463971" y="434745"/>
              <a:ext cx="2541240" cy="959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0FF1E1-29F7-459F-825E-0ADACA774B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46331" y="398745"/>
                <a:ext cx="257688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FAC645-5F66-4F87-835E-AAB9818C6C30}"/>
                  </a:ext>
                </a:extLst>
              </p14:cNvPr>
              <p14:cNvContentPartPr/>
              <p14:nvPr/>
            </p14:nvContentPartPr>
            <p14:xfrm>
              <a:off x="6789771" y="161145"/>
              <a:ext cx="547920" cy="27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FAC645-5F66-4F87-835E-AAB9818C6C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71771" y="125145"/>
                <a:ext cx="583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F35D49-BEE7-4B5F-A0E8-FCA80967DCB2}"/>
                  </a:ext>
                </a:extLst>
              </p14:cNvPr>
              <p14:cNvContentPartPr/>
              <p14:nvPr/>
            </p14:nvContentPartPr>
            <p14:xfrm>
              <a:off x="11044251" y="1362105"/>
              <a:ext cx="811800" cy="342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F35D49-BEE7-4B5F-A0E8-FCA80967DC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611" y="1326465"/>
                <a:ext cx="847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F1EDC2-7573-4F16-801E-65D3CC134BD8}"/>
                  </a:ext>
                </a:extLst>
              </p14:cNvPr>
              <p14:cNvContentPartPr/>
              <p14:nvPr/>
            </p14:nvContentPartPr>
            <p14:xfrm>
              <a:off x="11098971" y="1281825"/>
              <a:ext cx="314280" cy="284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F1EDC2-7573-4F16-801E-65D3CC134B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81331" y="1245825"/>
                <a:ext cx="3499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2B72E4-5CFA-4399-AC4C-74741670FA2E}"/>
                  </a:ext>
                </a:extLst>
              </p14:cNvPr>
              <p14:cNvContentPartPr/>
              <p14:nvPr/>
            </p14:nvContentPartPr>
            <p14:xfrm>
              <a:off x="11098971" y="940185"/>
              <a:ext cx="626040" cy="417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2B72E4-5CFA-4399-AC4C-74741670FA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81331" y="904545"/>
                <a:ext cx="6616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77FDFD-1017-4670-998F-218FC817A308}"/>
                  </a:ext>
                </a:extLst>
              </p14:cNvPr>
              <p14:cNvContentPartPr/>
              <p14:nvPr/>
            </p14:nvContentPartPr>
            <p14:xfrm>
              <a:off x="10911771" y="751185"/>
              <a:ext cx="1149840" cy="123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77FDFD-1017-4670-998F-218FC817A3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93771" y="715185"/>
                <a:ext cx="118548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866BA7-0B39-467C-B5DA-AD45E67A1E2F}"/>
                  </a:ext>
                </a:extLst>
              </p14:cNvPr>
              <p14:cNvContentPartPr/>
              <p14:nvPr/>
            </p14:nvContentPartPr>
            <p14:xfrm>
              <a:off x="9234171" y="387585"/>
              <a:ext cx="1904400" cy="87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866BA7-0B39-467C-B5DA-AD45E67A1E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16531" y="351945"/>
                <a:ext cx="19400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AEB785-376B-412E-9E9A-07899CFD4BFF}"/>
                  </a:ext>
                </a:extLst>
              </p14:cNvPr>
              <p14:cNvContentPartPr/>
              <p14:nvPr/>
            </p14:nvContentPartPr>
            <p14:xfrm>
              <a:off x="9804771" y="225585"/>
              <a:ext cx="122040" cy="98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AEB785-376B-412E-9E9A-07899CFD4B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86771" y="189585"/>
                <a:ext cx="157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EDBA07-6462-49D8-91BF-8D1B8097D9BD}"/>
                  </a:ext>
                </a:extLst>
              </p14:cNvPr>
              <p14:cNvContentPartPr/>
              <p14:nvPr/>
            </p14:nvContentPartPr>
            <p14:xfrm>
              <a:off x="9237411" y="1855665"/>
              <a:ext cx="2034360" cy="906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EDBA07-6462-49D8-91BF-8D1B8097D9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19411" y="1819665"/>
                <a:ext cx="207000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8AC6D2-6B96-496A-9713-5A99184C327C}"/>
                  </a:ext>
                </a:extLst>
              </p14:cNvPr>
              <p14:cNvContentPartPr/>
              <p14:nvPr/>
            </p14:nvContentPartPr>
            <p14:xfrm>
              <a:off x="10130571" y="3005505"/>
              <a:ext cx="173160" cy="31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8AC6D2-6B96-496A-9713-5A99184C32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12571" y="2969505"/>
                <a:ext cx="208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9EBC85-A2C6-4F33-8E1D-8F0659038C1B}"/>
                  </a:ext>
                </a:extLst>
              </p14:cNvPr>
              <p14:cNvContentPartPr/>
              <p14:nvPr/>
            </p14:nvContentPartPr>
            <p14:xfrm>
              <a:off x="6527691" y="2262825"/>
              <a:ext cx="2244600" cy="997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9EBC85-A2C6-4F33-8E1D-8F0659038C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09691" y="2226825"/>
                <a:ext cx="2280240" cy="10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404818-BC45-43C7-B64C-7D56585F06E0}"/>
                  </a:ext>
                </a:extLst>
              </p14:cNvPr>
              <p14:cNvContentPartPr/>
              <p14:nvPr/>
            </p14:nvContentPartPr>
            <p14:xfrm>
              <a:off x="7577451" y="3398985"/>
              <a:ext cx="696960" cy="651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404818-BC45-43C7-B64C-7D56585F06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9451" y="3363345"/>
                <a:ext cx="73260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8C152A-CB3E-4547-98AF-918500309B0A}"/>
                  </a:ext>
                </a:extLst>
              </p14:cNvPr>
              <p14:cNvContentPartPr/>
              <p14:nvPr/>
            </p14:nvContentPartPr>
            <p14:xfrm>
              <a:off x="4199571" y="2226825"/>
              <a:ext cx="2364480" cy="942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8C152A-CB3E-4547-98AF-918500309B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81571" y="2191185"/>
                <a:ext cx="240012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5C84E2-7A6F-452B-BAAF-26510566D793}"/>
                  </a:ext>
                </a:extLst>
              </p14:cNvPr>
              <p14:cNvContentPartPr/>
              <p14:nvPr/>
            </p14:nvContentPartPr>
            <p14:xfrm>
              <a:off x="4879251" y="3240585"/>
              <a:ext cx="822240" cy="872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5C84E2-7A6F-452B-BAAF-26510566D7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611" y="3204945"/>
                <a:ext cx="8578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72F2E2-3A61-42E2-960D-079310DBAF2B}"/>
                  </a:ext>
                </a:extLst>
              </p14:cNvPr>
              <p14:cNvContentPartPr/>
              <p14:nvPr/>
            </p14:nvContentPartPr>
            <p14:xfrm>
              <a:off x="1133091" y="2633985"/>
              <a:ext cx="3049560" cy="1284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72F2E2-3A61-42E2-960D-079310DBAF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5091" y="2598345"/>
                <a:ext cx="3085200" cy="13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C97A4A-09EF-4FD3-850F-F19F0C8A5170}"/>
                  </a:ext>
                </a:extLst>
              </p14:cNvPr>
              <p14:cNvContentPartPr/>
              <p14:nvPr/>
            </p14:nvContentPartPr>
            <p14:xfrm>
              <a:off x="2054691" y="4098825"/>
              <a:ext cx="1014840" cy="866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C97A4A-09EF-4FD3-850F-F19F0C8A51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36691" y="4063185"/>
                <a:ext cx="105048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7BC15B-29E5-4896-87B0-EEFAE51A0EC9}"/>
                  </a:ext>
                </a:extLst>
              </p14:cNvPr>
              <p14:cNvContentPartPr/>
              <p14:nvPr/>
            </p14:nvContentPartPr>
            <p14:xfrm>
              <a:off x="117171" y="375345"/>
              <a:ext cx="497880" cy="1136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7BC15B-29E5-4896-87B0-EEFAE51A0E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531" y="339345"/>
                <a:ext cx="53352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502977-A89B-44B3-AA12-C7C2D2653BA4}"/>
                  </a:ext>
                </a:extLst>
              </p14:cNvPr>
              <p14:cNvContentPartPr/>
              <p14:nvPr/>
            </p14:nvContentPartPr>
            <p14:xfrm>
              <a:off x="325611" y="460305"/>
              <a:ext cx="570600" cy="1222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502977-A89B-44B3-AA12-C7C2D2653B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7971" y="424665"/>
                <a:ext cx="606240" cy="12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66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BEF18-9E24-467E-BD61-35767E6657AA}"/>
                  </a:ext>
                </a:extLst>
              </p14:cNvPr>
              <p14:cNvContentPartPr/>
              <p14:nvPr/>
            </p14:nvContentPartPr>
            <p14:xfrm>
              <a:off x="1709451" y="1257345"/>
              <a:ext cx="369360" cy="54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BEF18-9E24-467E-BD61-35767E665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811" y="1221345"/>
                <a:ext cx="4050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4536A0-0E19-459F-9B18-D8EB6F52C242}"/>
                  </a:ext>
                </a:extLst>
              </p14:cNvPr>
              <p14:cNvContentPartPr/>
              <p14:nvPr/>
            </p14:nvContentPartPr>
            <p14:xfrm>
              <a:off x="1801251" y="1514745"/>
              <a:ext cx="84240" cy="6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4536A0-0E19-459F-9B18-D8EB6F52C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3251" y="1478745"/>
                <a:ext cx="119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836BB-4DFD-4329-AF47-4CAEACDBF2A1}"/>
                  </a:ext>
                </a:extLst>
              </p14:cNvPr>
              <p14:cNvContentPartPr/>
              <p14:nvPr/>
            </p14:nvContentPartPr>
            <p14:xfrm>
              <a:off x="1239291" y="1107585"/>
              <a:ext cx="996840" cy="8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836BB-4DFD-4329-AF47-4CAEACDBF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291" y="1071585"/>
                <a:ext cx="10324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BA9A64-6AC6-446B-9487-FF280A44847E}"/>
                  </a:ext>
                </a:extLst>
              </p14:cNvPr>
              <p14:cNvContentPartPr/>
              <p14:nvPr/>
            </p14:nvContentPartPr>
            <p14:xfrm>
              <a:off x="2036691" y="3702825"/>
              <a:ext cx="630000" cy="70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BA9A64-6AC6-446B-9487-FF280A448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8691" y="3667185"/>
                <a:ext cx="66564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8C1E8A-F53B-46E3-B29F-C4D0B06A6A65}"/>
                  </a:ext>
                </a:extLst>
              </p14:cNvPr>
              <p14:cNvContentPartPr/>
              <p14:nvPr/>
            </p14:nvContentPartPr>
            <p14:xfrm>
              <a:off x="1868931" y="3413385"/>
              <a:ext cx="1076040" cy="107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8C1E8A-F53B-46E3-B29F-C4D0B06A6A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1291" y="3377385"/>
                <a:ext cx="111168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3866B1-6566-4D0A-8954-CE8BC58F0F0D}"/>
                  </a:ext>
                </a:extLst>
              </p14:cNvPr>
              <p14:cNvContentPartPr/>
              <p14:nvPr/>
            </p14:nvContentPartPr>
            <p14:xfrm>
              <a:off x="5126571" y="2425905"/>
              <a:ext cx="406440" cy="30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3866B1-6566-4D0A-8954-CE8BC58F0F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8571" y="2390265"/>
                <a:ext cx="4420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D71DA0-E877-433C-BFD5-18B0A9F85647}"/>
                  </a:ext>
                </a:extLst>
              </p14:cNvPr>
              <p14:cNvContentPartPr/>
              <p14:nvPr/>
            </p14:nvContentPartPr>
            <p14:xfrm>
              <a:off x="4906611" y="2199465"/>
              <a:ext cx="853560" cy="60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D71DA0-E877-433C-BFD5-18B0A9F856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8611" y="2163825"/>
                <a:ext cx="8892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08C9D6-4C7F-4BEB-946E-7498CB81D99E}"/>
                  </a:ext>
                </a:extLst>
              </p14:cNvPr>
              <p14:cNvContentPartPr/>
              <p14:nvPr/>
            </p14:nvContentPartPr>
            <p14:xfrm>
              <a:off x="5630931" y="895905"/>
              <a:ext cx="118080" cy="21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08C9D6-4C7F-4BEB-946E-7498CB81D9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2931" y="859905"/>
                <a:ext cx="153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8A8DD-2C0C-4FF6-AF12-40CB374E9C66}"/>
                  </a:ext>
                </a:extLst>
              </p14:cNvPr>
              <p14:cNvContentPartPr/>
              <p14:nvPr/>
            </p14:nvContentPartPr>
            <p14:xfrm>
              <a:off x="5332131" y="738945"/>
              <a:ext cx="533160" cy="52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8A8DD-2C0C-4FF6-AF12-40CB374E9C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4131" y="702945"/>
                <a:ext cx="5688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06445B-BE97-4E78-9DEA-5C1369481054}"/>
                  </a:ext>
                </a:extLst>
              </p14:cNvPr>
              <p14:cNvContentPartPr/>
              <p14:nvPr/>
            </p14:nvContentPartPr>
            <p14:xfrm>
              <a:off x="5166891" y="487305"/>
              <a:ext cx="1071000" cy="74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06445B-BE97-4E78-9DEA-5C13694810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9251" y="451305"/>
                <a:ext cx="11066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9974D8-A45B-4D2B-9188-8B6E0C8EEBE9}"/>
                  </a:ext>
                </a:extLst>
              </p14:cNvPr>
              <p14:cNvContentPartPr/>
              <p14:nvPr/>
            </p14:nvContentPartPr>
            <p14:xfrm>
              <a:off x="7327971" y="2484585"/>
              <a:ext cx="390600" cy="40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9974D8-A45B-4D2B-9188-8B6E0C8EEB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9971" y="2448585"/>
                <a:ext cx="426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41DACA-17CA-4D93-A68B-B617C7A83097}"/>
                  </a:ext>
                </a:extLst>
              </p14:cNvPr>
              <p14:cNvContentPartPr/>
              <p14:nvPr/>
            </p14:nvContentPartPr>
            <p14:xfrm>
              <a:off x="7504731" y="2622825"/>
              <a:ext cx="108000" cy="8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41DACA-17CA-4D93-A68B-B617C7A830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7091" y="2587185"/>
                <a:ext cx="143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B280E3-ECF5-42B3-A507-3F816CE70ECD}"/>
                  </a:ext>
                </a:extLst>
              </p14:cNvPr>
              <p14:cNvContentPartPr/>
              <p14:nvPr/>
            </p14:nvContentPartPr>
            <p14:xfrm>
              <a:off x="7821891" y="2337345"/>
              <a:ext cx="936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B280E3-ECF5-42B3-A507-3F816CE70E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3891" y="2301345"/>
                <a:ext cx="45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60F4D5-3021-4496-AACE-B29A1A8A5576}"/>
                  </a:ext>
                </a:extLst>
              </p14:cNvPr>
              <p14:cNvContentPartPr/>
              <p14:nvPr/>
            </p14:nvContentPartPr>
            <p14:xfrm>
              <a:off x="7305651" y="2376945"/>
              <a:ext cx="240480" cy="10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60F4D5-3021-4496-AACE-B29A1A8A55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8011" y="2341305"/>
                <a:ext cx="276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14C527-B883-4DF2-B349-5CAED03AF809}"/>
                  </a:ext>
                </a:extLst>
              </p14:cNvPr>
              <p14:cNvContentPartPr/>
              <p14:nvPr/>
            </p14:nvContentPartPr>
            <p14:xfrm>
              <a:off x="7036011" y="2193345"/>
              <a:ext cx="995400" cy="1012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14C527-B883-4DF2-B349-5CAED03AF8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18011" y="2157705"/>
                <a:ext cx="103104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328D5F-7E7E-4709-B167-34A6F56CD7C3}"/>
                  </a:ext>
                </a:extLst>
              </p14:cNvPr>
              <p14:cNvContentPartPr/>
              <p14:nvPr/>
            </p14:nvContentPartPr>
            <p14:xfrm>
              <a:off x="6565851" y="4598865"/>
              <a:ext cx="414720" cy="667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328D5F-7E7E-4709-B167-34A6F56CD7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7851" y="4562865"/>
                <a:ext cx="45036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CFB1B2-310E-4369-B663-0788772FC928}"/>
                  </a:ext>
                </a:extLst>
              </p14:cNvPr>
              <p14:cNvContentPartPr/>
              <p14:nvPr/>
            </p14:nvContentPartPr>
            <p14:xfrm>
              <a:off x="6617691" y="4982265"/>
              <a:ext cx="500760" cy="15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CFB1B2-310E-4369-B663-0788772FC9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99691" y="4946265"/>
                <a:ext cx="536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697BB6-CE86-48FA-AB47-455DF9F5EF4B}"/>
                  </a:ext>
                </a:extLst>
              </p14:cNvPr>
              <p14:cNvContentPartPr/>
              <p14:nvPr/>
            </p14:nvContentPartPr>
            <p14:xfrm>
              <a:off x="6079851" y="4033665"/>
              <a:ext cx="1402200" cy="172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697BB6-CE86-48FA-AB47-455DF9F5EF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62211" y="3997665"/>
                <a:ext cx="1437840" cy="18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72A7A0-804D-473A-B309-2268E740B383}"/>
                  </a:ext>
                </a:extLst>
              </p14:cNvPr>
              <p14:cNvContentPartPr/>
              <p14:nvPr/>
            </p14:nvContentPartPr>
            <p14:xfrm>
              <a:off x="6572331" y="5069745"/>
              <a:ext cx="163080" cy="326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72A7A0-804D-473A-B309-2268E740B3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4691" y="5033745"/>
                <a:ext cx="198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5751BF-4B72-47A5-8BC9-45F56996AAE3}"/>
                  </a:ext>
                </a:extLst>
              </p14:cNvPr>
              <p14:cNvContentPartPr/>
              <p14:nvPr/>
            </p14:nvContentPartPr>
            <p14:xfrm>
              <a:off x="6579171" y="4626585"/>
              <a:ext cx="370800" cy="752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5751BF-4B72-47A5-8BC9-45F56996AA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61171" y="4590945"/>
                <a:ext cx="40644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6C3C1B-FF9D-4FDF-A3E5-54C5AFFD0F38}"/>
                  </a:ext>
                </a:extLst>
              </p14:cNvPr>
              <p14:cNvContentPartPr/>
              <p14:nvPr/>
            </p14:nvContentPartPr>
            <p14:xfrm>
              <a:off x="9866691" y="1246545"/>
              <a:ext cx="416880" cy="63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6C3C1B-FF9D-4FDF-A3E5-54C5AFFD0F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8691" y="1210545"/>
                <a:ext cx="4525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7510C7-C07F-415C-8FF1-5373DF861FB5}"/>
                  </a:ext>
                </a:extLst>
              </p14:cNvPr>
              <p14:cNvContentPartPr/>
              <p14:nvPr/>
            </p14:nvContentPartPr>
            <p14:xfrm>
              <a:off x="9411651" y="931185"/>
              <a:ext cx="1236240" cy="110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7510C7-C07F-415C-8FF1-5373DF861F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4011" y="895545"/>
                <a:ext cx="1271880" cy="11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E5A825-742A-4B9A-94D8-B39B14C63B94}"/>
                  </a:ext>
                </a:extLst>
              </p14:cNvPr>
              <p14:cNvContentPartPr/>
              <p14:nvPr/>
            </p14:nvContentPartPr>
            <p14:xfrm>
              <a:off x="9985851" y="4091625"/>
              <a:ext cx="281160" cy="52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E5A825-742A-4B9A-94D8-B39B14C63B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67851" y="4055985"/>
                <a:ext cx="316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5D78EA-AD3F-4D1C-AE4D-DE5F04D33592}"/>
                  </a:ext>
                </a:extLst>
              </p14:cNvPr>
              <p14:cNvContentPartPr/>
              <p14:nvPr/>
            </p14:nvContentPartPr>
            <p14:xfrm>
              <a:off x="9766611" y="3792825"/>
              <a:ext cx="655560" cy="854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5D78EA-AD3F-4D1C-AE4D-DE5F04D335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48971" y="3756825"/>
                <a:ext cx="69120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A3967E-718A-4CF3-B6E8-84266AFC08B3}"/>
                  </a:ext>
                </a:extLst>
              </p14:cNvPr>
              <p14:cNvContentPartPr/>
              <p14:nvPr/>
            </p14:nvContentPartPr>
            <p14:xfrm>
              <a:off x="2118411" y="1063665"/>
              <a:ext cx="3016440" cy="30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A3967E-718A-4CF3-B6E8-84266AFC08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0411" y="1028025"/>
                <a:ext cx="3052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CEF5A3-325D-452E-AA6F-B32A7C5EDD38}"/>
                  </a:ext>
                </a:extLst>
              </p14:cNvPr>
              <p14:cNvContentPartPr/>
              <p14:nvPr/>
            </p14:nvContentPartPr>
            <p14:xfrm>
              <a:off x="2692611" y="460665"/>
              <a:ext cx="572040" cy="504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CEF5A3-325D-452E-AA6F-B32A7C5EDD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74611" y="425025"/>
                <a:ext cx="6076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DFDD82-9B3D-4C88-8F29-F6AAE4271EDB}"/>
                  </a:ext>
                </a:extLst>
              </p14:cNvPr>
              <p14:cNvContentPartPr/>
              <p14:nvPr/>
            </p14:nvContentPartPr>
            <p14:xfrm>
              <a:off x="2942091" y="705465"/>
              <a:ext cx="311040" cy="181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DFDD82-9B3D-4C88-8F29-F6AAE4271E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24091" y="669465"/>
                <a:ext cx="346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5DECB0-E0AB-41D5-9F90-EB5CC4EDA406}"/>
                  </a:ext>
                </a:extLst>
              </p14:cNvPr>
              <p14:cNvContentPartPr/>
              <p14:nvPr/>
            </p14:nvContentPartPr>
            <p14:xfrm>
              <a:off x="1801251" y="1828665"/>
              <a:ext cx="315000" cy="165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5DECB0-E0AB-41D5-9F90-EB5CC4EDA4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3251" y="1792665"/>
                <a:ext cx="350640" cy="17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F7C237-9056-4BED-9503-1EFAD429A892}"/>
                  </a:ext>
                </a:extLst>
              </p14:cNvPr>
              <p14:cNvContentPartPr/>
              <p14:nvPr/>
            </p14:nvContentPartPr>
            <p14:xfrm>
              <a:off x="778491" y="2469825"/>
              <a:ext cx="715320" cy="72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F7C237-9056-4BED-9503-1EFAD429A8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0491" y="2433825"/>
                <a:ext cx="7509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EB1EFC-6E00-4ADD-9136-E60CA34423A4}"/>
                  </a:ext>
                </a:extLst>
              </p14:cNvPr>
              <p14:cNvContentPartPr/>
              <p14:nvPr/>
            </p14:nvContentPartPr>
            <p14:xfrm>
              <a:off x="1982331" y="1656585"/>
              <a:ext cx="2925360" cy="834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EB1EFC-6E00-4ADD-9136-E60CA34423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64691" y="1620585"/>
                <a:ext cx="296100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D15A95-7AD3-4514-A728-B138EF73E490}"/>
                  </a:ext>
                </a:extLst>
              </p14:cNvPr>
              <p14:cNvContentPartPr/>
              <p14:nvPr/>
            </p14:nvContentPartPr>
            <p14:xfrm>
              <a:off x="2797371" y="2190465"/>
              <a:ext cx="617040" cy="387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D15A95-7AD3-4514-A728-B138EF73E4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79371" y="2154825"/>
                <a:ext cx="6526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758969-7FFE-416E-8079-A97C610BEB6C}"/>
                  </a:ext>
                </a:extLst>
              </p14:cNvPr>
              <p14:cNvContentPartPr/>
              <p14:nvPr/>
            </p14:nvContentPartPr>
            <p14:xfrm>
              <a:off x="2851731" y="2814705"/>
              <a:ext cx="2500200" cy="1222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758969-7FFE-416E-8079-A97C610BEB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33731" y="2779065"/>
                <a:ext cx="25358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3F71E6-DA9A-4D73-8BE3-A28899DE64A3}"/>
                  </a:ext>
                </a:extLst>
              </p14:cNvPr>
              <p14:cNvContentPartPr/>
              <p14:nvPr/>
            </p14:nvContentPartPr>
            <p14:xfrm>
              <a:off x="3548691" y="3104865"/>
              <a:ext cx="291960" cy="304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3F71E6-DA9A-4D73-8BE3-A28899DE64A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30691" y="3069225"/>
                <a:ext cx="327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C32CAF-96A9-4D4F-B642-94FA89AA088A}"/>
                  </a:ext>
                </a:extLst>
              </p14:cNvPr>
              <p14:cNvContentPartPr/>
              <p14:nvPr/>
            </p14:nvContentPartPr>
            <p14:xfrm>
              <a:off x="5467851" y="1285785"/>
              <a:ext cx="154080" cy="1013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C32CAF-96A9-4D4F-B642-94FA89AA08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50211" y="1250145"/>
                <a:ext cx="1897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13C3DF-ADC5-4DA0-8C71-02C0EF8E61BA}"/>
                  </a:ext>
                </a:extLst>
              </p14:cNvPr>
              <p14:cNvContentPartPr/>
              <p14:nvPr/>
            </p14:nvContentPartPr>
            <p14:xfrm>
              <a:off x="5151051" y="1349145"/>
              <a:ext cx="383400" cy="399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13C3DF-ADC5-4DA0-8C71-02C0EF8E61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33411" y="1313145"/>
                <a:ext cx="4190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7F892FB-8B84-4099-B59D-35E3B955347B}"/>
                  </a:ext>
                </a:extLst>
              </p14:cNvPr>
              <p14:cNvContentPartPr/>
              <p14:nvPr/>
            </p14:nvContentPartPr>
            <p14:xfrm>
              <a:off x="2779011" y="4376025"/>
              <a:ext cx="3383280" cy="533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7F892FB-8B84-4099-B59D-35E3B95534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61371" y="4340025"/>
                <a:ext cx="34189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76B9B1-D61D-4A47-ABF3-0D6120ECFC8C}"/>
                  </a:ext>
                </a:extLst>
              </p14:cNvPr>
              <p14:cNvContentPartPr/>
              <p14:nvPr/>
            </p14:nvContentPartPr>
            <p14:xfrm>
              <a:off x="4233051" y="5133105"/>
              <a:ext cx="656640" cy="880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76B9B1-D61D-4A47-ABF3-0D6120ECFC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15051" y="5097105"/>
                <a:ext cx="69228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181278-DE1B-4F9A-8187-AC75D0D5828C}"/>
                  </a:ext>
                </a:extLst>
              </p14:cNvPr>
              <p14:cNvContentPartPr/>
              <p14:nvPr/>
            </p14:nvContentPartPr>
            <p14:xfrm>
              <a:off x="5594931" y="2824425"/>
              <a:ext cx="1054080" cy="1298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181278-DE1B-4F9A-8187-AC75D0D582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76931" y="2788425"/>
                <a:ext cx="1089720" cy="13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5C5AD9F-B47E-4B54-89F9-E93A907EA974}"/>
                  </a:ext>
                </a:extLst>
              </p14:cNvPr>
              <p14:cNvContentPartPr/>
              <p14:nvPr/>
            </p14:nvContentPartPr>
            <p14:xfrm>
              <a:off x="5411331" y="3521385"/>
              <a:ext cx="348120" cy="69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5C5AD9F-B47E-4B54-89F9-E93A907EA9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3691" y="3485385"/>
                <a:ext cx="38376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AFF832-A485-4777-BDCC-D49CCEC6671D}"/>
                  </a:ext>
                </a:extLst>
              </p14:cNvPr>
              <p14:cNvContentPartPr/>
              <p14:nvPr/>
            </p14:nvContentPartPr>
            <p14:xfrm>
              <a:off x="6101451" y="732825"/>
              <a:ext cx="3340080" cy="552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AFF832-A485-4777-BDCC-D49CCEC667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83811" y="697185"/>
                <a:ext cx="33757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F0ACCC2-66B8-4FFF-9692-3ED534740D92}"/>
                  </a:ext>
                </a:extLst>
              </p14:cNvPr>
              <p14:cNvContentPartPr/>
              <p14:nvPr/>
            </p14:nvContentPartPr>
            <p14:xfrm>
              <a:off x="8274411" y="220185"/>
              <a:ext cx="453960" cy="658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F0ACCC2-66B8-4FFF-9692-3ED534740D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56411" y="184545"/>
                <a:ext cx="48960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49C92E-B743-4BF1-9838-3B9242DE5377}"/>
                  </a:ext>
                </a:extLst>
              </p14:cNvPr>
              <p14:cNvContentPartPr/>
              <p14:nvPr/>
            </p14:nvContentPartPr>
            <p14:xfrm>
              <a:off x="6093171" y="1038105"/>
              <a:ext cx="1112040" cy="118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49C92E-B743-4BF1-9838-3B9242DE537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75531" y="1002465"/>
                <a:ext cx="114768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E02B33-974D-4262-A1B3-7C7F5FB3A453}"/>
                  </a:ext>
                </a:extLst>
              </p14:cNvPr>
              <p14:cNvContentPartPr/>
              <p14:nvPr/>
            </p14:nvContentPartPr>
            <p14:xfrm>
              <a:off x="6282531" y="1727145"/>
              <a:ext cx="345960" cy="56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E02B33-974D-4262-A1B3-7C7F5FB3A4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64891" y="1691505"/>
                <a:ext cx="3816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864CDE-7962-49AF-A219-48F1D3D013A2}"/>
                  </a:ext>
                </a:extLst>
              </p14:cNvPr>
              <p14:cNvContentPartPr/>
              <p14:nvPr/>
            </p14:nvContentPartPr>
            <p14:xfrm>
              <a:off x="7930611" y="1804185"/>
              <a:ext cx="1729440" cy="993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864CDE-7962-49AF-A219-48F1D3D013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12611" y="1768185"/>
                <a:ext cx="176508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8A7C90-66FA-40B9-90D0-18ADC89C4A61}"/>
                  </a:ext>
                </a:extLst>
              </p14:cNvPr>
              <p14:cNvContentPartPr/>
              <p14:nvPr/>
            </p14:nvContentPartPr>
            <p14:xfrm>
              <a:off x="8328771" y="1555065"/>
              <a:ext cx="311400" cy="654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8A7C90-66FA-40B9-90D0-18ADC89C4A6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11131" y="1519065"/>
                <a:ext cx="3470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ACD710-777B-4E35-ACCF-7DD450B83B34}"/>
                  </a:ext>
                </a:extLst>
              </p14:cNvPr>
              <p14:cNvContentPartPr/>
              <p14:nvPr/>
            </p14:nvContentPartPr>
            <p14:xfrm>
              <a:off x="7346691" y="3177585"/>
              <a:ext cx="249120" cy="139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ACD710-777B-4E35-ACCF-7DD450B83B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28691" y="3141585"/>
                <a:ext cx="28476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D41C11-2A80-4784-9C99-9CA191048F43}"/>
                  </a:ext>
                </a:extLst>
              </p14:cNvPr>
              <p14:cNvContentPartPr/>
              <p14:nvPr/>
            </p14:nvContentPartPr>
            <p14:xfrm>
              <a:off x="7604451" y="3928905"/>
              <a:ext cx="354600" cy="408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D41C11-2A80-4784-9C99-9CA191048F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86451" y="3892905"/>
                <a:ext cx="390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692B16-A4DB-44AA-AAED-9E77C51F1445}"/>
                  </a:ext>
                </a:extLst>
              </p14:cNvPr>
              <p14:cNvContentPartPr/>
              <p14:nvPr/>
            </p14:nvContentPartPr>
            <p14:xfrm>
              <a:off x="7903251" y="2853225"/>
              <a:ext cx="1827360" cy="1195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692B16-A4DB-44AA-AAED-9E77C51F14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85251" y="2817585"/>
                <a:ext cx="186300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4F664AF-57BA-449A-8E32-834FB9C9378A}"/>
                  </a:ext>
                </a:extLst>
              </p14:cNvPr>
              <p14:cNvContentPartPr/>
              <p14:nvPr/>
            </p14:nvContentPartPr>
            <p14:xfrm>
              <a:off x="9985851" y="4145985"/>
              <a:ext cx="55080" cy="45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4F664AF-57BA-449A-8E32-834FB9C937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67851" y="4110345"/>
                <a:ext cx="907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54C956-32E8-43F3-8E82-435638CB72D7}"/>
                  </a:ext>
                </a:extLst>
              </p14:cNvPr>
              <p14:cNvContentPartPr/>
              <p14:nvPr/>
            </p14:nvContentPartPr>
            <p14:xfrm>
              <a:off x="10121571" y="4137345"/>
              <a:ext cx="163440" cy="403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54C956-32E8-43F3-8E82-435638CB72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03571" y="4101345"/>
                <a:ext cx="1990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00F3F3-BDEE-4238-B552-1CF18734E7DE}"/>
                  </a:ext>
                </a:extLst>
              </p14:cNvPr>
              <p14:cNvContentPartPr/>
              <p14:nvPr/>
            </p14:nvContentPartPr>
            <p14:xfrm>
              <a:off x="8527851" y="2851425"/>
              <a:ext cx="626760" cy="462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00F3F3-BDEE-4238-B552-1CF18734E7D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10211" y="2815425"/>
                <a:ext cx="6624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31B2B37-2522-4690-BBC3-4AAAB0598F77}"/>
                  </a:ext>
                </a:extLst>
              </p14:cNvPr>
              <p14:cNvContentPartPr/>
              <p14:nvPr/>
            </p14:nvContentPartPr>
            <p14:xfrm>
              <a:off x="7378371" y="4350825"/>
              <a:ext cx="2458440" cy="709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1B2B37-2522-4690-BBC3-4AAAB0598F7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60371" y="4315185"/>
                <a:ext cx="249408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AA8D31E-1977-4E13-B38D-29C9E253CD00}"/>
                  </a:ext>
                </a:extLst>
              </p14:cNvPr>
              <p14:cNvContentPartPr/>
              <p14:nvPr/>
            </p14:nvContentPartPr>
            <p14:xfrm>
              <a:off x="8538291" y="4893345"/>
              <a:ext cx="688320" cy="87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AA8D31E-1977-4E13-B38D-29C9E253CD0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20291" y="4857705"/>
                <a:ext cx="7239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29E909-EB3A-4B12-89CC-286FE5F03047}"/>
                  </a:ext>
                </a:extLst>
              </p14:cNvPr>
              <p14:cNvContentPartPr/>
              <p14:nvPr/>
            </p14:nvContentPartPr>
            <p14:xfrm>
              <a:off x="10148571" y="2018385"/>
              <a:ext cx="82800" cy="1704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29E909-EB3A-4B12-89CC-286FE5F030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30571" y="1982745"/>
                <a:ext cx="118440" cy="17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11FA888-5F09-4B11-996C-2C1BB6BFDD3A}"/>
                  </a:ext>
                </a:extLst>
              </p14:cNvPr>
              <p14:cNvContentPartPr/>
              <p14:nvPr/>
            </p14:nvContentPartPr>
            <p14:xfrm>
              <a:off x="10448091" y="2672145"/>
              <a:ext cx="391680" cy="696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11FA888-5F09-4B11-996C-2C1BB6BFDD3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30091" y="2636145"/>
                <a:ext cx="42732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8167C4F-CC1E-40B9-87A4-E9EA0F550A32}"/>
                  </a:ext>
                </a:extLst>
              </p14:cNvPr>
              <p14:cNvContentPartPr/>
              <p14:nvPr/>
            </p14:nvContentPartPr>
            <p14:xfrm>
              <a:off x="770211" y="731385"/>
              <a:ext cx="1564560" cy="1339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8167C4F-CC1E-40B9-87A4-E9EA0F550A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2571" y="695745"/>
                <a:ext cx="160020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BB997F1-538C-4D3B-9FA6-B4820CE4C8AB}"/>
                  </a:ext>
                </a:extLst>
              </p14:cNvPr>
              <p14:cNvContentPartPr/>
              <p14:nvPr/>
            </p14:nvContentPartPr>
            <p14:xfrm>
              <a:off x="9468531" y="3716145"/>
              <a:ext cx="1370160" cy="1239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BB997F1-538C-4D3B-9FA6-B4820CE4C8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50891" y="3680145"/>
                <a:ext cx="1405800" cy="13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0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19672B-EEC4-4809-AC36-664E69AF1CEE}"/>
                  </a:ext>
                </a:extLst>
              </p14:cNvPr>
              <p14:cNvContentPartPr/>
              <p14:nvPr/>
            </p14:nvContentPartPr>
            <p14:xfrm>
              <a:off x="1701531" y="760545"/>
              <a:ext cx="3982680" cy="271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19672B-EEC4-4809-AC36-664E69AF1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3891" y="742905"/>
                <a:ext cx="4018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A05A6B-FD1B-4C92-95A5-27D6F71BDFDA}"/>
                  </a:ext>
                </a:extLst>
              </p14:cNvPr>
              <p14:cNvContentPartPr/>
              <p14:nvPr/>
            </p14:nvContentPartPr>
            <p14:xfrm>
              <a:off x="2730051" y="287505"/>
              <a:ext cx="620640" cy="409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A05A6B-FD1B-4C92-95A5-27D6F71BD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2411" y="269865"/>
                <a:ext cx="6562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B67F5C-C75B-4DC4-B16A-6CB6D1575EC4}"/>
                  </a:ext>
                </a:extLst>
              </p14:cNvPr>
              <p14:cNvContentPartPr/>
              <p14:nvPr/>
            </p14:nvContentPartPr>
            <p14:xfrm>
              <a:off x="3186531" y="476505"/>
              <a:ext cx="126000" cy="30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B67F5C-C75B-4DC4-B16A-6CB6D1575E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91" y="458505"/>
                <a:ext cx="161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445307-A591-4087-89D2-0A432693D1EA}"/>
                  </a:ext>
                </a:extLst>
              </p14:cNvPr>
              <p14:cNvContentPartPr/>
              <p14:nvPr/>
            </p14:nvContentPartPr>
            <p14:xfrm>
              <a:off x="1583811" y="1312425"/>
              <a:ext cx="1193040" cy="972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445307-A591-4087-89D2-0A432693D1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6171" y="1294785"/>
                <a:ext cx="122868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51EEAF2-A89E-4073-807E-5CCB8B003C99}"/>
                  </a:ext>
                </a:extLst>
              </p14:cNvPr>
              <p14:cNvContentPartPr/>
              <p14:nvPr/>
            </p14:nvContentPartPr>
            <p14:xfrm>
              <a:off x="2417211" y="1583865"/>
              <a:ext cx="365400" cy="251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51EEAF2-A89E-4073-807E-5CCB8B003C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9211" y="1566225"/>
                <a:ext cx="401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207F9-805E-472D-AB10-F9EF7890ECDD}"/>
                  </a:ext>
                </a:extLst>
              </p14:cNvPr>
              <p14:cNvContentPartPr/>
              <p14:nvPr/>
            </p14:nvContentPartPr>
            <p14:xfrm>
              <a:off x="1002051" y="631305"/>
              <a:ext cx="683640" cy="7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207F9-805E-472D-AB10-F9EF7890EC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051" y="613665"/>
                <a:ext cx="7192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BA16410-D97D-4A0F-B6A0-784EBCCDE850}"/>
                  </a:ext>
                </a:extLst>
              </p14:cNvPr>
              <p14:cNvContentPartPr/>
              <p14:nvPr/>
            </p14:nvContentPartPr>
            <p14:xfrm>
              <a:off x="1394091" y="1384785"/>
              <a:ext cx="356040" cy="3131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BA16410-D97D-4A0F-B6A0-784EBCCDE8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6091" y="1366785"/>
                <a:ext cx="391680" cy="31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C854E3D-70A1-4D50-8320-9F0F182DBB8B}"/>
                  </a:ext>
                </a:extLst>
              </p14:cNvPr>
              <p14:cNvContentPartPr/>
              <p14:nvPr/>
            </p14:nvContentPartPr>
            <p14:xfrm>
              <a:off x="778491" y="2376585"/>
              <a:ext cx="618480" cy="909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C854E3D-70A1-4D50-8320-9F0F182DBB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91" y="2358585"/>
                <a:ext cx="65412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E9CEB50-BDC5-4BE0-857E-4A2D3E6D2025}"/>
                  </a:ext>
                </a:extLst>
              </p14:cNvPr>
              <p14:cNvContentPartPr/>
              <p14:nvPr/>
            </p14:nvContentPartPr>
            <p14:xfrm>
              <a:off x="1566171" y="4540185"/>
              <a:ext cx="83880" cy="22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E9CEB50-BDC5-4BE0-857E-4A2D3E6D20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8171" y="4522545"/>
                <a:ext cx="1195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B88468-7C47-4F0B-A82F-E5759098AF81}"/>
                  </a:ext>
                </a:extLst>
              </p14:cNvPr>
              <p14:cNvContentPartPr/>
              <p14:nvPr/>
            </p14:nvContentPartPr>
            <p14:xfrm>
              <a:off x="1719531" y="3013785"/>
              <a:ext cx="1140120" cy="1494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B88468-7C47-4F0B-A82F-E5759098AF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1891" y="2996145"/>
                <a:ext cx="117576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FCDB792-4D58-40DA-88D5-0AE71B493447}"/>
                  </a:ext>
                </a:extLst>
              </p14:cNvPr>
              <p14:cNvContentPartPr/>
              <p14:nvPr/>
            </p14:nvContentPartPr>
            <p14:xfrm>
              <a:off x="2228211" y="3094065"/>
              <a:ext cx="242280" cy="384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CDB792-4D58-40DA-88D5-0AE71B4934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0211" y="3076065"/>
                <a:ext cx="277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1AD372D-A103-4C4B-B696-B7AE08A0B9F7}"/>
                  </a:ext>
                </a:extLst>
              </p14:cNvPr>
              <p14:cNvContentPartPr/>
              <p14:nvPr/>
            </p14:nvContentPartPr>
            <p14:xfrm>
              <a:off x="1774251" y="4354065"/>
              <a:ext cx="4410000" cy="209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1AD372D-A103-4C4B-B696-B7AE08A0B9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6251" y="4336065"/>
                <a:ext cx="44456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32FBD83-CF2D-4ACE-B518-C6C2E99066C8}"/>
                  </a:ext>
                </a:extLst>
              </p14:cNvPr>
              <p14:cNvContentPartPr/>
              <p14:nvPr/>
            </p14:nvContentPartPr>
            <p14:xfrm>
              <a:off x="4225491" y="4659345"/>
              <a:ext cx="556920" cy="430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32FBD83-CF2D-4ACE-B518-C6C2E99066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7851" y="4641345"/>
                <a:ext cx="5925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98FE4A-5CB3-46DB-9832-1F71AFC35340}"/>
                  </a:ext>
                </a:extLst>
              </p14:cNvPr>
              <p14:cNvContentPartPr/>
              <p14:nvPr/>
            </p14:nvContentPartPr>
            <p14:xfrm>
              <a:off x="3692691" y="1347345"/>
              <a:ext cx="683280" cy="399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98FE4A-5CB3-46DB-9832-1F71AFC353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4691" y="1329345"/>
                <a:ext cx="7189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2C5F6A-6299-4D5F-9C2D-EB64BC9F5E42}"/>
                  </a:ext>
                </a:extLst>
              </p14:cNvPr>
              <p14:cNvContentPartPr/>
              <p14:nvPr/>
            </p14:nvContentPartPr>
            <p14:xfrm>
              <a:off x="3799971" y="3295305"/>
              <a:ext cx="303840" cy="461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2C5F6A-6299-4D5F-9C2D-EB64BC9F5E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82331" y="3277665"/>
                <a:ext cx="33948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3C63CA3-77C8-4B38-9A84-86F994DAAE9F}"/>
              </a:ext>
            </a:extLst>
          </p:cNvPr>
          <p:cNvGrpSpPr/>
          <p:nvPr/>
        </p:nvGrpSpPr>
        <p:grpSpPr>
          <a:xfrm>
            <a:off x="5700051" y="361665"/>
            <a:ext cx="4623840" cy="4483080"/>
            <a:chOff x="5700051" y="361665"/>
            <a:chExt cx="4623840" cy="44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C6CDB1-FB9F-4CDF-B24A-D2B417816128}"/>
                    </a:ext>
                  </a:extLst>
                </p14:cNvPr>
                <p14:cNvContentPartPr/>
                <p14:nvPr/>
              </p14:nvContentPartPr>
              <p14:xfrm>
                <a:off x="9541971" y="3349665"/>
                <a:ext cx="97920" cy="46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C6CDB1-FB9F-4CDF-B24A-D2B4178161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3971" y="3331665"/>
                  <a:ext cx="1335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850519-2546-4729-9EAC-D940153320C9}"/>
                    </a:ext>
                  </a:extLst>
                </p14:cNvPr>
                <p14:cNvContentPartPr/>
                <p14:nvPr/>
              </p14:nvContentPartPr>
              <p14:xfrm>
                <a:off x="9732051" y="3285945"/>
                <a:ext cx="135000" cy="35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850519-2546-4729-9EAC-D940153320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14411" y="3267945"/>
                  <a:ext cx="1706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8E67AA-6EEC-4C12-A2B1-1897A8B5E356}"/>
                    </a:ext>
                  </a:extLst>
                </p14:cNvPr>
                <p14:cNvContentPartPr/>
                <p14:nvPr/>
              </p14:nvContentPartPr>
              <p14:xfrm>
                <a:off x="9623331" y="3508785"/>
                <a:ext cx="181080" cy="7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8E67AA-6EEC-4C12-A2B1-1897A8B5E3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05331" y="3490785"/>
                  <a:ext cx="21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6230D9-7FE7-4D78-A2F1-2811AB1FE021}"/>
                    </a:ext>
                  </a:extLst>
                </p14:cNvPr>
                <p14:cNvContentPartPr/>
                <p14:nvPr/>
              </p14:nvContentPartPr>
              <p14:xfrm>
                <a:off x="9240651" y="3113505"/>
                <a:ext cx="690840" cy="88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6230D9-7FE7-4D78-A2F1-2811AB1FE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3011" y="3095505"/>
                  <a:ext cx="72648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1A8B20-5A8A-4D1B-81EF-DA0CD6E19AFB}"/>
                    </a:ext>
                  </a:extLst>
                </p14:cNvPr>
                <p14:cNvContentPartPr/>
                <p14:nvPr/>
              </p14:nvContentPartPr>
              <p14:xfrm>
                <a:off x="6174171" y="4127985"/>
                <a:ext cx="353520" cy="41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1A8B20-5A8A-4D1B-81EF-DA0CD6E19A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56171" y="4110345"/>
                  <a:ext cx="389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A22498-20A8-478B-B023-87D347B49F23}"/>
                    </a:ext>
                  </a:extLst>
                </p14:cNvPr>
                <p14:cNvContentPartPr/>
                <p14:nvPr/>
              </p14:nvContentPartPr>
              <p14:xfrm>
                <a:off x="6237531" y="4337865"/>
                <a:ext cx="174240" cy="2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A22498-20A8-478B-B023-87D347B49F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19531" y="4320225"/>
                  <a:ext cx="209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1F774E-9697-4EB2-8D38-AEA6A2D1396C}"/>
                    </a:ext>
                  </a:extLst>
                </p14:cNvPr>
                <p14:cNvContentPartPr/>
                <p14:nvPr/>
              </p14:nvContentPartPr>
              <p14:xfrm>
                <a:off x="5975091" y="3891105"/>
                <a:ext cx="742320" cy="76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1F774E-9697-4EB2-8D38-AEA6A2D139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7451" y="3873105"/>
                  <a:ext cx="7779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11F976-B049-47A8-9246-6816C5ECE23E}"/>
                    </a:ext>
                  </a:extLst>
                </p14:cNvPr>
                <p14:cNvContentPartPr/>
                <p14:nvPr/>
              </p14:nvContentPartPr>
              <p14:xfrm>
                <a:off x="5866371" y="3964905"/>
                <a:ext cx="221040" cy="1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11F976-B049-47A8-9246-6816C5ECE2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371" y="3946905"/>
                  <a:ext cx="256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4858A2-849A-4697-AA0A-D20AC1A96672}"/>
                    </a:ext>
                  </a:extLst>
                </p14:cNvPr>
                <p14:cNvContentPartPr/>
                <p14:nvPr/>
              </p14:nvContentPartPr>
              <p14:xfrm>
                <a:off x="5993091" y="3059505"/>
                <a:ext cx="207720" cy="45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4858A2-849A-4697-AA0A-D20AC1A966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5091" y="3041865"/>
                  <a:ext cx="2433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FC752E-F78B-4F7C-B465-06A663DAE1A0}"/>
                    </a:ext>
                  </a:extLst>
                </p14:cNvPr>
                <p14:cNvContentPartPr/>
                <p14:nvPr/>
              </p14:nvContentPartPr>
              <p14:xfrm>
                <a:off x="9496611" y="1409985"/>
                <a:ext cx="595080" cy="48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FC752E-F78B-4F7C-B465-06A663DAE1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78971" y="1391985"/>
                  <a:ext cx="6307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A826C9-CC6A-4272-81BB-ECF98C4DDF61}"/>
                    </a:ext>
                  </a:extLst>
                </p14:cNvPr>
                <p14:cNvContentPartPr/>
                <p14:nvPr/>
              </p14:nvContentPartPr>
              <p14:xfrm>
                <a:off x="9339291" y="1203345"/>
                <a:ext cx="883440" cy="83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A826C9-CC6A-4272-81BB-ECF98C4DDF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1651" y="1185345"/>
                  <a:ext cx="91908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E96262-6805-4BB2-8B0D-44BE330D9C20}"/>
                    </a:ext>
                  </a:extLst>
                </p14:cNvPr>
                <p14:cNvContentPartPr/>
                <p14:nvPr/>
              </p14:nvContentPartPr>
              <p14:xfrm>
                <a:off x="6011451" y="687825"/>
                <a:ext cx="97560" cy="34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E96262-6805-4BB2-8B0D-44BE330D9C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3451" y="669825"/>
                  <a:ext cx="1332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3921FE-EB3D-481D-ADEE-49A3B95CF1EB}"/>
                    </a:ext>
                  </a:extLst>
                </p14:cNvPr>
                <p14:cNvContentPartPr/>
                <p14:nvPr/>
              </p14:nvContentPartPr>
              <p14:xfrm>
                <a:off x="5794011" y="603585"/>
                <a:ext cx="570960" cy="53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3921FE-EB3D-481D-ADEE-49A3B95CF1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76011" y="585585"/>
                  <a:ext cx="6066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937234-8FF3-48B6-AFCF-7927C3B5B940}"/>
                    </a:ext>
                  </a:extLst>
                </p14:cNvPr>
                <p14:cNvContentPartPr/>
                <p14:nvPr/>
              </p14:nvContentPartPr>
              <p14:xfrm>
                <a:off x="5700051" y="423945"/>
                <a:ext cx="972720" cy="77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937234-8FF3-48B6-AFCF-7927C3B5B9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2051" y="405945"/>
                  <a:ext cx="100836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5348E8-42E6-47A5-B555-0CFE6F2E35B6}"/>
                    </a:ext>
                  </a:extLst>
                </p14:cNvPr>
                <p14:cNvContentPartPr/>
                <p14:nvPr/>
              </p14:nvContentPartPr>
              <p14:xfrm>
                <a:off x="6083451" y="2166705"/>
                <a:ext cx="219600" cy="8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5348E8-42E6-47A5-B555-0CFE6F2E35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5811" y="2149065"/>
                  <a:ext cx="255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15E4C0-B2FC-4D88-850E-9870F774136E}"/>
                    </a:ext>
                  </a:extLst>
                </p14:cNvPr>
                <p14:cNvContentPartPr/>
                <p14:nvPr/>
              </p14:nvContentPartPr>
              <p14:xfrm>
                <a:off x="5919651" y="2053665"/>
                <a:ext cx="567720" cy="71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15E4C0-B2FC-4D88-850E-9870F77413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2011" y="2036025"/>
                  <a:ext cx="60336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55D989-2F2A-4C83-9E85-22BC7BF6D1B9}"/>
                    </a:ext>
                  </a:extLst>
                </p14:cNvPr>
                <p14:cNvContentPartPr/>
                <p14:nvPr/>
              </p14:nvContentPartPr>
              <p14:xfrm>
                <a:off x="6210531" y="1186785"/>
                <a:ext cx="46440" cy="85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55D989-2F2A-4C83-9E85-22BC7BF6D1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2531" y="1169145"/>
                  <a:ext cx="8208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B5F72E-F12C-44BD-936C-A036CED08F93}"/>
                    </a:ext>
                  </a:extLst>
                </p14:cNvPr>
                <p14:cNvContentPartPr/>
                <p14:nvPr/>
              </p14:nvContentPartPr>
              <p14:xfrm>
                <a:off x="5757651" y="1450665"/>
                <a:ext cx="374760" cy="53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B5F72E-F12C-44BD-936C-A036CED08F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40011" y="1432665"/>
                  <a:ext cx="4104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E05C25-A921-4198-8CE7-7470768915A7}"/>
                    </a:ext>
                  </a:extLst>
                </p14:cNvPr>
                <p14:cNvContentPartPr/>
                <p14:nvPr/>
              </p14:nvContentPartPr>
              <p14:xfrm>
                <a:off x="6627051" y="778185"/>
                <a:ext cx="2715840" cy="83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E05C25-A921-4198-8CE7-7470768915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09051" y="760185"/>
                  <a:ext cx="275148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4FF95B-2B90-4226-81A5-4A63887EC446}"/>
                    </a:ext>
                  </a:extLst>
                </p14:cNvPr>
                <p14:cNvContentPartPr/>
                <p14:nvPr/>
              </p14:nvContentPartPr>
              <p14:xfrm>
                <a:off x="8038971" y="361665"/>
                <a:ext cx="262800" cy="57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4FF95B-2B90-4226-81A5-4A63887EC4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20971" y="343665"/>
                  <a:ext cx="2984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7CE8AD-2D1F-4801-80CE-3F131F58DD2B}"/>
                    </a:ext>
                  </a:extLst>
                </p14:cNvPr>
                <p14:cNvContentPartPr/>
                <p14:nvPr/>
              </p14:nvContentPartPr>
              <p14:xfrm>
                <a:off x="6487371" y="1546785"/>
                <a:ext cx="2827800" cy="92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7CE8AD-2D1F-4801-80CE-3F131F58DD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69371" y="1528785"/>
                  <a:ext cx="286344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248BF3-7545-4083-81FC-D723561CBC03}"/>
                    </a:ext>
                  </a:extLst>
                </p14:cNvPr>
                <p14:cNvContentPartPr/>
                <p14:nvPr/>
              </p14:nvContentPartPr>
              <p14:xfrm>
                <a:off x="7069851" y="1537425"/>
                <a:ext cx="402120" cy="407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248BF3-7545-4083-81FC-D723561CBC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52211" y="1519425"/>
                  <a:ext cx="437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BDAD844-CC1E-4431-8F11-54B10919FDC8}"/>
                    </a:ext>
                  </a:extLst>
                </p14:cNvPr>
                <p14:cNvContentPartPr/>
                <p14:nvPr/>
              </p14:nvContentPartPr>
              <p14:xfrm>
                <a:off x="6536331" y="2462265"/>
                <a:ext cx="2688840" cy="99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BDAD844-CC1E-4431-8F11-54B10919FD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18331" y="2444625"/>
                  <a:ext cx="272448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617C33-DEF8-49EC-BCBC-42914B3E7DAC}"/>
                    </a:ext>
                  </a:extLst>
                </p14:cNvPr>
                <p14:cNvContentPartPr/>
                <p14:nvPr/>
              </p14:nvContentPartPr>
              <p14:xfrm>
                <a:off x="7667811" y="3141225"/>
                <a:ext cx="461520" cy="270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617C33-DEF8-49EC-BCBC-42914B3E7D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49811" y="3123225"/>
                  <a:ext cx="49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8F0AF6-7119-4AB0-BA4C-A1B4A0BB8F02}"/>
                    </a:ext>
                  </a:extLst>
                </p14:cNvPr>
                <p14:cNvContentPartPr/>
                <p14:nvPr/>
              </p14:nvContentPartPr>
              <p14:xfrm>
                <a:off x="6717051" y="3776625"/>
                <a:ext cx="2654640" cy="514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8F0AF6-7119-4AB0-BA4C-A1B4A0BB8F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9411" y="3758625"/>
                  <a:ext cx="26902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6DAB2A-7A4E-482F-9B37-9B8E513D7704}"/>
                    </a:ext>
                  </a:extLst>
                </p14:cNvPr>
                <p14:cNvContentPartPr/>
                <p14:nvPr/>
              </p14:nvContentPartPr>
              <p14:xfrm>
                <a:off x="8099451" y="3997665"/>
                <a:ext cx="582840" cy="847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6DAB2A-7A4E-482F-9B37-9B8E513D77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81451" y="3980025"/>
                  <a:ext cx="6184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8F9363-0472-4AA6-83F1-20E4A2A75573}"/>
                    </a:ext>
                  </a:extLst>
                </p14:cNvPr>
                <p14:cNvContentPartPr/>
                <p14:nvPr/>
              </p14:nvContentPartPr>
              <p14:xfrm>
                <a:off x="9799011" y="1991385"/>
                <a:ext cx="14760" cy="112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8F9363-0472-4AA6-83F1-20E4A2A755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1371" y="1973745"/>
                  <a:ext cx="5040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7F96AD-3A86-4590-BDCB-7D7F656FF25B}"/>
                    </a:ext>
                  </a:extLst>
                </p14:cNvPr>
                <p14:cNvContentPartPr/>
                <p14:nvPr/>
              </p14:nvContentPartPr>
              <p14:xfrm>
                <a:off x="10094211" y="2537505"/>
                <a:ext cx="229680" cy="518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7F96AD-3A86-4590-BDCB-7D7F656FF2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76211" y="2519865"/>
                  <a:ext cx="265320" cy="55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1065BCA-BC00-4462-9E6B-7E22F11C3D4B}"/>
                  </a:ext>
                </a:extLst>
              </p14:cNvPr>
              <p14:cNvContentPartPr/>
              <p14:nvPr/>
            </p14:nvContentPartPr>
            <p14:xfrm>
              <a:off x="10402011" y="4508145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065BCA-BC00-4462-9E6B-7E22F11C3D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84371" y="44905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60C81F4-6DDA-4D54-BEF3-717EA94769C7}"/>
                  </a:ext>
                </a:extLst>
              </p14:cNvPr>
              <p14:cNvContentPartPr/>
              <p14:nvPr/>
            </p14:nvContentPartPr>
            <p14:xfrm>
              <a:off x="551691" y="4687425"/>
              <a:ext cx="478080" cy="637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60C81F4-6DDA-4D54-BEF3-717EA94769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4051" y="4651785"/>
                <a:ext cx="5137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B6C154-CE21-4C3D-B56F-6F8E5C7F0378}"/>
                  </a:ext>
                </a:extLst>
              </p14:cNvPr>
              <p14:cNvContentPartPr/>
              <p14:nvPr/>
            </p14:nvContentPartPr>
            <p14:xfrm>
              <a:off x="6057891" y="4705785"/>
              <a:ext cx="454320" cy="495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B6C154-CE21-4C3D-B56F-6F8E5C7F03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0251" y="4669785"/>
                <a:ext cx="4899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D46F3C1-E8B5-4B68-A180-5D2526A899A2}"/>
                  </a:ext>
                </a:extLst>
              </p14:cNvPr>
              <p14:cNvContentPartPr/>
              <p14:nvPr/>
            </p14:nvContentPartPr>
            <p14:xfrm>
              <a:off x="6744411" y="5217904"/>
              <a:ext cx="592920" cy="31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D46F3C1-E8B5-4B68-A180-5D2526A899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26771" y="5181904"/>
                <a:ext cx="6285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75C58C-A058-497E-9978-98071BC1982F}"/>
                  </a:ext>
                </a:extLst>
              </p14:cNvPr>
              <p14:cNvContentPartPr/>
              <p14:nvPr/>
            </p14:nvContentPartPr>
            <p14:xfrm>
              <a:off x="6862131" y="5004424"/>
              <a:ext cx="408240" cy="15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75C58C-A058-497E-9978-98071BC198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44491" y="4968784"/>
                <a:ext cx="44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CE9E932-C240-4333-8327-B1DD61B1BA7C}"/>
                  </a:ext>
                </a:extLst>
              </p14:cNvPr>
              <p14:cNvContentPartPr/>
              <p14:nvPr/>
            </p14:nvContentPartPr>
            <p14:xfrm>
              <a:off x="6255531" y="4156624"/>
              <a:ext cx="401040" cy="342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CE9E932-C240-4333-8327-B1DD61B1BA7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37891" y="4120984"/>
                <a:ext cx="436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381D2EF-4112-41D8-B69D-07FE2ACBB020}"/>
                  </a:ext>
                </a:extLst>
              </p14:cNvPr>
              <p14:cNvContentPartPr/>
              <p14:nvPr/>
            </p14:nvContentPartPr>
            <p14:xfrm>
              <a:off x="6083451" y="4099024"/>
              <a:ext cx="360720" cy="346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381D2EF-4112-41D8-B69D-07FE2ACBB0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65811" y="4063024"/>
                <a:ext cx="396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FE3F9DA-52F6-4E5E-AB75-CAB07087BBD7}"/>
                  </a:ext>
                </a:extLst>
              </p14:cNvPr>
              <p14:cNvContentPartPr/>
              <p14:nvPr/>
            </p14:nvContentPartPr>
            <p14:xfrm>
              <a:off x="6174171" y="4036384"/>
              <a:ext cx="99360" cy="146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FE3F9DA-52F6-4E5E-AB75-CAB07087BBD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56171" y="4000744"/>
                <a:ext cx="135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41A792F-4499-4030-8540-3F1C59F87DDE}"/>
                  </a:ext>
                </a:extLst>
              </p14:cNvPr>
              <p14:cNvContentPartPr/>
              <p14:nvPr/>
            </p14:nvContentPartPr>
            <p14:xfrm>
              <a:off x="9632691" y="4146184"/>
              <a:ext cx="158040" cy="234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41A792F-4499-4030-8540-3F1C59F87D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14691" y="4110184"/>
                <a:ext cx="193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10341A4-4F6F-42BF-9193-57233DC097D1}"/>
                  </a:ext>
                </a:extLst>
              </p14:cNvPr>
              <p14:cNvContentPartPr/>
              <p14:nvPr/>
            </p14:nvContentPartPr>
            <p14:xfrm>
              <a:off x="9895131" y="3892744"/>
              <a:ext cx="280800" cy="408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10341A4-4F6F-42BF-9193-57233DC097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77491" y="3857104"/>
                <a:ext cx="316440" cy="4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79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8BE23C-90E1-4502-AFED-5F94DF9B7672}"/>
                  </a:ext>
                </a:extLst>
              </p14:cNvPr>
              <p14:cNvContentPartPr/>
              <p14:nvPr/>
            </p14:nvContentPartPr>
            <p14:xfrm>
              <a:off x="2091051" y="804825"/>
              <a:ext cx="5298480" cy="60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8BE23C-90E1-4502-AFED-5F94DF9B7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3051" y="786825"/>
                <a:ext cx="5334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4088CC-8022-49BF-ABA3-A91F846B8AF4}"/>
                  </a:ext>
                </a:extLst>
              </p14:cNvPr>
              <p14:cNvContentPartPr/>
              <p14:nvPr/>
            </p14:nvContentPartPr>
            <p14:xfrm>
              <a:off x="4779531" y="252585"/>
              <a:ext cx="590040" cy="46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4088CC-8022-49BF-ABA3-A91F846B8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891" y="234945"/>
                <a:ext cx="6256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9950DA-967F-4DC2-9238-31F5F0EBBB13}"/>
                  </a:ext>
                </a:extLst>
              </p14:cNvPr>
              <p14:cNvContentPartPr/>
              <p14:nvPr/>
            </p14:nvContentPartPr>
            <p14:xfrm>
              <a:off x="2863251" y="3774825"/>
              <a:ext cx="1880640" cy="1629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9950DA-967F-4DC2-9238-31F5F0EBBB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5251" y="3757185"/>
                <a:ext cx="191628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9A2973-4675-4ABE-B782-DDA50AC7A42E}"/>
                  </a:ext>
                </a:extLst>
              </p14:cNvPr>
              <p14:cNvContentPartPr/>
              <p14:nvPr/>
            </p14:nvContentPartPr>
            <p14:xfrm>
              <a:off x="3130371" y="4244985"/>
              <a:ext cx="438480" cy="521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9A2973-4675-4ABE-B782-DDA50AC7A4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2371" y="4226985"/>
                <a:ext cx="474120" cy="55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6429B34-1BEA-4E85-8ADD-220C5669CEA5}"/>
              </a:ext>
            </a:extLst>
          </p:cNvPr>
          <p:cNvGrpSpPr/>
          <p:nvPr/>
        </p:nvGrpSpPr>
        <p:grpSpPr>
          <a:xfrm>
            <a:off x="123291" y="747225"/>
            <a:ext cx="10635120" cy="5914800"/>
            <a:chOff x="123291" y="747225"/>
            <a:chExt cx="10635120" cy="59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5CAF99-D2EF-41A7-8A42-0856138D8EE3}"/>
                    </a:ext>
                  </a:extLst>
                </p14:cNvPr>
                <p14:cNvContentPartPr/>
                <p14:nvPr/>
              </p14:nvContentPartPr>
              <p14:xfrm>
                <a:off x="2386611" y="5240745"/>
                <a:ext cx="169560" cy="51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5CAF99-D2EF-41A7-8A42-0856138D8E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8971" y="5223105"/>
                  <a:ext cx="2052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A9306D-8887-4EB2-B1C3-05FB37BCE5D6}"/>
                    </a:ext>
                  </a:extLst>
                </p14:cNvPr>
                <p14:cNvContentPartPr/>
                <p14:nvPr/>
              </p14:nvContentPartPr>
              <p14:xfrm>
                <a:off x="2444211" y="5472225"/>
                <a:ext cx="220680" cy="14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A9306D-8887-4EB2-B1C3-05FB37BCE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6211" y="5454225"/>
                  <a:ext cx="256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FE4F3F-D16E-4FAC-BE36-E9293806E4F3}"/>
                    </a:ext>
                  </a:extLst>
                </p14:cNvPr>
                <p14:cNvContentPartPr/>
                <p14:nvPr/>
              </p14:nvContentPartPr>
              <p14:xfrm>
                <a:off x="2010051" y="4939785"/>
                <a:ext cx="870480" cy="96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FE4F3F-D16E-4FAC-BE36-E9293806E4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2051" y="4922145"/>
                  <a:ext cx="90612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668437-F508-41CD-AE76-A1B78CB4C140}"/>
                    </a:ext>
                  </a:extLst>
                </p14:cNvPr>
                <p14:cNvContentPartPr/>
                <p14:nvPr/>
              </p14:nvContentPartPr>
              <p14:xfrm>
                <a:off x="425331" y="4236705"/>
                <a:ext cx="1487520" cy="125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668437-F508-41CD-AE76-A1B78CB4C1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331" y="4219065"/>
                  <a:ext cx="152316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7CE64A-D811-4E9B-88F0-E06064C6D4A7}"/>
                    </a:ext>
                  </a:extLst>
                </p14:cNvPr>
                <p14:cNvContentPartPr/>
                <p14:nvPr/>
              </p14:nvContentPartPr>
              <p14:xfrm>
                <a:off x="528291" y="4897665"/>
                <a:ext cx="441720" cy="44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7CE64A-D811-4E9B-88F0-E06064C6D4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291" y="4879665"/>
                  <a:ext cx="4773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CA7DAD-C938-4E91-AC10-243FA9AC7F96}"/>
                    </a:ext>
                  </a:extLst>
                </p14:cNvPr>
                <p14:cNvContentPartPr/>
                <p14:nvPr/>
              </p14:nvContentPartPr>
              <p14:xfrm>
                <a:off x="8075331" y="1357785"/>
                <a:ext cx="2064240" cy="158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CA7DAD-C938-4E91-AC10-243FA9AC7F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57331" y="1339785"/>
                  <a:ext cx="2099880" cy="16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367DE8-A1FF-46D6-A14C-9D0CB028A814}"/>
                    </a:ext>
                  </a:extLst>
                </p14:cNvPr>
                <p14:cNvContentPartPr/>
                <p14:nvPr/>
              </p14:nvContentPartPr>
              <p14:xfrm>
                <a:off x="9158211" y="1719585"/>
                <a:ext cx="205200" cy="21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367DE8-A1FF-46D6-A14C-9D0CB028A8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40211" y="1701945"/>
                  <a:ext cx="240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3383EC-1E7E-44C0-8A66-A702D6139F1B}"/>
                    </a:ext>
                  </a:extLst>
                </p14:cNvPr>
                <p14:cNvContentPartPr/>
                <p14:nvPr/>
              </p14:nvContentPartPr>
              <p14:xfrm>
                <a:off x="9441171" y="1561905"/>
                <a:ext cx="184680" cy="33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3383EC-1E7E-44C0-8A66-A702D6139F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23531" y="1543905"/>
                  <a:ext cx="2203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6F1AE9-B3FD-467D-B078-7D5D4698B24C}"/>
                    </a:ext>
                  </a:extLst>
                </p14:cNvPr>
                <p14:cNvContentPartPr/>
                <p14:nvPr/>
              </p14:nvContentPartPr>
              <p14:xfrm>
                <a:off x="4741011" y="3281985"/>
                <a:ext cx="338760" cy="46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6F1AE9-B3FD-467D-B078-7D5D4698B2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3371" y="3264345"/>
                  <a:ext cx="3744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E75B-BF0F-41E3-8CBE-D1B687B0E65B}"/>
                    </a:ext>
                  </a:extLst>
                </p14:cNvPr>
                <p14:cNvContentPartPr/>
                <p14:nvPr/>
              </p14:nvContentPartPr>
              <p14:xfrm>
                <a:off x="4474611" y="3048705"/>
                <a:ext cx="768960" cy="79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E75B-BF0F-41E3-8CBE-D1B687B0E6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6971" y="3030705"/>
                  <a:ext cx="8046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621F30-2B11-48DE-8954-2FA5A4E48E05}"/>
                    </a:ext>
                  </a:extLst>
                </p14:cNvPr>
                <p14:cNvContentPartPr/>
                <p14:nvPr/>
              </p14:nvContentPartPr>
              <p14:xfrm>
                <a:off x="1964331" y="1484505"/>
                <a:ext cx="2552040" cy="199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621F30-2B11-48DE-8954-2FA5A4E48E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6691" y="1466505"/>
                  <a:ext cx="2587680" cy="20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B9CF9E-41AB-41DA-8B99-DB99B3A83280}"/>
                    </a:ext>
                  </a:extLst>
                </p14:cNvPr>
                <p14:cNvContentPartPr/>
                <p14:nvPr/>
              </p14:nvContentPartPr>
              <p14:xfrm>
                <a:off x="3525291" y="2236545"/>
                <a:ext cx="455040" cy="46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B9CF9E-41AB-41DA-8B99-DB99B3A832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7291" y="2218545"/>
                  <a:ext cx="4906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575AAC-22DB-4F72-BDAB-0B14486C8E3D}"/>
                    </a:ext>
                  </a:extLst>
                </p14:cNvPr>
                <p14:cNvContentPartPr/>
                <p14:nvPr/>
              </p14:nvContentPartPr>
              <p14:xfrm>
                <a:off x="295011" y="3738105"/>
                <a:ext cx="365400" cy="34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575AAC-22DB-4F72-BDAB-0B14486C8E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371" y="3720465"/>
                  <a:ext cx="401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118B48-D754-4525-AECF-ED0922AA3F62}"/>
                    </a:ext>
                  </a:extLst>
                </p14:cNvPr>
                <p14:cNvContentPartPr/>
                <p14:nvPr/>
              </p14:nvContentPartPr>
              <p14:xfrm>
                <a:off x="123291" y="3575385"/>
                <a:ext cx="656640" cy="70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118B48-D754-4525-AECF-ED0922AA3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651" y="3557385"/>
                  <a:ext cx="6922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65228D-FD76-417B-8495-BA9355F81046}"/>
                    </a:ext>
                  </a:extLst>
                </p14:cNvPr>
                <p14:cNvContentPartPr/>
                <p14:nvPr/>
              </p14:nvContentPartPr>
              <p14:xfrm>
                <a:off x="1582011" y="923265"/>
                <a:ext cx="414000" cy="49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65228D-FD76-417B-8495-BA9355F810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4371" y="905265"/>
                  <a:ext cx="4496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B107EB-5E6F-4D0C-BBE6-1DD1EDBF6E72}"/>
                    </a:ext>
                  </a:extLst>
                </p14:cNvPr>
                <p14:cNvContentPartPr/>
                <p14:nvPr/>
              </p14:nvContentPartPr>
              <p14:xfrm>
                <a:off x="1492731" y="847665"/>
                <a:ext cx="605160" cy="702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B107EB-5E6F-4D0C-BBE6-1DD1EDBF6E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74731" y="830025"/>
                  <a:ext cx="64080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3E3C16-D371-4044-8D2F-4A86F22411BA}"/>
                    </a:ext>
                  </a:extLst>
                </p14:cNvPr>
                <p14:cNvContentPartPr/>
                <p14:nvPr/>
              </p14:nvContentPartPr>
              <p14:xfrm>
                <a:off x="642411" y="1495305"/>
                <a:ext cx="1069200" cy="212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3E3C16-D371-4044-8D2F-4A86F22411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4771" y="1477665"/>
                  <a:ext cx="1104840" cy="21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603F4C-2CFC-4E94-9535-753E1CB043CA}"/>
                    </a:ext>
                  </a:extLst>
                </p14:cNvPr>
                <p14:cNvContentPartPr/>
                <p14:nvPr/>
              </p14:nvContentPartPr>
              <p14:xfrm>
                <a:off x="244251" y="2326545"/>
                <a:ext cx="507600" cy="35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603F4C-2CFC-4E94-9535-753E1CB043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251" y="2308545"/>
                  <a:ext cx="543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DDD57F-81A8-4C6A-8F4E-D2BA11AC0A84}"/>
                    </a:ext>
                  </a:extLst>
                </p14:cNvPr>
                <p14:cNvContentPartPr/>
                <p14:nvPr/>
              </p14:nvContentPartPr>
              <p14:xfrm>
                <a:off x="5197491" y="1466145"/>
                <a:ext cx="2253240" cy="192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DDD57F-81A8-4C6A-8F4E-D2BA11AC0A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9851" y="1448505"/>
                  <a:ext cx="2288880" cy="19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3AFBDE-605D-490E-B1CE-F4A06D91CABC}"/>
                    </a:ext>
                  </a:extLst>
                </p14:cNvPr>
                <p14:cNvContentPartPr/>
                <p14:nvPr/>
              </p14:nvContentPartPr>
              <p14:xfrm>
                <a:off x="5824251" y="1783305"/>
                <a:ext cx="402840" cy="567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3AFBDE-605D-490E-B1CE-F4A06D91CA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06611" y="1765665"/>
                  <a:ext cx="4384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30766E-B02E-48E4-8239-612A08A025E9}"/>
                    </a:ext>
                  </a:extLst>
                </p14:cNvPr>
                <p14:cNvContentPartPr/>
                <p14:nvPr/>
              </p14:nvContentPartPr>
              <p14:xfrm>
                <a:off x="7649811" y="877905"/>
                <a:ext cx="500040" cy="55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30766E-B02E-48E4-8239-612A08A025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32171" y="860265"/>
                  <a:ext cx="5356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7979D-D641-4FF3-ABFA-D95F350DB497}"/>
                    </a:ext>
                  </a:extLst>
                </p14:cNvPr>
                <p14:cNvContentPartPr/>
                <p14:nvPr/>
              </p14:nvContentPartPr>
              <p14:xfrm>
                <a:off x="7294851" y="747225"/>
                <a:ext cx="909000" cy="80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7979D-D641-4FF3-ABFA-D95F350DB4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77211" y="729585"/>
                  <a:ext cx="94464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8A39EE-F64A-4D05-AE7A-2A4B034208D9}"/>
                    </a:ext>
                  </a:extLst>
                </p14:cNvPr>
                <p14:cNvContentPartPr/>
                <p14:nvPr/>
              </p14:nvContentPartPr>
              <p14:xfrm>
                <a:off x="805131" y="3666465"/>
                <a:ext cx="3721680" cy="497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8A39EE-F64A-4D05-AE7A-2A4B034208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131" y="3648465"/>
                  <a:ext cx="37573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98BBB0-2989-437C-88EC-E53FE5B01197}"/>
                    </a:ext>
                  </a:extLst>
                </p14:cNvPr>
                <p14:cNvContentPartPr/>
                <p14:nvPr/>
              </p14:nvContentPartPr>
              <p14:xfrm>
                <a:off x="2407851" y="3419865"/>
                <a:ext cx="470880" cy="38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98BBB0-2989-437C-88EC-E53FE5B011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9851" y="3401865"/>
                  <a:ext cx="506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613C2F-422E-410C-BD70-EE640BB5C891}"/>
                    </a:ext>
                  </a:extLst>
                </p14:cNvPr>
                <p14:cNvContentPartPr/>
                <p14:nvPr/>
              </p14:nvContentPartPr>
              <p14:xfrm>
                <a:off x="5214411" y="2895705"/>
                <a:ext cx="4788720" cy="73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613C2F-422E-410C-BD70-EE640BB5C8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6411" y="2877705"/>
                  <a:ext cx="482436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0C6EE6-E4EB-40A0-A5D5-376BD899AE03}"/>
                    </a:ext>
                  </a:extLst>
                </p14:cNvPr>
                <p14:cNvContentPartPr/>
                <p14:nvPr/>
              </p14:nvContentPartPr>
              <p14:xfrm>
                <a:off x="6789771" y="2751345"/>
                <a:ext cx="884880" cy="49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0C6EE6-E4EB-40A0-A5D5-376BD899AE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1771" y="2733705"/>
                  <a:ext cx="920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B35044-55F3-4F4D-AD8C-07674A0E6B4C}"/>
                    </a:ext>
                  </a:extLst>
                </p14:cNvPr>
                <p14:cNvContentPartPr/>
                <p14:nvPr/>
              </p14:nvContentPartPr>
              <p14:xfrm>
                <a:off x="5124051" y="3729825"/>
                <a:ext cx="4178880" cy="154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B35044-55F3-4F4D-AD8C-07674A0E6B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6051" y="3712185"/>
                  <a:ext cx="4214520" cy="15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9BE5EF-F786-40D5-B4AB-CE3613F68AB0}"/>
                    </a:ext>
                  </a:extLst>
                </p14:cNvPr>
                <p14:cNvContentPartPr/>
                <p14:nvPr/>
              </p14:nvContentPartPr>
              <p14:xfrm>
                <a:off x="6436251" y="4365945"/>
                <a:ext cx="547920" cy="332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9BE5EF-F786-40D5-B4AB-CE3613F68A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18251" y="4347945"/>
                  <a:ext cx="583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73F571-1BCD-48CC-89B7-9D95AC4710EE}"/>
                    </a:ext>
                  </a:extLst>
                </p14:cNvPr>
                <p14:cNvContentPartPr/>
                <p14:nvPr/>
              </p14:nvContentPartPr>
              <p14:xfrm>
                <a:off x="9466731" y="5034105"/>
                <a:ext cx="459000" cy="58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73F571-1BCD-48CC-89B7-9D95AC4710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48731" y="5016105"/>
                  <a:ext cx="4946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66F414-96C0-47C1-A02C-B07E476E5C95}"/>
                    </a:ext>
                  </a:extLst>
                </p14:cNvPr>
                <p14:cNvContentPartPr/>
                <p14:nvPr/>
              </p14:nvContentPartPr>
              <p14:xfrm>
                <a:off x="9259011" y="4796145"/>
                <a:ext cx="827640" cy="80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66F414-96C0-47C1-A02C-B07E476E5C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41371" y="4778505"/>
                  <a:ext cx="86328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214181-3F2F-4EFC-BD78-6784AA6988B9}"/>
                    </a:ext>
                  </a:extLst>
                </p14:cNvPr>
                <p14:cNvContentPartPr/>
                <p14:nvPr/>
              </p14:nvContentPartPr>
              <p14:xfrm>
                <a:off x="9579771" y="5072625"/>
                <a:ext cx="126000" cy="70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214181-3F2F-4EFC-BD78-6784AA6988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1771" y="5054985"/>
                  <a:ext cx="161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6C3340-9F09-49C7-846B-BE4EF20FEB01}"/>
                    </a:ext>
                  </a:extLst>
                </p14:cNvPr>
                <p14:cNvContentPartPr/>
                <p14:nvPr/>
              </p14:nvContentPartPr>
              <p14:xfrm>
                <a:off x="10089891" y="3053025"/>
                <a:ext cx="537120" cy="34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6C3340-9F09-49C7-846B-BE4EF20FEB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72251" y="3035025"/>
                  <a:ext cx="572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0C4ABD-8C9D-473F-ACCA-79B5E62F5A82}"/>
                    </a:ext>
                  </a:extLst>
                </p14:cNvPr>
                <p14:cNvContentPartPr/>
                <p14:nvPr/>
              </p14:nvContentPartPr>
              <p14:xfrm>
                <a:off x="10065411" y="2939265"/>
                <a:ext cx="602640" cy="72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0C4ABD-8C9D-473F-ACCA-79B5E62F5A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47771" y="2921625"/>
                  <a:ext cx="6382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0862E4-A2F8-4A1C-AF28-3D843CDC6C80}"/>
                    </a:ext>
                  </a:extLst>
                </p14:cNvPr>
                <p14:cNvContentPartPr/>
                <p14:nvPr/>
              </p14:nvContentPartPr>
              <p14:xfrm>
                <a:off x="9743571" y="3702825"/>
                <a:ext cx="821880" cy="119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0862E4-A2F8-4A1C-AF28-3D843CDC6C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25931" y="3684825"/>
                  <a:ext cx="857520" cy="12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CB7A98-45B2-4331-958D-271D716D324A}"/>
                    </a:ext>
                  </a:extLst>
                </p14:cNvPr>
                <p14:cNvContentPartPr/>
                <p14:nvPr/>
              </p14:nvContentPartPr>
              <p14:xfrm>
                <a:off x="10438011" y="4164345"/>
                <a:ext cx="320400" cy="53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CB7A98-45B2-4331-958D-271D716D32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0011" y="4146345"/>
                  <a:ext cx="3560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14D82A-AB7D-42E1-BBF6-FB87C49B732B}"/>
                    </a:ext>
                  </a:extLst>
                </p14:cNvPr>
                <p14:cNvContentPartPr/>
                <p14:nvPr/>
              </p14:nvContentPartPr>
              <p14:xfrm>
                <a:off x="2640051" y="5494185"/>
                <a:ext cx="6811920" cy="763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14D82A-AB7D-42E1-BBF6-FB87C49B73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22411" y="5476185"/>
                  <a:ext cx="68475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0C207A9-89B8-48E0-8CB5-2DB31B54CB6B}"/>
                    </a:ext>
                  </a:extLst>
                </p14:cNvPr>
                <p14:cNvContentPartPr/>
                <p14:nvPr/>
              </p14:nvContentPartPr>
              <p14:xfrm>
                <a:off x="5332491" y="6333345"/>
                <a:ext cx="468360" cy="32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0C207A9-89B8-48E0-8CB5-2DB31B54CB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14851" y="6315705"/>
                  <a:ext cx="50400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90D861F-A3A9-443E-A4BF-43245CF8DBE3}"/>
                  </a:ext>
                </a:extLst>
              </p14:cNvPr>
              <p14:cNvContentPartPr/>
              <p14:nvPr/>
            </p14:nvContentPartPr>
            <p14:xfrm>
              <a:off x="1617291" y="821385"/>
              <a:ext cx="280800" cy="37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90D861F-A3A9-443E-A4BF-43245CF8DBE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99651" y="785385"/>
                <a:ext cx="3164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3195C0-00CA-41C9-B80F-2B17EDA8422E}"/>
                  </a:ext>
                </a:extLst>
              </p14:cNvPr>
              <p14:cNvContentPartPr/>
              <p14:nvPr/>
            </p14:nvContentPartPr>
            <p14:xfrm>
              <a:off x="1674531" y="917505"/>
              <a:ext cx="321480" cy="295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3195C0-00CA-41C9-B80F-2B17EDA842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56531" y="881865"/>
                <a:ext cx="3571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6AD941E-FBA9-4D18-AB99-1B6859A8DD3A}"/>
                  </a:ext>
                </a:extLst>
              </p14:cNvPr>
              <p14:cNvContentPartPr/>
              <p14:nvPr/>
            </p14:nvContentPartPr>
            <p14:xfrm>
              <a:off x="1411011" y="333945"/>
              <a:ext cx="401760" cy="35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6AD941E-FBA9-4D18-AB99-1B6859A8DD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93011" y="298305"/>
                <a:ext cx="4374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9991935-F688-419F-888A-7B770575830A}"/>
                  </a:ext>
                </a:extLst>
              </p14:cNvPr>
              <p14:cNvContentPartPr/>
              <p14:nvPr/>
            </p14:nvContentPartPr>
            <p14:xfrm>
              <a:off x="4616811" y="2742705"/>
              <a:ext cx="169200" cy="182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9991935-F688-419F-888A-7B77057583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99171" y="2725065"/>
                <a:ext cx="2048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FD3C96-AFB4-4CBA-9A02-0A03A6D9D770}"/>
                  </a:ext>
                </a:extLst>
              </p14:cNvPr>
              <p14:cNvContentPartPr/>
              <p14:nvPr/>
            </p14:nvContentPartPr>
            <p14:xfrm>
              <a:off x="7613811" y="260505"/>
              <a:ext cx="552600" cy="410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FD3C96-AFB4-4CBA-9A02-0A03A6D9D7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95811" y="242505"/>
                <a:ext cx="588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DEEF15A-97C8-4F17-B777-DA1A297BED9C}"/>
                  </a:ext>
                </a:extLst>
              </p14:cNvPr>
              <p14:cNvContentPartPr/>
              <p14:nvPr/>
            </p14:nvContentPartPr>
            <p14:xfrm>
              <a:off x="4526091" y="3223665"/>
              <a:ext cx="451800" cy="316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DEEF15A-97C8-4F17-B777-DA1A297BED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08451" y="3187665"/>
                <a:ext cx="4874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37EBABB-70B1-4C2D-9CFD-AE7D4F387BBA}"/>
                  </a:ext>
                </a:extLst>
              </p14:cNvPr>
              <p14:cNvContentPartPr/>
              <p14:nvPr/>
            </p14:nvContentPartPr>
            <p14:xfrm>
              <a:off x="4635171" y="3247425"/>
              <a:ext cx="350280" cy="338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37EBABB-70B1-4C2D-9CFD-AE7D4F387B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17171" y="3211425"/>
                <a:ext cx="3859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04D0242-612A-4009-AD1B-405439185AB7}"/>
                  </a:ext>
                </a:extLst>
              </p14:cNvPr>
              <p14:cNvContentPartPr/>
              <p14:nvPr/>
            </p14:nvContentPartPr>
            <p14:xfrm>
              <a:off x="4571811" y="3164625"/>
              <a:ext cx="377280" cy="21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4D0242-612A-4009-AD1B-405439185AB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53811" y="3128985"/>
                <a:ext cx="4129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3DD1124-319B-498E-995F-43ACFD94DF43}"/>
                  </a:ext>
                </a:extLst>
              </p14:cNvPr>
              <p14:cNvContentPartPr/>
              <p14:nvPr/>
            </p14:nvContentPartPr>
            <p14:xfrm>
              <a:off x="4743531" y="2878785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3DD1124-319B-498E-995F-43ACFD94DF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25531" y="2860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F6F60C1-D880-4384-80CB-F6F7C1296FEB}"/>
                  </a:ext>
                </a:extLst>
              </p14:cNvPr>
              <p14:cNvContentPartPr/>
              <p14:nvPr/>
            </p14:nvContentPartPr>
            <p14:xfrm>
              <a:off x="62811" y="3364785"/>
              <a:ext cx="219600" cy="238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F6F60C1-D880-4384-80CB-F6F7C1296FE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171" y="3347145"/>
                <a:ext cx="255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A66B756-AE38-47E3-8B7F-1544A939E0D2}"/>
                  </a:ext>
                </a:extLst>
              </p14:cNvPr>
              <p14:cNvContentPartPr/>
              <p14:nvPr/>
            </p14:nvContentPartPr>
            <p14:xfrm>
              <a:off x="10510731" y="2772585"/>
              <a:ext cx="564480" cy="617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A66B756-AE38-47E3-8B7F-1544A939E0D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92731" y="2754585"/>
                <a:ext cx="60012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1AB3238-3C8F-43CA-9239-683984ACD95B}"/>
                  </a:ext>
                </a:extLst>
              </p14:cNvPr>
              <p14:cNvContentPartPr/>
              <p14:nvPr/>
            </p14:nvContentPartPr>
            <p14:xfrm>
              <a:off x="4698531" y="2797425"/>
              <a:ext cx="360" cy="3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1AB3238-3C8F-43CA-9239-683984ACD9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0531" y="277942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4B2063C-1E9A-4D9B-BF27-350DD34C5346}"/>
                  </a:ext>
                </a:extLst>
              </p14:cNvPr>
              <p14:cNvContentPartPr/>
              <p14:nvPr/>
            </p14:nvContentPartPr>
            <p14:xfrm>
              <a:off x="9820971" y="5630985"/>
              <a:ext cx="708120" cy="595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4B2063C-1E9A-4D9B-BF27-350DD34C534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02971" y="5612985"/>
                <a:ext cx="7437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8687A-6A34-47C4-8733-0930D6FCE9B2}"/>
                  </a:ext>
                </a:extLst>
              </p14:cNvPr>
              <p14:cNvContentPartPr/>
              <p14:nvPr/>
            </p14:nvContentPartPr>
            <p14:xfrm>
              <a:off x="216891" y="3665745"/>
              <a:ext cx="397800" cy="344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8687A-6A34-47C4-8733-0930D6FCE9B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8891" y="3629745"/>
                <a:ext cx="433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4A4A035-2B9D-473B-9F5A-CD6D271A57AA}"/>
                  </a:ext>
                </a:extLst>
              </p14:cNvPr>
              <p14:cNvContentPartPr/>
              <p14:nvPr/>
            </p14:nvContentPartPr>
            <p14:xfrm>
              <a:off x="316251" y="3884985"/>
              <a:ext cx="289440" cy="270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4A4A035-2B9D-473B-9F5A-CD6D271A57A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8611" y="3849345"/>
                <a:ext cx="3250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1127E5-2472-4CCD-A0C3-38716F32B2E8}"/>
                  </a:ext>
                </a:extLst>
              </p14:cNvPr>
              <p14:cNvContentPartPr/>
              <p14:nvPr/>
            </p14:nvContentPartPr>
            <p14:xfrm>
              <a:off x="2253771" y="5110425"/>
              <a:ext cx="360720" cy="538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1127E5-2472-4CCD-A0C3-38716F32B2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36131" y="5074425"/>
                <a:ext cx="3963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C8D3A4A-0490-42AF-A129-4961EE0F3B1B}"/>
                  </a:ext>
                </a:extLst>
              </p14:cNvPr>
              <p14:cNvContentPartPr/>
              <p14:nvPr/>
            </p14:nvContentPartPr>
            <p14:xfrm>
              <a:off x="2082051" y="4951305"/>
              <a:ext cx="336960" cy="489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C8D3A4A-0490-42AF-A129-4961EE0F3B1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64411" y="4915665"/>
                <a:ext cx="3726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68693D7-017E-4F01-980B-6426C58BB6A7}"/>
                  </a:ext>
                </a:extLst>
              </p14:cNvPr>
              <p14:cNvContentPartPr/>
              <p14:nvPr/>
            </p14:nvContentPartPr>
            <p14:xfrm>
              <a:off x="7595451" y="910305"/>
              <a:ext cx="421920" cy="330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68693D7-017E-4F01-980B-6426C58BB6A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77811" y="874305"/>
                <a:ext cx="457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BEE68DB-DB85-40C4-938C-66A47DBB43EC}"/>
                  </a:ext>
                </a:extLst>
              </p14:cNvPr>
              <p14:cNvContentPartPr/>
              <p14:nvPr/>
            </p14:nvContentPartPr>
            <p14:xfrm>
              <a:off x="7378371" y="806985"/>
              <a:ext cx="359280" cy="415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BEE68DB-DB85-40C4-938C-66A47DBB43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60371" y="770985"/>
                <a:ext cx="3949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9901A53-5746-4DD8-B605-FA2657C631BA}"/>
                  </a:ext>
                </a:extLst>
              </p14:cNvPr>
              <p14:cNvContentPartPr/>
              <p14:nvPr/>
            </p14:nvContentPartPr>
            <p14:xfrm>
              <a:off x="7604451" y="946305"/>
              <a:ext cx="122400" cy="158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9901A53-5746-4DD8-B605-FA2657C631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86811" y="910305"/>
                <a:ext cx="158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66B14C2-17D7-4ECC-B53E-C8E21D91582A}"/>
                  </a:ext>
                </a:extLst>
              </p14:cNvPr>
              <p14:cNvContentPartPr/>
              <p14:nvPr/>
            </p14:nvContentPartPr>
            <p14:xfrm>
              <a:off x="10283931" y="3014505"/>
              <a:ext cx="63720" cy="453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66B14C2-17D7-4ECC-B53E-C8E21D91582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66291" y="2978865"/>
                <a:ext cx="993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A10624E-FB55-4022-BC7F-CA18989DC50C}"/>
                  </a:ext>
                </a:extLst>
              </p14:cNvPr>
              <p14:cNvContentPartPr/>
              <p14:nvPr/>
            </p14:nvContentPartPr>
            <p14:xfrm>
              <a:off x="10467171" y="3014505"/>
              <a:ext cx="16920" cy="426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A10624E-FB55-4022-BC7F-CA18989DC50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49171" y="2978865"/>
                <a:ext cx="5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779D527-C095-46E8-838C-36DCAD2843EE}"/>
                  </a:ext>
                </a:extLst>
              </p14:cNvPr>
              <p14:cNvContentPartPr/>
              <p14:nvPr/>
            </p14:nvContentPartPr>
            <p14:xfrm>
              <a:off x="10166571" y="3014505"/>
              <a:ext cx="73440" cy="462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779D527-C095-46E8-838C-36DCAD2843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48571" y="2978865"/>
                <a:ext cx="1090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3292C87-835C-4C5D-B2C5-FAB630776626}"/>
                  </a:ext>
                </a:extLst>
              </p14:cNvPr>
              <p14:cNvContentPartPr/>
              <p14:nvPr/>
            </p14:nvContentPartPr>
            <p14:xfrm>
              <a:off x="10175571" y="3109905"/>
              <a:ext cx="233280" cy="149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3292C87-835C-4C5D-B2C5-FAB63077662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157931" y="3074265"/>
                <a:ext cx="268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2996E52-4A4D-4D86-8F1D-E220C3672D1F}"/>
                  </a:ext>
                </a:extLst>
              </p14:cNvPr>
              <p14:cNvContentPartPr/>
              <p14:nvPr/>
            </p14:nvContentPartPr>
            <p14:xfrm>
              <a:off x="923211" y="501705"/>
              <a:ext cx="200160" cy="644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2996E52-4A4D-4D86-8F1D-E220C3672D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211" y="484065"/>
                <a:ext cx="2358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3731F3B-781F-49D6-A20E-4CB60B3FE353}"/>
                  </a:ext>
                </a:extLst>
              </p14:cNvPr>
              <p14:cNvContentPartPr/>
              <p14:nvPr/>
            </p14:nvContentPartPr>
            <p14:xfrm>
              <a:off x="8310771" y="173385"/>
              <a:ext cx="704160" cy="681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3731F3B-781F-49D6-A20E-4CB60B3FE35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92771" y="155385"/>
                <a:ext cx="73980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0216C39-082C-45E9-BABA-ED39C2F6286B}"/>
                  </a:ext>
                </a:extLst>
              </p14:cNvPr>
              <p14:cNvContentPartPr/>
              <p14:nvPr/>
            </p14:nvContentPartPr>
            <p14:xfrm>
              <a:off x="4852251" y="1867905"/>
              <a:ext cx="239400" cy="966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0216C39-082C-45E9-BABA-ED39C2F6286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34611" y="1849905"/>
                <a:ext cx="27504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8F3C37-60EA-4127-BAE5-6F12B12BF983}"/>
                  </a:ext>
                </a:extLst>
              </p14:cNvPr>
              <p14:cNvContentPartPr/>
              <p14:nvPr/>
            </p14:nvContentPartPr>
            <p14:xfrm>
              <a:off x="280251" y="2745225"/>
              <a:ext cx="330480" cy="521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8F3C37-60EA-4127-BAE5-6F12B12BF9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2251" y="2727585"/>
                <a:ext cx="3661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2133D0E-7B70-4BF3-9E0A-7E5E5D9CEE4D}"/>
                  </a:ext>
                </a:extLst>
              </p14:cNvPr>
              <p14:cNvContentPartPr/>
              <p14:nvPr/>
            </p14:nvContentPartPr>
            <p14:xfrm>
              <a:off x="1040931" y="4656825"/>
              <a:ext cx="995040" cy="1048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2133D0E-7B70-4BF3-9E0A-7E5E5D9CEE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2931" y="4639185"/>
                <a:ext cx="103068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54EF65A-07EA-4558-BDEE-745DF087D3DC}"/>
                  </a:ext>
                </a:extLst>
              </p14:cNvPr>
              <p14:cNvContentPartPr/>
              <p14:nvPr/>
            </p14:nvContentPartPr>
            <p14:xfrm>
              <a:off x="10881171" y="1612305"/>
              <a:ext cx="473760" cy="988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54EF65A-07EA-4558-BDEE-745DF087D3D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63531" y="1594665"/>
                <a:ext cx="509400" cy="10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C05F7CC-B78C-4917-A145-97B5F2B4F47F}"/>
              </a:ext>
            </a:extLst>
          </p:cNvPr>
          <p:cNvGrpSpPr/>
          <p:nvPr/>
        </p:nvGrpSpPr>
        <p:grpSpPr>
          <a:xfrm>
            <a:off x="1982331" y="44505"/>
            <a:ext cx="2134080" cy="924120"/>
            <a:chOff x="1982331" y="44505"/>
            <a:chExt cx="213408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54C66E-A889-4737-8275-CD9C97229307}"/>
                    </a:ext>
                  </a:extLst>
                </p14:cNvPr>
                <p14:cNvContentPartPr/>
                <p14:nvPr/>
              </p14:nvContentPartPr>
              <p14:xfrm>
                <a:off x="1982331" y="44505"/>
                <a:ext cx="1108080" cy="830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54C66E-A889-4737-8275-CD9C972293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64691" y="26865"/>
                  <a:ext cx="11437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E0D81C7-7486-4F38-829D-7BF5D4BE3940}"/>
                    </a:ext>
                  </a:extLst>
                </p14:cNvPr>
                <p14:cNvContentPartPr/>
                <p14:nvPr/>
              </p14:nvContentPartPr>
              <p14:xfrm>
                <a:off x="2199771" y="148185"/>
                <a:ext cx="605160" cy="550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E0D81C7-7486-4F38-829D-7BF5D4BE39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81771" y="130545"/>
                  <a:ext cx="6408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953A7F-5680-4B44-82EA-7E15661118BA}"/>
                    </a:ext>
                  </a:extLst>
                </p14:cNvPr>
                <p14:cNvContentPartPr/>
                <p14:nvPr/>
              </p14:nvContentPartPr>
              <p14:xfrm>
                <a:off x="2724651" y="696825"/>
                <a:ext cx="222120" cy="271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953A7F-5680-4B44-82EA-7E15661118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07011" y="678825"/>
                  <a:ext cx="257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07B771-5BEC-41C8-86B7-1D7D714A8CEC}"/>
                    </a:ext>
                  </a:extLst>
                </p14:cNvPr>
                <p14:cNvContentPartPr/>
                <p14:nvPr/>
              </p14:nvContentPartPr>
              <p14:xfrm>
                <a:off x="2905731" y="488745"/>
                <a:ext cx="286560" cy="284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07B771-5BEC-41C8-86B7-1D7D714A8C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87731" y="470745"/>
                  <a:ext cx="322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E53D5C-866A-441A-B831-FA6DADC9F52A}"/>
                    </a:ext>
                  </a:extLst>
                </p14:cNvPr>
                <p14:cNvContentPartPr/>
                <p14:nvPr/>
              </p14:nvContentPartPr>
              <p14:xfrm>
                <a:off x="2887371" y="660105"/>
                <a:ext cx="238680" cy="218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E53D5C-866A-441A-B831-FA6DADC9F5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69731" y="642465"/>
                  <a:ext cx="274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E8B4DA2-5BE6-4B63-8FE5-D35C26035CBA}"/>
                    </a:ext>
                  </a:extLst>
                </p14:cNvPr>
                <p14:cNvContentPartPr/>
                <p14:nvPr/>
              </p14:nvContentPartPr>
              <p14:xfrm>
                <a:off x="3267531" y="331065"/>
                <a:ext cx="522720" cy="32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E8B4DA2-5BE6-4B63-8FE5-D35C26035C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49891" y="313425"/>
                  <a:ext cx="558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44DA0D-1025-425D-AF08-B5E09AA95085}"/>
                    </a:ext>
                  </a:extLst>
                </p14:cNvPr>
                <p14:cNvContentPartPr/>
                <p14:nvPr/>
              </p14:nvContentPartPr>
              <p14:xfrm>
                <a:off x="3875571" y="174465"/>
                <a:ext cx="240840" cy="170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44DA0D-1025-425D-AF08-B5E09AA950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57931" y="156465"/>
                  <a:ext cx="2764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F0A8E7B-BE4C-480B-B0BF-0D545585EEED}"/>
              </a:ext>
            </a:extLst>
          </p:cNvPr>
          <p:cNvGrpSpPr/>
          <p:nvPr/>
        </p:nvGrpSpPr>
        <p:grpSpPr>
          <a:xfrm>
            <a:off x="1183131" y="1692585"/>
            <a:ext cx="7507080" cy="5126040"/>
            <a:chOff x="1183131" y="1692585"/>
            <a:chExt cx="7507080" cy="51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E26B74-D795-4269-B587-C299FBBEF4D6}"/>
                    </a:ext>
                  </a:extLst>
                </p14:cNvPr>
                <p14:cNvContentPartPr/>
                <p14:nvPr/>
              </p14:nvContentPartPr>
              <p14:xfrm>
                <a:off x="4788891" y="2887785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E26B74-D795-4269-B587-C299FBBEF4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71251" y="2869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10A612-6B5D-4E83-8654-D48C7ECFB4DC}"/>
                    </a:ext>
                  </a:extLst>
                </p14:cNvPr>
                <p14:cNvContentPartPr/>
                <p14:nvPr/>
              </p14:nvContentPartPr>
              <p14:xfrm>
                <a:off x="7197291" y="2996505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10A612-6B5D-4E83-8654-D48C7ECFB4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79291" y="2978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874D8D-91B3-4BCC-8C38-93B7D78A15CA}"/>
                    </a:ext>
                  </a:extLst>
                </p14:cNvPr>
                <p14:cNvContentPartPr/>
                <p14:nvPr/>
              </p14:nvContentPartPr>
              <p14:xfrm>
                <a:off x="1780371" y="5827905"/>
                <a:ext cx="452880" cy="437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874D8D-91B3-4BCC-8C38-93B7D78A15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62731" y="5810265"/>
                  <a:ext cx="488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5B1D82-F754-4570-A473-7ACC087D4287}"/>
                    </a:ext>
                  </a:extLst>
                </p14:cNvPr>
                <p14:cNvContentPartPr/>
                <p14:nvPr/>
              </p14:nvContentPartPr>
              <p14:xfrm>
                <a:off x="4716531" y="2779065"/>
                <a:ext cx="360" cy="3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5B1D82-F754-4570-A473-7ACC087D42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98531" y="2761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D1C373-1571-47DE-9712-0BF3887270EE}"/>
                    </a:ext>
                  </a:extLst>
                </p14:cNvPr>
                <p14:cNvContentPartPr/>
                <p14:nvPr/>
              </p14:nvContentPartPr>
              <p14:xfrm>
                <a:off x="1971531" y="5609385"/>
                <a:ext cx="11520" cy="770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D1C373-1571-47DE-9712-0BF3887270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53891" y="5591385"/>
                  <a:ext cx="4716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373D74-20A1-4240-AB65-2FF41D569020}"/>
                    </a:ext>
                  </a:extLst>
                </p14:cNvPr>
                <p14:cNvContentPartPr/>
                <p14:nvPr/>
              </p14:nvContentPartPr>
              <p14:xfrm>
                <a:off x="1183131" y="5964705"/>
                <a:ext cx="530640" cy="853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373D74-20A1-4240-AB65-2FF41D5690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5491" y="5947065"/>
                  <a:ext cx="5662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50874F0-61BF-4798-9195-623C7B90B1A3}"/>
                    </a:ext>
                  </a:extLst>
                </p14:cNvPr>
                <p14:cNvContentPartPr/>
                <p14:nvPr/>
              </p14:nvContentPartPr>
              <p14:xfrm>
                <a:off x="1927971" y="1692585"/>
                <a:ext cx="6762240" cy="4174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50874F0-61BF-4798-9195-623C7B90B1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09971" y="1674945"/>
                  <a:ext cx="6797880" cy="421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6B021BE-E814-4ED5-8B6A-369E73E332F0}"/>
                  </a:ext>
                </a:extLst>
              </p14:cNvPr>
              <p14:cNvContentPartPr/>
              <p14:nvPr/>
            </p14:nvContentPartPr>
            <p14:xfrm>
              <a:off x="9358731" y="5012145"/>
              <a:ext cx="1445040" cy="1630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6B021BE-E814-4ED5-8B6A-369E73E332F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40731" y="4994505"/>
                <a:ext cx="1480680" cy="16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4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018BFA-7475-4D18-AC96-E1B096DE7776}"/>
                  </a:ext>
                </a:extLst>
              </p14:cNvPr>
              <p14:cNvContentPartPr/>
              <p14:nvPr/>
            </p14:nvContentPartPr>
            <p14:xfrm>
              <a:off x="1213011" y="126706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018BFA-7475-4D18-AC96-E1B096DE7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011" y="124906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CE2CB0-A8E8-4E75-9A5A-77E66AFD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85" y="1632876"/>
            <a:ext cx="8329470" cy="390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48732-6B1F-4B13-AC78-37BA3ADBFCEF}"/>
              </a:ext>
            </a:extLst>
          </p:cNvPr>
          <p:cNvSpPr txBox="1"/>
          <p:nvPr/>
        </p:nvSpPr>
        <p:spPr>
          <a:xfrm>
            <a:off x="606582" y="312958"/>
            <a:ext cx="4608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0</a:t>
            </a:r>
          </a:p>
          <a:p>
            <a:r>
              <a:rPr lang="en-US" dirty="0"/>
              <a:t>Destination = 4</a:t>
            </a:r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ADB23E-9DFC-45A1-A62B-36EAC48BD088}"/>
                  </a:ext>
                </a:extLst>
              </p14:cNvPr>
              <p14:cNvContentPartPr/>
              <p14:nvPr/>
            </p14:nvContentPartPr>
            <p14:xfrm>
              <a:off x="1326771" y="2728305"/>
              <a:ext cx="2208960" cy="174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ADB23E-9DFC-45A1-A62B-36EAC48BD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8771" y="2692665"/>
                <a:ext cx="224460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34E2E1-5982-49FD-A3AE-A48120FCA245}"/>
                  </a:ext>
                </a:extLst>
              </p14:cNvPr>
              <p14:cNvContentPartPr/>
              <p14:nvPr/>
            </p14:nvContentPartPr>
            <p14:xfrm>
              <a:off x="9014571" y="2957985"/>
              <a:ext cx="1736280" cy="187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34E2E1-5982-49FD-A3AE-A48120FCA2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6571" y="2921985"/>
                <a:ext cx="1771920" cy="19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1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28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3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1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B88DA-F466-4947-92B0-5DB456620CBA}"/>
                  </a:ext>
                </a:extLst>
              </p14:cNvPr>
              <p14:cNvContentPartPr/>
              <p14:nvPr/>
            </p14:nvContentPartPr>
            <p14:xfrm>
              <a:off x="3068811" y="126706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B88DA-F466-4947-92B0-5DB456620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171" y="1231065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55BB37-6BA1-4101-A121-4E699541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54" y="172723"/>
            <a:ext cx="11375369" cy="4086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B59B6-04CF-4299-B968-9C7533CEA8AB}"/>
                  </a:ext>
                </a:extLst>
              </p14:cNvPr>
              <p14:cNvContentPartPr/>
              <p14:nvPr/>
            </p14:nvContentPartPr>
            <p14:xfrm>
              <a:off x="170811" y="377505"/>
              <a:ext cx="874080" cy="78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B59B6-04CF-4299-B968-9C7533CEA8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11" y="341865"/>
                <a:ext cx="90972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55554B-E6EC-48A6-9DF6-AB398FE6F871}"/>
                  </a:ext>
                </a:extLst>
              </p14:cNvPr>
              <p14:cNvContentPartPr/>
              <p14:nvPr/>
            </p14:nvContentPartPr>
            <p14:xfrm>
              <a:off x="624411" y="769185"/>
              <a:ext cx="272160" cy="7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55554B-E6EC-48A6-9DF6-AB398FE6F8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411" y="733185"/>
                <a:ext cx="307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72EA81-4902-4B34-8BAD-D6CC6B6D913F}"/>
                  </a:ext>
                </a:extLst>
              </p14:cNvPr>
              <p14:cNvContentPartPr/>
              <p14:nvPr/>
            </p14:nvContentPartPr>
            <p14:xfrm>
              <a:off x="433971" y="804825"/>
              <a:ext cx="778320" cy="50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72EA81-4902-4B34-8BAD-D6CC6B6D91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331" y="769185"/>
                <a:ext cx="8139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ECDA8C-1A96-4FCE-8FAF-B94E165AA772}"/>
                  </a:ext>
                </a:extLst>
              </p14:cNvPr>
              <p14:cNvContentPartPr/>
              <p14:nvPr/>
            </p14:nvContentPartPr>
            <p14:xfrm>
              <a:off x="316251" y="1097505"/>
              <a:ext cx="864360" cy="55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ECDA8C-1A96-4FCE-8FAF-B94E165AA7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611" y="1061865"/>
                <a:ext cx="9000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E7AB2A-5A5E-4BE2-A30E-534E70BECB31}"/>
                  </a:ext>
                </a:extLst>
              </p14:cNvPr>
              <p14:cNvContentPartPr/>
              <p14:nvPr/>
            </p14:nvContentPartPr>
            <p14:xfrm>
              <a:off x="6328251" y="905265"/>
              <a:ext cx="849240" cy="72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E7AB2A-5A5E-4BE2-A30E-534E70BECB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0251" y="869265"/>
                <a:ext cx="884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C471F9-E142-49D8-99BC-E084A493C9A0}"/>
                  </a:ext>
                </a:extLst>
              </p14:cNvPr>
              <p14:cNvContentPartPr/>
              <p14:nvPr/>
            </p14:nvContentPartPr>
            <p14:xfrm>
              <a:off x="7903251" y="944865"/>
              <a:ext cx="624960" cy="4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C471F9-E142-49D8-99BC-E084A493C9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85251" y="909225"/>
                <a:ext cx="660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A21E61-978B-4F44-9A72-4FA7341E3A71}"/>
                  </a:ext>
                </a:extLst>
              </p14:cNvPr>
              <p14:cNvContentPartPr/>
              <p14:nvPr/>
            </p14:nvContentPartPr>
            <p14:xfrm>
              <a:off x="9107451" y="873945"/>
              <a:ext cx="394560" cy="41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A21E61-978B-4F44-9A72-4FA7341E3A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89451" y="837945"/>
                <a:ext cx="4302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0FA1B3-8E0E-4DEF-97FC-6B24311A0EEC}"/>
                  </a:ext>
                </a:extLst>
              </p14:cNvPr>
              <p14:cNvContentPartPr/>
              <p14:nvPr/>
            </p14:nvContentPartPr>
            <p14:xfrm>
              <a:off x="10248291" y="906705"/>
              <a:ext cx="563760" cy="3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0FA1B3-8E0E-4DEF-97FC-6B24311A0E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30291" y="870705"/>
                <a:ext cx="599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DF3F50-17AC-4489-9B5C-5C6B001FDD42}"/>
                  </a:ext>
                </a:extLst>
              </p14:cNvPr>
              <p14:cNvContentPartPr/>
              <p14:nvPr/>
            </p14:nvContentPartPr>
            <p14:xfrm>
              <a:off x="2136051" y="1276785"/>
              <a:ext cx="623520" cy="4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DF3F50-17AC-4489-9B5C-5C6B001FDD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18411" y="1240785"/>
                <a:ext cx="659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24D123-D167-4441-AA54-CDC49872CA72}"/>
                  </a:ext>
                </a:extLst>
              </p14:cNvPr>
              <p14:cNvContentPartPr/>
              <p14:nvPr/>
            </p14:nvContentPartPr>
            <p14:xfrm>
              <a:off x="7876251" y="1436625"/>
              <a:ext cx="64224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24D123-D167-4441-AA54-CDC49872CA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58251" y="1400625"/>
                <a:ext cx="6778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BA3CD4-B82C-462E-9402-8998FF3630BC}"/>
                  </a:ext>
                </a:extLst>
              </p14:cNvPr>
              <p14:cNvContentPartPr/>
              <p14:nvPr/>
            </p14:nvContentPartPr>
            <p14:xfrm>
              <a:off x="9134811" y="1393065"/>
              <a:ext cx="527760" cy="64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BA3CD4-B82C-462E-9402-8998FF3630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16811" y="1357065"/>
                <a:ext cx="563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77C2D6-637B-456A-8E86-BE8C7B7663A8}"/>
                  </a:ext>
                </a:extLst>
              </p14:cNvPr>
              <p14:cNvContentPartPr/>
              <p14:nvPr/>
            </p14:nvContentPartPr>
            <p14:xfrm>
              <a:off x="10338651" y="1384425"/>
              <a:ext cx="39132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77C2D6-637B-456A-8E86-BE8C7B7663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1011" y="1348425"/>
                <a:ext cx="426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8D88AE-AAA2-4602-8AD8-204CE7C1951C}"/>
                  </a:ext>
                </a:extLst>
              </p14:cNvPr>
              <p14:cNvContentPartPr/>
              <p14:nvPr/>
            </p14:nvContentPartPr>
            <p14:xfrm>
              <a:off x="1031931" y="1757385"/>
              <a:ext cx="686880" cy="80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8D88AE-AAA2-4602-8AD8-204CE7C195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3931" y="1721385"/>
                <a:ext cx="722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4CDEB7-53B3-471E-B29F-50160F2BE8FB}"/>
                  </a:ext>
                </a:extLst>
              </p14:cNvPr>
              <p14:cNvContentPartPr/>
              <p14:nvPr/>
            </p14:nvContentPartPr>
            <p14:xfrm>
              <a:off x="497331" y="1892385"/>
              <a:ext cx="678240" cy="64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4CDEB7-53B3-471E-B29F-50160F2BE8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9691" y="1856745"/>
                <a:ext cx="71388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93351B-7E59-4749-9783-77E1DA8B756D}"/>
                  </a:ext>
                </a:extLst>
              </p14:cNvPr>
              <p14:cNvContentPartPr/>
              <p14:nvPr/>
            </p14:nvContentPartPr>
            <p14:xfrm>
              <a:off x="307611" y="2545785"/>
              <a:ext cx="648360" cy="52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93351B-7E59-4749-9783-77E1DA8B756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9611" y="2509785"/>
                <a:ext cx="6840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15D547-3BDC-443E-8F04-0654957B3ADE}"/>
                  </a:ext>
                </a:extLst>
              </p14:cNvPr>
              <p14:cNvContentPartPr/>
              <p14:nvPr/>
            </p14:nvContentPartPr>
            <p14:xfrm>
              <a:off x="144531" y="3387825"/>
              <a:ext cx="455400" cy="58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15D547-3BDC-443E-8F04-0654957B3A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6891" y="3351825"/>
                <a:ext cx="49104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10C538-A24D-462C-A468-F84997C202DF}"/>
                  </a:ext>
                </a:extLst>
              </p14:cNvPr>
              <p14:cNvContentPartPr/>
              <p14:nvPr/>
            </p14:nvContentPartPr>
            <p14:xfrm>
              <a:off x="2625291" y="5323185"/>
              <a:ext cx="227160" cy="336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10C538-A24D-462C-A468-F84997C202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07291" y="5287545"/>
                <a:ext cx="2628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E7E956-818F-4956-97C5-BC085C55E8FE}"/>
                  </a:ext>
                </a:extLst>
              </p14:cNvPr>
              <p14:cNvContentPartPr/>
              <p14:nvPr/>
            </p14:nvContentPartPr>
            <p14:xfrm>
              <a:off x="2242971" y="5076945"/>
              <a:ext cx="954360" cy="899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E7E956-818F-4956-97C5-BC085C55E8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5331" y="5041305"/>
                <a:ext cx="99000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A121A8-68C9-48F1-A9F6-E794032476BE}"/>
                  </a:ext>
                </a:extLst>
              </p14:cNvPr>
              <p14:cNvContentPartPr/>
              <p14:nvPr/>
            </p14:nvContentPartPr>
            <p14:xfrm>
              <a:off x="5523291" y="5393385"/>
              <a:ext cx="72000" cy="183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A121A8-68C9-48F1-A9F6-E794032476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05291" y="5357745"/>
                <a:ext cx="107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548003-F0F7-4698-96C2-87A4F3F5B732}"/>
                  </a:ext>
                </a:extLst>
              </p14:cNvPr>
              <p14:cNvContentPartPr/>
              <p14:nvPr/>
            </p14:nvContentPartPr>
            <p14:xfrm>
              <a:off x="5312331" y="5156865"/>
              <a:ext cx="474120" cy="67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548003-F0F7-4698-96C2-87A4F3F5B7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94691" y="5121225"/>
                <a:ext cx="50976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27A312-4712-46CD-860C-614E7C91149C}"/>
                  </a:ext>
                </a:extLst>
              </p14:cNvPr>
              <p14:cNvContentPartPr/>
              <p14:nvPr/>
            </p14:nvContentPartPr>
            <p14:xfrm>
              <a:off x="7450371" y="5085945"/>
              <a:ext cx="405360" cy="25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27A312-4712-46CD-860C-614E7C9114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32731" y="5049945"/>
                <a:ext cx="441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5CE14F-078B-4A59-A012-6B1230BD2A05}"/>
                  </a:ext>
                </a:extLst>
              </p14:cNvPr>
              <p14:cNvContentPartPr/>
              <p14:nvPr/>
            </p14:nvContentPartPr>
            <p14:xfrm>
              <a:off x="7384491" y="4770945"/>
              <a:ext cx="755640" cy="785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5CE14F-078B-4A59-A012-6B1230BD2A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66851" y="4735305"/>
                <a:ext cx="79128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1A9CB4-96A9-47F5-8FBB-800CBDBF73E2}"/>
                  </a:ext>
                </a:extLst>
              </p14:cNvPr>
              <p14:cNvContentPartPr/>
              <p14:nvPr/>
            </p14:nvContentPartPr>
            <p14:xfrm>
              <a:off x="9646731" y="5069385"/>
              <a:ext cx="223920" cy="335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1A9CB4-96A9-47F5-8FBB-800CBDBF73E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29091" y="5033385"/>
                <a:ext cx="259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0C8F69-D36A-4C6D-AD6E-504AF68FED88}"/>
                  </a:ext>
                </a:extLst>
              </p14:cNvPr>
              <p14:cNvContentPartPr/>
              <p14:nvPr/>
            </p14:nvContentPartPr>
            <p14:xfrm>
              <a:off x="9550971" y="4922865"/>
              <a:ext cx="462960" cy="727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0C8F69-D36A-4C6D-AD6E-504AF68FED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32971" y="4887225"/>
                <a:ext cx="49860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16B27A-604C-45EA-BB61-ADB96135B22C}"/>
                  </a:ext>
                </a:extLst>
              </p14:cNvPr>
              <p14:cNvContentPartPr/>
              <p14:nvPr/>
            </p14:nvContentPartPr>
            <p14:xfrm>
              <a:off x="11253051" y="5006385"/>
              <a:ext cx="328680" cy="38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16B27A-604C-45EA-BB61-ADB96135B22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235411" y="4970745"/>
                <a:ext cx="3643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CA7D54-520D-426F-BBD6-CC5D59C4CCD4}"/>
                  </a:ext>
                </a:extLst>
              </p14:cNvPr>
              <p14:cNvContentPartPr/>
              <p14:nvPr/>
            </p14:nvContentPartPr>
            <p14:xfrm>
              <a:off x="11133891" y="4873185"/>
              <a:ext cx="700920" cy="542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CA7D54-520D-426F-BBD6-CC5D59C4CC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116251" y="4837545"/>
                <a:ext cx="7365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558C2A-E3A9-46F2-82AA-7B7F6C41FD54}"/>
                  </a:ext>
                </a:extLst>
              </p14:cNvPr>
              <p14:cNvContentPartPr/>
              <p14:nvPr/>
            </p14:nvContentPartPr>
            <p14:xfrm>
              <a:off x="2851371" y="4337145"/>
              <a:ext cx="2527200" cy="905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558C2A-E3A9-46F2-82AA-7B7F6C41FD5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33371" y="4301505"/>
                <a:ext cx="256284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D74D7D-E8C0-477A-8CBF-143FA1D115F6}"/>
                  </a:ext>
                </a:extLst>
              </p14:cNvPr>
              <p14:cNvContentPartPr/>
              <p14:nvPr/>
            </p14:nvContentPartPr>
            <p14:xfrm>
              <a:off x="2597931" y="4245705"/>
              <a:ext cx="339840" cy="168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D74D7D-E8C0-477A-8CBF-143FA1D115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80291" y="4210065"/>
                <a:ext cx="375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DD3B52-CD96-4FD0-858D-DFB2AFAE5835}"/>
                  </a:ext>
                </a:extLst>
              </p14:cNvPr>
              <p14:cNvContentPartPr/>
              <p14:nvPr/>
            </p14:nvContentPartPr>
            <p14:xfrm>
              <a:off x="2736891" y="4354425"/>
              <a:ext cx="78840" cy="253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DD3B52-CD96-4FD0-858D-DFB2AFAE583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18891" y="4318785"/>
                <a:ext cx="1144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1B5E80-50F2-4E5F-A9F2-15F6D42AC93A}"/>
                  </a:ext>
                </a:extLst>
              </p14:cNvPr>
              <p14:cNvContentPartPr/>
              <p14:nvPr/>
            </p14:nvContentPartPr>
            <p14:xfrm>
              <a:off x="3033171" y="4306905"/>
              <a:ext cx="179640" cy="135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1B5E80-50F2-4E5F-A9F2-15F6D42AC93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15531" y="4271265"/>
                <a:ext cx="215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3794B57-1873-48D7-8704-2487D972D48F}"/>
                  </a:ext>
                </a:extLst>
              </p14:cNvPr>
              <p14:cNvContentPartPr/>
              <p14:nvPr/>
            </p14:nvContentPartPr>
            <p14:xfrm>
              <a:off x="3430971" y="4187385"/>
              <a:ext cx="181440" cy="4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3794B57-1873-48D7-8704-2487D972D48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12971" y="4151745"/>
                <a:ext cx="2170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C9E08E0-0485-45D0-BB6D-2AF74E5534A7}"/>
                  </a:ext>
                </a:extLst>
              </p14:cNvPr>
              <p14:cNvContentPartPr/>
              <p14:nvPr/>
            </p14:nvContentPartPr>
            <p14:xfrm>
              <a:off x="3403971" y="4039425"/>
              <a:ext cx="234720" cy="6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C9E08E0-0485-45D0-BB6D-2AF74E553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85971" y="4003785"/>
                <a:ext cx="270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E0C9C9A-1B80-4AE2-BD9B-7249B8D19239}"/>
                  </a:ext>
                </a:extLst>
              </p14:cNvPr>
              <p14:cNvContentPartPr/>
              <p14:nvPr/>
            </p14:nvContentPartPr>
            <p14:xfrm>
              <a:off x="3793131" y="4034385"/>
              <a:ext cx="480240" cy="14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E0C9C9A-1B80-4AE2-BD9B-7249B8D1923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5131" y="3998385"/>
                <a:ext cx="515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4E1835-792D-4A10-B50E-4682E48F43AF}"/>
                  </a:ext>
                </a:extLst>
              </p14:cNvPr>
              <p14:cNvContentPartPr/>
              <p14:nvPr/>
            </p14:nvContentPartPr>
            <p14:xfrm>
              <a:off x="5531211" y="4335345"/>
              <a:ext cx="2066400" cy="797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4E1835-792D-4A10-B50E-4682E48F43A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13211" y="4299705"/>
                <a:ext cx="210204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041754-DF77-4B76-9F92-748655E404EE}"/>
                  </a:ext>
                </a:extLst>
              </p14:cNvPr>
              <p14:cNvContentPartPr/>
              <p14:nvPr/>
            </p14:nvContentPartPr>
            <p14:xfrm>
              <a:off x="6092811" y="3793185"/>
              <a:ext cx="294120" cy="306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041754-DF77-4B76-9F92-748655E404E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074811" y="3757185"/>
                <a:ext cx="329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603FDD-A006-48CA-87B2-69197CBBAE31}"/>
                  </a:ext>
                </a:extLst>
              </p14:cNvPr>
              <p14:cNvContentPartPr/>
              <p14:nvPr/>
            </p14:nvContentPartPr>
            <p14:xfrm>
              <a:off x="6141771" y="3865545"/>
              <a:ext cx="42120" cy="17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603FDD-A006-48CA-87B2-69197CBBAE3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23771" y="3829905"/>
                <a:ext cx="77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6A4782-65E3-4586-851A-7D3D8E7D83B4}"/>
                  </a:ext>
                </a:extLst>
              </p14:cNvPr>
              <p14:cNvContentPartPr/>
              <p14:nvPr/>
            </p14:nvContentPartPr>
            <p14:xfrm>
              <a:off x="6028011" y="3973905"/>
              <a:ext cx="101520" cy="244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6A4782-65E3-4586-851A-7D3D8E7D83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10371" y="3938265"/>
                <a:ext cx="137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F639B1-B323-4B4A-BE85-DF175E4F6686}"/>
                  </a:ext>
                </a:extLst>
              </p14:cNvPr>
              <p14:cNvContentPartPr/>
              <p14:nvPr/>
            </p14:nvContentPartPr>
            <p14:xfrm>
              <a:off x="6445971" y="4046625"/>
              <a:ext cx="98280" cy="10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F639B1-B323-4B4A-BE85-DF175E4F668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427971" y="4010625"/>
                <a:ext cx="133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E2E37C-563D-4CD8-91F4-55C114FC879D}"/>
                  </a:ext>
                </a:extLst>
              </p14:cNvPr>
              <p14:cNvContentPartPr/>
              <p14:nvPr/>
            </p14:nvContentPartPr>
            <p14:xfrm>
              <a:off x="6798771" y="3949785"/>
              <a:ext cx="154080" cy="70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E2E37C-563D-4CD8-91F4-55C114FC879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80771" y="3913785"/>
                <a:ext cx="189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CD4B489-7087-488E-872A-DD86EB667805}"/>
                  </a:ext>
                </a:extLst>
              </p14:cNvPr>
              <p14:cNvContentPartPr/>
              <p14:nvPr/>
            </p14:nvContentPartPr>
            <p14:xfrm>
              <a:off x="6807771" y="4050945"/>
              <a:ext cx="193680" cy="5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CD4B489-7087-488E-872A-DD86EB66780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90131" y="4015305"/>
                <a:ext cx="229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E4C28DC-C3E3-476E-B6EA-3BB4B1E60099}"/>
                  </a:ext>
                </a:extLst>
              </p14:cNvPr>
              <p14:cNvContentPartPr/>
              <p14:nvPr/>
            </p14:nvContentPartPr>
            <p14:xfrm>
              <a:off x="7160931" y="3784545"/>
              <a:ext cx="315720" cy="26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E4C28DC-C3E3-476E-B6EA-3BB4B1E6009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143291" y="3748905"/>
                <a:ext cx="351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6070D5-C63A-45E6-8482-8C9FAE780C5F}"/>
                  </a:ext>
                </a:extLst>
              </p14:cNvPr>
              <p14:cNvContentPartPr/>
              <p14:nvPr/>
            </p14:nvContentPartPr>
            <p14:xfrm>
              <a:off x="7640811" y="4021065"/>
              <a:ext cx="2463480" cy="952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6070D5-C63A-45E6-8482-8C9FAE780C5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22811" y="3985425"/>
                <a:ext cx="249912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079CA94-D4EB-4532-93D5-6E897AF1DF48}"/>
                  </a:ext>
                </a:extLst>
              </p14:cNvPr>
              <p14:cNvContentPartPr/>
              <p14:nvPr/>
            </p14:nvContentPartPr>
            <p14:xfrm>
              <a:off x="8236971" y="3646665"/>
              <a:ext cx="455760" cy="333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079CA94-D4EB-4532-93D5-6E897AF1DF4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219331" y="3610665"/>
                <a:ext cx="491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82A4C00-3308-451D-B226-DB04CBAF6101}"/>
                  </a:ext>
                </a:extLst>
              </p14:cNvPr>
              <p14:cNvContentPartPr/>
              <p14:nvPr/>
            </p14:nvContentPartPr>
            <p14:xfrm>
              <a:off x="8836011" y="3729825"/>
              <a:ext cx="329040" cy="121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82A4C00-3308-451D-B226-DB04CBAF610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818011" y="3694185"/>
                <a:ext cx="364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368595E-B74F-4B83-9055-CA23B5E4C108}"/>
                  </a:ext>
                </a:extLst>
              </p14:cNvPr>
              <p14:cNvContentPartPr/>
              <p14:nvPr/>
            </p14:nvContentPartPr>
            <p14:xfrm>
              <a:off x="9397251" y="3746745"/>
              <a:ext cx="202320" cy="55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368595E-B74F-4B83-9055-CA23B5E4C10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379251" y="3711105"/>
                <a:ext cx="237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77CA40-21FD-4A81-BCC1-7FE02ECBDA91}"/>
                  </a:ext>
                </a:extLst>
              </p14:cNvPr>
              <p14:cNvContentPartPr/>
              <p14:nvPr/>
            </p14:nvContentPartPr>
            <p14:xfrm>
              <a:off x="9424251" y="3859425"/>
              <a:ext cx="203040" cy="33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77CA40-21FD-4A81-BCC1-7FE02ECBDA9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406251" y="3823425"/>
                <a:ext cx="238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F7320A7-18AB-4C4D-BB3B-8FDBBF8B147E}"/>
                  </a:ext>
                </a:extLst>
              </p14:cNvPr>
              <p14:cNvContentPartPr/>
              <p14:nvPr/>
            </p14:nvContentPartPr>
            <p14:xfrm>
              <a:off x="9822771" y="3678345"/>
              <a:ext cx="356040" cy="24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F7320A7-18AB-4C4D-BB3B-8FDBBF8B147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805131" y="3642345"/>
                <a:ext cx="391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5A63DF-D9A4-4993-A65B-2A6FC0BF00F3}"/>
                  </a:ext>
                </a:extLst>
              </p14:cNvPr>
              <p14:cNvContentPartPr/>
              <p14:nvPr/>
            </p14:nvContentPartPr>
            <p14:xfrm>
              <a:off x="10222371" y="4038345"/>
              <a:ext cx="1368000" cy="805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5A63DF-D9A4-4993-A65B-2A6FC0BF00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204371" y="4002345"/>
                <a:ext cx="140364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0CFFB0B-B7A4-40FF-BE88-CDF25B7A5BC9}"/>
                  </a:ext>
                </a:extLst>
              </p14:cNvPr>
              <p14:cNvContentPartPr/>
              <p14:nvPr/>
            </p14:nvContentPartPr>
            <p14:xfrm>
              <a:off x="10854891" y="3585105"/>
              <a:ext cx="210600" cy="279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0CFFB0B-B7A4-40FF-BE88-CDF25B7A5BC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836891" y="3549105"/>
                <a:ext cx="2462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0CDE8F0-CC46-40AD-80A0-B8167795954C}"/>
                  </a:ext>
                </a:extLst>
              </p14:cNvPr>
              <p14:cNvContentPartPr/>
              <p14:nvPr/>
            </p14:nvContentPartPr>
            <p14:xfrm>
              <a:off x="11153691" y="3665385"/>
              <a:ext cx="315000" cy="22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0CDE8F0-CC46-40AD-80A0-B8167795954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135691" y="3629385"/>
                <a:ext cx="350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CE58B43-50FE-46F6-958F-790D73017601}"/>
                  </a:ext>
                </a:extLst>
              </p14:cNvPr>
              <p14:cNvContentPartPr/>
              <p14:nvPr/>
            </p14:nvContentPartPr>
            <p14:xfrm>
              <a:off x="11506851" y="3491145"/>
              <a:ext cx="150480" cy="130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CE58B43-50FE-46F6-958F-790D7301760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488851" y="3455145"/>
                <a:ext cx="186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6B01CF-C6BB-46A3-A801-57CC68AE0310}"/>
                  </a:ext>
                </a:extLst>
              </p14:cNvPr>
              <p14:cNvContentPartPr/>
              <p14:nvPr/>
            </p14:nvContentPartPr>
            <p14:xfrm>
              <a:off x="11569851" y="3584385"/>
              <a:ext cx="190080" cy="73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6B01CF-C6BB-46A3-A801-57CC68AE031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552211" y="3548385"/>
                <a:ext cx="225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B10CC4C-32BC-4E25-B82E-5903CE5C0904}"/>
                  </a:ext>
                </a:extLst>
              </p14:cNvPr>
              <p14:cNvContentPartPr/>
              <p14:nvPr/>
            </p14:nvContentPartPr>
            <p14:xfrm>
              <a:off x="11812851" y="3276945"/>
              <a:ext cx="74520" cy="25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B10CC4C-32BC-4E25-B82E-5903CE5C090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794851" y="3241305"/>
                <a:ext cx="110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7356CF-DE67-4F51-B354-6FB3A9175916}"/>
                  </a:ext>
                </a:extLst>
              </p14:cNvPr>
              <p14:cNvContentPartPr/>
              <p14:nvPr/>
            </p14:nvContentPartPr>
            <p14:xfrm>
              <a:off x="2977371" y="5703345"/>
              <a:ext cx="2445840" cy="643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7356CF-DE67-4F51-B354-6FB3A917591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959371" y="5667705"/>
                <a:ext cx="248148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A17D9E-B94E-442C-8287-F987AE22DA6A}"/>
                  </a:ext>
                </a:extLst>
              </p14:cNvPr>
              <p14:cNvContentPartPr/>
              <p14:nvPr/>
            </p14:nvContentPartPr>
            <p14:xfrm>
              <a:off x="3963411" y="6268905"/>
              <a:ext cx="291960" cy="376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A17D9E-B94E-442C-8287-F987AE22DA6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45771" y="6233265"/>
                <a:ext cx="3276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8B914A-7B82-4944-9B85-D47D80AFB28C}"/>
                  </a:ext>
                </a:extLst>
              </p14:cNvPr>
              <p14:cNvContentPartPr/>
              <p14:nvPr/>
            </p14:nvContentPartPr>
            <p14:xfrm>
              <a:off x="4408371" y="6554385"/>
              <a:ext cx="141480" cy="132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8B914A-7B82-4944-9B85-D47D80AFB28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90731" y="6518745"/>
                <a:ext cx="177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24C36E0-5843-4DBD-AF06-E52C78F8B244}"/>
                  </a:ext>
                </a:extLst>
              </p14:cNvPr>
              <p14:cNvContentPartPr/>
              <p14:nvPr/>
            </p14:nvContentPartPr>
            <p14:xfrm>
              <a:off x="4662171" y="6502545"/>
              <a:ext cx="177120" cy="61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24C36E0-5843-4DBD-AF06-E52C78F8B24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44171" y="6466545"/>
                <a:ext cx="212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75B982E-7170-430B-BAE2-886C5D91A6E9}"/>
                  </a:ext>
                </a:extLst>
              </p14:cNvPr>
              <p14:cNvContentPartPr/>
              <p14:nvPr/>
            </p14:nvContentPartPr>
            <p14:xfrm>
              <a:off x="4752891" y="6622785"/>
              <a:ext cx="85680" cy="31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5B982E-7170-430B-BAE2-886C5D91A6E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34891" y="6586785"/>
                <a:ext cx="1213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8BB57A-38F6-4C37-8FB6-3941747CA92C}"/>
                  </a:ext>
                </a:extLst>
              </p14:cNvPr>
              <p14:cNvContentPartPr/>
              <p14:nvPr/>
            </p14:nvContentPartPr>
            <p14:xfrm>
              <a:off x="5024331" y="6319305"/>
              <a:ext cx="391680" cy="346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8BB57A-38F6-4C37-8FB6-3941747CA92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06691" y="6283665"/>
                <a:ext cx="427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C4D1FD-4C78-45DB-9329-16A519B88AD1}"/>
                  </a:ext>
                </a:extLst>
              </p14:cNvPr>
              <p14:cNvContentPartPr/>
              <p14:nvPr/>
            </p14:nvContentPartPr>
            <p14:xfrm>
              <a:off x="5641011" y="5531265"/>
              <a:ext cx="2253960" cy="959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C4D1FD-4C78-45DB-9329-16A519B88AD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623011" y="5495625"/>
                <a:ext cx="228960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078E42E-C5B2-4BDE-8D43-7B5FC4E16A69}"/>
                  </a:ext>
                </a:extLst>
              </p14:cNvPr>
              <p14:cNvContentPartPr/>
              <p14:nvPr/>
            </p14:nvContentPartPr>
            <p14:xfrm>
              <a:off x="7187931" y="6402465"/>
              <a:ext cx="385560" cy="369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078E42E-C5B2-4BDE-8D43-7B5FC4E16A6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170291" y="6366825"/>
                <a:ext cx="4212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E1F028E-B377-4256-AB3A-B99BC6E6A281}"/>
                  </a:ext>
                </a:extLst>
              </p14:cNvPr>
              <p14:cNvContentPartPr/>
              <p14:nvPr/>
            </p14:nvContentPartPr>
            <p14:xfrm>
              <a:off x="7695171" y="6579585"/>
              <a:ext cx="117000" cy="166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E1F028E-B377-4256-AB3A-B99BC6E6A28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677171" y="6543585"/>
                <a:ext cx="152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F299DAA-A992-4406-A5A7-371F89602747}"/>
                  </a:ext>
                </a:extLst>
              </p14:cNvPr>
              <p14:cNvContentPartPr/>
              <p14:nvPr/>
            </p14:nvContentPartPr>
            <p14:xfrm>
              <a:off x="7930611" y="6419745"/>
              <a:ext cx="83160" cy="62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F299DAA-A992-4406-A5A7-371F8960274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12611" y="6384105"/>
                <a:ext cx="118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12BE67-9BDB-42FA-B44D-F469B333A203}"/>
                  </a:ext>
                </a:extLst>
              </p14:cNvPr>
              <p14:cNvContentPartPr/>
              <p14:nvPr/>
            </p14:nvContentPartPr>
            <p14:xfrm>
              <a:off x="7903251" y="6559065"/>
              <a:ext cx="168120" cy="86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12BE67-9BDB-42FA-B44D-F469B333A20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885251" y="6523425"/>
                <a:ext cx="203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E13943-CDE2-403F-9C98-3D74717B14D9}"/>
                  </a:ext>
                </a:extLst>
              </p14:cNvPr>
              <p14:cNvContentPartPr/>
              <p14:nvPr/>
            </p14:nvContentPartPr>
            <p14:xfrm>
              <a:off x="8102331" y="6327945"/>
              <a:ext cx="496800" cy="285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E13943-CDE2-403F-9C98-3D74717B14D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84691" y="6291945"/>
                <a:ext cx="532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E5577B9-FCC2-430E-9565-C5C48888B35F}"/>
                  </a:ext>
                </a:extLst>
              </p14:cNvPr>
              <p14:cNvContentPartPr/>
              <p14:nvPr/>
            </p14:nvContentPartPr>
            <p14:xfrm>
              <a:off x="8026731" y="5249745"/>
              <a:ext cx="1696680" cy="78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E5577B9-FCC2-430E-9565-C5C48888B35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009091" y="5213745"/>
                <a:ext cx="173232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E304E4-124A-4485-B2C0-D09D5E712F99}"/>
                  </a:ext>
                </a:extLst>
              </p14:cNvPr>
              <p14:cNvContentPartPr/>
              <p14:nvPr/>
            </p14:nvContentPartPr>
            <p14:xfrm>
              <a:off x="8953731" y="6151905"/>
              <a:ext cx="309240" cy="321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E304E4-124A-4485-B2C0-D09D5E712F9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935731" y="6115905"/>
                <a:ext cx="3448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11918EF-A883-4F8E-9C21-C7340E3B38A8}"/>
                  </a:ext>
                </a:extLst>
              </p14:cNvPr>
              <p14:cNvContentPartPr/>
              <p14:nvPr/>
            </p14:nvContentPartPr>
            <p14:xfrm>
              <a:off x="9333891" y="6355665"/>
              <a:ext cx="181800" cy="299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11918EF-A883-4F8E-9C21-C7340E3B38A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315891" y="6319665"/>
                <a:ext cx="217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D751AA-ACFC-49C0-8974-B595C9F9D3AF}"/>
                  </a:ext>
                </a:extLst>
              </p14:cNvPr>
              <p14:cNvContentPartPr/>
              <p14:nvPr/>
            </p14:nvContentPartPr>
            <p14:xfrm>
              <a:off x="9641331" y="6208785"/>
              <a:ext cx="116640" cy="67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D751AA-ACFC-49C0-8974-B595C9F9D3A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623691" y="6173145"/>
                <a:ext cx="152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0748776-2D9F-4C7D-A379-CD067D3E08FC}"/>
                  </a:ext>
                </a:extLst>
              </p14:cNvPr>
              <p14:cNvContentPartPr/>
              <p14:nvPr/>
            </p14:nvContentPartPr>
            <p14:xfrm>
              <a:off x="9641331" y="6330465"/>
              <a:ext cx="111240" cy="70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0748776-2D9F-4C7D-A379-CD067D3E08F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623691" y="6294825"/>
                <a:ext cx="1468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8E9FB9C-F57B-43AB-A475-769A111E1CFA}"/>
                  </a:ext>
                </a:extLst>
              </p14:cNvPr>
              <p14:cNvContentPartPr/>
              <p14:nvPr/>
            </p14:nvContentPartPr>
            <p14:xfrm>
              <a:off x="9940491" y="6146865"/>
              <a:ext cx="91440" cy="168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8E9FB9C-F57B-43AB-A475-769A111E1CF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22851" y="6111225"/>
                <a:ext cx="127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2EF4C0D-83A7-4968-A54D-933757DCEA63}"/>
                  </a:ext>
                </a:extLst>
              </p14:cNvPr>
              <p14:cNvContentPartPr/>
              <p14:nvPr/>
            </p14:nvContentPartPr>
            <p14:xfrm>
              <a:off x="10021491" y="5413545"/>
              <a:ext cx="1442160" cy="606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2EF4C0D-83A7-4968-A54D-933757DCEA6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003491" y="5377905"/>
                <a:ext cx="14778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9A44567-F8D2-48F5-A63C-841B79C2B19B}"/>
                  </a:ext>
                </a:extLst>
              </p14:cNvPr>
              <p14:cNvContentPartPr/>
              <p14:nvPr/>
            </p14:nvContentPartPr>
            <p14:xfrm>
              <a:off x="10574091" y="6092505"/>
              <a:ext cx="351720" cy="389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9A44567-F8D2-48F5-A63C-841B79C2B19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556451" y="6056865"/>
                <a:ext cx="3873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CCFDB3-5C2D-4358-B639-01FC8861E422}"/>
                  </a:ext>
                </a:extLst>
              </p14:cNvPr>
              <p14:cNvContentPartPr/>
              <p14:nvPr/>
            </p14:nvContentPartPr>
            <p14:xfrm>
              <a:off x="10981611" y="6382305"/>
              <a:ext cx="213120" cy="277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CCFDB3-5C2D-4358-B639-01FC8861E42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963611" y="6346305"/>
                <a:ext cx="248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F5BDCB4-013A-4C78-9FC0-F897B3BC05EA}"/>
                  </a:ext>
                </a:extLst>
              </p14:cNvPr>
              <p14:cNvContentPartPr/>
              <p14:nvPr/>
            </p14:nvContentPartPr>
            <p14:xfrm>
              <a:off x="11271411" y="6255225"/>
              <a:ext cx="144360" cy="10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F5BDCB4-013A-4C78-9FC0-F897B3BC05E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253411" y="6219585"/>
                <a:ext cx="180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15D1872-6E7B-4974-8D99-30608FED484E}"/>
                  </a:ext>
                </a:extLst>
              </p14:cNvPr>
              <p14:cNvContentPartPr/>
              <p14:nvPr/>
            </p14:nvContentPartPr>
            <p14:xfrm>
              <a:off x="11316411" y="6299505"/>
              <a:ext cx="226080" cy="83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15D1872-6E7B-4974-8D99-30608FED484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298771" y="6263505"/>
                <a:ext cx="261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BCDF1CA-693B-4819-BB06-8BA20CAE2189}"/>
                  </a:ext>
                </a:extLst>
              </p14:cNvPr>
              <p14:cNvContentPartPr/>
              <p14:nvPr/>
            </p14:nvContentPartPr>
            <p14:xfrm>
              <a:off x="11578851" y="5947785"/>
              <a:ext cx="507600" cy="381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BCDF1CA-693B-4819-BB06-8BA20CAE218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561211" y="5911785"/>
                <a:ext cx="5432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419BE8-75F4-48E3-911B-08BE276A6FBA}"/>
                  </a:ext>
                </a:extLst>
              </p14:cNvPr>
              <p14:cNvContentPartPr/>
              <p14:nvPr/>
            </p14:nvContentPartPr>
            <p14:xfrm>
              <a:off x="669411" y="1883025"/>
              <a:ext cx="315000" cy="28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419BE8-75F4-48E3-911B-08BE276A6FB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1771" y="1847025"/>
                <a:ext cx="3506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141CCB-0B8F-4C90-ADA4-487E1E34A7DF}"/>
                  </a:ext>
                </a:extLst>
              </p14:cNvPr>
              <p14:cNvContentPartPr/>
              <p14:nvPr/>
            </p14:nvContentPartPr>
            <p14:xfrm>
              <a:off x="452331" y="1983105"/>
              <a:ext cx="317520" cy="312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141CCB-0B8F-4C90-ADA4-487E1E34A7D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34331" y="1947465"/>
                <a:ext cx="353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E039920-F45C-45F1-8807-E683F1D12D50}"/>
                  </a:ext>
                </a:extLst>
              </p14:cNvPr>
              <p14:cNvContentPartPr/>
              <p14:nvPr/>
            </p14:nvContentPartPr>
            <p14:xfrm>
              <a:off x="967851" y="4562505"/>
              <a:ext cx="1020960" cy="837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E039920-F45C-45F1-8807-E683F1D12D5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50211" y="4526505"/>
                <a:ext cx="105660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4B0E9A6-5093-413F-B374-D3DDE827FBCB}"/>
                  </a:ext>
                </a:extLst>
              </p14:cNvPr>
              <p14:cNvContentPartPr/>
              <p14:nvPr/>
            </p14:nvContentPartPr>
            <p14:xfrm>
              <a:off x="950211" y="4643145"/>
              <a:ext cx="1140120" cy="1035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4B0E9A6-5093-413F-B374-D3DDE827FBC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32211" y="4607505"/>
                <a:ext cx="1175760" cy="11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67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73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31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73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59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281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284EB-2C36-4EBA-BB9D-F8E340C5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7" y="113718"/>
            <a:ext cx="10056045" cy="266569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96AA036-9619-43F9-84F4-03AD26DA9E00}"/>
              </a:ext>
            </a:extLst>
          </p:cNvPr>
          <p:cNvGrpSpPr/>
          <p:nvPr/>
        </p:nvGrpSpPr>
        <p:grpSpPr>
          <a:xfrm>
            <a:off x="1755891" y="2887785"/>
            <a:ext cx="7000200" cy="918720"/>
            <a:chOff x="1755891" y="2887785"/>
            <a:chExt cx="700020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EF826C-ECC1-4E3C-9FF0-E0E8EB0360EB}"/>
                    </a:ext>
                  </a:extLst>
                </p14:cNvPr>
                <p14:cNvContentPartPr/>
                <p14:nvPr/>
              </p14:nvContentPartPr>
              <p14:xfrm>
                <a:off x="2012571" y="3150585"/>
                <a:ext cx="153000" cy="34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EF826C-ECC1-4E3C-9FF0-E0E8EB0360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4571" y="3132585"/>
                  <a:ext cx="188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9AE7C1-2A31-4AAF-B99F-69B7E4069EEB}"/>
                    </a:ext>
                  </a:extLst>
                </p14:cNvPr>
                <p14:cNvContentPartPr/>
                <p14:nvPr/>
              </p14:nvContentPartPr>
              <p14:xfrm>
                <a:off x="1946331" y="3501585"/>
                <a:ext cx="399600" cy="2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9AE7C1-2A31-4AAF-B99F-69B7E4069E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8331" y="3483945"/>
                  <a:ext cx="435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0C61C3-880B-4842-B13D-E820AAA27508}"/>
                    </a:ext>
                  </a:extLst>
                </p14:cNvPr>
                <p14:cNvContentPartPr/>
                <p14:nvPr/>
              </p14:nvContentPartPr>
              <p14:xfrm>
                <a:off x="1755891" y="3043665"/>
                <a:ext cx="361080" cy="12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0C61C3-880B-4842-B13D-E820AAA275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8251" y="3026025"/>
                  <a:ext cx="396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0A8751-67B5-46E1-9E72-0735EF184D6D}"/>
                    </a:ext>
                  </a:extLst>
                </p14:cNvPr>
                <p14:cNvContentPartPr/>
                <p14:nvPr/>
              </p14:nvContentPartPr>
              <p14:xfrm>
                <a:off x="2308131" y="3239865"/>
                <a:ext cx="34056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0A8751-67B5-46E1-9E72-0735EF184D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0491" y="3221865"/>
                  <a:ext cx="376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3A44E8-D0D8-4995-A464-8C9D25BA1323}"/>
                    </a:ext>
                  </a:extLst>
                </p14:cNvPr>
                <p14:cNvContentPartPr/>
                <p14:nvPr/>
              </p14:nvContentPartPr>
              <p14:xfrm>
                <a:off x="2813211" y="3213585"/>
                <a:ext cx="320040" cy="29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3A44E8-D0D8-4995-A464-8C9D25BA13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5571" y="3195585"/>
                  <a:ext cx="3556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27E807-CC82-45A6-B915-8691C05BF5E4}"/>
                    </a:ext>
                  </a:extLst>
                </p14:cNvPr>
                <p14:cNvContentPartPr/>
                <p14:nvPr/>
              </p14:nvContentPartPr>
              <p14:xfrm>
                <a:off x="3159891" y="3211065"/>
                <a:ext cx="228600" cy="30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27E807-CC82-45A6-B915-8691C05BF5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2251" y="3193425"/>
                  <a:ext cx="264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A9BDC6-E7E8-4A83-801E-2AD383F3D177}"/>
                    </a:ext>
                  </a:extLst>
                </p14:cNvPr>
                <p14:cNvContentPartPr/>
                <p14:nvPr/>
              </p14:nvContentPartPr>
              <p14:xfrm>
                <a:off x="3394611" y="3149865"/>
                <a:ext cx="721080" cy="25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A9BDC6-E7E8-4A83-801E-2AD383F3D1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76971" y="3132225"/>
                  <a:ext cx="756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336F31-7DD7-4855-911D-C7D7E538A578}"/>
                    </a:ext>
                  </a:extLst>
                </p14:cNvPr>
                <p14:cNvContentPartPr/>
                <p14:nvPr/>
              </p14:nvContentPartPr>
              <p14:xfrm>
                <a:off x="4118931" y="3177585"/>
                <a:ext cx="109080" cy="11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336F31-7DD7-4855-911D-C7D7E538A5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01291" y="3159585"/>
                  <a:ext cx="144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02C455-14FF-4B5A-B523-455A90417CF0}"/>
                    </a:ext>
                  </a:extLst>
                </p14:cNvPr>
                <p14:cNvContentPartPr/>
                <p14:nvPr/>
              </p14:nvContentPartPr>
              <p14:xfrm>
                <a:off x="4039371" y="3082185"/>
                <a:ext cx="7200" cy="2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02C455-14FF-4B5A-B523-455A90417C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1731" y="3064185"/>
                  <a:ext cx="42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66F88-0555-4D92-83E8-2FDAE0D0D536}"/>
                    </a:ext>
                  </a:extLst>
                </p14:cNvPr>
                <p14:cNvContentPartPr/>
                <p14:nvPr/>
              </p14:nvContentPartPr>
              <p14:xfrm>
                <a:off x="4273011" y="3177585"/>
                <a:ext cx="468360" cy="11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66F88-0555-4D92-83E8-2FDAE0D0D5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5371" y="3159585"/>
                  <a:ext cx="504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A22AFA-FF0D-4F33-8166-D59B433BD4EA}"/>
                    </a:ext>
                  </a:extLst>
                </p14:cNvPr>
                <p14:cNvContentPartPr/>
                <p14:nvPr/>
              </p14:nvContentPartPr>
              <p14:xfrm>
                <a:off x="4743891" y="3050865"/>
                <a:ext cx="629280" cy="75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A22AFA-FF0D-4F33-8166-D59B433BD4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25891" y="3032865"/>
                  <a:ext cx="66492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86E2FC-3B1A-46B0-9ADE-FC8D623A9533}"/>
                    </a:ext>
                  </a:extLst>
                </p14:cNvPr>
                <p14:cNvContentPartPr/>
                <p14:nvPr/>
              </p14:nvContentPartPr>
              <p14:xfrm>
                <a:off x="5323131" y="3140145"/>
                <a:ext cx="442800" cy="8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86E2FC-3B1A-46B0-9ADE-FC8D623A95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05491" y="3122145"/>
                  <a:ext cx="478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C580ED-30CF-4FF0-9F1C-74FF54D71ECB}"/>
                    </a:ext>
                  </a:extLst>
                </p14:cNvPr>
                <p14:cNvContentPartPr/>
                <p14:nvPr/>
              </p14:nvContentPartPr>
              <p14:xfrm>
                <a:off x="5359491" y="3420225"/>
                <a:ext cx="410760" cy="11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C580ED-30CF-4FF0-9F1C-74FF54D71E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1491" y="3402585"/>
                  <a:ext cx="446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49E343-E177-4350-9C69-7AA5F30A0291}"/>
                    </a:ext>
                  </a:extLst>
                </p14:cNvPr>
                <p14:cNvContentPartPr/>
                <p14:nvPr/>
              </p14:nvContentPartPr>
              <p14:xfrm>
                <a:off x="6092091" y="3185865"/>
                <a:ext cx="230760" cy="19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49E343-E177-4350-9C69-7AA5F30A02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4451" y="3167865"/>
                  <a:ext cx="266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394ED2-82B7-4B56-A7AA-AEE46570FFA8}"/>
                    </a:ext>
                  </a:extLst>
                </p14:cNvPr>
                <p14:cNvContentPartPr/>
                <p14:nvPr/>
              </p14:nvContentPartPr>
              <p14:xfrm>
                <a:off x="6382611" y="2926305"/>
                <a:ext cx="746640" cy="34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394ED2-82B7-4B56-A7AA-AEE46570FF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64971" y="2908665"/>
                  <a:ext cx="78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25DF26-C9BA-4E35-8D82-AD3D63B5E4E9}"/>
                    </a:ext>
                  </a:extLst>
                </p14:cNvPr>
                <p14:cNvContentPartPr/>
                <p14:nvPr/>
              </p14:nvContentPartPr>
              <p14:xfrm>
                <a:off x="6654051" y="2983545"/>
                <a:ext cx="117000" cy="2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25DF26-C9BA-4E35-8D82-AD3D63B5E4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36051" y="2965545"/>
                  <a:ext cx="15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29ECCE-3515-4647-BA3F-04C62F1B69CD}"/>
                    </a:ext>
                  </a:extLst>
                </p14:cNvPr>
                <p14:cNvContentPartPr/>
                <p14:nvPr/>
              </p14:nvContentPartPr>
              <p14:xfrm>
                <a:off x="6960411" y="2914785"/>
                <a:ext cx="411840" cy="87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29ECCE-3515-4647-BA3F-04C62F1B69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42771" y="2896785"/>
                  <a:ext cx="4474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DBA3D3-6391-4570-B11D-100FF96FCC9E}"/>
                    </a:ext>
                  </a:extLst>
                </p14:cNvPr>
                <p14:cNvContentPartPr/>
                <p14:nvPr/>
              </p14:nvContentPartPr>
              <p14:xfrm>
                <a:off x="7405011" y="2999385"/>
                <a:ext cx="290520" cy="25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DBA3D3-6391-4570-B11D-100FF96FCC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87011" y="2981385"/>
                  <a:ext cx="326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9007B9-E17B-4673-B256-C4E0884E756B}"/>
                    </a:ext>
                  </a:extLst>
                </p14:cNvPr>
                <p14:cNvContentPartPr/>
                <p14:nvPr/>
              </p14:nvContentPartPr>
              <p14:xfrm>
                <a:off x="7839891" y="3005505"/>
                <a:ext cx="53640" cy="10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9007B9-E17B-4673-B256-C4E0884E75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22251" y="2987505"/>
                  <a:ext cx="89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C67E0A-C8E8-45FF-879A-C13878FA8F1F}"/>
                    </a:ext>
                  </a:extLst>
                </p14:cNvPr>
                <p14:cNvContentPartPr/>
                <p14:nvPr/>
              </p14:nvContentPartPr>
              <p14:xfrm>
                <a:off x="7713171" y="2914785"/>
                <a:ext cx="360" cy="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C67E0A-C8E8-45FF-879A-C13878FA8F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5531" y="289714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3FCC01-77B1-4833-BDDA-CAD61DB03F14}"/>
                    </a:ext>
                  </a:extLst>
                </p14:cNvPr>
                <p14:cNvContentPartPr/>
                <p14:nvPr/>
              </p14:nvContentPartPr>
              <p14:xfrm>
                <a:off x="7957611" y="2940705"/>
                <a:ext cx="359640" cy="15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3FCC01-77B1-4833-BDDA-CAD61DB03F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39611" y="2923065"/>
                  <a:ext cx="395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735BD6-0594-43A0-9137-A2B0D853CB82}"/>
                    </a:ext>
                  </a:extLst>
                </p14:cNvPr>
                <p14:cNvContentPartPr/>
                <p14:nvPr/>
              </p14:nvContentPartPr>
              <p14:xfrm>
                <a:off x="8344971" y="2887785"/>
                <a:ext cx="411120" cy="57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735BD6-0594-43A0-9137-A2B0D853CB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26971" y="2870145"/>
                  <a:ext cx="446760" cy="60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B148D1-53DD-4C99-B194-74255B60F0A4}"/>
              </a:ext>
            </a:extLst>
          </p:cNvPr>
          <p:cNvGrpSpPr/>
          <p:nvPr/>
        </p:nvGrpSpPr>
        <p:grpSpPr>
          <a:xfrm>
            <a:off x="678411" y="3820185"/>
            <a:ext cx="6170400" cy="2345760"/>
            <a:chOff x="678411" y="3820185"/>
            <a:chExt cx="6170400" cy="23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B21352-D18C-4189-BAC4-1C5C0059F1B1}"/>
                    </a:ext>
                  </a:extLst>
                </p14:cNvPr>
                <p14:cNvContentPartPr/>
                <p14:nvPr/>
              </p14:nvContentPartPr>
              <p14:xfrm>
                <a:off x="5313771" y="3937185"/>
                <a:ext cx="574200" cy="485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B21352-D18C-4189-BAC4-1C5C0059F1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96131" y="3919185"/>
                  <a:ext cx="6098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8FAB21-8D69-4C5A-A542-EE4AA72B59FB}"/>
                    </a:ext>
                  </a:extLst>
                </p14:cNvPr>
                <p14:cNvContentPartPr/>
                <p14:nvPr/>
              </p14:nvContentPartPr>
              <p14:xfrm>
                <a:off x="6110091" y="3865545"/>
                <a:ext cx="172080" cy="56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8FAB21-8D69-4C5A-A542-EE4AA72B59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92091" y="3847905"/>
                  <a:ext cx="2077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DC2946-357F-463D-A0C9-F143F0D44E6A}"/>
                    </a:ext>
                  </a:extLst>
                </p14:cNvPr>
                <p14:cNvContentPartPr/>
                <p14:nvPr/>
              </p14:nvContentPartPr>
              <p14:xfrm>
                <a:off x="6338331" y="4028265"/>
                <a:ext cx="164520" cy="22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DC2946-357F-463D-A0C9-F143F0D44E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0331" y="4010625"/>
                  <a:ext cx="200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C1A872-E0D0-43D2-AA35-158B416B46CA}"/>
                    </a:ext>
                  </a:extLst>
                </p14:cNvPr>
                <p14:cNvContentPartPr/>
                <p14:nvPr/>
              </p14:nvContentPartPr>
              <p14:xfrm>
                <a:off x="6400251" y="3820185"/>
                <a:ext cx="408960" cy="557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C1A872-E0D0-43D2-AA35-158B416B46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82611" y="3802185"/>
                  <a:ext cx="4446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30E3A6-83AE-434D-BBA2-ED460DD77E86}"/>
                    </a:ext>
                  </a:extLst>
                </p14:cNvPr>
                <p14:cNvContentPartPr/>
                <p14:nvPr/>
              </p14:nvContentPartPr>
              <p14:xfrm>
                <a:off x="678411" y="4247865"/>
                <a:ext cx="266760" cy="54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30E3A6-83AE-434D-BBA2-ED460DD77E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0411" y="4229865"/>
                  <a:ext cx="302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D00A29-0469-4F54-BF59-ED62E13F3664}"/>
                    </a:ext>
                  </a:extLst>
                </p14:cNvPr>
                <p14:cNvContentPartPr/>
                <p14:nvPr/>
              </p14:nvContentPartPr>
              <p14:xfrm>
                <a:off x="1104291" y="4182345"/>
                <a:ext cx="195120" cy="2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D00A29-0469-4F54-BF59-ED62E13F36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6291" y="4164705"/>
                  <a:ext cx="230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18D1E2-9FBB-446D-8D1F-7C3A99476735}"/>
                    </a:ext>
                  </a:extLst>
                </p14:cNvPr>
                <p14:cNvContentPartPr/>
                <p14:nvPr/>
              </p14:nvContentPartPr>
              <p14:xfrm>
                <a:off x="1004571" y="4307265"/>
                <a:ext cx="226080" cy="83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18D1E2-9FBB-446D-8D1F-7C3A994767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6571" y="4289265"/>
                  <a:ext cx="261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2658F9-BC5B-418F-80A4-7FAB87BA1FD9}"/>
                    </a:ext>
                  </a:extLst>
                </p14:cNvPr>
                <p14:cNvContentPartPr/>
                <p14:nvPr/>
              </p14:nvContentPartPr>
              <p14:xfrm>
                <a:off x="1311651" y="3907665"/>
                <a:ext cx="536040" cy="57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2658F9-BC5B-418F-80A4-7FAB87BA1F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94011" y="3890025"/>
                  <a:ext cx="5716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AA92A9-7950-46A3-B6F2-94CCDED764B8}"/>
                    </a:ext>
                  </a:extLst>
                </p14:cNvPr>
                <p14:cNvContentPartPr/>
                <p14:nvPr/>
              </p14:nvContentPartPr>
              <p14:xfrm>
                <a:off x="1520451" y="4098465"/>
                <a:ext cx="144720" cy="66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AA92A9-7950-46A3-B6F2-94CCDED764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02811" y="4080825"/>
                  <a:ext cx="180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7ECAF7-716C-4B38-9241-48E03B1D3247}"/>
                    </a:ext>
                  </a:extLst>
                </p14:cNvPr>
                <p14:cNvContentPartPr/>
                <p14:nvPr/>
              </p14:nvContentPartPr>
              <p14:xfrm>
                <a:off x="1837251" y="3860865"/>
                <a:ext cx="335520" cy="31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7ECAF7-716C-4B38-9241-48E03B1D32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19611" y="3843225"/>
                  <a:ext cx="371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FCCAE9-BCE6-42BE-876E-CD6FCFE0AEAB}"/>
                    </a:ext>
                  </a:extLst>
                </p14:cNvPr>
                <p14:cNvContentPartPr/>
                <p14:nvPr/>
              </p14:nvContentPartPr>
              <p14:xfrm>
                <a:off x="2297691" y="3891465"/>
                <a:ext cx="167760" cy="23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FCCAE9-BCE6-42BE-876E-CD6FCFE0AE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80051" y="3873465"/>
                  <a:ext cx="203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73C847-5C01-4C6B-A8E0-1044F7DF9CE7}"/>
                    </a:ext>
                  </a:extLst>
                </p14:cNvPr>
                <p14:cNvContentPartPr/>
                <p14:nvPr/>
              </p14:nvContentPartPr>
              <p14:xfrm>
                <a:off x="1850571" y="3874545"/>
                <a:ext cx="169560" cy="19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73C847-5C01-4C6B-A8E0-1044F7DF9C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32931" y="3856545"/>
                  <a:ext cx="20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C7821D-D70B-4051-9964-69FF5536B20C}"/>
                    </a:ext>
                  </a:extLst>
                </p14:cNvPr>
                <p14:cNvContentPartPr/>
                <p14:nvPr/>
              </p14:nvContentPartPr>
              <p14:xfrm>
                <a:off x="678771" y="4371345"/>
                <a:ext cx="2062080" cy="59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C7821D-D70B-4051-9964-69FF5536B2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1131" y="4353705"/>
                  <a:ext cx="20977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59B2D3-7BF5-4232-B19F-1619F48FF5D3}"/>
                    </a:ext>
                  </a:extLst>
                </p14:cNvPr>
                <p14:cNvContentPartPr/>
                <p14:nvPr/>
              </p14:nvContentPartPr>
              <p14:xfrm>
                <a:off x="769131" y="4300065"/>
                <a:ext cx="1829880" cy="47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59B2D3-7BF5-4232-B19F-1619F48FF5D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1131" y="4282065"/>
                  <a:ext cx="18655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5F4FA7-9D2F-4640-88A9-9DD4B424D96B}"/>
                    </a:ext>
                  </a:extLst>
                </p14:cNvPr>
                <p14:cNvContentPartPr/>
                <p14:nvPr/>
              </p14:nvContentPartPr>
              <p14:xfrm>
                <a:off x="2489211" y="4722345"/>
                <a:ext cx="489960" cy="54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5F4FA7-9D2F-4640-88A9-9DD4B424D9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1211" y="4704705"/>
                  <a:ext cx="5256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D1079D-4C74-46A0-A903-D26B5C453818}"/>
                    </a:ext>
                  </a:extLst>
                </p14:cNvPr>
                <p14:cNvContentPartPr/>
                <p14:nvPr/>
              </p14:nvContentPartPr>
              <p14:xfrm>
                <a:off x="3115251" y="4553505"/>
                <a:ext cx="118800" cy="50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D1079D-4C74-46A0-A903-D26B5C4538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97611" y="4535865"/>
                  <a:ext cx="1544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A51612-CA27-495C-800E-2A1B34A1C097}"/>
                    </a:ext>
                  </a:extLst>
                </p14:cNvPr>
                <p14:cNvContentPartPr/>
                <p14:nvPr/>
              </p14:nvContentPartPr>
              <p14:xfrm>
                <a:off x="3340251" y="4562505"/>
                <a:ext cx="97920" cy="29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A51612-CA27-495C-800E-2A1B34A1C0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22251" y="4544865"/>
                  <a:ext cx="133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496414-4410-4EE2-8C94-45FC8EFAF51B}"/>
                    </a:ext>
                  </a:extLst>
                </p14:cNvPr>
                <p14:cNvContentPartPr/>
                <p14:nvPr/>
              </p14:nvContentPartPr>
              <p14:xfrm>
                <a:off x="3385611" y="4327065"/>
                <a:ext cx="345240" cy="53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496414-4410-4EE2-8C94-45FC8EFAF5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67971" y="4309425"/>
                  <a:ext cx="380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EC0B79-79FD-43F5-80B8-05B2E0F0A673}"/>
                    </a:ext>
                  </a:extLst>
                </p14:cNvPr>
                <p14:cNvContentPartPr/>
                <p14:nvPr/>
              </p14:nvContentPartPr>
              <p14:xfrm>
                <a:off x="4127931" y="4336785"/>
                <a:ext cx="635760" cy="108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EC0B79-79FD-43F5-80B8-05B2E0F0A6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10291" y="4318785"/>
                  <a:ext cx="67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798B53-91BC-40DB-A030-A78F6FB041FC}"/>
                    </a:ext>
                  </a:extLst>
                </p14:cNvPr>
                <p14:cNvContentPartPr/>
                <p14:nvPr/>
              </p14:nvContentPartPr>
              <p14:xfrm>
                <a:off x="4200651" y="4598865"/>
                <a:ext cx="77472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798B53-91BC-40DB-A030-A78F6FB041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82651" y="4580865"/>
                  <a:ext cx="81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F14879-B0D4-4CB1-BF4D-6E7EE898D01A}"/>
                    </a:ext>
                  </a:extLst>
                </p14:cNvPr>
                <p14:cNvContentPartPr/>
                <p14:nvPr/>
              </p14:nvContentPartPr>
              <p14:xfrm>
                <a:off x="2860371" y="5493825"/>
                <a:ext cx="510120" cy="672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F14879-B0D4-4CB1-BF4D-6E7EE898D0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42731" y="5475825"/>
                  <a:ext cx="5457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07C0ED-8FFA-4824-857C-682CCE13982B}"/>
                    </a:ext>
                  </a:extLst>
                </p14:cNvPr>
                <p14:cNvContentPartPr/>
                <p14:nvPr/>
              </p14:nvContentPartPr>
              <p14:xfrm>
                <a:off x="3430971" y="5295825"/>
                <a:ext cx="317160" cy="60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07C0ED-8FFA-4824-857C-682CCE1398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12971" y="5278185"/>
                  <a:ext cx="3528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10342E-A33A-48C0-A24C-FCE23374E2A2}"/>
                    </a:ext>
                  </a:extLst>
                </p14:cNvPr>
                <p14:cNvContentPartPr/>
                <p14:nvPr/>
              </p14:nvContentPartPr>
              <p14:xfrm>
                <a:off x="3439611" y="5150385"/>
                <a:ext cx="380160" cy="34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10342E-A33A-48C0-A24C-FCE23374E2A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21971" y="5132385"/>
                  <a:ext cx="415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DADEB3-D45A-4F89-B2AD-D51037B509E2}"/>
                    </a:ext>
                  </a:extLst>
                </p14:cNvPr>
                <p14:cNvContentPartPr/>
                <p14:nvPr/>
              </p14:nvContentPartPr>
              <p14:xfrm>
                <a:off x="3856491" y="5621985"/>
                <a:ext cx="89640" cy="20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DADEB3-D45A-4F89-B2AD-D51037B509E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38851" y="5603985"/>
                  <a:ext cx="125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9E40F1-0299-422E-B508-0C308242A397}"/>
                    </a:ext>
                  </a:extLst>
                </p14:cNvPr>
                <p14:cNvContentPartPr/>
                <p14:nvPr/>
              </p14:nvContentPartPr>
              <p14:xfrm>
                <a:off x="4589811" y="5304825"/>
                <a:ext cx="473760" cy="12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9E40F1-0299-422E-B508-0C308242A3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72171" y="5286825"/>
                  <a:ext cx="509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1F811B-8D34-43DF-AC7F-8660E49FB150}"/>
                    </a:ext>
                  </a:extLst>
                </p14:cNvPr>
                <p14:cNvContentPartPr/>
                <p14:nvPr/>
              </p14:nvContentPartPr>
              <p14:xfrm>
                <a:off x="4635171" y="5655105"/>
                <a:ext cx="397080" cy="5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1F811B-8D34-43DF-AC7F-8660E49FB15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17171" y="5637105"/>
                  <a:ext cx="432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D75AAE-E756-448E-A12F-14B842BDB8A3}"/>
                    </a:ext>
                  </a:extLst>
                </p14:cNvPr>
                <p14:cNvContentPartPr/>
                <p14:nvPr/>
              </p14:nvContentPartPr>
              <p14:xfrm>
                <a:off x="5404491" y="5104665"/>
                <a:ext cx="417240" cy="44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D75AAE-E756-448E-A12F-14B842BDB8A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86491" y="5086665"/>
                  <a:ext cx="452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85915E-B340-4827-A09C-8FE137F20710}"/>
                    </a:ext>
                  </a:extLst>
                </p14:cNvPr>
                <p14:cNvContentPartPr/>
                <p14:nvPr/>
              </p14:nvContentPartPr>
              <p14:xfrm>
                <a:off x="6029451" y="4824945"/>
                <a:ext cx="363960" cy="71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85915E-B340-4827-A09C-8FE137F207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11451" y="4807305"/>
                  <a:ext cx="3996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E1D383-EC85-44E3-868A-0C91D6BEAAB0}"/>
                    </a:ext>
                  </a:extLst>
                </p14:cNvPr>
                <p14:cNvContentPartPr/>
                <p14:nvPr/>
              </p14:nvContentPartPr>
              <p14:xfrm>
                <a:off x="6038451" y="4706505"/>
                <a:ext cx="469080" cy="36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E1D383-EC85-44E3-868A-0C91D6BEAAB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20451" y="4688865"/>
                  <a:ext cx="504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4740A7-C1BB-4D06-8CE9-9886E7B0D8B4}"/>
                    </a:ext>
                  </a:extLst>
                </p14:cNvPr>
                <p14:cNvContentPartPr/>
                <p14:nvPr/>
              </p14:nvContentPartPr>
              <p14:xfrm>
                <a:off x="6506811" y="5286825"/>
                <a:ext cx="342000" cy="27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4740A7-C1BB-4D06-8CE9-9886E7B0D8B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88811" y="5268825"/>
                  <a:ext cx="37764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2B1DB1-E1DF-466F-A3B8-824538FC84AA}"/>
              </a:ext>
            </a:extLst>
          </p:cNvPr>
          <p:cNvGrpSpPr/>
          <p:nvPr/>
        </p:nvGrpSpPr>
        <p:grpSpPr>
          <a:xfrm>
            <a:off x="7324011" y="3974265"/>
            <a:ext cx="3496680" cy="1213200"/>
            <a:chOff x="7324011" y="3974265"/>
            <a:chExt cx="3496680" cy="12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E4B84D-B184-4A08-97D6-007650FDEED2}"/>
                    </a:ext>
                  </a:extLst>
                </p14:cNvPr>
                <p14:cNvContentPartPr/>
                <p14:nvPr/>
              </p14:nvContentPartPr>
              <p14:xfrm>
                <a:off x="7324011" y="4562505"/>
                <a:ext cx="2846160" cy="62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E4B84D-B184-4A08-97D6-007650FDEE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06011" y="4544865"/>
                  <a:ext cx="2881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2BDE9-8246-4749-9A73-6E51E6194FE5}"/>
                    </a:ext>
                  </a:extLst>
                </p14:cNvPr>
                <p14:cNvContentPartPr/>
                <p14:nvPr/>
              </p14:nvContentPartPr>
              <p14:xfrm>
                <a:off x="10528731" y="4245705"/>
                <a:ext cx="105480" cy="34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2BDE9-8246-4749-9A73-6E51E6194F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10731" y="4228065"/>
                  <a:ext cx="141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765A0C-8523-4191-A253-F500979145FC}"/>
                    </a:ext>
                  </a:extLst>
                </p14:cNvPr>
                <p14:cNvContentPartPr/>
                <p14:nvPr/>
              </p14:nvContentPartPr>
              <p14:xfrm>
                <a:off x="10290771" y="3974265"/>
                <a:ext cx="529920" cy="76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765A0C-8523-4191-A253-F500979145F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72771" y="3956265"/>
                  <a:ext cx="565560" cy="79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D2D5B2B-D69E-4E53-A248-9C378F593931}"/>
              </a:ext>
            </a:extLst>
          </p:cNvPr>
          <p:cNvGrpSpPr/>
          <p:nvPr/>
        </p:nvGrpSpPr>
        <p:grpSpPr>
          <a:xfrm>
            <a:off x="6346251" y="1844865"/>
            <a:ext cx="5801400" cy="4956480"/>
            <a:chOff x="6346251" y="1844865"/>
            <a:chExt cx="5801400" cy="49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50CA35-5EE5-4EB8-8E29-8A94709D0271}"/>
                    </a:ext>
                  </a:extLst>
                </p14:cNvPr>
                <p14:cNvContentPartPr/>
                <p14:nvPr/>
              </p14:nvContentPartPr>
              <p14:xfrm>
                <a:off x="7261371" y="5341905"/>
                <a:ext cx="264960" cy="500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50CA35-5EE5-4EB8-8E29-8A94709D027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43731" y="5323905"/>
                  <a:ext cx="3006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020E3C-DDE8-4022-A39B-5DA17FA90E94}"/>
                    </a:ext>
                  </a:extLst>
                </p14:cNvPr>
                <p14:cNvContentPartPr/>
                <p14:nvPr/>
              </p14:nvContentPartPr>
              <p14:xfrm>
                <a:off x="7658811" y="5386545"/>
                <a:ext cx="270360" cy="272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020E3C-DDE8-4022-A39B-5DA17FA90E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1171" y="5368905"/>
                  <a:ext cx="306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18DC37-595D-483E-A7A1-AA43B98B8D31}"/>
                    </a:ext>
                  </a:extLst>
                </p14:cNvPr>
                <p14:cNvContentPartPr/>
                <p14:nvPr/>
              </p14:nvContentPartPr>
              <p14:xfrm>
                <a:off x="7622451" y="5476185"/>
                <a:ext cx="245880" cy="10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18DC37-595D-483E-A7A1-AA43B98B8D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04811" y="5458185"/>
                  <a:ext cx="281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2C8D00-1398-4EC7-98E3-3593697FDE3A}"/>
                    </a:ext>
                  </a:extLst>
                </p14:cNvPr>
                <p14:cNvContentPartPr/>
                <p14:nvPr/>
              </p14:nvContentPartPr>
              <p14:xfrm>
                <a:off x="7948251" y="5233185"/>
                <a:ext cx="522720" cy="307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2C8D00-1398-4EC7-98E3-3593697FDE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30251" y="5215185"/>
                  <a:ext cx="558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C4A191-F59F-4A8A-8B68-BC909CDBCA21}"/>
                    </a:ext>
                  </a:extLst>
                </p14:cNvPr>
                <p14:cNvContentPartPr/>
                <p14:nvPr/>
              </p14:nvContentPartPr>
              <p14:xfrm>
                <a:off x="8146611" y="5305185"/>
                <a:ext cx="137520" cy="81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C4A191-F59F-4A8A-8B68-BC909CDBCA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28611" y="5287185"/>
                  <a:ext cx="173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829B00-93A5-4E2E-A652-46CD987940B1}"/>
                    </a:ext>
                  </a:extLst>
                </p14:cNvPr>
                <p14:cNvContentPartPr/>
                <p14:nvPr/>
              </p14:nvContentPartPr>
              <p14:xfrm>
                <a:off x="8453691" y="5096745"/>
                <a:ext cx="171720" cy="27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829B00-93A5-4E2E-A652-46CD987940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36051" y="5078745"/>
                  <a:ext cx="207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3B231-CA06-43C7-A69E-E40D37E7CCFF}"/>
                    </a:ext>
                  </a:extLst>
                </p14:cNvPr>
                <p14:cNvContentPartPr/>
                <p14:nvPr/>
              </p14:nvContentPartPr>
              <p14:xfrm>
                <a:off x="8727291" y="5123745"/>
                <a:ext cx="99000" cy="12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3B231-CA06-43C7-A69E-E40D37E7CC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09291" y="5106105"/>
                  <a:ext cx="13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D815AA-C050-4DFB-92A6-105853DD4BFC}"/>
                    </a:ext>
                  </a:extLst>
                </p14:cNvPr>
                <p14:cNvContentPartPr/>
                <p14:nvPr/>
              </p14:nvContentPartPr>
              <p14:xfrm>
                <a:off x="7478451" y="5305185"/>
                <a:ext cx="1620360" cy="733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D815AA-C050-4DFB-92A6-105853DD4B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60451" y="5287185"/>
                  <a:ext cx="165600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5844EE-6719-44C8-9384-1981CADBF3D1}"/>
                    </a:ext>
                  </a:extLst>
                </p14:cNvPr>
                <p14:cNvContentPartPr/>
                <p14:nvPr/>
              </p14:nvContentPartPr>
              <p14:xfrm>
                <a:off x="7785531" y="5355945"/>
                <a:ext cx="896400" cy="42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5844EE-6719-44C8-9384-1981CADBF3D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67531" y="5337945"/>
                  <a:ext cx="9320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4DAB3A-E5BC-452A-A5BD-740AAF6B483B}"/>
                    </a:ext>
                  </a:extLst>
                </p14:cNvPr>
                <p14:cNvContentPartPr/>
                <p14:nvPr/>
              </p14:nvContentPartPr>
              <p14:xfrm>
                <a:off x="8863011" y="5749425"/>
                <a:ext cx="256680" cy="415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4DAB3A-E5BC-452A-A5BD-740AAF6B483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45011" y="5731425"/>
                  <a:ext cx="292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034ACF-8C58-4A8D-B9F2-CF5A386BB229}"/>
                    </a:ext>
                  </a:extLst>
                </p14:cNvPr>
                <p14:cNvContentPartPr/>
                <p14:nvPr/>
              </p14:nvContentPartPr>
              <p14:xfrm>
                <a:off x="9240651" y="5648985"/>
                <a:ext cx="146520" cy="318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034ACF-8C58-4A8D-B9F2-CF5A386BB2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23011" y="5631345"/>
                  <a:ext cx="182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FE447A-4E60-4423-9D82-22D4A4BAB8DC}"/>
                    </a:ext>
                  </a:extLst>
                </p14:cNvPr>
                <p14:cNvContentPartPr/>
                <p14:nvPr/>
              </p14:nvContentPartPr>
              <p14:xfrm>
                <a:off x="9405891" y="5730345"/>
                <a:ext cx="71280" cy="127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FE447A-4E60-4423-9D82-22D4A4BAB8D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88251" y="5712705"/>
                  <a:ext cx="106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7B6C9D-80D7-4363-8313-709D097E599C}"/>
                    </a:ext>
                  </a:extLst>
                </p14:cNvPr>
                <p14:cNvContentPartPr/>
                <p14:nvPr/>
              </p14:nvContentPartPr>
              <p14:xfrm>
                <a:off x="9378891" y="5540625"/>
                <a:ext cx="278640" cy="356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7B6C9D-80D7-4363-8313-709D097E599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61251" y="5522625"/>
                  <a:ext cx="314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25116F-6FFB-42A9-B1ED-ADF9E1F7CACD}"/>
                    </a:ext>
                  </a:extLst>
                </p14:cNvPr>
                <p14:cNvContentPartPr/>
                <p14:nvPr/>
              </p14:nvContentPartPr>
              <p14:xfrm>
                <a:off x="9732051" y="5544945"/>
                <a:ext cx="151560" cy="10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25116F-6FFB-42A9-B1ED-ADF9E1F7CA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14411" y="5527305"/>
                  <a:ext cx="187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C511BC-9C2A-4C73-AAD1-025D32FD3983}"/>
                    </a:ext>
                  </a:extLst>
                </p14:cNvPr>
                <p14:cNvContentPartPr/>
                <p14:nvPr/>
              </p14:nvContentPartPr>
              <p14:xfrm>
                <a:off x="9759051" y="5504265"/>
                <a:ext cx="114480" cy="134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C511BC-9C2A-4C73-AAD1-025D32FD398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41411" y="5486265"/>
                  <a:ext cx="150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99B5A6-7B27-4D0C-8314-53E86DAB9FDC}"/>
                    </a:ext>
                  </a:extLst>
                </p14:cNvPr>
                <p14:cNvContentPartPr/>
                <p14:nvPr/>
              </p14:nvContentPartPr>
              <p14:xfrm>
                <a:off x="10012491" y="5269185"/>
                <a:ext cx="353160" cy="459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99B5A6-7B27-4D0C-8314-53E86DAB9FD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94851" y="5251545"/>
                  <a:ext cx="388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B6D8B7-9821-46E5-9754-15693016D697}"/>
                    </a:ext>
                  </a:extLst>
                </p14:cNvPr>
                <p14:cNvContentPartPr/>
                <p14:nvPr/>
              </p14:nvContentPartPr>
              <p14:xfrm>
                <a:off x="10382931" y="5106105"/>
                <a:ext cx="167400" cy="32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B6D8B7-9821-46E5-9754-15693016D6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364931" y="5088105"/>
                  <a:ext cx="203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CED445-F12C-473D-BE89-2E6B5145456E}"/>
                    </a:ext>
                  </a:extLst>
                </p14:cNvPr>
                <p14:cNvContentPartPr/>
                <p14:nvPr/>
              </p14:nvContentPartPr>
              <p14:xfrm>
                <a:off x="10574091" y="5087745"/>
                <a:ext cx="172440" cy="237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CED445-F12C-473D-BE89-2E6B5145456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56451" y="5070105"/>
                  <a:ext cx="208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EC9626-8EA9-463D-9DEA-A7BDEDAFAFFC}"/>
                    </a:ext>
                  </a:extLst>
                </p14:cNvPr>
                <p14:cNvContentPartPr/>
                <p14:nvPr/>
              </p14:nvContentPartPr>
              <p14:xfrm>
                <a:off x="10646451" y="4906305"/>
                <a:ext cx="311760" cy="29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EC9626-8EA9-463D-9DEA-A7BDEDAFAF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628451" y="4888665"/>
                  <a:ext cx="347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222094-9A24-4E91-B0C4-CE66CC7322F6}"/>
                    </a:ext>
                  </a:extLst>
                </p14:cNvPr>
                <p14:cNvContentPartPr/>
                <p14:nvPr/>
              </p14:nvContentPartPr>
              <p14:xfrm>
                <a:off x="8283771" y="5971545"/>
                <a:ext cx="316080" cy="75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222094-9A24-4E91-B0C4-CE66CC7322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65771" y="5953905"/>
                  <a:ext cx="351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2FC147-D269-4122-A5C7-0894F49A7B03}"/>
                    </a:ext>
                  </a:extLst>
                </p14:cNvPr>
                <p14:cNvContentPartPr/>
                <p14:nvPr/>
              </p14:nvContentPartPr>
              <p14:xfrm>
                <a:off x="8365131" y="6195105"/>
                <a:ext cx="262800" cy="69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2FC147-D269-4122-A5C7-0894F49A7B0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47491" y="6177465"/>
                  <a:ext cx="29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238006-3730-46E6-B0BF-8EFB3F155BF2}"/>
                    </a:ext>
                  </a:extLst>
                </p14:cNvPr>
                <p14:cNvContentPartPr/>
                <p14:nvPr/>
              </p14:nvContentPartPr>
              <p14:xfrm>
                <a:off x="6346251" y="6383745"/>
                <a:ext cx="356040" cy="320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238006-3730-46E6-B0BF-8EFB3F155B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28251" y="6366105"/>
                  <a:ext cx="391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77D49F-B2AD-4436-A38B-78235379A57D}"/>
                    </a:ext>
                  </a:extLst>
                </p14:cNvPr>
                <p14:cNvContentPartPr/>
                <p14:nvPr/>
              </p14:nvContentPartPr>
              <p14:xfrm>
                <a:off x="6793011" y="6318945"/>
                <a:ext cx="131040" cy="263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77D49F-B2AD-4436-A38B-78235379A57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75011" y="6301305"/>
                  <a:ext cx="16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BCFBB4-3E9E-43E9-9E2D-F66652BB8E38}"/>
                    </a:ext>
                  </a:extLst>
                </p14:cNvPr>
                <p14:cNvContentPartPr/>
                <p14:nvPr/>
              </p14:nvContentPartPr>
              <p14:xfrm>
                <a:off x="7023411" y="6345945"/>
                <a:ext cx="77040" cy="154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BCFBB4-3E9E-43E9-9E2D-F66652BB8E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05411" y="6328305"/>
                  <a:ext cx="112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2A0B03-59F0-4FB0-8625-A892E0284E3F}"/>
                    </a:ext>
                  </a:extLst>
                </p14:cNvPr>
                <p14:cNvContentPartPr/>
                <p14:nvPr/>
              </p14:nvContentPartPr>
              <p14:xfrm>
                <a:off x="7015851" y="6209505"/>
                <a:ext cx="263520" cy="25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2A0B03-59F0-4FB0-8625-A892E0284E3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98211" y="6191865"/>
                  <a:ext cx="299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1B3006-2C9C-4734-BFFC-2F5FA0E6618B}"/>
                    </a:ext>
                  </a:extLst>
                </p14:cNvPr>
                <p14:cNvContentPartPr/>
                <p14:nvPr/>
              </p14:nvContentPartPr>
              <p14:xfrm>
                <a:off x="7414731" y="6286905"/>
                <a:ext cx="211320" cy="8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1B3006-2C9C-4734-BFFC-2F5FA0E6618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96731" y="6269265"/>
                  <a:ext cx="246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D498F1-7D9C-4B67-AA3A-E502348142A2}"/>
                    </a:ext>
                  </a:extLst>
                </p14:cNvPr>
                <p14:cNvContentPartPr/>
                <p14:nvPr/>
              </p14:nvContentPartPr>
              <p14:xfrm>
                <a:off x="7432731" y="6228225"/>
                <a:ext cx="170280" cy="17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D498F1-7D9C-4B67-AA3A-E502348142A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14731" y="6210585"/>
                  <a:ext cx="205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A0F7FD-FE4E-47A5-8BD3-16894159959F}"/>
                    </a:ext>
                  </a:extLst>
                </p14:cNvPr>
                <p14:cNvContentPartPr/>
                <p14:nvPr/>
              </p14:nvContentPartPr>
              <p14:xfrm>
                <a:off x="7613811" y="6083505"/>
                <a:ext cx="223920" cy="238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A0F7FD-FE4E-47A5-8BD3-16894159959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95811" y="6065865"/>
                  <a:ext cx="259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DB878D-212D-425D-99AE-FE47F8CCB23B}"/>
                    </a:ext>
                  </a:extLst>
                </p14:cNvPr>
                <p14:cNvContentPartPr/>
                <p14:nvPr/>
              </p14:nvContentPartPr>
              <p14:xfrm>
                <a:off x="7848891" y="6038505"/>
                <a:ext cx="139320" cy="241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DB878D-212D-425D-99AE-FE47F8CCB23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30891" y="6020505"/>
                  <a:ext cx="174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0A55A2-3431-4191-8653-37421A9CB6BA}"/>
                    </a:ext>
                  </a:extLst>
                </p14:cNvPr>
                <p14:cNvContentPartPr/>
                <p14:nvPr/>
              </p14:nvContentPartPr>
              <p14:xfrm>
                <a:off x="7975611" y="6099705"/>
                <a:ext cx="135360" cy="7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0A55A2-3431-4191-8653-37421A9CB6B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57971" y="6082065"/>
                  <a:ext cx="171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46492A-2D3E-4DDA-A1B2-810471DE8279}"/>
                    </a:ext>
                  </a:extLst>
                </p14:cNvPr>
                <p14:cNvContentPartPr/>
                <p14:nvPr/>
              </p14:nvContentPartPr>
              <p14:xfrm>
                <a:off x="8066331" y="5956785"/>
                <a:ext cx="171360" cy="24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46492A-2D3E-4DDA-A1B2-810471DE827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8691" y="5939145"/>
                  <a:ext cx="207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8C6C5D-8B0C-443D-A65F-34093D9DF92E}"/>
                    </a:ext>
                  </a:extLst>
                </p14:cNvPr>
                <p14:cNvContentPartPr/>
                <p14:nvPr/>
              </p14:nvContentPartPr>
              <p14:xfrm>
                <a:off x="7387371" y="6598665"/>
                <a:ext cx="187920" cy="188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8C6C5D-8B0C-443D-A65F-34093D9DF92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69371" y="6580665"/>
                  <a:ext cx="223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F65099-4E1E-4639-877A-A88B6908A8DB}"/>
                    </a:ext>
                  </a:extLst>
                </p14:cNvPr>
                <p14:cNvContentPartPr/>
                <p14:nvPr/>
              </p14:nvContentPartPr>
              <p14:xfrm>
                <a:off x="7677171" y="6390585"/>
                <a:ext cx="266400" cy="398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F65099-4E1E-4639-877A-A88B6908A8D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59171" y="6372585"/>
                  <a:ext cx="3020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1A7906-BB63-464C-99B4-27C25579546F}"/>
                    </a:ext>
                  </a:extLst>
                </p14:cNvPr>
                <p14:cNvContentPartPr/>
                <p14:nvPr/>
              </p14:nvContentPartPr>
              <p14:xfrm>
                <a:off x="8055171" y="6672105"/>
                <a:ext cx="66240" cy="129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41A7906-BB63-464C-99B4-27C25579546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37171" y="6654105"/>
                  <a:ext cx="101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9F0E3E-5214-4249-8A75-F1B821EF27BD}"/>
                    </a:ext>
                  </a:extLst>
                </p14:cNvPr>
                <p14:cNvContentPartPr/>
                <p14:nvPr/>
              </p14:nvContentPartPr>
              <p14:xfrm>
                <a:off x="8211051" y="6538185"/>
                <a:ext cx="257400" cy="134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9F0E3E-5214-4249-8A75-F1B821EF27B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93411" y="6520185"/>
                  <a:ext cx="29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6ADDE4-9B5D-4C54-A389-38D9E2A48AC8}"/>
                    </a:ext>
                  </a:extLst>
                </p14:cNvPr>
                <p14:cNvContentPartPr/>
                <p14:nvPr/>
              </p14:nvContentPartPr>
              <p14:xfrm>
                <a:off x="8328771" y="6491025"/>
                <a:ext cx="124560" cy="154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6ADDE4-9B5D-4C54-A389-38D9E2A48AC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11131" y="6473385"/>
                  <a:ext cx="160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DAD5C5-FCF9-4725-B160-1C10994F21F9}"/>
                    </a:ext>
                  </a:extLst>
                </p14:cNvPr>
                <p14:cNvContentPartPr/>
                <p14:nvPr/>
              </p14:nvContentPartPr>
              <p14:xfrm>
                <a:off x="8446491" y="6391665"/>
                <a:ext cx="369360" cy="184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DAD5C5-FCF9-4725-B160-1C10994F21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8851" y="6373665"/>
                  <a:ext cx="405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D7F23DD-7614-418B-B724-4B13C904F3C2}"/>
                    </a:ext>
                  </a:extLst>
                </p14:cNvPr>
                <p14:cNvContentPartPr/>
                <p14:nvPr/>
              </p14:nvContentPartPr>
              <p14:xfrm>
                <a:off x="8808651" y="6290865"/>
                <a:ext cx="293760" cy="360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D7F23DD-7614-418B-B724-4B13C904F3C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90651" y="6272865"/>
                  <a:ext cx="329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4A33B2-F5E4-4F86-AD94-D26294B48D6A}"/>
                    </a:ext>
                  </a:extLst>
                </p14:cNvPr>
                <p14:cNvContentPartPr/>
                <p14:nvPr/>
              </p14:nvContentPartPr>
              <p14:xfrm>
                <a:off x="9116451" y="6498585"/>
                <a:ext cx="245520" cy="205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4A33B2-F5E4-4F86-AD94-D26294B48D6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098811" y="6480585"/>
                  <a:ext cx="281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08ED28-22BB-4DA0-820A-0F9962D5A035}"/>
                    </a:ext>
                  </a:extLst>
                </p14:cNvPr>
                <p14:cNvContentPartPr/>
                <p14:nvPr/>
              </p14:nvContentPartPr>
              <p14:xfrm>
                <a:off x="9514971" y="6288345"/>
                <a:ext cx="170640" cy="12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08ED28-22BB-4DA0-820A-0F9962D5A03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96971" y="6270345"/>
                  <a:ext cx="206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4E482D-54E3-4F2B-AB59-C8CB75863A47}"/>
                    </a:ext>
                  </a:extLst>
                </p14:cNvPr>
                <p14:cNvContentPartPr/>
                <p14:nvPr/>
              </p14:nvContentPartPr>
              <p14:xfrm>
                <a:off x="9605691" y="6487785"/>
                <a:ext cx="87480" cy="84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4E482D-54E3-4F2B-AB59-C8CB75863A4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587691" y="6470145"/>
                  <a:ext cx="123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C3FF96B-D8AE-4993-937E-12DBD7472448}"/>
                    </a:ext>
                  </a:extLst>
                </p14:cNvPr>
                <p14:cNvContentPartPr/>
                <p14:nvPr/>
              </p14:nvContentPartPr>
              <p14:xfrm>
                <a:off x="9849771" y="5992065"/>
                <a:ext cx="361080" cy="379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C3FF96B-D8AE-4993-937E-12DBD747244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32131" y="5974425"/>
                  <a:ext cx="396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40966C-7992-4FA1-AAEC-C4AE3C2D2956}"/>
                    </a:ext>
                  </a:extLst>
                </p14:cNvPr>
                <p14:cNvContentPartPr/>
                <p14:nvPr/>
              </p14:nvContentPartPr>
              <p14:xfrm>
                <a:off x="10157931" y="5938785"/>
                <a:ext cx="270360" cy="304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40966C-7992-4FA1-AAEC-C4AE3C2D295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139931" y="5921145"/>
                  <a:ext cx="306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551036-F328-4FA8-9E2A-A0BC695F853B}"/>
                    </a:ext>
                  </a:extLst>
                </p14:cNvPr>
                <p14:cNvContentPartPr/>
                <p14:nvPr/>
              </p14:nvContentPartPr>
              <p14:xfrm>
                <a:off x="10148211" y="5763105"/>
                <a:ext cx="269280" cy="30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551036-F328-4FA8-9E2A-A0BC695F853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30571" y="5745105"/>
                  <a:ext cx="304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094B93C-29D6-4F75-B3AD-B7FF7CA24438}"/>
                    </a:ext>
                  </a:extLst>
                </p14:cNvPr>
                <p14:cNvContentPartPr/>
                <p14:nvPr/>
              </p14:nvContentPartPr>
              <p14:xfrm>
                <a:off x="10420371" y="6083505"/>
                <a:ext cx="150840" cy="169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094B93C-29D6-4F75-B3AD-B7FF7CA2443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02371" y="6065865"/>
                  <a:ext cx="186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9EB86B-FEBE-42C5-AFD6-619EEA65DDEF}"/>
                    </a:ext>
                  </a:extLst>
                </p14:cNvPr>
                <p14:cNvContentPartPr/>
                <p14:nvPr/>
              </p14:nvContentPartPr>
              <p14:xfrm>
                <a:off x="10610091" y="5936265"/>
                <a:ext cx="217800" cy="183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9EB86B-FEBE-42C5-AFD6-619EEA65DDE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92451" y="5918625"/>
                  <a:ext cx="253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05D395-078C-465F-93AA-3E6B22A42431}"/>
                    </a:ext>
                  </a:extLst>
                </p14:cNvPr>
                <p14:cNvContentPartPr/>
                <p14:nvPr/>
              </p14:nvContentPartPr>
              <p14:xfrm>
                <a:off x="10700811" y="5911425"/>
                <a:ext cx="104760" cy="12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05D395-078C-465F-93AA-3E6B22A424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83171" y="5893785"/>
                  <a:ext cx="140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92C8490-E40F-46FB-976A-8B3BACB617F4}"/>
                    </a:ext>
                  </a:extLst>
                </p14:cNvPr>
                <p14:cNvContentPartPr/>
                <p14:nvPr/>
              </p14:nvContentPartPr>
              <p14:xfrm>
                <a:off x="10800171" y="5637465"/>
                <a:ext cx="315720" cy="280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92C8490-E40F-46FB-976A-8B3BACB617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82171" y="5619825"/>
                  <a:ext cx="351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D546FBC-0F68-406B-8296-6615966996D6}"/>
                    </a:ext>
                  </a:extLst>
                </p14:cNvPr>
                <p14:cNvContentPartPr/>
                <p14:nvPr/>
              </p14:nvContentPartPr>
              <p14:xfrm>
                <a:off x="11010051" y="5233905"/>
                <a:ext cx="239040" cy="50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D546FBC-0F68-406B-8296-6615966996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92411" y="5216265"/>
                  <a:ext cx="27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888A969-91CE-40E1-9BA7-2764939A1DB3}"/>
                    </a:ext>
                  </a:extLst>
                </p14:cNvPr>
                <p14:cNvContentPartPr/>
                <p14:nvPr/>
              </p14:nvContentPartPr>
              <p14:xfrm>
                <a:off x="11298411" y="5504265"/>
                <a:ext cx="42120" cy="8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888A969-91CE-40E1-9BA7-2764939A1DB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280411" y="5486265"/>
                  <a:ext cx="77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9D7EEE-8584-419A-A454-9AB5F925FC7A}"/>
                    </a:ext>
                  </a:extLst>
                </p14:cNvPr>
                <p14:cNvContentPartPr/>
                <p14:nvPr/>
              </p14:nvContentPartPr>
              <p14:xfrm>
                <a:off x="7537131" y="3463425"/>
                <a:ext cx="3944160" cy="2004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9D7EEE-8584-419A-A454-9AB5F925FC7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19491" y="3445785"/>
                  <a:ext cx="3979800" cy="20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FDF38C6-312C-4BBD-8D3C-FD2C07D5B7A0}"/>
                    </a:ext>
                  </a:extLst>
                </p14:cNvPr>
                <p14:cNvContentPartPr/>
                <p14:nvPr/>
              </p14:nvContentPartPr>
              <p14:xfrm>
                <a:off x="9387891" y="3211425"/>
                <a:ext cx="411480" cy="38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FDF38C6-312C-4BBD-8D3C-FD2C07D5B7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69891" y="3193425"/>
                  <a:ext cx="4471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6281BE-8042-4C67-A852-E38702B6C0A3}"/>
                    </a:ext>
                  </a:extLst>
                </p14:cNvPr>
                <p14:cNvContentPartPr/>
                <p14:nvPr/>
              </p14:nvContentPartPr>
              <p14:xfrm>
                <a:off x="9867051" y="2966625"/>
                <a:ext cx="383040" cy="597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6281BE-8042-4C67-A852-E38702B6C0A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849051" y="2948625"/>
                  <a:ext cx="4186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6B1655-DAEA-4D53-9168-8398181D53E2}"/>
                    </a:ext>
                  </a:extLst>
                </p14:cNvPr>
                <p14:cNvContentPartPr/>
                <p14:nvPr/>
              </p14:nvContentPartPr>
              <p14:xfrm>
                <a:off x="10265571" y="3358305"/>
                <a:ext cx="66960" cy="155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6B1655-DAEA-4D53-9168-8398181D53E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47571" y="3340665"/>
                  <a:ext cx="10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FCDFECE-EDFA-453C-8591-EEFEA27D607E}"/>
                    </a:ext>
                  </a:extLst>
                </p14:cNvPr>
                <p14:cNvContentPartPr/>
                <p14:nvPr/>
              </p14:nvContentPartPr>
              <p14:xfrm>
                <a:off x="10384011" y="3252465"/>
                <a:ext cx="158040" cy="106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FCDFECE-EDFA-453C-8591-EEFEA27D607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66011" y="3234465"/>
                  <a:ext cx="193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612E31-10A6-465B-B3F7-5B47F5E7DA26}"/>
                    </a:ext>
                  </a:extLst>
                </p14:cNvPr>
                <p14:cNvContentPartPr/>
                <p14:nvPr/>
              </p14:nvContentPartPr>
              <p14:xfrm>
                <a:off x="10438371" y="3159225"/>
                <a:ext cx="97200" cy="212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612E31-10A6-465B-B3F7-5B47F5E7DA2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20731" y="3141585"/>
                  <a:ext cx="132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1C1126-58C0-4266-B2EF-ED5E96F18281}"/>
                    </a:ext>
                  </a:extLst>
                </p14:cNvPr>
                <p14:cNvContentPartPr/>
                <p14:nvPr/>
              </p14:nvContentPartPr>
              <p14:xfrm>
                <a:off x="10519731" y="2933145"/>
                <a:ext cx="293760" cy="189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1C1126-58C0-4266-B2EF-ED5E96F1828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02091" y="2915145"/>
                  <a:ext cx="329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2411B2-0D58-4FE8-A820-5CBE1CF646C5}"/>
                    </a:ext>
                  </a:extLst>
                </p14:cNvPr>
                <p14:cNvContentPartPr/>
                <p14:nvPr/>
              </p14:nvContentPartPr>
              <p14:xfrm>
                <a:off x="10718451" y="2670705"/>
                <a:ext cx="262440" cy="453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2411B2-0D58-4FE8-A820-5CBE1CF646C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00451" y="2653065"/>
                  <a:ext cx="298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5C6199-32FA-4948-B7E8-950F8ABC4094}"/>
                    </a:ext>
                  </a:extLst>
                </p14:cNvPr>
                <p14:cNvContentPartPr/>
                <p14:nvPr/>
              </p14:nvContentPartPr>
              <p14:xfrm>
                <a:off x="10954251" y="2994345"/>
                <a:ext cx="312480" cy="277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5C6199-32FA-4948-B7E8-950F8ABC40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936611" y="2976705"/>
                  <a:ext cx="348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AA6299-A406-429D-BA0C-22DD4662039D}"/>
                    </a:ext>
                  </a:extLst>
                </p14:cNvPr>
                <p14:cNvContentPartPr/>
                <p14:nvPr/>
              </p14:nvContentPartPr>
              <p14:xfrm>
                <a:off x="11044611" y="2493225"/>
                <a:ext cx="270000" cy="195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AA6299-A406-429D-BA0C-22DD4662039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26971" y="2475585"/>
                  <a:ext cx="305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0A0A4A-5E8D-4738-90EA-8E589EBF998E}"/>
                    </a:ext>
                  </a:extLst>
                </p14:cNvPr>
                <p14:cNvContentPartPr/>
                <p14:nvPr/>
              </p14:nvContentPartPr>
              <p14:xfrm>
                <a:off x="11153691" y="2585025"/>
                <a:ext cx="226440" cy="185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0A0A4A-5E8D-4738-90EA-8E589EBF998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35691" y="2567025"/>
                  <a:ext cx="262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9DBF9E9-BB4C-45E4-927E-CD66E89BA33E}"/>
                    </a:ext>
                  </a:extLst>
                </p14:cNvPr>
                <p14:cNvContentPartPr/>
                <p14:nvPr/>
              </p14:nvContentPartPr>
              <p14:xfrm>
                <a:off x="11388411" y="2027745"/>
                <a:ext cx="271440" cy="415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9DBF9E9-BB4C-45E4-927E-CD66E89BA33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370771" y="2009745"/>
                  <a:ext cx="3070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9D97127-D0EF-4DC1-8091-1821E323422B}"/>
                    </a:ext>
                  </a:extLst>
                </p14:cNvPr>
                <p14:cNvContentPartPr/>
                <p14:nvPr/>
              </p14:nvContentPartPr>
              <p14:xfrm>
                <a:off x="11606211" y="1973385"/>
                <a:ext cx="169560" cy="23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9D97127-D0EF-4DC1-8091-1821E32342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588571" y="1955385"/>
                  <a:ext cx="205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5CA2F9-223C-429B-BCFE-BC42E05E8927}"/>
                    </a:ext>
                  </a:extLst>
                </p14:cNvPr>
                <p14:cNvContentPartPr/>
                <p14:nvPr/>
              </p14:nvContentPartPr>
              <p14:xfrm>
                <a:off x="11597571" y="1844865"/>
                <a:ext cx="210240" cy="245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5CA2F9-223C-429B-BCFE-BC42E05E892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79931" y="1826865"/>
                  <a:ext cx="245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25A8FDE-F514-45B2-B85A-70033E609D30}"/>
                    </a:ext>
                  </a:extLst>
                </p14:cNvPr>
                <p14:cNvContentPartPr/>
                <p14:nvPr/>
              </p14:nvContentPartPr>
              <p14:xfrm>
                <a:off x="11832291" y="2125305"/>
                <a:ext cx="47520" cy="91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25A8FDE-F514-45B2-B85A-70033E609D3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814651" y="2107305"/>
                  <a:ext cx="83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74C807-B7D0-446B-852D-52BCE06EBDDF}"/>
                    </a:ext>
                  </a:extLst>
                </p14:cNvPr>
                <p14:cNvContentPartPr/>
                <p14:nvPr/>
              </p14:nvContentPartPr>
              <p14:xfrm>
                <a:off x="10784331" y="2245185"/>
                <a:ext cx="1345680" cy="2087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74C807-B7D0-446B-852D-52BCE06EBDD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66691" y="2227185"/>
                  <a:ext cx="1381320" cy="21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C37FCDD-1794-4C3A-86C1-A9B36134AD72}"/>
                    </a:ext>
                  </a:extLst>
                </p14:cNvPr>
                <p14:cNvContentPartPr/>
                <p14:nvPr/>
              </p14:nvContentPartPr>
              <p14:xfrm>
                <a:off x="11714571" y="3770505"/>
                <a:ext cx="385200" cy="300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C37FCDD-1794-4C3A-86C1-A9B36134AD7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696931" y="3752505"/>
                  <a:ext cx="420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13BF04-7260-410C-9D28-E8F5FE0B9B2C}"/>
                    </a:ext>
                  </a:extLst>
                </p14:cNvPr>
                <p14:cNvContentPartPr/>
                <p14:nvPr/>
              </p14:nvContentPartPr>
              <p14:xfrm>
                <a:off x="11642571" y="3645945"/>
                <a:ext cx="505080" cy="557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13BF04-7260-410C-9D28-E8F5FE0B9B2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624931" y="3627945"/>
                  <a:ext cx="54072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FA3B71-34C8-4414-AAD4-65AE534ED335}"/>
              </a:ext>
            </a:extLst>
          </p:cNvPr>
          <p:cNvGrpSpPr/>
          <p:nvPr/>
        </p:nvGrpSpPr>
        <p:grpSpPr>
          <a:xfrm>
            <a:off x="5956731" y="6008265"/>
            <a:ext cx="449640" cy="465120"/>
            <a:chOff x="5956731" y="6008265"/>
            <a:chExt cx="44964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B7AF713-DC77-48EC-908C-F5E984AF2AC2}"/>
                    </a:ext>
                  </a:extLst>
                </p14:cNvPr>
                <p14:cNvContentPartPr/>
                <p14:nvPr/>
              </p14:nvContentPartPr>
              <p14:xfrm>
                <a:off x="6002091" y="6008265"/>
                <a:ext cx="340560" cy="302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B7AF713-DC77-48EC-908C-F5E984AF2AC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84091" y="5990625"/>
                  <a:ext cx="376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C9E639-80FD-47D1-899A-4EA75CE86BB3}"/>
                    </a:ext>
                  </a:extLst>
                </p14:cNvPr>
                <p14:cNvContentPartPr/>
                <p14:nvPr/>
              </p14:nvContentPartPr>
              <p14:xfrm>
                <a:off x="5956731" y="6010785"/>
                <a:ext cx="449640" cy="462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2C9E639-80FD-47D1-899A-4EA75CE86BB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39091" y="5993145"/>
                  <a:ext cx="48528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8A4D4F9-8641-46A3-ACE9-66B064ABAD86}"/>
                  </a:ext>
                </a:extLst>
              </p14:cNvPr>
              <p14:cNvContentPartPr/>
              <p14:nvPr/>
            </p14:nvContentPartPr>
            <p14:xfrm>
              <a:off x="3485331" y="5719185"/>
              <a:ext cx="1019160" cy="731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8A4D4F9-8641-46A3-ACE9-66B064ABAD8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467691" y="5683185"/>
                <a:ext cx="105480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C6006D0-A3F5-453E-92C2-B5FDEE99C787}"/>
                  </a:ext>
                </a:extLst>
              </p14:cNvPr>
              <p14:cNvContentPartPr/>
              <p14:nvPr/>
            </p14:nvContentPartPr>
            <p14:xfrm>
              <a:off x="3630051" y="5971905"/>
              <a:ext cx="448920" cy="193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C6006D0-A3F5-453E-92C2-B5FDEE99C78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612411" y="5935905"/>
                <a:ext cx="48456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59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DE65AA-4F89-460E-9E69-062FA0E9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22" y="167492"/>
            <a:ext cx="7792147" cy="23093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7E9C674-18F0-4BB7-B786-4FD8A675FDD2}"/>
              </a:ext>
            </a:extLst>
          </p:cNvPr>
          <p:cNvGrpSpPr/>
          <p:nvPr/>
        </p:nvGrpSpPr>
        <p:grpSpPr>
          <a:xfrm>
            <a:off x="7785531" y="814185"/>
            <a:ext cx="208800" cy="478800"/>
            <a:chOff x="7785531" y="814185"/>
            <a:chExt cx="20880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EF5E3A-C623-4191-815E-8E00D3BF737F}"/>
                    </a:ext>
                  </a:extLst>
                </p14:cNvPr>
                <p14:cNvContentPartPr/>
                <p14:nvPr/>
              </p14:nvContentPartPr>
              <p14:xfrm>
                <a:off x="7785531" y="814185"/>
                <a:ext cx="145440" cy="46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EF5E3A-C623-4191-815E-8E00D3BF73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7531" y="796545"/>
                  <a:ext cx="1810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5FE0E9-27E7-44C2-8B07-8444291D5CCF}"/>
                    </a:ext>
                  </a:extLst>
                </p14:cNvPr>
                <p14:cNvContentPartPr/>
                <p14:nvPr/>
              </p14:nvContentPartPr>
              <p14:xfrm>
                <a:off x="7812171" y="832545"/>
                <a:ext cx="182160" cy="46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5FE0E9-27E7-44C2-8B07-8444291D5C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94531" y="814545"/>
                  <a:ext cx="217800" cy="49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F3B186-C874-43DF-800F-D95DADE21C9A}"/>
              </a:ext>
            </a:extLst>
          </p:cNvPr>
          <p:cNvGrpSpPr/>
          <p:nvPr/>
        </p:nvGrpSpPr>
        <p:grpSpPr>
          <a:xfrm>
            <a:off x="8982171" y="1647225"/>
            <a:ext cx="225000" cy="497520"/>
            <a:chOff x="8982171" y="1647225"/>
            <a:chExt cx="22500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3281F9-07DA-44C5-91A6-8571B6F16C7D}"/>
                    </a:ext>
                  </a:extLst>
                </p14:cNvPr>
                <p14:cNvContentPartPr/>
                <p14:nvPr/>
              </p14:nvContentPartPr>
              <p14:xfrm>
                <a:off x="8982171" y="1647225"/>
                <a:ext cx="107640" cy="39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3281F9-07DA-44C5-91A6-8571B6F16C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64171" y="1629225"/>
                  <a:ext cx="143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1C80B-D702-459E-900D-9E3D9E839F98}"/>
                    </a:ext>
                  </a:extLst>
                </p14:cNvPr>
                <p14:cNvContentPartPr/>
                <p14:nvPr/>
              </p14:nvContentPartPr>
              <p14:xfrm>
                <a:off x="9060651" y="1683585"/>
                <a:ext cx="146520" cy="46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1C80B-D702-459E-900D-9E3D9E839F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3011" y="1665585"/>
                  <a:ext cx="18216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2B80DD-4F3A-4EB2-B1FF-8ECD388176CB}"/>
              </a:ext>
            </a:extLst>
          </p:cNvPr>
          <p:cNvGrpSpPr/>
          <p:nvPr/>
        </p:nvGrpSpPr>
        <p:grpSpPr>
          <a:xfrm>
            <a:off x="339291" y="351585"/>
            <a:ext cx="5474160" cy="3632760"/>
            <a:chOff x="339291" y="351585"/>
            <a:chExt cx="5474160" cy="36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16A91C-FFD6-420C-82F6-4856F1C7277D}"/>
                    </a:ext>
                  </a:extLst>
                </p14:cNvPr>
                <p14:cNvContentPartPr/>
                <p14:nvPr/>
              </p14:nvContentPartPr>
              <p14:xfrm>
                <a:off x="339291" y="479385"/>
                <a:ext cx="403200" cy="905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16A91C-FFD6-420C-82F6-4856F1C727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1291" y="461745"/>
                  <a:ext cx="4388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CF9E49-D423-41A0-9294-32D77333C1EC}"/>
                    </a:ext>
                  </a:extLst>
                </p14:cNvPr>
                <p14:cNvContentPartPr/>
                <p14:nvPr/>
              </p14:nvContentPartPr>
              <p14:xfrm>
                <a:off x="814131" y="660825"/>
                <a:ext cx="64080" cy="40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CF9E49-D423-41A0-9294-32D77333C1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6131" y="642825"/>
                  <a:ext cx="99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7DE082-B7B8-4A1B-9D7D-009262F273BE}"/>
                    </a:ext>
                  </a:extLst>
                </p14:cNvPr>
                <p14:cNvContentPartPr/>
                <p14:nvPr/>
              </p14:nvContentPartPr>
              <p14:xfrm>
                <a:off x="769131" y="790065"/>
                <a:ext cx="139680" cy="5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7DE082-B7B8-4A1B-9D7D-009262F273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131" y="772065"/>
                  <a:ext cx="175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A64100-51BB-4079-9EF0-F0C01E42D994}"/>
                    </a:ext>
                  </a:extLst>
                </p14:cNvPr>
                <p14:cNvContentPartPr/>
                <p14:nvPr/>
              </p14:nvContentPartPr>
              <p14:xfrm>
                <a:off x="932571" y="426465"/>
                <a:ext cx="658800" cy="64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A64100-51BB-4079-9EF0-F0C01E42D9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4931" y="408465"/>
                  <a:ext cx="6944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4F912A-CAE7-4EBA-9C04-9C25B4C85A7E}"/>
                    </a:ext>
                  </a:extLst>
                </p14:cNvPr>
                <p14:cNvContentPartPr/>
                <p14:nvPr/>
              </p14:nvContentPartPr>
              <p14:xfrm>
                <a:off x="1213011" y="553905"/>
                <a:ext cx="212760" cy="8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4F912A-CAE7-4EBA-9C04-9C25B4C85A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95011" y="536265"/>
                  <a:ext cx="248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A9D290-538F-4F55-B220-086CB82EAF35}"/>
                    </a:ext>
                  </a:extLst>
                </p14:cNvPr>
                <p14:cNvContentPartPr/>
                <p14:nvPr/>
              </p14:nvContentPartPr>
              <p14:xfrm>
                <a:off x="1520451" y="351585"/>
                <a:ext cx="303840" cy="32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A9D290-538F-4F55-B220-086CB82EAF3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02811" y="333945"/>
                  <a:ext cx="339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D32421-6BEB-41AB-B362-086ECD8870FD}"/>
                    </a:ext>
                  </a:extLst>
                </p14:cNvPr>
                <p14:cNvContentPartPr/>
                <p14:nvPr/>
              </p14:nvContentPartPr>
              <p14:xfrm>
                <a:off x="2009691" y="361665"/>
                <a:ext cx="453600" cy="433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D32421-6BEB-41AB-B362-086ECD8870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91691" y="344025"/>
                  <a:ext cx="4892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442DB4-7D55-4D78-8F33-DEFECC4B9FE0}"/>
                    </a:ext>
                  </a:extLst>
                </p14:cNvPr>
                <p14:cNvContentPartPr/>
                <p14:nvPr/>
              </p14:nvContentPartPr>
              <p14:xfrm>
                <a:off x="415971" y="1215945"/>
                <a:ext cx="1566000" cy="43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442DB4-7D55-4D78-8F33-DEFECC4B9F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331" y="1198305"/>
                  <a:ext cx="1601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02C507-1513-44FA-AF88-0653A89BBB17}"/>
                    </a:ext>
                  </a:extLst>
                </p14:cNvPr>
                <p14:cNvContentPartPr/>
                <p14:nvPr/>
              </p14:nvContentPartPr>
              <p14:xfrm>
                <a:off x="606411" y="1322145"/>
                <a:ext cx="1287360" cy="42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02C507-1513-44FA-AF88-0653A89BBB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411" y="1304505"/>
                  <a:ext cx="1323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AA4018-C674-4ED1-ADEE-D0714D0CCDE3}"/>
                    </a:ext>
                  </a:extLst>
                </p14:cNvPr>
                <p14:cNvContentPartPr/>
                <p14:nvPr/>
              </p14:nvContentPartPr>
              <p14:xfrm>
                <a:off x="1197891" y="2955105"/>
                <a:ext cx="151200" cy="23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AA4018-C674-4ED1-ADEE-D0714D0CCD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0251" y="2937105"/>
                  <a:ext cx="186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0DE179-AD71-48A2-90E0-B1059F711922}"/>
                    </a:ext>
                  </a:extLst>
                </p14:cNvPr>
                <p14:cNvContentPartPr/>
                <p14:nvPr/>
              </p14:nvContentPartPr>
              <p14:xfrm>
                <a:off x="1194651" y="2970225"/>
                <a:ext cx="742320" cy="47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0DE179-AD71-48A2-90E0-B1059F7119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7011" y="2952225"/>
                  <a:ext cx="7779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BAF701-7A1C-4DED-8A2C-2B3B3CB4CFF8}"/>
                    </a:ext>
                  </a:extLst>
                </p14:cNvPr>
                <p14:cNvContentPartPr/>
                <p14:nvPr/>
              </p14:nvContentPartPr>
              <p14:xfrm>
                <a:off x="886851" y="2671785"/>
                <a:ext cx="589680" cy="44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BAF701-7A1C-4DED-8A2C-2B3B3CB4CF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8851" y="2654145"/>
                  <a:ext cx="625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CC05B8-C474-450F-8B15-E1F6809368AF}"/>
                    </a:ext>
                  </a:extLst>
                </p14:cNvPr>
                <p14:cNvContentPartPr/>
                <p14:nvPr/>
              </p14:nvContentPartPr>
              <p14:xfrm>
                <a:off x="1909971" y="2715705"/>
                <a:ext cx="344160" cy="24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CC05B8-C474-450F-8B15-E1F6809368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91971" y="2698065"/>
                  <a:ext cx="37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430279-6232-4A9A-8EB4-BEEE9E7EBE08}"/>
                    </a:ext>
                  </a:extLst>
                </p14:cNvPr>
                <p14:cNvContentPartPr/>
                <p14:nvPr/>
              </p14:nvContentPartPr>
              <p14:xfrm>
                <a:off x="2326491" y="2510865"/>
                <a:ext cx="131040" cy="10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430279-6232-4A9A-8EB4-BEEE9E7EBE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08491" y="2492865"/>
                  <a:ext cx="166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EABDD4-C9C5-487D-99DD-25C04ED9E6DD}"/>
                    </a:ext>
                  </a:extLst>
                </p14:cNvPr>
                <p14:cNvContentPartPr/>
                <p14:nvPr/>
              </p14:nvContentPartPr>
              <p14:xfrm>
                <a:off x="2435211" y="2576025"/>
                <a:ext cx="197640" cy="17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EABDD4-C9C5-487D-99DD-25C04ED9E6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17211" y="2558385"/>
                  <a:ext cx="233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34A386-C680-4A43-B5BF-348816A7A1E4}"/>
                    </a:ext>
                  </a:extLst>
                </p14:cNvPr>
                <p14:cNvContentPartPr/>
                <p14:nvPr/>
              </p14:nvContentPartPr>
              <p14:xfrm>
                <a:off x="2735091" y="2327265"/>
                <a:ext cx="172800" cy="20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34A386-C680-4A43-B5BF-348816A7A1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7451" y="2309625"/>
                  <a:ext cx="208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E7793B-E581-4EF2-8800-65533DC86211}"/>
                    </a:ext>
                  </a:extLst>
                </p14:cNvPr>
                <p14:cNvContentPartPr/>
                <p14:nvPr/>
              </p14:nvContentPartPr>
              <p14:xfrm>
                <a:off x="2842371" y="1592505"/>
                <a:ext cx="815400" cy="64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E7793B-E581-4EF2-8800-65533DC862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4731" y="1574865"/>
                  <a:ext cx="8510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B2B97A-1344-4D11-8360-7F1721A77A89}"/>
                    </a:ext>
                  </a:extLst>
                </p14:cNvPr>
                <p14:cNvContentPartPr/>
                <p14:nvPr/>
              </p14:nvContentPartPr>
              <p14:xfrm>
                <a:off x="2806011" y="1571985"/>
                <a:ext cx="390600" cy="34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B2B97A-1344-4D11-8360-7F1721A77A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8371" y="1554345"/>
                  <a:ext cx="4262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2D10C0-C012-4F3A-88A0-3B85DAB1D748}"/>
                    </a:ext>
                  </a:extLst>
                </p14:cNvPr>
                <p14:cNvContentPartPr/>
                <p14:nvPr/>
              </p14:nvContentPartPr>
              <p14:xfrm>
                <a:off x="1566171" y="3439665"/>
                <a:ext cx="462240" cy="54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2D10C0-C012-4F3A-88A0-3B85DAB1D7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48171" y="3422025"/>
                  <a:ext cx="4978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52CBBA-96EA-468B-9319-68A789779100}"/>
                    </a:ext>
                  </a:extLst>
                </p14:cNvPr>
                <p14:cNvContentPartPr/>
                <p14:nvPr/>
              </p14:nvContentPartPr>
              <p14:xfrm>
                <a:off x="2199051" y="3249945"/>
                <a:ext cx="135360" cy="46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52CBBA-96EA-468B-9319-68A7897791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81411" y="3232305"/>
                  <a:ext cx="171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6F5255-EEBC-4C53-8B9C-87EAFA65AAC4}"/>
                    </a:ext>
                  </a:extLst>
                </p14:cNvPr>
                <p14:cNvContentPartPr/>
                <p14:nvPr/>
              </p14:nvContentPartPr>
              <p14:xfrm>
                <a:off x="2398851" y="3340305"/>
                <a:ext cx="9180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6F5255-EEBC-4C53-8B9C-87EAFA65AA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0851" y="3322665"/>
                  <a:ext cx="127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6F86EA-2946-46BB-8BE8-2032F977E455}"/>
                    </a:ext>
                  </a:extLst>
                </p14:cNvPr>
                <p14:cNvContentPartPr/>
                <p14:nvPr/>
              </p14:nvContentPartPr>
              <p14:xfrm>
                <a:off x="2489211" y="3141225"/>
                <a:ext cx="245160" cy="45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6F86EA-2946-46BB-8BE8-2032F977E4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71571" y="3123225"/>
                  <a:ext cx="2808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5E5484-E503-4C88-B50E-F9DCB3806726}"/>
                    </a:ext>
                  </a:extLst>
                </p14:cNvPr>
                <p14:cNvContentPartPr/>
                <p14:nvPr/>
              </p14:nvContentPartPr>
              <p14:xfrm>
                <a:off x="3023451" y="3268305"/>
                <a:ext cx="638640" cy="172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5E5484-E503-4C88-B50E-F9DCB38067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05451" y="3250305"/>
                  <a:ext cx="674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518211-B8E4-45F6-8EF9-C2C87117D522}"/>
                    </a:ext>
                  </a:extLst>
                </p14:cNvPr>
                <p14:cNvContentPartPr/>
                <p14:nvPr/>
              </p14:nvContentPartPr>
              <p14:xfrm>
                <a:off x="3231891" y="3095865"/>
                <a:ext cx="207360" cy="46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518211-B8E4-45F6-8EF9-C2C87117D5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13891" y="3078225"/>
                  <a:ext cx="243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28080D-4750-433B-9E6B-14A78756E3A6}"/>
                    </a:ext>
                  </a:extLst>
                </p14:cNvPr>
                <p14:cNvContentPartPr/>
                <p14:nvPr/>
              </p14:nvContentPartPr>
              <p14:xfrm>
                <a:off x="3802131" y="2960145"/>
                <a:ext cx="86400" cy="23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28080D-4750-433B-9E6B-14A78756E3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84491" y="2942505"/>
                  <a:ext cx="122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5D0E06-4CC3-4EFF-B532-5D1128DE16F4}"/>
                    </a:ext>
                  </a:extLst>
                </p14:cNvPr>
                <p14:cNvContentPartPr/>
                <p14:nvPr/>
              </p14:nvContentPartPr>
              <p14:xfrm>
                <a:off x="3784131" y="3233745"/>
                <a:ext cx="229320" cy="7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5D0E06-4CC3-4EFF-B532-5D1128DE16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66131" y="3215745"/>
                  <a:ext cx="264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1B8D21-2607-45A6-8985-F4A90CC40F98}"/>
                    </a:ext>
                  </a:extLst>
                </p14:cNvPr>
                <p14:cNvContentPartPr/>
                <p14:nvPr/>
              </p14:nvContentPartPr>
              <p14:xfrm>
                <a:off x="3717171" y="2960145"/>
                <a:ext cx="5796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1B8D21-2607-45A6-8985-F4A90CC40F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99171" y="2942505"/>
                  <a:ext cx="93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8C5F92-D8CA-487E-94E9-601C8EA62238}"/>
                    </a:ext>
                  </a:extLst>
                </p14:cNvPr>
                <p14:cNvContentPartPr/>
                <p14:nvPr/>
              </p14:nvContentPartPr>
              <p14:xfrm>
                <a:off x="4091211" y="2824425"/>
                <a:ext cx="117720" cy="51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8C5F92-D8CA-487E-94E9-601C8EA6223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73571" y="2806425"/>
                  <a:ext cx="1533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0D4090-DAE5-416C-98A4-87CCC7E3FF65}"/>
                    </a:ext>
                  </a:extLst>
                </p14:cNvPr>
                <p14:cNvContentPartPr/>
                <p14:nvPr/>
              </p14:nvContentPartPr>
              <p14:xfrm>
                <a:off x="4245651" y="2932065"/>
                <a:ext cx="392040" cy="37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0D4090-DAE5-416C-98A4-87CCC7E3FF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28011" y="2914425"/>
                  <a:ext cx="427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ADE5F0-98B6-4474-B7AF-E6E9EB4355B6}"/>
                    </a:ext>
                  </a:extLst>
                </p14:cNvPr>
                <p14:cNvContentPartPr/>
                <p14:nvPr/>
              </p14:nvContentPartPr>
              <p14:xfrm>
                <a:off x="4499091" y="2706705"/>
                <a:ext cx="318240" cy="683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ADE5F0-98B6-4474-B7AF-E6E9EB4355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81451" y="2688705"/>
                  <a:ext cx="3538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1F5E9E-C7F4-474E-A68B-331292E61E0C}"/>
                    </a:ext>
                  </a:extLst>
                </p14:cNvPr>
                <p14:cNvContentPartPr/>
                <p14:nvPr/>
              </p14:nvContentPartPr>
              <p14:xfrm>
                <a:off x="5124051" y="3014865"/>
                <a:ext cx="612360" cy="81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1F5E9E-C7F4-474E-A68B-331292E61E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06051" y="2997225"/>
                  <a:ext cx="648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8B5DE8-B78B-424A-9685-D373198382D9}"/>
                    </a:ext>
                  </a:extLst>
                </p14:cNvPr>
                <p14:cNvContentPartPr/>
                <p14:nvPr/>
              </p14:nvContentPartPr>
              <p14:xfrm>
                <a:off x="5078691" y="3203505"/>
                <a:ext cx="734760" cy="19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8B5DE8-B78B-424A-9685-D373198382D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60691" y="3185505"/>
                  <a:ext cx="7704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21E6F0-6975-4C1F-AD1C-0596123D8523}"/>
              </a:ext>
            </a:extLst>
          </p:cNvPr>
          <p:cNvGrpSpPr/>
          <p:nvPr/>
        </p:nvGrpSpPr>
        <p:grpSpPr>
          <a:xfrm>
            <a:off x="9276651" y="760185"/>
            <a:ext cx="464760" cy="503640"/>
            <a:chOff x="9276651" y="760185"/>
            <a:chExt cx="46476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3EF234-6D55-4527-A124-CF75232053F3}"/>
                    </a:ext>
                  </a:extLst>
                </p14:cNvPr>
                <p14:cNvContentPartPr/>
                <p14:nvPr/>
              </p14:nvContentPartPr>
              <p14:xfrm>
                <a:off x="9276651" y="787185"/>
                <a:ext cx="464760" cy="47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3EF234-6D55-4527-A124-CF75232053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58651" y="769545"/>
                  <a:ext cx="5004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827091-6121-40E3-9583-82C7D38FE837}"/>
                    </a:ext>
                  </a:extLst>
                </p14:cNvPr>
                <p14:cNvContentPartPr/>
                <p14:nvPr/>
              </p14:nvContentPartPr>
              <p14:xfrm>
                <a:off x="9364491" y="760185"/>
                <a:ext cx="250200" cy="25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827091-6121-40E3-9583-82C7D38FE83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46491" y="742545"/>
                  <a:ext cx="285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093BEC-2E3D-4C66-8054-97F86A7CCB6C}"/>
              </a:ext>
            </a:extLst>
          </p:cNvPr>
          <p:cNvGrpSpPr/>
          <p:nvPr/>
        </p:nvGrpSpPr>
        <p:grpSpPr>
          <a:xfrm>
            <a:off x="1828611" y="1782945"/>
            <a:ext cx="8973360" cy="4753080"/>
            <a:chOff x="1828611" y="1782945"/>
            <a:chExt cx="8973360" cy="47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8FEBDB-6AE9-4C61-AA79-6232EA7EE478}"/>
                    </a:ext>
                  </a:extLst>
                </p14:cNvPr>
                <p14:cNvContentPartPr/>
                <p14:nvPr/>
              </p14:nvContentPartPr>
              <p14:xfrm>
                <a:off x="1828611" y="4304745"/>
                <a:ext cx="654480" cy="92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8FEBDB-6AE9-4C61-AA79-6232EA7EE47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10611" y="4286745"/>
                  <a:ext cx="69012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0154CF-90A4-4FB4-9228-3D45D01F3BC1}"/>
                    </a:ext>
                  </a:extLst>
                </p14:cNvPr>
                <p14:cNvContentPartPr/>
                <p14:nvPr/>
              </p14:nvContentPartPr>
              <p14:xfrm>
                <a:off x="2525931" y="3992985"/>
                <a:ext cx="401760" cy="872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0154CF-90A4-4FB4-9228-3D45D01F3BC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07931" y="3974985"/>
                  <a:ext cx="43740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2E9077-DE79-4B7D-BB5A-95C5FAB5DBFE}"/>
                    </a:ext>
                  </a:extLst>
                </p14:cNvPr>
                <p14:cNvContentPartPr/>
                <p14:nvPr/>
              </p14:nvContentPartPr>
              <p14:xfrm>
                <a:off x="2806011" y="4399785"/>
                <a:ext cx="187920" cy="27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2E9077-DE79-4B7D-BB5A-95C5FAB5DBF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88371" y="4381785"/>
                  <a:ext cx="223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D0C3ED-D618-4D41-9C5C-CAB497BE6977}"/>
                    </a:ext>
                  </a:extLst>
                </p14:cNvPr>
                <p14:cNvContentPartPr/>
                <p14:nvPr/>
              </p14:nvContentPartPr>
              <p14:xfrm>
                <a:off x="3249891" y="4258305"/>
                <a:ext cx="635760" cy="20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D0C3ED-D618-4D41-9C5C-CAB497BE697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32251" y="4240665"/>
                  <a:ext cx="671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EDD109-7916-40CA-B24B-A129B8120C19}"/>
                    </a:ext>
                  </a:extLst>
                </p14:cNvPr>
                <p14:cNvContentPartPr/>
                <p14:nvPr/>
              </p14:nvContentPartPr>
              <p14:xfrm>
                <a:off x="3412971" y="4227705"/>
                <a:ext cx="304920" cy="32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EDD109-7916-40CA-B24B-A129B8120C1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94971" y="4209705"/>
                  <a:ext cx="340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0210D8-02CD-4943-A349-4296B49EAFEF}"/>
                    </a:ext>
                  </a:extLst>
                </p14:cNvPr>
                <p14:cNvContentPartPr/>
                <p14:nvPr/>
              </p14:nvContentPartPr>
              <p14:xfrm>
                <a:off x="3956211" y="3784185"/>
                <a:ext cx="290160" cy="42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0210D8-02CD-4943-A349-4296B49EAF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38211" y="3766185"/>
                  <a:ext cx="3258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B440EA-139D-4C38-A740-42D4C01C1D99}"/>
                    </a:ext>
                  </a:extLst>
                </p14:cNvPr>
                <p14:cNvContentPartPr/>
                <p14:nvPr/>
              </p14:nvContentPartPr>
              <p14:xfrm>
                <a:off x="3991851" y="3629385"/>
                <a:ext cx="264240" cy="267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B440EA-139D-4C38-A740-42D4C01C1D9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74211" y="3611385"/>
                  <a:ext cx="299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4E1B23-0506-4774-B4BE-756026A21DD6}"/>
                    </a:ext>
                  </a:extLst>
                </p14:cNvPr>
                <p14:cNvContentPartPr/>
                <p14:nvPr/>
              </p14:nvContentPartPr>
              <p14:xfrm>
                <a:off x="4318371" y="4082265"/>
                <a:ext cx="480600" cy="50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4E1B23-0506-4774-B4BE-756026A21DD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00371" y="4064625"/>
                  <a:ext cx="5162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7335F4-162C-4FB6-9FCC-1984CB018220}"/>
                    </a:ext>
                  </a:extLst>
                </p14:cNvPr>
                <p14:cNvContentPartPr/>
                <p14:nvPr/>
              </p14:nvContentPartPr>
              <p14:xfrm>
                <a:off x="7590051" y="1782945"/>
                <a:ext cx="105480" cy="79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7335F4-162C-4FB6-9FCC-1984CB0182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051" y="1765305"/>
                  <a:ext cx="1411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93103F-3F92-4DF4-915F-5F82C389B50D}"/>
                    </a:ext>
                  </a:extLst>
                </p14:cNvPr>
                <p14:cNvContentPartPr/>
                <p14:nvPr/>
              </p14:nvContentPartPr>
              <p14:xfrm>
                <a:off x="7731891" y="1801305"/>
                <a:ext cx="45720" cy="63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93103F-3F92-4DF4-915F-5F82C389B5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4251" y="1783305"/>
                  <a:ext cx="8136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ED6928-97B5-4406-8A9D-BEA5F1121444}"/>
                    </a:ext>
                  </a:extLst>
                </p14:cNvPr>
                <p14:cNvContentPartPr/>
                <p14:nvPr/>
              </p14:nvContentPartPr>
              <p14:xfrm>
                <a:off x="6083451" y="2858625"/>
                <a:ext cx="527760" cy="35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ED6928-97B5-4406-8A9D-BEA5F11214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65811" y="2840985"/>
                  <a:ext cx="563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C9E83A-064A-4DC9-AAD7-C04087735F75}"/>
                    </a:ext>
                  </a:extLst>
                </p14:cNvPr>
                <p14:cNvContentPartPr/>
                <p14:nvPr/>
              </p14:nvContentPartPr>
              <p14:xfrm>
                <a:off x="6915051" y="2706705"/>
                <a:ext cx="191520" cy="55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C9E83A-064A-4DC9-AAD7-C04087735F7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97051" y="2688705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2361C7-8064-43C8-9A62-EEFFD723A325}"/>
                    </a:ext>
                  </a:extLst>
                </p14:cNvPr>
                <p14:cNvContentPartPr/>
                <p14:nvPr/>
              </p14:nvContentPartPr>
              <p14:xfrm>
                <a:off x="7160931" y="2787705"/>
                <a:ext cx="364320" cy="28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2361C7-8064-43C8-9A62-EEFFD723A3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43291" y="2770065"/>
                  <a:ext cx="3999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DEB367-A3DE-4501-83A6-BF48E5EAA486}"/>
                    </a:ext>
                  </a:extLst>
                </p14:cNvPr>
                <p14:cNvContentPartPr/>
                <p14:nvPr/>
              </p14:nvContentPartPr>
              <p14:xfrm>
                <a:off x="7351011" y="2597985"/>
                <a:ext cx="354240" cy="57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DEB367-A3DE-4501-83A6-BF48E5EAA4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3011" y="2580345"/>
                  <a:ext cx="38988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178B43-3972-4C9F-8C2F-FAE964763828}"/>
                    </a:ext>
                  </a:extLst>
                </p14:cNvPr>
                <p14:cNvContentPartPr/>
                <p14:nvPr/>
              </p14:nvContentPartPr>
              <p14:xfrm>
                <a:off x="7884891" y="2950785"/>
                <a:ext cx="431280" cy="6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178B43-3972-4C9F-8C2F-FAE9647638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67251" y="2933145"/>
                  <a:ext cx="466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20381-E8EC-4D5D-BC86-9AFA65B4A69C}"/>
                    </a:ext>
                  </a:extLst>
                </p14:cNvPr>
                <p14:cNvContentPartPr/>
                <p14:nvPr/>
              </p14:nvContentPartPr>
              <p14:xfrm>
                <a:off x="7984971" y="2770065"/>
                <a:ext cx="178560" cy="31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20381-E8EC-4D5D-BC86-9AFA65B4A6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67331" y="2752065"/>
                  <a:ext cx="214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1EED62-AE83-46D2-A666-4FA9471CE6E6}"/>
                    </a:ext>
                  </a:extLst>
                </p14:cNvPr>
                <p14:cNvContentPartPr/>
                <p14:nvPr/>
              </p14:nvContentPartPr>
              <p14:xfrm>
                <a:off x="8473491" y="2697705"/>
                <a:ext cx="537840" cy="57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1EED62-AE83-46D2-A666-4FA9471CE6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55851" y="2680065"/>
                  <a:ext cx="5734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D847DC-C921-4A8B-B3C4-3514727A2CF5}"/>
                    </a:ext>
                  </a:extLst>
                </p14:cNvPr>
                <p14:cNvContentPartPr/>
                <p14:nvPr/>
              </p14:nvContentPartPr>
              <p14:xfrm>
                <a:off x="9116811" y="2733705"/>
                <a:ext cx="236160" cy="509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D847DC-C921-4A8B-B3C4-3514727A2CF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98811" y="2715705"/>
                  <a:ext cx="2718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35572-E0BE-43D3-A97D-C36A675F1BAC}"/>
                    </a:ext>
                  </a:extLst>
                </p14:cNvPr>
                <p14:cNvContentPartPr/>
                <p14:nvPr/>
              </p14:nvContentPartPr>
              <p14:xfrm>
                <a:off x="9342891" y="2814705"/>
                <a:ext cx="454320" cy="29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35572-E0BE-43D3-A97D-C36A675F1B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24891" y="2796705"/>
                  <a:ext cx="489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49E0B9-1A07-4CB6-8270-7A3B44293358}"/>
                    </a:ext>
                  </a:extLst>
                </p14:cNvPr>
                <p14:cNvContentPartPr/>
                <p14:nvPr/>
              </p14:nvContentPartPr>
              <p14:xfrm>
                <a:off x="9741051" y="2606985"/>
                <a:ext cx="317880" cy="55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49E0B9-1A07-4CB6-8270-7A3B442933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23051" y="2589345"/>
                  <a:ext cx="3535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2933EF-96E6-4E4D-8EC4-934F8B1BE9AE}"/>
                    </a:ext>
                  </a:extLst>
                </p14:cNvPr>
                <p14:cNvContentPartPr/>
                <p14:nvPr/>
              </p14:nvContentPartPr>
              <p14:xfrm>
                <a:off x="5486211" y="3987945"/>
                <a:ext cx="527400" cy="22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2933EF-96E6-4E4D-8EC4-934F8B1BE9A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68211" y="3970305"/>
                  <a:ext cx="563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E517DE-F7F4-4E4B-A641-D92FE22C07B5}"/>
                    </a:ext>
                  </a:extLst>
                </p14:cNvPr>
                <p14:cNvContentPartPr/>
                <p14:nvPr/>
              </p14:nvContentPartPr>
              <p14:xfrm>
                <a:off x="5250771" y="4365225"/>
                <a:ext cx="690840" cy="207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E517DE-F7F4-4E4B-A641-D92FE22C07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32771" y="4347225"/>
                  <a:ext cx="726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3287D8-6619-4CFF-96EE-A7EDB0EF640A}"/>
                    </a:ext>
                  </a:extLst>
                </p14:cNvPr>
                <p14:cNvContentPartPr/>
                <p14:nvPr/>
              </p14:nvContentPartPr>
              <p14:xfrm>
                <a:off x="6409611" y="3792465"/>
                <a:ext cx="590400" cy="65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3287D8-6619-4CFF-96EE-A7EDB0EF64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1611" y="3774825"/>
                  <a:ext cx="626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7518AF-09F9-46FF-B644-AB861BCA989E}"/>
                    </a:ext>
                  </a:extLst>
                </p14:cNvPr>
                <p14:cNvContentPartPr/>
                <p14:nvPr/>
              </p14:nvContentPartPr>
              <p14:xfrm>
                <a:off x="7086771" y="3412665"/>
                <a:ext cx="542520" cy="979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7518AF-09F9-46FF-B644-AB861BCA989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69131" y="3394665"/>
                  <a:ext cx="57816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2FF91C-61D1-4F38-B6C9-3B5FA90666A1}"/>
                    </a:ext>
                  </a:extLst>
                </p14:cNvPr>
                <p14:cNvContentPartPr/>
                <p14:nvPr/>
              </p14:nvContentPartPr>
              <p14:xfrm>
                <a:off x="7441731" y="3940065"/>
                <a:ext cx="560880" cy="231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2FF91C-61D1-4F38-B6C9-3B5FA90666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23731" y="3922425"/>
                  <a:ext cx="59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83E59C-F422-4614-8601-ED73405721A4}"/>
                    </a:ext>
                  </a:extLst>
                </p14:cNvPr>
                <p14:cNvContentPartPr/>
                <p14:nvPr/>
              </p14:nvContentPartPr>
              <p14:xfrm>
                <a:off x="8274411" y="3822705"/>
                <a:ext cx="516240" cy="187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83E59C-F422-4614-8601-ED73405721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56771" y="3804705"/>
                  <a:ext cx="551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B77EA4-9AD4-4FBA-A569-8B03950B2214}"/>
                    </a:ext>
                  </a:extLst>
                </p14:cNvPr>
                <p14:cNvContentPartPr/>
                <p14:nvPr/>
              </p14:nvContentPartPr>
              <p14:xfrm>
                <a:off x="8509851" y="3720465"/>
                <a:ext cx="203760" cy="393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B77EA4-9AD4-4FBA-A569-8B03950B22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2211" y="3702825"/>
                  <a:ext cx="239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5D1F88-DBC9-4845-9E32-14F8D9521D9B}"/>
                    </a:ext>
                  </a:extLst>
                </p14:cNvPr>
                <p14:cNvContentPartPr/>
                <p14:nvPr/>
              </p14:nvContentPartPr>
              <p14:xfrm>
                <a:off x="8881011" y="3585105"/>
                <a:ext cx="568440" cy="47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5D1F88-DBC9-4845-9E32-14F8D9521D9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63371" y="3567105"/>
                  <a:ext cx="6040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6061CC-64F3-452F-8DB7-AC9AF7A44CFF}"/>
                    </a:ext>
                  </a:extLst>
                </p14:cNvPr>
                <p14:cNvContentPartPr/>
                <p14:nvPr/>
              </p14:nvContentPartPr>
              <p14:xfrm>
                <a:off x="9514971" y="3175425"/>
                <a:ext cx="396000" cy="79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6061CC-64F3-452F-8DB7-AC9AF7A44CF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96971" y="3157785"/>
                  <a:ext cx="43164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9CDF50-7E8E-49AA-BD4C-9BD1F8A93631}"/>
                    </a:ext>
                  </a:extLst>
                </p14:cNvPr>
                <p14:cNvContentPartPr/>
                <p14:nvPr/>
              </p14:nvContentPartPr>
              <p14:xfrm>
                <a:off x="9976491" y="3729105"/>
                <a:ext cx="508680" cy="55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9CDF50-7E8E-49AA-BD4C-9BD1F8A9363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58491" y="3711465"/>
                  <a:ext cx="5443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EFBBC0-9E43-4171-8862-828656FBE1B4}"/>
                    </a:ext>
                  </a:extLst>
                </p14:cNvPr>
                <p14:cNvContentPartPr/>
                <p14:nvPr/>
              </p14:nvContentPartPr>
              <p14:xfrm>
                <a:off x="2896371" y="5459265"/>
                <a:ext cx="592200" cy="1076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EFBBC0-9E43-4171-8862-828656FBE1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78371" y="5441625"/>
                  <a:ext cx="627840" cy="11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2B967F-668F-4025-A7EE-84FC99DAEB4E}"/>
                    </a:ext>
                  </a:extLst>
                </p14:cNvPr>
                <p14:cNvContentPartPr/>
                <p14:nvPr/>
              </p14:nvContentPartPr>
              <p14:xfrm>
                <a:off x="3375171" y="5264145"/>
                <a:ext cx="536760" cy="87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2B967F-668F-4025-A7EE-84FC99DAEB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57171" y="5246505"/>
                  <a:ext cx="5724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FA4A0D-8B34-4F27-A371-0025E29F6089}"/>
                    </a:ext>
                  </a:extLst>
                </p14:cNvPr>
                <p14:cNvContentPartPr/>
                <p14:nvPr/>
              </p14:nvContentPartPr>
              <p14:xfrm>
                <a:off x="3965211" y="5791905"/>
                <a:ext cx="88560" cy="12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FA4A0D-8B34-4F27-A371-0025E29F608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47211" y="5773905"/>
                  <a:ext cx="124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AEC427-C461-4EF7-8BBC-C2E137A15418}"/>
                    </a:ext>
                  </a:extLst>
                </p14:cNvPr>
                <p14:cNvContentPartPr/>
                <p14:nvPr/>
              </p14:nvContentPartPr>
              <p14:xfrm>
                <a:off x="4227651" y="5549985"/>
                <a:ext cx="669960" cy="244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AEC427-C461-4EF7-8BBC-C2E137A154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9651" y="5531985"/>
                  <a:ext cx="705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680C47-4482-4BF4-A135-ECAE04EB5A41}"/>
                    </a:ext>
                  </a:extLst>
                </p14:cNvPr>
                <p14:cNvContentPartPr/>
                <p14:nvPr/>
              </p14:nvContentPartPr>
              <p14:xfrm>
                <a:off x="4535451" y="5484105"/>
                <a:ext cx="360360" cy="38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680C47-4482-4BF4-A135-ECAE04EB5A4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17811" y="5466465"/>
                  <a:ext cx="396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4B1065-4942-4544-9073-8F486672E11C}"/>
                    </a:ext>
                  </a:extLst>
                </p14:cNvPr>
                <p14:cNvContentPartPr/>
                <p14:nvPr/>
              </p14:nvContentPartPr>
              <p14:xfrm>
                <a:off x="4906611" y="4867425"/>
                <a:ext cx="470160" cy="86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4B1065-4942-4544-9073-8F486672E11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88971" y="4849425"/>
                  <a:ext cx="50580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E9BA0F-06C1-4F3D-A35C-4C739640279D}"/>
                    </a:ext>
                  </a:extLst>
                </p14:cNvPr>
                <p14:cNvContentPartPr/>
                <p14:nvPr/>
              </p14:nvContentPartPr>
              <p14:xfrm>
                <a:off x="5277771" y="5376105"/>
                <a:ext cx="380880" cy="55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E9BA0F-06C1-4F3D-A35C-4C739640279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9771" y="5358465"/>
                  <a:ext cx="4165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F19832-D996-40C4-A57B-621932ADB1DE}"/>
                    </a:ext>
                  </a:extLst>
                </p14:cNvPr>
                <p14:cNvContentPartPr/>
                <p14:nvPr/>
              </p14:nvContentPartPr>
              <p14:xfrm>
                <a:off x="5984091" y="5197905"/>
                <a:ext cx="508320" cy="23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F19832-D996-40C4-A57B-621932ADB1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66091" y="5179905"/>
                  <a:ext cx="543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848106-3D96-406E-AC16-6AD44E8E3A95}"/>
                    </a:ext>
                  </a:extLst>
                </p14:cNvPr>
                <p14:cNvContentPartPr/>
                <p14:nvPr/>
              </p14:nvContentPartPr>
              <p14:xfrm>
                <a:off x="6047091" y="5525145"/>
                <a:ext cx="500040" cy="31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848106-3D96-406E-AC16-6AD44E8E3A9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29451" y="5507505"/>
                  <a:ext cx="535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18E1FEF-4599-4BC8-AB93-C4369450DC89}"/>
                    </a:ext>
                  </a:extLst>
                </p14:cNvPr>
                <p14:cNvContentPartPr/>
                <p14:nvPr/>
              </p14:nvContentPartPr>
              <p14:xfrm>
                <a:off x="6914331" y="4589505"/>
                <a:ext cx="394200" cy="92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18E1FEF-4599-4BC8-AB93-C4369450DC8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96691" y="4571865"/>
                  <a:ext cx="42984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5DA5E8-57C0-44A8-BA2D-24CC7E12273C}"/>
                    </a:ext>
                  </a:extLst>
                </p14:cNvPr>
                <p14:cNvContentPartPr/>
                <p14:nvPr/>
              </p14:nvContentPartPr>
              <p14:xfrm>
                <a:off x="7392771" y="4625145"/>
                <a:ext cx="385560" cy="76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5DA5E8-57C0-44A8-BA2D-24CC7E12273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75131" y="4607505"/>
                  <a:ext cx="42120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B8CFEC-B783-480A-A689-E555642ED29C}"/>
                    </a:ext>
                  </a:extLst>
                </p14:cNvPr>
                <p14:cNvContentPartPr/>
                <p14:nvPr/>
              </p14:nvContentPartPr>
              <p14:xfrm>
                <a:off x="7722171" y="5105385"/>
                <a:ext cx="522720" cy="325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B8CFEC-B783-480A-A689-E555642ED2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04531" y="5087745"/>
                  <a:ext cx="558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D460BB-68AE-4C0F-B74D-6FFC506DC063}"/>
                    </a:ext>
                  </a:extLst>
                </p14:cNvPr>
                <p14:cNvContentPartPr/>
                <p14:nvPr/>
              </p14:nvContentPartPr>
              <p14:xfrm>
                <a:off x="8365131" y="4688505"/>
                <a:ext cx="1450800" cy="56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D460BB-68AE-4C0F-B74D-6FFC506DC06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47491" y="4670865"/>
                  <a:ext cx="1486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C5FD5B-EC23-48AA-8E50-1C38D0AE83A2}"/>
                    </a:ext>
                  </a:extLst>
                </p14:cNvPr>
                <p14:cNvContentPartPr/>
                <p14:nvPr/>
              </p14:nvContentPartPr>
              <p14:xfrm>
                <a:off x="9234171" y="4562505"/>
                <a:ext cx="582840" cy="719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C5FD5B-EC23-48AA-8E50-1C38D0AE83A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16531" y="4544865"/>
                  <a:ext cx="6184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3BF349-9EE1-4528-9533-86429DDC73C0}"/>
                    </a:ext>
                  </a:extLst>
                </p14:cNvPr>
                <p14:cNvContentPartPr/>
                <p14:nvPr/>
              </p14:nvContentPartPr>
              <p14:xfrm>
                <a:off x="10139571" y="4596705"/>
                <a:ext cx="454680" cy="501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3BF349-9EE1-4528-9533-86429DDC73C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121931" y="4578705"/>
                  <a:ext cx="4903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26FEE1-0DF4-451C-BB90-5297748E6E34}"/>
                    </a:ext>
                  </a:extLst>
                </p14:cNvPr>
                <p14:cNvContentPartPr/>
                <p14:nvPr/>
              </p14:nvContentPartPr>
              <p14:xfrm>
                <a:off x="10093131" y="4463505"/>
                <a:ext cx="708840" cy="75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26FEE1-0DF4-451C-BB90-5297748E6E3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75491" y="4445505"/>
                  <a:ext cx="744480" cy="78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ADE9A4-C0EE-4257-B110-01D27C6D6952}"/>
                  </a:ext>
                </a:extLst>
              </p14:cNvPr>
              <p14:cNvContentPartPr/>
              <p14:nvPr/>
            </p14:nvContentPartPr>
            <p14:xfrm>
              <a:off x="3612051" y="5507145"/>
              <a:ext cx="4273560" cy="1255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ADE9A4-C0EE-4257-B110-01D27C6D695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594051" y="5471505"/>
                <a:ext cx="4309200" cy="13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2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11A6A-AE86-47AC-96D6-71480DED95A6}"/>
              </a:ext>
            </a:extLst>
          </p:cNvPr>
          <p:cNvGrpSpPr/>
          <p:nvPr/>
        </p:nvGrpSpPr>
        <p:grpSpPr>
          <a:xfrm>
            <a:off x="470691" y="241065"/>
            <a:ext cx="2023560" cy="1225800"/>
            <a:chOff x="470691" y="241065"/>
            <a:chExt cx="2023560" cy="12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C30D22D-B2AB-497E-BDDB-2FDF209DCB5C}"/>
                    </a:ext>
                  </a:extLst>
                </p14:cNvPr>
                <p14:cNvContentPartPr/>
                <p14:nvPr/>
              </p14:nvContentPartPr>
              <p14:xfrm>
                <a:off x="470691" y="342585"/>
                <a:ext cx="390600" cy="845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C30D22D-B2AB-497E-BDDB-2FDF209DCB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2691" y="324585"/>
                  <a:ext cx="4262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B823D2-B64A-4F0C-AEAF-764BBDBA3813}"/>
                    </a:ext>
                  </a:extLst>
                </p14:cNvPr>
                <p14:cNvContentPartPr/>
                <p14:nvPr/>
              </p14:nvContentPartPr>
              <p14:xfrm>
                <a:off x="914211" y="506745"/>
                <a:ext cx="401040" cy="521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B823D2-B64A-4F0C-AEAF-764BBDBA38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6211" y="488745"/>
                  <a:ext cx="4366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F995C7-C565-4E7D-8CB1-DDAADA586378}"/>
                    </a:ext>
                  </a:extLst>
                </p14:cNvPr>
                <p14:cNvContentPartPr/>
                <p14:nvPr/>
              </p14:nvContentPartPr>
              <p14:xfrm>
                <a:off x="931851" y="770265"/>
                <a:ext cx="16560" cy="1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F995C7-C565-4E7D-8CB1-DDAADA5863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211" y="752265"/>
                  <a:ext cx="52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972D64-AB30-4E2F-B72E-1F3A122A6515}"/>
                    </a:ext>
                  </a:extLst>
                </p14:cNvPr>
                <p14:cNvContentPartPr/>
                <p14:nvPr/>
              </p14:nvContentPartPr>
              <p14:xfrm>
                <a:off x="1128771" y="241065"/>
                <a:ext cx="559440" cy="67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972D64-AB30-4E2F-B72E-1F3A122A65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1131" y="223425"/>
                  <a:ext cx="5950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F3088B-60E0-433B-9C90-C8CC222D1FFA}"/>
                    </a:ext>
                  </a:extLst>
                </p14:cNvPr>
                <p14:cNvContentPartPr/>
                <p14:nvPr/>
              </p14:nvContentPartPr>
              <p14:xfrm>
                <a:off x="1457091" y="436905"/>
                <a:ext cx="125640" cy="5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F3088B-60E0-433B-9C90-C8CC222D1F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9451" y="418905"/>
                  <a:ext cx="161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ECC314-72EF-4154-B82E-E2250DF3F82A}"/>
                    </a:ext>
                  </a:extLst>
                </p14:cNvPr>
                <p14:cNvContentPartPr/>
                <p14:nvPr/>
              </p14:nvContentPartPr>
              <p14:xfrm>
                <a:off x="1765251" y="288225"/>
                <a:ext cx="426600" cy="47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ECC314-72EF-4154-B82E-E2250DF3F8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7251" y="270225"/>
                  <a:ext cx="4622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FC560B-CCED-4572-AF75-A216A00BAEF7}"/>
                    </a:ext>
                  </a:extLst>
                </p14:cNvPr>
                <p14:cNvContentPartPr/>
                <p14:nvPr/>
              </p14:nvContentPartPr>
              <p14:xfrm>
                <a:off x="941211" y="707265"/>
                <a:ext cx="1553040" cy="65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FC560B-CCED-4572-AF75-A216A00BAE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3571" y="689265"/>
                  <a:ext cx="158868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AEE7BA-EB9F-4422-8435-E1AD29789718}"/>
                    </a:ext>
                  </a:extLst>
                </p14:cNvPr>
                <p14:cNvContentPartPr/>
                <p14:nvPr/>
              </p14:nvContentPartPr>
              <p14:xfrm>
                <a:off x="923211" y="1016865"/>
                <a:ext cx="1291320" cy="45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AEE7BA-EB9F-4422-8435-E1AD297897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5211" y="998865"/>
                  <a:ext cx="1326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ECC12B-EB8F-4060-9F53-324945CB9405}"/>
                    </a:ext>
                  </a:extLst>
                </p14:cNvPr>
                <p14:cNvContentPartPr/>
                <p14:nvPr/>
              </p14:nvContentPartPr>
              <p14:xfrm>
                <a:off x="1592091" y="486225"/>
                <a:ext cx="180720" cy="16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ECC12B-EB8F-4060-9F53-324945CB9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4091" y="468585"/>
                  <a:ext cx="216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589B73-4FC6-428D-AE1C-ED0835B4A06E}"/>
                    </a:ext>
                  </a:extLst>
                </p14:cNvPr>
                <p14:cNvContentPartPr/>
                <p14:nvPr/>
              </p14:nvContentPartPr>
              <p14:xfrm>
                <a:off x="1783251" y="56074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589B73-4FC6-428D-AE1C-ED0835B4A0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5611" y="543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192CB7-EC16-4789-892A-BEEB53DBC38C}"/>
                    </a:ext>
                  </a:extLst>
                </p14:cNvPr>
                <p14:cNvContentPartPr/>
                <p14:nvPr/>
              </p14:nvContentPartPr>
              <p14:xfrm>
                <a:off x="1801251" y="60646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192CB7-EC16-4789-892A-BEEB53DBC3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3251" y="588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2F6B6D4-5A73-4A98-8064-CB6D86F7667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71082" y="203492"/>
            <a:ext cx="7792147" cy="23093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E22C97-25FF-4516-993A-621CAD2EBDE8}"/>
                  </a:ext>
                </a:extLst>
              </p14:cNvPr>
              <p14:cNvContentPartPr/>
              <p14:nvPr/>
            </p14:nvContentPartPr>
            <p14:xfrm>
              <a:off x="8947611" y="633465"/>
              <a:ext cx="114840" cy="361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E22C97-25FF-4516-993A-621CAD2EB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29611" y="615465"/>
                <a:ext cx="150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F12B69-7383-474D-B792-CDC41F245A70}"/>
                  </a:ext>
                </a:extLst>
              </p14:cNvPr>
              <p14:cNvContentPartPr/>
              <p14:nvPr/>
            </p14:nvContentPartPr>
            <p14:xfrm>
              <a:off x="10284291" y="1774305"/>
              <a:ext cx="177840" cy="247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F12B69-7383-474D-B792-CDC41F245A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66651" y="1756305"/>
                <a:ext cx="213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ED3820-E660-4459-9820-660701191829}"/>
                  </a:ext>
                </a:extLst>
              </p14:cNvPr>
              <p14:cNvContentPartPr/>
              <p14:nvPr/>
            </p14:nvContentPartPr>
            <p14:xfrm>
              <a:off x="8435691" y="1421145"/>
              <a:ext cx="482040" cy="51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ED3820-E660-4459-9820-6607011918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17691" y="1403145"/>
                <a:ext cx="5176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9510DC5-C121-4CAA-9A75-5C0B3D182A0F}"/>
                  </a:ext>
                </a:extLst>
              </p14:cNvPr>
              <p14:cNvContentPartPr/>
              <p14:nvPr/>
            </p14:nvContentPartPr>
            <p14:xfrm>
              <a:off x="9750411" y="877905"/>
              <a:ext cx="278640" cy="393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9510DC5-C121-4CAA-9A75-5C0B3D182A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2411" y="860265"/>
                <a:ext cx="31428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54EA843-D6C9-49CD-93E7-38342A9F1A87}"/>
              </a:ext>
            </a:extLst>
          </p:cNvPr>
          <p:cNvGrpSpPr/>
          <p:nvPr/>
        </p:nvGrpSpPr>
        <p:grpSpPr>
          <a:xfrm>
            <a:off x="769131" y="2633985"/>
            <a:ext cx="9496080" cy="3283200"/>
            <a:chOff x="769131" y="2633985"/>
            <a:chExt cx="9496080" cy="32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FFCBE9-501E-44BA-B7A9-B289971386E1}"/>
                    </a:ext>
                  </a:extLst>
                </p14:cNvPr>
                <p14:cNvContentPartPr/>
                <p14:nvPr/>
              </p14:nvContentPartPr>
              <p14:xfrm>
                <a:off x="6961851" y="2824425"/>
                <a:ext cx="118800" cy="32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FFCBE9-501E-44BA-B7A9-B289971386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4211" y="2806425"/>
                  <a:ext cx="154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898EFF-DA52-4E91-888E-33AAC9B0AA2F}"/>
                    </a:ext>
                  </a:extLst>
                </p14:cNvPr>
                <p14:cNvContentPartPr/>
                <p14:nvPr/>
              </p14:nvContentPartPr>
              <p14:xfrm>
                <a:off x="7296651" y="2806065"/>
                <a:ext cx="30240" cy="47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898EFF-DA52-4E91-888E-33AAC9B0AA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78651" y="2788425"/>
                  <a:ext cx="65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2AE03-5C9E-42D8-8925-4323A7662CB5}"/>
                    </a:ext>
                  </a:extLst>
                </p14:cNvPr>
                <p14:cNvContentPartPr/>
                <p14:nvPr/>
              </p14:nvContentPartPr>
              <p14:xfrm>
                <a:off x="7468731" y="2841345"/>
                <a:ext cx="399240" cy="46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2AE03-5C9E-42D8-8925-4323A7662C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0731" y="2823705"/>
                  <a:ext cx="4348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1BF61F-233A-46CB-93B8-57438192F84B}"/>
                    </a:ext>
                  </a:extLst>
                </p14:cNvPr>
                <p14:cNvContentPartPr/>
                <p14:nvPr/>
              </p14:nvContentPartPr>
              <p14:xfrm>
                <a:off x="7839891" y="2779065"/>
                <a:ext cx="311400" cy="44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1BF61F-233A-46CB-93B8-57438192F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22251" y="2761425"/>
                  <a:ext cx="3470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D1E378-7452-406C-9FD0-F5DE669AF6F1}"/>
                    </a:ext>
                  </a:extLst>
                </p14:cNvPr>
                <p14:cNvContentPartPr/>
                <p14:nvPr/>
              </p14:nvContentPartPr>
              <p14:xfrm>
                <a:off x="8337771" y="2934225"/>
                <a:ext cx="394200" cy="10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D1E378-7452-406C-9FD0-F5DE669AF6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19771" y="2916225"/>
                  <a:ext cx="429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7FB55E-18C1-4BD6-936E-9F323A159F5C}"/>
                    </a:ext>
                  </a:extLst>
                </p14:cNvPr>
                <p14:cNvContentPartPr/>
                <p14:nvPr/>
              </p14:nvContentPartPr>
              <p14:xfrm>
                <a:off x="8437491" y="2869425"/>
                <a:ext cx="143280" cy="264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7FB55E-18C1-4BD6-936E-9F323A159F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19491" y="2851785"/>
                  <a:ext cx="178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B10B06-5A03-4375-B121-A3FAEA871C05}"/>
                    </a:ext>
                  </a:extLst>
                </p14:cNvPr>
                <p14:cNvContentPartPr/>
                <p14:nvPr/>
              </p14:nvContentPartPr>
              <p14:xfrm>
                <a:off x="8900811" y="2833425"/>
                <a:ext cx="84600" cy="21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B10B06-5A03-4375-B121-A3FAEA871C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82811" y="2815785"/>
                  <a:ext cx="120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CABD40-75FA-4B42-8D7F-BB068D091DC0}"/>
                    </a:ext>
                  </a:extLst>
                </p14:cNvPr>
                <p14:cNvContentPartPr/>
                <p14:nvPr/>
              </p14:nvContentPartPr>
              <p14:xfrm>
                <a:off x="9115731" y="2761065"/>
                <a:ext cx="186480" cy="41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CABD40-75FA-4B42-8D7F-BB068D091D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97731" y="2743065"/>
                  <a:ext cx="222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06595D-4C65-4590-84E2-5C07F5495318}"/>
                    </a:ext>
                  </a:extLst>
                </p14:cNvPr>
                <p14:cNvContentPartPr/>
                <p14:nvPr/>
              </p14:nvContentPartPr>
              <p14:xfrm>
                <a:off x="9315531" y="2844945"/>
                <a:ext cx="162720" cy="30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06595D-4C65-4590-84E2-5C07F54953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97891" y="2826945"/>
                  <a:ext cx="198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7FFB2C-F8D4-41A3-83B4-BA96D98ADFD0}"/>
                    </a:ext>
                  </a:extLst>
                </p14:cNvPr>
                <p14:cNvContentPartPr/>
                <p14:nvPr/>
              </p14:nvContentPartPr>
              <p14:xfrm>
                <a:off x="9405891" y="2715705"/>
                <a:ext cx="234360" cy="33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7FFB2C-F8D4-41A3-83B4-BA96D98ADF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88251" y="2698065"/>
                  <a:ext cx="270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C01A0C-628F-429A-A609-5199A20B3448}"/>
                    </a:ext>
                  </a:extLst>
                </p14:cNvPr>
                <p14:cNvContentPartPr/>
                <p14:nvPr/>
              </p14:nvContentPartPr>
              <p14:xfrm>
                <a:off x="769131" y="2912625"/>
                <a:ext cx="508320" cy="64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C01A0C-628F-429A-A609-5199A20B34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131" y="2894625"/>
                  <a:ext cx="5439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A2B6D-5BED-46F9-8C24-1E1D498B187F}"/>
                    </a:ext>
                  </a:extLst>
                </p14:cNvPr>
                <p14:cNvContentPartPr/>
                <p14:nvPr/>
              </p14:nvContentPartPr>
              <p14:xfrm>
                <a:off x="1684971" y="2633985"/>
                <a:ext cx="142920" cy="76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A2B6D-5BED-46F9-8C24-1E1D498B1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6971" y="2616345"/>
                  <a:ext cx="1785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7B0732-5CBC-49EE-A62F-BF28E4ECEEE5}"/>
                    </a:ext>
                  </a:extLst>
                </p14:cNvPr>
                <p14:cNvContentPartPr/>
                <p14:nvPr/>
              </p14:nvContentPartPr>
              <p14:xfrm>
                <a:off x="1873611" y="2921985"/>
                <a:ext cx="461880" cy="38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7B0732-5CBC-49EE-A62F-BF28E4ECEE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5971" y="2904345"/>
                  <a:ext cx="4975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CD1B57-E0A4-41F4-9986-454F8F260DD1}"/>
                    </a:ext>
                  </a:extLst>
                </p14:cNvPr>
                <p14:cNvContentPartPr/>
                <p14:nvPr/>
              </p14:nvContentPartPr>
              <p14:xfrm>
                <a:off x="2226771" y="2643345"/>
                <a:ext cx="527400" cy="90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CD1B57-E0A4-41F4-9986-454F8F260D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9131" y="2625345"/>
                  <a:ext cx="56304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3C7BE7-43C6-45BB-9FB5-D5F2CD01D368}"/>
                    </a:ext>
                  </a:extLst>
                </p14:cNvPr>
                <p14:cNvContentPartPr/>
                <p14:nvPr/>
              </p14:nvContentPartPr>
              <p14:xfrm>
                <a:off x="3059811" y="3053025"/>
                <a:ext cx="728640" cy="21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3C7BE7-43C6-45BB-9FB5-D5F2CD01D3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41811" y="3035385"/>
                  <a:ext cx="764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243900-7761-47B7-A6B7-3695DFB2E14D}"/>
                    </a:ext>
                  </a:extLst>
                </p14:cNvPr>
                <p14:cNvContentPartPr/>
                <p14:nvPr/>
              </p14:nvContentPartPr>
              <p14:xfrm>
                <a:off x="3276891" y="2815425"/>
                <a:ext cx="289080" cy="61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243900-7761-47B7-A6B7-3695DFB2E1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59251" y="2797425"/>
                  <a:ext cx="3247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92D454-B00D-4FA6-9321-C7AA2F7B5EE0}"/>
                    </a:ext>
                  </a:extLst>
                </p14:cNvPr>
                <p14:cNvContentPartPr/>
                <p14:nvPr/>
              </p14:nvContentPartPr>
              <p14:xfrm>
                <a:off x="4000851" y="2840625"/>
                <a:ext cx="419400" cy="53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92D454-B00D-4FA6-9321-C7AA2F7B5E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83211" y="2822985"/>
                  <a:ext cx="4550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41BB56-F195-49A4-9F64-AD430C74E7D0}"/>
                    </a:ext>
                  </a:extLst>
                </p14:cNvPr>
                <p14:cNvContentPartPr/>
                <p14:nvPr/>
              </p14:nvContentPartPr>
              <p14:xfrm>
                <a:off x="4608531" y="2812905"/>
                <a:ext cx="128880" cy="66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41BB56-F195-49A4-9F64-AD430C74E7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90531" y="2794905"/>
                  <a:ext cx="16452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E2B9DB-725F-40CC-93A4-B529F3A73418}"/>
                    </a:ext>
                  </a:extLst>
                </p14:cNvPr>
                <p14:cNvContentPartPr/>
                <p14:nvPr/>
              </p14:nvContentPartPr>
              <p14:xfrm>
                <a:off x="4770891" y="2860425"/>
                <a:ext cx="453240" cy="49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E2B9DB-725F-40CC-93A4-B529F3A734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53251" y="2842785"/>
                  <a:ext cx="488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3EB4A2-18D5-4F18-BFC7-B33EE516020A}"/>
                    </a:ext>
                  </a:extLst>
                </p14:cNvPr>
                <p14:cNvContentPartPr/>
                <p14:nvPr/>
              </p14:nvContentPartPr>
              <p14:xfrm>
                <a:off x="5087691" y="2697705"/>
                <a:ext cx="500760" cy="72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3EB4A2-18D5-4F18-BFC7-B33EE51602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70051" y="2680065"/>
                  <a:ext cx="53640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B6A1A1-F091-4393-A5A6-9A2A9AB012B7}"/>
                    </a:ext>
                  </a:extLst>
                </p14:cNvPr>
                <p14:cNvContentPartPr/>
                <p14:nvPr/>
              </p14:nvContentPartPr>
              <p14:xfrm>
                <a:off x="5866371" y="2941065"/>
                <a:ext cx="699480" cy="9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B6A1A1-F091-4393-A5A6-9A2A9AB012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48371" y="2923065"/>
                  <a:ext cx="73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BB7BEB-5D5E-4FD8-A4BB-986232780679}"/>
                    </a:ext>
                  </a:extLst>
                </p14:cNvPr>
                <p14:cNvContentPartPr/>
                <p14:nvPr/>
              </p14:nvContentPartPr>
              <p14:xfrm>
                <a:off x="5866371" y="3171465"/>
                <a:ext cx="852480" cy="12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BB7BEB-5D5E-4FD8-A4BB-9862327806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8371" y="3153465"/>
                  <a:ext cx="888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4498AC-C47E-4C0C-8941-80DD05F237B2}"/>
                    </a:ext>
                  </a:extLst>
                </p14:cNvPr>
                <p14:cNvContentPartPr/>
                <p14:nvPr/>
              </p14:nvContentPartPr>
              <p14:xfrm>
                <a:off x="1076931" y="4028985"/>
                <a:ext cx="408600" cy="60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4498AC-C47E-4C0C-8941-80DD05F237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9291" y="4011345"/>
                  <a:ext cx="44424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D1D2F0-1438-461A-9330-7A1EA2CEF685}"/>
                    </a:ext>
                  </a:extLst>
                </p14:cNvPr>
                <p14:cNvContentPartPr/>
                <p14:nvPr/>
              </p14:nvContentPartPr>
              <p14:xfrm>
                <a:off x="1808811" y="3566745"/>
                <a:ext cx="330120" cy="1061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D1D2F0-1438-461A-9330-7A1EA2CEF6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90811" y="3549105"/>
                  <a:ext cx="36576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BA1983-5FEC-4D32-8EC4-678CD655B386}"/>
                    </a:ext>
                  </a:extLst>
                </p14:cNvPr>
                <p14:cNvContentPartPr/>
                <p14:nvPr/>
              </p14:nvContentPartPr>
              <p14:xfrm>
                <a:off x="1988811" y="4372425"/>
                <a:ext cx="570600" cy="67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BA1983-5FEC-4D32-8EC4-678CD655B3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71171" y="4354425"/>
                  <a:ext cx="60624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E53FC7-D9E6-4013-95E4-AE72C4D5BC8A}"/>
                    </a:ext>
                  </a:extLst>
                </p14:cNvPr>
                <p14:cNvContentPartPr/>
                <p14:nvPr/>
              </p14:nvContentPartPr>
              <p14:xfrm>
                <a:off x="2824371" y="4473225"/>
                <a:ext cx="718200" cy="7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E53FC7-D9E6-4013-95E4-AE72C4D5BC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06371" y="4455225"/>
                  <a:ext cx="753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A04B46-27DA-4FA3-ABB5-57243031680B}"/>
                    </a:ext>
                  </a:extLst>
                </p14:cNvPr>
                <p14:cNvContentPartPr/>
                <p14:nvPr/>
              </p14:nvContentPartPr>
              <p14:xfrm>
                <a:off x="3122811" y="4173345"/>
                <a:ext cx="270720" cy="60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A04B46-27DA-4FA3-ABB5-5724303168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05171" y="4155345"/>
                  <a:ext cx="3063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BA8C87-A011-44B1-AFC5-8A8220A54D29}"/>
                    </a:ext>
                  </a:extLst>
                </p14:cNvPr>
                <p14:cNvContentPartPr/>
                <p14:nvPr/>
              </p14:nvContentPartPr>
              <p14:xfrm>
                <a:off x="3521691" y="4017825"/>
                <a:ext cx="636480" cy="71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BA8C87-A011-44B1-AFC5-8A8220A54D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04051" y="3999825"/>
                  <a:ext cx="6721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B5F9BC-2A0D-47FA-8158-4BDFB9D3D3C2}"/>
                    </a:ext>
                  </a:extLst>
                </p14:cNvPr>
                <p14:cNvContentPartPr/>
                <p14:nvPr/>
              </p14:nvContentPartPr>
              <p14:xfrm>
                <a:off x="4255011" y="3756825"/>
                <a:ext cx="297720" cy="685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B5F9BC-2A0D-47FA-8158-4BDFB9D3D3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011" y="3738825"/>
                  <a:ext cx="3333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541736-8642-4C07-A3B6-BC66422C1A4F}"/>
                    </a:ext>
                  </a:extLst>
                </p14:cNvPr>
                <p14:cNvContentPartPr/>
                <p14:nvPr/>
              </p14:nvContentPartPr>
              <p14:xfrm>
                <a:off x="4616811" y="4164345"/>
                <a:ext cx="423720" cy="57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541736-8642-4C07-A3B6-BC66422C1A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99171" y="4146345"/>
                  <a:ext cx="4593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7A10C7-82E3-457A-9556-881B5F7900D5}"/>
                    </a:ext>
                  </a:extLst>
                </p14:cNvPr>
                <p14:cNvContentPartPr/>
                <p14:nvPr/>
              </p14:nvContentPartPr>
              <p14:xfrm>
                <a:off x="5757651" y="4135905"/>
                <a:ext cx="749520" cy="20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7A10C7-82E3-457A-9556-881B5F7900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40011" y="4118265"/>
                  <a:ext cx="785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621C03-CC57-4387-B5CF-2214ACE497AA}"/>
                    </a:ext>
                  </a:extLst>
                </p14:cNvPr>
                <p14:cNvContentPartPr/>
                <p14:nvPr/>
              </p14:nvContentPartPr>
              <p14:xfrm>
                <a:off x="5839011" y="4520385"/>
                <a:ext cx="674280" cy="16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621C03-CC57-4387-B5CF-2214ACE497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21371" y="4502385"/>
                  <a:ext cx="709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6ADE87-41D2-4064-AB45-EF332DC10939}"/>
                    </a:ext>
                  </a:extLst>
                </p14:cNvPr>
                <p14:cNvContentPartPr/>
                <p14:nvPr/>
              </p14:nvContentPartPr>
              <p14:xfrm>
                <a:off x="6862131" y="3502665"/>
                <a:ext cx="468360" cy="99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6ADE87-41D2-4064-AB45-EF332DC109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44131" y="3484665"/>
                  <a:ext cx="50400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EDCAFB-0BC0-4B3A-91C5-B6EA63A7CDAD}"/>
                    </a:ext>
                  </a:extLst>
                </p14:cNvPr>
                <p14:cNvContentPartPr/>
                <p14:nvPr/>
              </p14:nvContentPartPr>
              <p14:xfrm>
                <a:off x="7269651" y="4165065"/>
                <a:ext cx="248400" cy="46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EDCAFB-0BC0-4B3A-91C5-B6EA63A7CD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51651" y="4147065"/>
                  <a:ext cx="2840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BF795F-E173-417E-801A-540C76BBBCBD}"/>
                    </a:ext>
                  </a:extLst>
                </p14:cNvPr>
                <p14:cNvContentPartPr/>
                <p14:nvPr/>
              </p14:nvContentPartPr>
              <p14:xfrm>
                <a:off x="7749531" y="4129425"/>
                <a:ext cx="478440" cy="16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BF795F-E173-417E-801A-540C76BBBC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31891" y="4111425"/>
                  <a:ext cx="514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546847-F8B6-4DB5-847C-5849042BF2F0}"/>
                    </a:ext>
                  </a:extLst>
                </p14:cNvPr>
                <p14:cNvContentPartPr/>
                <p14:nvPr/>
              </p14:nvContentPartPr>
              <p14:xfrm>
                <a:off x="7867251" y="4019625"/>
                <a:ext cx="214200" cy="32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546847-F8B6-4DB5-847C-5849042BF2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49611" y="4001625"/>
                  <a:ext cx="249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A9160F-4C2C-41D8-97A0-7FF200ACDC96}"/>
                    </a:ext>
                  </a:extLst>
                </p14:cNvPr>
                <p14:cNvContentPartPr/>
                <p14:nvPr/>
              </p14:nvContentPartPr>
              <p14:xfrm>
                <a:off x="8347131" y="3368385"/>
                <a:ext cx="434160" cy="99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A9160F-4C2C-41D8-97A0-7FF200ACDC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29131" y="3350385"/>
                  <a:ext cx="4698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3084CB-AA06-491C-AE02-AE6998813DCF}"/>
                    </a:ext>
                  </a:extLst>
                </p14:cNvPr>
                <p14:cNvContentPartPr/>
                <p14:nvPr/>
              </p14:nvContentPartPr>
              <p14:xfrm>
                <a:off x="8663931" y="3891825"/>
                <a:ext cx="601200" cy="48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3084CB-AA06-491C-AE02-AE6998813D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5931" y="3873825"/>
                  <a:ext cx="6368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429A15-F090-43B3-A2B8-DA2EAE475A36}"/>
                    </a:ext>
                  </a:extLst>
                </p14:cNvPr>
                <p14:cNvContentPartPr/>
                <p14:nvPr/>
              </p14:nvContentPartPr>
              <p14:xfrm>
                <a:off x="2253771" y="5493465"/>
                <a:ext cx="535680" cy="423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429A15-F090-43B3-A2B8-DA2EAE475A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36131" y="5475825"/>
                  <a:ext cx="5713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67C27C-16DE-413C-82AE-7A3F43056FAD}"/>
                    </a:ext>
                  </a:extLst>
                </p14:cNvPr>
                <p14:cNvContentPartPr/>
                <p14:nvPr/>
              </p14:nvContentPartPr>
              <p14:xfrm>
                <a:off x="2682891" y="4811985"/>
                <a:ext cx="438840" cy="85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67C27C-16DE-413C-82AE-7A3F43056F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64891" y="4794345"/>
                  <a:ext cx="47448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7CB139-B461-4277-B049-E62C1D6567CF}"/>
                    </a:ext>
                  </a:extLst>
                </p14:cNvPr>
                <p14:cNvContentPartPr/>
                <p14:nvPr/>
              </p14:nvContentPartPr>
              <p14:xfrm>
                <a:off x="3249891" y="5360625"/>
                <a:ext cx="456840" cy="30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7CB139-B461-4277-B049-E62C1D6567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2251" y="5342985"/>
                  <a:ext cx="492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9A31E7-E0E5-4118-8B64-0FF67400BC18}"/>
                    </a:ext>
                  </a:extLst>
                </p14:cNvPr>
                <p14:cNvContentPartPr/>
                <p14:nvPr/>
              </p14:nvContentPartPr>
              <p14:xfrm>
                <a:off x="3892491" y="5171265"/>
                <a:ext cx="432720" cy="133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9A31E7-E0E5-4118-8B64-0FF67400BC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74851" y="5153625"/>
                  <a:ext cx="468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355E501-3E0C-444D-AD7E-C4D862B3DC7D}"/>
                    </a:ext>
                  </a:extLst>
                </p14:cNvPr>
                <p14:cNvContentPartPr/>
                <p14:nvPr/>
              </p14:nvContentPartPr>
              <p14:xfrm>
                <a:off x="3938211" y="5060385"/>
                <a:ext cx="179640" cy="23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355E501-3E0C-444D-AD7E-C4D862B3DC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0211" y="5042745"/>
                  <a:ext cx="21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8E0FE4-3E39-4572-B4A9-1D8FDAAD8B11}"/>
                    </a:ext>
                  </a:extLst>
                </p14:cNvPr>
                <p14:cNvContentPartPr/>
                <p14:nvPr/>
              </p14:nvContentPartPr>
              <p14:xfrm>
                <a:off x="4336371" y="4887945"/>
                <a:ext cx="353520" cy="311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8E0FE4-3E39-4572-B4A9-1D8FDAAD8B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18371" y="4869945"/>
                  <a:ext cx="389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15D169-9F56-4100-B36F-2DC6A99C7167}"/>
                    </a:ext>
                  </a:extLst>
                </p14:cNvPr>
                <p14:cNvContentPartPr/>
                <p14:nvPr/>
              </p14:nvContentPartPr>
              <p14:xfrm>
                <a:off x="4814451" y="4736385"/>
                <a:ext cx="317520" cy="64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15D169-9F56-4100-B36F-2DC6A99C71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96451" y="4718385"/>
                  <a:ext cx="3531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2BC9AE-FC60-43ED-A1E5-28AACBC308CB}"/>
                    </a:ext>
                  </a:extLst>
                </p14:cNvPr>
                <p14:cNvContentPartPr/>
                <p14:nvPr/>
              </p14:nvContentPartPr>
              <p14:xfrm>
                <a:off x="5133051" y="5114745"/>
                <a:ext cx="48636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2BC9AE-FC60-43ED-A1E5-28AACBC308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15051" y="5097105"/>
                  <a:ext cx="52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3E2DDC-26F9-4D77-9189-81B21F4708C9}"/>
                    </a:ext>
                  </a:extLst>
                </p14:cNvPr>
                <p14:cNvContentPartPr/>
                <p14:nvPr/>
              </p14:nvContentPartPr>
              <p14:xfrm>
                <a:off x="5929371" y="5089185"/>
                <a:ext cx="465120" cy="17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3E2DDC-26F9-4D77-9189-81B21F4708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11731" y="5071185"/>
                  <a:ext cx="500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CB94E4-8EC2-40D3-9F73-49270DA0DE30}"/>
                    </a:ext>
                  </a:extLst>
                </p14:cNvPr>
                <p14:cNvContentPartPr/>
                <p14:nvPr/>
              </p14:nvContentPartPr>
              <p14:xfrm>
                <a:off x="6029451" y="5400225"/>
                <a:ext cx="318960" cy="11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CB94E4-8EC2-40D3-9F73-49270DA0DE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11451" y="5382585"/>
                  <a:ext cx="354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0F570B-BABC-4EB8-827E-B36B08F4396B}"/>
                    </a:ext>
                  </a:extLst>
                </p14:cNvPr>
                <p14:cNvContentPartPr/>
                <p14:nvPr/>
              </p14:nvContentPartPr>
              <p14:xfrm>
                <a:off x="6753411" y="5050665"/>
                <a:ext cx="383040" cy="474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0F570B-BABC-4EB8-827E-B36B08F439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5771" y="5032665"/>
                  <a:ext cx="4186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F79382-F98A-48A5-927E-8CD17C76338E}"/>
                    </a:ext>
                  </a:extLst>
                </p14:cNvPr>
                <p14:cNvContentPartPr/>
                <p14:nvPr/>
              </p14:nvContentPartPr>
              <p14:xfrm>
                <a:off x="7360011" y="4876785"/>
                <a:ext cx="299520" cy="69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F79382-F98A-48A5-927E-8CD17C7633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42371" y="4858785"/>
                  <a:ext cx="3351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D53A59-DD79-43B8-8DAE-19A808C4CC7A}"/>
                    </a:ext>
                  </a:extLst>
                </p14:cNvPr>
                <p14:cNvContentPartPr/>
                <p14:nvPr/>
              </p14:nvContentPartPr>
              <p14:xfrm>
                <a:off x="7704171" y="5267745"/>
                <a:ext cx="517320" cy="357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D53A59-DD79-43B8-8DAE-19A808C4C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86171" y="5249745"/>
                  <a:ext cx="552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F95EA8-C07A-4E42-B287-AE1D89F6F31B}"/>
                    </a:ext>
                  </a:extLst>
                </p14:cNvPr>
                <p14:cNvContentPartPr/>
                <p14:nvPr/>
              </p14:nvContentPartPr>
              <p14:xfrm>
                <a:off x="8283771" y="4934745"/>
                <a:ext cx="1177920" cy="50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F95EA8-C07A-4E42-B287-AE1D89F6F3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65771" y="4916745"/>
                  <a:ext cx="1213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B3BB7A-8E4D-46B4-81F9-757331748FCE}"/>
                    </a:ext>
                  </a:extLst>
                </p14:cNvPr>
                <p14:cNvContentPartPr/>
                <p14:nvPr/>
              </p14:nvContentPartPr>
              <p14:xfrm>
                <a:off x="9025731" y="4725585"/>
                <a:ext cx="480960" cy="703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B3BB7A-8E4D-46B4-81F9-757331748F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08091" y="4707585"/>
                  <a:ext cx="51660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2E406D-B84C-438F-BA29-6E479B923941}"/>
                    </a:ext>
                  </a:extLst>
                </p14:cNvPr>
                <p14:cNvContentPartPr/>
                <p14:nvPr/>
              </p14:nvContentPartPr>
              <p14:xfrm>
                <a:off x="9505971" y="4499145"/>
                <a:ext cx="574560" cy="56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2E406D-B84C-438F-BA29-6E479B92394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87971" y="4481505"/>
                  <a:ext cx="610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80F794-3914-4203-B38F-7DDA008C668A}"/>
                    </a:ext>
                  </a:extLst>
                </p14:cNvPr>
                <p14:cNvContentPartPr/>
                <p14:nvPr/>
              </p14:nvContentPartPr>
              <p14:xfrm>
                <a:off x="9399771" y="4250385"/>
                <a:ext cx="865440" cy="920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80F794-3914-4203-B38F-7DDA008C66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1771" y="4232385"/>
                  <a:ext cx="901080" cy="9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62629F-EF44-4803-B399-44BCB3856C13}"/>
              </a:ext>
            </a:extLst>
          </p:cNvPr>
          <p:cNvGrpSpPr/>
          <p:nvPr/>
        </p:nvGrpSpPr>
        <p:grpSpPr>
          <a:xfrm>
            <a:off x="1600011" y="5712345"/>
            <a:ext cx="2039400" cy="920880"/>
            <a:chOff x="1600011" y="5712345"/>
            <a:chExt cx="203940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F4E885-57FC-438C-AC74-E240A1720538}"/>
                    </a:ext>
                  </a:extLst>
                </p14:cNvPr>
                <p14:cNvContentPartPr/>
                <p14:nvPr/>
              </p14:nvContentPartPr>
              <p14:xfrm>
                <a:off x="1600011" y="6028785"/>
                <a:ext cx="258480" cy="417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F4E885-57FC-438C-AC74-E240A17205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82011" y="6010785"/>
                  <a:ext cx="294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5B17D0-3D49-4D47-A81B-0627D998E5B8}"/>
                    </a:ext>
                  </a:extLst>
                </p14:cNvPr>
                <p14:cNvContentPartPr/>
                <p14:nvPr/>
              </p14:nvContentPartPr>
              <p14:xfrm>
                <a:off x="1855611" y="5875425"/>
                <a:ext cx="411840" cy="375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5B17D0-3D49-4D47-A81B-0627D998E5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37611" y="5857785"/>
                  <a:ext cx="447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B2C2AD-535A-441F-85EC-5E3562FE2D2A}"/>
                    </a:ext>
                  </a:extLst>
                </p14:cNvPr>
                <p14:cNvContentPartPr/>
                <p14:nvPr/>
              </p14:nvContentPartPr>
              <p14:xfrm>
                <a:off x="1927971" y="6128145"/>
                <a:ext cx="93600" cy="6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B2C2AD-535A-441F-85EC-5E3562FE2D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10331" y="6110505"/>
                  <a:ext cx="129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0C8C73-8289-4255-B730-7C976787757D}"/>
                    </a:ext>
                  </a:extLst>
                </p14:cNvPr>
                <p14:cNvContentPartPr/>
                <p14:nvPr/>
              </p14:nvContentPartPr>
              <p14:xfrm>
                <a:off x="2415771" y="5747985"/>
                <a:ext cx="578880" cy="37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0C8C73-8289-4255-B730-7C97678775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97771" y="5729985"/>
                  <a:ext cx="6145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6393D35-9C88-4C2B-A3FF-8B5EDA7DB193}"/>
                    </a:ext>
                  </a:extLst>
                </p14:cNvPr>
                <p14:cNvContentPartPr/>
                <p14:nvPr/>
              </p14:nvContentPartPr>
              <p14:xfrm>
                <a:off x="2662011" y="5884425"/>
                <a:ext cx="253440" cy="16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6393D35-9C88-4C2B-A3FF-8B5EDA7DB1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4011" y="5866425"/>
                  <a:ext cx="289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66E5BA-A1F6-4C53-B3EA-9395397DBB92}"/>
                    </a:ext>
                  </a:extLst>
                </p14:cNvPr>
                <p14:cNvContentPartPr/>
                <p14:nvPr/>
              </p14:nvContentPartPr>
              <p14:xfrm>
                <a:off x="2962251" y="5792625"/>
                <a:ext cx="249120" cy="147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66E5BA-A1F6-4C53-B3EA-9395397DBB9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44251" y="5774625"/>
                  <a:ext cx="284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48ABD1-FDFF-4CC9-B2E4-EAD2DF33943F}"/>
                    </a:ext>
                  </a:extLst>
                </p14:cNvPr>
                <p14:cNvContentPartPr/>
                <p14:nvPr/>
              </p14:nvContentPartPr>
              <p14:xfrm>
                <a:off x="3240531" y="5712345"/>
                <a:ext cx="198720" cy="12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48ABD1-FDFF-4CC9-B2E4-EAD2DF3394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22891" y="5694345"/>
                  <a:ext cx="234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F0AADC-4C4B-4A96-8223-8E209B976D1F}"/>
                    </a:ext>
                  </a:extLst>
                </p14:cNvPr>
                <p14:cNvContentPartPr/>
                <p14:nvPr/>
              </p14:nvContentPartPr>
              <p14:xfrm>
                <a:off x="1729611" y="5893425"/>
                <a:ext cx="1909800" cy="73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F0AADC-4C4B-4A96-8223-8E209B976D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11971" y="5875425"/>
                  <a:ext cx="194544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327C09-DE2B-4569-A30A-6F84CAA213A8}"/>
                    </a:ext>
                  </a:extLst>
                </p14:cNvPr>
                <p14:cNvContentPartPr/>
                <p14:nvPr/>
              </p14:nvContentPartPr>
              <p14:xfrm>
                <a:off x="2205891" y="6011145"/>
                <a:ext cx="1379160" cy="539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327C09-DE2B-4569-A30A-6F84CAA213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88251" y="5993145"/>
                  <a:ext cx="1414800" cy="57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3F31B0C-BC33-4DFE-B45F-218ABE22ACC3}"/>
              </a:ext>
            </a:extLst>
          </p:cNvPr>
          <p:cNvGrpSpPr/>
          <p:nvPr/>
        </p:nvGrpSpPr>
        <p:grpSpPr>
          <a:xfrm>
            <a:off x="4100931" y="5600745"/>
            <a:ext cx="954000" cy="880200"/>
            <a:chOff x="4100931" y="5600745"/>
            <a:chExt cx="95400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AF3127-4083-4E20-8E9C-B33E988D2861}"/>
                    </a:ext>
                  </a:extLst>
                </p14:cNvPr>
                <p14:cNvContentPartPr/>
                <p14:nvPr/>
              </p14:nvContentPartPr>
              <p14:xfrm>
                <a:off x="4100931" y="6020145"/>
                <a:ext cx="198360" cy="213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AF3127-4083-4E20-8E9C-B33E988D286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82931" y="6002505"/>
                  <a:ext cx="234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65D339-6CD8-447F-8AFA-39580BD17741}"/>
                    </a:ext>
                  </a:extLst>
                </p14:cNvPr>
                <p14:cNvContentPartPr/>
                <p14:nvPr/>
              </p14:nvContentPartPr>
              <p14:xfrm>
                <a:off x="4345371" y="5811705"/>
                <a:ext cx="316440" cy="305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65D339-6CD8-447F-8AFA-39580BD177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27371" y="5794065"/>
                  <a:ext cx="35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61F97B-6A54-40DC-BB82-A12154F20F31}"/>
                    </a:ext>
                  </a:extLst>
                </p14:cNvPr>
                <p14:cNvContentPartPr/>
                <p14:nvPr/>
              </p14:nvContentPartPr>
              <p14:xfrm>
                <a:off x="4354011" y="5600745"/>
                <a:ext cx="229680" cy="30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61F97B-6A54-40DC-BB82-A12154F20F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36371" y="5582745"/>
                  <a:ext cx="265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9BF8D0-E69C-4AAE-B1C4-F0D523B253B2}"/>
                    </a:ext>
                  </a:extLst>
                </p14:cNvPr>
                <p14:cNvContentPartPr/>
                <p14:nvPr/>
              </p14:nvContentPartPr>
              <p14:xfrm>
                <a:off x="4725891" y="5927625"/>
                <a:ext cx="329040" cy="55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9BF8D0-E69C-4AAE-B1C4-F0D523B253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07891" y="5909985"/>
                  <a:ext cx="36468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1B3B7A-55CD-440A-9876-ADEFBE69EC8E}"/>
              </a:ext>
            </a:extLst>
          </p:cNvPr>
          <p:cNvGrpSpPr/>
          <p:nvPr/>
        </p:nvGrpSpPr>
        <p:grpSpPr>
          <a:xfrm>
            <a:off x="5286771" y="4809465"/>
            <a:ext cx="6418800" cy="1884240"/>
            <a:chOff x="5286771" y="4809465"/>
            <a:chExt cx="6418800" cy="18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2B8C1B-1003-498D-8456-1B1109DB9216}"/>
                    </a:ext>
                  </a:extLst>
                </p14:cNvPr>
                <p14:cNvContentPartPr/>
                <p14:nvPr/>
              </p14:nvContentPartPr>
              <p14:xfrm>
                <a:off x="5286771" y="5961105"/>
                <a:ext cx="273600" cy="10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2B8C1B-1003-498D-8456-1B1109DB92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69131" y="5943105"/>
                  <a:ext cx="309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B8F050F-8257-4C3E-86CB-EC28F7BEDC45}"/>
                    </a:ext>
                  </a:extLst>
                </p14:cNvPr>
                <p14:cNvContentPartPr/>
                <p14:nvPr/>
              </p14:nvContentPartPr>
              <p14:xfrm>
                <a:off x="5332131" y="6123465"/>
                <a:ext cx="237240" cy="10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B8F050F-8257-4C3E-86CB-EC28F7BEDC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4131" y="6105465"/>
                  <a:ext cx="272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4068D5-CFCF-4313-9A00-FBE092045AD9}"/>
                    </a:ext>
                  </a:extLst>
                </p14:cNvPr>
                <p14:cNvContentPartPr/>
                <p14:nvPr/>
              </p14:nvContentPartPr>
              <p14:xfrm>
                <a:off x="5776011" y="5604345"/>
                <a:ext cx="620280" cy="554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4068D5-CFCF-4313-9A00-FBE092045A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58011" y="5586705"/>
                  <a:ext cx="6559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73F82C-F16C-4441-B2C9-69B76E50B8AD}"/>
                    </a:ext>
                  </a:extLst>
                </p14:cNvPr>
                <p14:cNvContentPartPr/>
                <p14:nvPr/>
              </p14:nvContentPartPr>
              <p14:xfrm>
                <a:off x="6427611" y="5666985"/>
                <a:ext cx="332640" cy="49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73F82C-F16C-4441-B2C9-69B76E50B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09971" y="5649345"/>
                  <a:ext cx="368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5F068E-D20E-468D-80E8-C35FE3CD017B}"/>
                    </a:ext>
                  </a:extLst>
                </p14:cNvPr>
                <p14:cNvContentPartPr/>
                <p14:nvPr/>
              </p14:nvContentPartPr>
              <p14:xfrm>
                <a:off x="6444891" y="5443785"/>
                <a:ext cx="239760" cy="31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5F068E-D20E-468D-80E8-C35FE3CD01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7251" y="5425785"/>
                  <a:ext cx="275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B8FB1D-AF67-45C4-969C-C503534FD10A}"/>
                    </a:ext>
                  </a:extLst>
                </p14:cNvPr>
                <p14:cNvContentPartPr/>
                <p14:nvPr/>
              </p14:nvContentPartPr>
              <p14:xfrm>
                <a:off x="6771771" y="5811705"/>
                <a:ext cx="321480" cy="245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B8FB1D-AF67-45C4-969C-C503534FD1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53771" y="5794065"/>
                  <a:ext cx="357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80CFC9-16B5-4215-9F78-2C86D8935FBE}"/>
                    </a:ext>
                  </a:extLst>
                </p14:cNvPr>
                <p14:cNvContentPartPr/>
                <p14:nvPr/>
              </p14:nvContentPartPr>
              <p14:xfrm>
                <a:off x="6835131" y="6240105"/>
                <a:ext cx="183600" cy="453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80CFC9-16B5-4215-9F78-2C86D8935F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17131" y="6222465"/>
                  <a:ext cx="2192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13F711-56DD-49C8-897F-3518F157EAE6}"/>
                    </a:ext>
                  </a:extLst>
                </p14:cNvPr>
                <p14:cNvContentPartPr/>
                <p14:nvPr/>
              </p14:nvContentPartPr>
              <p14:xfrm>
                <a:off x="7006851" y="6436305"/>
                <a:ext cx="309960" cy="250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13F711-56DD-49C8-897F-3518F157EA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89211" y="6418305"/>
                  <a:ext cx="34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D77CFF-85C0-42A2-8650-2F9B9A96A410}"/>
                    </a:ext>
                  </a:extLst>
                </p14:cNvPr>
                <p14:cNvContentPartPr/>
                <p14:nvPr/>
              </p14:nvContentPartPr>
              <p14:xfrm>
                <a:off x="7541091" y="6304905"/>
                <a:ext cx="392760" cy="18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D77CFF-85C0-42A2-8650-2F9B9A96A4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23451" y="6287265"/>
                  <a:ext cx="428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D7122D-FA0F-45C8-93F1-05E5C62281E9}"/>
                    </a:ext>
                  </a:extLst>
                </p14:cNvPr>
                <p14:cNvContentPartPr/>
                <p14:nvPr/>
              </p14:nvContentPartPr>
              <p14:xfrm>
                <a:off x="7604451" y="6529185"/>
                <a:ext cx="295200" cy="15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D7122D-FA0F-45C8-93F1-05E5C62281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86811" y="6511185"/>
                  <a:ext cx="330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92573EF-DEC7-413C-89E4-ED0C87AD2059}"/>
                    </a:ext>
                  </a:extLst>
                </p14:cNvPr>
                <p14:cNvContentPartPr/>
                <p14:nvPr/>
              </p14:nvContentPartPr>
              <p14:xfrm>
                <a:off x="8075331" y="6059385"/>
                <a:ext cx="307440" cy="33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92573EF-DEC7-413C-89E4-ED0C87AD20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57331" y="6041385"/>
                  <a:ext cx="343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C726C2-FCC7-4CB5-ABD2-341C76FC352F}"/>
                    </a:ext>
                  </a:extLst>
                </p14:cNvPr>
                <p14:cNvContentPartPr/>
                <p14:nvPr/>
              </p14:nvContentPartPr>
              <p14:xfrm>
                <a:off x="8519211" y="5646825"/>
                <a:ext cx="302040" cy="636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C726C2-FCC7-4CB5-ABD2-341C76FC35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01211" y="5629185"/>
                  <a:ext cx="337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71C459-3A0C-4FC5-A35B-74C8A08AC664}"/>
                    </a:ext>
                  </a:extLst>
                </p14:cNvPr>
                <p14:cNvContentPartPr/>
                <p14:nvPr/>
              </p14:nvContentPartPr>
              <p14:xfrm>
                <a:off x="8908011" y="6101865"/>
                <a:ext cx="341280" cy="33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71C459-3A0C-4FC5-A35B-74C8A08AC6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90371" y="6083865"/>
                  <a:ext cx="376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1A15388-2595-46F7-BCB1-2120656EF02D}"/>
                    </a:ext>
                  </a:extLst>
                </p14:cNvPr>
                <p14:cNvContentPartPr/>
                <p14:nvPr/>
              </p14:nvContentPartPr>
              <p14:xfrm>
                <a:off x="9723411" y="5720265"/>
                <a:ext cx="870480" cy="45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1A15388-2595-46F7-BCB1-2120656EF0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05411" y="5702265"/>
                  <a:ext cx="9061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84DC91-0DAF-442C-A2CE-706CE4C4D204}"/>
                    </a:ext>
                  </a:extLst>
                </p14:cNvPr>
                <p14:cNvContentPartPr/>
                <p14:nvPr/>
              </p14:nvContentPartPr>
              <p14:xfrm>
                <a:off x="10275291" y="5690025"/>
                <a:ext cx="383760" cy="428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84DC91-0DAF-442C-A2CE-706CE4C4D20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57291" y="5672385"/>
                  <a:ext cx="419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E00325-753A-4391-AEB8-2C2E7822A57B}"/>
                    </a:ext>
                  </a:extLst>
                </p14:cNvPr>
                <p14:cNvContentPartPr/>
                <p14:nvPr/>
              </p14:nvContentPartPr>
              <p14:xfrm>
                <a:off x="10906371" y="5141745"/>
                <a:ext cx="594000" cy="397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E00325-753A-4391-AEB8-2C2E7822A5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88371" y="5124105"/>
                  <a:ext cx="629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C4FC7E-FC6B-4DBC-8533-EABFF9B19978}"/>
                    </a:ext>
                  </a:extLst>
                </p14:cNvPr>
                <p14:cNvContentPartPr/>
                <p14:nvPr/>
              </p14:nvContentPartPr>
              <p14:xfrm>
                <a:off x="10762371" y="4809465"/>
                <a:ext cx="943200" cy="1054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C4FC7E-FC6B-4DBC-8533-EABFF9B199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44371" y="4791465"/>
                  <a:ext cx="97884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EDDA5E3-AD6D-485C-A1A5-A515D5FBA48A}"/>
                  </a:ext>
                </a:extLst>
              </p14:cNvPr>
              <p14:cNvContentPartPr/>
              <p14:nvPr/>
            </p14:nvContentPartPr>
            <p14:xfrm>
              <a:off x="8247411" y="6246945"/>
              <a:ext cx="1544040" cy="633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EDDA5E3-AD6D-485C-A1A5-A515D5FBA48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29771" y="6210945"/>
                <a:ext cx="157968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77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9E8B1E-AFA0-4A68-A05D-79686BD92CFD}"/>
                  </a:ext>
                </a:extLst>
              </p14:cNvPr>
              <p14:cNvContentPartPr/>
              <p14:nvPr/>
            </p14:nvContentPartPr>
            <p14:xfrm>
              <a:off x="805491" y="452385"/>
              <a:ext cx="174240" cy="90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9E8B1E-AFA0-4A68-A05D-79686BD92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491" y="416385"/>
                <a:ext cx="20988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FCABFD-BCFA-4661-A905-295BA1476ACC}"/>
                  </a:ext>
                </a:extLst>
              </p14:cNvPr>
              <p14:cNvContentPartPr/>
              <p14:nvPr/>
            </p14:nvContentPartPr>
            <p14:xfrm>
              <a:off x="777411" y="277785"/>
              <a:ext cx="372600" cy="51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FCABFD-BCFA-4661-A905-295BA1476A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411" y="242145"/>
                <a:ext cx="40824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6F7B12-3F88-4525-85F3-A4173BBD874B}"/>
                  </a:ext>
                </a:extLst>
              </p14:cNvPr>
              <p14:cNvContentPartPr/>
              <p14:nvPr/>
            </p14:nvContentPartPr>
            <p14:xfrm>
              <a:off x="1065771" y="1012545"/>
              <a:ext cx="258840" cy="35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6F7B12-3F88-4525-85F3-A4173BBD87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771" y="976545"/>
                <a:ext cx="2944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E4612F-5C47-42CA-AB32-FF862991CDF0}"/>
                  </a:ext>
                </a:extLst>
              </p14:cNvPr>
              <p14:cNvContentPartPr/>
              <p14:nvPr/>
            </p14:nvContentPartPr>
            <p14:xfrm>
              <a:off x="1593171" y="1053225"/>
              <a:ext cx="76248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E4612F-5C47-42CA-AB32-FF862991CD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5171" y="1017225"/>
                <a:ext cx="798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6FFE2F-AAFE-4C86-87A2-6929E5BA02E4}"/>
                  </a:ext>
                </a:extLst>
              </p14:cNvPr>
              <p14:cNvContentPartPr/>
              <p14:nvPr/>
            </p14:nvContentPartPr>
            <p14:xfrm>
              <a:off x="1927971" y="760185"/>
              <a:ext cx="168120" cy="58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6FFE2F-AAFE-4C86-87A2-6929E5BA0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0331" y="724545"/>
                <a:ext cx="20376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3F4D6-8BF6-431A-8D73-E261D6B94337}"/>
                  </a:ext>
                </a:extLst>
              </p14:cNvPr>
              <p14:cNvContentPartPr/>
              <p14:nvPr/>
            </p14:nvContentPartPr>
            <p14:xfrm>
              <a:off x="2435211" y="145665"/>
              <a:ext cx="255600" cy="74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3F4D6-8BF6-431A-8D73-E261D6B943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7211" y="110025"/>
                <a:ext cx="2912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FDB9C4-EDFE-4B47-BE62-7D4CF737386E}"/>
                  </a:ext>
                </a:extLst>
              </p14:cNvPr>
              <p14:cNvContentPartPr/>
              <p14:nvPr/>
            </p14:nvContentPartPr>
            <p14:xfrm>
              <a:off x="2761011" y="724185"/>
              <a:ext cx="136440" cy="38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FDB9C4-EDFE-4B47-BE62-7D4CF73738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3011" y="688185"/>
                <a:ext cx="172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F99652-2736-4486-8520-0FF265315A6A}"/>
                  </a:ext>
                </a:extLst>
              </p14:cNvPr>
              <p14:cNvContentPartPr/>
              <p14:nvPr/>
            </p14:nvContentPartPr>
            <p14:xfrm>
              <a:off x="3494331" y="950265"/>
              <a:ext cx="46548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F99652-2736-4486-8520-0FF265315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6331" y="914265"/>
                <a:ext cx="501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619175-2F5D-48E3-9BA6-DC03C0FF69A1}"/>
                  </a:ext>
                </a:extLst>
              </p14:cNvPr>
              <p14:cNvContentPartPr/>
              <p14:nvPr/>
            </p14:nvContentPartPr>
            <p14:xfrm>
              <a:off x="3657051" y="742185"/>
              <a:ext cx="187560" cy="44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619175-2F5D-48E3-9BA6-DC03C0FF69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9411" y="706185"/>
                <a:ext cx="2232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D718F5-7BE1-4AB8-BD37-316605F14E39}"/>
                  </a:ext>
                </a:extLst>
              </p14:cNvPr>
              <p14:cNvContentPartPr/>
              <p14:nvPr/>
            </p14:nvContentPartPr>
            <p14:xfrm>
              <a:off x="4118931" y="305865"/>
              <a:ext cx="322200" cy="74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D718F5-7BE1-4AB8-BD37-316605F14E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1291" y="270225"/>
                <a:ext cx="3578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AC4C9B-B892-4D2A-99A5-F1C433C71EDD}"/>
                  </a:ext>
                </a:extLst>
              </p14:cNvPr>
              <p14:cNvContentPartPr/>
              <p14:nvPr/>
            </p14:nvContentPartPr>
            <p14:xfrm>
              <a:off x="4454091" y="778185"/>
              <a:ext cx="316440" cy="27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AC4C9B-B892-4D2A-99A5-F1C433C71E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36091" y="742545"/>
                <a:ext cx="352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6FB72D-B842-421B-80C1-2D2622A802E4}"/>
                  </a:ext>
                </a:extLst>
              </p14:cNvPr>
              <p14:cNvContentPartPr/>
              <p14:nvPr/>
            </p14:nvContentPartPr>
            <p14:xfrm>
              <a:off x="4942971" y="904185"/>
              <a:ext cx="725400" cy="3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6FB72D-B842-421B-80C1-2D2622A802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5331" y="868545"/>
                <a:ext cx="7610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0ED918-23E3-4840-B172-F24DEAC14181}"/>
                  </a:ext>
                </a:extLst>
              </p14:cNvPr>
              <p14:cNvContentPartPr/>
              <p14:nvPr/>
            </p14:nvContentPartPr>
            <p14:xfrm>
              <a:off x="5268771" y="588105"/>
              <a:ext cx="85680" cy="42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0ED918-23E3-4840-B172-F24DEAC141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0771" y="552465"/>
                <a:ext cx="1213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98ACA0-9EF3-4DFC-9530-794D9F9AD84B}"/>
                  </a:ext>
                </a:extLst>
              </p14:cNvPr>
              <p14:cNvContentPartPr/>
              <p14:nvPr/>
            </p14:nvContentPartPr>
            <p14:xfrm>
              <a:off x="5703291" y="275265"/>
              <a:ext cx="499320" cy="78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98ACA0-9EF3-4DFC-9530-794D9F9AD8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5651" y="239625"/>
                <a:ext cx="53496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746203-A438-48AE-B837-E34D8FECFCA3}"/>
                  </a:ext>
                </a:extLst>
              </p14:cNvPr>
              <p14:cNvContentPartPr/>
              <p14:nvPr/>
            </p14:nvContentPartPr>
            <p14:xfrm>
              <a:off x="6192171" y="749025"/>
              <a:ext cx="429840" cy="45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746203-A438-48AE-B837-E34D8FECFC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74531" y="713025"/>
                <a:ext cx="4654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09AB0A-AB31-4E0E-8EF5-ED2AF4727FDB}"/>
                  </a:ext>
                </a:extLst>
              </p14:cNvPr>
              <p14:cNvContentPartPr/>
              <p14:nvPr/>
            </p14:nvContentPartPr>
            <p14:xfrm>
              <a:off x="6970851" y="841545"/>
              <a:ext cx="522360" cy="11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09AB0A-AB31-4E0E-8EF5-ED2AF4727F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2851" y="805905"/>
                <a:ext cx="558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A7BEA5-0263-47C2-AFE3-F3B0051136E5}"/>
                  </a:ext>
                </a:extLst>
              </p14:cNvPr>
              <p14:cNvContentPartPr/>
              <p14:nvPr/>
            </p14:nvContentPartPr>
            <p14:xfrm>
              <a:off x="7169931" y="742185"/>
              <a:ext cx="160200" cy="364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A7BEA5-0263-47C2-AFE3-F3B0051136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51931" y="706185"/>
                <a:ext cx="1958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A7DF42-375C-4142-8F7D-FEEF4067EEDB}"/>
                  </a:ext>
                </a:extLst>
              </p14:cNvPr>
              <p14:cNvContentPartPr/>
              <p14:nvPr/>
            </p14:nvContentPartPr>
            <p14:xfrm>
              <a:off x="7579611" y="197505"/>
              <a:ext cx="198000" cy="677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A7DF42-375C-4142-8F7D-FEEF4067EE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61971" y="161865"/>
                <a:ext cx="23364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45F314-530D-4953-8225-8B1CE9489AC1}"/>
                  </a:ext>
                </a:extLst>
              </p14:cNvPr>
              <p14:cNvContentPartPr/>
              <p14:nvPr/>
            </p14:nvContentPartPr>
            <p14:xfrm>
              <a:off x="7821891" y="588105"/>
              <a:ext cx="383760" cy="48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45F314-530D-4953-8225-8B1CE9489A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03891" y="552465"/>
                <a:ext cx="419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250FA1-4D71-45EC-B7DC-378B10E7F9B7}"/>
                  </a:ext>
                </a:extLst>
              </p14:cNvPr>
              <p14:cNvContentPartPr/>
              <p14:nvPr/>
            </p14:nvContentPartPr>
            <p14:xfrm>
              <a:off x="8527851" y="643185"/>
              <a:ext cx="393480" cy="6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250FA1-4D71-45EC-B7DC-378B10E7F9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10211" y="607185"/>
                <a:ext cx="429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0CEE34-336A-4F4C-8B0D-9A8B89EB545B}"/>
                  </a:ext>
                </a:extLst>
              </p14:cNvPr>
              <p14:cNvContentPartPr/>
              <p14:nvPr/>
            </p14:nvContentPartPr>
            <p14:xfrm>
              <a:off x="8555211" y="897345"/>
              <a:ext cx="622440" cy="134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0CEE34-336A-4F4C-8B0D-9A8B89EB54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37211" y="861345"/>
                <a:ext cx="658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184D41-C604-49BD-8C0B-6B75A4FC150F}"/>
                  </a:ext>
                </a:extLst>
              </p14:cNvPr>
              <p14:cNvContentPartPr/>
              <p14:nvPr/>
            </p14:nvContentPartPr>
            <p14:xfrm>
              <a:off x="9306531" y="443385"/>
              <a:ext cx="74520" cy="36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184D41-C604-49BD-8C0B-6B75A4FC15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88531" y="407745"/>
                <a:ext cx="1101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80830A-9C8E-4511-9360-86EF9FBD4A13}"/>
                  </a:ext>
                </a:extLst>
              </p14:cNvPr>
              <p14:cNvContentPartPr/>
              <p14:nvPr/>
            </p14:nvContentPartPr>
            <p14:xfrm>
              <a:off x="9705051" y="572985"/>
              <a:ext cx="757800" cy="205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80830A-9C8E-4511-9360-86EF9FBD4A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87411" y="536985"/>
                <a:ext cx="793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7BA33D2-D46A-4EC2-BEFA-E95340ADAC79}"/>
                  </a:ext>
                </a:extLst>
              </p14:cNvPr>
              <p14:cNvContentPartPr/>
              <p14:nvPr/>
            </p14:nvContentPartPr>
            <p14:xfrm>
              <a:off x="10130571" y="506745"/>
              <a:ext cx="390600" cy="318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7BA33D2-D46A-4EC2-BEFA-E95340ADAC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12571" y="470745"/>
                <a:ext cx="426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1AF8AB-77B6-4478-984F-841679E2B64B}"/>
                  </a:ext>
                </a:extLst>
              </p14:cNvPr>
              <p14:cNvContentPartPr/>
              <p14:nvPr/>
            </p14:nvContentPartPr>
            <p14:xfrm>
              <a:off x="10907091" y="242505"/>
              <a:ext cx="408960" cy="518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1AF8AB-77B6-4478-984F-841679E2B6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451" y="206505"/>
                <a:ext cx="4446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C6573D-D815-4D27-8D8A-EFE52AB62CF1}"/>
                  </a:ext>
                </a:extLst>
              </p14:cNvPr>
              <p14:cNvContentPartPr/>
              <p14:nvPr/>
            </p14:nvContentPartPr>
            <p14:xfrm>
              <a:off x="10990611" y="462105"/>
              <a:ext cx="33840" cy="1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C6573D-D815-4D27-8D8A-EFE52AB62C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72971" y="426465"/>
                <a:ext cx="69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0BA85B-E42A-4A60-9B8D-6463DE9EFDE3}"/>
                  </a:ext>
                </a:extLst>
              </p14:cNvPr>
              <p14:cNvContentPartPr/>
              <p14:nvPr/>
            </p14:nvContentPartPr>
            <p14:xfrm>
              <a:off x="10673451" y="106425"/>
              <a:ext cx="816480" cy="925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0BA85B-E42A-4A60-9B8D-6463DE9EFD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55451" y="70785"/>
                <a:ext cx="852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1B612B-3D99-48B6-9E63-B31A28D59EE9}"/>
                  </a:ext>
                </a:extLst>
              </p14:cNvPr>
              <p14:cNvContentPartPr/>
              <p14:nvPr/>
            </p14:nvContentPartPr>
            <p14:xfrm>
              <a:off x="656811" y="2178585"/>
              <a:ext cx="478080" cy="117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1B612B-3D99-48B6-9E63-B31A28D59E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8811" y="2142585"/>
                <a:ext cx="51372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DCA806-C554-4254-AAE3-092C4C881530}"/>
                  </a:ext>
                </a:extLst>
              </p14:cNvPr>
              <p14:cNvContentPartPr/>
              <p14:nvPr/>
            </p14:nvContentPartPr>
            <p14:xfrm>
              <a:off x="1267011" y="2912985"/>
              <a:ext cx="88560" cy="348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DCA806-C554-4254-AAE3-092C4C8815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49011" y="2876985"/>
                <a:ext cx="1242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C1179B-CF2B-4A21-830D-4DA352CBB976}"/>
                  </a:ext>
                </a:extLst>
              </p14:cNvPr>
              <p14:cNvContentPartPr/>
              <p14:nvPr/>
            </p14:nvContentPartPr>
            <p14:xfrm>
              <a:off x="1484451" y="2623185"/>
              <a:ext cx="948600" cy="23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C1179B-CF2B-4A21-830D-4DA352CBB9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66451" y="2587545"/>
                <a:ext cx="984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68CE725-9769-4966-B76E-EA7E53BC9050}"/>
                  </a:ext>
                </a:extLst>
              </p14:cNvPr>
              <p14:cNvContentPartPr/>
              <p14:nvPr/>
            </p14:nvContentPartPr>
            <p14:xfrm>
              <a:off x="1837251" y="3049785"/>
              <a:ext cx="680040" cy="100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68CE725-9769-4966-B76E-EA7E53BC90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19611" y="3014145"/>
                <a:ext cx="715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7F572B8-83E8-4462-9C3F-46B0EF492A04}"/>
                  </a:ext>
                </a:extLst>
              </p14:cNvPr>
              <p14:cNvContentPartPr/>
              <p14:nvPr/>
            </p14:nvContentPartPr>
            <p14:xfrm>
              <a:off x="2779011" y="1929105"/>
              <a:ext cx="1117800" cy="65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7F572B8-83E8-4462-9C3F-46B0EF492A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61371" y="1893105"/>
                <a:ext cx="115344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59943B-EF06-4AD0-B7F4-BEC2A6801D02}"/>
                  </a:ext>
                </a:extLst>
              </p14:cNvPr>
              <p14:cNvContentPartPr/>
              <p14:nvPr/>
            </p14:nvContentPartPr>
            <p14:xfrm>
              <a:off x="3095811" y="2872305"/>
              <a:ext cx="1012320" cy="115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59943B-EF06-4AD0-B7F4-BEC2A6801D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78171" y="2836305"/>
                <a:ext cx="1047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E7DB34-1D49-42EB-A27B-DCDD0F657557}"/>
                  </a:ext>
                </a:extLst>
              </p14:cNvPr>
              <p14:cNvContentPartPr/>
              <p14:nvPr/>
            </p14:nvContentPartPr>
            <p14:xfrm>
              <a:off x="3403971" y="3195225"/>
              <a:ext cx="554040" cy="705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E7DB34-1D49-42EB-A27B-DCDD0F6575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85971" y="3159585"/>
                <a:ext cx="5896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4D3340-CDDF-4CF4-AC24-756094BD6D8E}"/>
                  </a:ext>
                </a:extLst>
              </p14:cNvPr>
              <p14:cNvContentPartPr/>
              <p14:nvPr/>
            </p14:nvContentPartPr>
            <p14:xfrm>
              <a:off x="4018851" y="1895985"/>
              <a:ext cx="483840" cy="1236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4D3340-CDDF-4CF4-AC24-756094BD6D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00851" y="1859985"/>
                <a:ext cx="519480" cy="13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3B11B7B-1DFA-40D6-9029-B5C22A7A2D0F}"/>
                  </a:ext>
                </a:extLst>
              </p14:cNvPr>
              <p14:cNvContentPartPr/>
              <p14:nvPr/>
            </p14:nvContentPartPr>
            <p14:xfrm>
              <a:off x="4354011" y="2652345"/>
              <a:ext cx="255600" cy="338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3B11B7B-1DFA-40D6-9029-B5C22A7A2D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36371" y="2616345"/>
                <a:ext cx="291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569932-6218-4EE7-B05A-1EDE53D64BE1}"/>
                  </a:ext>
                </a:extLst>
              </p14:cNvPr>
              <p14:cNvContentPartPr/>
              <p14:nvPr/>
            </p14:nvContentPartPr>
            <p14:xfrm>
              <a:off x="1169091" y="4267305"/>
              <a:ext cx="797760" cy="921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569932-6218-4EE7-B05A-1EDE53D64B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1451" y="4231665"/>
                <a:ext cx="83340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47350B-B90F-48FC-896D-CFDBE8065DE8}"/>
                  </a:ext>
                </a:extLst>
              </p14:cNvPr>
              <p14:cNvContentPartPr/>
              <p14:nvPr/>
            </p14:nvContentPartPr>
            <p14:xfrm>
              <a:off x="2069811" y="3964905"/>
              <a:ext cx="509760" cy="946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47350B-B90F-48FC-896D-CFDBE8065D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1811" y="3929265"/>
                <a:ext cx="545400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DA3565C-07B0-4EA1-8726-93838D769B9A}"/>
                  </a:ext>
                </a:extLst>
              </p14:cNvPr>
              <p14:cNvContentPartPr/>
              <p14:nvPr/>
            </p14:nvContentPartPr>
            <p14:xfrm>
              <a:off x="2615931" y="4463145"/>
              <a:ext cx="311760" cy="404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DA3565C-07B0-4EA1-8726-93838D769B9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97931" y="4427145"/>
                <a:ext cx="3474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C9C5370-3628-4A38-BF87-9C92BA16D5A2}"/>
                  </a:ext>
                </a:extLst>
              </p14:cNvPr>
              <p14:cNvContentPartPr/>
              <p14:nvPr/>
            </p14:nvContentPartPr>
            <p14:xfrm>
              <a:off x="3249891" y="4371345"/>
              <a:ext cx="1067400" cy="327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C9C5370-3628-4A38-BF87-9C92BA16D5A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32251" y="4335345"/>
                <a:ext cx="1103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D036BA-077C-40A7-80B3-2DE70D2205E3}"/>
                  </a:ext>
                </a:extLst>
              </p14:cNvPr>
              <p14:cNvContentPartPr/>
              <p14:nvPr/>
            </p14:nvContentPartPr>
            <p14:xfrm>
              <a:off x="3802131" y="4245705"/>
              <a:ext cx="325080" cy="427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D036BA-077C-40A7-80B3-2DE70D2205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84491" y="4210065"/>
                <a:ext cx="360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073711-D25C-47B2-B29E-48A8D7BF0770}"/>
                  </a:ext>
                </a:extLst>
              </p14:cNvPr>
              <p14:cNvContentPartPr/>
              <p14:nvPr/>
            </p14:nvContentPartPr>
            <p14:xfrm>
              <a:off x="4463091" y="3847545"/>
              <a:ext cx="594720" cy="655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073711-D25C-47B2-B29E-48A8D7BF07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45091" y="3811545"/>
                <a:ext cx="63036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8AB95C-4315-4AC4-BAA4-CAC826BB67C0}"/>
                  </a:ext>
                </a:extLst>
              </p14:cNvPr>
              <p14:cNvContentPartPr/>
              <p14:nvPr/>
            </p14:nvContentPartPr>
            <p14:xfrm>
              <a:off x="4913091" y="3257505"/>
              <a:ext cx="525240" cy="106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8AB95C-4315-4AC4-BAA4-CAC826BB67C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95091" y="3221865"/>
                <a:ext cx="56088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01F58AE-1838-4ED2-9D5A-38DBAF2CA834}"/>
                  </a:ext>
                </a:extLst>
              </p14:cNvPr>
              <p14:cNvContentPartPr/>
              <p14:nvPr/>
            </p14:nvContentPartPr>
            <p14:xfrm>
              <a:off x="5631651" y="3908385"/>
              <a:ext cx="806040" cy="758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01F58AE-1838-4ED2-9D5A-38DBAF2CA8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14011" y="3872385"/>
                <a:ext cx="841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41CB30-21EF-4820-9609-7E4B3D32A373}"/>
                  </a:ext>
                </a:extLst>
              </p14:cNvPr>
              <p14:cNvContentPartPr/>
              <p14:nvPr/>
            </p14:nvContentPartPr>
            <p14:xfrm>
              <a:off x="6309891" y="3430305"/>
              <a:ext cx="482760" cy="218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41CB30-21EF-4820-9609-7E4B3D32A3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92251" y="3394665"/>
                <a:ext cx="5184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36C0DA-D019-42C5-B665-E72C60F80003}"/>
                  </a:ext>
                </a:extLst>
              </p14:cNvPr>
              <p14:cNvContentPartPr/>
              <p14:nvPr/>
            </p14:nvContentPartPr>
            <p14:xfrm>
              <a:off x="6454611" y="3745305"/>
              <a:ext cx="556920" cy="210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36C0DA-D019-42C5-B665-E72C60F8000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36971" y="3709305"/>
                <a:ext cx="592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F345AC-6E8D-4433-9B8F-F7F2BFB229C9}"/>
                  </a:ext>
                </a:extLst>
              </p14:cNvPr>
              <p14:cNvContentPartPr/>
              <p14:nvPr/>
            </p14:nvContentPartPr>
            <p14:xfrm>
              <a:off x="7123131" y="2444265"/>
              <a:ext cx="350640" cy="102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F345AC-6E8D-4433-9B8F-F7F2BFB229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05131" y="2408265"/>
                <a:ext cx="38628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DBC576-6B9E-4EB5-8B9B-8AF68A57D230}"/>
                  </a:ext>
                </a:extLst>
              </p14:cNvPr>
              <p14:cNvContentPartPr/>
              <p14:nvPr/>
            </p14:nvContentPartPr>
            <p14:xfrm>
              <a:off x="7426611" y="2164905"/>
              <a:ext cx="624240" cy="108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DBC576-6B9E-4EB5-8B9B-8AF68A57D23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08971" y="2128905"/>
                <a:ext cx="6598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5F93383-612F-4151-AD59-80244F3B45E2}"/>
                  </a:ext>
                </a:extLst>
              </p14:cNvPr>
              <p14:cNvContentPartPr/>
              <p14:nvPr/>
            </p14:nvContentPartPr>
            <p14:xfrm>
              <a:off x="8093331" y="2797425"/>
              <a:ext cx="115560" cy="158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5F93383-612F-4151-AD59-80244F3B45E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75691" y="2761425"/>
                <a:ext cx="151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4B596A-5903-46AD-99E9-9CCBEF32A822}"/>
                  </a:ext>
                </a:extLst>
              </p14:cNvPr>
              <p14:cNvContentPartPr/>
              <p14:nvPr/>
            </p14:nvContentPartPr>
            <p14:xfrm>
              <a:off x="2525571" y="5580585"/>
              <a:ext cx="777960" cy="79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4B596A-5903-46AD-99E9-9CCBEF32A82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07571" y="5544585"/>
                <a:ext cx="81360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722C8E-6873-4F70-9C05-AFB2AC8D1B62}"/>
                  </a:ext>
                </a:extLst>
              </p14:cNvPr>
              <p14:cNvContentPartPr/>
              <p14:nvPr/>
            </p14:nvContentPartPr>
            <p14:xfrm>
              <a:off x="3337731" y="5186745"/>
              <a:ext cx="500040" cy="878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722C8E-6873-4F70-9C05-AFB2AC8D1B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20091" y="5151105"/>
                <a:ext cx="53568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1F3923-9F23-47D4-9ECF-3420DFA3FD9E}"/>
                  </a:ext>
                </a:extLst>
              </p14:cNvPr>
              <p14:cNvContentPartPr/>
              <p14:nvPr/>
            </p14:nvContentPartPr>
            <p14:xfrm>
              <a:off x="4018851" y="5675985"/>
              <a:ext cx="154800" cy="285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1F3923-9F23-47D4-9ECF-3420DFA3FD9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1211" y="5640345"/>
                <a:ext cx="190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E52D487-44C5-431E-ABDE-259D23F77B7B}"/>
                  </a:ext>
                </a:extLst>
              </p14:cNvPr>
              <p14:cNvContentPartPr/>
              <p14:nvPr/>
            </p14:nvContentPartPr>
            <p14:xfrm>
              <a:off x="4499091" y="5432985"/>
              <a:ext cx="523800" cy="261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E52D487-44C5-431E-ABDE-259D23F77B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81451" y="5396985"/>
                <a:ext cx="559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3E908B-5FAD-49B1-BCE9-CD71B965BCFE}"/>
                  </a:ext>
                </a:extLst>
              </p14:cNvPr>
              <p14:cNvContentPartPr/>
              <p14:nvPr/>
            </p14:nvContentPartPr>
            <p14:xfrm>
              <a:off x="4734531" y="5377185"/>
              <a:ext cx="260640" cy="331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3E908B-5FAD-49B1-BCE9-CD71B965BC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16891" y="5341545"/>
                <a:ext cx="2962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8C7274-CD9B-4D40-B7E7-4CB553CDECAE}"/>
                  </a:ext>
                </a:extLst>
              </p14:cNvPr>
              <p14:cNvContentPartPr/>
              <p14:nvPr/>
            </p14:nvContentPartPr>
            <p14:xfrm>
              <a:off x="4951971" y="5205465"/>
              <a:ext cx="735840" cy="39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8C7274-CD9B-4D40-B7E7-4CB553CDECA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33971" y="5169825"/>
                <a:ext cx="7714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CECB239-129A-4B8A-8A88-C7DF03E950A5}"/>
                  </a:ext>
                </a:extLst>
              </p14:cNvPr>
              <p14:cNvContentPartPr/>
              <p14:nvPr/>
            </p14:nvContentPartPr>
            <p14:xfrm>
              <a:off x="5473251" y="4733145"/>
              <a:ext cx="523080" cy="726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CECB239-129A-4B8A-8A88-C7DF03E950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55611" y="4697505"/>
                <a:ext cx="55872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025051-504D-4E51-BC19-6F29150795BD}"/>
                  </a:ext>
                </a:extLst>
              </p14:cNvPr>
              <p14:cNvContentPartPr/>
              <p14:nvPr/>
            </p14:nvContentPartPr>
            <p14:xfrm>
              <a:off x="6029091" y="5087745"/>
              <a:ext cx="497160" cy="551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025051-504D-4E51-BC19-6F29150795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11091" y="5052105"/>
                <a:ext cx="5328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CFB709-615F-4FDE-8111-572B9BDCE081}"/>
                  </a:ext>
                </a:extLst>
              </p14:cNvPr>
              <p14:cNvContentPartPr/>
              <p14:nvPr/>
            </p14:nvContentPartPr>
            <p14:xfrm>
              <a:off x="6834771" y="4720545"/>
              <a:ext cx="366480" cy="322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CFB709-615F-4FDE-8111-572B9BDCE08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17131" y="4684545"/>
                <a:ext cx="402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EF75FB-1872-41EA-A07A-B85786516D42}"/>
                  </a:ext>
                </a:extLst>
              </p14:cNvPr>
              <p14:cNvContentPartPr/>
              <p14:nvPr/>
            </p14:nvContentPartPr>
            <p14:xfrm>
              <a:off x="6907491" y="5056425"/>
              <a:ext cx="269640" cy="194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EF75FB-1872-41EA-A07A-B85786516D4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9491" y="5020425"/>
                <a:ext cx="305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4FCD6B-444D-48F8-B33B-9D93225C40B1}"/>
                  </a:ext>
                </a:extLst>
              </p14:cNvPr>
              <p14:cNvContentPartPr/>
              <p14:nvPr/>
            </p14:nvContentPartPr>
            <p14:xfrm>
              <a:off x="7380171" y="3937905"/>
              <a:ext cx="452160" cy="723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4FCD6B-444D-48F8-B33B-9D93225C40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62531" y="3901905"/>
                <a:ext cx="48780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7C8D49-9E1E-496F-891D-04B77E0EA78F}"/>
                  </a:ext>
                </a:extLst>
              </p14:cNvPr>
              <p14:cNvContentPartPr/>
              <p14:nvPr/>
            </p14:nvContentPartPr>
            <p14:xfrm>
              <a:off x="7839531" y="3774825"/>
              <a:ext cx="754200" cy="851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7C8D49-9E1E-496F-891D-04B77E0EA7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21891" y="3739185"/>
                <a:ext cx="78984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6C1567C-7372-4CB6-93AF-8DB75AE7C572}"/>
                  </a:ext>
                </a:extLst>
              </p14:cNvPr>
              <p14:cNvContentPartPr/>
              <p14:nvPr/>
            </p14:nvContentPartPr>
            <p14:xfrm>
              <a:off x="8238051" y="3355425"/>
              <a:ext cx="678600" cy="703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6C1567C-7372-4CB6-93AF-8DB75AE7C5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20411" y="3319785"/>
                <a:ext cx="71424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7C18084-B998-4A3C-9393-4312DDF5C863}"/>
                  </a:ext>
                </a:extLst>
              </p14:cNvPr>
              <p14:cNvContentPartPr/>
              <p14:nvPr/>
            </p14:nvContentPartPr>
            <p14:xfrm>
              <a:off x="8690931" y="3945105"/>
              <a:ext cx="627840" cy="525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7C18084-B998-4A3C-9393-4312DDF5C86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72931" y="3909105"/>
                <a:ext cx="6634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67DC0B-D778-42EF-9F9C-BFB9F9361918}"/>
                  </a:ext>
                </a:extLst>
              </p14:cNvPr>
              <p14:cNvContentPartPr/>
              <p14:nvPr/>
            </p14:nvContentPartPr>
            <p14:xfrm>
              <a:off x="8363331" y="3602745"/>
              <a:ext cx="807840" cy="728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67DC0B-D778-42EF-9F9C-BFB9F936191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45691" y="3567105"/>
                <a:ext cx="8434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C98709C-159B-4EAD-8444-6D446B8D4862}"/>
                  </a:ext>
                </a:extLst>
              </p14:cNvPr>
              <p14:cNvContentPartPr/>
              <p14:nvPr/>
            </p14:nvContentPartPr>
            <p14:xfrm>
              <a:off x="9086571" y="2507985"/>
              <a:ext cx="620640" cy="954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C98709C-159B-4EAD-8444-6D446B8D486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68571" y="2472345"/>
                <a:ext cx="65628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184D3B-C766-454F-A9D2-69500A94A142}"/>
                  </a:ext>
                </a:extLst>
              </p14:cNvPr>
              <p14:cNvContentPartPr/>
              <p14:nvPr/>
            </p14:nvContentPartPr>
            <p14:xfrm>
              <a:off x="9648171" y="2960145"/>
              <a:ext cx="295920" cy="378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184D3B-C766-454F-A9D2-69500A94A14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30171" y="2924505"/>
                <a:ext cx="3315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D08388-197E-42FD-97FB-E081D8D252BF}"/>
                  </a:ext>
                </a:extLst>
              </p14:cNvPr>
              <p14:cNvContentPartPr/>
              <p14:nvPr/>
            </p14:nvContentPartPr>
            <p14:xfrm>
              <a:off x="9523611" y="2199465"/>
              <a:ext cx="825120" cy="926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D08388-197E-42FD-97FB-E081D8D252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05971" y="2163825"/>
                <a:ext cx="86076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A884E8-DEB1-4898-AA93-AE69FC5B9F92}"/>
                  </a:ext>
                </a:extLst>
              </p14:cNvPr>
              <p14:cNvContentPartPr/>
              <p14:nvPr/>
            </p14:nvContentPartPr>
            <p14:xfrm>
              <a:off x="7633971" y="3937905"/>
              <a:ext cx="179280" cy="1062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A884E8-DEB1-4898-AA93-AE69FC5B9F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6331" y="3901905"/>
                <a:ext cx="21492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4B9FC0-6C5E-4B0D-A1E8-A0284C3EF06B}"/>
                  </a:ext>
                </a:extLst>
              </p14:cNvPr>
              <p14:cNvContentPartPr/>
              <p14:nvPr/>
            </p14:nvContentPartPr>
            <p14:xfrm>
              <a:off x="8949051" y="3811185"/>
              <a:ext cx="367200" cy="903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4B9FC0-6C5E-4B0D-A1E8-A0284C3EF0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31051" y="3775185"/>
                <a:ext cx="40284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E11EE3-58EB-4323-97C6-E3AEB90C941B}"/>
                  </a:ext>
                </a:extLst>
              </p14:cNvPr>
              <p14:cNvContentPartPr/>
              <p14:nvPr/>
            </p14:nvContentPartPr>
            <p14:xfrm>
              <a:off x="7043211" y="4054905"/>
              <a:ext cx="189000" cy="300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E11EE3-58EB-4323-97C6-E3AEB90C94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25571" y="4019265"/>
                <a:ext cx="2246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4F0E05-9053-46BA-A48A-3623E7E3AAF4}"/>
                  </a:ext>
                </a:extLst>
              </p14:cNvPr>
              <p14:cNvContentPartPr/>
              <p14:nvPr/>
            </p14:nvContentPartPr>
            <p14:xfrm>
              <a:off x="5368491" y="5929425"/>
              <a:ext cx="752760" cy="455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4F0E05-9053-46BA-A48A-3623E7E3AA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0491" y="5893785"/>
                <a:ext cx="7884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02EB820-ECEE-4D06-BE1F-43E3C71D74AD}"/>
                  </a:ext>
                </a:extLst>
              </p14:cNvPr>
              <p14:cNvContentPartPr/>
              <p14:nvPr/>
            </p14:nvContentPartPr>
            <p14:xfrm>
              <a:off x="6105771" y="5801265"/>
              <a:ext cx="669240" cy="655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02EB820-ECEE-4D06-BE1F-43E3C71D74A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87771" y="5765625"/>
                <a:ext cx="7048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08299F-9225-4062-83F5-3D167CCAA608}"/>
                  </a:ext>
                </a:extLst>
              </p14:cNvPr>
              <p14:cNvContentPartPr/>
              <p14:nvPr/>
            </p14:nvContentPartPr>
            <p14:xfrm>
              <a:off x="6762411" y="6056865"/>
              <a:ext cx="904680" cy="437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08299F-9225-4062-83F5-3D167CCAA60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44411" y="6021225"/>
                <a:ext cx="9403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A6D46C6-007F-46B8-8BD4-5E0D948D465D}"/>
                  </a:ext>
                </a:extLst>
              </p14:cNvPr>
              <p14:cNvContentPartPr/>
              <p14:nvPr/>
            </p14:nvContentPartPr>
            <p14:xfrm>
              <a:off x="7803531" y="5533425"/>
              <a:ext cx="427680" cy="414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A6D46C6-007F-46B8-8BD4-5E0D948D465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85891" y="5497785"/>
                <a:ext cx="46332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C97EF65-E37B-4655-B64F-C85984E8420B}"/>
                  </a:ext>
                </a:extLst>
              </p14:cNvPr>
              <p14:cNvContentPartPr/>
              <p14:nvPr/>
            </p14:nvContentPartPr>
            <p14:xfrm>
              <a:off x="7966971" y="5705505"/>
              <a:ext cx="453960" cy="297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C97EF65-E37B-4655-B64F-C85984E8420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48971" y="5669865"/>
                <a:ext cx="489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A1D0B5F-56FE-4336-9B94-8C0FC397BFE8}"/>
                  </a:ext>
                </a:extLst>
              </p14:cNvPr>
              <p14:cNvContentPartPr/>
              <p14:nvPr/>
            </p14:nvContentPartPr>
            <p14:xfrm>
              <a:off x="8337771" y="5024025"/>
              <a:ext cx="682200" cy="419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A1D0B5F-56FE-4336-9B94-8C0FC397BFE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19771" y="4988385"/>
                <a:ext cx="717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B8D5AF-617F-408E-BBA4-920AA2772868}"/>
                  </a:ext>
                </a:extLst>
              </p14:cNvPr>
              <p14:cNvContentPartPr/>
              <p14:nvPr/>
            </p14:nvContentPartPr>
            <p14:xfrm>
              <a:off x="9006291" y="4664385"/>
              <a:ext cx="530640" cy="681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B8D5AF-617F-408E-BBA4-920AA27728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88291" y="4628385"/>
                <a:ext cx="5662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46AAB7B-CCC3-4C2A-8259-B18F12F0C260}"/>
                  </a:ext>
                </a:extLst>
              </p14:cNvPr>
              <p14:cNvContentPartPr/>
              <p14:nvPr/>
            </p14:nvContentPartPr>
            <p14:xfrm>
              <a:off x="9633051" y="5096745"/>
              <a:ext cx="91440" cy="201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46AAB7B-CCC3-4C2A-8259-B18F12F0C26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15051" y="5060745"/>
                <a:ext cx="127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A760F79-C1F1-453C-80A8-D349339A6C51}"/>
                  </a:ext>
                </a:extLst>
              </p14:cNvPr>
              <p14:cNvContentPartPr/>
              <p14:nvPr/>
            </p14:nvContentPartPr>
            <p14:xfrm>
              <a:off x="9759051" y="4709385"/>
              <a:ext cx="231480" cy="306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A760F79-C1F1-453C-80A8-D349339A6C5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41411" y="4673385"/>
                <a:ext cx="267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0BF7691-55A7-4E60-B869-73437506C69C}"/>
                  </a:ext>
                </a:extLst>
              </p14:cNvPr>
              <p14:cNvContentPartPr/>
              <p14:nvPr/>
            </p14:nvContentPartPr>
            <p14:xfrm>
              <a:off x="9876771" y="4060665"/>
              <a:ext cx="489600" cy="56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0BF7691-55A7-4E60-B869-73437506C69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59131" y="4024665"/>
                <a:ext cx="52524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CBD4E17-10D4-4BC5-914E-2D26A2F7424F}"/>
                  </a:ext>
                </a:extLst>
              </p14:cNvPr>
              <p14:cNvContentPartPr/>
              <p14:nvPr/>
            </p14:nvContentPartPr>
            <p14:xfrm>
              <a:off x="10193571" y="3602745"/>
              <a:ext cx="610920" cy="754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CBD4E17-10D4-4BC5-914E-2D26A2F7424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75931" y="3567105"/>
                <a:ext cx="6465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5B7EB40-B3CF-4492-BF26-90D23A36B8DA}"/>
                  </a:ext>
                </a:extLst>
              </p14:cNvPr>
              <p14:cNvContentPartPr/>
              <p14:nvPr/>
            </p14:nvContentPartPr>
            <p14:xfrm>
              <a:off x="10302651" y="3410145"/>
              <a:ext cx="316440" cy="569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5B7EB40-B3CF-4492-BF26-90D23A36B8D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84651" y="3374505"/>
                <a:ext cx="3520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A0D1246-2DE0-461F-AB14-AB4BCF4A141B}"/>
                  </a:ext>
                </a:extLst>
              </p14:cNvPr>
              <p14:cNvContentPartPr/>
              <p14:nvPr/>
            </p14:nvContentPartPr>
            <p14:xfrm>
              <a:off x="10893771" y="3938985"/>
              <a:ext cx="207000" cy="245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0D1246-2DE0-461F-AB14-AB4BCF4A141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76131" y="3903345"/>
                <a:ext cx="242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C65FA1C-E2C8-49BA-ACB4-BB6B28EC075D}"/>
                  </a:ext>
                </a:extLst>
              </p14:cNvPr>
              <p14:cNvContentPartPr/>
              <p14:nvPr/>
            </p14:nvContentPartPr>
            <p14:xfrm>
              <a:off x="8509851" y="6020145"/>
              <a:ext cx="714600" cy="293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C65FA1C-E2C8-49BA-ACB4-BB6B28EC075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492211" y="5984505"/>
                <a:ext cx="750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2926F6E-68F0-492D-AC1C-C80FDA113C80}"/>
                  </a:ext>
                </a:extLst>
              </p14:cNvPr>
              <p14:cNvContentPartPr/>
              <p14:nvPr/>
            </p14:nvContentPartPr>
            <p14:xfrm>
              <a:off x="9225171" y="5726385"/>
              <a:ext cx="424440" cy="519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2926F6E-68F0-492D-AC1C-C80FDA113C8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07171" y="5690745"/>
                <a:ext cx="4600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50B7DB8-34C5-4372-8690-0F18A48983B3}"/>
                  </a:ext>
                </a:extLst>
              </p14:cNvPr>
              <p14:cNvContentPartPr/>
              <p14:nvPr/>
            </p14:nvContentPartPr>
            <p14:xfrm>
              <a:off x="9550971" y="5898825"/>
              <a:ext cx="374040" cy="258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50B7DB8-34C5-4372-8690-0F18A48983B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533331" y="5862825"/>
                <a:ext cx="409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EE8DCE3-0146-4C57-A92E-DED3905DE17D}"/>
                  </a:ext>
                </a:extLst>
              </p14:cNvPr>
              <p14:cNvContentPartPr/>
              <p14:nvPr/>
            </p14:nvContentPartPr>
            <p14:xfrm>
              <a:off x="10103571" y="5447385"/>
              <a:ext cx="210240" cy="292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EE8DCE3-0146-4C57-A92E-DED3905DE1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085571" y="5411745"/>
                <a:ext cx="2458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7449654-4EDD-4ABB-A68D-7C684FA8BB3D}"/>
                  </a:ext>
                </a:extLst>
              </p14:cNvPr>
              <p14:cNvContentPartPr/>
              <p14:nvPr/>
            </p14:nvContentPartPr>
            <p14:xfrm>
              <a:off x="10239291" y="5638905"/>
              <a:ext cx="223560" cy="227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7449654-4EDD-4ABB-A68D-7C684FA8BB3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221291" y="5602905"/>
                <a:ext cx="259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C046880-62E1-4E01-A2CF-AD6D18B2DA8F}"/>
                  </a:ext>
                </a:extLst>
              </p14:cNvPr>
              <p14:cNvContentPartPr/>
              <p14:nvPr/>
            </p14:nvContentPartPr>
            <p14:xfrm>
              <a:off x="10483731" y="4802985"/>
              <a:ext cx="491040" cy="541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C046880-62E1-4E01-A2CF-AD6D18B2DA8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465731" y="4766985"/>
                <a:ext cx="5266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B62973E-BB0F-447C-8B75-5E846F1ED4EC}"/>
                  </a:ext>
                </a:extLst>
              </p14:cNvPr>
              <p14:cNvContentPartPr/>
              <p14:nvPr/>
            </p14:nvContentPartPr>
            <p14:xfrm>
              <a:off x="10963251" y="4403025"/>
              <a:ext cx="473400" cy="800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B62973E-BB0F-447C-8B75-5E846F1ED4E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45611" y="4367385"/>
                <a:ext cx="50904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E0A1A96-BE27-4AD0-94E3-4B3B44DBAFD8}"/>
                  </a:ext>
                </a:extLst>
              </p14:cNvPr>
              <p14:cNvContentPartPr/>
              <p14:nvPr/>
            </p14:nvContentPartPr>
            <p14:xfrm>
              <a:off x="11539971" y="4637025"/>
              <a:ext cx="167760" cy="290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E0A1A96-BE27-4AD0-94E3-4B3B44DBAFD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522331" y="4601025"/>
                <a:ext cx="2034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9C00FE-EF9A-40E1-9246-FAD7378E9953}"/>
                  </a:ext>
                </a:extLst>
              </p14:cNvPr>
              <p14:cNvContentPartPr/>
              <p14:nvPr/>
            </p14:nvContentPartPr>
            <p14:xfrm>
              <a:off x="10100331" y="6113745"/>
              <a:ext cx="359280" cy="554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9C00FE-EF9A-40E1-9246-FAD7378E995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82331" y="6078105"/>
                <a:ext cx="3949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DC8A52C-258B-4B00-AE0C-36F9082B5AF0}"/>
                  </a:ext>
                </a:extLst>
              </p14:cNvPr>
              <p14:cNvContentPartPr/>
              <p14:nvPr/>
            </p14:nvContentPartPr>
            <p14:xfrm>
              <a:off x="10474731" y="6079185"/>
              <a:ext cx="209160" cy="203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DC8A52C-258B-4B00-AE0C-36F9082B5AF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456731" y="6043545"/>
                <a:ext cx="244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C51BAE4-A197-438F-940D-0D9086F191DF}"/>
                  </a:ext>
                </a:extLst>
              </p14:cNvPr>
              <p14:cNvContentPartPr/>
              <p14:nvPr/>
            </p14:nvContentPartPr>
            <p14:xfrm>
              <a:off x="10556091" y="6206625"/>
              <a:ext cx="218160" cy="157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C51BAE4-A197-438F-940D-0D9086F191D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38451" y="6170985"/>
                <a:ext cx="253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9CF0C2-C4F4-4AC7-ADAA-CA904E997D0F}"/>
                  </a:ext>
                </a:extLst>
              </p14:cNvPr>
              <p14:cNvContentPartPr/>
              <p14:nvPr/>
            </p14:nvContentPartPr>
            <p14:xfrm>
              <a:off x="10818531" y="5775705"/>
              <a:ext cx="249840" cy="262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9CF0C2-C4F4-4AC7-ADAA-CA904E997D0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800891" y="5739705"/>
                <a:ext cx="2854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6E38BD0-6C18-408F-BBF3-119AA7590C0B}"/>
                  </a:ext>
                </a:extLst>
              </p14:cNvPr>
              <p14:cNvContentPartPr/>
              <p14:nvPr/>
            </p14:nvContentPartPr>
            <p14:xfrm>
              <a:off x="11017611" y="6110505"/>
              <a:ext cx="238680" cy="181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6E38BD0-6C18-408F-BBF3-119AA7590C0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999971" y="6074865"/>
                <a:ext cx="274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A4BDDE4-63DE-497E-9BD3-EECB161E44AC}"/>
                  </a:ext>
                </a:extLst>
              </p14:cNvPr>
              <p14:cNvContentPartPr/>
              <p14:nvPr/>
            </p14:nvContentPartPr>
            <p14:xfrm>
              <a:off x="11208051" y="6385185"/>
              <a:ext cx="393120" cy="284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A4BDDE4-63DE-497E-9BD3-EECB161E44A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190051" y="6349545"/>
                <a:ext cx="428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61C76C0-1C80-4270-9B37-ACA6CE4DA439}"/>
                  </a:ext>
                </a:extLst>
              </p14:cNvPr>
              <p14:cNvContentPartPr/>
              <p14:nvPr/>
            </p14:nvContentPartPr>
            <p14:xfrm>
              <a:off x="11235051" y="5648985"/>
              <a:ext cx="410400" cy="407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61C76C0-1C80-4270-9B37-ACA6CE4DA43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217051" y="5613345"/>
                <a:ext cx="4460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74260BC-5B4F-4B3B-811D-0A438B208505}"/>
                  </a:ext>
                </a:extLst>
              </p14:cNvPr>
              <p14:cNvContentPartPr/>
              <p14:nvPr/>
            </p14:nvContentPartPr>
            <p14:xfrm>
              <a:off x="11226051" y="5469705"/>
              <a:ext cx="319320" cy="375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74260BC-5B4F-4B3B-811D-0A438B20850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08051" y="5434065"/>
                <a:ext cx="3549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FCB5919-39A3-451C-9BEA-1444976FC1DA}"/>
                  </a:ext>
                </a:extLst>
              </p14:cNvPr>
              <p14:cNvContentPartPr/>
              <p14:nvPr/>
            </p14:nvContentPartPr>
            <p14:xfrm>
              <a:off x="11797731" y="5884425"/>
              <a:ext cx="218880" cy="311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FCB5919-39A3-451C-9BEA-1444976FC1D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780091" y="5848425"/>
                <a:ext cx="2545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62995BA-51A3-49F1-862D-161079F36E04}"/>
                  </a:ext>
                </a:extLst>
              </p14:cNvPr>
              <p14:cNvContentPartPr/>
              <p14:nvPr/>
            </p14:nvContentPartPr>
            <p14:xfrm>
              <a:off x="10555731" y="6626025"/>
              <a:ext cx="377280" cy="173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62995BA-51A3-49F1-862D-161079F36E0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538091" y="6590385"/>
                <a:ext cx="412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659DD27-9452-4D5D-8D98-A2ADA435174C}"/>
                  </a:ext>
                </a:extLst>
              </p14:cNvPr>
              <p14:cNvContentPartPr/>
              <p14:nvPr/>
            </p14:nvContentPartPr>
            <p14:xfrm>
              <a:off x="67131" y="1580318"/>
              <a:ext cx="496440" cy="722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659DD27-9452-4D5D-8D98-A2ADA435174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9131" y="1544318"/>
                <a:ext cx="53208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75E79A-FBC1-439D-B1E3-EFE38B047818}"/>
                  </a:ext>
                </a:extLst>
              </p14:cNvPr>
              <p14:cNvContentPartPr/>
              <p14:nvPr/>
            </p14:nvContentPartPr>
            <p14:xfrm>
              <a:off x="180531" y="1782278"/>
              <a:ext cx="532800" cy="853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75E79A-FBC1-439D-B1E3-EFE38B04781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2891" y="1746278"/>
                <a:ext cx="56844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3DDA6D9-751D-4003-8C00-E9BB26CD49F3}"/>
                  </a:ext>
                </a:extLst>
              </p14:cNvPr>
              <p14:cNvContentPartPr/>
              <p14:nvPr/>
            </p14:nvContentPartPr>
            <p14:xfrm>
              <a:off x="9206811" y="6358598"/>
              <a:ext cx="558000" cy="450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3DDA6D9-751D-4003-8C00-E9BB26CD49F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89171" y="6322958"/>
                <a:ext cx="5936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FDDF1DE-50D9-49AA-A164-E4E34E694AD2}"/>
                  </a:ext>
                </a:extLst>
              </p14:cNvPr>
              <p14:cNvContentPartPr/>
              <p14:nvPr/>
            </p14:nvContentPartPr>
            <p14:xfrm>
              <a:off x="4562451" y="1609531"/>
              <a:ext cx="1267920" cy="797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FDDF1DE-50D9-49AA-A164-E4E34E694AD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544811" y="1573891"/>
                <a:ext cx="130356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6A4565B-3CBC-4777-A24C-DAC09B5A3810}"/>
                  </a:ext>
                </a:extLst>
              </p14:cNvPr>
              <p14:cNvContentPartPr/>
              <p14:nvPr/>
            </p14:nvContentPartPr>
            <p14:xfrm>
              <a:off x="1538811" y="1636891"/>
              <a:ext cx="1027440" cy="686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6A4565B-3CBC-4777-A24C-DAC09B5A381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520811" y="1619251"/>
                <a:ext cx="10630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3E58238-DB77-4C16-B451-8FC5A85DB7EA}"/>
                  </a:ext>
                </a:extLst>
              </p14:cNvPr>
              <p14:cNvContentPartPr/>
              <p14:nvPr/>
            </p14:nvContentPartPr>
            <p14:xfrm>
              <a:off x="452331" y="2715091"/>
              <a:ext cx="1149120" cy="612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3E58238-DB77-4C16-B451-8FC5A85DB7E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4331" y="2679091"/>
                <a:ext cx="118476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8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C54A73-7F27-4DC4-8456-9C372D6A7EEF}"/>
                  </a:ext>
                </a:extLst>
              </p14:cNvPr>
              <p14:cNvContentPartPr/>
              <p14:nvPr/>
            </p14:nvContentPartPr>
            <p14:xfrm>
              <a:off x="461331" y="524385"/>
              <a:ext cx="758520" cy="145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C54A73-7F27-4DC4-8456-9C372D6A7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691" y="488745"/>
                <a:ext cx="794160" cy="15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1FF9C7-77BE-4CE2-9D1A-78CD39D3922F}"/>
                  </a:ext>
                </a:extLst>
              </p14:cNvPr>
              <p14:cNvContentPartPr/>
              <p14:nvPr/>
            </p14:nvContentPartPr>
            <p14:xfrm>
              <a:off x="1110771" y="350145"/>
              <a:ext cx="351360" cy="96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1FF9C7-77BE-4CE2-9D1A-78CD39D39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771" y="314145"/>
                <a:ext cx="3870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CC749-B506-40A1-B27D-88C348FFF6B1}"/>
                  </a:ext>
                </a:extLst>
              </p14:cNvPr>
              <p14:cNvContentPartPr/>
              <p14:nvPr/>
            </p14:nvContentPartPr>
            <p14:xfrm>
              <a:off x="1484451" y="823545"/>
              <a:ext cx="216000" cy="5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CC749-B506-40A1-B27D-88C348FFF6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6451" y="787905"/>
                <a:ext cx="25164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D64E54-79BB-4AE6-AA42-8EFCED53794F}"/>
                  </a:ext>
                </a:extLst>
              </p14:cNvPr>
              <p14:cNvContentPartPr/>
              <p14:nvPr/>
            </p14:nvContentPartPr>
            <p14:xfrm>
              <a:off x="1792251" y="1051785"/>
              <a:ext cx="833040" cy="17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D64E54-79BB-4AE6-AA42-8EFCED5379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251" y="1015785"/>
                <a:ext cx="868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B8151E-E786-4BD2-BC7E-06849FD60969}"/>
                  </a:ext>
                </a:extLst>
              </p14:cNvPr>
              <p14:cNvContentPartPr/>
              <p14:nvPr/>
            </p14:nvContentPartPr>
            <p14:xfrm>
              <a:off x="2271771" y="751185"/>
              <a:ext cx="266040" cy="61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B8151E-E786-4BD2-BC7E-06849FD609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4131" y="715185"/>
                <a:ext cx="3016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9CA089-4952-40B4-8D66-84183EC44A98}"/>
                  </a:ext>
                </a:extLst>
              </p14:cNvPr>
              <p14:cNvContentPartPr/>
              <p14:nvPr/>
            </p14:nvContentPartPr>
            <p14:xfrm>
              <a:off x="2602251" y="220185"/>
              <a:ext cx="420840" cy="84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9CA089-4952-40B4-8D66-84183EC44A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4611" y="184185"/>
                <a:ext cx="45648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B0DCC7-46B8-4D13-8A3E-903C8FCB7A38}"/>
                  </a:ext>
                </a:extLst>
              </p14:cNvPr>
              <p14:cNvContentPartPr/>
              <p14:nvPr/>
            </p14:nvContentPartPr>
            <p14:xfrm>
              <a:off x="2905731" y="696105"/>
              <a:ext cx="653400" cy="790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B0DCC7-46B8-4D13-8A3E-903C8FCB7A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7731" y="660105"/>
                <a:ext cx="6890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267585-F83A-4B4B-952F-547E4590839C}"/>
                  </a:ext>
                </a:extLst>
              </p14:cNvPr>
              <p14:cNvContentPartPr/>
              <p14:nvPr/>
            </p14:nvContentPartPr>
            <p14:xfrm>
              <a:off x="4187691" y="459945"/>
              <a:ext cx="612720" cy="246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267585-F83A-4B4B-952F-547E459083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0051" y="423945"/>
                <a:ext cx="648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EFB642-E4E4-4FB1-AB47-F406E470F0DB}"/>
                  </a:ext>
                </a:extLst>
              </p14:cNvPr>
              <p14:cNvContentPartPr/>
              <p14:nvPr/>
            </p14:nvContentPartPr>
            <p14:xfrm>
              <a:off x="4255011" y="851625"/>
              <a:ext cx="610200" cy="10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EFB642-E4E4-4FB1-AB47-F406E470F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7011" y="815625"/>
                <a:ext cx="645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426090-8F55-43F0-858A-6DD0DAC4D3E3}"/>
                  </a:ext>
                </a:extLst>
              </p14:cNvPr>
              <p14:cNvContentPartPr/>
              <p14:nvPr/>
            </p14:nvContentPartPr>
            <p14:xfrm>
              <a:off x="5228451" y="81225"/>
              <a:ext cx="436680" cy="84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426090-8F55-43F0-858A-6DD0DAC4D3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0811" y="45225"/>
                <a:ext cx="47232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D06944-3EA1-489C-B756-0CA9A232412F}"/>
                  </a:ext>
                </a:extLst>
              </p14:cNvPr>
              <p14:cNvContentPartPr/>
              <p14:nvPr/>
            </p14:nvContentPartPr>
            <p14:xfrm>
              <a:off x="6037371" y="104625"/>
              <a:ext cx="326520" cy="79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D06944-3EA1-489C-B756-0CA9A23241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19731" y="68625"/>
                <a:ext cx="36216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B0F45B-A76B-4476-B7F7-21574E774374}"/>
                  </a:ext>
                </a:extLst>
              </p14:cNvPr>
              <p14:cNvContentPartPr/>
              <p14:nvPr/>
            </p14:nvContentPartPr>
            <p14:xfrm>
              <a:off x="6282531" y="443745"/>
              <a:ext cx="759600" cy="62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B0F45B-A76B-4476-B7F7-21574E7743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64891" y="407745"/>
                <a:ext cx="79524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390D7A-1E95-4E91-A54D-E970E4A5CC91}"/>
                  </a:ext>
                </a:extLst>
              </p14:cNvPr>
              <p14:cNvContentPartPr/>
              <p14:nvPr/>
            </p14:nvContentPartPr>
            <p14:xfrm>
              <a:off x="841491" y="2723985"/>
              <a:ext cx="601560" cy="9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390D7A-1E95-4E91-A54D-E970E4A5CC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851" y="2687985"/>
                <a:ext cx="63720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47C5C6-D01D-4984-B155-4721D13DE002}"/>
                  </a:ext>
                </a:extLst>
              </p14:cNvPr>
              <p14:cNvContentPartPr/>
              <p14:nvPr/>
            </p14:nvContentPartPr>
            <p14:xfrm>
              <a:off x="1439091" y="2326545"/>
              <a:ext cx="315720" cy="1054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47C5C6-D01D-4984-B155-4721D13DE0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21451" y="2290545"/>
                <a:ext cx="35136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6ADB8A-E7B5-4ECA-890D-504C7667A790}"/>
                  </a:ext>
                </a:extLst>
              </p14:cNvPr>
              <p14:cNvContentPartPr/>
              <p14:nvPr/>
            </p14:nvContentPartPr>
            <p14:xfrm>
              <a:off x="1819251" y="2100105"/>
              <a:ext cx="729000" cy="69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6ADB8A-E7B5-4ECA-890D-504C7667A7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1611" y="2064465"/>
                <a:ext cx="76464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A59FB3-9C38-4545-A4C4-50FEA85F7D4B}"/>
                  </a:ext>
                </a:extLst>
              </p14:cNvPr>
              <p14:cNvContentPartPr/>
              <p14:nvPr/>
            </p14:nvContentPartPr>
            <p14:xfrm>
              <a:off x="1701531" y="2924505"/>
              <a:ext cx="1103760" cy="244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A59FB3-9C38-4545-A4C4-50FEA85F7D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83891" y="2888505"/>
                <a:ext cx="1139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601A82-4C67-4674-BE40-4E29D96765C2}"/>
                  </a:ext>
                </a:extLst>
              </p14:cNvPr>
              <p14:cNvContentPartPr/>
              <p14:nvPr/>
            </p14:nvContentPartPr>
            <p14:xfrm>
              <a:off x="2163051" y="3182265"/>
              <a:ext cx="643320" cy="870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601A82-4C67-4674-BE40-4E29D96765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5411" y="3146265"/>
                <a:ext cx="67896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BA27D9-9ADC-4AD0-9B72-9A7E1EA98F86}"/>
                  </a:ext>
                </a:extLst>
              </p14:cNvPr>
              <p14:cNvContentPartPr/>
              <p14:nvPr/>
            </p14:nvContentPartPr>
            <p14:xfrm>
              <a:off x="2831571" y="2029545"/>
              <a:ext cx="399600" cy="97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BA27D9-9ADC-4AD0-9B72-9A7E1EA98F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3571" y="1993545"/>
                <a:ext cx="43524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4437C9-F641-4DF3-BD94-93EA4B3DAF11}"/>
                  </a:ext>
                </a:extLst>
              </p14:cNvPr>
              <p14:cNvContentPartPr/>
              <p14:nvPr/>
            </p14:nvContentPartPr>
            <p14:xfrm>
              <a:off x="3366531" y="2583225"/>
              <a:ext cx="158040" cy="27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4437C9-F641-4DF3-BD94-93EA4B3DAF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48891" y="2547585"/>
                <a:ext cx="1936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22A2D0-ED07-4CBC-B836-B1535F2D3736}"/>
                  </a:ext>
                </a:extLst>
              </p14:cNvPr>
              <p14:cNvContentPartPr/>
              <p14:nvPr/>
            </p14:nvContentPartPr>
            <p14:xfrm>
              <a:off x="3403971" y="1964385"/>
              <a:ext cx="449280" cy="993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22A2D0-ED07-4CBC-B836-B1535F2D37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5971" y="1928745"/>
                <a:ext cx="48492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F6C7FF-2C2A-47CB-8DF8-279706582D46}"/>
                  </a:ext>
                </a:extLst>
              </p14:cNvPr>
              <p14:cNvContentPartPr/>
              <p14:nvPr/>
            </p14:nvContentPartPr>
            <p14:xfrm>
              <a:off x="4137291" y="2345985"/>
              <a:ext cx="867960" cy="234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F6C7FF-2C2A-47CB-8DF8-279706582D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9291" y="2309985"/>
                <a:ext cx="9036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001894-9A42-4B9D-85B5-531552BBE705}"/>
                  </a:ext>
                </a:extLst>
              </p14:cNvPr>
              <p14:cNvContentPartPr/>
              <p14:nvPr/>
            </p14:nvContentPartPr>
            <p14:xfrm>
              <a:off x="4553451" y="2190465"/>
              <a:ext cx="296280" cy="63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001894-9A42-4B9D-85B5-531552BBE7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35811" y="2154825"/>
                <a:ext cx="33192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2679FD-56B8-4BA1-BE53-3A5B4A957651}"/>
                  </a:ext>
                </a:extLst>
              </p14:cNvPr>
              <p14:cNvContentPartPr/>
              <p14:nvPr/>
            </p14:nvContentPartPr>
            <p14:xfrm>
              <a:off x="5102451" y="1583145"/>
              <a:ext cx="348120" cy="762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2679FD-56B8-4BA1-BE53-3A5B4A9576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84811" y="1547145"/>
                <a:ext cx="38376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3CB8D5-9E4B-44D4-A92A-E9E13816FEC5}"/>
                  </a:ext>
                </a:extLst>
              </p14:cNvPr>
              <p14:cNvContentPartPr/>
              <p14:nvPr/>
            </p14:nvContentPartPr>
            <p14:xfrm>
              <a:off x="5612571" y="2109825"/>
              <a:ext cx="501480" cy="766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33CB8D5-9E4B-44D4-A92A-E9E13816FE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4931" y="2074185"/>
                <a:ext cx="53712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23EF97-F054-4A1F-82C9-021D8E3FC6EA}"/>
                  </a:ext>
                </a:extLst>
              </p14:cNvPr>
              <p14:cNvContentPartPr/>
              <p14:nvPr/>
            </p14:nvContentPartPr>
            <p14:xfrm>
              <a:off x="6400251" y="1924065"/>
              <a:ext cx="784800" cy="411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23EF97-F054-4A1F-82C9-021D8E3FC6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82611" y="1888065"/>
                <a:ext cx="820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23F99B-70E6-4C53-A5E4-1DF807308413}"/>
                  </a:ext>
                </a:extLst>
              </p14:cNvPr>
              <p14:cNvContentPartPr/>
              <p14:nvPr/>
            </p14:nvContentPartPr>
            <p14:xfrm>
              <a:off x="6545331" y="2193345"/>
              <a:ext cx="721800" cy="19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23F99B-70E6-4C53-A5E4-1DF8073084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691" y="2157345"/>
                <a:ext cx="7574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BFC10CF-C24B-4A5C-9250-368939EB592E}"/>
                  </a:ext>
                </a:extLst>
              </p14:cNvPr>
              <p14:cNvContentPartPr/>
              <p14:nvPr/>
            </p14:nvContentPartPr>
            <p14:xfrm>
              <a:off x="7556931" y="1131345"/>
              <a:ext cx="602280" cy="926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BFC10CF-C24B-4A5C-9250-368939EB592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8931" y="1095345"/>
                <a:ext cx="63792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1001E5-9495-4216-B828-93F0DA4EBAC8}"/>
                  </a:ext>
                </a:extLst>
              </p14:cNvPr>
              <p14:cNvContentPartPr/>
              <p14:nvPr/>
            </p14:nvContentPartPr>
            <p14:xfrm>
              <a:off x="8328771" y="1167345"/>
              <a:ext cx="272520" cy="70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1001E5-9495-4216-B828-93F0DA4EBA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11131" y="1131705"/>
                <a:ext cx="30816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3EB66BF-8838-450C-ACD3-454056904ECA}"/>
                  </a:ext>
                </a:extLst>
              </p14:cNvPr>
              <p14:cNvContentPartPr/>
              <p14:nvPr/>
            </p14:nvContentPartPr>
            <p14:xfrm>
              <a:off x="8636931" y="995265"/>
              <a:ext cx="134280" cy="22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3EB66BF-8838-450C-ACD3-454056904E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18931" y="959625"/>
                <a:ext cx="1699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60E44F-8A05-4C0C-AF89-E3AB55CFB0E9}"/>
                  </a:ext>
                </a:extLst>
              </p14:cNvPr>
              <p14:cNvContentPartPr/>
              <p14:nvPr/>
            </p14:nvContentPartPr>
            <p14:xfrm>
              <a:off x="8772291" y="1251585"/>
              <a:ext cx="380160" cy="242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60E44F-8A05-4C0C-AF89-E3AB55CFB0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54651" y="1215945"/>
                <a:ext cx="4158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3AE177-70E4-4582-BB94-7828706D8DCB}"/>
                  </a:ext>
                </a:extLst>
              </p14:cNvPr>
              <p14:cNvContentPartPr/>
              <p14:nvPr/>
            </p14:nvContentPartPr>
            <p14:xfrm>
              <a:off x="8845011" y="1620225"/>
              <a:ext cx="453960" cy="26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3AE177-70E4-4582-BB94-7828706D8D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27011" y="1584585"/>
                <a:ext cx="489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E82DEA-6B16-4F14-880A-923112BBFA02}"/>
                  </a:ext>
                </a:extLst>
              </p14:cNvPr>
              <p14:cNvContentPartPr/>
              <p14:nvPr/>
            </p14:nvContentPartPr>
            <p14:xfrm>
              <a:off x="9233091" y="490545"/>
              <a:ext cx="359280" cy="945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E82DEA-6B16-4F14-880A-923112BBFA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15451" y="454545"/>
                <a:ext cx="39492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6488C9-005A-4B76-9D1F-2958EC08217A}"/>
                  </a:ext>
                </a:extLst>
              </p14:cNvPr>
              <p14:cNvContentPartPr/>
              <p14:nvPr/>
            </p14:nvContentPartPr>
            <p14:xfrm>
              <a:off x="9569691" y="1079865"/>
              <a:ext cx="280800" cy="32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6488C9-005A-4B76-9D1F-2958EC0821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51691" y="1044225"/>
                <a:ext cx="316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7456E9-EB5C-4582-BBA7-14A2BA82A797}"/>
                  </a:ext>
                </a:extLst>
              </p14:cNvPr>
              <p14:cNvContentPartPr/>
              <p14:nvPr/>
            </p14:nvContentPartPr>
            <p14:xfrm>
              <a:off x="9587331" y="425385"/>
              <a:ext cx="644400" cy="74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7456E9-EB5C-4582-BBA7-14A2BA82A7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69691" y="389385"/>
                <a:ext cx="6800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9E9C25-2F5A-4EC7-94E5-C29B0600A3F1}"/>
                  </a:ext>
                </a:extLst>
              </p14:cNvPr>
              <p14:cNvContentPartPr/>
              <p14:nvPr/>
            </p14:nvContentPartPr>
            <p14:xfrm>
              <a:off x="1750851" y="3295305"/>
              <a:ext cx="1173240" cy="103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9E9C25-2F5A-4EC7-94E5-C29B0600A3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33211" y="3259305"/>
                <a:ext cx="120888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2D6AC1-1013-4074-B9BD-E9D520705784}"/>
                  </a:ext>
                </a:extLst>
              </p14:cNvPr>
              <p14:cNvContentPartPr/>
              <p14:nvPr/>
            </p14:nvContentPartPr>
            <p14:xfrm>
              <a:off x="1089531" y="2579985"/>
              <a:ext cx="259560" cy="601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2D6AC1-1013-4074-B9BD-E9D5207057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1531" y="2544345"/>
                <a:ext cx="295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AE99D2-EAAC-4FE4-B66A-A77849525145}"/>
                  </a:ext>
                </a:extLst>
              </p14:cNvPr>
              <p14:cNvContentPartPr/>
              <p14:nvPr/>
            </p14:nvContentPartPr>
            <p14:xfrm>
              <a:off x="3095811" y="4113585"/>
              <a:ext cx="860400" cy="606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AE99D2-EAAC-4FE4-B66A-A778495251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78171" y="4077945"/>
                <a:ext cx="8960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10470B-913C-4CFD-8714-EAF7A17359B8}"/>
                  </a:ext>
                </a:extLst>
              </p14:cNvPr>
              <p14:cNvContentPartPr/>
              <p14:nvPr/>
            </p14:nvContentPartPr>
            <p14:xfrm>
              <a:off x="3762171" y="3186585"/>
              <a:ext cx="539640" cy="1087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10470B-913C-4CFD-8714-EAF7A17359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44171" y="3150585"/>
                <a:ext cx="57528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BFCEBD-DBF6-483C-B66A-E8C39F3FBD99}"/>
                  </a:ext>
                </a:extLst>
              </p14:cNvPr>
              <p14:cNvContentPartPr/>
              <p14:nvPr/>
            </p14:nvContentPartPr>
            <p14:xfrm>
              <a:off x="4561731" y="3836745"/>
              <a:ext cx="274320" cy="427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BFCEBD-DBF6-483C-B66A-E8C39F3FBD9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44091" y="3801105"/>
                <a:ext cx="3099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52375DA-032D-4BE6-B7B6-8E71DE9703B6}"/>
                  </a:ext>
                </a:extLst>
              </p14:cNvPr>
              <p14:cNvContentPartPr/>
              <p14:nvPr/>
            </p14:nvContentPartPr>
            <p14:xfrm>
              <a:off x="5214411" y="3636225"/>
              <a:ext cx="618480" cy="293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52375DA-032D-4BE6-B7B6-8E71DE9703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6411" y="3600225"/>
                <a:ext cx="6541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EB3A85-D168-4F9B-9DDD-1F9FC1ED6390}"/>
                  </a:ext>
                </a:extLst>
              </p14:cNvPr>
              <p14:cNvContentPartPr/>
              <p14:nvPr/>
            </p14:nvContentPartPr>
            <p14:xfrm>
              <a:off x="5422851" y="3512385"/>
              <a:ext cx="389160" cy="418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EB3A85-D168-4F9B-9DDD-1F9FC1ED63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04851" y="3476745"/>
                <a:ext cx="4248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7C62A5-8BBF-4297-BD51-CDDEC37F27E6}"/>
                  </a:ext>
                </a:extLst>
              </p14:cNvPr>
              <p14:cNvContentPartPr/>
              <p14:nvPr/>
            </p14:nvContentPartPr>
            <p14:xfrm>
              <a:off x="5790411" y="3140505"/>
              <a:ext cx="417600" cy="63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7C62A5-8BBF-4297-BD51-CDDEC37F27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2771" y="3104865"/>
                <a:ext cx="45324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47E9D2-CCB6-4786-BABD-4B38118598DE}"/>
                  </a:ext>
                </a:extLst>
              </p14:cNvPr>
              <p14:cNvContentPartPr/>
              <p14:nvPr/>
            </p14:nvContentPartPr>
            <p14:xfrm>
              <a:off x="6074451" y="3367305"/>
              <a:ext cx="581760" cy="533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47E9D2-CCB6-4786-BABD-4B38118598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56811" y="3331665"/>
                <a:ext cx="61740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A55048-6BF4-42D9-B6EA-FA96A60FCC09}"/>
                  </a:ext>
                </a:extLst>
              </p14:cNvPr>
              <p14:cNvContentPartPr/>
              <p14:nvPr/>
            </p14:nvContentPartPr>
            <p14:xfrm>
              <a:off x="7070211" y="3027465"/>
              <a:ext cx="637560" cy="358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A55048-6BF4-42D9-B6EA-FA96A60FCC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52571" y="2991825"/>
                <a:ext cx="6732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7CD492C-5382-426A-8F9E-90454ACC5310}"/>
                  </a:ext>
                </a:extLst>
              </p14:cNvPr>
              <p14:cNvContentPartPr/>
              <p14:nvPr/>
            </p14:nvContentPartPr>
            <p14:xfrm>
              <a:off x="7396371" y="3359745"/>
              <a:ext cx="475200" cy="189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7CD492C-5382-426A-8F9E-90454ACC53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78731" y="3323745"/>
                <a:ext cx="5108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135C8D-6FDA-4D4E-9C6C-63A05F14F59D}"/>
                  </a:ext>
                </a:extLst>
              </p14:cNvPr>
              <p14:cNvContentPartPr/>
              <p14:nvPr/>
            </p14:nvContentPartPr>
            <p14:xfrm>
              <a:off x="8057331" y="2160225"/>
              <a:ext cx="1071360" cy="92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135C8D-6FDA-4D4E-9C6C-63A05F14F59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39331" y="2124585"/>
                <a:ext cx="11070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E97150-B2AF-43C8-A8D6-EDE831946492}"/>
                  </a:ext>
                </a:extLst>
              </p14:cNvPr>
              <p14:cNvContentPartPr/>
              <p14:nvPr/>
            </p14:nvContentPartPr>
            <p14:xfrm>
              <a:off x="9201051" y="1787985"/>
              <a:ext cx="456120" cy="916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E97150-B2AF-43C8-A8D6-EDE8319464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83051" y="1751985"/>
                <a:ext cx="49176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6813FD5-5892-4D72-AFCE-C291B78902F5}"/>
                  </a:ext>
                </a:extLst>
              </p14:cNvPr>
              <p14:cNvContentPartPr/>
              <p14:nvPr/>
            </p14:nvContentPartPr>
            <p14:xfrm>
              <a:off x="9833211" y="2217465"/>
              <a:ext cx="317520" cy="451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6813FD5-5892-4D72-AFCE-C291B78902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15211" y="2181825"/>
                <a:ext cx="3531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8B534E-50A2-407A-B840-543CFC2B5E65}"/>
                  </a:ext>
                </a:extLst>
              </p14:cNvPr>
              <p14:cNvContentPartPr/>
              <p14:nvPr/>
            </p14:nvContentPartPr>
            <p14:xfrm>
              <a:off x="4843251" y="4464945"/>
              <a:ext cx="781920" cy="1103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8B534E-50A2-407A-B840-543CFC2B5E6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25251" y="4428945"/>
                <a:ext cx="81756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0B04F85-F542-48C9-B81A-A2B645D158F2}"/>
                  </a:ext>
                </a:extLst>
              </p14:cNvPr>
              <p14:cNvContentPartPr/>
              <p14:nvPr/>
            </p14:nvContentPartPr>
            <p14:xfrm>
              <a:off x="5549211" y="4997385"/>
              <a:ext cx="699480" cy="649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0B04F85-F542-48C9-B81A-A2B645D158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31571" y="4961745"/>
                <a:ext cx="73512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462233-3422-4877-A703-1A4D5D312E04}"/>
                  </a:ext>
                </a:extLst>
              </p14:cNvPr>
              <p14:cNvContentPartPr/>
              <p14:nvPr/>
            </p14:nvContentPartPr>
            <p14:xfrm>
              <a:off x="6309891" y="4683825"/>
              <a:ext cx="703080" cy="449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462233-3422-4877-A703-1A4D5D312E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92251" y="4647825"/>
                <a:ext cx="7387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53C21B-14E4-4404-AFF0-D14E80AEF714}"/>
                  </a:ext>
                </a:extLst>
              </p14:cNvPr>
              <p14:cNvContentPartPr/>
              <p14:nvPr/>
            </p14:nvContentPartPr>
            <p14:xfrm>
              <a:off x="6581331" y="5047425"/>
              <a:ext cx="515160" cy="249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53C21B-14E4-4404-AFF0-D14E80AEF71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63691" y="5011425"/>
                <a:ext cx="5508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D6E9CB9-AD85-4FB3-8EF5-E815C4968C1E}"/>
                  </a:ext>
                </a:extLst>
              </p14:cNvPr>
              <p14:cNvContentPartPr/>
              <p14:nvPr/>
            </p14:nvContentPartPr>
            <p14:xfrm>
              <a:off x="7124571" y="4218705"/>
              <a:ext cx="563400" cy="654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D6E9CB9-AD85-4FB3-8EF5-E815C4968C1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06931" y="4182705"/>
                <a:ext cx="5990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A15D6B6-CE25-417F-B9F0-B5B476941878}"/>
                  </a:ext>
                </a:extLst>
              </p14:cNvPr>
              <p14:cNvContentPartPr/>
              <p14:nvPr/>
            </p14:nvContentPartPr>
            <p14:xfrm>
              <a:off x="6988851" y="3896145"/>
              <a:ext cx="365760" cy="41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A15D6B6-CE25-417F-B9F0-B5B47694187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971211" y="3860505"/>
                <a:ext cx="40140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C0900F-7F69-4E08-A7B4-92C26D15D767}"/>
                  </a:ext>
                </a:extLst>
              </p14:cNvPr>
              <p14:cNvContentPartPr/>
              <p14:nvPr/>
            </p14:nvContentPartPr>
            <p14:xfrm>
              <a:off x="7730811" y="4427145"/>
              <a:ext cx="248400" cy="265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C0900F-7F69-4E08-A7B4-92C26D15D7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12811" y="4391145"/>
                <a:ext cx="284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B7F9DA-33D7-471A-80E9-B816DE828A6C}"/>
                  </a:ext>
                </a:extLst>
              </p14:cNvPr>
              <p14:cNvContentPartPr/>
              <p14:nvPr/>
            </p14:nvContentPartPr>
            <p14:xfrm>
              <a:off x="4227651" y="4680225"/>
              <a:ext cx="777240" cy="1064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B7F9DA-33D7-471A-80E9-B816DE828A6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09651" y="4644585"/>
                <a:ext cx="81288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161B7B3-1022-4E81-9BD6-45CEB3793B7C}"/>
                  </a:ext>
                </a:extLst>
              </p14:cNvPr>
              <p14:cNvContentPartPr/>
              <p14:nvPr/>
            </p14:nvContentPartPr>
            <p14:xfrm>
              <a:off x="4118931" y="3283785"/>
              <a:ext cx="5231520" cy="3126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161B7B3-1022-4E81-9BD6-45CEB3793B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01291" y="3247785"/>
                <a:ext cx="5267160" cy="31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0249E62-4136-4C28-A89F-A7D9B58CF8FB}"/>
                  </a:ext>
                </a:extLst>
              </p14:cNvPr>
              <p14:cNvContentPartPr/>
              <p14:nvPr/>
            </p14:nvContentPartPr>
            <p14:xfrm>
              <a:off x="9243171" y="3489345"/>
              <a:ext cx="924480" cy="84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0249E62-4136-4C28-A89F-A7D9B58CF8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25171" y="3453345"/>
                <a:ext cx="96012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26237A6-640D-4EB8-ADA4-30A914A61EEB}"/>
                  </a:ext>
                </a:extLst>
              </p14:cNvPr>
              <p14:cNvContentPartPr/>
              <p14:nvPr/>
            </p14:nvContentPartPr>
            <p14:xfrm>
              <a:off x="8129691" y="3482505"/>
              <a:ext cx="1124640" cy="847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26237A6-640D-4EB8-ADA4-30A914A61EE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12051" y="3464505"/>
                <a:ext cx="11602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34B46-C598-46A7-820E-76B9891BEC92}"/>
                  </a:ext>
                </a:extLst>
              </p14:cNvPr>
              <p14:cNvContentPartPr/>
              <p14:nvPr/>
            </p14:nvContentPartPr>
            <p14:xfrm>
              <a:off x="3448971" y="4561425"/>
              <a:ext cx="1320840" cy="1033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34B46-C598-46A7-820E-76B9891BEC9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31331" y="4525425"/>
                <a:ext cx="135648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81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85B348-A948-4D91-B9AF-73746BC0E3C0}"/>
                  </a:ext>
                </a:extLst>
              </p14:cNvPr>
              <p14:cNvContentPartPr/>
              <p14:nvPr/>
            </p14:nvContentPartPr>
            <p14:xfrm>
              <a:off x="760131" y="678465"/>
              <a:ext cx="370440" cy="10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85B348-A948-4D91-B9AF-73746BC0E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491" y="642825"/>
                <a:ext cx="40608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F6A498-A514-44BC-BB24-855088F18BF6}"/>
                  </a:ext>
                </a:extLst>
              </p14:cNvPr>
              <p14:cNvContentPartPr/>
              <p14:nvPr/>
            </p14:nvContentPartPr>
            <p14:xfrm>
              <a:off x="642051" y="387225"/>
              <a:ext cx="690840" cy="9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F6A498-A514-44BC-BB24-855088F1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051" y="351225"/>
                <a:ext cx="72648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A9224-C693-4F74-99CD-31C3880462B5}"/>
                  </a:ext>
                </a:extLst>
              </p14:cNvPr>
              <p14:cNvContentPartPr/>
              <p14:nvPr/>
            </p14:nvContentPartPr>
            <p14:xfrm>
              <a:off x="1330731" y="1328985"/>
              <a:ext cx="642240" cy="91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A9224-C693-4F74-99CD-31C3880462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731" y="1293345"/>
                <a:ext cx="67788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FFB5CE-67B5-4A34-B00D-37DCA6CF4B4F}"/>
                  </a:ext>
                </a:extLst>
              </p14:cNvPr>
              <p14:cNvContentPartPr/>
              <p14:nvPr/>
            </p14:nvContentPartPr>
            <p14:xfrm>
              <a:off x="2127051" y="1124865"/>
              <a:ext cx="951840" cy="32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FFB5CE-67B5-4A34-B00D-37DCA6CF4B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9411" y="1088865"/>
                <a:ext cx="9874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412306-01E4-4186-A3EB-8BA7F98D76B7}"/>
                  </a:ext>
                </a:extLst>
              </p14:cNvPr>
              <p14:cNvContentPartPr/>
              <p14:nvPr/>
            </p14:nvContentPartPr>
            <p14:xfrm>
              <a:off x="2344491" y="1594665"/>
              <a:ext cx="810000" cy="24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412306-01E4-4186-A3EB-8BA7F98D7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6851" y="1559025"/>
                <a:ext cx="8456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924ECA-D491-4A79-AC39-1CE4F2C2BC54}"/>
                  </a:ext>
                </a:extLst>
              </p14:cNvPr>
              <p14:cNvContentPartPr/>
              <p14:nvPr/>
            </p14:nvContentPartPr>
            <p14:xfrm>
              <a:off x="3430611" y="740025"/>
              <a:ext cx="727920" cy="76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924ECA-D491-4A79-AC39-1CE4F2C2BC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2611" y="704385"/>
                <a:ext cx="76356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AEEB2D-2763-47DB-AA6B-CB90E4A31DE9}"/>
                  </a:ext>
                </a:extLst>
              </p14:cNvPr>
              <p14:cNvContentPartPr/>
              <p14:nvPr/>
            </p14:nvContentPartPr>
            <p14:xfrm>
              <a:off x="4257891" y="252585"/>
              <a:ext cx="443880" cy="106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AEEB2D-2763-47DB-AA6B-CB90E4A31D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891" y="216585"/>
                <a:ext cx="47952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B886A4-CE94-4BB2-B8BD-70DE407C801E}"/>
                  </a:ext>
                </a:extLst>
              </p14:cNvPr>
              <p14:cNvContentPartPr/>
              <p14:nvPr/>
            </p14:nvContentPartPr>
            <p14:xfrm>
              <a:off x="4697451" y="659385"/>
              <a:ext cx="397800" cy="965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B886A4-CE94-4BB2-B8BD-70DE407C80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9451" y="623745"/>
                <a:ext cx="43344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8E5F6D-603B-425F-881D-AE802B623C13}"/>
                  </a:ext>
                </a:extLst>
              </p14:cNvPr>
              <p14:cNvContentPartPr/>
              <p14:nvPr/>
            </p14:nvContentPartPr>
            <p14:xfrm>
              <a:off x="1276371" y="3213585"/>
              <a:ext cx="400680" cy="643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8E5F6D-603B-425F-881D-AE802B623C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371" y="3177945"/>
                <a:ext cx="4363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B773B7-3157-4E36-BABC-77CF6E1E32E5}"/>
                  </a:ext>
                </a:extLst>
              </p14:cNvPr>
              <p14:cNvContentPartPr/>
              <p14:nvPr/>
            </p14:nvContentPartPr>
            <p14:xfrm>
              <a:off x="1249011" y="2868705"/>
              <a:ext cx="627120" cy="66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B773B7-3157-4E36-BABC-77CF6E1E32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31371" y="2833065"/>
                <a:ext cx="662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318962-DD3E-4F9A-A419-F082BCE964A6}"/>
                  </a:ext>
                </a:extLst>
              </p14:cNvPr>
              <p14:cNvContentPartPr/>
              <p14:nvPr/>
            </p14:nvContentPartPr>
            <p14:xfrm>
              <a:off x="1952811" y="3543345"/>
              <a:ext cx="296280" cy="40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318962-DD3E-4F9A-A419-F082BCE964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34811" y="3507705"/>
                <a:ext cx="3319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510498-DD45-4759-8772-B304CCBC2742}"/>
                  </a:ext>
                </a:extLst>
              </p14:cNvPr>
              <p14:cNvContentPartPr/>
              <p14:nvPr/>
            </p14:nvContentPartPr>
            <p14:xfrm>
              <a:off x="2661291" y="3063825"/>
              <a:ext cx="885600" cy="331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510498-DD45-4759-8772-B304CCBC27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3651" y="3027825"/>
                <a:ext cx="9212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EFBED2-B17A-4A54-BA4D-B012016B8F8E}"/>
                  </a:ext>
                </a:extLst>
              </p14:cNvPr>
              <p14:cNvContentPartPr/>
              <p14:nvPr/>
            </p14:nvContentPartPr>
            <p14:xfrm>
              <a:off x="3032451" y="3411585"/>
              <a:ext cx="480960" cy="184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EFBED2-B17A-4A54-BA4D-B012016B8F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4451" y="3375945"/>
                <a:ext cx="516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64779A-845F-4800-9516-C29A590643FB}"/>
                  </a:ext>
                </a:extLst>
              </p14:cNvPr>
              <p14:cNvContentPartPr/>
              <p14:nvPr/>
            </p14:nvContentPartPr>
            <p14:xfrm>
              <a:off x="3965211" y="2588985"/>
              <a:ext cx="644040" cy="55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64779A-845F-4800-9516-C29A590643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7211" y="2552985"/>
                <a:ext cx="6796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FE1FE8-9B77-41C2-9DAC-E747C363279A}"/>
                  </a:ext>
                </a:extLst>
              </p14:cNvPr>
              <p14:cNvContentPartPr/>
              <p14:nvPr/>
            </p14:nvContentPartPr>
            <p14:xfrm>
              <a:off x="4735611" y="1945665"/>
              <a:ext cx="553320" cy="1017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FE1FE8-9B77-41C2-9DAC-E747C36327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17971" y="1909665"/>
                <a:ext cx="58896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E9D4AC-EF5E-4E52-80FB-A6E7413D33B8}"/>
                  </a:ext>
                </a:extLst>
              </p14:cNvPr>
              <p14:cNvContentPartPr/>
              <p14:nvPr/>
            </p14:nvContentPartPr>
            <p14:xfrm>
              <a:off x="5458851" y="2552625"/>
              <a:ext cx="351720" cy="336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E9D4AC-EF5E-4E52-80FB-A6E7413D33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1211" y="2516985"/>
                <a:ext cx="3873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B03561-8281-4C0F-A250-32CF40A9531A}"/>
                  </a:ext>
                </a:extLst>
              </p14:cNvPr>
              <p14:cNvContentPartPr/>
              <p14:nvPr/>
            </p14:nvContentPartPr>
            <p14:xfrm>
              <a:off x="5087691" y="3720105"/>
              <a:ext cx="458280" cy="97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B03561-8281-4C0F-A250-32CF40A953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9691" y="3684465"/>
                <a:ext cx="49392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C2D810-E8CC-470E-9072-C012EC093948}"/>
                  </a:ext>
                </a:extLst>
              </p14:cNvPr>
              <p14:cNvContentPartPr/>
              <p14:nvPr/>
            </p14:nvContentPartPr>
            <p14:xfrm>
              <a:off x="5467851" y="4272705"/>
              <a:ext cx="466560" cy="64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C2D810-E8CC-470E-9072-C012EC0939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0211" y="4237065"/>
                <a:ext cx="50220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D7C67E-EC1E-4B23-99DF-A5BF1CA0FA63}"/>
                  </a:ext>
                </a:extLst>
              </p14:cNvPr>
              <p14:cNvContentPartPr/>
              <p14:nvPr/>
            </p14:nvContentPartPr>
            <p14:xfrm>
              <a:off x="4779891" y="4475025"/>
              <a:ext cx="295560" cy="142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D7C67E-EC1E-4B23-99DF-A5BF1CA0FA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1891" y="4439025"/>
                <a:ext cx="3312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5B57B3-47FB-45E4-B3FA-A464EB6ABA60}"/>
                  </a:ext>
                </a:extLst>
              </p14:cNvPr>
              <p14:cNvContentPartPr/>
              <p14:nvPr/>
            </p14:nvContentPartPr>
            <p14:xfrm>
              <a:off x="4807251" y="4596705"/>
              <a:ext cx="401400" cy="18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5B57B3-47FB-45E4-B3FA-A464EB6ABA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9251" y="4560705"/>
                <a:ext cx="437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23775-A8DA-468F-90BA-450D86B0B6D1}"/>
                  </a:ext>
                </a:extLst>
              </p14:cNvPr>
              <p14:cNvContentPartPr/>
              <p14:nvPr/>
            </p14:nvContentPartPr>
            <p14:xfrm>
              <a:off x="1946331" y="4806945"/>
              <a:ext cx="279000" cy="319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23775-A8DA-468F-90BA-450D86B0B6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28331" y="4770945"/>
                <a:ext cx="3146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D891D2-ED6F-4CE7-A4A8-EEE1633147C9}"/>
                  </a:ext>
                </a:extLst>
              </p14:cNvPr>
              <p14:cNvContentPartPr/>
              <p14:nvPr/>
            </p14:nvContentPartPr>
            <p14:xfrm>
              <a:off x="2009691" y="5340465"/>
              <a:ext cx="618840" cy="34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D891D2-ED6F-4CE7-A4A8-EEE1633147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91691" y="5304465"/>
                <a:ext cx="6544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B219D0-F936-4E06-97A7-6B2963D466D1}"/>
                  </a:ext>
                </a:extLst>
              </p14:cNvPr>
              <p14:cNvContentPartPr/>
              <p14:nvPr/>
            </p14:nvContentPartPr>
            <p14:xfrm>
              <a:off x="2253771" y="5792985"/>
              <a:ext cx="629280" cy="79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B219D0-F936-4E06-97A7-6B2963D466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36131" y="5756985"/>
                <a:ext cx="6649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62D8BC-14C7-47C7-A5AF-5EF5CEB1EADA}"/>
                  </a:ext>
                </a:extLst>
              </p14:cNvPr>
              <p14:cNvContentPartPr/>
              <p14:nvPr/>
            </p14:nvContentPartPr>
            <p14:xfrm>
              <a:off x="2518731" y="4301865"/>
              <a:ext cx="739080" cy="125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62D8BC-14C7-47C7-A5AF-5EF5CEB1EA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01091" y="4266225"/>
                <a:ext cx="77472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56B1ED5-471D-42E9-9766-D06212287F5A}"/>
                  </a:ext>
                </a:extLst>
              </p14:cNvPr>
              <p14:cNvContentPartPr/>
              <p14:nvPr/>
            </p14:nvContentPartPr>
            <p14:xfrm>
              <a:off x="3302091" y="5078385"/>
              <a:ext cx="321480" cy="34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56B1ED5-471D-42E9-9766-D06212287F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84451" y="5042385"/>
                <a:ext cx="35712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4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91680-308A-4FB9-8E56-F5D82E59AE36}"/>
                  </a:ext>
                </a:extLst>
              </p14:cNvPr>
              <p14:cNvContentPartPr/>
              <p14:nvPr/>
            </p14:nvContentPartPr>
            <p14:xfrm>
              <a:off x="1037331" y="212265"/>
              <a:ext cx="460440" cy="99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91680-308A-4FB9-8E56-F5D82E59A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331" y="176265"/>
                <a:ext cx="49608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39826E-8D85-4D47-8681-FBE9BEE41CCE}"/>
                  </a:ext>
                </a:extLst>
              </p14:cNvPr>
              <p14:cNvContentPartPr/>
              <p14:nvPr/>
            </p14:nvContentPartPr>
            <p14:xfrm>
              <a:off x="1530171" y="861345"/>
              <a:ext cx="460440" cy="29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39826E-8D85-4D47-8681-FBE9BEE41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171" y="825705"/>
                <a:ext cx="4960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53DC2-E04E-471E-8F8F-9A9E2879C8DC}"/>
                  </a:ext>
                </a:extLst>
              </p14:cNvPr>
              <p14:cNvContentPartPr/>
              <p14:nvPr/>
            </p14:nvContentPartPr>
            <p14:xfrm>
              <a:off x="2308131" y="813465"/>
              <a:ext cx="785880" cy="7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53DC2-E04E-471E-8F8F-9A9E2879C8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0491" y="777825"/>
                <a:ext cx="8215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E2353-639C-47A9-9F63-A9F046EE4BC7}"/>
                  </a:ext>
                </a:extLst>
              </p14:cNvPr>
              <p14:cNvContentPartPr/>
              <p14:nvPr/>
            </p14:nvContentPartPr>
            <p14:xfrm>
              <a:off x="2788011" y="669465"/>
              <a:ext cx="113760" cy="40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E2353-639C-47A9-9F63-A9F046EE4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0011" y="633825"/>
                <a:ext cx="1494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934078-FC5B-4B8F-A98E-B127FDDA6EF4}"/>
                  </a:ext>
                </a:extLst>
              </p14:cNvPr>
              <p14:cNvContentPartPr/>
              <p14:nvPr/>
            </p14:nvContentPartPr>
            <p14:xfrm>
              <a:off x="3032451" y="115785"/>
              <a:ext cx="318600" cy="78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934078-FC5B-4B8F-A98E-B127FDDA6E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4811" y="80145"/>
                <a:ext cx="35424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6FF91E-52DD-42C1-9C48-832557BD5638}"/>
                  </a:ext>
                </a:extLst>
              </p14:cNvPr>
              <p14:cNvContentPartPr/>
              <p14:nvPr/>
            </p14:nvContentPartPr>
            <p14:xfrm>
              <a:off x="3421971" y="669465"/>
              <a:ext cx="240480" cy="32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6FF91E-52DD-42C1-9C48-832557BD56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4331" y="633825"/>
                <a:ext cx="2761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1068C9-6EBB-4B44-B93C-5D63048AAE4B}"/>
                  </a:ext>
                </a:extLst>
              </p14:cNvPr>
              <p14:cNvContentPartPr/>
              <p14:nvPr/>
            </p14:nvContentPartPr>
            <p14:xfrm>
              <a:off x="4064571" y="706185"/>
              <a:ext cx="485640" cy="14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1068C9-6EBB-4B44-B93C-5D63048AA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6931" y="670185"/>
                <a:ext cx="521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00B71D-AB76-4A60-AACC-051C643985B4}"/>
                  </a:ext>
                </a:extLst>
              </p14:cNvPr>
              <p14:cNvContentPartPr/>
              <p14:nvPr/>
            </p14:nvContentPartPr>
            <p14:xfrm>
              <a:off x="4200651" y="543105"/>
              <a:ext cx="330480" cy="46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00B71D-AB76-4A60-AACC-051C64398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2651" y="507105"/>
                <a:ext cx="3661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01B45D-DBAF-4B2F-918E-D5B99884BACB}"/>
                  </a:ext>
                </a:extLst>
              </p14:cNvPr>
              <p14:cNvContentPartPr/>
              <p14:nvPr/>
            </p14:nvContentPartPr>
            <p14:xfrm>
              <a:off x="4650651" y="270585"/>
              <a:ext cx="250200" cy="58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01B45D-DBAF-4B2F-918E-D5B99884BA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3011" y="234945"/>
                <a:ext cx="2858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A10B8D-892C-4C98-BBA9-2D8FA2DE8D4F}"/>
                  </a:ext>
                </a:extLst>
              </p14:cNvPr>
              <p14:cNvContentPartPr/>
              <p14:nvPr/>
            </p14:nvContentPartPr>
            <p14:xfrm>
              <a:off x="4924971" y="633465"/>
              <a:ext cx="372600" cy="20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A10B8D-892C-4C98-BBA9-2D8FA2DE8D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6971" y="597465"/>
                <a:ext cx="408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A8D7D2-0C5D-4B80-A07E-57FEFE3F9C6F}"/>
                  </a:ext>
                </a:extLst>
              </p14:cNvPr>
              <p14:cNvContentPartPr/>
              <p14:nvPr/>
            </p14:nvContentPartPr>
            <p14:xfrm>
              <a:off x="5676291" y="678465"/>
              <a:ext cx="42768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A8D7D2-0C5D-4B80-A07E-57FEFE3F9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8651" y="642825"/>
                <a:ext cx="463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24148C-CA81-44B1-88BA-8CE9944378E8}"/>
                  </a:ext>
                </a:extLst>
              </p14:cNvPr>
              <p14:cNvContentPartPr/>
              <p14:nvPr/>
            </p14:nvContentPartPr>
            <p14:xfrm>
              <a:off x="5911731" y="560745"/>
              <a:ext cx="81000" cy="22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24148C-CA81-44B1-88BA-8CE9944378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3731" y="525105"/>
                <a:ext cx="116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47B813-6A47-437D-BEE9-E32CBACE0459}"/>
                  </a:ext>
                </a:extLst>
              </p14:cNvPr>
              <p14:cNvContentPartPr/>
              <p14:nvPr/>
            </p14:nvContentPartPr>
            <p14:xfrm>
              <a:off x="6110811" y="506745"/>
              <a:ext cx="225000" cy="33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47B813-6A47-437D-BEE9-E32CBACE04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93171" y="470745"/>
                <a:ext cx="2606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19C61D-0496-4C16-B7FD-1192FBB4DE28}"/>
                  </a:ext>
                </a:extLst>
              </p14:cNvPr>
              <p14:cNvContentPartPr/>
              <p14:nvPr/>
            </p14:nvContentPartPr>
            <p14:xfrm>
              <a:off x="6117291" y="269145"/>
              <a:ext cx="192600" cy="27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19C61D-0496-4C16-B7FD-1192FBB4DE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9651" y="233505"/>
                <a:ext cx="2282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EA962D-4F85-4312-8521-266BD6A015D3}"/>
                  </a:ext>
                </a:extLst>
              </p14:cNvPr>
              <p14:cNvContentPartPr/>
              <p14:nvPr/>
            </p14:nvContentPartPr>
            <p14:xfrm>
              <a:off x="6445971" y="696825"/>
              <a:ext cx="400680" cy="299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EA962D-4F85-4312-8521-266BD6A01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7971" y="660825"/>
                <a:ext cx="4363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619A0C-8903-40A9-9CA6-561F57D46113}"/>
                  </a:ext>
                </a:extLst>
              </p14:cNvPr>
              <p14:cNvContentPartPr/>
              <p14:nvPr/>
            </p14:nvContentPartPr>
            <p14:xfrm>
              <a:off x="7061571" y="779625"/>
              <a:ext cx="494280" cy="62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619A0C-8903-40A9-9CA6-561F57D461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43571" y="743985"/>
                <a:ext cx="529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88861B-F99D-4758-B011-A94DF336E1FA}"/>
                  </a:ext>
                </a:extLst>
              </p14:cNvPr>
              <p14:cNvContentPartPr/>
              <p14:nvPr/>
            </p14:nvContentPartPr>
            <p14:xfrm>
              <a:off x="7124571" y="651465"/>
              <a:ext cx="159480" cy="232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88861B-F99D-4758-B011-A94DF336E1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06931" y="615825"/>
                <a:ext cx="195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950FCC-EF37-425F-ADBB-21F01084E42B}"/>
                  </a:ext>
                </a:extLst>
              </p14:cNvPr>
              <p14:cNvContentPartPr/>
              <p14:nvPr/>
            </p14:nvContentPartPr>
            <p14:xfrm>
              <a:off x="7514091" y="81585"/>
              <a:ext cx="468360" cy="808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950FCC-EF37-425F-ADBB-21F01084E4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6451" y="45945"/>
                <a:ext cx="50400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F51411-33A3-4623-8725-7F279C3615E7}"/>
                  </a:ext>
                </a:extLst>
              </p14:cNvPr>
              <p14:cNvContentPartPr/>
              <p14:nvPr/>
            </p14:nvContentPartPr>
            <p14:xfrm>
              <a:off x="8274051" y="606465"/>
              <a:ext cx="342720" cy="43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F51411-33A3-4623-8725-7F279C3615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56051" y="570465"/>
                <a:ext cx="3783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53C90D-01FF-4C8D-9B5C-572E8CFCF75D}"/>
                  </a:ext>
                </a:extLst>
              </p14:cNvPr>
              <p14:cNvContentPartPr/>
              <p14:nvPr/>
            </p14:nvContentPartPr>
            <p14:xfrm>
              <a:off x="1511811" y="2762505"/>
              <a:ext cx="732240" cy="18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53C90D-01FF-4C8D-9B5C-572E8CFCF7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3811" y="2726865"/>
                <a:ext cx="767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52BCEB-DD79-4D8D-86EF-17ECF01A5720}"/>
                  </a:ext>
                </a:extLst>
              </p14:cNvPr>
              <p14:cNvContentPartPr/>
              <p14:nvPr/>
            </p14:nvContentPartPr>
            <p14:xfrm>
              <a:off x="1900971" y="3075705"/>
              <a:ext cx="490320" cy="38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52BCEB-DD79-4D8D-86EF-17ECF01A57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83331" y="3039705"/>
                <a:ext cx="5259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4ABD99-E334-48BF-8460-9BADC5D3962A}"/>
                  </a:ext>
                </a:extLst>
              </p14:cNvPr>
              <p14:cNvContentPartPr/>
              <p14:nvPr/>
            </p14:nvContentPartPr>
            <p14:xfrm>
              <a:off x="2652291" y="1951425"/>
              <a:ext cx="455760" cy="98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4ABD99-E334-48BF-8460-9BADC5D396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34651" y="1915785"/>
                <a:ext cx="49140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7CFD9A-EC60-4082-8432-6B3D3CFA77A4}"/>
                  </a:ext>
                </a:extLst>
              </p14:cNvPr>
              <p14:cNvContentPartPr/>
              <p14:nvPr/>
            </p14:nvContentPartPr>
            <p14:xfrm>
              <a:off x="3196971" y="2480265"/>
              <a:ext cx="192960" cy="18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7CFD9A-EC60-4082-8432-6B3D3CFA77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79331" y="2444625"/>
                <a:ext cx="228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34E36A8-64A2-455A-BDF1-B857F5CFA395}"/>
                  </a:ext>
                </a:extLst>
              </p14:cNvPr>
              <p14:cNvContentPartPr/>
              <p14:nvPr/>
            </p14:nvContentPartPr>
            <p14:xfrm>
              <a:off x="3756771" y="2418345"/>
              <a:ext cx="527760" cy="41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34E36A8-64A2-455A-BDF1-B857F5CFA3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38771" y="2382345"/>
                <a:ext cx="563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3D0ED6E-6E3E-4139-BB95-890ECAFF94F1}"/>
                  </a:ext>
                </a:extLst>
              </p14:cNvPr>
              <p14:cNvContentPartPr/>
              <p14:nvPr/>
            </p14:nvContentPartPr>
            <p14:xfrm>
              <a:off x="4055571" y="2281185"/>
              <a:ext cx="92160" cy="263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3D0ED6E-6E3E-4139-BB95-890ECAFF94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7931" y="2245545"/>
                <a:ext cx="127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E6EF56-29BC-4168-8BCD-2FEEF62F18A4}"/>
                  </a:ext>
                </a:extLst>
              </p14:cNvPr>
              <p14:cNvContentPartPr/>
              <p14:nvPr/>
            </p14:nvContentPartPr>
            <p14:xfrm>
              <a:off x="4399731" y="1720305"/>
              <a:ext cx="673560" cy="36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E6EF56-29BC-4168-8BCD-2FEEF62F18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81731" y="1684665"/>
                <a:ext cx="7092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A9606E-2F8B-4EA6-B566-E078DA754A6F}"/>
                  </a:ext>
                </a:extLst>
              </p14:cNvPr>
              <p14:cNvContentPartPr/>
              <p14:nvPr/>
            </p14:nvContentPartPr>
            <p14:xfrm>
              <a:off x="4571811" y="2319705"/>
              <a:ext cx="546480" cy="52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A9606E-2F8B-4EA6-B566-E078DA754A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53811" y="2283705"/>
                <a:ext cx="582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52416BA-05DA-4E16-9BBE-E6D304841F3B}"/>
                  </a:ext>
                </a:extLst>
              </p14:cNvPr>
              <p14:cNvContentPartPr/>
              <p14:nvPr/>
            </p14:nvContentPartPr>
            <p14:xfrm>
              <a:off x="4698531" y="2524545"/>
              <a:ext cx="434160" cy="410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52416BA-05DA-4E16-9BBE-E6D304841F3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0531" y="2488905"/>
                <a:ext cx="4698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1FA0AE-A704-44EF-8502-E59937DBF615}"/>
                  </a:ext>
                </a:extLst>
              </p14:cNvPr>
              <p14:cNvContentPartPr/>
              <p14:nvPr/>
            </p14:nvContentPartPr>
            <p14:xfrm>
              <a:off x="5193891" y="1654065"/>
              <a:ext cx="304560" cy="77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1FA0AE-A704-44EF-8502-E59937DBF6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75891" y="1618065"/>
                <a:ext cx="34020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025C9D-8A4F-403E-B6DF-210A09A9F0B4}"/>
                  </a:ext>
                </a:extLst>
              </p14:cNvPr>
              <p14:cNvContentPartPr/>
              <p14:nvPr/>
            </p14:nvContentPartPr>
            <p14:xfrm>
              <a:off x="5604291" y="2088225"/>
              <a:ext cx="200520" cy="25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025C9D-8A4F-403E-B6DF-210A09A9F0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6651" y="2052225"/>
                <a:ext cx="236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10E7CC6-2BE1-45B3-B33E-CD59B123AD5B}"/>
                  </a:ext>
                </a:extLst>
              </p14:cNvPr>
              <p14:cNvContentPartPr/>
              <p14:nvPr/>
            </p14:nvContentPartPr>
            <p14:xfrm>
              <a:off x="6011451" y="1977705"/>
              <a:ext cx="735120" cy="122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10E7CC6-2BE1-45B3-B33E-CD59B123AD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93451" y="1941705"/>
                <a:ext cx="770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3D73BB-4FAE-499E-8ACE-D52070D47D36}"/>
                  </a:ext>
                </a:extLst>
              </p14:cNvPr>
              <p14:cNvContentPartPr/>
              <p14:nvPr/>
            </p14:nvContentPartPr>
            <p14:xfrm>
              <a:off x="6445971" y="1801305"/>
              <a:ext cx="73080" cy="401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3D73BB-4FAE-499E-8ACE-D52070D47D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27971" y="1765305"/>
                <a:ext cx="1087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09E723-5679-4324-A1C2-9AF8CBA8E8A6}"/>
                  </a:ext>
                </a:extLst>
              </p14:cNvPr>
              <p14:cNvContentPartPr/>
              <p14:nvPr/>
            </p14:nvContentPartPr>
            <p14:xfrm>
              <a:off x="6800931" y="1551105"/>
              <a:ext cx="149040" cy="383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09E723-5679-4324-A1C2-9AF8CBA8E8A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83291" y="1515465"/>
                <a:ext cx="1846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59389B-5188-439B-BA46-9583FAE41F78}"/>
                  </a:ext>
                </a:extLst>
              </p14:cNvPr>
              <p14:cNvContentPartPr/>
              <p14:nvPr/>
            </p14:nvContentPartPr>
            <p14:xfrm>
              <a:off x="6862131" y="2123505"/>
              <a:ext cx="344520" cy="12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59389B-5188-439B-BA46-9583FAE41F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44491" y="2087505"/>
                <a:ext cx="380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262C68-E9DE-49A2-9BFC-E95C2BC26D1F}"/>
                  </a:ext>
                </a:extLst>
              </p14:cNvPr>
              <p14:cNvContentPartPr/>
              <p14:nvPr/>
            </p14:nvContentPartPr>
            <p14:xfrm>
              <a:off x="6952491" y="2497185"/>
              <a:ext cx="288000" cy="336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262C68-E9DE-49A2-9BFC-E95C2BC26D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34851" y="2461545"/>
                <a:ext cx="3236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B6F3CA6-BA5A-463E-B66E-B69AE5E57F79}"/>
                  </a:ext>
                </a:extLst>
              </p14:cNvPr>
              <p14:cNvContentPartPr/>
              <p14:nvPr/>
            </p14:nvContentPartPr>
            <p14:xfrm>
              <a:off x="7293051" y="1430505"/>
              <a:ext cx="357480" cy="894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B6F3CA6-BA5A-463E-B66E-B69AE5E57F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75411" y="1394865"/>
                <a:ext cx="39312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087347F-3539-4DAC-A68B-ACF8CC3AB3CC}"/>
                  </a:ext>
                </a:extLst>
              </p14:cNvPr>
              <p14:cNvContentPartPr/>
              <p14:nvPr/>
            </p14:nvContentPartPr>
            <p14:xfrm>
              <a:off x="7627131" y="1900665"/>
              <a:ext cx="188280" cy="283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087347F-3539-4DAC-A68B-ACF8CC3AB3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09131" y="1865025"/>
                <a:ext cx="2239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057707-0716-4BDF-9241-A735B3959E75}"/>
                  </a:ext>
                </a:extLst>
              </p14:cNvPr>
              <p14:cNvContentPartPr/>
              <p14:nvPr/>
            </p14:nvContentPartPr>
            <p14:xfrm>
              <a:off x="8310771" y="1642185"/>
              <a:ext cx="433800" cy="204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057707-0716-4BDF-9241-A735B3959E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2771" y="1606185"/>
                <a:ext cx="469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B27103-30A1-481B-AF29-5A3C2E3728A9}"/>
                  </a:ext>
                </a:extLst>
              </p14:cNvPr>
              <p14:cNvContentPartPr/>
              <p14:nvPr/>
            </p14:nvContentPartPr>
            <p14:xfrm>
              <a:off x="8464851" y="1565865"/>
              <a:ext cx="287280" cy="415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B27103-30A1-481B-AF29-5A3C2E3728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46851" y="1529865"/>
                <a:ext cx="3229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F81838-7E24-4F27-AC31-88776536E9A0}"/>
                  </a:ext>
                </a:extLst>
              </p14:cNvPr>
              <p14:cNvContentPartPr/>
              <p14:nvPr/>
            </p14:nvContentPartPr>
            <p14:xfrm>
              <a:off x="8944731" y="1109025"/>
              <a:ext cx="591480" cy="804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F81838-7E24-4F27-AC31-88776536E9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27091" y="1073385"/>
                <a:ext cx="6271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062C20B-C1A1-4843-BD3A-AC52E113BC6E}"/>
                  </a:ext>
                </a:extLst>
              </p14:cNvPr>
              <p14:cNvContentPartPr/>
              <p14:nvPr/>
            </p14:nvContentPartPr>
            <p14:xfrm>
              <a:off x="9634131" y="1457505"/>
              <a:ext cx="164880" cy="212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062C20B-C1A1-4843-BD3A-AC52E113BC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6491" y="1421505"/>
                <a:ext cx="2005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B6497EF-D658-48AF-AD66-652EA2E111D7}"/>
                  </a:ext>
                </a:extLst>
              </p14:cNvPr>
              <p14:cNvContentPartPr/>
              <p14:nvPr/>
            </p14:nvContentPartPr>
            <p14:xfrm>
              <a:off x="10030851" y="1076625"/>
              <a:ext cx="532080" cy="254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B6497EF-D658-48AF-AD66-652EA2E111D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13211" y="1040625"/>
                <a:ext cx="567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91425F-2C72-4C98-9EDB-B1D26E897461}"/>
                  </a:ext>
                </a:extLst>
              </p14:cNvPr>
              <p14:cNvContentPartPr/>
              <p14:nvPr/>
            </p14:nvContentPartPr>
            <p14:xfrm>
              <a:off x="10193571" y="1058985"/>
              <a:ext cx="342720" cy="345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91425F-2C72-4C98-9EDB-B1D26E8974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75931" y="1023345"/>
                <a:ext cx="3783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8603A6A-596F-4D7C-AD1B-8AAC3ED9AAA0}"/>
                  </a:ext>
                </a:extLst>
              </p14:cNvPr>
              <p14:cNvContentPartPr/>
              <p14:nvPr/>
            </p14:nvContentPartPr>
            <p14:xfrm>
              <a:off x="10492371" y="579105"/>
              <a:ext cx="146880" cy="18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8603A6A-596F-4D7C-AD1B-8AAC3ED9AA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74731" y="543105"/>
                <a:ext cx="182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FEB6DF-B166-43FD-9004-CEB6ADC72B99}"/>
                  </a:ext>
                </a:extLst>
              </p14:cNvPr>
              <p14:cNvContentPartPr/>
              <p14:nvPr/>
            </p14:nvContentPartPr>
            <p14:xfrm>
              <a:off x="10709811" y="723825"/>
              <a:ext cx="433440" cy="299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FEB6DF-B166-43FD-9004-CEB6ADC72B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91811" y="687825"/>
                <a:ext cx="469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795914-E792-40D6-ADC6-E40F71B34C1A}"/>
                  </a:ext>
                </a:extLst>
              </p14:cNvPr>
              <p14:cNvContentPartPr/>
              <p14:nvPr/>
            </p14:nvContentPartPr>
            <p14:xfrm>
              <a:off x="10926891" y="1105065"/>
              <a:ext cx="422280" cy="340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795914-E792-40D6-ADC6-E40F71B34C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09251" y="1069065"/>
                <a:ext cx="4579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BD3A65-2BD7-4727-B3D0-43B3E9D16D9F}"/>
                  </a:ext>
                </a:extLst>
              </p14:cNvPr>
              <p14:cNvContentPartPr/>
              <p14:nvPr/>
            </p14:nvContentPartPr>
            <p14:xfrm>
              <a:off x="11121291" y="268425"/>
              <a:ext cx="466560" cy="65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BD3A65-2BD7-4727-B3D0-43B3E9D16D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03291" y="232785"/>
                <a:ext cx="50220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58882C-AF07-4EBE-A1EF-CDD71F975500}"/>
                  </a:ext>
                </a:extLst>
              </p14:cNvPr>
              <p14:cNvContentPartPr/>
              <p14:nvPr/>
            </p14:nvContentPartPr>
            <p14:xfrm>
              <a:off x="11623131" y="502065"/>
              <a:ext cx="250560" cy="32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58882C-AF07-4EBE-A1EF-CDD71F9755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605131" y="466425"/>
                <a:ext cx="286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69B9480-9569-4BD2-AECC-C04C76A3E0B0}"/>
                  </a:ext>
                </a:extLst>
              </p14:cNvPr>
              <p14:cNvContentPartPr/>
              <p14:nvPr/>
            </p14:nvContentPartPr>
            <p14:xfrm>
              <a:off x="2118411" y="4363425"/>
              <a:ext cx="1066320" cy="344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69B9480-9569-4BD2-AECC-C04C76A3E0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0411" y="4327425"/>
                <a:ext cx="1101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BB143A8-330B-43D6-B4F8-81471BCCDA44}"/>
                  </a:ext>
                </a:extLst>
              </p14:cNvPr>
              <p14:cNvContentPartPr/>
              <p14:nvPr/>
            </p14:nvContentPartPr>
            <p14:xfrm>
              <a:off x="2335491" y="4894785"/>
              <a:ext cx="1032120" cy="247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BB143A8-330B-43D6-B4F8-81471BCCDA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17851" y="4858785"/>
                <a:ext cx="1067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899FAA-2DC9-4BB6-B430-41F82C22856F}"/>
                  </a:ext>
                </a:extLst>
              </p14:cNvPr>
              <p14:cNvContentPartPr/>
              <p14:nvPr/>
            </p14:nvContentPartPr>
            <p14:xfrm>
              <a:off x="2534571" y="1510065"/>
              <a:ext cx="385200" cy="452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899FAA-2DC9-4BB6-B430-41F82C2285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6931" y="1474425"/>
                <a:ext cx="4208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47CA46-4390-40E0-8918-D1FCBFDE524A}"/>
                  </a:ext>
                </a:extLst>
              </p14:cNvPr>
              <p14:cNvContentPartPr/>
              <p14:nvPr/>
            </p14:nvContentPartPr>
            <p14:xfrm>
              <a:off x="8808651" y="642105"/>
              <a:ext cx="376920" cy="256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47CA46-4390-40E0-8918-D1FCBFDE52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90651" y="606105"/>
                <a:ext cx="4125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565F7B-A203-412D-B551-8A27EFF18C46}"/>
                  </a:ext>
                </a:extLst>
              </p14:cNvPr>
              <p14:cNvContentPartPr/>
              <p14:nvPr/>
            </p14:nvContentPartPr>
            <p14:xfrm>
              <a:off x="3910491" y="3971745"/>
              <a:ext cx="741960" cy="1044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565F7B-A203-412D-B551-8A27EFF18C4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92851" y="3936105"/>
                <a:ext cx="77760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137EE13-BC83-4A71-8434-E78FA7DAB005}"/>
                  </a:ext>
                </a:extLst>
              </p14:cNvPr>
              <p14:cNvContentPartPr/>
              <p14:nvPr/>
            </p14:nvContentPartPr>
            <p14:xfrm>
              <a:off x="4676211" y="3626505"/>
              <a:ext cx="452880" cy="105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137EE13-BC83-4A71-8434-E78FA7DAB0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58211" y="3590865"/>
                <a:ext cx="48852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B3B99DD-6A90-4BD6-AF70-1954270EE964}"/>
                  </a:ext>
                </a:extLst>
              </p14:cNvPr>
              <p14:cNvContentPartPr/>
              <p14:nvPr/>
            </p14:nvContentPartPr>
            <p14:xfrm>
              <a:off x="5170851" y="4359465"/>
              <a:ext cx="346680" cy="324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B3B99DD-6A90-4BD6-AF70-1954270EE96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52851" y="4323465"/>
                <a:ext cx="3823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CFA45D-F16B-4418-BFC6-7F9B996DB9F6}"/>
                  </a:ext>
                </a:extLst>
              </p14:cNvPr>
              <p14:cNvContentPartPr/>
              <p14:nvPr/>
            </p14:nvContentPartPr>
            <p14:xfrm>
              <a:off x="5875371" y="4179825"/>
              <a:ext cx="529560" cy="120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CFA45D-F16B-4418-BFC6-7F9B996DB9F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57731" y="4144185"/>
                <a:ext cx="565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74677E6-4CF7-46F2-AAEF-B798F7C7C2D2}"/>
                  </a:ext>
                </a:extLst>
              </p14:cNvPr>
              <p14:cNvContentPartPr/>
              <p14:nvPr/>
            </p14:nvContentPartPr>
            <p14:xfrm>
              <a:off x="6101451" y="4118985"/>
              <a:ext cx="117000" cy="21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74677E6-4CF7-46F2-AAEF-B798F7C7C2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83811" y="4083345"/>
                <a:ext cx="1526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248D0F-660E-48E2-96CD-7462ACF5A46F}"/>
                  </a:ext>
                </a:extLst>
              </p14:cNvPr>
              <p14:cNvContentPartPr/>
              <p14:nvPr/>
            </p14:nvContentPartPr>
            <p14:xfrm>
              <a:off x="6490971" y="3177225"/>
              <a:ext cx="783720" cy="672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248D0F-660E-48E2-96CD-7462ACF5A4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73331" y="3141225"/>
                <a:ext cx="81936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18C8A32-6593-4B48-915B-61B6BF38FCCB}"/>
                  </a:ext>
                </a:extLst>
              </p14:cNvPr>
              <p14:cNvContentPartPr/>
              <p14:nvPr/>
            </p14:nvContentPartPr>
            <p14:xfrm>
              <a:off x="6708411" y="4065345"/>
              <a:ext cx="608760" cy="226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18C8A32-6593-4B48-915B-61B6BF38FCC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90411" y="4029345"/>
                <a:ext cx="644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6E9481-9042-4807-9A24-C9258DB3D96F}"/>
                  </a:ext>
                </a:extLst>
              </p14:cNvPr>
              <p14:cNvContentPartPr/>
              <p14:nvPr/>
            </p14:nvContentPartPr>
            <p14:xfrm>
              <a:off x="6925491" y="4305465"/>
              <a:ext cx="446760" cy="592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6E9481-9042-4807-9A24-C9258DB3D96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07851" y="4269825"/>
                <a:ext cx="4824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0302287-FD1F-4B8C-8B53-32083C5DDB0C}"/>
                  </a:ext>
                </a:extLst>
              </p14:cNvPr>
              <p14:cNvContentPartPr/>
              <p14:nvPr/>
            </p14:nvContentPartPr>
            <p14:xfrm>
              <a:off x="7401051" y="3159225"/>
              <a:ext cx="295200" cy="905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0302287-FD1F-4B8C-8B53-32083C5DDB0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83051" y="3123585"/>
                <a:ext cx="33084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DFF646-C578-4679-9A10-B712D48E005A}"/>
                  </a:ext>
                </a:extLst>
              </p14:cNvPr>
              <p14:cNvContentPartPr/>
              <p14:nvPr/>
            </p14:nvContentPartPr>
            <p14:xfrm>
              <a:off x="7749531" y="3764745"/>
              <a:ext cx="167040" cy="14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DFF646-C578-4679-9A10-B712D48E005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31531" y="3728745"/>
                <a:ext cx="202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17BD0B-5AAA-435B-A9E2-B32ADCC9FF32}"/>
                  </a:ext>
                </a:extLst>
              </p14:cNvPr>
              <p14:cNvContentPartPr/>
              <p14:nvPr/>
            </p14:nvContentPartPr>
            <p14:xfrm>
              <a:off x="8102331" y="3571785"/>
              <a:ext cx="685440" cy="176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17BD0B-5AAA-435B-A9E2-B32ADCC9FF3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84691" y="3535785"/>
                <a:ext cx="721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5D227D-4131-47A6-BF19-CBB94E86B14C}"/>
                  </a:ext>
                </a:extLst>
              </p14:cNvPr>
              <p14:cNvContentPartPr/>
              <p14:nvPr/>
            </p14:nvContentPartPr>
            <p14:xfrm>
              <a:off x="8392131" y="3440025"/>
              <a:ext cx="197640" cy="37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5D227D-4131-47A6-BF19-CBB94E86B14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74491" y="3404025"/>
                <a:ext cx="2332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7A284AF-D1D2-4659-9F42-6BE01414C07B}"/>
                  </a:ext>
                </a:extLst>
              </p14:cNvPr>
              <p14:cNvContentPartPr/>
              <p14:nvPr/>
            </p14:nvContentPartPr>
            <p14:xfrm>
              <a:off x="8953731" y="2878785"/>
              <a:ext cx="301320" cy="338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7A284AF-D1D2-4659-9F42-6BE01414C07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35731" y="2842785"/>
                <a:ext cx="3369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AA7037-2470-4EEA-9B90-9C93C28DA9A8}"/>
                  </a:ext>
                </a:extLst>
              </p14:cNvPr>
              <p14:cNvContentPartPr/>
              <p14:nvPr/>
            </p14:nvContentPartPr>
            <p14:xfrm>
              <a:off x="9062091" y="3431385"/>
              <a:ext cx="500400" cy="153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AA7037-2470-4EEA-9B90-9C93C28DA9A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44451" y="3395745"/>
                <a:ext cx="536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BB57C52-FA5C-4C64-8555-BBEFCADAA694}"/>
                  </a:ext>
                </a:extLst>
              </p14:cNvPr>
              <p14:cNvContentPartPr/>
              <p14:nvPr/>
            </p14:nvContentPartPr>
            <p14:xfrm>
              <a:off x="9198171" y="3755025"/>
              <a:ext cx="411120" cy="49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BB57C52-FA5C-4C64-8555-BBEFCADAA6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80171" y="3719385"/>
                <a:ext cx="4467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308989-4E19-4BA8-9F84-390DCF7C9F66}"/>
                  </a:ext>
                </a:extLst>
              </p14:cNvPr>
              <p14:cNvContentPartPr/>
              <p14:nvPr/>
            </p14:nvContentPartPr>
            <p14:xfrm>
              <a:off x="9647451" y="2379105"/>
              <a:ext cx="322560" cy="1073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308989-4E19-4BA8-9F84-390DCF7C9F6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29451" y="2343105"/>
                <a:ext cx="35820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FC708C2-AC8D-4002-962D-478F15EFE8F1}"/>
                  </a:ext>
                </a:extLst>
              </p14:cNvPr>
              <p14:cNvContentPartPr/>
              <p14:nvPr/>
            </p14:nvContentPartPr>
            <p14:xfrm>
              <a:off x="9975771" y="3095865"/>
              <a:ext cx="140760" cy="235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FC708C2-AC8D-4002-962D-478F15EFE8F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58131" y="3060225"/>
                <a:ext cx="1764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201184-35BF-4FA6-B996-4CD5B7A7BF07}"/>
                  </a:ext>
                </a:extLst>
              </p14:cNvPr>
              <p14:cNvContentPartPr/>
              <p14:nvPr/>
            </p14:nvContentPartPr>
            <p14:xfrm>
              <a:off x="10492371" y="2765385"/>
              <a:ext cx="461520" cy="231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201184-35BF-4FA6-B996-4CD5B7A7BF0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74731" y="2729385"/>
                <a:ext cx="497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691EFAA-83C9-4F1B-9C40-2D455EF09887}"/>
                  </a:ext>
                </a:extLst>
              </p14:cNvPr>
              <p14:cNvContentPartPr/>
              <p14:nvPr/>
            </p14:nvContentPartPr>
            <p14:xfrm>
              <a:off x="10682811" y="2706705"/>
              <a:ext cx="189720" cy="349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691EFAA-83C9-4F1B-9C40-2D455EF098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64811" y="2670705"/>
                <a:ext cx="2253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B5FFFB2-22B3-415D-8075-B75A9B36871A}"/>
                  </a:ext>
                </a:extLst>
              </p14:cNvPr>
              <p14:cNvContentPartPr/>
              <p14:nvPr/>
            </p14:nvContentPartPr>
            <p14:xfrm>
              <a:off x="10948131" y="1862505"/>
              <a:ext cx="364680" cy="962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B5FFFB2-22B3-415D-8075-B75A9B36871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30491" y="1826505"/>
                <a:ext cx="40032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DF4E98-8527-41F9-9DB3-3614F3B8948B}"/>
                  </a:ext>
                </a:extLst>
              </p14:cNvPr>
              <p14:cNvContentPartPr/>
              <p14:nvPr/>
            </p14:nvContentPartPr>
            <p14:xfrm>
              <a:off x="10827531" y="2353545"/>
              <a:ext cx="171000" cy="277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DF4E98-8527-41F9-9DB3-3614F3B894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09531" y="2317545"/>
                <a:ext cx="206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1CF1C0A-706D-447B-BBA4-32FFBD1027D4}"/>
                  </a:ext>
                </a:extLst>
              </p14:cNvPr>
              <p14:cNvContentPartPr/>
              <p14:nvPr/>
            </p14:nvContentPartPr>
            <p14:xfrm>
              <a:off x="11044611" y="2870865"/>
              <a:ext cx="203400" cy="71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1CF1C0A-706D-447B-BBA4-32FFBD1027D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26971" y="2834865"/>
                <a:ext cx="239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5F32DA0-CDD4-47EB-8627-A4B95228F0FD}"/>
                  </a:ext>
                </a:extLst>
              </p14:cNvPr>
              <p14:cNvContentPartPr/>
              <p14:nvPr/>
            </p14:nvContentPartPr>
            <p14:xfrm>
              <a:off x="11080971" y="3049065"/>
              <a:ext cx="316440" cy="321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5F32DA0-CDD4-47EB-8627-A4B95228F0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63331" y="3013065"/>
                <a:ext cx="352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AE8E97D-1ECB-430D-BAEF-E502EB9117DF}"/>
                  </a:ext>
                </a:extLst>
              </p14:cNvPr>
              <p14:cNvContentPartPr/>
              <p14:nvPr/>
            </p14:nvContentPartPr>
            <p14:xfrm>
              <a:off x="11497131" y="2596185"/>
              <a:ext cx="292320" cy="283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AE8E97D-1ECB-430D-BAEF-E502EB9117D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479491" y="2560545"/>
                <a:ext cx="3279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90B7C7-FB59-4996-94D0-F916D360BA30}"/>
                  </a:ext>
                </a:extLst>
              </p14:cNvPr>
              <p14:cNvContentPartPr/>
              <p14:nvPr/>
            </p14:nvContentPartPr>
            <p14:xfrm>
              <a:off x="3150171" y="5603265"/>
              <a:ext cx="680400" cy="145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90B7C7-FB59-4996-94D0-F916D360BA3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32531" y="5567625"/>
                <a:ext cx="716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40365AA-400D-436F-B460-A5EE9642AE86}"/>
                  </a:ext>
                </a:extLst>
              </p14:cNvPr>
              <p14:cNvContentPartPr/>
              <p14:nvPr/>
            </p14:nvContentPartPr>
            <p14:xfrm>
              <a:off x="3313251" y="5964705"/>
              <a:ext cx="783720" cy="92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40365AA-400D-436F-B460-A5EE9642AE8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95251" y="5928705"/>
                <a:ext cx="819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04CAEAD-551F-4127-8CD8-6710D3E2ABD6}"/>
                  </a:ext>
                </a:extLst>
              </p14:cNvPr>
              <p14:cNvContentPartPr/>
              <p14:nvPr/>
            </p14:nvContentPartPr>
            <p14:xfrm>
              <a:off x="4444731" y="5395905"/>
              <a:ext cx="488520" cy="417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04CAEAD-551F-4127-8CD8-6710D3E2ABD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27091" y="5360265"/>
                <a:ext cx="5241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6ED2226-1591-4AF5-A820-FEE7548C3556}"/>
                  </a:ext>
                </a:extLst>
              </p14:cNvPr>
              <p14:cNvContentPartPr/>
              <p14:nvPr/>
            </p14:nvContentPartPr>
            <p14:xfrm>
              <a:off x="5138811" y="5024025"/>
              <a:ext cx="361440" cy="686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6ED2226-1591-4AF5-A820-FEE7548C355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21171" y="4988025"/>
                <a:ext cx="39708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4DA869-5EA3-4785-9A88-3DCFA3999C06}"/>
                  </a:ext>
                </a:extLst>
              </p14:cNvPr>
              <p14:cNvContentPartPr/>
              <p14:nvPr/>
            </p14:nvContentPartPr>
            <p14:xfrm>
              <a:off x="5530851" y="5276385"/>
              <a:ext cx="248760" cy="246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4DA869-5EA3-4785-9A88-3DCFA3999C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13211" y="5240745"/>
                <a:ext cx="284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D706E6-9C15-4408-AE26-79B11BDB3911}"/>
                  </a:ext>
                </a:extLst>
              </p14:cNvPr>
              <p14:cNvContentPartPr/>
              <p14:nvPr/>
            </p14:nvContentPartPr>
            <p14:xfrm>
              <a:off x="6074451" y="5371065"/>
              <a:ext cx="566640" cy="61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D706E6-9C15-4408-AE26-79B11BDB391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6811" y="5335065"/>
                <a:ext cx="602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C5FFE61-8931-43D0-9A14-9033093400B6}"/>
                  </a:ext>
                </a:extLst>
              </p14:cNvPr>
              <p14:cNvContentPartPr/>
              <p14:nvPr/>
            </p14:nvContentPartPr>
            <p14:xfrm>
              <a:off x="6264531" y="5169105"/>
              <a:ext cx="327240" cy="456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C5FFE61-8931-43D0-9A14-9033093400B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46531" y="5133465"/>
                <a:ext cx="3628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6B32B2B-EA2E-4EFE-809A-B7175644DC9D}"/>
                  </a:ext>
                </a:extLst>
              </p14:cNvPr>
              <p14:cNvContentPartPr/>
              <p14:nvPr/>
            </p14:nvContentPartPr>
            <p14:xfrm>
              <a:off x="6762771" y="4934385"/>
              <a:ext cx="737280" cy="488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6B32B2B-EA2E-4EFE-809A-B7175644DC9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44771" y="4898745"/>
                <a:ext cx="7729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DACDD7-655D-4000-8FCA-CB19EC7DD95B}"/>
                  </a:ext>
                </a:extLst>
              </p14:cNvPr>
              <p14:cNvContentPartPr/>
              <p14:nvPr/>
            </p14:nvContentPartPr>
            <p14:xfrm>
              <a:off x="6970851" y="5453865"/>
              <a:ext cx="661680" cy="286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DACDD7-655D-4000-8FCA-CB19EC7DD95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52851" y="5417865"/>
                <a:ext cx="6973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36F261-259F-49DC-8B2D-6B34994E0A94}"/>
                  </a:ext>
                </a:extLst>
              </p14:cNvPr>
              <p14:cNvContentPartPr/>
              <p14:nvPr/>
            </p14:nvContentPartPr>
            <p14:xfrm>
              <a:off x="7151931" y="5829345"/>
              <a:ext cx="830160" cy="592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36F261-259F-49DC-8B2D-6B34994E0A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133931" y="5793705"/>
                <a:ext cx="8658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4954D8F-9A61-48F2-908C-F86285F9E8C4}"/>
                  </a:ext>
                </a:extLst>
              </p14:cNvPr>
              <p14:cNvContentPartPr/>
              <p14:nvPr/>
            </p14:nvContentPartPr>
            <p14:xfrm>
              <a:off x="7612371" y="4620105"/>
              <a:ext cx="489960" cy="1024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4954D8F-9A61-48F2-908C-F86285F9E8C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594731" y="4584105"/>
                <a:ext cx="52560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ABA988E-9B7B-4BBD-8FD0-4AC6D97830A1}"/>
                  </a:ext>
                </a:extLst>
              </p14:cNvPr>
              <p14:cNvContentPartPr/>
              <p14:nvPr/>
            </p14:nvContentPartPr>
            <p14:xfrm>
              <a:off x="8121051" y="5232465"/>
              <a:ext cx="207720" cy="275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ABA988E-9B7B-4BBD-8FD0-4AC6D97830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03051" y="5196465"/>
                <a:ext cx="243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7F7DDDE-0354-4E1A-BDC9-255F9AD320FE}"/>
                  </a:ext>
                </a:extLst>
              </p14:cNvPr>
              <p14:cNvContentPartPr/>
              <p14:nvPr/>
            </p14:nvContentPartPr>
            <p14:xfrm>
              <a:off x="8564211" y="5099265"/>
              <a:ext cx="502920" cy="19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7F7DDDE-0354-4E1A-BDC9-255F9AD320F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46571" y="5063265"/>
                <a:ext cx="538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080E4E0-C5EA-401E-802C-AB9B457BC0BE}"/>
                  </a:ext>
                </a:extLst>
              </p14:cNvPr>
              <p14:cNvContentPartPr/>
              <p14:nvPr/>
            </p14:nvContentPartPr>
            <p14:xfrm>
              <a:off x="8718291" y="4942665"/>
              <a:ext cx="26460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080E4E0-C5EA-401E-802C-AB9B457BC0B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00291" y="4907025"/>
                <a:ext cx="3002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16B771E-9988-40B5-81BF-99B86BFB40DB}"/>
                  </a:ext>
                </a:extLst>
              </p14:cNvPr>
              <p14:cNvContentPartPr/>
              <p14:nvPr/>
            </p14:nvContentPartPr>
            <p14:xfrm>
              <a:off x="9170811" y="4517505"/>
              <a:ext cx="111960" cy="223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16B771E-9988-40B5-81BF-99B86BFB40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53171" y="4481505"/>
                <a:ext cx="1476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BB029F6-4218-420C-9856-AEDDD912768F}"/>
                  </a:ext>
                </a:extLst>
              </p14:cNvPr>
              <p14:cNvContentPartPr/>
              <p14:nvPr/>
            </p14:nvContentPartPr>
            <p14:xfrm>
              <a:off x="9243171" y="4853385"/>
              <a:ext cx="393480" cy="171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BB029F6-4218-420C-9856-AEDDD912768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5171" y="4817745"/>
                <a:ext cx="429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9F222E4-C6CA-45BB-979C-DAA2FFCD627C}"/>
                  </a:ext>
                </a:extLst>
              </p14:cNvPr>
              <p14:cNvContentPartPr/>
              <p14:nvPr/>
            </p14:nvContentPartPr>
            <p14:xfrm>
              <a:off x="9324531" y="5141745"/>
              <a:ext cx="364320" cy="326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9F222E4-C6CA-45BB-979C-DAA2FFCD627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06891" y="5105745"/>
                <a:ext cx="399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A94C6AC-799F-4D06-8856-AAED03EA0FA5}"/>
                  </a:ext>
                </a:extLst>
              </p14:cNvPr>
              <p14:cNvContentPartPr/>
              <p14:nvPr/>
            </p14:nvContentPartPr>
            <p14:xfrm>
              <a:off x="9867771" y="4154985"/>
              <a:ext cx="282600" cy="840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A94C6AC-799F-4D06-8856-AAED03EA0FA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849771" y="4119345"/>
                <a:ext cx="31824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783E0E7-4901-4A26-B6CD-12406D2C79F9}"/>
                  </a:ext>
                </a:extLst>
              </p14:cNvPr>
              <p14:cNvContentPartPr/>
              <p14:nvPr/>
            </p14:nvContentPartPr>
            <p14:xfrm>
              <a:off x="10220931" y="4173345"/>
              <a:ext cx="228600" cy="489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783E0E7-4901-4A26-B6CD-12406D2C79F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203291" y="4137345"/>
                <a:ext cx="2642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4FDC060-533B-465D-8D1C-BC063C776945}"/>
                  </a:ext>
                </a:extLst>
              </p14:cNvPr>
              <p14:cNvContentPartPr/>
              <p14:nvPr/>
            </p14:nvContentPartPr>
            <p14:xfrm>
              <a:off x="10227411" y="3954825"/>
              <a:ext cx="359280" cy="382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4FDC060-533B-465D-8D1C-BC063C77694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209411" y="3918825"/>
                <a:ext cx="3949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109BEC-E192-4869-AF44-9EA6D3756685}"/>
                  </a:ext>
                </a:extLst>
              </p14:cNvPr>
              <p14:cNvContentPartPr/>
              <p14:nvPr/>
            </p14:nvContentPartPr>
            <p14:xfrm>
              <a:off x="10455651" y="4463145"/>
              <a:ext cx="266400" cy="263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109BEC-E192-4869-AF44-9EA6D375668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437651" y="4427145"/>
                <a:ext cx="3020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2AA6625-B4D5-41D1-83FE-56AF3B375886}"/>
                  </a:ext>
                </a:extLst>
              </p14:cNvPr>
              <p14:cNvContentPartPr/>
              <p14:nvPr/>
            </p14:nvContentPartPr>
            <p14:xfrm>
              <a:off x="10709811" y="4408785"/>
              <a:ext cx="410760" cy="90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2AA6625-B4D5-41D1-83FE-56AF3B37588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691811" y="4373145"/>
                <a:ext cx="4464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A1BA025-0368-4ED5-A47A-95D8158D0539}"/>
                  </a:ext>
                </a:extLst>
              </p14:cNvPr>
              <p14:cNvContentPartPr/>
              <p14:nvPr/>
            </p14:nvContentPartPr>
            <p14:xfrm>
              <a:off x="10836531" y="4291065"/>
              <a:ext cx="235440" cy="348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A1BA025-0368-4ED5-A47A-95D8158D053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818891" y="4255065"/>
                <a:ext cx="2710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CEB4822-5E85-4F97-85AB-D79CB9472148}"/>
                  </a:ext>
                </a:extLst>
              </p14:cNvPr>
              <p14:cNvContentPartPr/>
              <p14:nvPr/>
            </p14:nvContentPartPr>
            <p14:xfrm>
              <a:off x="11109051" y="3767985"/>
              <a:ext cx="305280" cy="635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CEB4822-5E85-4F97-85AB-D79CB947214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91051" y="3731985"/>
                <a:ext cx="3409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BCBEE6B-30FB-4263-823E-7FDBF2C84F06}"/>
                  </a:ext>
                </a:extLst>
              </p14:cNvPr>
              <p14:cNvContentPartPr/>
              <p14:nvPr/>
            </p14:nvContentPartPr>
            <p14:xfrm>
              <a:off x="11426211" y="4153545"/>
              <a:ext cx="265320" cy="342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BCBEE6B-30FB-4263-823E-7FDBF2C84F0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408571" y="4117545"/>
                <a:ext cx="3009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F20AF2-EE1A-4EA0-B75F-0866B818C180}"/>
                  </a:ext>
                </a:extLst>
              </p14:cNvPr>
              <p14:cNvContentPartPr/>
              <p14:nvPr/>
            </p14:nvContentPartPr>
            <p14:xfrm>
              <a:off x="11425131" y="3557745"/>
              <a:ext cx="299520" cy="1172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F20AF2-EE1A-4EA0-B75F-0866B818C18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07491" y="3521745"/>
                <a:ext cx="335160" cy="12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46F37D-F8C4-4012-886D-9631DD4DD0D8}"/>
                  </a:ext>
                </a:extLst>
              </p14:cNvPr>
              <p14:cNvContentPartPr/>
              <p14:nvPr/>
            </p14:nvContentPartPr>
            <p14:xfrm>
              <a:off x="3394611" y="6456105"/>
              <a:ext cx="475560" cy="116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46F37D-F8C4-4012-886D-9631DD4DD0D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376971" y="6420465"/>
                <a:ext cx="511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FE84ECC-605C-4045-8BB5-DE427469CD41}"/>
                  </a:ext>
                </a:extLst>
              </p14:cNvPr>
              <p14:cNvContentPartPr/>
              <p14:nvPr/>
            </p14:nvContentPartPr>
            <p14:xfrm>
              <a:off x="3548691" y="6685785"/>
              <a:ext cx="344880" cy="59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FE84ECC-605C-4045-8BB5-DE427469CD4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30691" y="6650145"/>
                <a:ext cx="380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6146040-3B35-43C3-A5D7-05B066861C2B}"/>
                  </a:ext>
                </a:extLst>
              </p14:cNvPr>
              <p14:cNvContentPartPr/>
              <p14:nvPr/>
            </p14:nvContentPartPr>
            <p14:xfrm>
              <a:off x="4680171" y="6304545"/>
              <a:ext cx="694440" cy="407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6146040-3B35-43C3-A5D7-05B066861C2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62531" y="6268545"/>
                <a:ext cx="730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DBBB689-08FA-4744-94DF-2A0F070E32C1}"/>
                  </a:ext>
                </a:extLst>
              </p14:cNvPr>
              <p14:cNvContentPartPr/>
              <p14:nvPr/>
            </p14:nvContentPartPr>
            <p14:xfrm>
              <a:off x="5437251" y="5917185"/>
              <a:ext cx="316080" cy="613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DBBB689-08FA-4744-94DF-2A0F070E32C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9611" y="5881545"/>
                <a:ext cx="3517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7DB1F2-4758-41BD-9972-1E8D3A77DCF5}"/>
                  </a:ext>
                </a:extLst>
              </p14:cNvPr>
              <p14:cNvContentPartPr/>
              <p14:nvPr/>
            </p14:nvContentPartPr>
            <p14:xfrm>
              <a:off x="5988051" y="6227145"/>
              <a:ext cx="144360" cy="329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7DB1F2-4758-41BD-9972-1E8D3A77DCF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970411" y="6191145"/>
                <a:ext cx="180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0D70380-B306-4108-97DF-4E5FC16E7F11}"/>
                  </a:ext>
                </a:extLst>
              </p14:cNvPr>
              <p14:cNvContentPartPr/>
              <p14:nvPr/>
            </p14:nvContentPartPr>
            <p14:xfrm>
              <a:off x="6617691" y="6412185"/>
              <a:ext cx="403920" cy="79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0D70380-B306-4108-97DF-4E5FC16E7F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99691" y="6376185"/>
                <a:ext cx="439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ED44452-32B9-4989-B929-F9F930FFCDE4}"/>
                  </a:ext>
                </a:extLst>
              </p14:cNvPr>
              <p14:cNvContentPartPr/>
              <p14:nvPr/>
            </p14:nvContentPartPr>
            <p14:xfrm>
              <a:off x="6717051" y="6255585"/>
              <a:ext cx="208440" cy="327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ED44452-32B9-4989-B929-F9F930FFCDE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99411" y="6219945"/>
                <a:ext cx="244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C9E6D8F-5B13-4259-A582-C897A4D9D9F2}"/>
                  </a:ext>
                </a:extLst>
              </p14:cNvPr>
              <p14:cNvContentPartPr/>
              <p14:nvPr/>
            </p14:nvContentPartPr>
            <p14:xfrm>
              <a:off x="7097571" y="6289785"/>
              <a:ext cx="365760" cy="341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C9E6D8F-5B13-4259-A582-C897A4D9D9F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79931" y="6253785"/>
                <a:ext cx="4014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85421A-5805-44DB-9079-EE76C1B78C2B}"/>
                  </a:ext>
                </a:extLst>
              </p14:cNvPr>
              <p14:cNvContentPartPr/>
              <p14:nvPr/>
            </p14:nvContentPartPr>
            <p14:xfrm>
              <a:off x="7278651" y="6656985"/>
              <a:ext cx="310680" cy="115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85421A-5805-44DB-9079-EE76C1B78C2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61011" y="6620985"/>
                <a:ext cx="3463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7AD3D98-CCBA-422F-9F17-1BA663C5F4B2}"/>
                  </a:ext>
                </a:extLst>
              </p14:cNvPr>
              <p14:cNvContentPartPr/>
              <p14:nvPr/>
            </p14:nvContentPartPr>
            <p14:xfrm>
              <a:off x="7405371" y="6511545"/>
              <a:ext cx="583560" cy="142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7AD3D98-CCBA-422F-9F17-1BA663C5F4B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387371" y="6475905"/>
                <a:ext cx="6192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186B0F0-9BC2-4518-BD21-72632FF5D754}"/>
                  </a:ext>
                </a:extLst>
              </p14:cNvPr>
              <p14:cNvContentPartPr/>
              <p14:nvPr/>
            </p14:nvContentPartPr>
            <p14:xfrm>
              <a:off x="7912611" y="6588945"/>
              <a:ext cx="395280" cy="189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186B0F0-9BC2-4518-BD21-72632FF5D7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894611" y="6552945"/>
                <a:ext cx="430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693ABF-8E87-49A3-A042-CFAB762A0220}"/>
                  </a:ext>
                </a:extLst>
              </p14:cNvPr>
              <p14:cNvContentPartPr/>
              <p14:nvPr/>
            </p14:nvContentPartPr>
            <p14:xfrm>
              <a:off x="8199891" y="5832585"/>
              <a:ext cx="307800" cy="707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693ABF-8E87-49A3-A042-CFAB762A022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82251" y="5796585"/>
                <a:ext cx="3434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EEE4AA1-F285-4A57-AA63-0680B07E54AE}"/>
                  </a:ext>
                </a:extLst>
              </p14:cNvPr>
              <p14:cNvContentPartPr/>
              <p14:nvPr/>
            </p14:nvContentPartPr>
            <p14:xfrm>
              <a:off x="8629371" y="6184665"/>
              <a:ext cx="173880" cy="255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EEE4AA1-F285-4A57-AA63-0680B07E54A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611731" y="6148665"/>
                <a:ext cx="2095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F331CE2-559A-4E04-8917-09F7AF5D521D}"/>
                  </a:ext>
                </a:extLst>
              </p14:cNvPr>
              <p14:cNvContentPartPr/>
              <p14:nvPr/>
            </p14:nvContentPartPr>
            <p14:xfrm>
              <a:off x="8971371" y="6095385"/>
              <a:ext cx="343440" cy="115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F331CE2-559A-4E04-8917-09F7AF5D521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953731" y="6059385"/>
                <a:ext cx="379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87495C8-E54A-4935-86BC-5B48355915C0}"/>
                  </a:ext>
                </a:extLst>
              </p14:cNvPr>
              <p14:cNvContentPartPr/>
              <p14:nvPr/>
            </p14:nvContentPartPr>
            <p14:xfrm>
              <a:off x="9044091" y="5975145"/>
              <a:ext cx="262440" cy="423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87495C8-E54A-4935-86BC-5B48355915C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26091" y="5939145"/>
                <a:ext cx="2980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4926B71-C64A-4058-B114-440A9D8406A3}"/>
                  </a:ext>
                </a:extLst>
              </p14:cNvPr>
              <p14:cNvContentPartPr/>
              <p14:nvPr/>
            </p14:nvContentPartPr>
            <p14:xfrm>
              <a:off x="10465371" y="4718025"/>
              <a:ext cx="923760" cy="424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4926B71-C64A-4058-B114-440A9D8406A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447731" y="4682025"/>
                <a:ext cx="9594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99B558A-D298-4712-A685-4CF23A17A49A}"/>
                  </a:ext>
                </a:extLst>
              </p14:cNvPr>
              <p14:cNvContentPartPr/>
              <p14:nvPr/>
            </p14:nvContentPartPr>
            <p14:xfrm>
              <a:off x="10718811" y="4919625"/>
              <a:ext cx="663840" cy="277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99B558A-D298-4712-A685-4CF23A17A49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701171" y="4883625"/>
                <a:ext cx="699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00D4E1B-E3A3-415A-A6E0-942E4FA5835F}"/>
                  </a:ext>
                </a:extLst>
              </p14:cNvPr>
              <p14:cNvContentPartPr/>
              <p14:nvPr/>
            </p14:nvContentPartPr>
            <p14:xfrm>
              <a:off x="9487971" y="5793705"/>
              <a:ext cx="342000" cy="624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00D4E1B-E3A3-415A-A6E0-942E4FA5835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69971" y="5758065"/>
                <a:ext cx="37764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87DC150-AAC2-4EF0-B527-CB666C1F479E}"/>
                  </a:ext>
                </a:extLst>
              </p14:cNvPr>
              <p14:cNvContentPartPr/>
              <p14:nvPr/>
            </p14:nvContentPartPr>
            <p14:xfrm>
              <a:off x="9489051" y="5711625"/>
              <a:ext cx="299880" cy="315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87DC150-AAC2-4EF0-B527-CB666C1F479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471411" y="5675625"/>
                <a:ext cx="3355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08603FD-E0FC-4458-A42E-0E6283F7A345}"/>
                  </a:ext>
                </a:extLst>
              </p14:cNvPr>
              <p14:cNvContentPartPr/>
              <p14:nvPr/>
            </p14:nvContentPartPr>
            <p14:xfrm>
              <a:off x="9950211" y="6273945"/>
              <a:ext cx="188640" cy="83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08603FD-E0FC-4458-A42E-0E6283F7A34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932571" y="6237945"/>
                <a:ext cx="224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37622C1-4281-4672-A6DD-A7555368269D}"/>
                  </a:ext>
                </a:extLst>
              </p14:cNvPr>
              <p14:cNvContentPartPr/>
              <p14:nvPr/>
            </p14:nvContentPartPr>
            <p14:xfrm>
              <a:off x="977571" y="2770065"/>
              <a:ext cx="263520" cy="594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37622C1-4281-4672-A6DD-A7555368269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59571" y="2734065"/>
                <a:ext cx="29916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ABA8989-3B78-485A-928F-D0050171A0F5}"/>
                  </a:ext>
                </a:extLst>
              </p14:cNvPr>
              <p14:cNvContentPartPr/>
              <p14:nvPr/>
            </p14:nvContentPartPr>
            <p14:xfrm>
              <a:off x="1457091" y="4354425"/>
              <a:ext cx="375120" cy="757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ABA8989-3B78-485A-928F-D0050171A0F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439451" y="4318785"/>
                <a:ext cx="4107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2374D14-64ED-4CAB-B42C-84E32D1C7640}"/>
                  </a:ext>
                </a:extLst>
              </p14:cNvPr>
              <p14:cNvContentPartPr/>
              <p14:nvPr/>
            </p14:nvContentPartPr>
            <p14:xfrm>
              <a:off x="2100051" y="5422905"/>
              <a:ext cx="417240" cy="628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2374D14-64ED-4CAB-B42C-84E32D1C764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082411" y="5386905"/>
                <a:ext cx="452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0BC6EC1-9F7D-4F64-9393-7CB407CD34E0}"/>
                  </a:ext>
                </a:extLst>
              </p14:cNvPr>
              <p14:cNvContentPartPr/>
              <p14:nvPr/>
            </p14:nvContentPartPr>
            <p14:xfrm>
              <a:off x="2724651" y="6445665"/>
              <a:ext cx="156600" cy="2325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0BC6EC1-9F7D-4F64-9393-7CB407CD34E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707011" y="6409665"/>
                <a:ext cx="192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939A3F0-5F1A-4402-867C-C5C2A5506E39}"/>
                  </a:ext>
                </a:extLst>
              </p14:cNvPr>
              <p14:cNvContentPartPr/>
              <p14:nvPr/>
            </p14:nvContentPartPr>
            <p14:xfrm>
              <a:off x="180531" y="832545"/>
              <a:ext cx="98280" cy="364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939A3F0-5F1A-4402-867C-C5C2A5506E3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62891" y="796545"/>
                <a:ext cx="1339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0BE209-3A17-4D80-815C-30A96351DD2E}"/>
                  </a:ext>
                </a:extLst>
              </p14:cNvPr>
              <p14:cNvContentPartPr/>
              <p14:nvPr/>
            </p14:nvContentPartPr>
            <p14:xfrm>
              <a:off x="470331" y="835065"/>
              <a:ext cx="405360" cy="124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0BE209-3A17-4D80-815C-30A96351DD2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52691" y="799425"/>
                <a:ext cx="441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191F85A-4795-4FC9-8F89-4FD377EC3ACA}"/>
                  </a:ext>
                </a:extLst>
              </p14:cNvPr>
              <p14:cNvContentPartPr/>
              <p14:nvPr/>
            </p14:nvContentPartPr>
            <p14:xfrm>
              <a:off x="561051" y="1022985"/>
              <a:ext cx="414360" cy="126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191F85A-4795-4FC9-8F89-4FD377EC3AC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3411" y="986985"/>
                <a:ext cx="45000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F2BE9FF-E980-431C-ADFB-A4BF14ED458A}"/>
              </a:ext>
            </a:extLst>
          </p:cNvPr>
          <p:cNvGrpSpPr/>
          <p:nvPr/>
        </p:nvGrpSpPr>
        <p:grpSpPr>
          <a:xfrm>
            <a:off x="10175571" y="4825305"/>
            <a:ext cx="2003760" cy="1946520"/>
            <a:chOff x="10175571" y="4825305"/>
            <a:chExt cx="2003760" cy="19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7EFEAD-A39B-495F-B620-2B621B495E89}"/>
                    </a:ext>
                  </a:extLst>
                </p14:cNvPr>
                <p14:cNvContentPartPr/>
                <p14:nvPr/>
              </p14:nvContentPartPr>
              <p14:xfrm>
                <a:off x="10293291" y="5875065"/>
                <a:ext cx="172800" cy="12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7EFEAD-A39B-495F-B620-2B621B495E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75651" y="5857425"/>
                  <a:ext cx="20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67C2250-6006-423A-B635-58C94A4A2A12}"/>
                    </a:ext>
                  </a:extLst>
                </p14:cNvPr>
                <p14:cNvContentPartPr/>
                <p14:nvPr/>
              </p14:nvContentPartPr>
              <p14:xfrm>
                <a:off x="10375011" y="5988105"/>
                <a:ext cx="137520" cy="87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67C2250-6006-423A-B635-58C94A4A2A1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357371" y="5970105"/>
                  <a:ext cx="173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505D3DD-DEE1-4611-B6F4-C6B78A763C97}"/>
                    </a:ext>
                  </a:extLst>
                </p14:cNvPr>
                <p14:cNvContentPartPr/>
                <p14:nvPr/>
              </p14:nvContentPartPr>
              <p14:xfrm>
                <a:off x="10175571" y="5992785"/>
                <a:ext cx="146880" cy="202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505D3DD-DEE1-4611-B6F4-C6B78A763C9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7931" y="5975145"/>
                  <a:ext cx="18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DE54D0-C57F-47AB-9D3B-BE1C71439F18}"/>
                    </a:ext>
                  </a:extLst>
                </p14:cNvPr>
                <p14:cNvContentPartPr/>
                <p14:nvPr/>
              </p14:nvContentPartPr>
              <p14:xfrm>
                <a:off x="10646451" y="5670585"/>
                <a:ext cx="272880" cy="280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DE54D0-C57F-47AB-9D3B-BE1C71439F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628451" y="5652945"/>
                  <a:ext cx="308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3F2F10-30C2-4F02-A3A4-9CD99BE455E2}"/>
                    </a:ext>
                  </a:extLst>
                </p14:cNvPr>
                <p14:cNvContentPartPr/>
                <p14:nvPr/>
              </p14:nvContentPartPr>
              <p14:xfrm>
                <a:off x="10836531" y="5402025"/>
                <a:ext cx="342720" cy="438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3F2F10-30C2-4F02-A3A4-9CD99BE455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18891" y="5384025"/>
                  <a:ext cx="378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E8025E-37A4-401E-AAC4-744CA2462858}"/>
                    </a:ext>
                  </a:extLst>
                </p14:cNvPr>
                <p14:cNvContentPartPr/>
                <p14:nvPr/>
              </p14:nvContentPartPr>
              <p14:xfrm>
                <a:off x="11156571" y="5567625"/>
                <a:ext cx="130680" cy="9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E8025E-37A4-401E-AAC4-744CA246285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38571" y="5549625"/>
                  <a:ext cx="166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6ADDEE-88B1-4733-B6A4-066371E5B471}"/>
                    </a:ext>
                  </a:extLst>
                </p14:cNvPr>
                <p14:cNvContentPartPr/>
                <p14:nvPr/>
              </p14:nvContentPartPr>
              <p14:xfrm>
                <a:off x="11334411" y="5374665"/>
                <a:ext cx="168840" cy="156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6ADDEE-88B1-4733-B6A4-066371E5B4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16771" y="5357025"/>
                  <a:ext cx="204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518B65-535F-4666-B280-32AF05EB2ADC}"/>
                    </a:ext>
                  </a:extLst>
                </p14:cNvPr>
                <p14:cNvContentPartPr/>
                <p14:nvPr/>
              </p14:nvContentPartPr>
              <p14:xfrm>
                <a:off x="11397771" y="5368545"/>
                <a:ext cx="164520" cy="147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518B65-535F-4666-B280-32AF05EB2AD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380131" y="5350545"/>
                  <a:ext cx="200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C43A7D-7446-4CBA-BD5F-6F35E1AB9EB6}"/>
                    </a:ext>
                  </a:extLst>
                </p14:cNvPr>
                <p14:cNvContentPartPr/>
                <p14:nvPr/>
              </p14:nvContentPartPr>
              <p14:xfrm>
                <a:off x="11515491" y="5049945"/>
                <a:ext cx="264960" cy="218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C43A7D-7446-4CBA-BD5F-6F35E1AB9E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97851" y="5031945"/>
                  <a:ext cx="300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BBBBB6-A34F-4178-A500-EDB3319F7F28}"/>
                    </a:ext>
                  </a:extLst>
                </p14:cNvPr>
                <p14:cNvContentPartPr/>
                <p14:nvPr/>
              </p14:nvContentPartPr>
              <p14:xfrm>
                <a:off x="11696571" y="5172705"/>
                <a:ext cx="264240" cy="232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BBBBB6-A34F-4178-A500-EDB3319F7F2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78931" y="5154705"/>
                  <a:ext cx="299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6FD6283-7E48-45A5-9C90-88569678DC8F}"/>
                    </a:ext>
                  </a:extLst>
                </p14:cNvPr>
                <p14:cNvContentPartPr/>
                <p14:nvPr/>
              </p14:nvContentPartPr>
              <p14:xfrm>
                <a:off x="11796291" y="5402025"/>
                <a:ext cx="246600" cy="352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6FD6283-7E48-45A5-9C90-88569678DC8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778291" y="5384025"/>
                  <a:ext cx="282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192D5A-BADA-4BD9-9371-7DEF0482E5BB}"/>
                    </a:ext>
                  </a:extLst>
                </p14:cNvPr>
                <p14:cNvContentPartPr/>
                <p14:nvPr/>
              </p14:nvContentPartPr>
              <p14:xfrm>
                <a:off x="11859651" y="4861305"/>
                <a:ext cx="295560" cy="346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192D5A-BADA-4BD9-9371-7DEF0482E5B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842011" y="4843305"/>
                  <a:ext cx="331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4B9359-BB4F-4350-AE34-71DB61A29814}"/>
                    </a:ext>
                  </a:extLst>
                </p14:cNvPr>
                <p14:cNvContentPartPr/>
                <p14:nvPr/>
              </p14:nvContentPartPr>
              <p14:xfrm>
                <a:off x="11914011" y="4825305"/>
                <a:ext cx="156600" cy="155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4B9359-BB4F-4350-AE34-71DB61A298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896011" y="4807305"/>
                  <a:ext cx="192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DB9269-770F-40D2-9088-B14E47B978DC}"/>
                    </a:ext>
                  </a:extLst>
                </p14:cNvPr>
                <p14:cNvContentPartPr/>
                <p14:nvPr/>
              </p14:nvContentPartPr>
              <p14:xfrm>
                <a:off x="12122091" y="4964625"/>
                <a:ext cx="57240" cy="9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DB9269-770F-40D2-9088-B14E47B978D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104091" y="4946625"/>
                  <a:ext cx="9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4B64F8-8192-415A-8307-75C01B633095}"/>
                    </a:ext>
                  </a:extLst>
                </p14:cNvPr>
                <p14:cNvContentPartPr/>
                <p14:nvPr/>
              </p14:nvContentPartPr>
              <p14:xfrm>
                <a:off x="11008971" y="6423345"/>
                <a:ext cx="359640" cy="348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4B64F8-8192-415A-8307-75C01B63309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90971" y="6405705"/>
                  <a:ext cx="395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60776D4-D56D-49E9-825B-83879ED512C5}"/>
                    </a:ext>
                  </a:extLst>
                </p14:cNvPr>
                <p14:cNvContentPartPr/>
                <p14:nvPr/>
              </p14:nvContentPartPr>
              <p14:xfrm>
                <a:off x="11062971" y="6491025"/>
                <a:ext cx="323640" cy="196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60776D4-D56D-49E9-825B-83879ED512C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44971" y="6473385"/>
                  <a:ext cx="359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505D009-CA9F-4E2E-9BDE-92E9A9C5918E}"/>
                    </a:ext>
                  </a:extLst>
                </p14:cNvPr>
                <p14:cNvContentPartPr/>
                <p14:nvPr/>
              </p14:nvContentPartPr>
              <p14:xfrm>
                <a:off x="11332971" y="5991705"/>
                <a:ext cx="399600" cy="458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505D009-CA9F-4E2E-9BDE-92E9A9C591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15331" y="5974065"/>
                  <a:ext cx="435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C0F9CC0-9008-4C3D-9480-398F2B576DAC}"/>
                    </a:ext>
                  </a:extLst>
                </p14:cNvPr>
                <p14:cNvContentPartPr/>
                <p14:nvPr/>
              </p14:nvContentPartPr>
              <p14:xfrm>
                <a:off x="11741931" y="6254145"/>
                <a:ext cx="84240" cy="109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C0F9CC0-9008-4C3D-9480-398F2B576DA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24291" y="6236505"/>
                  <a:ext cx="11988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36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</Words>
  <Application>Microsoft Office PowerPoint</Application>
  <PresentationFormat>Widescreen</PresentationFormat>
  <Paragraphs>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Lecture No: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08</dc:title>
  <dc:creator>Wazir laghari</dc:creator>
  <cp:lastModifiedBy>Wazir laghari</cp:lastModifiedBy>
  <cp:revision>12</cp:revision>
  <dcterms:created xsi:type="dcterms:W3CDTF">2020-12-12T03:56:23Z</dcterms:created>
  <dcterms:modified xsi:type="dcterms:W3CDTF">2020-12-12T07:02:04Z</dcterms:modified>
</cp:coreProperties>
</file>