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4" r:id="rId7"/>
    <p:sldId id="265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7:21.9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5:22.9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0 934,'1'-8,"0"0,1 0,0 0,0 0,1 0,-1 0,2 1,-1-1,1 1,0 0,7-9,10-12,31-32,-48 56,78-76,4 5,163-112,-61 50,-118 82,-11 7,1 4,91-52,-119 83,-9 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54.2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0 280,'5'-5,"5"0,6-5,5-5,3-5,1 2,7-1,1-1,4-3,1-1,-2 4,-7 0,-5 0,-1 2,-4 1,-2 2,-3 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55.65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299 998,'-13'-10,"-6"-10,27 30,0-1,0 0,17 13,2 3,54 53,615 565,-635-596,13 11,-74-57,1-1,-1 0,1 0,-1 0,0 0,1 1,-1-1,0 0,1 0,-1 1,0-1,1 0,-1 1,0-1,0 0,1 1,-1-1,0 0,0 1,0-1,0 0,1 1,-1-1,0 1,0-1,0 0,0 1,0-1,0 1,0-1,0 0,0 1,0-1,0 1,0-1,0 0,-1 1,1-1,0 1,0-1,0 0,0 1,-1-1,1 0,0 1,0-1,-1 0,1 1,0-1,-1 0,1 0,0 1,-1-1,1 0,0 0,-1 0,1 0,-1 1,0-1,-26-1,9-6,0-1,0-1,1 0,1-1,-20-15,-75-70,59 49,-451-424,438 400,4-4,3-2,3-2,4-3,-49-104,90 158,1-1,1 0,1 0,2-1,1 0,1 1,2-1,1 0,1 0,7-44,-5 56,0 1,1 0,1 0,1 1,0 0,1 0,1 0,0 0,1 1,18-21,-20 27,-1 0,1 0,1 0,0 1,0 1,0-1,1 1,0 1,0 0,0 0,1 0,-1 1,1 1,0 0,0 0,1 1,18-2,-23 5,0-1,0 2,0-1,0 1,0-1,0 2,-1-1,1 1,-1 0,1 0,-1 0,0 1,0-1,-1 1,1 1,-1-1,0 1,0-1,5 9,1 2,0 0,-1 1,-1 0,-1 0,8 25,-8-18,68 244,-71-235,0 0,-3 0,0 0,-2 0,-2 0,-12 63,15-93,-44 205,38-185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56.6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18 59,'-9'61,"7"-52,0-1,0 1,1 0,0 0,1 0,0 0,1 14,3-7,1 0,1 0,0-1,1 0,0 0,1 0,1-1,0 0,1-1,0 0,1-1,1 0,0-1,21 16,-21-18,0 0,0 0,1-2,0 0,0 0,1-1,0-1,0 0,0-1,0 0,1-1,0-1,-1 0,1-1,0-1,22-2,-33 2,0-1,0 0,-1 0,1-1,0 1,-1-1,1 0,-1 0,1 0,-1 0,0 0,0-1,0 0,0 1,-1-1,1 0,3-6,-2 3,-1-1,0 1,0-1,-1 0,0 0,0 0,-1 0,0 0,1-9,-2 0,0 0,-1 0,0 0,-2 0,0 0,0 0,-2 1,-6-17,1 8,-1 1,-2 0,0 1,-29-38,36 53,0 1,0-1,-1 1,0 1,0-1,0 1,-1 0,1 1,-1-1,-1 1,1 1,0 0,-1 0,1 1,-1 0,0 0,-13 0,10 1,0 2,0-1,0 1,-18 5,7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8:19.9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1 498,'0'-10,"2"-1,-1 0,2 1,-1 0,1-1,1 1,0 0,0 1,1-1,0 1,1 0,0 0,1 0,-1 1,14-12,8-7,2 2,62-42,-36 32,1 2,2 3,1 2,1 3,103-27,-156 49,0 1,-1 1,1-1,0 1,0 1,0 0,10 0,-16 1,0-1,0 1,0-1,0 1,-1 0,1 0,0 0,0 0,-1 0,1 0,0 0,-1 1,1-1,-1 1,0-1,1 1,-1-1,0 1,0 0,0 0,0-1,0 1,-1 0,1 0,0 0,-1 0,0 0,1 0,-1 0,0 0,0 0,0 3,0 36,-1 0,-2 0,-14 70,-41 120,25-112,-72 244,105-362,-1-1,1 0,0 1,-1-1,1 1,0-1,0 1,-1-1,1 1,0-1,0 1,0-1,0 1,0-1,0 1,0-1,0 1,0-1,0 1,0 0,0-1,0 1,0-1,0 1,0-1,1 1,-1-1,0 1,0-1,1 1,-1-1,1 1,13-12,2-2,16-7,1 1,1 2,0 2,62-20,-14 4,-76 29,0-1,-1 0,1-1,-1 1,0-1,0 0,0 0,0-1,-1 1,0-1,5-7,-2-3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8:26.0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29 460,'2'7,"1"1,-1 0,1-1,0 0,1 0,0 0,0 0,0 0,1-1,8 9,3 6,120 161,170 173,-300-348,1 1,-2 0,1 0,-1 1,0-1,-1 1,4 12,-1-4,28-29,-24 7,17-2,1 2,0 0,0 2,0 2,1 0,57 8,-85-7,-1 0,1 0,0 0,-1 0,1 0,0 0,-1 1,1-1,-1 1,1-1,-1 1,1 0,-1 0,1 0,-1-1,0 1,1 0,-1 1,0-1,0 0,0 0,0 0,0 1,0-1,0 1,1 2,-2-3,0 0,-1 1,1-1,0 0,-1 0,0 1,1-1,-1 0,0 0,1 0,-1 0,0 0,0 0,0 0,0 0,0 0,0 0,0 0,0-1,-1 1,1 0,0-1,0 1,-1-1,1 1,0-1,-1 0,1 1,0-1,-1 0,1 0,-2 0,-24 4,0-2,0 0,-1-2,1 0,0-2,0-1,0-2,1 0,-1-2,1-1,1-1,-1-1,-35-20,40 17,2-2,0 0,0-1,1-1,1 0,-18-26,-82-128,77 110,14 20,2-1,2-1,2 0,1-2,3 0,1-1,3-1,1 0,3-1,2 0,-1-73,10-40,-3 177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8:26.8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1,'4'0,"2"4,4 7,5 5,5 0,2 7,3-2,6 6,2 2,4 0,0 1,-1-2,-3 0,-2-5,-6-2,-4-5,-5 0,-4-3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8:28.0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0 674,'95'-86,"15"-15,114-127,-156 169,-40 30,0 1,2 2,1 0,47-29,-42 31,-20 13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8:29.1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0 135,'24'-13,"40"-30,-54 34,1 1,-1 0,2 0,-1 1,1 1,0 0,1 1,-1 0,1 1,0 0,0 1,26-2,-29 4,-1 1,0 1,1 0,-1 0,0 1,0 0,0 0,0 1,0 1,0-1,-1 1,1 1,-1 0,7 5,-9-5,-1 0,1 0,-1 0,0 1,-1 0,1 0,-1 0,-1 0,1 1,-1 0,0-1,0 1,-1 0,0 1,0-1,-1 0,0 0,0 11,-1 10,-1 0,-2 0,-1 1,-12 47,-45 109,39-125,-68 147,89-206,0 1,1 0,-1 0,0-1,1 1,-1 0,1 0,0 0,0 0,0 0,0 0,0 0,0-1,0 1,1 0,-1 0,1 3,0-5,0 1,-1-1,1 0,0 1,0-1,-1 1,1-1,0 0,0 0,0 0,-1 1,1-1,0 0,0 0,0 0,-1 0,1 0,0 0,0-1,0 1,0 0,-1 0,1 0,0-1,0 1,1-1,11-6,0 0,0-1,14-12,-14 10,30-20,-15 9,1 2,1 0,0 2,36-14,-45 22,-4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8:30.5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109 638,'2'10,"0"-1,1 0,1 0,-1-1,1 1,1-1,0 0,0 0,0 0,9 9,-10-12,37 42,2-1,2-2,84 62,-46-38,120 98,106 93,-304-256,24 26,-28-28,0 0,0 0,0 0,0 0,0 0,0 0,-1 0,1 0,0 1,-1-1,1 0,-1 0,1 1,-1-1,0 0,0 1,1-1,-1 1,0-1,0 0,0 1,0-1,-1 2,0-2,0 0,0-1,0 1,0-1,0 1,0-1,0 0,0 1,0-1,0 0,0 0,0 1,0-1,-1 0,1 0,0 0,0-1,0 1,0 0,0 0,0 0,0-1,0 1,0-1,0 1,0-1,-2 0,-30-16,-22-23,-92-83,87 71,-269-254,256 229,4-3,-74-110,126 162,0-1,2-1,1-1,1 0,2-1,-10-49,16 58,1 0,1 0,1-1,1 1,1-1,1 1,2 0,0-1,1 1,8-22,-9 37,0 1,1-1,0 1,1 0,-1 1,1-1,0 1,1 0,0 0,0 0,0 1,1 0,-1 0,1 1,0 0,1 0,-1 0,1 1,-1 0,1 1,0 0,0 0,0 1,0-1,1 2,-1-1,0 1,0 1,0-1,1 1,-1 1,0 0,0 0,0 0,-1 1,8 4,-10-5,-1 1,0 0,0 1,0-1,-1 0,1 1,-1 0,0 0,0 0,0 0,-1 1,0-1,1 1,-1-1,-1 1,1 0,-1 0,2 8,1 9,-2 1,1 38,-3-58,2 66,-7 267,-4-285,3-29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8:31.6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128 1,'1'48,"1"0,3 0,19 85,-17-108,0 0,2 0,1-1,1 0,1-1,1 0,1-1,27 33,-35-49,1 0,-1 0,1-1,1 0,-1 0,1-1,0 0,0 0,0 0,0-1,0-1,1 1,0-1,-1-1,1 0,0 0,0 0,14-2,13-2,1-1,-1-2,40-13,-63 16,8-1,0-1,0-2,-1 0,0-1,0 0,-1-2,0-1,34-24,-50 33,-1 0,0 0,1-1,-1 1,0 0,-1-1,1 1,0-1,-1 0,1 1,-1-1,0 0,0 0,0 0,0 0,-1 0,1 0,-1 0,1 0,-1 0,-1-6,0 5,0 0,-1 0,0 0,0 0,0 0,0 0,-1 1,1-1,-1 1,0-1,0 1,0 0,-5-4,-11-6,-1 0,1 1,-2 2,-30-13,12 5,-1 2,0 2,-1 2,-71-12,64 15,0-1,-66-25,66 19,-97-18,142 33,0 1,0-1,0 1,1-1,-1 0,0 0,1-1,-1 1,1 0,-1-1,-3-2,-4-7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5:24.2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1 530,'1'-11,"0"0,1 1,1-1,-1 1,2 0,-1 0,1 0,1 0,0 1,10-15,10-12,35-38,-33 42,2 2,1 2,1 0,1 2,55-33,-64 46,1 0,0 2,0 1,1 1,0 1,1 1,0 1,0 1,47-2,-58 7,-3-1,0 0,-1 2,1-1,0 1,-1 1,16 4,-24-5,0 0,-1 0,1 1,-1-1,1 1,-1 0,0 0,1 0,-1 0,0 0,0 0,-1 0,1 1,0-1,-1 1,1-1,-1 1,0 0,0-1,0 1,0 0,0 0,-1 0,1 0,-1-1,0 1,0 0,0 0,0 0,-1 4,-3 13,0-1,-1 0,-1 0,-1 0,0-1,-2 0,-20 33,3-3,-38 73,-61 132,113-230,12-23,0 1,0-1,0 1,0-1,-1 1,1-1,0 1,0-1,-1 1,1-1,0 1,-1-1,1 1,0-1,-1 1,1-1,0 0,-1 1,1-1,-1 0,1 1,-1-1,1 0,-1 0,1 1,-1-1,1 0,-1 0,0 0,1 0,-1 0,1 0,-1 0,1 0,-2 0,3-2,-1-1,1 1,0-1,0 1,-1 0,2-1,-1 1,0 0,0 0,1 0,-1 0,1 0,0 0,-1 0,1 1,3-3,14-12,0 1,2 1,0 1,0 1,1 0,0 2,1 1,0 0,1 2,0 1,0 0,0 2,1 1,-1 1,40 2,-31 1,0 2,0 1,0 1,-1 2,0 2,0 1,-1 1,-1 1,0 2,0 1,32 23,-57-34,0 0,0 1,-1-1,1 1,-1 0,0 0,-1 1,1-1,-1 1,0-1,0 1,-1 0,0 0,0 1,0-1,-1 0,0 1,0-1,-1 1,1-1,-1 1,-1-1,-1 12,0-5,-1 0,0 0,-1-1,0 1,-1-1,0 0,-1 0,-1 0,1-1,-16 18,-17 17,-2-3,-85 70,109-99,-1-1,0-1,-2-1,1-1,-1 0,0-2,-1 0,0-1,0-1,-1-1,-22 2,22-6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8:32.8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26,'1'-1,"-1"0,0-1,1 1,0 0,-1 0,1 0,0 0,-1 0,1 0,0 0,0 0,0 1,0-1,0 0,0 0,0 1,0-1,0 1,0-1,0 1,0-1,1 1,-1-1,0 1,0 0,1 0,1 0,40-5,-39 5,30-1,-1 2,0 2,0 0,0 3,-1 1,1 1,-2 1,39 18,30 18,106 67,-170-91,603 390,-630-404,415 331,-390-302,-33-34,1 0,-1 0,0-1,0 1,0 0,-1 0,1 0,0 0,-1 0,1 0,-1 1,0-1,1 0,-1 0,0 0,0 0,-1 0,1 0,-1 4,-5 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8:35.2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0 309,'3'-1,"0"0,-1 0,1 0,0 0,-1 0,1-1,-1 1,0-1,1 1,-1-1,0 0,2-2,10-7,25-13,1 3,78-31,93-17,-57 20,24-12,-173 60,-8 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8:35.9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0,'4'0,"7"4,5 7,4 5,4 4,2 4,5 2,2 5,9 7,2 5,-3-4,-3-5,-8-3,-1-3,-1-1,-4-6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8:37.2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0 342,'4'-2,"0"0,-1-1,1 1,-1-1,0 0,0 1,0-1,0-1,0 1,-1 0,1-1,-1 1,0-1,2-4,5-6,109-129,-101 124,2 2,0-1,1 2,1 1,25-15,-40 26,0 1,0 1,1-1,-1 1,1 0,-1 1,1-1,0 1,0 1,-1-1,1 1,0 0,0 1,0 0,9 2,-6 0,0 0,0 1,0 1,0 0,-1 0,0 1,0 0,16 14,-4 2,0 0,-2 2,0 0,-1 1,-2 0,14 29,-25-44,0 1,-1-1,0 1,0 0,-1 0,-1 0,0 0,0 1,-1-1,-1 0,0 1,0-1,-1 1,-1-1,-4 18,0-10,-2 0,0-1,-1 0,0 0,-2-1,0 0,-1-1,-14 15,-13 18,-32 57,36-52,25-32,10-22,1 1,-1-1,0 0,0 0,1 1,-1-1,0 0,0 0,1 0,-1 1,0-1,1 0,-1 0,0 0,1 0,-1 1,0-1,1 0,-1 0,0 0,1 0,-1 0,0 0,1 0,-1 0,0 0,1 0,-1 0,0-1,1 1,-1 0,0 0,1 0,-1 0,41-21,-13 3,3-2,39-20,-58 35,0 0,0 0,0 1,0 1,1 0,-1 1,19-1,62-9,-56 6,-17 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8:38.7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1 437,'7'8,"0"1,-1 0,0 0,5 10,12 19,176 223,-55-73,-93-121,96 99,-146-165,-1-1,1 1,0-1,0 1,0 0,0 0,-1-1,1 1,0 0,-1 0,1 0,0 0,-1 0,0 0,1 0,-1 0,1 0,-1 0,0 0,0 0,0 0,1 0,-1 1,0-1,0 0,-1 0,1 0,0 2,-1-2,-1-1,1 0,0 1,0-1,0 0,0 1,0-1,-1 0,1 0,0 0,0 0,0 0,-1 0,1-1,0 1,0 0,0 0,0-1,0 1,-1-1,1 1,0-1,0 1,0-1,0 0,1 0,-3-1,-19-15,1-1,0-1,2-1,-26-32,13 15,-7-8,2-2,-51-85,70 100,1 0,2-2,2 0,1-1,-12-55,20 69,-4-18,-4-50,12 75,0 0,0 0,1 0,1 0,0 1,1-1,6-17,1 4,17-49,42-85,-68 158,1-1,0 1,0-1,0 1,0 0,1-1,-1 1,1 1,0-1,-1 0,1 1,1-1,-1 1,7-4,-8 6,0 0,1-1,-1 1,0 1,0-1,1 0,-1 0,0 1,1 0,-1-1,0 1,0 0,0 0,0 0,0 0,0 0,0 1,0-1,0 1,0-1,-1 1,1-1,-1 1,1 0,-1 0,1 2,7 7,-2 0,1 1,-2-1,1 1,-2 1,0-1,0 1,-1 0,-1 0,0 1,2 19,-2 15,-5 93,-1-52,3-39,1-21,-5 51,3-71,-1 1,0-1,-1 0,1 0,-2 0,0 0,0-1,0 1,-8 10,-2-1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8:40.1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1,'-1'18,"1"1,1-1,0 0,1 1,1-1,1 0,1 0,0-1,1 1,1-1,12 21,93 134,-92-146,1-1,1 0,0-2,35 26,-53-46,0 1,1-2,-1 1,1 0,0-1,0 0,0 0,0 0,0-1,0 1,0-1,0-1,1 1,-1-1,0 0,1 0,-1 0,0-1,1 0,-1 0,0 0,0-1,0 1,0-1,0 0,0-1,-1 1,1-1,-1 0,1 0,-1-1,5-4,11-12,-1-1,0 0,-2-2,26-42,-31 46,-13 20,1-1,-1 1,0 0,0-1,0 1,0-1,0 1,0-1,0 1,0-1,0 0,0 0,0 1,0-1,0 0,0 0,0 0,0 0,0 0,0 0,0 0,0 0,0-1,0 1,0 0,0-1,0 1,0-1,0 1,0-1,0 1,0-1,0 1,1-1,-1 0,0 0,0 1,1-1,-1 0,0 0,1 0,-1 0,1 0,0 0,-1 0,1 0,-1 0,1 0,0-1,4 18,0 1,1 0,1-1,1 0,1-1,0 1,0-2,15 20,15 28,-8-12,-21-37,-1 1,0 0,-1 0,9 27,-10-19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8:41.1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0 359,'1'-3,"-1"1,1-1,0 1,0-1,0 1,0 0,0-1,1 1,-1 0,1 0,0-1,-1 1,1 1,0-1,4-3,36-27,-33 27,22-15,1 1,0 2,57-21,109-26,-86 31,26-5,22-6,-134 35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8:42.0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0 310,'52'-64,"-43"51,0 1,1 0,0 0,1 1,1 0,0 1,20-14,0 8,1 1,0 2,1 1,0 1,1 3,0 0,0 3,37-2,-65 6,0-1,1 1,-1-1,0-1,0 1,0-1,0 0,-1-1,8-5,8-6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8:44.3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2 477,'0'-33,"-1"10,0 0,2 0,0 0,2 1,0-1,2 1,0 0,16-41,-13 46,1 0,1 0,0 1,1 1,1 0,22-23,-26 31,0 1,0-1,0 2,1-1,0 1,0 0,0 1,1 0,-1 1,1 0,0 0,0 1,0 0,11 0,1 1,-1 1,0 1,1 1,-1 1,0 1,0 1,0 0,-1 2,0 0,0 1,28 16,-33-16,1 1,-1 0,-1 1,0 1,23 21,-30-24,0 0,-1 0,-1 1,1-1,-1 1,-1 0,0 1,0-1,0 1,-2 0,4 14,-2-2,-1 0,-1 0,-1 1,-1-1,-1 0,-1 0,-1 1,-1-1,0-1,-2 1,-1-1,0 0,-15 28,-3 2,-3-1,-2-2,-61 75,109-128,11-10,25-14,2 3,1 2,0 3,2 2,82-15,-44 22,-74 10,0 0,0-1,-1-2,40-12,-44 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8:49.6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267 556,'4'1,"-1"0,1 0,0 1,0 0,-1 0,1 0,-1 0,0 0,1 1,4 5,4 2,206 166,-29-22,-142-117,127 91,-168-124,-1 0,0 0,0 1,-1 0,0-1,1 2,-2-1,6 7,-9-11,1 0,-1 0,0 0,1 0,-1 0,1 0,-1-1,0 1,0 0,0 0,0 0,1 0,-1 0,-1 0,1 0,0 0,0 0,0 0,0 0,-1 0,1 0,0 0,-1 1,0-1,-1 0,1 0,-1 0,1-1,0 1,-1 0,1 0,-1-1,0 1,1-1,-1 0,1 1,-1-1,0 0,1 0,-1 0,0 0,1 0,-3-1,-9 0,1-1,-1-1,0 0,1-1,0 0,0-1,-21-11,-79-56,62 38,-75-44,-140-100,237 155,1-1,1 0,1-3,1 0,2-1,-36-57,46 65,1-1,1 0,1 0,1-1,0 0,2 0,1 0,0-1,2 0,1 0,0-34,2 18,-1 25,1-1,0 1,1 0,0-1,2 1,-1 0,2 0,7-20,-9 30,0 1,1-1,0 1,0 0,0 0,0 0,0 1,0-1,1 1,-1 0,1 0,0 0,-1 0,1 0,0 1,0 0,0 0,0 0,1 0,-1 1,0-1,0 1,0 0,0 0,8 2,-2-1,0 0,0 1,0 1,0-1,0 2,0-1,-1 1,1 1,12 7,-7 2,0 0,0 1,-1 0,-1 1,20 33,5 4,-17-23,-2 1,-1 1,-2 0,-1 2,-2-1,-1 2,-1 0,-2 0,-2 0,5 55,-11-85,-1 0,0 0,0 0,0 0,-1 1,1-1,-1 0,0 0,-1 0,1 0,-1-1,0 1,0 0,-1-1,-3 6,-5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5:28.1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32 443,'17'1,"-1"1,1 0,-1 1,0 0,0 2,-1 0,31 14,3 7,47 32,-34-20,859 572,-589-357,-183-139,-144-110,40 33,-42-34,0 0,0-1,-1 1,1 0,-1 0,0 1,0-1,0 0,0 1,0-1,1 6,-3-8,0-1,0 0,0 1,0-1,-1 1,1-1,0 1,0-1,0 0,-1 1,1-1,0 0,0 1,-1-1,1 0,0 1,-1-1,1 0,0 1,-1-1,1 0,-1 0,1 0,0 1,-1-1,1 0,-1 0,1 0,0 0,-1 0,1 0,-1 0,1 0,-1 0,1 0,-1 0,1 0,0 0,-1 0,1 0,-1 0,1-1,-1 1,0 0,-24-6,25 6,-141-52,-150-77,177 76,52 25,-451-224,425 202,2-4,2-4,-122-109,168 129,2-1,1-2,3-1,1-2,-26-49,53 86,0 0,1-1,0 1,1-1,0 0,0 0,1 0,0 0,0 0,0 0,1 0,2-11,0 6,0-1,2 1,-1 0,2 0,0 0,11-20,2 3,2 0,1 1,1 1,43-41,-52 55,1 2,1-1,0 2,0 0,1 1,1 0,31-12,-40 19,1 0,0 0,-1 2,1-1,0 1,0 0,0 0,0 1,0 1,0-1,0 2,-1-1,1 1,0 0,-1 1,1 0,-1 0,12 7,-15-7,121 75,-113-69,1 1,-1 1,-1 1,0-1,-1 2,16 21,-22-25,-1 0,0 1,0-1,-1 0,-1 1,1 0,-1 0,-1 0,0 0,-1 0,0 0,0 0,-1 0,0 0,-1 0,0-1,0 1,-6 11,-4 13,-2 0,-2-2,-31 51,19-31,21-37,0 0,-17 23,16-30,1-5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8:50.8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 1,'-5'4,"0"1,1 0,0 1,0-1,0 1,1 0,0 0,0 0,0 0,1 0,0 1,0-1,0 1,1 0,0-1,1 1,-1 0,1 0,0-1,1 1,0 0,3 12,-2-11,1 0,1 0,-1-1,1 0,0 1,1-1,-1-1,2 1,-1-1,1 0,0 0,0 0,0-1,1 0,0 0,0-1,0 1,10 3,20 5,1 0,0-3,1-1,-1-2,2-2,69 1,-86-6,1-2,24-4,-41 5,0 0,0-1,0 0,0 0,-1-1,1 0,-1 0,1-1,-1 1,0-1,6-6,-11 9,1 0,-1-1,0 1,0-1,0 1,0-1,0 0,0 0,0 1,0-1,-1 0,1 0,-1 0,1 0,-1 1,0-1,0 0,0 0,0 0,0 0,0 0,-1-3,-1 1,1-1,-1 0,0 1,0 0,-1-1,0 1,1 0,-7-7,-4-2,0 1,-1 0,-28-19,16 13,16 10,0 1,-1-1,0 2,0 0,0 0,0 1,-1 0,0 1,0 1,0 0,-1 0,1 1,-16 0,13 1,1 1,-1 0,0 1,0 1,1 0,-1 1,1 1,0 0,0 1,-15 8,12-4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8:54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1 263,'0'-17,"0"1,0 1,1 0,0 0,5-22,-4 31,0 0,1 1,-1-1,1 1,0 0,1 0,-1 0,1 0,0 0,0 1,0 0,1 0,-1 0,10-5,0 0,1 1,1 0,0 1,0 1,0 1,29-7,-14 7,0 1,58-1,-75 6,1 1,-1 0,1 1,-1 1,0 0,0 1,-1 1,1 0,-1 1,0 0,-1 1,0 0,0 1,-1 0,19 20,-13-10,0 0,-2 0,0 2,-1 0,-2 0,0 1,-1 1,13 38,-14-26,-2 2,-1 0,3 60,-9 113,-2-146,0-50,-1 0,0-1,-1 1,0-1,-1 1,-1-1,0 0,-1-1,0 1,-12 17,-10 9,-51 58,59-79,13-16,10-14,5-1,1 2,1 0,0 0,0 0,1 1,0 1,1 0,22-13,10-10,119-77,-44 33,-109 67,0 0,-1 0,0-1,0 0,-1-1,10-16,-15 21,11-15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8:56.1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112 634,'2'8,"0"0,1 0,0 0,0 0,1-1,0 0,0 1,1-1,5 6,3 6,80 116,111 122,-67-88,239 285,-361-441,-15-13,0 1,0-1,0 0,0 0,1 0,-1 0,0 0,0 0,0 0,0 0,0 0,0 0,1 0,-1 0,0 0,0 0,0 0,0 0,0 0,0 0,0 0,1 0,-1 0,0 0,0 0,0 0,0 0,0-1,0 1,0 0,1 0,-1 0,0 0,0 0,0 0,0 0,0 0,0 0,0-1,0 1,0 0,0 0,0 0,0 0,0 0,0 0,0-1,0 1,0 0,0 0,0 0,0 0,0 0,0 0,0 0,0-1,0 1,-15-32,-172-189,78 99,-3-8,-131-162,174 202,-75-130,125 185,2-1,2 0,1-2,2 0,2 0,1-1,2 0,2 0,1 0,2-1,2 0,5-45,-4 79,-1 1,1-1,0 1,0-1,0 1,1-1,0 1,0 0,0 0,1 0,0 0,0 0,0 1,4-6,-3 7,0 0,1 0,-1 1,1-1,-1 1,1 0,0 0,0 1,0-1,0 1,0 0,0 0,0 1,0 0,6 0,20-1,0 1,0 2,0 1,50 11,-69-10,1-1,-1 2,0 0,0 0,0 1,-1 1,1 0,-2 0,1 1,-1 0,0 1,-1 0,13 17,2 11,-1 1,-2 1,-2 1,-2 1,-1 1,-3 0,13 62,-22-83,0 0,-1 1,-1 24,-2-38,0 1,-1-1,0 0,-1 0,0 0,0 0,-1 0,1 0,-2-1,1 1,-6 8,-91 115,42-56,45-57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8:57.6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1,'1'23,"1"0,1 1,2-1,0-1,1 1,14 34,69 125,-83-170,0-1,2 1,-1-1,2 0,9 10,-16-19,-1-1,0 1,1-1,-1 0,0 0,1 1,0-1,-1 0,1-1,0 1,-1 0,1 0,0-1,0 1,0-1,-1 1,1-1,0 0,0 0,0 0,0 0,0 0,0 0,-1 0,1-1,0 1,0-1,0 1,0-1,-1 0,1 0,0 0,-1 0,1 0,-1 0,1 0,-1 0,1-1,-1 1,0 0,0-1,0 1,0-1,0 0,0 1,1-3,13-18,-1 0,-1-1,12-28,-22 42,-1 1,1 0,-1-1,-1 1,0-1,0 1,0-1,-1 1,-1-1,1 0,-1 1,-1-1,-3-13,0-6,5 27,0 1,0 0,1 0,-1 0,0 0,0 0,1 0,-1-1,0 1,0 0,1 0,-1 0,0 0,0 0,1 0,-1 0,0 0,0 0,1 0,-1 0,0 0,0 0,1 0,-1 0,0 1,0-1,1 0,-1 0,0 0,0 0,1 0,-1 0,0 1,0-1,0 0,1 0,-1 0,0 1,0-1,0 0,0 0,0 1,1-1,-1 1,37 44,-27-31,67 74,27 38,-87-102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8:58.2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1 295,'12'-2,"0"-1,0 0,0-1,0 0,-1-1,0 0,0-1,0 0,0 0,16-15,-9 9,43-31,-29 19,2 2,52-27,43-26,-116 70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8:59.0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0 251,'5'0,"5"-4,10-2,3-8,4-7,8 0,2 0,4-1,-1-2,-2-1,0 4,4 1,-6-1,-5 4,-7 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9:04.5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138 352,'0'7,"1"0,1 0,-1 0,1 0,0 0,1 0,0 0,0-1,0 1,8 10,50 60,-51-65,353 380,-77-87,-285-304,40 45,62 87,-103-133,1 1,0-1,-1 1,1-1,-1 1,1-1,-1 1,1 0,-1-1,1 1,-1 0,0-1,1 1,-1 0,0 0,0 0,0-1,1 1,-1 0,0 0,0-1,0 1,0 0,0 0,-1 0,1-1,0 1,0 0,0 0,-1 0,0 1,0-2,-1 0,0 0,1 0,-1 0,1 0,-1-1,0 1,1 0,-1-1,1 1,-1-1,1 0,-3-1,-56-32,1-8,-236-172,18-24,242 201,2-3,1 0,3-2,1-1,2-2,2 0,2-2,2 0,2-1,-18-80,29 94,1-1,2 0,1 0,2 0,5-55,-3 87,-1-1,1 1,0 0,0 0,0 0,0 0,1 0,-1 0,1 0,0 0,0 0,0 1,0-1,0 1,0 0,1-1,-1 1,1 0,0 0,-1 1,1-1,0 0,0 1,0 0,0 0,0 0,1 0,-1 0,0 0,0 1,1 0,-1 0,0 0,1 0,4 1,4 0,0 0,-1 1,1 0,-1 1,1 0,-1 1,0 0,0 1,10 6,-3-1,0 2,-1 0,-1 1,25 24,-36-31,1 1,-1-1,-1 1,1 0,-1 0,0 1,-1-1,0 1,0 0,-1 0,0 0,0 0,0 0,-1 15,-1 10,-1 0,-2 0,-2-1,-11 44,-47 123,63-198,-11 28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9:05.4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1,'-1'7,"0"1,0-1,0 1,-1-1,0 0,-1 0,-5 12,5-14,0 0,1 0,0 1,0-1,1 0,-1 1,1-1,0 1,1 0,-1-1,1 1,0 0,0-1,1 1,1 7,1-7,-1-1,1 1,0-1,1 1,-1-1,1 0,0 0,1-1,-1 1,1-1,-1 0,1 0,0-1,1 1,-1-1,1 0,-1-1,1 1,0-1,0 0,0-1,8 2,6 1,0-1,1 0,-1-2,1 0,31-4,-50 3,1 0,-1 0,1-1,0 1,-1-1,1 1,-1-1,1 0,-1 0,0 0,1-1,-1 1,0 0,0-1,0 1,0-1,0 0,0 0,0 0,-1 0,1 0,-1 0,1 0,-1-1,0 1,0 0,0-1,0 1,0-1,0 1,-1-1,0 1,1-1,-1 0,0 1,0-1,0 1,0-1,-1-2,0-1,0 0,-1 1,1-1,-1 0,0 1,0 0,-1 0,0-1,0 1,0 1,0-1,-1 0,0 1,0 0,0 0,-9-7,5 7,0 0,-1 0,0 0,0 1,0 1,0 0,0 0,-1 0,-11 1,-91 3,59 1,30-2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9:06.9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218 768,'3'1,"0"0,0 1,0-1,0 1,0 0,0 0,-1 0,1 0,-1 1,1-1,3 6,2 1,141 151,0 1,-118-133,-2 0,-2 2,47 64,-74-93,1 0,0 0,-1 0,1 0,-1 0,1 0,-1 0,1 0,-1 0,1 0,-1 0,0 0,0 0,0 0,0 1,0-1,0 0,0 0,0 0,0 2,-1-3,1 1,-1-1,1 0,-1 1,1-1,-1 1,0-1,1 0,-1 0,0 1,1-1,-1 0,0 0,1 0,-1 0,0 0,1 0,-1 0,0 0,1 0,-1 0,0 0,-1-1,-4 0,-1-1,1 0,0 0,-1-1,-7-5,-32-24,2-3,1-1,2-3,-39-46,15 16,37 42,-123-135,125 131,1-1,1-2,-25-48,42 69,1 0,0 0,1 0,1-1,0 0,1 0,0 0,1 0,0-1,2 1,-1-1,2 1,0 0,1-1,0 1,1 0,0 0,2 0,-1 0,2 1,0 0,0 0,1 0,15-20,3 4,1 0,1 2,1 1,2 1,0 1,1 2,2 1,55-27,-70 41,0 0,0 1,24-4,-34 8,1 1,0 0,0 0,-1 1,1 0,0 0,0 1,-1 1,12 2,-18-3,0-1,1 1,-1 0,0 0,0 1,-1-1,1 0,0 1,0-1,-1 1,1-1,0 1,-1 0,0 0,1 0,-1 0,0 0,0 0,1 3,-1 0,1 0,-2 0,1 0,0-1,-1 1,0 0,0 0,-1 8,-3 7,-1-1,0 0,-11 26,-126 332,135-362,1 0,-2-1,-17 25,13-21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9:08.1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1 269,'2'1,"1"-1,0 0,-1 1,1-1,-1 1,0 0,1 0,-1 0,0 0,1 0,-1 1,0-1,0 1,0-1,0 1,0 0,0-1,1 4,30 44,-29-40,1-1,0 0,0 0,9 9,-9-13,1 0,-1 0,1 0,0-1,0 0,0 0,0-1,0 1,1-1,-1-1,1 1,0-1,-1 0,1-1,0 0,-1 0,1 0,0-1,-1 0,8-1,1-2,1 0,-1-1,-1-1,1 0,-1-1,0 0,20-15,-26 16,-1 0,0-1,0 1,-1-2,0 1,0-1,-1 0,0 0,0-1,-1 1,0-1,-1 0,1 0,-2 0,1-1,-1 1,1-17,-2 1,0 1,-2-1,-1 0,0 1,-11-40,13 63,0 1,0 0,0-1,-1 1,1-1,0 1,0-1,0 1,0-1,0 1,0 0,0-1,0 1,0-1,0 1,0-1,0 1,0-1,0 1,0-1,1 1,-1 0,0-1,0 1,1-1,-1 1,0 0,0-1,1 1,-1 0,0-1,1 1,14 4,14 18,406 376,-359-344,-47-37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5:29.4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132 32,'-5'0,"1"1,-1-1,1 1,-1 0,1 0,0 0,-1 1,1-1,0 1,0 0,0 1,0-1,0 0,1 1,-1 0,-5 6,3-3,1 1,0 0,0 0,1 0,0 1,0-1,1 1,-5 16,5-16,0 1,1 0,1 0,0 0,0 1,0-1,1 0,1 0,0 0,0 0,0 0,1 0,1 0,-1 0,2 0,-1-1,9 15,-7-17,1 0,0 0,0-1,0 0,0 0,1 0,0-1,12 5,67 24,-16-6,-62-24,1 0,-1-1,0 0,1 0,-1 0,1-1,0-1,-1 0,1 0,0 0,-1-1,15-3,-20 3,0 0,0 1,0-1,0 0,0 0,-1-1,1 1,-1-1,1 1,-1-1,1 0,-1 0,0 0,0 0,0 0,0 0,0 0,0-1,-1 1,1-1,-1 0,0 1,0-1,1 0,-2 0,1 1,0-1,-1 0,1 0,-1 0,0 0,0 0,0 0,0 0,-1 0,1 0,-1 0,0 0,-1-4,-4-8,0-1,-1 1,0 1,-2-1,1 1,-2 1,0 0,-13-14,-102-91,95 92,22 19,1 1,-1 0,0 0,-1 1,0 0,1 0,-2 1,1 0,0 1,-1 0,1 0,-1 1,0 1,0-1,0 1,-12 1,0 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9:08.6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0 355,'0'-4,"4"-6,7-2,5-3,4-3,4-3,2 2,5-5,6-3,7-5,-1-2,-2 0,0 7,-7 2,-5 6,-2 7,-6 0,-7 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9:09.4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1 136,'4'0,"7"-4,5-7,4 0,4-4,2-3,-4-3,0 1,-1 1,-2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9:10.4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0,'5'0,"5"9,6 3,5 3,2 5,8 6,6 5,6 5,5 1,-1-1,-1-2,-2 1,-1-4,-7-4,-5-6,-4-2,-6-5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9:11.0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0 655,'1'-9,"0"-1,0 1,1 0,0 1,1-1,0 0,0 1,1-1,0 1,0 0,1 0,0 1,0-1,1 1,0 0,7-6,15-12,0 1,53-33,-50 35,502-334,-498 331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9:12.4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0 400,'0'-26,"1"0,2 0,0 0,2 0,0 1,2 0,1 0,14-31,-18 47,1 0,0 0,0 1,1 0,0 0,1 0,-1 0,1 1,1 0,0 1,-1 0,2 0,-1 1,1-1,0 2,0 0,0 0,1 0,-1 1,1 1,0-1,0 2,0-1,12 1,-7 0,0 1,0 1,-1 1,1 0,0 1,-1 0,0 1,0 0,0 2,0-1,23 15,-28-13,0 0,0 0,-1 1,0 0,0 0,-1 1,0 0,0 1,-1-1,0 1,-1 1,0-1,-1 1,0-1,4 21,-3-8,-2-1,-1 0,-1 1,0-1,-2 1,-1-1,-1 1,0-1,-2 0,-8 25,-10 18,-62 121,69-161,13-22,1 0,-1 0,1 0,0 1,0-1,0 1,0-1,0 1,1 0,-1 0,1 0,0 0,1 0,-1 5,1-9,0 1,1 0,-1-1,1 1,-1 0,1-1,0 1,-1-1,1 1,-1-1,1 1,0-1,0 1,-1-1,1 0,0 1,0-1,-1 0,1 0,0 0,0 1,0-1,0 0,-1 0,1 0,0 0,0 0,0-1,-1 1,1 0,0 0,0 0,1-1,33-11,-31 10,60-23,-2-3,-1-2,99-68,-127 65,-22 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9:14.4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60 812,'4'7,"1"0,0 0,0-1,1 0,-1 1,1-2,9 8,13 12,102 108,531 534,-646-654,-12-10,1-1,-1 0,0 1,0 0,0 0,0 0,0 0,-1 1,1-1,-1 1,0-1,0 1,0 0,0 0,1 5,-3-9,0 0,-1 1,1-1,0 0,0 0,0 1,0-1,0 0,0 0,-1 1,1-1,0 0,0 0,0 0,0 1,-1-1,1 0,0 0,0 0,-1 0,1 0,0 1,0-1,-1 0,1 0,0 0,0 0,-1 0,1 0,0 0,0 0,-1 0,1 0,0 0,-1 0,1 0,0 0,0 0,-1 0,1-1,-18-5,-15-15,-60-53,4-3,-115-129,193 194,-222-245,176 188,-88-143,128 183,1-1,2 0,-15-45,24 57,0 0,2-1,0 1,1-1,1 0,0 0,4-29,2 13,1 1,1-1,2 1,2 1,1 0,27-53,-31 71,1 0,0 0,1 1,1 0,0 1,1 0,0 1,1 1,0-1,1 2,0 0,1 1,0 0,1 1,22-8,-31 14,0 0,0 1,0 0,0 1,0-1,0 1,0 1,1-1,-1 1,0 0,0 1,0 0,-1 0,1 0,0 1,-1 0,0 0,1 1,-1 0,6 5,11 9,-1 2,0 0,28 36,-37-40,64 64,-53-57,0 0,-2 2,-1 0,-1 1,27 49,-41-62,-2 0,1 0,-2 1,0 0,0-1,-2 1,1 0,-2 0,0 0,-1 0,0 0,-1 0,0-1,-1 1,-7 18,2-10,0-1,-2 0,-1 0,0-1,-1 0,-2-1,0 0,-24 24,19-26,-1-2,-1 0,-44 24,45-28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9:15.8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63 294,'-10'13,"1"1,0 0,1 1,1 0,-7 21,13-34,0 0,0 0,0 1,1-1,-1 0,1 1,-1-1,1 1,0-1,0 0,0 1,1-1,-1 1,0-1,1 0,0 1,-1-1,1 0,0 1,0-1,2 2,-1 0,1-1,0 0,0-1,0 1,0 0,0-1,1 1,-1-1,1 0,0 0,5 1,5 2,0-1,0-1,0 0,0-1,29 1,-38-3,-1 0,1 0,0 0,-1-1,1 1,-1-1,0 0,1-1,-1 1,0-1,1 0,-1 0,0 0,0 0,-1-1,1 1,4-5,-4 2,0-1,0 0,-1 0,1-1,-1 1,-1 0,1-1,-1 0,0 0,1-12,6-35,-3 0,-1-1,-4 0,-4-58,3 111,0-1,-1 0,1 1,0-1,-1 0,1 1,-1-1,0 1,0-1,0 1,0-1,0 1,-1-1,1 1,-1 0,1 0,-1 0,0 0,0 0,0 0,0 1,0-1,0 0,-1 1,1 0,0 0,-1-1,1 1,-1 1,1-1,-1 0,1 1,-1-1,0 1,1 0,-1-1,0 2,0-1,1 0,-1 0,1 1,-1-1,-4 3,1-2,1 1,-1 0,0 0,1 0,-1 1,1 0,0 0,0 1,0-1,0 1,1 0,0 0,-1 1,1-1,1 1,-1 0,1 0,-6 11,1 14,0 0,2 1,-2 40,6-50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9:57.9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83 463,'2'23,"0"0,2-1,1 1,8 25,4 15,52 249,38 425,-84-552,-22-288,-8 41,-3 0,-3 1,-25-73,7 25,-28-107,-45-186,80 290,-14-186,36 266,2 0,1 0,2 0,0 0,3 1,0-1,11-30,-16 59,0 0,0 0,0 0,1 0,-1 1,1-1,-1 0,1 1,0-1,0 1,0 0,0-1,0 1,1 0,-1 0,1 1,-1-1,1 0,0 1,-1-1,1 1,0 0,0 0,0 0,0 1,4-1,-1 1,-1 0,1 1,-1 0,1 0,-1 1,0-1,1 1,-1 0,0 1,0-1,0 1,-1 0,8 6,30 19,71 36,-79-47,0 2,-1 0,-2 3,32 27,-58-45,-1 0,0 0,0 1,-1-1,1 1,-1 0,0 0,-1 0,1 0,-1 1,0-1,0 1,-1-1,1 1,0 11,-2-8,0 0,-1-1,0 1,-1-1,0 1,0-1,0 0,-1 1,-8 13,-6 8,-3-1,0 0,-2-2,-31 32,42-47,-6 7,-1-1,-1 0,-1-1,0-2,-1 1,-1-2,-31 15,30-19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9:59.0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286 0,'-1'8,"-1"0,0 0,-1 0,1-1,-2 1,1-1,-1 1,-9 12,6-8,-46 84,5 2,4 2,-38 128,78-212,0 1,0-1,2 1,0-1,1 1,1 24,1-36,-1 0,1-1,0 1,0 0,1 0,-1-1,1 1,0-1,1 1,-1-1,5 7,-5-9,0 0,1 0,-1 0,1 0,-1 0,1-1,-1 1,1-1,0 0,0 0,0 0,0 0,0 0,0 0,0-1,0 1,0-1,0 0,0 0,4-1,-1 1,0-2,0 1,1-1,-1 0,0 0,-1 0,1-1,0 0,-1 0,1-1,-1 1,0-1,0 0,0-1,-1 1,0-1,0 0,0 0,0 0,-1 0,0-1,3-6,5-11,-1-1,-1 0,-1 0,4-28,40-163,-51 208,0-1,0 1,0-1,-1 0,-1 1,1-1,-1 0,0 1,-1-1,0 1,-4-11,-3-6,-2 1,-14-23,16 31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9:59.8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1 187,'0'-2,"1"0,-1 0,1-1,0 1,0 0,0 0,0 0,0 0,1 0,-1 0,0 0,1 1,0-1,-1 0,1 1,0-1,0 1,0 0,0-1,0 1,0 0,0 0,2 0,54-19,21 5,2 3,145-3,-208 14,309-1,156-11,-420 3,-2-1,87-29,-128 33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5:41.3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1032,'21'-412,"-13"354,2 1,3 1,2 0,3 1,27-59,-34 92,1 0,2 1,0 1,1 0,1 1,1 0,36-30,-46 44,0 1,0 1,0-1,1 1,-1 1,1-1,0 1,-1 0,1 1,0 0,0 0,0 1,14 1,-2 0,0 1,0 1,0 1,26 9,-14 1,-1 1,0 1,-1 2,-1 1,-1 1,-1 1,-1 2,0 1,34 41,-35-34,-1 1,-1 2,-2 0,-1 1,-2 1,-2 1,-1 0,-2 1,-1 1,-2 0,-2 0,5 68,-10-38,-2 1,-4-1,-3 0,-3 0,-3 0,-32 101,-3-27,-113 239,132-314,48-89,2 0,0 2,0 1,52-31,109-45,-162 84,276-115,-69 32,-164 61,-46 23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00.6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0,'2'14,"0"0,0 0,1 0,1 0,0-1,1 0,6 13,13 38,49 255,-54-226,-17-85,0 1,1-1,0 0,0 1,1-1,0-1,0 1,1-1,8 11,1-3,1 0,26 20,-15-14,-10-7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01.9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10 548,'30'33,"-2"1,36 58,-18-25,557 747,-574-778,-6-6,33 53,-56-83,1 1,-1-1,0 1,1-1,-1 1,1 0,-1-1,0 1,0 0,1-1,-1 1,0 0,0-1,0 1,0 0,0-1,1 1,-1 0,-1 0,1-1,0 1,0 0,0-1,0 1,-1 1,-14-4,-24-20,-38-48,-110-130,172 183,-50-57,-177-209,194 220,3-2,-61-117,96 161,1-1,1 0,1-1,2 0,0 0,1 0,1 0,1-1,2-34,1 40,1 0,0 0,1 0,1 0,1 1,1 0,0 0,1 0,1 0,1 1,0 1,19-26,6 2,71-64,-85 86,1 0,1 2,0 1,1 0,35-14,-48 24,1 0,-1 1,0 0,1 1,-1 0,1 1,13 0,-21 1,-1 0,1 0,0 0,-1 1,1-1,-1 1,1-1,-1 1,1 0,-1 0,1 1,-1-1,0 0,0 1,1-1,-1 1,0 0,-1 0,1 0,0 0,0 0,-1 0,1 0,-1 0,0 1,0-1,0 0,0 1,0-1,0 1,0 0,-1-1,1 5,2 33,-2 0,-5 58,-1-2,5-59,-3 0,-1-1,-1 0,-2 1,-2-2,-1 1,-2-2,-26 55,35-84,1 0,-1 0,0-1,-1 1,1-1,-1 0,-6 6,-6 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02.7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0,'0'5,"4"10,7 8,6 4,4 7,3 2,3-1,1 4,0-6,-4 2,-2-6,0-3,-4-1,0-5,-4-6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03.2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49,'237'13,"-37"-2,440-9,-479-10,314-56,-445 61,-27 5,-15 4,-5-1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03.9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0,'1'5,"1"0,-1-1,1 1,0-1,0 1,0-1,3 5,4 8,73 139,-31-64,156 274,-199-348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05.1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1 464,'6'0,"0"1,1 0,-1 1,0-1,0 1,0 0,0 1,0-1,0 1,8 6,57 46,-41-30,523 470,-418-367,-101-96,120 121,-137-133,0 0,-1 2,-1 0,-1 1,21 44,-31-47,-12-21,-21-28,-571-693,568 682,-8-9,2-1,-45-80,74 115,2 1,0-1,1-1,0 0,2 1,-1-2,2 1,0 0,1-1,1 1,1-1,0 1,1-1,4-23,-1 25,1 0,1 1,0-1,1 1,1 0,0 1,0 0,2 0,-1 1,2 0,0 0,0 1,1 1,0 0,14-8,-11 8,1 0,0 1,0 1,1 1,0 0,1 1,-1 1,1 0,0 2,0 0,0 1,30 0,-39 3,1 1,-1 0,0 0,0 1,0 0,0 0,-1 1,16 9,61 47,-64-43,-15-12,0 0,0 0,0 0,-1 0,0 1,-1 0,1 0,-1 1,0-1,0 1,-1 0,4 10,-3-2,-1 0,-1 0,0 0,-1 1,-1 18,-3 21,-2 0,-3-1,-2 0,-2 0,-3-2,-2 1,-2-2,-3 0,-1-2,-32 49,40-75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06.0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0 276,'26'-24,"1"1,0 1,2 2,0 0,1 2,1 1,43-16,-20 12,1 3,1 2,94-14,-122 25,0 1,0 1,0 2,0 1,49 6,-73-5,0 0,-1 0,1 1,0 0,-1 0,1 0,-1 0,0 0,0 0,0 1,0 0,0-1,-1 1,1 0,-1 1,0-1,1 0,-2 1,1-1,0 1,-1-1,1 1,-1 0,0 0,0-1,0 8,1 11,0 1,-2-1,-3 39,0-20,-54 654,51-660,3-24,0 0,1 0,1 0,0 0,1 0,0 1,0-1,1 0,4 17,-5-27,1 0,-1 0,1 0,-1 0,1 0,0 0,0 0,-1-1,1 1,0 0,0 0,0-1,0 1,0 0,0-1,0 1,0-1,0 1,0-1,0 0,0 1,0-1,0 0,0 0,1 0,-1 1,0-1,0-1,0 1,0 0,0 0,0 0,1-1,0 0,49-19,-22 8,68-8,1 4,167-6,-234 20,205-4,-193 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06.9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0 206,'121'-3,"209"-35,113-54,-390 79,92-35,-119 36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07.4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1,'1'4,"0"1,0 0,1 0,-1-1,1 1,0-1,0 1,1-1,5 8,2 5,257 431,-208-366,-40-60,-2 1,-1 1,-1 0,13 29,-3 33,-8-23,-10-39,-1-2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08.5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0 348,'2'5,"-1"0,1 0,0 0,0 0,1-1,-1 1,1-1,0 0,0 1,1-1,-1-1,7 7,4 5,140 157,43 56,-192-221,39 51,-2 3,45 86,-72-101,-17-29,1-17,0 0,0 0,0 0,0 0,1 0,-1 0,0 0,0 0,0 0,0 0,1-1,-1 1,0 0,0-1,1 1,-1 0,0-1,1 1,-1-1,0 1,1-1,-1 0,1 1,-1-1,0 0,-17-16,2 0,0 0,1-2,-22-33,-44-93,36 63,23 43,-25-43,-45-108,81 162,1 0,1 0,2 0,1-1,1-1,1 1,2 0,2-41,1 58,0-1,1 0,0 0,1 0,0 1,2-1,-1 1,1 0,10-17,-12 25,0 0,0 0,1 0,-1 1,1-1,-1 1,1 0,0 0,1 0,-1 0,0 1,1-1,-1 1,1 0,0 1,0-1,-1 1,1 0,0 0,0 1,0-1,0 1,0 0,0 1,0-1,0 1,6 1,20 5,0 1,38 15,-58-19,0 1,0 1,0-1,-1 1,0 1,0 0,0 1,-1 0,11 11,-18-15,0-1,0 1,0-1,-1 1,1 0,-1 0,0 0,0 0,0 0,-1 0,0 0,1 0,-1 0,0 0,-1 0,1 0,-1 0,0 0,0 0,0 0,0 0,-3 5,-7 14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5:42.7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90 639,'-6'-23,"1"3,6 19,-1 1,1 0,-1 0,1-1,-1 1,1 0,-1 0,1 0,-1 0,1 0,-1 0,1 0,0 0,-1 0,1 0,-1 0,1 0,-1 0,1 0,-1 0,1 1,0-1,-1 0,1 0,-1 1,0-1,1 0,-1 1,1-1,-1 0,1 1,-1-1,0 1,1-1,-1 1,1 0,132 103,-52-39,668 553,-679-559,-38-34,-2 1,0 2,49 61,-78-87,1-1,-1 1,0 0,0 0,1 0,-2 0,1 0,0 0,0 1,-1-1,1 0,-1 0,1 1,-1-1,0 0,0 0,0 1,0-1,-1 0,1 0,-1 3,0-4,1 0,-1-1,1 1,-1 0,1-1,-1 1,1-1,-1 1,1-1,-1 1,0-1,1 1,-1-1,0 1,0-1,1 0,-1 0,0 1,0-1,1 0,-1 0,-1 0,-1 0,1 0,-1 0,1-1,-1 1,1-1,0 0,-1 0,1 0,0 0,-5-2,-24-19,0-1,1-1,2-1,-33-38,12 13,-809-903,846 938,-20-26,1-2,-27-48,52 79,-1 0,1 0,1-1,1 0,0 0,0-1,1 1,1-1,0 0,1 1,1-1,2-27,-1 36,0 0,1 0,-1 1,1-1,0 0,1 1,-1-1,1 1,0 0,0 0,0 0,1 0,0 1,-1-1,1 1,0 0,0 0,1 0,-1 1,1-1,-1 1,1 0,7-2,4-1,1 1,-1 1,1 0,0 1,28 0,14 2,146-6,-203 5,1 1,-1-1,0 1,0 0,0 0,0 0,0 0,1 1,-1-1,0 1,0-1,0 1,0 0,0-1,0 1,0 0,0 0,0 1,-1-1,1 0,0 0,-1 1,1-1,-1 1,1 0,-1-1,0 1,0 0,1 0,-1 0,1 3,1 5,-1 0,0 0,-1 1,0-1,0 17,1 12,6 25,-3 0,-2 0,-12 126,5-171,0 0,-2 0,0-1,-1 0,-1 0,-11 19,-70 98,61-97,1 2,-23 48,41-69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09.9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1 143,'0'-7,"1"0,0 1,0-1,0 0,1 0,0 0,0 1,1-1,0 1,0 0,1 0,-1 0,1 0,1 0,-1 1,11-10,-6 11,0 0,0 0,1 1,-1 0,1 1,0 0,0 0,14 1,88 3,-64 0,-35-2,1 1,-1 1,0 0,0 0,16 6,-27-8,0 1,0 0,0-1,0 1,0 0,0 0,0 0,0 1,0-1,0 0,-1 1,1-1,0 1,-1-1,1 1,-1 0,0 0,0-1,1 1,-1 0,-1 0,1 0,0 0,0 0,-1 1,1-1,-1 0,0 0,1 0,-1 1,0-1,0 0,-1 0,1 0,0 1,-1-1,1 0,-2 3,-12 29,-29 50,17-35,-12 17,25-47,1 1,2 0,-17 42,26-61,1 1,-1-1,1 1,0 0,0-1,0 1,-1 0,1-1,1 1,-1 0,0-1,0 1,1 0,-1-1,1 1,-1-1,1 1,0-1,-1 1,1-1,0 1,0-1,0 0,0 1,0-1,1 0,-1 0,0 0,0 0,1 0,-1 0,1 0,-1 0,1-1,-1 1,4 1,6 1,1 0,0 0,0-2,17 2,6 1,-18 1,0 1,0 0,0 1,-1 1,-1 1,1 0,-1 1,-1 0,23 21,-29-23,1-1,-1 2,-1-1,0 1,0 0,0 1,-1-1,-1 1,0 1,0-1,-1 1,0-1,-1 1,0 0,-1 0,2 15,-5-21,0 1,0 0,0 0,-1-1,0 1,0-1,0 1,0-1,-1 0,0 0,0 0,-1 0,0 0,1-1,-1 0,-1 1,-8 6,-10 6,-1 0,-36 19,25-16,-165 110,170-112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10.71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56,'5'0,"5"0,7 0,9 0,13 0,20 0,17 0,19-4,16-3,8-3,-2-1,-4 2,-6 2,-17 3,-20 1,-16 2,-14 1,-12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11.25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1,'0'5,"1"0,1-1,-1 1,1 0,0 0,0-1,0 1,1-1,5 8,1 3,248 378,-164-263,97 179,-77-66,-75-157,-23-52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12.4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169 657,'1'10,"2"0,-1-1,1 0,1 0,-1 1,2-2,-1 1,1-1,1 1,-1-1,12 11,1 6,215 292,66 98,-276-373,-18-21,-6-20,1-1,0 1,0-1,0 0,0 1,-1-1,1 1,0-1,0 0,-1 1,1-1,0 0,-1 1,1-1,0 0,-1 0,1 1,-1-1,1 0,0 0,-1 0,1 0,-1 1,1-1,0 0,-1 0,1 0,-1 0,1 0,-1 0,1 0,-1 0,1 0,0 0,-1 0,1-1,-1 1,0 0,-2-1,0 0,0 0,1-1,-1 1,0-1,0 0,1 0,-1 0,1 0,0 0,-1 0,-2-4,-28-39,17 22,-46-57,-151-203,155 197,-68-131,-38-146,146 315,3 0,2-2,1 0,4 0,-6-90,14 136,0-1,0 0,0 0,1 0,-1 0,1 1,1-1,-1 0,1 1,-1-1,1 1,0-1,1 1,-1 0,4-4,-4 6,0 1,0-1,0 1,1-1,-1 1,0 0,1 0,-1 0,0 0,1 1,0-1,-1 1,1-1,-1 1,1 0,-1 0,1 0,0 0,-1 0,1 1,-1-1,1 1,-1 0,1 0,-1 0,0 0,1 0,-1 0,4 3,15 10,1 0,-2 2,0 0,-1 1,0 1,-2 1,0 1,26 40,-5 1,-4 1,-2 2,-3 1,-3 1,20 83,-38-117,-3 0,0 1,-2-1,-2 48,-2-57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13.4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1,'5'0,"0"1,-1 0,1 0,0 1,0-1,-1 1,1 0,-1 0,0 0,1 1,-1 0,0-1,0 1,-1 1,1-1,-1 1,1-1,3 7,8 10,-1 1,16 32,-11-19,-4-8,68 104,-72-114,1-2,1 1,0-1,1-1,0-1,17 12,-20-19,0-1,0 0,0-1,0 0,0 0,1-1,-1-1,1 0,-1 0,1-1,-1-1,1 0,-1 0,1-1,-1-1,0 0,14-5,-23 7,0-1,1 1,-1 0,0-1,0 1,0-1,0 0,0 0,0 0,0 0,-1 0,1 0,-1 0,0-1,1 1,-1 0,0-1,0 1,-1-1,1 1,0-1,-1 0,1 1,-1-1,0 0,0 1,0-1,0 0,-1 1,1-1,-1 1,1-1,-3-4,-2-8,-2-1,1 1,-2 0,-12-18,10 16,-16-28,2-2,-18-50,123 214,304 530,-371-621,44 92,-49-103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14.2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1 132,'189'-9,"233"-40,-135 11,-175 24,89-7,-165 22,-12 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14.7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0 324,'7'-2,"0"1,-1-1,1 0,-1-1,1 0,-1 0,0 0,0-1,-1 1,8-7,19-11,30-7,1 3,1 3,111-23,315-37,-277 52,-40 0,-144 26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15.5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1,'3'1,"0"0,-1 1,1-1,0 1,0 0,-1-1,0 1,1 0,-1 1,0-1,0 0,4 6,2 1,359 428,-155-117,-208-313,1 1,-1 0,-1 0,1 1,-2-1,1 1,2 13,-3-1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23.87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97 1106,'45'63,"345"577,-222-366,109 187,-237-390,55 90,-83-147,-9-16,-15-28,-237-348,110 177,-226-393,275 424,-110-293,183 417,2-1,3 0,-11-78,21 109,0-1,2 1,0-1,1 1,0 0,2-1,0 1,0 0,2 0,0 1,1-1,0 1,1 0,14-20,0 7,2 1,0 2,2 0,1 2,33-24,-6 10,109-57,-119 73,1 1,0 2,2 2,-1 2,74-12,-101 23,1 1,-1 1,1 0,-1 2,0 0,1 1,-1 0,0 2,0 0,0 1,0 1,-1 1,0 0,-1 1,1 1,-2 0,20 16,-18-11,-1 2,0 0,-2 1,0 0,0 1,-2 0,0 1,-2 1,0 0,-1 0,-1 1,0 0,-2 1,-1-1,0 1,-2 0,-1 0,0 29,-2-19,-2 0,-2 0,-1 0,-1-1,-2 0,-1 0,-1 0,-2-2,0 1,-3-1,0-1,-23 30,-30 30,-4-4,-3-2,-112 93,168-158,-1 0,0-2,-1 0,0-1,-1-1,-1-1,0-1,-45 14,66-24,0 0,0-1,0 1,0-1,-1 0,1 0,0 0,0 0,-1 0,1 0,0 0,0-1,0 1,0-1,-1 0,1 1,0-1,0 0,0 0,0 0,1-1,-4-1,-5-9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24.7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34 0,'-1'107,"3"120,-2-224,0 0,1 0,-1 1,1-1,-1 0,1 0,0 0,0 1,0-1,1-1,-1 1,1 0,0 0,-1 0,1-1,0 1,1-1,-1 1,0-1,1 0,-1 0,1 0,0 0,0-1,3 2,-4-2,1-1,0 1,-1-1,1 0,0 0,0 0,-1 0,1-1,0 1,-1-1,1 0,0 1,-1-1,1 0,-1 0,0-1,1 1,-1-1,0 1,0-1,0 0,0 1,0-1,0 0,0 0,0-1,-1 1,1 0,-1 0,2-4,0-1,1 0,-1-1,-1 1,1-1,-1 0,0 1,-1-1,0 0,0 0,-1 0,0 0,0 0,-1 0,0 0,0 0,-1 0,0 1,0-1,-1 1,0-1,-1 1,-4-8,0 0,-2 1,1-1,-2 2,0-1,0 2,-1 0,-1 0,0 1,-19-13,15 14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5:43.8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 5,'-1'60,"0"-24,1 0,9 63,-7-87,1-1,0 1,1-1,0 0,0 0,2 0,-1 0,1-1,1 0,0-1,0 1,13 11,-11-12,0 0,1 0,0-1,1-1,0 0,0 0,1-1,-1-1,1 0,1 0,-1-1,1-1,-1 0,1-1,0 0,0-1,0 0,0-1,0-1,0 0,0 0,-1-1,1-1,0-1,-1 1,0-2,0 0,13-7,1-1,6-3,35-25,-60 37,-1-1,1 0,-1 0,-1 0,1-1,-1 0,0 0,0 0,-1 0,1-1,4-10,-8 13,-1 0,1 1,-1-1,0 0,0 1,0-1,0 0,0 1,-1-1,0 0,1 1,-2-1,1 1,0-1,-1 1,1-1,-1 1,0 0,0 0,0 0,-1 0,1 0,-1 1,-5-6,-5-3,0 0,-1 0,-29-15,3 3,-119-60,142 75,-1 2,0 0,-1 1,1 1,-1 0,0 2,-25-1,21 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25.3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0 290,'85'-4,"128"-23,-59 6,337-50,-354 43,205-69,-264 66,-53 20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26.01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1,'3'1,"0"1,-1 0,1 0,0 0,-1 1,1-1,-1 0,0 1,0 0,0-1,0 1,0 0,2 6,2 0,168 232,6 7,-142-191,81 130,-109-166,-4-4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30.7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1 298,'0'-16,"0"1,1-1,1 0,1 1,0-1,1 1,10-26,-11 34,0 0,1 1,0-1,1 1,-1 0,1 0,0 1,1-1,0 1,-1 0,1 1,1-1,-1 1,1 1,0-1,-1 1,2 0,7-2,39-8,1 3,0 3,81-2,-84 6,-34 2,208-6,-185 7,1 3,-1 1,57 14,-87-15,0 0,0 1,-1 0,0 1,1 0,-2 1,1 0,0 0,-1 1,-1 0,1 0,-1 1,10 12,-10-8,0 0,-1 1,0-1,-1 1,-1 1,0-1,0 1,-2 0,0 0,2 15,-3-12,-1 0,-1 0,-1 0,0 0,-1-1,-1 1,0 0,-1-1,-1 0,-1 0,0 0,-12 21,2-11,0 0,-2-1,-1 0,0-2,-2 0,-24 19,37-36,-1-1,1 0,-1 0,-18 5,514-60,-310 25,-88 12,-30 3,80-2,-111 15,-10 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31.3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0 352,'3'0,"0"-1,0 0,-1 0,1 0,0 0,-1 0,0-1,1 1,-1-1,4-3,10-5,65-26,163-47,93 2,57-17,-310 76,-54 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32.3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0 114,'6'-1,"-1"-1,0 1,0-1,0-1,0 1,-1-1,7-3,10-6,26-9,82-24,-113 41,-1 0,1 1,0 1,0 1,0 0,0 0,0 2,0 0,26 6,-39-6,1 0,-1 0,0 0,0 0,0 1,0-1,0 1,0 0,0 0,0 0,-1 1,1-1,-1 0,0 1,0 0,0-1,0 1,0 0,0 0,-1 0,1 0,-1 0,0 1,0-1,0 0,0 1,-1-1,0 0,1 1,-1 4,-1 10,-1-1,0 0,-2 0,-9 29,9-30,-17 53,-4-1,-2-1,-54 96,80-161,-1 0,1 0,0 0,0 0,0 0,0 0,0 1,1-1,-1 0,1 0,-1 1,1-1,0 0,0 5,1-6,0 0,-1 0,1 0,0-1,0 1,0 0,0-1,0 1,0 0,0-1,0 1,0-1,0 0,0 1,1-1,-1 0,0 0,0 1,0-1,0 0,1 0,-1 0,0-1,0 1,0 0,0 0,1-1,-1 1,2-1,76-20,-53 13,1 1,46-6,-67 13,1-1,-1 1,1 0,0 1,-1-1,1 1,-1 0,1 1,-1 0,0 0,0 0,0 1,0 0,0 0,0 0,6 6,-10-7,1 1,-1-1,1 1,-1 0,0 0,0 0,0 0,0 0,-1 0,1 1,-1-1,0 1,0-1,0 1,-1-1,1 1,-1-1,0 1,0 0,0-1,0 1,0 0,-1-1,0 1,0-1,0 1,0-1,0 0,-4 6,-4 10,-2 0,0 0,-27 32,16-23,-98 142,-148 211,266-379,-2 5,0-1,-1 1,0-1,0 0,-10 7,4-6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33.4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0,'172'159,"150"157,-297-285,-1 1,-1 1,-2 2,30 68,47 156,-91-241,68 215,-27-77,112 248,-123-340,-25-46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34.3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1 772,'1'-8,"1"1,0 1,1-1,0 0,0 0,0 1,1 0,0 0,0 0,0 0,9-8,-5 5,26-31,2 2,1 2,74-55,140-77,-170 118,2 3,2 3,3 5,0 3,141-36,-203 67,0 0,0 2,0 1,0 1,0 1,0 2,1 0,-1 2,-1 1,33 10,-38-8,0 0,-1 2,0 0,-1 2,0 0,0 0,-1 2,-1 0,0 1,-1 1,0 0,-2 1,16 22,-7-3,-2 2,-1 0,-2 1,-1 1,-3 1,-1 0,-1 0,-3 1,-1 1,-2-1,-2 1,-2 0,-2 0,-1 0,-10 52,9-82,-1 0,0 0,0 0,-2-1,1 1,-1-1,-1-1,0 1,0-1,-1 0,-18 17,-3-2,-2-1,-50 30,80-53,-16 11,-1 0,-1 0,0-1,0-1,-1-1,0 0,-29 7,-32 6,40-11,-72 13,88-22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35.4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0,'-13'232,"0"-30,11-126,4 201,-2-275,0 1,0-1,1 0,-1 1,1-1,-1 1,1-1,0 0,0 0,0 1,0-1,0 0,1 0,-1 0,1 0,-1 0,1 0,0-1,0 1,-1-1,1 1,3 1,-2-2,1 0,-1 1,1-1,-1 0,1-1,0 1,-1-1,1 0,0 0,0 0,-1 0,1 0,4-2,0 0,0 0,-1 0,1-1,-1 1,0-2,1 1,-1-1,-1 0,1-1,-1 0,0 0,0 0,8-9,-10 8,-1 1,0-1,0 0,0 1,-1-2,1 1,-2 0,1 0,-1 0,1-1,-2 1,1-1,-1 1,0-1,0 1,-3-12,-2-3,-1 1,0 1,-18-36,-3-8,13 32,-1 1,-1 1,-38-51,-13-24,54 82,1-1,-13-38,18 38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36.15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1 253,'0'-5,"0"0,0 1,1-1,-1 0,1 1,0-1,3-8,-3 11,0 0,0 1,1-1,-1 0,1 0,-1 1,1-1,-1 1,1 0,0-1,0 1,0 0,0 0,0 0,0 0,0 0,0 1,0-1,3 0,98-20,2 5,169-5,-229 19,881-78,-854 67,112-15,-182 29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36.79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1,'1'25,"2"1,0-1,2 1,0-1,2 0,19 44,78 139,-87-178,134 216,26 47,-169-273,-2-4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5:45.3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0 778,'16'-12,"0"0,1 1,0 1,0 0,26-9,-4 1,98-58,148-110,18-10,-206 140,183-115,-317 206,15-12,-2-1,-35 26,17-23,0-2,-81 31,91-43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43.2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0,'1'32,"0"-1,2 0,2 0,1 0,1 0,1-1,2 0,19 40,38 62,7-4,113 151,-159-231,-21-29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43.7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1 372,'12'-11,"0"0,0 1,1 1,1 0,0 1,0 0,0 1,27-9,12 0,65-11,-60 15,1026-183,-886 170,-157 18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44.6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0 142,'14'-14,"-6"6,0-1,0 2,1-1,0 1,1 1,0-1,0 2,0-1,11-3,20-4,0 1,0 2,75-7,-86 15,1 0,-1 2,1 2,0 1,57 13,-78-14,0 1,0 0,-1 1,0 0,1 0,-2 1,1 0,0 1,-1 0,0 0,11 13,-14-13,-1 0,0 0,0 1,0-1,-1 1,0 0,0 0,-1 1,0-1,0 0,-1 1,0-1,0 1,-1 0,0-1,-1 10,-4 27,-1 0,-3-1,-1 0,-2 0,-25 56,-105 198,139-291,-17 32,-23 45,-59 85,73-134,24-28,23-16,-9 5,84-40,3 4,180-50,-212 71,-12 4,-1 3,2 2,95-8,-117 18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46.0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59 278,'25'29,"0"1,-2 1,35 64,-17-26,445 671,-479-728,7 8,-2 0,0 0,-1 2,-1-1,13 41,-23-61,0-1,1 0,-1 0,0 0,0 0,0 1,0-1,0 0,0 0,0 0,0 0,0 1,0-1,0 0,0 0,1 0,-1 1,0-1,-1 0,1 0,0 0,0 1,0-1,0 0,0 0,0 0,0 1,0-1,0 0,0 0,0 0,0 1,-1-1,1 0,0 0,0 0,0 0,0 0,0 0,-1 1,1-1,0 0,0 0,0 0,-1 0,1 0,0 0,0 0,0 0,-1 0,1 0,0 0,0 0,0 0,-1 0,-14-9,-15-20,-371-520,361 489,-141-242,153 246,4 0,1-2,-24-101,45 151,-1-4,0-1,1 0,-1-26,3 37,0-1,0 0,1 0,-1 0,1 1,-1-1,1 0,0 1,0-1,0 0,0 1,1-1,-1 1,1 0,-1-1,1 1,0 0,0 0,0 0,0 0,0 1,0-1,5-2,8-3,0 2,0 0,1 0,-1 1,1 1,27-1,-32 3,0 0,0 1,1 1,-1 0,0 0,0 1,0 1,0 0,0 0,12 6,-18-5,1 0,-1 0,0 1,0 0,-1 0,0 0,0 0,0 0,0 1,-1 0,0 0,0 0,4 12,2 9,9 51,-16-71,7 54,-2-1,-2 2,-4-1,-6 74,4-130,1 0,-1-1,0 1,-1-1,1 0,-1 1,0-1,0 0,0 0,0 0,-1 0,1-1,-1 1,0 0,0-1,-1 0,1 0,-1 0,1 0,-9 4,-4 1,-1 0,1-2,-2 0,-17 4,-8 3,-24 7,40-13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46.87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163 1,'-5'1,"-1"1,1 0,-1 0,1 1,0 0,0 0,0 0,1 0,-1 1,-7 7,-2 1,6-6,1 1,0-1,1 1,-1 1,1 0,0-1,1 2,0-1,1 1,-1-1,1 1,1 0,0 1,0-1,1 1,0-1,1 1,0-1,0 13,2-19,-1 1,1-1,0 1,0 0,1-1,-1 1,1-1,-1 0,1 0,0 1,0-1,1 0,-1-1,0 1,1 0,0-1,0 1,0-1,0 0,0 0,0 0,0 0,1-1,4 2,10 4,0-1,1 0,26 3,-33-7,43 7,-1-2,1-2,0-3,0-2,-1-3,94-16,-144 18,0 0,0 0,0 0,0 0,0-1,0 1,-1-1,1 0,0 0,-1 0,0-1,1 1,-1-1,0 0,0 0,-1 0,4-4,-5 4,0 1,0-1,0 0,0 1,-1-1,1 0,-1 1,0-1,1 0,-1 0,-1 0,1 1,0-1,-1 0,1 0,-1 1,0-1,0 0,0 1,0-1,0 1,-1-1,1 1,-1 0,-2-4,-5-5,-1 0,-1 0,0 1,0 0,-1 1,0 0,0 1,-22-11,4 5,-1 1,-57-16,68 24,-1 2,0 0,-41 1,34 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47.7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1 130,'96'-5,"172"-31,35-3,-245 35,-1-2,112-27,-143 26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48.4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1,'38'37,"32"33,230 341,-86-108,-211-298,122 172,-101-136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54.5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1 361,'1'5,"1"0,0 0,0 0,0 0,1-1,-1 1,1-1,6 8,3 6,317 472,-79-126,-30 17,-206-345,-12-30,0 1,0 0,1-1,0 1,0-1,1 0,0 0,0-1,5 6,-39-61,-237-277,28-19,222 316,1-1,1 0,2-1,2-1,-14-59,16 42,3 0,2 0,3-67,2 35,4 1,3-1,29-123,-36 201,0 0,0 0,0 0,1 0,0 0,0 1,0-1,0 1,0-1,1 1,-1-1,1 1,0 0,0 1,0-1,1 0,-1 1,1 0,-1-1,1 1,0 1,-1-1,1 1,0-1,0 1,0 0,0 0,1 1,-1-1,0 1,0 0,0 0,0 1,1-1,-1 1,0 0,0 0,0 0,0 0,0 1,-1-1,1 1,0 0,4 4,10 5,-1 1,-1 1,0 1,-1 0,20 24,62 89,-70-89,-15-22,27 37,48 89,-78-126,-2 0,1 0,-2 1,-1 0,0 0,-1 0,0 1,-2 0,0-1,-1 34,-2-47,1 1,-1-1,-1 1,1-1,-1 0,0 1,0-1,0 0,0 0,-1 0,1-1,-1 1,0-1,0 1,-1-1,1 0,-1 0,-4 3,-8 4,-1 0,-1-1,-19 7,1 0,-179 85,192-89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55.5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142 1,'-2'14,"0"1,-1-1,-1 1,0-1,-1-1,-7 16,-7 20,8-15,-7 18,2 0,3 1,1 1,-5 75,16-108,-1-5,2-1,0 1,0 0,1-1,6 26,-6-38,-1-1,1 1,0-1,0 1,1-1,-1 1,1-1,-1 0,1 1,0-1,-1 0,1 0,0-1,0 1,1 0,-1 0,0-1,0 0,1 1,-1-1,1 0,-1 0,1 0,0-1,-1 1,1-1,0 1,-1-1,1 0,0 0,0 0,-1 0,1 0,0-1,-1 1,1-1,0 0,4-2,12-3,0-1,-1-1,0 0,0-1,0-2,31-23,89-89,-113 100,-21 20,-1 0,1-1,-1 1,0-1,0 0,0 0,0 0,-1 0,0 0,0 0,0-1,0 1,-1-1,1 1,0-6,-2 4,-1-1,1 1,-1-1,-1 1,1 0,-1-1,0 1,0 0,-1 0,-4-8,-2-3,0 0,-2 1,1 0,-2 1,0 0,-26-24,24 28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56.2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0 371,'17'-2,"0"-1,0 0,-1-2,1 0,-1-1,30-15,-4 2,41-15,277-104,-269 109,1 3,97-14,54 20,-34 5,-175 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5:46.2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1,'0'5,"1"0,0 0,0 0,1 0,-1 0,1 0,1-1,-1 1,0 0,1-1,5 7,43 48,-36-42,283 285,-230-236,104 87,-103-96,119 128,-171-162,28 47,1 3,-32-57,1-5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0:57.2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0,'1'8,"0"0,0 0,1 0,-1 0,2 0,-1 0,1-1,0 1,1-1,7 12,7 7,30 35,-3-6,65 90,19 27,-122-161,-1 1,-1-1,0 1,-1 0,0 0,-1 1,2 13,-4-15,2-1,-1 1,1 0,1-1,-1 1,2-1,0 0,0 0,1-1,6 9,-7-12,0 1,0-1,0 0,-1 1,-1 0,6 12,-3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03.4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0,'0'5,"5"10,10 8,8 4,9 12,12 12,9 7,8 13,4 2,4 3,-5-6,-4-12,-8-10,-8-8,-11-8,-8-8,-6-4,-8-5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04.0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1 374,'6'-2,"0"0,0 0,-1 0,1-1,0 0,-1 0,0-1,0 1,0-1,0 0,0-1,5-6,4-2,177-137,-152 124,1 1,1 3,54-21,4 3,-76 34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05.35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1 144,'0'-4,"1"-1,0 1,0 0,1 0,-1 0,1 0,0 0,0 0,0 0,1 1,-1-1,1 1,0 0,0 0,0 0,0 0,0 0,1 0,-1 1,1 0,7-4,6-2,-1 0,2 0,29-7,-17 8,0 0,1 2,0 2,35 0,-49 3,0 0,0 2,1 0,-2 1,1 0,0 1,-1 1,32 14,-41-15,-1 0,1 0,-1 1,0 0,0 0,0 0,-1 1,0 0,0 0,0 0,-1 0,0 1,0 0,3 7,-4-3,1-1,-1 1,-1 0,0 0,-1 1,0-1,-1 0,-1 20,-5 8,-2 0,-1-1,-2 0,-21 49,-39 76,-128 214,177-338,19-29,9-9,21-17,35-31,-25 20,2 2,1 1,1 2,71-27,-90 40,-3 1,1-1,0 0,31-6,-38 12,2 0,-1 0,1-1,0-1,-1 0,26-15,-23 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06.63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284 845,'0'8,"1"1,1 0,-1-1,2 1,-1-1,1 1,7 14,37 59,-26-49,97 170,209 269,-317-459,4 2,-2 0,0 0,-1 2,0-1,-2 1,14 32,-33-55,-7-16,-76-118,-110-225,115 200,-54-88,-155-313,243 432,50 121,1 0,0 0,1 0,0 0,0-1,2 1,0 0,2-22,-1 31,1 0,-1 0,1 0,-1 0,1 0,0 0,0 1,1-1,-1 1,1-1,0 1,0 0,0 0,0 0,1 1,-1-1,1 1,-1 0,1 0,0 0,0 0,0 1,0-1,0 1,0 0,6-1,13-1,1 0,-1 2,39 1,-32 1,0-1,-8-1,1 0,-1 2,0 1,0 0,0 2,0 0,31 12,-49-14,0 1,0-1,-1 1,1 0,-1 1,0-1,0 0,0 1,0 0,-1 0,1 0,-1 0,0 0,0 0,-1 0,1 1,-1-1,0 0,0 1,0-1,-1 1,0 0,0-1,0 1,-1 8,-1 10,-1-1,-2 1,-11 38,-63 135,23-66,27-71,14-39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07.74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 0,'-2'54,"1"-14,4 46,-3-76,2-1,-1 1,1-1,1 0,-1 1,2-1,-1-1,1 1,1 0,6 10,-6-15,0 0,0 0,0 0,0 0,1-1,-1 0,1 0,0 0,0-1,0 0,0 0,0 0,1-1,-1 0,0 0,13-1,-14 1,1-1,-1 0,1 0,-1 0,0-1,1 0,-1 0,0 0,1-1,-1 0,0 0,0 0,0 0,-1-1,1 0,-1 0,1 0,-1 0,0-1,4-4,-8 6,1 0,0 0,0 0,-1 1,1-1,-1 0,0-1,0 1,1 0,-1 0,-1 0,1 0,0 0,0 0,-1 0,1 0,-1 0,1 0,-1 0,0 1,0-1,0 0,0 0,0 1,-1-1,1 0,0 1,-1-1,1 1,-1 0,-2-3,-8-5,0-1,0 1,-16-7,20 10,-14-8,4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08.4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1 652,'9'-7,"1"-1,0 1,1 0,12-5,-4 2,956-500,-929 486,86-36,-110 54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09.06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0 430,'5'0,"6"0,5 0,10-4,18-7,21-10,21-11,20-4,6-1,6-4,6-3,-4 1,-13 7,-16 1,-18 2,-14 7,-10 7,-16 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09.8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1,'1'8,"1"0,0 0,1 0,0 0,0-1,0 1,1-1,0 0,1 0,6 8,5 10,71 106,-62-98,-1 2,-2 0,-2 1,-1 1,20 56,80 227,-108-295,9 17,-2 1,-2 0,19 82,-32-102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12.8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192 821,'-3'-3,"1"0,-1 1,0 0,0-1,0 1,0 0,0 0,-5-1,-4 6,8 17,6 0,0 0,2 0,0-1,1 1,14 35,53 94,-46-99,356 622,37-18,-372-582,169 239,-215-310,-1 0,1 0,-1 0,1-1,0 1,-1 0,1 0,0 0,0-1,-1 1,1 0,0-1,0 1,0-1,0 1,0-1,0 1,0-1,0 0,1 1,-1-17,-18-33,-42-40,-90-103,33 44,-615-937,694 1023,-22-37,-63-145,107 209,3 0,0-1,3-1,1 1,1-2,3 1,0-1,3-47,2 62,1 0,0 0,2 1,1-1,0 1,2 0,1 1,0-1,1 1,2 1,0 0,1 0,1 2,0-1,2 1,30-28,-24 26,1 1,1 2,0 0,36-19,-43 29,0 0,0 1,1 0,0 1,0 2,0-1,0 2,29-1,-25 2,0 1,0 1,-1 0,1 2,0 0,-1 2,1 0,-1 1,-1 1,1 1,-1 1,0 1,30 21,-20-10,-2 2,0 1,-2 2,-1 0,-1 2,-1 0,31 53,-31-41,-2 0,-2 2,-1 0,-3 1,16 75,-28-107,-1 0,0 1,-1-1,0 0,0 1,-2-1,1 1,-1-1,-1 0,0 0,-1 0,0-1,0 1,-8 11,-7 9,-2-1,-1 0,-26 26,37-42,-51 41,47-43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5:48.5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1,'1'12,"0"1,1 0,0-1,1 1,1-1,0 0,0 0,1 0,1-1,0 0,9 13,12 14,57 61,-20-25,-54-61,12 16,1-1,1-1,1-1,55 43,-77-68,-1 1,0-1,0 0,1 0,-1 0,0 0,1 0,-1-1,1 1,0-1,-1 0,1 0,-1 0,1 0,-1 0,1 0,-1-1,1 1,-1-1,1 1,-1-1,1 0,3-2,4-3,-1 0,0-1,0 0,11-11,6-5,-4 8,1 1,0 1,34-14,-38 19,0 0,0-2,-1 0,-1-1,0-1,26-23,-41 33,0 0,0 0,0 0,-1 0,1-1,-1 1,1-1,-1 1,0-1,0 0,0 0,0 1,0-1,-1 0,0 0,1 0,-1 1,0-1,0 0,0 0,-1 0,1 0,-1 0,1 1,-1-1,0 0,-2-4,-4-4,1 0,-2 0,0 0,-17-18,-1 0,-19-17,37 39,0 0,0-1,1 0,0 0,0-1,1 1,-8-16,19 25,1 0,-1 1,1 0,-1 0,1 0,-1 0,6 5,33 20,-2 3,-1 1,-1 1,40 44,33 26,-3-7,139 108,-180-156,-55-32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14.0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1,'-4'4,"1"0,1 1,-1-1,1 1,-1 0,2 0,-1 0,0 0,1 0,0 1,0-1,0 9,0 68,1-79,2 23,0 1,2-1,1-1,1 1,1-1,12 28,-15-43,0-1,0 0,1 0,0 0,1 0,0-1,0 0,1 0,0-1,0 1,1-2,0 1,0-1,1 0,-1-1,1 0,0 0,15 5,-18-9,0-1,0 1,0-1,0 0,0 0,0-1,0 0,0 0,0 0,0-1,0 0,0 0,-1-1,1 1,-1-1,1 0,-1-1,0 1,6-7,13-10,-1-2,31-37,-33 35,9-8,-8 10,-1-1,-1-2,31-49,-50 73,-1-1,1 1,0-1,-1 1,1-1,-1 1,1-1,-1 0,0 1,0-1,0 0,0 0,0 1,0-1,0 0,0 1,-1-1,1 0,-1 1,1-1,-1 1,0-3,-1 1,-1 1,1-1,0 0,0 1,-1 0,0-1,1 1,-1 0,0 0,-4-2,-3-1,0 1,0 0,0 1,0 0,0 1,-16-2,-35 0,23 2,-46-8,70 7,1 0,0-1,0-1,0 0,1 0,-1-1,-12-10,1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15.0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0,'-1'109,"4"-1,32 199,7-134,100 265,120 145,-181-430,140 200,-158-268,4-2,3-3,122 107,197 141,-386-325,0 0,0 0,0 0,0 0,-1 1,0-1,4 6,0 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15.89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0,'1'16,"0"-1,1 1,1-1,0 0,1 0,1 0,10 22,57 95,-51-98,282 453,-241-399,-49-70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16.5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1 416,'7'-1,"1"0,-1 0,0-1,1-1,-1 1,0-1,7-4,31-11,-31 15,761-166,-483 129,544-83,-523 82,-297 40,-8 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17.29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0,'1'12,"0"-1,1 0,0 0,1 0,0 0,1 0,0 0,1-1,0 0,8 13,11 14,39 44,-31-41,215 253,81 109,-133-95,-184-287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18.8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1 330,'26'-30,"-19"22,-1 0,2 0,-1 1,1 0,1 0,10-7,66-37,181-78,-234 117,1 1,-1 1,2 2,-1 1,1 1,0 3,0 0,1 2,50 6,-80-5,0 0,0 1,-1 0,1 0,0 1,-1-1,1 1,-1 0,0 0,0 0,1 1,-1 0,-1 0,1 0,0 0,-1 0,4 5,-4-3,0 1,0-1,-1 1,0 0,0 0,0 0,-1 0,0 1,0-1,0 0,-1 1,0 8,-2 7,0-1,-1 0,-1-1,-1 1,0-1,-2 1,-13 26,-78 131,69-129,-7 8,-2-1,-54 62,48-84,54-32,8-5,128-40,-2-7,153-75,-23 9,-34 22,-211 80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19.4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1 619,'0'-2,"1"0,0 0,-1 1,1-1,0 0,0 1,0-1,0 0,0 1,0-1,1 1,-1-1,1 1,-1 0,1 0,-1 0,1 0,-1 0,4-1,37-19,-40 20,655-237,14 36,-396 122,-255 74,9-3,-1 0,1 2,0 2,1 0,39 0,-40 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20.4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0 131,'1'-1,"-1"0,1-1,-1 1,1 0,0 0,-1-1,1 1,0 0,0 0,0 0,0 0,0 0,0 0,0 0,0 1,0-1,1 0,1-1,30-14,-26 13,20-8,0 1,1 1,1 2,48-7,123-2,-78 8,-60 2,-35 2,0 1,1 1,-1 1,33 4,-57-2,-1-1,0 0,1 1,-1 0,0 0,1-1,-1 1,0 0,0 1,0-1,0 0,0 1,0-1,0 1,-1-1,1 1,0 0,-1 0,1 0,-1 0,0 0,2 3,-2-1,0 1,0-1,0 1,0-1,-1 1,1 0,-1-1,0 1,-1 0,-1 8,-1 3,-2-1,0 0,0 1,-1-2,-16 27,-73 88,26-40,68-87,-1 0,1 0,0 0,0-1,0 1,0 0,0 1,0-1,1 0,-1 0,1 0,-1 0,1 3,0-3,0-1,1 0,-1 0,0 0,0 0,1 0,-1 0,1 0,-1 0,1 0,-1 0,1-1,0 1,0 0,-1 0,1 0,0-1,0 1,1 1,4 1,1 0,0-1,-1 0,1 0,0 0,12 1,-17-3,6 2,62 10,77 23,-127-29,-1 1,0 1,0 0,-1 2,0 0,-1 1,0 0,26 24,-38-30,0 0,0 1,-1-1,0 1,0 0,0 0,0 0,-1 1,0-1,-1 1,1-1,-1 1,-1 0,1 0,-1 0,0 0,-1 1,1-1,-2 0,1 0,-1 0,0 0,0 0,-1 0,0 0,0 0,-1-1,0 1,-3 6,-11 16,0-1,-2-1,-1-1,-44 45,58-65,-51 53,-3-3,-1-3,-4-2,-1-4,-137 75,183-112,1-1,-2-1,1-1,-1 0,0-2,-32 5,20-8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21.6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0 345,'1'-1,"-1"0,0 0,1 0,-1 0,1 0,0 1,-1-1,1 0,0 0,-1 1,1-1,0 1,0-1,-1 0,1 1,0-1,0 1,0 0,0-1,0 1,0 0,0 0,0-1,0 1,1 0,33-6,-26 5,275-53,116-18,-218 47,-2-9,266-85,-417 109,-7 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22.24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1,'1'13,"0"0,1 1,1-1,0 0,1 0,0-1,1 1,9 16,61 94,-61-102,91 120,8 13,-63-82,-23-35,27 49,-44-64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7:23.0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5:50.5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1 716,'7'2,"1"1,0-1,-1 1,0 0,0 1,0 0,0 0,0 1,-1-1,10 10,5 2,772 607,-563-436,-208-169,0-1,0 0,-2 1,0 1,-1 0,-1 2,16 23,-33-43,-1-1,0 1,1-1,-1 0,0 1,1-1,-1 1,0-1,1 1,-1-1,0 1,0-1,0 1,0-1,1 1,-1-1,0 1,0-1,0 1,0-1,0 1,0-1,0 1,0 0,0-1,-1 1,1-1,0 1,-1 0,-13-6,-21-21,-72-72,-125-151,171 180,-58-66,5-5,-170-275,266 382,2-1,0 0,3-2,0 0,3 0,-9-53,16 73,1 0,1-1,0 1,1-1,1 1,0 0,1-1,1 1,1 0,0 0,1 0,1 1,0 0,1 0,0 0,19-25,-23 36,1 0,-1 0,1 0,0 0,0 1,0 0,1 0,-1 0,1 0,-1 1,1 0,0 0,0 0,0 1,0-1,0 1,9-1,-6 2,1 1,-1-1,1 1,-1 1,0 0,1 0,-1 0,0 1,15 8,2 3,-1 2,0 0,-2 2,0 0,26 29,-31-29,-2 1,0 0,-1 1,-1 1,-1 0,-1 1,0 0,-2 1,-1 0,8 34,-9-19,-1 1,-1 0,-3 0,-1 0,-7 70,3-90,-1 1,-1-1,-1 0,-1-1,0 1,-2-1,0 0,-16 23,1-7,-1 0,-57 57,63-74,3-4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22.9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1,'6'8,"1"0,-1 0,-1 1,0 0,5 12,14 22,98 143,198 320,-319-503,175 286,-165-273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23.5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1 288,'29'-2,"1"-2,-1-1,0-2,0-1,55-22,11-3,21 2,121-16,122 0,97-18,-410 56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24.7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85,'7'-1,"1"-1,0 1,-1-1,0-1,13-4,5-3,24-5,0 2,1 3,0 1,63-1,-94 9,0 1,0 1,0 1,0 0,0 1,-1 2,1 0,-1 0,0 2,-1 0,1 2,-1-1,-1 2,23 17,-31-20,0 0,0 1,-1 0,-1 0,1 0,-1 1,-1 0,1 0,-2 1,1-1,3 13,-4-6,0 0,-1 0,-1 0,0 0,-1 1,-2 25,-5 7,-2 0,-3 0,-28 81,-36 71,-189 355,255-539,5-12,1 0,-1 0,2 0,-1 1,0-1,1 1,0 0,1-1,-1 1,1 0,0 0,0 0,1 10,0-15,1-1,-1 1,0-1,1 0,-1 1,1-1,-1 0,1 1,-1-1,1 0,-1 1,1-1,-1 0,1 0,-1 0,1 0,-1 1,1-1,-1 0,1 0,-1 0,1 0,-1 0,1 0,0-1,-1 1,1 0,-1 0,1 0,-1 0,1-1,-1 1,1 0,-1 0,1-1,-1 1,0 0,1-1,-1 1,1 0,-1-1,0 1,1-2,26-20,-23 19,102-81,3 4,123-66,-126 87,2 4,3 5,156-47,-237 90,-9 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25.51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0 211,'77'-4,"0"-3,79-18,14-2,135-15,161-17,-430 54,-1-2,36-11,-39 10,-2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26.19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0,'1'17,"0"-1,2 0,0 1,0-1,1 0,1 0,1-1,1 0,8 15,13 19,45 59,-10-17,-38-54,-2 2,-2 1,32 83,-32-64,1-1,4 0,49 82,-60-116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26.9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1,'1'29,"1"0,2 1,1-1,1-1,20 54,69 134,-46-114,132 264,-164-335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27.6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29,'151'-12,"-24"0,601 8,-406 6,-293-2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28.63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0 138,'14'-11,"0"0,1 0,0 2,21-11,-2 1,-16 10,0 0,0 1,1 2,0-1,0 2,1 1,-1 0,1 2,0 0,33 2,-19 1,0 3,0 0,-1 2,0 2,47 17,-66-20,0 1,0 0,-1 1,0 1,-1 0,0 1,19 16,-27-21,1 1,-1-1,-1 1,1 0,-1 0,1 0,-1 0,-1 1,1-1,-1 1,0 0,0-1,-1 1,0 0,0 0,0 0,-1 0,1 0,-1 0,-1 0,-1 10,-1-2,-2 1,1-1,-2 0,0 0,0-1,-1 1,-1-2,0 1,-19 21,-5 0,-66 54,20-21,78-67,-1 1,0-1,0 1,0 0,0-1,1 1,-1 0,0-1,1 1,-1 0,1 0,-1 0,1-1,-1 1,1 0,-1 0,1 0,0 0,-1 0,1 0,0 0,0 0,0 0,0 1,1-1,-1 0,1-1,0 1,0-1,0 0,0 1,0-1,0 0,0 0,0 1,0-1,0 0,0 0,0 0,0 0,0 0,0 0,1-1,54-11,82-38,-86 30,106-27,-119 39,19-3,104-33,-136 32,-3-1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29.7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0,'5'1,"0"0,0 1,0-1,0 1,0 0,-1 0,1 0,-1 1,9 5,1 1,58 36,-3 3,-2 2,84 83,164 200,-128-103,157 254,-136-181,-84-112,-107-159,-1 1,-1 1,-2 0,10 41,-15-43,4 19,9 63,-14-74,2-1,2 0,2 0,1-1,30 57,-30-65,31 98,-34-105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30.2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1 376,'16'0,"1"-2,-1 0,22-6,11-2,342-49,218-38,202-87,-803 182,1-1,0 1,0 0,1 0,-1 1,11-1,-3 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5:52.11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1 136,'9'-1,"0"-1,0 1,0-2,0 1,0-1,-1-1,1 1,-1-1,0-1,0 0,0 0,-1 0,0-1,11-11,-10 9,0 1,0 1,1-1,-1 1,1 1,1 0,-1 0,1 1,0 0,0 0,20-4,-15 8,0 0,0 0,-1 1,1 1,0 0,-1 1,1 1,15 6,113 55,-60-25,-36-20,4 2,70 39,-108-54,-1 1,0 1,-1-1,0 2,0 0,-1 0,0 1,-1 0,0 0,12 22,-18-26,0-1,-1 1,1-1,-1 1,-1 0,1 0,-1 0,0 0,-1 0,0 0,0 0,0 0,-1 0,0 0,0 0,-1 0,0-1,0 1,-1 0,-6 11,-4 4,-2-1,0 0,-1-1,-27 25,-2 4,-185 194,228-241,-24 24,25-25,0-1,0 1,0 0,1-1,-1 1,0 0,1 0,-1 0,0 0,1 0,-1 0,1 0,-1 0,1 0,0 0,-1 0,1 0,0 0,0 0,0 0,-1 1,1-1,1 0,-1 1,1-1,0-1,0 0,0 0,1 1,-1-1,0 0,0 0,0 0,0 0,1 0,-1-1,0 1,0 0,0 0,0-1,0 1,1-1,-1 1,0-1,0 1,0-1,0 0,1-1,27-18,-28 19,37-29,2 3,1 1,1 2,0 2,87-31,6 1,-118 45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30.9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0 212,'11'-1,"0"-1,0 0,-1 0,1-1,13-6,19-4,77-10,1 6,126-1,-41 3,163-32,-70 7,-220 24,-62 12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31.7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1,'0'87,"4"0,20 125,8-85,4-1,66 148,0-3,-73-155,-29-116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32.8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0,'1'10,"0"1,0-1,1 1,0-1,1 0,0 0,7 14,40 67,-46-84,251 361,33-24,-170-215,-51-58,107 147,-74-74,-83-121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33.66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1 872,'-1'-67,"4"0,12-81,-11 127,0 1,2 0,0 0,1 0,1 1,1 0,1 1,0 0,1 1,1 0,23-25,4 5,1 3,2 1,1 3,1 1,2 2,1 2,1 2,1 2,0 3,2 1,67-12,-87 23,0 2,1 1,-1 1,0 2,40 4,-60-3,0 1,0 0,1 1,-1 0,-1 0,1 1,0 1,-1 0,0 0,0 1,-1 0,0 1,0 0,0 0,-1 1,0 0,12 16,-15-15,-1 1,1-1,-2 1,1 0,-2 0,1 0,-1 1,-1-1,0 1,0-1,-2 18,-2 9,-13 70,-2-22,-4 0,-4-2,-70 152,83-209,-34 47,42-64,-2-1,1 0,-1-1,-1 0,1 0,-1 0,0-1,-18 11,9-11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34.5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141 150,'-2'6,"1"-1,-1 0,0 0,-1 0,1-1,-1 1,0-1,0 1,0-1,0 0,-7 6,-7 11,4 2,1 1,1 1,1 0,1 0,1 1,1 0,2 0,0 1,2 0,1-1,1 1,1 0,1 0,2 0,10 47,-9-60,1-1,0 1,1-1,0 0,0-1,2 1,14 18,-17-25,1 1,0-1,0 0,1-1,-1 0,1 0,1 0,-1-1,0 0,1 0,0-1,0 0,0-1,11 3,1-1,-10-2,1 0,0 0,0-1,0 0,17-2,-25 1,0-1,1 0,-1 0,0 0,0 0,0 0,0-1,0 1,0-1,0 0,0 0,-1 0,1 0,-1-1,0 1,1-1,-1 1,0-1,0 0,-1 0,1 1,2-7,2-7,-1 0,0 0,-2 0,1-1,-2 1,1-22,-4-106,-1 106,0-8,-2 0,-2 1,-18-71,18 93,-2 1,0-1,-2 1,0 1,-1 0,-2 0,0 1,-26-30,-8 14,33 26,-1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35.7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1,'0'189,"38"301,14-181,124 411,-120-548,7-3,7-3,170 290,-195-385,3-3,96 105,-111-140,0-1,3-1,0-2,2-1,0-3,59 29,-84-48,1-1,-1 0,1-1,0-1,0 0,27 1,-13-3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41.8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1 379,'30'-31,"1"2,2 1,53-34,-32 29,1 2,1 3,2 2,0 3,2 3,0 2,2 2,-1 4,116-9,-165 20,0 1,1 1,-1 0,0 0,0 1,0 1,0 0,0 1,21 9,-27-9,0-1,0 1,-1 0,1 1,-1-1,0 1,0 0,0 1,-1-1,1 1,-2 0,1 0,0 0,-1 0,0 1,-1-1,0 1,3 12,-1 0,-2 0,0 0,-1 0,-1 0,0 0,-2 0,0 0,-6 21,0-10,-1 0,-2-1,-1-1,-22 39,-14 10,-4-3,-86 97,120-149,7-9,0 1,-1 1,0-2,0 0,-2 0,0-1,0-1,-1 0,0-1,-17 9,9-9,19-7,15-5,73-15,1 3,1 5,-1 3,138 7,-207 0,-2-1,1 0,-1 1,0 0,0 1,0 1,0 0,0 1,21 10,-33-13,-1 0,1 1,-1-1,0 1,1 0,-1-1,0 1,0 0,0 0,0 0,-1-1,1 1,0 0,-1 0,1 0,-1 0,0 0,0 0,0 0,0 1,0-1,0 0,0 0,-1 0,1 0,-1 0,1 0,-3 3,-1 7,-1-1,0 0,-11 15,-207 276,148-207,50-63,-8 11,-56 57,79-90,-1 0,0 0,-1-1,0-1,0 0,-1-1,0 0,0-1,-1 0,-20 5,29-10,-1 0,1 0,-1 0,1-1,-1 0,1 0,-10-2,-3-3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42.4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1 326,'8'-1,"0"0,1-1,-1 0,0 0,0-1,0 0,13-8,14-4,116-38,3 6,1 7,2 7,238-20,152 4,-497 44,120-1,-145 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43.6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0 223,'1'-1,"0"-1,-1 0,1 0,0 0,0 1,1-1,-1 0,0 1,0-1,1 1,-1 0,1-1,-1 1,1 0,0 0,2-1,4-5,18-13,0 0,2 1,0 2,1 1,1 1,0 1,37-10,-25 12,0 2,1 2,0 2,0 2,45 1,-51 2,-4 0,45 5,-70-4,0 1,0 1,0 0,-1 0,1 0,0 1,-1 0,0 1,0-1,0 1,7 5,-12-7,0 0,0 0,0 0,-1 0,1 1,0-1,-1 0,0 1,1-1,-1 1,0-1,0 1,-1 0,1-1,-1 1,1 0,-1-1,0 1,0 0,0 0,0-1,0 1,-1 0,1 0,-1-1,0 1,1-1,-1 1,-1 0,-1 4,-5 6,0 1,-1-1,-1 0,-12 13,12-15,-149 164,103-116,-2-10,61-48,1 1,0-2,0 1,0 0,0-1,0 0,0 0,0 0,6-1,28-2,4 0,55 2,-87 2,-1-1,1 2,-1-1,1 1,-1 1,1-1,-1 2,0-1,-1 1,1 1,12 7,-18-10,-1 1,1-1,0 0,-1 1,1-1,-1 1,0 0,0 0,0 0,0 0,-1 0,1 0,-1 1,1-1,-1 0,0 1,-1-1,1 1,-1-1,1 1,-1 0,0-1,0 1,-1-1,1 1,-1-1,1 1,-1-1,0 1,-1-1,1 0,-1 0,1 1,-1-1,-3 3,-7 12,-1-1,-1 0,-1-1,-29 25,16-15,-52 45,-3-4,-143 89,194-135,2-1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44.2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0 453,'4'-3,"0"1,0-1,0 1,0 0,0 0,0 1,1-1,-1 1,0 0,1 0,5 0,20-5,196-74,204-62,-375 127,401-125,-353 100,-78 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5:52.72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0 719,'59'-68,"-44"49,1 0,1 1,34-28,305-206,-80 59,-121 99,-142 84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44.89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1,'91'117,"299"350,-343-412,48 76,-82-110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46.3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0,'17'1,"0"0,-1 2,1 0,0 0,-1 2,0 0,0 1,0 0,-1 2,27 16,-5 1,-2 1,63 62,-89-78,1 0,-2 1,1 1,-2-1,0 1,0 1,-1-1,0 1,-1 0,-1 1,0-1,-1 1,0-1,-1 1,0 0,-1 0,-1 0,-1 0,0 0,-3 16,1-16,-2 0,0-1,0 1,-1-1,0 0,-14 19,-5 11,-5 22,22-44,-2 0,0-1,-1 0,-18 23,25-38,2-3,1-1,-1 1,1-1,-1 1,1 0,-1 0,1-1,0 1,0 0,0 0,0 0,0 0,1 0,-1 0,0 1,1-1,0 0,-1 0,1 0,0 3,2-5,1 1,-1-1,0 0,1 0,-1-1,0 1,0 0,1-1,-1 1,0-1,0 0,0 0,0 0,0 0,0 0,2-2,4 0,51-18,1 3,0 2,1 3,97-7,99-21,-228 35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46.8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1 460,'10'-7,"-1"0,1 1,1 1,0-1,-1 1,14-3,2-3,362-119,-213 78,498-149,-623 188,-13 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47.8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0 197,'5'-1,"0"-1,0 0,0 0,0 0,-1 0,1-1,-1 0,0 0,0 0,0 0,5-5,10-7,8-3,2 1,-1 2,2 0,0 2,56-15,-38 16,0 3,0 2,59-1,-77 6,-14 0,1 1,-1 1,1 0,-1 2,0 0,17 4,-30-6,-1 1,1 0,-1 1,0-1,1 0,-1 1,0-1,0 1,0-1,0 1,0 0,0 0,-1 0,1 0,-1 0,1 0,-1 1,0-1,0 0,0 1,0-1,0 1,0-1,-1 1,1 0,-1-1,0 1,0-1,0 1,0 0,0-1,-1 1,1-1,-2 6,-2 8,-1 0,0-1,-2 1,-9 18,11-24,-91 156,7-15,89-151,-1 1,1 0,0-1,-1 1,1 0,0-1,-1 1,1 0,0 0,0-1,0 1,0 0,-1 0,1 0,0-1,0 1,1 0,-1 0,0-1,0 1,0 0,0 0,1-1,-1 1,0 0,1-1,-1 1,1 0,-1-1,1 1,-1 0,1-1,-1 1,1-1,-1 1,1-1,0 1,-1-1,1 0,0 1,-1-1,1 0,0 1,0-1,-1 0,1 0,0 0,0 0,-1 0,1 0,0 0,0 0,0 0,-1 0,1 0,1-1,64-6,-43 4,7 0,0 2,0 1,1 1,-1 1,0 2,-1 2,1 0,-1 2,0 1,-1 1,0 2,0 1,-1 1,28 20,-52-33,0 1,-1 0,1 0,-1 0,1 0,-1 0,0 1,1-1,-2 1,1 0,0-1,0 1,-1 0,1 0,-1 0,0 0,1 5,-2-6,0 1,-1-1,1 1,-1-1,1 1,-1-1,0 1,0-1,0 0,0 0,0 1,-1-1,1 0,-1 0,0 0,1 0,-1-1,0 1,0 0,0-1,0 1,0-1,-3 1,-214 135,-9 7,203-127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48.53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0 480,'1'-2,"0"0,0 0,0 0,0 0,0 1,1-1,-1 0,1 0,-1 1,1-1,-1 1,1 0,0-1,0 1,0 0,3-1,0-2,113-70,138-62,-42 24,-41 27,-104 54,-67 30,0 0,0-1,0 1,1 1,-1-1,0 0,0 0,1 1,-1-1,0 1,5 0,0 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49.36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0,'45'50,"51"72,34 37,169 156,-275-289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51.06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1 660,'280'1,"779"-29,-688-33,-6-30,-221 53,51-24,35-8,-192 59,64-26,-72 24,52-22,-49 20,0 1,1 1,70-15,59-14,-21 5,-21 19,-78 13,-1-1,70-21,-88 18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52.3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0 272,'16'-13,"0"1,0 0,1 1,21-9,-14 6,35-17,2 3,1 2,1 4,1 1,1 4,0 3,1 2,1 3,124 0,-183 9,-1 0,1 1,-1-1,1 2,-1-1,0 1,0 0,0 0,0 1,0 0,0 0,0 1,7 5,-10-5,-1-1,1 1,-1 0,-1-1,1 2,0-1,-1 0,0 0,0 1,0-1,-1 1,1-1,-1 1,0 0,0-1,-1 1,1 0,-1 0,0 0,-1 0,0 7,-7 29,-2 0,-1-1,-2 0,-24 50,12-28,-41 98,-124 217,184-367,1-3,0 1,1 0,0 0,-5 18,8-25,1 0,0 1,-1-1,1 0,0 0,0 0,0 1,0-1,0 0,0 0,0 1,1-1,-1 0,0 0,1 0,-1 0,1 0,-1 1,1-1,0 0,-1 0,1 0,0 0,0-1,-1 1,1 0,0 0,0 0,0-1,0 1,0 0,0-1,0 1,1-1,-1 1,0-1,0 0,0 1,0-1,1 0,-1 0,0 0,0 0,2 0,17 0,0 0,0-1,0-2,0 0,25-7,-17 3,48-4,-13 8,-20 1,70-10,-87 7,-3 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53.3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0 461,'40'-23,"-1"-1,-1-3,67-61,8-6,-70 61,2 2,0 2,2 1,1 3,65-24,-108 47,0 0,1 1,-1-1,1 1,-1 0,1 1,-1-1,1 1,0 0,-1 0,1 1,-1 0,1 0,-1 0,1 1,5 2,-7-2,1 2,-1-1,0 0,0 1,0 0,-1 0,1 0,-1 0,0 0,0 1,0-1,-1 1,1 0,-1 0,0 0,2 10,27 95,-5 1,-4 1,-5 1,3 189,-21-291,0 1,0-1,-6 21,1-8,43-43,4-2,0 0,2 3,51-15,-18 6,73-20,299-52,-424 94,21-2,-9 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54.1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1,'23'0,"183"5,-168-1,-1 1,1 2,53 17,-30-1,-1 3,-1 2,-1 3,-2 3,-1 2,-2 2,-1 3,-3 1,55 61,-21-9,-4 3,-5 3,118 211,54 215,-39 20,-70-174,69 139,-184-462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5:53.42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0 487,'14'-2,"0"-1,0-1,-1 0,1-1,-1-1,0 0,-1 0,23-16,-1 2,465-276,-479 284,-7 4,-1 0,0-1,0-1,0 0,-1 0,16-21,-17 17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54.6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0 940,'1'-5,"0"-1,0 1,0-1,1 1,-1 0,1 0,1-1,-1 2,1-1,-1 0,2 0,-1 1,0-1,1 1,0 0,0 0,4-3,13-10,1 0,30-16,-25 16,638-397,-315 200,-294 178,52-45,-83 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55.5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322 316,'-6'2,"-1"0,0 0,1 1,0 0,0 0,0 1,0 0,0 0,1 0,-7 7,-223 187,221-182,29-15,37-19,-46 16,411-132,-241 82,216-57,125-40,-267 50,-232 90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56.2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1,'1'8,"1"1,0-1,0 0,1 0,0 0,1 0,0-1,7 13,-2-4,55 101,15 26,84 212,-149-317,52 151,-57-154,-1 0,-1 0,3 56,-10-68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1:59.7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389 693,'85'94,"77"108,-55-64,-70-93,111 152,-145-192,0-1,0 1,-1-1,1 1,-1 0,0 0,-1 0,1 0,0 6,-2-11,0 1,0-1,0 0,0 0,0 0,0 1,0-1,0 0,0 0,0 0,0 1,-1-1,1 0,0 0,0 0,0 1,0-1,0 0,0 0,0 0,-1 0,1 0,0 1,0-1,0 0,0 0,-1 0,1 0,0 0,0 0,0 0,0 0,-1 0,1 0,0 0,0 1,0-1,-1 0,1 0,0 0,0-1,0 1,-1 0,1 0,0 0,0 0,0 0,-1 0,1 0,0 0,-17-9,-13-16,-665-700,612 633,68 76,1 0,1-2,1 0,0 0,-13-29,19 34,2-1,-1 1,2-1,0 0,0 0,1-1,1 1,1 0,1-18,-1 19,1 0,0 1,2-1,-1 0,1 1,1-1,0 1,1 0,1 1,-1-1,2 1,-1 0,2 0,-1 1,2 0,-1 0,12-9,-13 11,2 1,-1 0,1 0,0 0,0 1,0 1,1 0,0 0,13-4,-19 8,0 0,1 1,-1-1,0 1,0 0,0 0,0 1,0-1,0 1,0 0,0 0,0 0,0 0,0 1,0 0,0 0,-1 0,1 0,-1 0,0 1,1-1,-1 1,0 0,-1 0,1 0,0 1,2 4,22 35,-2 2,-2 0,-2 1,24 80,-17-48,-24-68,0 1,-1-1,-1 1,0-1,2 14,-4-20,0-1,0 1,-1-1,1 0,-1 1,1-1,-1 1,0-1,0 0,-1 0,1 1,-1-1,1 0,-1 0,0-1,0 1,-1 0,1-1,-5 5,-69 52,61-45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2:00.9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35 137,'1'11,"0"1,0-1,2 0,-1 1,1-1,1 0,0-1,1 1,0-1,0 1,1-2,1 1,-1-1,2 0,11 13,13 8,1-1,63 43,-75-57,-11-8,3 3,-1-1,2 0,-1-1,1-1,0 0,1 0,26 7,-39-14,-1 1,1-1,0 0,0 0,0 0,0 0,-1 0,1 0,0-1,0 1,0-1,-1 1,1-1,0 0,-1 1,1-1,0 0,-1 0,1 0,-1 0,1 0,-1-1,0 1,1 0,-1-1,0 1,0-1,0 1,0-1,0 0,-1 1,1-1,0 0,-1 1,1-1,-1 0,1 0,-1 0,0 1,0-1,0-2,0-5,1 1,-2 0,1 0,-1 0,0-1,-1 1,0 0,-3-8,-12-24,-1-1,-2 2,-2 1,-2 0,-1 2,-2 1,-1 1,-48-44,72 74,0 0,-1 0,0 1,1 0,-1 0,0 1,-1-1,1 1,0 0,-1 0,1 1,-7-2,9 3,-1 0,1 0,-1 0,1 1,0-1,-1 1,1 0,0 0,-1 0,1 0,0 0,0 1,0 0,0-1,0 1,1 0,-1 0,0 1,1-1,-4 5,-69 79,62-75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2:01.8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1,'2'55,"2"0,2 0,2 0,3-1,3 0,1-1,40 88,189 347,-178-377,5-4,105 122,-156-206,0-1,2-1,1-1,0 0,28 15,-22-18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2:04.4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332 36,'0'-1,"0"-1,-1 1,1 0,0 0,0-1,0 1,-1 0,1 0,-1-1,1 1,-1 0,1 0,-1 0,0 0,0 0,1 0,-1 0,0 0,0 0,0 0,0 0,0 1,0-1,0 0,-2 0,0 0,-1-1,0 1,0 0,0 0,0 0,0 1,-1-1,-3 1,-12 1,1 1,-29 6,44-7,-18 3,8-2,1 0,-1 1,1 1,0 0,-23 11,32-12,0 0,0 0,1 0,-1 0,1 0,-1 1,1 0,0 0,1 0,-1 0,0 0,1 0,0 1,0-1,1 1,-1 0,1-1,0 1,0 0,0 7,-3 51,6 116,2-65,-3-76,7 52,-6-78,0 0,1-1,0 1,1-1,0 0,1 0,0-1,12 19,-16-27,1 0,0-1,-1 1,1-1,0 0,0 0,0 0,0 1,0-2,0 1,0 0,0 0,0-1,1 1,-1-1,0 0,0 1,1-1,-1 0,0 0,0-1,0 1,1 0,-1-1,0 1,0-1,0 0,0 0,2-1,11-4,-1-1,0-1,15-11,-8 6,30-15,0 2,2 2,1 3,1 2,1 3,0 1,1 4,0 2,0 2,104 2,-154 5,1 0,0 1,0 0,-1 0,1 1,-1 0,1 0,-1 1,0 0,0 0,0 1,13 8,-17-8,0-1,1 1,-1 0,0 0,-1 0,1 0,-1 1,0-1,0 1,0-1,-1 1,1 0,-1 0,0-1,-1 1,1 0,-1 0,0 0,0 0,-2 10,-1 2,0-1,-2 1,0-1,0 0,-2 0,0-1,-1 0,0 0,-12 16,-4 1,-1-1,-51 51,52-64,0 0,-1-1,-1-1,-1-2,0 0,-1-2,0-1,-52 12,-171 48,226-65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2:05.09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1 194,'21'0,"82"0,127-15,228-63,60-8,-446 78,74 1,-118 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2:06.8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1 141,'2'-3,"0"0,0 1,1-1,-1 1,1-1,0 1,0 0,0 0,0 0,0 0,0 1,1-1,-1 1,5-1,12-8,4-4,0 1,0 1,1 1,1 1,-1 1,2 2,-1 0,1 2,40-3,-46 6,1 2,-1 0,1 1,-1 1,1 1,-1 1,0 1,-1 1,1 1,-1 0,0 2,27 15,-41-21,-1 1,-1-1,1 1,0 0,-1 0,0 0,0 0,0 1,0 0,-1 0,0 0,0 0,0 0,0 1,-1-1,0 1,0 0,-1 0,0-1,0 1,0 0,-1 0,1 0,-1 0,-2 9,0-1,-2 0,0-1,0 0,-1 1,-1-2,0 1,-1-1,0 0,-1 0,-9 10,-2 3,7-13,2 0,0 2,1-1,0 1,0 0,2 1,-10 24,17-38,0 0,0 0,0 0,-1 0,1 0,0 0,0 0,1 0,-1 0,0 0,0 0,0 0,1 0,-1 0,0 0,1 0,-1 0,1 0,-1-1,1 1,-1 0,1 0,0 0,-1-1,1 1,0 0,0-1,0 1,-1 0,1-1,0 1,0-1,0 0,0 1,0-1,0 0,0 1,0-1,0 0,0 0,0 0,0 0,0 0,0 0,0 0,0 0,0-1,0 1,1 0,56-14,-53 13,33-10,0 1,1 2,0 2,1 1,-1 2,1 2,40 5,-77-4,0 0,0 0,0 1,1-1,-1 1,-1 0,1 0,0 0,0 1,0-1,-1 0,1 1,0 0,-1 0,1 0,-1 0,0 0,0 0,0 0,0 1,2 3,-3-4,0 1,0 0,-1 0,1-1,-1 1,0 0,1 0,-1 0,0-1,-1 1,1 0,0 0,-1 0,0-1,0 1,1 0,-2-1,1 1,0 0,0-1,-1 0,1 1,-3 2,-9 10,-1-1,0 0,-1-1,0 0,-1-1,0-1,-1-1,-23 12,-7 4,31-16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2:07.66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1 403,'6'0,"0"-1,0 0,1 0,-1-1,-1 0,1 0,7-4,19-6,403-114,-204 60,145-37,-114 27,-241 71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5:54.9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212 20,'-1'-2,"-1"0,0 1,0-1,1 1,-1-1,0 1,0 0,0 0,0 0,0 0,-1 0,1 0,0 0,0 1,-1-1,1 1,0 0,-1 0,1 0,0 0,-1 0,1 0,0 0,-1 1,1-1,0 1,0 0,0 0,-1 0,1 0,0 0,0 0,0 0,0 1,-2 2,-2 1,0 1,1 0,0 0,0 0,0 1,1 0,0-1,0 1,-3 9,-12 40,2 1,3 0,3 1,-8 93,16 239,16-241,-10-133,0-1,1 0,0 0,1 0,0-1,2 1,13 22,-15-31,0 0,1 0,0-1,0 0,0 0,1 0,0-1,0 0,0 0,0-1,0 0,1 0,0-1,-1 1,10 0,9 1,1 0,0-2,31-1,22-1,75-3,-150 2,-1 0,0-1,1 0,-1 1,0-1,0-1,0 1,-1-1,1 0,0 1,-1-1,0-1,0 1,0-1,0 1,0-1,-1 0,0 0,0 0,0 0,0 0,0 0,-1-1,1-4,4-10,-1 1,-1-1,-1-1,2-24,-5 41,-1-1,1 1,0-1,-1 1,0 0,0-1,0 1,0 0,0 0,-1 0,0 0,1 0,-1 0,0 0,0 0,-1 1,1-1,0 1,-1 0,0 0,-2-3,-10-4,1 0,-2 1,-18-8,-10-5,12 6,-1 2,0 1,-1 1,0 2,-41-6,58 12,8 2,1 0,-1 1,0 0,1 0,-1 1,0 0,1 1,-1 0,1 0,0 1,-1 0,1 0,-9 6,4-3,-5 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2:08.66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0,'1'6,"1"-1,0 1,0 0,0-1,1 0,-1 1,1-1,1 0,-1 0,1-1,6 8,5 7,53 89,78 166,-100-181,8 19,-15-30,74 116,-103-185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2:10.3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1 197,'1'-6,"1"0,0 1,0-1,1 1,0 0,5-8,-2 2,-1 1,1 1,1-1,-1 1,1 0,1 1,0 0,0 0,1 0,0 1,0 0,0 1,1 0,0 1,0 0,0 0,1 1,0 1,0-1,0 2,0 0,0 0,1 1,-1 0,0 1,1 0,-1 1,11 2,4 0,-1 1,0 1,-1 1,1 1,-1 1,0 1,-1 2,0 0,-1 1,0 1,31 26,-49-34,0 1,1-1,-2 1,1 1,-1-1,0 0,0 1,0 0,-1-1,0 1,-1 0,1 0,-1 0,-1 0,1 1,-1-1,-1 0,0 8,-2 11,-1 0,-1 0,-14 40,-2-13,-3 0,-3-1,-47 70,56-101,15-19,1 0,0 0,-1 1,1-1,0 1,0-1,1 1,-1-1,-1 5,3-6,0-1,1 0,-1 1,0-1,1 1,-1-1,1 1,-1-1,1 0,-1 1,1-1,-1 0,1 0,-1 1,1-1,-1 0,1 0,0 0,-1 0,1 0,-1 0,1 0,-1 0,1 0,0 0,-1 0,1 0,-1 0,1 0,-1 0,1 0,0-1,25-3,-25 3,42-8,420-75,-336 67,103-11,-216 27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2:10.87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0 299,'13'-2,"0"1,0-2,-1 0,1 0,-1-1,0-1,18-9,29-10,152-44,232-43,-343 91,105-17,-174 33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2:11.93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1 298,'0'-3,"0"0,1 1,0-1,0 0,0 1,0-1,0 1,0-1,0 1,1 0,0-1,-1 1,1 0,4-3,34-30,-22 21,13-12,2 1,1 2,1 1,68-31,-77 42,1 0,0 2,1 2,-1 0,2 2,-1 0,53 0,-76 5,1 1,-1-1,0 1,1 0,-1 0,0 1,0-1,0 1,0 0,0 1,0-1,0 1,-1 0,1 0,-1 1,7 7,-8-8,-1 0,0 0,0 0,0 0,0 1,-1-1,1 1,-1-1,0 1,0 0,0-1,-1 1,1 0,-1 0,0 0,0-1,0 1,0 0,-1 0,0-1,0 1,0 0,0-1,-2 6,-6 9,-1-1,0 0,-1 0,-17 19,14-19,1 1,-19 34,31-51,0 0,0 0,0 1,1-1,-1 0,0 1,1-1,-1 1,1-1,0 1,-1-1,1 1,0-1,0 1,0 0,0-1,0 1,0-1,1 1,-1-1,0 1,2 1,-1-2,0 0,0-1,0 1,0-1,0 1,0-1,0 1,0-1,1 1,-1-1,0 0,0 0,1 0,-1 1,0-1,0 0,1-1,-1 1,0 0,3-1,10-2,1-2,-1 0,18-8,-26 10,277-101,-59 25,-68 21,-132 50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2:12.56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0,'9'1,"1"0,0 0,0 1,-1 0,1 1,-1 0,18 8,62 40,-54-29,400 252,-24 41,-353-263,91 103,-124-123,-2 0,-1 1,-1 2,-2 0,20 48,12 52,8 22,139 264,-186-403,0 1,22 23,-11-17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2:13.1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0 480,'5'-2,"0"1,-1-1,1 0,-1 0,1 0,-1 0,0-1,8-6,-1 2,539-374,-479 330,-45 35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2:13.8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1 272,'67'-3,"0"-2,0-3,70-19,190-65,-25-8,-245 77,-32 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2:14.36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1,'1'22,"1"1,0-1,2 1,1-1,13 37,52 104,-17-45,-21-46,-20-50,-2 1,-1-1,-1 2,10 44,-15-46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1:32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133 20,'0'-1,"-1"0,1 0,0 0,-1 0,1 0,-1 0,1 0,-1 0,1 0,-1 0,1 0,-1 1,0-1,0 0,1 1,-1-1,0 0,0 1,0-1,0 1,0-1,0 1,0-1,0 1,0 0,0 0,0-1,0 1,0 0,0 0,0 0,0 0,0 0,0 0,0 0,0 1,-1-1,-39 9,37-6,-1 0,2-1,-1 1,0 1,1-1,-1 0,1 1,0 0,0 0,0 0,1 0,-1 0,1 0,0 1,1-1,-1 1,1-1,-1 1,0 8,0 9,0 0,1 0,3 25,-1-13,-1-25,0 47,2 0,3 0,22 103,-26-155,1 1,-1 0,1 0,0 0,1-1,-1 1,1-1,0 0,0 0,0 0,1 0,-1 0,8 6,-8-9,0 1,-1-1,1 0,0 0,0 0,0 0,0 0,0-1,0 1,0-1,0 0,0 0,0 0,0 0,0-1,0 1,0-1,0 1,-1-1,1 0,0 0,0-1,-1 1,5-3,31-19,-1-2,-2-2,0 0,-2-3,-1-1,34-42,-62 66,1 0,-1 0,-1-1,1 1,-1-1,-1 0,1 0,-2 0,1 0,-1 0,0 0,0 0,-1-1,-1-10,0 8,0-1,-1 1,0-1,-1 1,0 0,-1 0,0 0,0 0,-11-15,12 22,-1 0,-1 0,1 1,0-1,-1 1,0 1,1-1,-1 0,-1 1,1 0,0 0,0 1,-1 0,1 0,0 0,-8 0,-39-13,-86-54,121 62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1:37.0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1 677,'1'-2,"0"-1,1 1,-1 0,1-1,0 1,0 0,0 0,0 0,0 0,0 1,0-1,1 0,2 0,6-7,330-276,-257 216,52-49,-81 72,-45 39,0-1,0 0,0-1,-1 0,15-19,-21 23,0 0,0 1,0-1,0 1,1 0,0 0,0 0,7-5,3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5:56.9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0,'3'51,"3"0,2-1,3 1,1-2,26 65,-7-18,15 47,7-3,5-2,7-3,137 214,-171-305,2-1,1-1,2-2,2-2,2-1,1-2,2-2,1-2,59 32,-65-43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1:37.9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1 461,'12'-2,"0"0,1-1,-2 0,22-10,-21 9,22-11,0-3,-1 0,57-43,38-22,238-86,-311 145,-47 21,-1 0,1-1,-1 0,0 0,0-1,7-6,-4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1:38.9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453 1,'-2'6,"1"0,-1 0,-1 0,1 0,-1 0,0-1,0 1,-7 7,0 5,-60 134,1-2,35-87,-5 10,-64 90,30-47,71-115,2 0,0 0,-1 0,1 0,-1 0,1 0,-1-1,1 1,-1 0,0 0,1-1,-1 1,0 0,0-1,0 1,1-1,-1 1,0-1,0 1,0-1,0 0,0 1,-2-1,-2-3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1:40.0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0,'8'1,"-1"0,0 0,1 0,-1 1,0 0,0 1,0 0,10 5,57 38,-37-22,394 237,-413-250,-4-2,0 0,-1 0,20 19,-27-21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1:45.7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1 279,'0'-23,"-1"2,1 0,1 0,1 1,7-32,-8 47,1 0,0 1,0-1,0 0,0 1,0-1,1 1,0-1,0 1,0 0,1 0,-1 1,1-1,0 1,0 0,0 0,0 0,1 0,-1 1,1 0,0 0,-1 0,9-2,56-9,1 3,0 4,126 3,-177 3,-14 0,0 0,0 0,1 1,-1-1,0 1,0 0,0 1,0-1,0 1,0 0,0 0,-1 1,1-1,5 5,-6-3,0 0,0 1,0 0,-1 0,0 0,0 0,0 0,-1 0,1 1,-1 0,0-1,1 9,3 12,-1 0,-2 1,0-1,-2 1,-1-1,-1 1,-1 0,-1-1,-2 0,-7 27,2-24,-2 0,-23 43,26-60,8-16,2 1,0 1,0 0,0-1,1 1,-1 0,1 0,-1 0,1 0,0 0,3-2,6-3,1 0,0 1,0 0,1 0,0 2,0-1,0 2,0 0,0 0,1 1,-1 1,18 1,-21-1,1 2,-1 0,1 0,-1 1,0 0,0 0,0 1,0 1,0 0,-1 0,1 1,-1 0,0 0,-1 1,1 1,11 11,-15-12,-1-1,0 1,-1 0,0 1,0-1,0 1,0-1,-1 1,0 0,-1 0,1 0,-1 12,1 11,-5 52,1-31,1-35,-1 1,-1-1,0 0,-1 0,0 0,-2 0,-13 28,4-15,-2-1,-1 0,-21 25,37-50,0-1,1 0,-1 0,0 0,0 0,0 0,0 0,-1 0,1-1,0 1,-1-1,1 0,-1 0,0 1,1-2,-1 1,0 0,-3 0,-6-2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1:49.2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302 283,'0'0,"1"0,-1 0,0 0,0-1,1 1,-1 0,0 0,0 0,1 0,-1 0,0 0,0 0,1 0,-1 0,0 0,0 0,1 1,-1-1,0 0,1 0,-1 0,0 0,0 0,0 0,1 1,-1-1,0 0,0 0,0 0,1 1,-1-1,0 0,0 0,0 0,0 1,0-1,1 0,-1 0,0 1,0-1,0 0,0 0,0 1,0-1,0 0,0 1,0-1,0 0,0 0,0 1,0-1,0 0,0 1,-1-1,1 1,-1 0,0-1,1 1,-1-1,1 1,-1-1,0 0,1 1,-1-1,0 1,1-1,-1 0,0 0,0 0,0 1,1-1,-1 0,0 0,0 0,1 0,-3 0,-13-2,0-1,0-1,0 0,0-1,1 0,0-2,0 1,0-2,1 0,-19-15,24 18,1-2,0 1,0-1,1-1,0 1,0-1,0-1,1 1,1-1,-1 0,2 0,-1 0,1-1,0 0,1 0,0 0,-2-16,5 24,1 0,-1 0,0 0,0 0,1 0,-1-1,1 1,0 0,0 0,0 0,0 0,0 1,0-1,0 0,0 0,1 1,-1-1,1 0,-1 1,1 0,0-1,-1 1,1 0,0 0,0 0,0 0,0 0,0 0,0 1,0-1,0 0,0 1,5-1,8-1,1 1,0 0,24 2,-28-1,18 3,1 1,-1 1,33 11,-33-8,-1-1,1-2,43 3,-14-6,-1-3,1-2,58-12,-110 13,0 1,0 0,0 0,0 1,0 0,0 0,0 1,12 2,-15-2,1 1,-1 0,0 0,1 0,-1 0,0 1,-1 0,1 0,0 0,-1 0,0 0,0 1,0 0,3 4,137 183,83 122,-210-284,22 53,-26-51,27 44,-30-60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1:50.1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0 241,'1'-1,"0"-1,-1 1,1 0,0 0,0-1,0 1,0 0,0 0,0 0,0 0,0 0,0 0,0 1,0-1,1 0,-1 0,0 1,1-1,-1 1,0-1,2 1,38-13,-33 12,155-47,222-97,-355 132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1:54.47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1,'11'17,"2"19,93 406,-50-182,-55-255,0 1,0-1,1 1,0-1,0 0,0 0,0 0,6 8,-7-12,1 0,0 0,-1 0,1 0,0 0,-1 0,1-1,0 1,0-1,0 1,0-1,0 1,0-1,0 0,0 0,-1 0,1 0,0 0,0-1,0 1,0-1,0 1,0-1,0 0,-1 1,1-1,3-2,186-89,-183 88,0 0,0 0,-1 0,1-1,-1 0,-1-1,1 0,-1 0,0 0,0-1,0 0,-1 0,0 0,-1 0,0-1,6-13,-6 9,-1-1,0 0,-1 0,0 0,-1-1,-1 1,0 0,-1 0,0-1,-4-14,-33-132,95 218,91 121,-125-155,-15-15,1 0,-1 1,-1-1,0 1,0 1,5 11,-3-5,1 0,1-1,0 0,1-1,19 20,-25-29,5 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2:05.1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1 572,'0'-4,"0"-6,0-10,8-5,8-4,14-8,5-8,7-4,3-7,-1 3,-4 0,-4 6,-4 7,-4 5,-5 5,-4 7,-4 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2:05.9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1 448,'0'-4,"0"-6,4-1,1-3,5-3,0-4,3-2,3-1,0-1,0-1,2 0,3-4,1-5,2-6,1 0,0 3,-3 3,-7 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2:07.5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0 483,'1'-6,"1"0,0 0,0-1,0 1,0 0,1 1,0-1,0 0,1 1,4-6,8-16,-3 5,1 0,0 0,1 1,2 1,30-29,-38 38,0 0,-1-1,0 0,11-22,-12 20,1 0,0 1,19-23,-18 25,0 0,14-26,-16 23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5:58.0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2 322,'0'-44,"-2"25,2 0,1 1,0-1,4-20,-3 33,0 0,0 0,0 0,1 0,0 0,0 0,1 1,-1-1,1 1,0 0,1 0,-1 1,1-1,0 1,9-7,2 2,1 0,0 0,0 2,1 0,0 1,0 0,0 2,24-3,-9 3,1 2,-1 1,61 6,-85-4,1 1,0 0,-1 1,1 0,-1 0,0 1,0 0,0 1,0 0,-1 0,11 9,-8-3,0-1,0 1,-1 1,-1 0,0 0,13 25,-8-8,-1 2,-1 0,-2 0,-1 1,-1 0,4 40,-8-8,-2-1,-3 1,-3 0,-3-1,-2 0,-24 82,25-119,-1 1,-15 28,5-12,20-43,-1 0,0-1,1 1,-1 0,1 0,-1 0,0 0,1 0,-1-1,1 1,-1 0,1 0,-1 0,0 0,1 0,-1 0,1 0,-1 1,0-1,1 0,-1 0,1 0,-1 0,0 1,1-1,-1 0,1 0,-1 0,0 1,1-1,-1 0,0 1,0-1,1 0,-1 1,0-1,0 0,1 1,-1-1,0 1,0-1,0 0,0 1,0-1,0 1,1-1,-1 0,0 1,0-1,0 1,0-1,-1 1,1-1,0 0,0 1,0-1,0 1,0-1,0 0,-1 1,1-1,0 1,0-1,-1 1,36-20,-34 18,711-458,-628 405,101-65,269-130,-424 234,-16 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2:20.8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680 578,'1'-2,"-1"-1,1 0,-1 1,1-1,0 0,0 1,0 0,1-1,-1 1,0-1,1 1,-1 0,1 0,0 0,0 0,0 0,0 0,0 1,0-1,0 1,1-1,3-1,0 0,0 1,-1-1,1 1,0 0,0 1,1-1,-1 1,10 0,-4 2,1 1,-1 0,0 1,0 0,0 1,-1 0,1 1,-1 0,0 1,0 0,13 11,3 3,0 2,44 47,-65-63,-1 1,0-1,0 1,-1 0,0 0,0 0,0 1,-1-1,0 1,-1 0,0 0,0 0,1 12,-3-14,0 1,0-1,0 0,-1 1,0-1,-1 0,1 0,-1 1,0-1,-1 0,1-1,-1 1,0 0,-1-1,1 0,-1 0,-7 8,-16 16,-88 83,102-101,0-1,0 0,-1-1,0-1,-1 0,0-1,-22 8,34-14,0-1,0 1,0-1,0 0,0 0,0 0,0 0,0 0,0 0,1-1,-1 0,0 0,0 1,0-2,0 1,1 0,-1 0,0-1,1 0,-1 1,1-1,-3-3,-5-5,1 0,0-1,-13-20,4 4,7 11,1-1,0-1,1 1,2-1,-1-1,2 1,1-1,0-1,1 1,1 0,0-35,2-14,18-135,-10 165,16-54,-15 67,-1 0,-2-1,0 1,-1-1,-1-43,-4 62,-1 0,0-1,0 1,-1 0,1 0,-2 0,1 1,-1-1,0 1,-1 0,1 0,-1 0,0 1,-1-1,1 1,-11-7,8 6,0 0,-1 0,1 1,-1 0,-1 1,1 0,0 0,-1 1,0 0,0 1,-20-3,21 6,0 0,-1 1,1-1,0 2,0-1,0 1,0 1,0 0,1 0,-1 1,-9 6,-15 13,-40 38,25-22,16-15,12-10,0 1,1 0,1 2,-19 22,33-35,0 1,0 0,1 0,0 0,0 0,0 0,0 1,1-1,1 1,-1 0,1 0,0-1,0 1,1 0,0 0,0 0,1 0,-1 0,5 12,-2-8,1-2,0 1,0 0,1-1,1 0,-1 0,1 0,1-1,12 13,9 5,43 31,-10-8,-56-45,6 6,1 0,1 0,0-1,14 7,-23-14,0 0,0 0,0-1,0 0,0 0,0 0,0 0,0-1,0 1,1-1,-1 0,0 0,0-1,0 1,1-1,-1 0,0 0,0 0,7-4,46-20,2 3,0 3,72-15,-109 29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2:32.7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0 688,'7'-1,"-1"-1,0 0,0 0,0 0,0 0,0-1,0 0,0-1,-1 1,9-8,17-9,35-19,-2-3,66-57,77-51,-193 141,1 0,-1-2,-1 1,16-17,-3-2,35-50,-37 45,33-34,-45 54,-2 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2:33.8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1 646,'0'-5,"1"0,0 0,0-1,1 1,0 0,0 0,0 0,0 1,1-1,-1 0,1 1,6-7,48-50,-42 47,32-34,3 2,1 2,3 2,99-58,-128 84,0-1,-2 0,0-2,41-44,18-15,-69 67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2:35.1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0 461,'2'-4,"0"0,0 1,0-1,1 1,-1 0,1-1,-1 1,1 0,0 1,0-1,1 0,4-2,-2 0,72-54,119-68,-87 60,-38 25,24-16,-32 10,-54 37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2:46.5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1071,'1'-4,"-1"0,1 0,0 0,1 0,-1 1,0-1,1 0,0 1,0-1,0 1,0 0,1 0,-1 0,7-6,47-39,-42 38,204-145,38-30,-76 23,-111 98,127-112,-17 7,-137 138,-24 20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2:47.4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0 627,'3'-4,"-1"-1,1 0,0 1,0 0,1-1,-1 1,1 1,0-1,8-6,446-335,-176 141,-258 187,-7 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2:50.2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437 16,'0'0,"0"-1,0 1,0-1,0 0,0 1,0-1,-1 0,1 1,0-1,0 1,0-1,-1 1,1-1,0 0,-1 1,1-1,0 1,-1-1,1 1,-1-1,1 1,0 0,-1-1,1 1,-1 0,0-1,1 1,-1 0,1-1,-1 1,1 0,-1 0,0 0,1 0,-1-1,1 1,-1 0,0 0,1 0,-1 0,0 0,1 1,-1-1,1 0,-1 0,0 0,1 0,-1 1,1-1,-1 0,1 1,-2 0,-28 17,17-3,0 1,0 0,2 1,0 0,-15 33,-34 100,53-132,-161 378,157-371,1 0,1 0,1 1,1 1,-5 37,11-52,0 0,0-1,1 1,0 0,1 0,1 0,0-1,0 1,1 0,0-1,1 0,1 0,0 0,10 17,-8-21,-1 0,1-1,0 0,0 0,1 0,-1-1,1 0,1 0,-1-1,1-1,16 6,2-1,-1-1,50 5,-2-6,0-2,113-10,-184 5,0 1,0-1,0 1,0-1,0 0,0 0,0 0,0-1,0 1,0-1,-1 0,1 1,-1-1,1 0,-1 0,1-1,2-4,-2 3,0-2,0 1,0 0,-1 0,0-1,0 1,0-1,-1 0,1-6,0-11,-1 0,-1 0,-5-41,4 62,0-7,-1 0,0 0,-1 0,0 0,0 1,-1-1,0 1,-1 0,1 0,-2 0,-10-12,-7-4,0 1,-28-20,-1-1,26 20,-44-29,57 44,1 1,-1 1,-1 0,1 1,-1 1,-19-6,28 11,0-1,0 1,0 0,1 0,-1 0,0 1,0 0,0 0,0 0,1 0,-1 1,0 0,1 0,0 0,-1 1,1-1,0 1,-5 4,-38 19,32-22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3:04.5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1237,'1'-3,"1"-1,1 0,-1 1,0-1,1 1,0 0,0 0,0 0,0 0,0 1,0-1,1 1,4-3,4-3,460-313,-126 95,-346 226,313-229,-22-24,-223 192,-42 39,-1-1,22-26,-71 73,-43 33,7-7,-101 84,-219 138,364-261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3:05.3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1 454,'2'-4,"0"0,0 0,1 1,0-1,-1 1,1-1,1 1,-1 0,0 0,1 0,6-4,0 0,420-337,-383 304,-31 23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3:06.1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1 452,'17'-15,"2"1,-1 1,2 0,26-12,-6 3,-19 9,1 0,-2-2,0-1,0 0,-2-2,0 0,-1-1,26-36,-11 10,-8 13,19-35,-31 45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5:58.62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1 609,'2'-3,"0"-1,0 1,0 0,1 1,0-1,-1 0,1 1,0-1,0 1,0 0,1 0,-1 0,5-1,1-3,494-286,-344 211,132-79,-268 143,-7 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3:15.3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0,'3'2,"0"0,-1-1,0 1,1 0,-1 0,0 0,0 1,0-1,0 0,1 4,6 4,198 241,-138-161,99 154,-68-92,-86-130,-4-3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3:16.9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3 360,'-1'-36,"0"8,1 0,1 0,2 0,11-53,-12 74,0 0,1 1,-1-1,1 1,1 0,-1 0,1 0,0 0,1 0,-1 1,1 0,0 0,0 0,1 1,0-1,-1 1,1 1,1-1,-1 1,0 0,1 1,0-1,-1 1,15-2,15-1,1 2,0 1,-1 2,1 1,0 3,69 14,-97-16,0 1,-1 1,1-1,-1 1,1 1,-1-1,-1 1,1 1,-1-1,0 2,0-1,0 1,-1-1,7 12,5 8,-2 1,24 54,-28-55,-8-15,0 0,-1 0,-1 1,0-1,0 1,-1-1,-1 1,0-1,0 1,-1 0,0-1,-1 0,-1 1,0-1,0 0,-7 14,-8 16,-2 0,-44 67,-70 107,125-205,1 0,17-14,50-35,-36 23,1 1,44-22,65-12,2 6,148-28,-245 63,-7 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3:23.2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560 655,'1'-28,"-2"0,0 0,-2-1,-1 2,-14-50,6 45,-2 0,-2 1,0 0,-2 1,-1 1,-2 1,0 1,-2 1,-1 1,-1 0,-1 2,-1 2,-37-24,57 40,0 1,0 0,0 1,0 0,0 0,-1 0,0 1,1 0,-1 0,-10 0,15 2,0 0,-1 1,1-1,-1 1,1 0,0 0,0 0,0 0,-1 0,1 1,0-1,0 1,1 0,-1 0,0 0,1 0,-1 0,1 1,-1-1,1 1,0 0,0-1,1 1,-1 0,-2 5,-4 10,1 1,1 1,0-1,1 1,1-1,-2 40,4-24,2 1,2-1,6 38,-4-57,0 0,1 0,1-1,0 0,1 0,1 0,0-1,1 0,1 0,0-1,0-1,2 0,-1 0,2-1,19 15,20 9,1-1,95 44,-139-73,38 11,-42-16,-1 1,0 0,1 0,-1 0,0 1,0 0,0-1,0 1,0 1,-1-1,1 1,0-1,-1 1,0 0,0 0,0 0,0 1,0-1,-1 1,3 4,79 181,-2-1,-49-128,-27-43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3:37.3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1 983,'0'-10,"2"1,-1 0,2 0,-1 0,1 0,0 0,1 1,0-1,0 1,1 0,0 0,0 1,9-9,12-15,53-45,-61 60,824-639,-772 600,-46 33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3:38.6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1053,'0'-7,"1"-1,0 0,1 0,0 1,0-1,0 1,1 0,5-11,38-57,-12 22,10-17,3 3,3 2,65-66,32-40,-118 130,-23 31,1 0,0 0,0 1,1 0,0 0,1 1,11-9,-1 1,-1-1,-1 0,0-1,-2-1,0-1,-1 0,-1-1,13-28,-15 27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3:39.5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0 836,'1'-11,"0"0,1 0,0 1,1-1,0 1,1-1,0 1,0 0,1 0,9-13,9-12,39-42,-53 65,242-268,-41 47,-161 171,-42 54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3:49.2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1,'1'13,"0"0,1 0,0-1,1 1,1 0,7 18,40 74,-32-67,179 333,12-50,-91-149,-64-91,-42-63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3:50.9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303 19,'-29'-9,"27"7,0 1,0 0,0 0,0 0,0 0,-1 1,1-1,0 1,-1-1,1 1,0 0,-1 0,1 0,0 0,-1 0,-2 1,2 0,-1 0,1 1,0 0,0 0,-1 0,1 0,0 0,1 1,-1-1,0 1,1 0,0-1,-1 1,1 1,0-1,0 0,-1 4,-25 68,20-49,-27 73,4 1,5 1,5 2,-12 130,32-209,2 0,0-1,1 1,1-1,2 1,0-1,1 0,2-1,0 0,1 0,18 29,-7-18,1-2,2-1,1-1,1-1,2-1,40 32,-56-50,0 0,0-1,1 0,1 0,-1-2,24 10,-29-14,1 0,-1-1,0 0,1 0,-1-1,0 0,1 0,-1 0,0-1,1 0,-1-1,0 0,0 0,12-5,-2-1,1-1,-1-1,0 0,-1-1,17-16,-25 21,0-1,-1 0,0-1,-1 1,0-1,0-1,0 1,-1-1,0 0,-1 0,6-18,-10 23,1 1,-1-1,0 1,0-1,0 0,-1 1,1-1,-1 1,0-1,0 1,0-1,0 1,-1 0,1-1,-1 1,0 0,0 0,0 0,0 0,-1 1,-4-5,-6-6,-1 2,-1-1,-18-10,4 2,19 14,1 0,-1 1,-1 0,1 1,0 0,-1 0,0 1,0 0,0 1,-15-1,-4 2,1 0,-52 7,74-5,0 1,0-1,0 1,0 1,0-1,-13 8,3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4:04.0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1143,'3'-1,"0"0,1 0,-1 0,-1 0,1-1,0 1,0-1,0 1,-1-1,4-3,4-2,53-40,-3-3,-1-2,53-62,-93 95,216-233,272-257,-445 454,-45 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4:05.0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1 731,'1'-8,"1"0,1 1,-1-1,1 1,0 0,1 0,0 0,0 1,1-1,5-6,2-4,37-49,100-105,9-10,-145 165,0-2,1 1,17-17,65-60,-79 78,-2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5:59.7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0 368,'5'-2,"-1"1,0-1,1 0,-1 0,0 0,0 0,0-1,0 0,4-4,6-3,92-57,139-64,-181 102,2 3,1 2,116-24,-172 46,1 0,-1 1,1 0,-1 0,1 1,14 2,-24-1,0-1,0 0,0 1,0-1,0 1,-1 0,1 0,0 0,0 0,0 0,-1 0,1 0,-1 1,1-1,-1 0,1 1,-1 0,0-1,0 1,0 0,0-1,0 1,0 0,0 0,0 0,-1 0,1 0,-1 0,0 0,1 0,-1 0,0 0,0 0,0 0,0 0,-1 0,1 0,0 0,-1 0,0 0,1 0,-3 3,-2 8,0 0,-1 0,-1-1,0 0,-1 0,0 0,-1-1,0-1,-19 17,28-26,-1-1,0 1,1 0,-1-1,0 1,1 0,-1-1,1 1,-1 0,1 0,-1 0,1 0,0-1,-1 1,1 0,0 0,0 0,0 0,0 0,0 0,0 0,0 0,0-1,0 1,0 0,0 0,0 0,1 0,-1 0,0 0,1 0,-1-1,0 1,1 0,-1 0,1-1,0 1,-1 0,1-1,-1 1,1 0,0-1,0 1,-1-1,1 1,0-1,0 1,0-1,1 1,55 21,-40-17,49 18,-1 3,-1 3,-1 3,89 60,-145-87,0 1,0 0,-1 0,1 1,-1-1,-1 1,1 0,-1 1,5 11,-9-17,1 1,-1 0,0 0,-1 0,1-1,0 1,-1 0,0 0,1 0,-1 0,0 0,-1 0,1 0,0 0,-1 0,0 0,0-1,1 1,-2 0,1 0,0-1,-1 1,1-1,-1 1,1-1,-1 1,0-1,0 0,0 0,-1 0,-2 2,-16 10,-1 0,0-2,-23 10,-37 20,-127 76,91-52,85-50,26-12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4:05.9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1 305,'8'-2,"1"0,-1-1,0 0,1 0,-2 0,1-1,0-1,-1 1,0-1,8-6,13-8,37-18,-2-3,106-89,-152 111,-5 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4:14.1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1592,'124'-117,"147"-109,-117 102,548-439,-369 263,-211 184,-101 96,10-7,52-63,-77 81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4:14.8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0 909,'1'-3,"-1"1,1 0,0-1,0 1,-1 0,2 0,-1 0,0 0,0 0,1 0,-1 0,1 0,-1 0,3-2,33-27,-22 19,385-311,10-10,-399 324,31-29,1 3,69-44,-86 65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4:15.6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0,'2'11,"-1"-1,2 1,-1-1,1 0,1 0,0 0,0 0,10 15,58 87,-51-81,168 222,-163-214,-19-23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4:16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0,'3'2,"0"0,-1 1,1-1,-1 0,1 1,-1-1,0 1,0 0,0 0,0 0,0 0,-1 0,1 0,-1 0,1 4,9 14,14 11,53 50,-12-13,34 46,141 154,-217-244,-13-12,1-1,0 0,0-1,1 0,19 11,-19-15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4:20.4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1738,'3'-1,"0"0,0 0,0-1,0 1,0-1,0 1,0-1,0 0,-1 0,1 0,-1 0,1-1,-1 1,2-4,7-5,241-247,-131 126,894-858,-997 973,54-49,118-142,-176 189,-10 12,-6 9,-4 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4:21.2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0 862,'100'-90,"4"4,130-81,-93 68,185-117,-134 92,-142 95,12-8,-47 24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4:22.2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0,'92'82,"2"-3,121 75,-123-91,-39-22,74 74,-74-64,-39-39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4:23.8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1 901,'1'-46,"3"0,2 0,2 1,25-83,-7 53,69-141,-86 198,1 1,0-1,1 2,0-1,2 2,0-1,1 2,0 0,1 0,0 2,1 0,1 0,0 2,0 0,36-14,-20 11,1 2,-1 2,2 1,-1 1,1 2,0 1,1 2,-1 1,43 6,-71-4,-1 0,1 0,-1 1,0 0,1 0,-1 1,0-1,0 1,-1 1,1-1,-1 1,1 0,-1 0,-1 1,1-1,0 1,-1 0,0 0,0 1,-1-1,1 1,-1 0,-1 0,1 0,-1 0,2 8,2 12,-2 1,-1 1,-1-1,-2 0,-2 29,1-10,0 100,-6 221,-1-247,-24 125,32-245,0 1,0-1,-1 1,1-1,0 1,0-1,0 1,0-1,-1 1,1-1,0 1,0-1,0 1,0-1,0 1,0-1,0 1,1-1,-1 1,0-1,0 1,0-1,0 1,1-1,-1 1,0-1,1 1,-1-1,0 0,1 1,12-12,27-45,-22 29,1 4,1 1,1 1,0 1,2 1,0 1,1 1,43-23,-33 22,0 3,1 0,0 3,1 1,59-11,-72 20,1 0,-1 2,0 1,0 1,0 0,0 2,0 1,-1 1,0 0,0 2,27 13,-16-5,-1 2,-1 1,0 1,-2 1,0 2,37 39,-61-56,0 0,-1 0,1 1,-1-1,-1 1,1 0,-1 0,-1 0,1 1,-1-1,0 1,-1-1,0 1,0 0,-1-1,0 1,0 0,-1-1,1 1,-2 0,1-1,-1 0,0 1,-6 12,-7 13,-1 0,-1-2,-41 57,51-78,-55 82,-83 112,139-196,0-1,-1 0,1 0,-1-1,-1 0,1 0,-1-1,0 1,0-2,-1 1,1-1,-1-1,0 1,0-2,0 1,-1-1,1 0,-1-1,1 0,-1-1,-15-1,4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4:30.9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1 905,'1'-6,"-1"0,2 0,-1 0,1 0,0 0,0 0,0 1,1-1,0 1,0-1,0 1,1 0,7-7,9-11,37-30,-16 16,120-148,21-21,-167 190,-1-1,18-28,13-15,-35 48,6-4,-1-1,-1-1,-1 0,0-1,-2 0,11-24,-21 43,-1 0,0 0,0-1,1 1,-1 0,0 0,0-1,0 1,0 0,1-1,-1 1,0-1,0 1,0 0,0-1,0 1,0 0,0-1,0 1,0 0,0-1,0 1,0-1,0 1,0 0,0-1,0 1,-1 0,1-1,0 1,0 0,0-1,0 1,-1 0,1 0,0-1,0 1,-1 0,1 0,0-1,-1 1,1 0,0 0,0-1,-1 1,1 0,0 0,-1 0,1 0,-1 0,1 0,0 0,-1 0,1 0,0 0,-1 0,1 0,0 0,-1 0,1 0,-1 0,1 0,0 0,-1 1,-22 10,9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00.7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76,'12'-9,"1"1,0 0,0 1,1 0,-1 2,1-1,1 2,-1 0,30-4,-11 3,0 2,0 1,1 2,-1 2,0 1,1 1,-1 1,-1 3,35 11,-19-3,-2 2,0 3,-1 1,-1 2,57 42,-72-45,-2 0,-1 2,-1 1,0 2,-2 0,-1 1,-2 1,0 1,-2 1,-1 0,-1 1,-2 1,19 64,20 136,41 139,-93-370,2 12,2 1,0-1,1 0,0 0,1 0,10 14,0-8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4:31.8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0 838,'3'-1,"-1"0,1-1,-1 1,1 0,-1-1,0 1,0-1,0 0,0 0,0 0,0 0,0 0,-1 0,3-4,2-1,202-275,-33 40,-129 186,100-134,-137 174,-3 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24:32.7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0 127,'5'0,"0"-5,5-5,0-5,3-1,3-1,4 2,-2-1,-4-1,-4 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31:27.79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1099,'0'-7,"1"-1,0 1,1-1,0 1,0 0,0-1,1 1,0 0,1 1,-1-1,1 1,7-9,9-10,39-37,-23 25,351-349,14 14,-389 360,-1 0,0-1,-1 0,0 0,10-20,-17 22,-3 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31:28.979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0 659,'25'-28,"38"-58,-1 1,-17 29,159-177,-146 179,-30 29,44-51,-59 60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31:45.12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230 205,'-3'0,"1"1,-1-1,1 1,0 0,-1 0,1 0,0 0,0 1,-1-1,1 1,0-1,0 1,1 0,-1-1,-2 5,-27 34,25-31,-22 31,2-5,-31 57,50-77,1 0,0 0,0 0,2 1,0 0,0 0,-1 25,3-24,1 0,1 1,1-1,0 1,1-1,1 0,0 1,1-2,1 1,1 0,1-1,0 0,13 21,1-3,2-2,1 0,2-1,1-2,31 27,-42-42,1-1,1 0,-1-2,2 0,0-1,0 0,1-2,0 0,0-2,1 0,22 3,9-1,-13-1,41 0,-75-7,-1 0,1-1,-1 0,1 0,-1 0,1-1,-1 0,0 0,0 0,0 0,0 0,0-1,0 0,-1 1,1-2,-1 1,0 0,0-1,0 1,0-1,-1 0,1 0,1-5,3-3,-2 0,1-1,-1 1,-1-1,-1-1,4-21,1-38,-3 0,-4 0,-3 1,-2-1,-4 0,-4 1,-2 1,-33-98,40 151,-1-1,0 1,-2 1,0-1,-1 2,-1-1,0 2,-27-28,5 8,31 30,-1 0,-1-1,1 2,-1-1,0 1,0-1,0 1,0 1,-1-1,0 1,1 0,-1 0,0 0,-1 1,1 0,0 1,-13-3,14 4,-1-1,0 1,0 0,0 0,0 1,0 0,1 0,-1 0,0 1,1 0,-1 0,1 0,-1 1,-4 3,0 2,0 0,1 1,0 0,0 0,-10 15,-11 14,-40 54,61-77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31:49.2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0 283,'0'-7,"1"1,0-1,0 0,0 0,1 1,0-1,0 1,0 0,1-1,0 1,0 0,8-9,-4 5,1 1,1 0,-1 1,2 0,-1 0,17-10,2 3,-1 1,2 2,0 0,54-13,-26 12,0 2,1 3,0 2,1 3,111 8,-155-2,1 1,-1 0,0 1,0 0,-1 2,1-1,-1 2,-1 0,0 0,0 2,0-1,-1 2,-1-1,0 2,18 22,-12-11,0 1,-1 0,-2 1,0 1,-2 0,-1 1,14 49,-23-65,-1 1,0-1,0 1,-1-1,-1 0,0 1,0-1,-1 0,0 1,-1-1,-1 0,0-1,0 1,-1-1,-6 11,-11 15,-2-1,-46 54,51-66,-1-2,0-1,-2 0,0-2,-1 0,-1-1,-1-2,0-1,-1 0,-50 17,54-20,20-9,15-5,48-21,7-3,2 2,0 3,86-14,94-16,-78 27,-155 22,-1-1,0-1,-1 0,1-1,14-7,-12 4,0 2,34-10,-28 13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31:54.1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393 679,'-4'0,"0"-1,-1 0,1 0,0 0,1 0,-1-1,0 1,0-1,1 0,-1 0,1-1,-1 1,1-1,0 1,0-1,0 0,0 0,1 0,-1-1,-3-5,-5-11,0 1,-13-37,11 26,-206-419,214 440,4 5,-1 0,0 0,1 1,-2-1,1 1,0-1,-1 1,1 0,-1 0,0 0,0 0,-4-2,25 41,-6-21,1-1,1 0,1-1,0 0,30 18,-8-4,163 129,105 77,-289-221,-1 1,0 0,17 21,-21-21,0-1,1 0,0-1,1-1,22 15,-27-21,-1 0,1 0,-2 1,1 0,0 1,-1-1,0 1,0 0,-1 1,0-1,0 1,6 12,-9-14,0 1,0-1,-1 1,0 0,0-1,0 1,-1 0,0 0,0-1,0 1,-1 0,0-1,0 1,0 0,-1-1,0 1,0-1,0 0,-4 7,-31 53,-51 70,-17 27,98-150,5-6,0-1,-1 0,0 0,0-1,0 1,-1-1,0 1,0-1,0 0,0 0,-7 4,11-8,-1 1,1-1,0 0,-1 0,1 1,-1-1,1 0,-1 0,1 0,0 0,-1 0,1 1,-1-1,1 0,-1 0,1 0,-1 0,1 0,-1-1,1 1,-1 0,1 0,0 0,-1 0,1 0,-1-1,1 1,-1 0,1 0,0-1,-1 1,1 0,0 0,-1-1,1 0,-3-18,11-21,0 26,1 0,0 0,1 0,0 1,1 1,1 0,0 0,25-18,9-10,70-68,41-39,-151 140,1 0,-2-1,1 0,-1 0,0-1,-1 1,0-1,3-10,-3 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32:04.99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1 897,'1'-5,"1"0,-1 0,1 0,0 0,1 0,-1 0,1 0,0 1,6-7,3-7,27-39,91-101,-24 31,115-179,-205 280,2 0,1 1,0 1,44-40,-49 54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32:06.30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0 854,'1'-8,"0"-1,0 1,1 0,0 0,1 0,-1 0,2 0,-1 0,1 0,0 1,0 0,9-10,8-10,45-41,-44 46,267-268,-265 268,-1-1,-1-1,-1 0,-2-2,0 0,-2-2,17-34,11-19,-37 63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32:07.31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1 350,'97'-74,"20"-19,-81 67,-1-1,-1-2,48-53,-68 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57:24.3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69 0,'-4'0,"-6"0,-6 0,-4 5,2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01.8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1158,'2'7,"0"1,1-1,0 1,1-1,-1 0,1 0,0 0,1-1,0 1,0-1,10 9,-3-1,127 139,253 216,-355-336,418 357,-447-382,1 1,-2 0,1 0,-1 1,0-1,-1 1,9 21,-13-28,-1 0,0 0,0-1,0 1,0 0,0 0,-1 0,1 0,-1 0,0 0,0 0,0 0,0 0,-1 0,1-1,-1 1,0 0,0 0,0 0,0 0,0-1,0 1,-1 0,1-1,-1 0,0 1,0-1,0 0,0 0,0 0,0 0,-1 0,1 0,-1-1,1 1,-4 1,2-2,1 0,-1 0,0 0,1-1,-1 1,0-1,1 0,-1 0,0 0,0-1,1 1,-1-1,0 0,1 0,-1 0,1-1,-1 1,1-1,0 1,-1-1,1-1,-4-3,-11-7,1-1,-25-29,29 30,-98-112,5-4,6-4,-114-204,160 243,5-3,3-1,6-3,-31-114,51 140,3-2,4 0,3-1,4 0,3 0,10-112,-6 177,2-1,-1 0,2 0,0 1,0 0,1-1,1 2,0-1,1 1,0 0,1 0,0 1,1 0,1 0,-1 1,1 1,1-1,0 2,0-1,1 1,0 1,0 0,1 1,0 1,0 0,15-4,18-2,0 2,1 2,0 2,0 2,1 2,71 8,-100-6,-1 1,1 1,-1 0,1 1,-1 1,-1 1,19 8,-31-11,0 0,0 0,0 0,0 0,-1 1,0 0,0 0,0 0,0 0,0 1,-1-1,0 1,0 0,0 0,-1 0,1 1,-1-1,-1 0,1 1,-1-1,0 1,0 0,0-1,-1 1,0 0,0 0,-1 7,-3 12,-1 0,-1 0,-1 0,-1-1,-1 0,-1 0,-2-1,0-1,-18 25,-24 29,-75 80,93-114,-57 67,6-4,-4-4,-123 106,198-193,10-8,0 0,0-1,-1 0,1 0,-1 0,0-1,-1 0,1-1,-1 1,-10 2,18-6,0 0,0 0,0 0,0 0,0 0,0 0,1 0,-1-1,0 1,0 0,0 0,0 0,0 0,0 0,0 0,0 0,0-1,0 1,0 0,0 0,0 0,0 0,0 0,0 0,0-1,0 1,0 0,0 0,0 0,0 0,0 0,0-1,0 1,0 0,0 0,0 0,0 0,0 0,0 0,0 0,0-1,0 1,-1 0,1 0,13-6,3 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32:19.5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1 117,'0'-5,"0"0,0 0,1 1,-1-1,1 0,0 0,1 1,-1-1,1 0,0 1,0 0,1-1,-1 1,1 0,0 0,0 0,0 1,0-1,1 1,-1 0,1 0,0 0,0 0,0 1,1-1,-1 1,0 0,1 0,-1 1,1-1,0 1,0 0,-1 0,1 1,0 0,0-1,0 2,0-1,0 0,-1 1,1 0,0 0,-1 1,1-1,0 1,-1 0,0 0,1 0,-1 1,0 0,0-1,4 6,7 4,0 1,-1 0,-1 1,0 1,-1 0,-1 0,13 24,-16-24,0 0,-1 0,-1 1,-1 0,0 0,-1 0,0 1,-2-1,0 1,-1 0,0 0,-1 0,-1-1,-6 32,4-41,0 0,0-1,0 1,-1 0,0-1,0 0,-1 0,0 0,0-1,0 0,-11 9,23-20,1 0,0 1,0 0,0 0,1 1,-1 0,1 0,0 1,0 0,0 1,1 0,-1 0,0 1,1 0,-1 1,1 0,9 1,47 11,-1 3,0 3,97 40,-154-56,-1 1,0 1,0-1,0 1,0 1,0-1,-1 1,0 0,0 1,7 7,-11-10,0 0,0 1,0 0,0-1,-1 1,1 0,-1 0,0 0,0 0,-1 0,1 0,-1 0,0 0,0 1,0-1,0 0,-1 0,0 0,0 0,0 0,-2 6,-6 8,0 1,-1-1,0-1,-2 1,-22 25,6-7,24-31,0 0,-1 0,0 0,0-1,0 0,-11 7,-1-1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32:23.92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904 929,'0'-28,"-2"0,0 0,-2 0,-1 1,-2 0,0 0,-2 0,0 1,-2 0,-1 1,-2 0,0 1,-18-22,-9-11,-2 2,-3 3,-2 1,-3 3,-1 1,-2 3,-72-43,91 63,-53-29,82 50,0 0,-1 1,0-1,0 1,0 0,0 1,0 0,0 0,0 0,0 1,-10 1,14 0,0 0,0 0,-1 0,1 0,0 1,0 0,0-1,1 1,-1 0,0 1,1-1,-1 0,1 1,0-1,0 1,0 0,0 0,0 0,0 0,1 0,0 0,-1 0,1 0,-1 7,-3 10,1 0,1 0,0 21,1-18,-7 53,2-24,2 2,3-1,4 68,0-105,0 1,2-1,0 1,0-1,2-1,0 1,0-1,2 0,0 0,0-1,1 0,1 0,1-1,20 21,-12-19,0 0,1-1,1 0,0-2,0 0,1-2,1-1,-1 0,2-2,-1 0,1-2,38 5,4 1,-1 4,71 24,61 15,-188-52,0-1,0 0,0-1,0 0,1-1,-1 0,0 0,0-1,11-3,11-2,-20 6,1 1,0 0,-1 1,1 0,-1 1,1 0,-1 0,0 2,17 6,17 4,-6-1,0 3,-1 1,0 2,54 37,32 16,-79-43,-29-15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32:27.24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1 256,'3'-1,"0"0,-1-1,1 1,-1-1,1 0,-1 0,1 0,-1 0,0 0,0-1,0 1,0-1,0 1,2-5,7-8,25-26,-14 15,1 2,37-33,-51 51,0-1,0 1,1 1,-1 0,1 0,0 1,1 0,-1 0,1 1,-1 1,20-2,-15 2,-1 1,1 1,0 0,-1 1,22 4,-32-4,-1 0,1 1,-1-1,1 0,-1 1,0 0,0 0,1 0,-1 0,-1 1,1-1,0 1,-1-1,1 1,-1 0,0 0,0 0,0 0,0 1,0-1,-1 1,1-1,-1 1,0-1,0 1,0 6,2 19,-1 0,-2 0,-1 1,-1-1,-2 0,-1 0,-1 0,-1-1,-2 0,-14 33,-9 11,-3-2,-69 104,-22 3,145-182,17-15,-31 18,124-64,-106 55,-1 0,1 2,1 0,0 1,0 2,0 1,1 0,0 2,0 1,0 1,0 1,0 1,0 1,26 6,-39-6,-1 1,1 0,-1 1,0 1,0-1,-1 2,1-1,-1 2,0-1,15 15,-21-17,0 0,0 0,-1 0,0 1,0-1,0 1,0 0,-1 0,0 0,0 0,0 0,-1 0,0 1,0-1,0 1,0-1,-1 0,0 1,0-1,0 1,-1-1,0 1,0-1,-4 10,-1 1,-2 0,0-1,-1 0,-1 0,0-1,-1 0,-15 14,-15 22,16-17,-23 32,-3-2,-83 80,115-129,2-4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32:31.5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330 11,'0'0,"0"-1,0 1,0-1,0 1,0-1,0 1,0 0,0-1,-1 1,1-1,0 1,0 0,0-1,-1 1,1-1,0 1,0 0,-1 0,1-1,0 1,-1 0,1-1,0 1,-1 0,1 0,-1 0,1-1,0 1,-1 0,1 0,-1 0,1 0,-1 0,-21 1,-19 14,40-15,-31 16,0 1,0 1,2 2,-30 26,54-42,1 1,-1 0,1 0,0 1,0-1,1 1,-1 0,2 1,-1-1,1 1,-1-1,-1 9,1 0,2 0,0-1,0 1,1 0,2 16,-1-19,-1 5,1 1,1 0,1 0,0 0,1-1,1 1,12 30,-4-20,3 0,0 0,1-2,2 0,39 45,-56-71,-1 0,0 1,0-1,0 0,1 1,-1-1,0 0,0 0,1 1,-1-1,0 0,0 0,1 1,-1-1,0 0,1 0,-1 0,0 0,1 0,-1 1,0-1,1 0,-1 0,1 0,-1 0,0 0,1 0,-1 0,0 0,1 0,-1 0,0-1,1 1,-1 0,1 0,-1 0,0 0,0 0,1-1,-1 1,1 0,5-20,-5-34,-1 48,1-46,14-80,-9 91,-5 36,0 0,0 1,0-1,1 0,-1 0,1 1,0-1,1 1,-1 0,1 0,0 0,0 0,0 0,1 0,-1 1,1 0,0-1,0 1,0 1,0-1,0 1,1-1,-1 1,6-1,11-4,0 2,1 0,-1 1,29 0,3-2,23-6,1 4,-1 3,113 7,-185-2,1 1,-1 0,1 0,-1 0,0 0,0 1,1 0,-1 0,0 0,-1 0,1 1,0-1,-1 1,1 0,-1 0,0 0,0 1,0-1,-1 1,1-1,-1 1,1 0,-1 0,-1 0,1 0,-1 1,1-1,-1 0,1 6,1 14,0 0,-2 0,0 1,-4 31,1-11,2-1,1-22,-1 1,-5 32,4-48,-1 0,1 0,-2 0,1 0,-1-1,0 1,0-1,-1 0,1 0,-2 0,-8 10,5-7,-1-1,0 0,-1-1,1 0,-2 0,1-1,-1-1,-19 8,11-6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32:49.01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1 688,'0'-3,"1"1,-1-1,1 0,0 0,0 1,0-1,1 1,-1-1,1 1,-1 0,1-1,0 1,0 0,0 0,0 0,0 0,2-1,46-31,-39 28,162-90,-110 64,117-80,138-144,-218 171,-86 73,-3 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32:50.36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1 831,'0'-4,"1"0,0 0,0 1,0-1,0 0,1 1,-1-1,1 1,0-1,0 1,0 0,1-1,4-3,44-43,-24 26,389-367,-276 277,-110 88,1 3,1 0,35-18,-7 4,-55 34,0 0,0-1,0 0,-1 0,0 0,4-6,3-5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33:20.99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1 556,'33'-32,"-10"8,1 2,36-27,135-91,103-69,-272 195,-20 11,0 0,0-1,0 1,0-1,-1 0,0-1,1 1,-1-1,-1 0,6-7,-4-1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33:22.08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1 604,'5'-2,"0"-1,0 0,0 0,0 0,0-1,-1 1,1-1,-1 0,5-7,2 1,442-367,-248 224,-182 139,-5 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33:27.2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1,'5'39,"1"0,13 40,-11-46,144 575,-106-415,31 102,-63-252,-5-11,2-1,27 56,-29-71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33:29.2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381 1139,'0'-6,"0"-7,0 0,0 0,1 0,1 0,0 0,5-16,-5 25,0 0,0 0,1 1,-1-1,1 0,0 1,-1 0,2-1,-1 1,0 0,1 1,-1-1,1 1,0-1,0 1,0 0,0 1,0-1,0 1,0 0,1-1,6 1,18-4,1 3,0 0,0 2,0 0,0 3,-1 0,1 2,-1 1,0 2,0 0,-1 2,38 19,-60-27,0 1,-1 0,1 0,0 1,-1-1,0 1,0 1,0-1,0 0,-1 1,0 0,0 0,0 1,-1-1,1 1,-1 0,0-1,-1 1,0 1,0-1,0 0,0 0,-1 1,0-1,-1 1,1-1,-1 1,-2 12,2 14,-2 32,2-60,-1-1,1 1,-1-1,0 0,-1 1,1-1,-1 0,0 0,0 0,-4 7,4-9,1-1,0 0,-1 0,1 0,-1 0,0 0,1 0,-1 0,0 0,0 0,1-1,-1 1,0-1,0 1,0-1,0 0,1 0,-1 0,0 0,0 0,0 0,0 0,0-1,0 1,1-1,-1 1,0-1,0 0,1 0,-1 1,-2-3,-7-4,1 0,0 0,-16-15,16 13,-23-22,1-1,2-1,1-2,-35-56,-79-165,115 195,2-1,-21-81,-19-132,20 76,44 191,-1-1,0 1,0 0,0 0,-9-13,11 20,1 0,-1 0,0 0,0 0,0 0,0 0,0 0,0 0,0 1,0-1,0 0,0 1,0-1,0 1,0-1,-1 1,1-1,0 1,-2 0,2 0,-1 0,1 1,-1-1,1 1,-1-1,1 1,-1 0,1-1,0 1,-1 0,1 0,0 0,0 0,0 0,0 0,0 0,0 1,0-1,-2 3,-10 18,1 0,0 1,2 1,-12 39,-19 42,14-49,-33 100,52-133,2 1,1 0,1 0,1 0,1 0,1 0,3 34,0-51,-1 0,1 0,1 0,-1 0,1 0,0-1,1 1,-1-1,1 0,1 0,-1 0,1-1,0 0,0 0,0 0,13 8,8 5,2-2,48 22,-17-9,-50-24,0 0,1-1,-1 0,1-1,0 0,0-1,0 0,0 0,0-1,1-1,-1 1,0-2,1 1,-1-2,0 1,18-6,17-3,-3 0,78-8,-99 17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02.7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271 84,'-11'8,"0"1,1 0,0 1,1 0,0 0,0 1,1 0,1 1,0 0,-6 13,4-8,1 1,1 0,1 0,0 0,1 0,2 1,-1 0,2 0,0 22,2-34,0 0,1 0,0 0,0-1,0 1,1 0,0-1,0 1,1-1,0 0,0 0,0 0,1 0,0 0,0-1,0 0,1 1,0-2,0 1,0-1,1 1,-1-1,1-1,0 1,0-1,0 0,0 0,12 2,23 6,1-3,0-1,0-2,79 0,-109-6,-1 1,0-2,0 1,1-1,-1-1,-1 0,21-9,-26 10,-1 0,1-1,-1 0,0 0,0 0,0 0,-1 0,1-1,-1 1,1-1,-1 0,-1 0,1-1,0 1,-1 0,0-1,0 1,0-1,1-9,4-26,-1 0,-3 0,-2-64,-2 83,-1 0,-1 0,-1 0,0 0,-2 1,-1 0,0 0,-16-30,21 46,-1 0,0-1,0 1,0 0,0 0,-1 1,1-1,-1 1,0 0,0 0,-1 0,1 0,0 1,-1-1,1 1,-9-2,6 2,-1 1,1 0,0 1,-1 0,1 0,0 0,0 1,-1 0,1 1,-10 2,-12 8,0 0,2 1,-1 2,-34 25,49-32,-59 39,-107 50,135-72,34-16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33:40.33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1049,'0'-5,"1"-1,0 1,0 0,0 0,1 0,0 0,0 0,0 1,1-1,-1 1,1-1,0 1,7-7,55-52,-43 44,292-309,-174 172,111-141,-237 275,-1 0,15-35,-24 46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33:41.32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1 579,'1'-17,"1"0,1 1,0 0,1 0,1 0,0 0,2 1,-1-1,2 1,17-26,11-10,64-70,-96 118,47-52,-31 37,-2-1,-1-1,0-1,16-27,-22 27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34:00.45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234 0,'1'121,"-6"-1,-25 163,6-149,7-28,-43 142,52-225,0 0,-1 0,-1 0,-21 33,10-24,10-16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34:01.74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0,'72'4,"-1"4,0 2,74 22,27 4,464 125,-567-142,-44-13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34:04.64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1 781,'1'-6,"-1"1,2 0,-1 0,1 0,-1 0,1 0,1 0,-1 0,1 1,0-1,0 1,0-1,0 1,1 0,0 1,-1-1,7-4,11-8,0 1,27-15,-36 22,82-47,46-27,215-167,-114 36,-214 187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34:07.75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23,'0'-1,"1"0,-1 0,0 0,0 1,0-1,0 0,0 0,0 0,0 0,0 0,0 1,-1-1,1 0,0 0,0 0,-1 1,1-1,0 0,-1 0,1 1,-1-1,1 0,-1 1,0-1,1 0,-2 0,1 1,0 0,0 1,0-1,0 0,0 1,0-1,0 1,0-1,0 1,0 0,0-1,0 1,0 0,1 0,-1-1,0 1,0 2,-35 50,33-47,-185 354,185-354,0 0,0 0,1 0,-1 1,2-1,-1 1,1-1,0 1,0 0,1 0,-1-1,2 1,-1 0,1 0,0-1,0 1,1 0,0-1,0 0,1 1,-1-1,1 0,1 0,-1 0,1-1,0 1,0-1,10 9,28 31,2-3,2-1,1-3,2-1,82 46,-102-67,0-2,1-1,1-1,0-1,0-2,1-1,0-2,1-1,-1-2,1 0,0-3,33-3,-59 2,1-1,-1 0,0 0,1-1,-1 0,0-1,-1 1,1-1,-1 0,0-1,0 0,10-10,7-9,34-46,-10 10,-36 49,8-10,0-1,-1-1,19-31,-33 48,0-1,-1 1,0-1,0 0,-1 0,0 0,0-1,0 1,-1-1,0 1,-1 0,0-1,0 1,0-1,-1 1,0-1,-4-13,4 18,0 0,-1 0,1 1,-1-1,0 0,1 0,-1 1,0-1,-1 1,1 0,0-1,-1 1,1 0,-1 0,0 1,0-1,1 0,-1 1,0 0,0 0,-1 0,-3-1,-8-1,1 2,-1 0,-28 1,-23-2,33-7,0 0,-55-26,13 5,73 29,0 0,-1 0,1 1,0-1,-1 1,1 0,-1 0,1 0,-1 0,1 0,0 0,-1 1,1-1,-1 1,1-1,0 1,0 0,-4 1,-31 30,4-3,16-18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2:34:09.24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1250,'-1'-84,"7"-168,-3 216,2 0,2 0,1 1,25-66,-11 56,1 1,49-69,6-10,-1 10,-52 80,39-70,-60 94,1 0,-1 1,2-1,-1 1,1 0,1 0,-1 1,12-11,-1 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05.9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1,'8'1,"-1"1,0 0,0 1,0-1,0 1,0 1,0-1,-1 1,1 0,10 10,8 4,515 338,317 155,-443-256,-394-242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11.2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0,'37'44,"4"14,128 170,-124-174,1-3,60 51,-83-84,0-1,2-2,0 0,0-2,1 0,1-2,0-1,1-1,0-1,0-2,1-1,38 3,16-5,0-2,-1-5,86-14,-141 14,1 0,-2-2,1 0,0-2,32-15,-52 19,0 1,-1-1,1-1,-1 1,0-1,0 0,0 0,-1-1,0 0,6-8,-8 10,-1-1,0 1,0-1,0 0,0 0,-1 0,0 0,0 0,0 0,-1 0,1-1,-1 1,0 0,-1 0,0 0,-1-9,-1 4,1 1,-1 0,-1 0,1 1,-1-1,-1 1,0 0,0 0,-1 0,1 1,-13-12,-1 3,-1 0,0 2,-23-13,33 21,46 47,70 51,182 119,-157-120,-75-53,-29-21,-2 1,27 23,-32-20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12.4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34 893,'1'4,"0"1,0-1,0 0,0 0,1 0,-1 0,1 0,0 0,1 0,-1 0,1-1,-1 1,1-1,0 0,0 0,0 0,5 3,11 9,40 23,-42-27,399 229,-26-16,-220-126,45 29,-213-126,0 0,1 0,-1 1,0-1,-1 1,1-1,0 1,0 0,-1 0,1 0,-1 0,1 0,-1 0,0 0,0 0,0 1,0-1,0 0,-1 1,2 3,-3-4,1-1,-1 1,0-1,1 1,-1-1,0 0,0 1,0-1,0 0,0 0,0 0,0 0,-1 0,1 0,0 0,0 0,-1 0,1-1,-1 1,1 0,0-1,-1 1,1-1,-1 0,0 1,1-1,-1 0,1 0,-1 0,1 0,-1 0,-2-1,-7-1,0 1,0-2,0 0,1 0,-1-1,1 0,0 0,0-1,1-1,-11-7,-3 0,-370-240,18-26,300 221,35 28,-105-85,124 96,1 0,1-1,1-1,-23-35,32 40,1-1,1 0,0 0,1 0,2-1,-1 0,2 0,-3-35,4-13,7-70,-4 118,-1 4,1 0,1 1,0-1,1 0,0 1,1 0,0-1,2 1,-1 1,1-1,1 1,0 0,1 1,0 0,1 0,0 0,1 1,0 1,0 0,17-11,18-8,2 2,1 2,80-28,-91 41,0 0,1 3,0 1,1 1,65 0,-101 6,0 0,-1 0,1 0,0 1,0-1,-1 1,1-1,0 1,-1 0,1 0,0 0,-1 0,0 1,1-1,-1 1,0-1,1 1,-1 0,0 0,-1 0,1 0,0 0,0 0,-1 1,1-1,-1 0,0 1,0-1,0 1,0 0,0-1,0 1,0 4,0 8,0-1,-1 1,-1 0,0-1,-4 19,3-18,-74 412,61-349,-6 84,21-161,0 3,0-1,0 0,-1 0,1 0,-1 1,0-1,0 0,0 0,-2 3,-2-1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13.4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1 443,'1'-5,"1"0,0 0,0 0,1 0,-1 1,1-1,0 1,0 0,1 0,5-6,2-4,39-50,82-84,-112 128,2 2,-1 0,2 1,0 1,1 1,1 1,48-20,-66 32,-1 0,1 1,-1-1,1 1,-1 1,1-1,0 1,-1 0,1 1,-1-1,1 1,0 0,-1 1,9 3,-6-1,0 0,0 1,0 0,0 1,-1 0,0 0,-1 1,12 12,-2 1,-2 1,0 0,-1 2,-1-1,-2 1,15 41,-21-50,-1 1,0-1,-1 1,-1-1,0 1,-1 0,-1 0,0 0,-1 0,-5 23,0-12,-2 0,0 0,-2-1,-25 46,34-71,1 1,-1 0,1 0,-1 0,1 0,-1 0,1 0,0-1,-1 1,1 0,0 0,0 0,-1 0,1 0,0 0,0 0,0 0,0 0,0 0,1 0,-1 0,0 0,1 2,0-2,0-1,0 1,-1-1,1 1,0-1,0 0,0 1,0-1,0 0,0 0,0 0,0 1,0-1,0 0,0-1,0 1,0 0,0 0,2-1,58-20,-48 16,507-179,-476 169,9-4,105-24,-132 39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13.9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0 799,'1'-4,"-1"0,1 0,0 0,0 0,0 0,1 0,-1 0,1 0,0 1,0-1,1 1,-1-1,5-4,45-43,-28 29,140-131,185-132,-94 108,-241 169,0 1,29-10,-17 8,1-2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14.64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1 468,'0'-2,"1"0,-1 0,1 0,0-1,0 1,0 0,0 0,0 0,0 0,0 1,1-1,-1 0,0 0,1 1,0-1,-1 1,4-3,37-23,-31 20,220-119,-126 72,46-17,16-8,-101 33,-43 25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19.03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 42,'-11'-16,"-8"-10,14 27,6 16,10 20,2-1,2 0,0-1,3 0,34 50,-13-19,-29-48,0-1,1 0,1-1,0 0,1 0,1-2,0 0,1 0,1-1,0-1,27 15,-11-12,1-1,0-2,1-1,0-2,1-2,0 0,0-3,0-1,1-1,-1-2,55-7,-86 6,0 1,0-1,0 0,0 0,0 0,0-1,0 1,-1-1,1 0,0 0,-1-1,0 1,0 0,1-1,-1 0,2-3,0 0,-1 0,0 0,0-1,-1 1,0-1,0 0,0 0,1-10,1-10,-1-1,-1 0,-2-46,-1 68,-5-32,4 22,24 34,214 186,-167-148,-17-11,-27-21,2-1,0-1,42 23,-43-34,-6-5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20.3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193 624,'4'1,"0"0,0 1,0-1,0 1,0-1,-1 1,1 0,-1 1,1-1,-1 0,0 1,4 3,4 4,184 146,0 1,295 188,-488-345,-1 1,1 0,-1 0,1 0,-1 0,0 1,1-1,-1 0,0 1,0-1,0 0,0 1,0-1,0 1,0 0,-1-1,1 1,-1 0,1-1,-1 1,1 0,-1-1,0 1,0 0,0 0,0 0,-1 3,0-4,0 0,0 0,0 0,0 0,0 0,-1 0,1 0,0 0,-1 0,1-1,-1 1,1 0,-1-1,1 1,-1-1,1 0,-1 0,1 1,-1-1,0 0,1 0,-1 0,1-1,-1 1,1 0,-1-1,1 1,-1-1,1 1,-1-1,1 0,-2 0,-19-9,1-2,0 0,1 0,1-2,0-1,-22-22,7 9,-547-500,525 474,2-2,-59-81,99 118,2 0,0 0,1-2,1 1,1-1,0 0,2-1,1 0,0 0,2-1,0 1,0-33,5 46,-1 0,2 0,-1 1,1-1,1 1,-1-1,1 1,1 0,0 0,6-10,-8 15,0-1,0 1,0 0,1 0,-1 0,1 0,0 0,0 1,0-1,0 1,1 0,-1 0,1 0,-1 0,1 1,0-1,-1 1,1 0,0 0,0 0,0 1,0 0,0-1,7 2,23 7,0 1,-1 3,-1 0,1 2,-2 1,34 22,-63-35,47 24,67 40,-102-57,-1 1,1 0,-2 1,1 1,16 20,-25-27,-1-1,0 1,0 0,-1-1,0 1,1 0,-2 1,1-1,-1 0,1 0,-1 1,-1-1,1 1,-1-1,0 1,0-1,-1 1,-1 8,-3 3,0 0,-2-1,0 0,-12 22,-18 43,30-63,-1-3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5:12.7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1,'1'4,"1"0,-1 0,0 0,1 0,0 0,0-1,0 1,0-1,1 1,-1-1,1 0,4 4,6 10,350 438,32-30,-22-61,-115-115,-247-238,-1 1,0 1,-1 0,-1 0,0 0,-1 1,0 1,8 26,-8-22,11 16,-7-23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21.5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60 140,'-6'7,"1"0,0 0,0 0,0 1,1 0,0 0,1 0,0 1,0-1,1 1,0-1,-2 16,1 6,2 0,2 42,3-50,0 0,1-1,1 1,1-1,1-1,0 1,22 34,-27-49,1-1,0 1,0-1,1 0,-1 0,1 0,1-1,-1 0,0 0,1 0,0 0,0-1,0 0,0 0,1-1,-1 0,1 0,-1 0,1-1,0 0,-1 0,1-1,0 0,0 0,0 0,-1-1,1 0,0 0,-1-1,1 0,-1 0,1-1,-1 0,0 0,0 0,0 0,-1-1,6-5,-1 1,-1 0,-1-1,1-1,-1 1,-1-1,0-1,0 1,-1-1,-1 0,0-1,0 1,-1-1,0 0,-1 0,2-19,-4 21,0 0,-1-1,0 0,-1 1,0 0,-1-1,0 1,-1 0,0 0,0 0,-1 0,-1 0,1 1,-1 0,-1 0,0 0,0 1,-12-12,-52-47,-122-88,188 152,0-1,-1 1,0 0,0 0,0 1,0-1,0 1,-9-2,13 4,0-1,0 1,0 0,0 0,0 0,0 1,0-1,0 0,0 0,0 0,0 1,0-1,0 1,0-1,1 1,-1-1,0 1,0-1,0 1,0 1,-1-1,1 1,0 0,0 1,0-1,0 0,0 0,0 0,0 1,1-1,-1 0,1 0,0 3,-2 21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22.4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1 429,'9'-1,"1"-1,-1 0,1-1,-1 0,0 0,17-9,-5 2,488-214,-479 211,97-48,-111 52,0 0,-1-2,0 0,0 0,17-20,-21 18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23.4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0 684,'4'-34,"1"-1,1 1,2 0,1 0,27-61,-35 93,12-33,1 2,2-1,2 2,1 0,1 2,2 0,27-29,-37 46,0 1,1 1,0 0,1 1,0 0,1 1,0 0,0 2,1 0,0 0,0 2,0 0,1 0,0 2,0 0,0 1,23 0,-30 3,0 1,0 0,0 0,0 1,-1 0,1 0,-1 1,0 1,0-1,-1 2,1-1,12 12,1 1,-2 1,0 1,22 30,-22-21,0 1,-2 1,-1 0,-2 2,-1 0,-2 0,-1 1,9 47,-8-19,-4 2,-2-1,-4 116,-4-150,-1 0,-1 0,-1-1,-2 0,-20 53,21-53,6-28,0 1,0-1,1 0,-1 1,0-1,0 0,0 0,1 1,-1-1,0 0,0 1,1-1,-1 0,0 0,1 0,-1 1,0-1,1 0,-1 0,0 0,1 0,-1 1,0-1,1 0,-1 0,0 0,1 0,-1 0,1 0,-1 0,0 0,1 0,-1 0,0 0,1-1,0 1,45-23,-28 13,281-165,-170 96,-81 52,-27 16,0-1,0-1,27-23,-36 24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24.7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406 825,'1'10,"-1"0,2 0,-1 1,1-1,1 0,0 0,0 0,1-1,0 1,1-1,0 0,0 0,11 13,58 77,116 122,103 73,-180-184,-103-100,4 2,-1 2,21 26,-32-38,-1 0,1 0,0 0,-1 1,0-1,1 0,-1 1,0-1,0 0,-1 1,1-1,0 1,-1 0,1-1,-1 1,0-1,0 1,0 0,0-1,-1 1,1-1,0 1,-1-1,0 1,0-1,0 1,0-1,-1 3,0-3,1-1,-1 0,1 1,-1-1,1 0,-1 0,0 0,0 0,1 0,-1-1,0 1,0 0,0-1,0 1,0-1,0 0,0 0,0 0,0 0,0 0,0 0,0 0,1-1,-1 1,0 0,0-1,0 0,0 0,0 1,1-1,-1 0,0 0,1-1,-1 1,-2-2,-6-5,0 0,0-1,0-1,-8-11,-406-547,46-34,340 541,-14-20,4-2,4-2,-40-107,84 191,-4-9,1 0,0 0,1 0,-2-19,4 27,0 0,0 0,0 1,0-1,0 0,0 0,1 1,-1-1,1 0,-1 1,1-1,0 0,-1 1,1-1,0 1,0-1,0 1,0-1,1 1,-1 0,0 0,0-1,1 1,-1 0,1 0,-1 0,1 1,-1-1,1 0,0 0,-1 1,1-1,0 1,-1 0,4-1,21-1,0 0,0 2,0 1,40 6,104 28,-74-10,-1 5,103 46,-193-74,-1 0,0 0,-1 0,1 0,0 1,0-1,-1 1,0 0,0 0,1 0,-2 1,1-1,0 1,-1 0,1-1,-1 1,0 0,-1 0,3 6,-2 2,0 1,-1-1,-1 0,0 0,-2 20,1-10,-4 73,-1 37,-5-1,-30 136,39-257,0 0,-1 0,-1-1,0 1,0-1,-1 0,0 0,-1 0,-7 9,1-4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26.1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14,'3'1,"0"1,-1 0,1 0,0 1,0-1,-1 0,0 1,1 0,-1-1,0 1,0 0,2 5,7 7,68 77,154 138,-186-190,2-3,2-1,0-3,3-1,72 29,-123-59,-1-1,1 0,0 1,1-2,-1 1,0 0,0 0,0-1,0 0,0 0,1 0,-1 0,0 0,0 0,0-1,1 0,-1 1,0-1,0 0,0-1,4-1,-4 0,-1 0,1 1,0-1,-1 0,0-1,0 1,0 0,0-1,0 1,0-1,-1 1,0-1,0 0,0 1,0-1,-1 0,1-6,1-11,-1 1,-1-1,-1 1,-1-1,0 1,-2-1,-10-35,3 29,0 0,-2 0,-1 1,-31-45,20 33,-31-66,55 102,0-1,0 1,0 0,0 0,-1 0,1 0,-1 0,1 0,-1 0,1 0,-1 1,0-1,0 1,0-1,0 1,0 0,0-1,0 1,-1 0,1 1,0-1,-1 0,1 1,0-1,-5 1,0 0,0 2,0-1,0 1,0 0,0 0,1 1,-8 4,-20 7,-3-3,26-8,0 0,-1 0,1 1,0 1,1 0,-1 0,1 1,-17 13,26-18,0 0,0 0,0 0,0 1,0-1,0 0,0 1,1-1,-1 1,0-1,1 0,-1 1,1-1,0 1,-1 0,1-1,0 1,0-1,0 1,0-1,1 3,3 12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28.4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45 177,'-5'-4,"1"1,0 0,0-1,0 0,0 0,0 0,1-1,-6-9,5 8,65 49,-19-9,412 349,-334-257,-118-125,0 0,-1 0,1 0,0 0,0-1,0 1,0 0,0-1,0 1,0-1,0 0,0 0,0 1,0-2,0 1,0 0,0 0,0 0,0-1,0 1,0-1,0 0,0 0,-1 1,1-1,0 0,0-1,-1 1,1 0,0 0,-1-1,0 1,2-3,9-7,0-1,-1-1,10-16,-8 11,76-87,103-94,114-77,-293 260,-18 6,-33 3,7 1,80 32,-2 1,0 3,55 47,-41-32,-31-23,501 376,-496-369,-11-5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29.6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136 797,'11'2,"0"1,0 0,0 0,0 1,-1 0,0 1,1 0,-2 1,1 0,-1 1,10 8,8 4,629 401,-626-395,-30-25,1 1,-1-1,0 0,1 0,-1 1,1-1,-1 0,0 1,1-1,-1 0,1 1,-1-1,0 1,0-1,1 0,-1 1,0-1,0 1,0-1,1 1,-1-1,0 1,0-1,0 1,0-1,0 1,0-1,0 1,0-1,0 1,0-1,0 1,0-1,-1 1,1-1,0 1,0-1,0 1,-1-1,1 1,0-1,-1 1,1-1,0 0,-1 1,1-1,0 0,-1 1,1-1,-1 0,1 1,-1-1,1 0,0 0,-1 0,1 1,-1-1,1 0,-1 0,1 0,-1 0,1 0,-1 0,0 0,1 0,-2 0,-10-1,0-1,0 0,0 0,0-1,0-1,1 0,-1 0,1-1,-18-11,8 6,-44-24,2-3,-78-60,-105-103,212 171,2-1,1-2,2-1,1-1,2-1,-33-57,49 73,1 0,0-1,2 0,0-1,1 0,1 0,1 0,1 0,1-1,0 1,2-1,1 1,0-1,2 1,5-26,2 7,-6 18,1 0,1 0,1 1,0 0,2 0,0 1,21-32,-26 48,1 0,-1 0,1 1,-1 0,1 0,0 0,0 0,0 1,0 0,1 0,-1 0,1 0,-1 1,1 0,-1 1,1-1,0 1,-1 0,8 1,3 0,0 1,0 0,0 2,-1-1,26 11,-37-12,-1-1,1 1,-1 0,1 1,-1-1,0 0,0 1,0 0,0-1,0 1,-1 1,1-1,-1 0,0 0,0 1,2 4,-1-1,-1 1,0-1,0 0,-1 1,0-1,0 1,-1-1,0 10,-3 11,-2 0,0 0,-15 43,19-67,-35 141,23-87,-39 110,43-148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30.6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0 340,'6'-2,"0"0,0 0,0 0,0-1,-1 0,1 0,-1 0,0-1,0 0,7-6,7-5,239-150,-215 141,1 3,0 1,2 3,61-16,-100 31,-1 1,0-1,1 2,-1-1,1 1,0 0,-1 0,1 1,-1-1,1 2,-1-1,0 1,0 0,8 3,-10-3,0 1,0 0,0 0,-1 0,1 0,-1 0,0 1,0 0,0 0,0-1,-1 2,0-1,1 0,-2 0,1 1,0-1,-1 1,0-1,0 1,1 5,2 34,-2-1,-6 78,1-27,2-35,-1 0,-4 1,-1-1,-4-1,-2 0,-27 75,38-128,0 1,0-1,0 1,1-1,0 1,0-1,0 9,1-14,0 1,0 0,0-1,0 1,1-1,-1 1,0 0,0-1,0 1,1-1,-1 1,0-1,1 1,-1-1,0 1,1-1,-1 1,1-1,-1 1,1-1,-1 0,1 1,-1-1,1 0,-1 1,1-1,0 0,1 1,0-1,0 0,0 0,0-1,0 1,1 0,-1-1,0 1,-1-1,1 0,0 1,4-3,178-97,31-14,-195 105,0-2,22-16,7-5,-32 23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31.16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0 685,'1'-5,"0"0,0 0,0 0,1 0,-1 1,1-1,1 1,-1-1,0 1,1 0,4-5,37-44,-42 51,33-31,1 1,61-40,-43 33,62-48,150-145,-221 178,-33 33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32.0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0 496,'41'0,"-1"-2,0-2,1-2,41-11,-64 13,-1-2,0 0,0-1,0-1,-1 0,0-1,0-1,-1-1,0 0,-1 0,18-20,-11 10,2 1,1 0,0 2,39-21,2-3,177-136,-232 172,-5 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5:13.7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1 787,'8'-201,"-4"174,1-1,1 1,1 1,2-1,14-30,-9 28,2 1,1 0,1 1,2 1,0 1,2 1,0 1,2 1,0 0,2 2,47-29,-56 39,1 0,0 2,0 0,1 0,0 2,0 0,1 2,-1 0,1 1,0 1,0 0,0 2,0 1,0 0,0 1,0 1,-1 1,1 1,-1 1,19 8,22 17,-2 4,-2 2,74 62,-68-51,-47-36,1-1,-1 1,0 0,-1 2,18 21,-28-30,0 1,-1-1,0 1,0 0,0 0,-1 1,0-1,0 0,0 1,-1-1,0 1,-1 0,1-1,-1 1,-1 0,-1 11,-5 19,-2 0,-1-1,-2-1,-2 0,-1-1,-23 39,-5-2,-88 112,113-160,-6 9,-2-1,-1-1,-53 45,67-67,-1 0,0-1,0-1,0 0,-22 5,-4 2,16-4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33.22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1 903,'0'-8,"1"0,0 1,1-1,0 0,0 1,0 0,1-1,0 1,1 0,0 1,7-12,8-7,35-36,-27 33,136-139,316-250,-461 401,2 2,-1 0,2 1,-1 1,31-12,-45 21,0 1,1 0,-1 1,0-1,0 1,1 1,-1-1,0 1,1 0,-1 0,1 1,-1 0,0 0,0 1,1-1,-1 1,0 1,0-1,-1 1,1 0,-1 0,1 1,-1-1,0 1,5 5,5 7,-1 1,0 0,-1 1,-1 0,-1 1,0 0,13 36,-11-21,-2 1,-1 1,9 67,-14-58,-2 1,-3 0,-1 0,-8 51,5-71,-1-1,-1 0,-1 0,-1-1,-1 0,-2 0,0-1,-28 41,-110 110,96-117,-51 71,103-128,1 1,-1 0,0 0,0 0,0 0,1-1,-1 1,0 0,1 0,-1 0,1 1,0-1,-1 0,1 0,0 0,-1 0,1 0,0 0,0 1,0-1,0 0,0 0,0 0,0 0,0 1,1-1,-1 0,0 0,1 0,-1 0,1 0,-1 0,2 2,0-2,0 0,0-1,0 1,0-1,-1 0,1 1,0-1,0 0,0 0,0 0,0 0,0-1,0 1,0 0,0-1,-1 1,1-1,0 0,0 0,2-1,47-25,-2-2,45-35,-48 32,0 2,63-30,-21 17,-2-4,141-103,-203 133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34.6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0 946,'7'1,"0"1,-1-1,1 1,0 1,-1-1,0 1,1 1,-1-1,0 1,-1 0,1 0,8 9,8 4,393 337,-339-284,272 290,-225-225,-122-134,1 1,-1-1,0 0,0 1,1-1,-1 1,0-1,-1 1,1-1,0 1,0 0,-1-1,1 1,-1 0,1 0,0 2,-2-3,1 0,0 0,0-1,-1 1,1-1,0 1,-1 0,1-1,-1 1,1-1,-1 1,1-1,-1 1,1-1,-1 1,1-1,-1 1,0-1,1 0,-1 1,0-1,1 0,-1 0,0 0,1 1,-1-1,-1 0,-3 0,0 1,1-1,-1-1,0 1,0-1,0 1,0-1,1-1,-1 1,1-1,-6-2,-12-10,1-2,0 0,2-1,0-1,0-1,-22-32,20 27,-61-80,4-4,-113-211,150 244,3-1,-38-110,65 143,1 0,2-1,2 0,0-70,21-178,4 159,-15 117,0 0,1 0,1 0,0 1,1-1,9-14,-11 24,0 0,0 1,0-1,1 1,-1 0,1 1,0-1,1 1,-1 1,1-1,0 1,0 0,0 0,0 1,0 0,14-2,10 0,1 1,52 3,-71 0,61 4,-1 2,-1 5,1 2,-2 3,0 4,-1 2,-2 4,0 2,69 42,-135-69,14 7,-1 1,0 1,-1 0,0 1,15 14,-26-23,-1 1,0 0,1 0,-1 0,0 0,-1 0,1 0,0 0,-1 1,0-1,0 1,0-1,0 1,0-1,-1 1,1-1,-1 1,0 0,0-1,-1 1,1 0,-1-1,0 1,1-1,-2 1,1-1,0 0,-1 1,1-1,-1 0,-3 5,-66 88,-138 146,148-176,23-26,-2-2,-2-1,-85 56,55-35,59-46,1-1,-2 0,1-1,-1 0,-1-1,0-1,-17 7,-57 17,65-23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35.6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0,'-5'1,"-1"0,1 0,0 0,0 1,0 0,0 0,0 0,0 1,0-1,0 1,1 0,0 1,-1-1,1 1,1 0,-1 0,0 0,1 0,-5 8,-7 12,1 0,-16 39,24-51,-2 6,1 1,1 0,1 0,0 0,1 1,2-1,-1 1,2 0,1 0,1 0,2 20,-1-32,-1 0,1 0,0 1,0-2,1 1,0 0,1 0,0-1,0 0,0 0,1 0,0 0,0-1,1 0,0 0,0 0,0-1,1 0,0 0,0-1,0 1,0-1,1-1,-1 0,1 0,0 0,0-1,15 2,11-1,1-1,0-2,35-4,16-1,-81 5,0 0,0 0,0 0,0-1,0 0,0 0,0 0,0-1,-1 0,1 1,0-2,4-2,-7 3,0 0,0 0,-1 0,1 0,0 0,-1 0,0-1,1 1,-1 0,0-1,0 1,0-1,-1 0,1 1,-1-1,1 0,-1 1,0-1,0 0,0 1,0-1,-1 0,1 1,-2-5,0-5,-1 0,-1-1,0 2,0-1,-1 0,-1 1,0 0,0 0,-1 0,0 1,-1 0,0 1,-1 0,-14-13,10 13,-1-1,1 2,-1-1,-1 2,0 0,0 1,0 0,0 1,-1 1,-31-4,-61-13,88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37.3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164 739,'9'4,"0"0,-1 1,1 0,-1 0,11 11,6 2,197 145,340 325,-515-444,66 70,-111-113,-1 0,0 0,1 1,-1-1,0 1,0-1,0 1,0-1,0 1,0-1,-1 1,1 0,0 0,-1-1,1 4,-2-4,1-1,-1 0,1 1,-1-1,1 0,-1 0,0 1,1-1,-1 0,0 0,1 0,-1 0,1 0,-1 0,0 0,1 0,-1 0,0 0,1 0,-1 0,0 0,1-1,-1 1,1 0,-1 0,0-1,0 1,-57-29,-44-40,4-4,-171-167,-138-207,369 401,2-1,2-1,-39-74,60 96,1-1,1 1,2-2,0 0,2 0,2 0,0-1,-1-56,6 76,1 0,0-1,1 1,0 0,1 0,0 0,0 0,1 0,0 1,0-1,1 1,0 0,1 0,0 1,0 0,0 0,1 0,0 1,14-10,-14 11,-1 1,0 1,1-1,0 1,0 0,0 1,0-1,0 2,1-1,-1 1,0 0,1 0,-1 1,1 0,-1 0,1 1,-1 0,1 0,-1 1,0 0,0 0,0 1,0 0,0 0,10 6,-3 1,0-1,-1 2,0 0,-1 0,0 1,-1 1,-1 0,0 0,0 1,8 17,-13-20,0 0,-1 1,0-1,0 1,-2 0,1 0,-2 0,1 0,-2 1,0-1,0 0,-1 0,0 1,-6 19,2-15,-2 0,0 0,-1 0,-16 25,-19 39,37-63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38.4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1 212,'5'0,"0"-1,0-1,0 1,0-1,0 0,-1 0,1-1,0 1,-1-1,0 0,0 0,0-1,0 1,0-1,0 0,4-7,25-20,-9 14,2 1,0 1,0 2,1 0,1 2,0 1,0 1,1 1,1 2,-1 1,1 1,45 0,-71 4,0 0,-1 1,1-1,-1 1,1-1,-1 1,1 0,-1 0,1 1,-1-1,0 1,0-1,0 1,0 0,0 1,0-1,0 0,-1 1,1-1,-1 1,0 0,1 0,-2 0,1 0,0 0,0 0,-1 0,0 1,1-1,0 7,1 8,-1 0,-1 0,-1 0,0 0,-4 20,2 6,0 7,3-14,-2 0,-2 0,-1-1,-2 1,-1-1,-14 37,21-72,-2 4,0 0,0 0,1 1,-1-1,1 0,0 9,1-13,0-1,0 1,0 0,0-1,0 1,0-1,0 1,1-1,-1 1,0-1,0 1,1-1,-1 1,0-1,1 1,-1-1,0 0,1 1,-1-1,1 1,-1-1,0 0,1 1,-1-1,1 0,0 1,1-1,0 0,0 0,0 0,0 0,0 0,0 0,0 0,0-1,0 1,0-1,0 1,2-2,40-17,0-2,72-47,-67 38,-26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39.0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0 243,'9'0,"7"-5,10-5,5-2,2-2,9-4,1 1,2-1,3-6,-3 1,-4 0,0-1,-3 4,-8 1,-9 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40.0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0 256,'42'0,"-8"1,52-6,-73 3,-1 0,0-1,0 0,0-1,-1-1,1 0,19-11,40-27,99-68,-91 61,-65 43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41.12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0,'4'9,"7"12,9 6,7 9,2 5,6 11,1 4,-1 3,3 3,3 1,-1-1,-2-7,1 0,-2-4,-3-12,-2-7,-7-5,-7-6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41.77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1 576,'1'-4,"0"1,1 0,-1-1,1 1,0 0,0 0,0 0,0 0,0 0,1 0,-1 1,6-4,3-7,92-126,-67 87,56-64,-55 77,-15 18,-1-2,0 0,-2-2,20-33,-28 35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43.3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0 325,'62'-57,"1"3,84-55,-89 68,-47 32,0 2,0-1,1 1,0 1,1 0,-1 1,1 0,20-4,-29 8,0 1,1 0,-1 0,1 0,-1 0,0 1,1-1,-1 1,0 0,1 1,-1-1,0 1,0 0,0 0,0 0,0 0,-1 1,1 0,-1-1,0 1,1 0,-1 1,-1-1,1 1,0-1,-1 1,0 0,0 0,3 6,5 11,0-1,-2 2,0-1,7 35,-14-48,1 1,-1 0,-1-1,1 1,-2 0,1 0,-1-1,0 1,-1 0,0-1,-1 0,1 1,-2-1,-6 13,6-15,0 0,-1-1,0 0,0 1,0-1,-8 5,-19 21,71-53,-1-13,-28 25,1-1,0 1,1 1,0 0,0 1,1 0,0 1,28-11,-20 9,-1 0,0-1,-1-1,35-26,9-5,-45 30,-1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5:14.46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1,'6'2,"-1"0,0 0,1 1,-1 0,0 0,0 0,-1 1,1 0,-1 0,1 0,5 8,11 8,282 245,-206-178,1 5,79 66,-165-149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44.8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1 951,'7'0,"-1"1,1 0,0 1,0 0,-1 0,1 0,-1 1,1 0,-1 0,0 1,6 4,65 55,-55-44,122 111,-5 6,-7 6,136 190,-264-326,32 47,-34-50,-1-1,1 1,-1-1,0 1,0 0,0 0,0-1,0 1,-1 0,1 0,-1 0,0 0,1 0,-1 0,-1-1,1 1,-1 4,0-7,1 0,-1 1,0-1,0 1,0-1,0 0,0 0,0 0,0 1,1-1,-1 0,0 0,0 0,0 0,0-1,0 1,0 0,0 0,0 0,0-1,1 1,-1 0,0-1,0 1,0-1,1 1,-1-1,0 1,0-1,1 0,-1 1,0-1,0-1,-28-21,-110-111,6-6,-184-250,284 343,2-1,2-2,2 0,-29-81,46 100,1 0,1 0,2-1,1 0,2 0,0 0,3 0,1-1,7-48,0 43,1 0,2 1,24-56,61-102,-77 159,-16 29,0 1,1 0,-1 0,1 0,1 0,-1 1,1 0,0 0,0 0,1 1,-1-1,9-4,-6 6,0 0,1 0,-1 1,1 0,0 0,-1 1,1 0,0 0,15 2,9 0,37 0,80 12,-131-11,-1 2,1 0,-1 1,0 1,0 0,0 2,-1 0,0 1,20 14,-32-19,-1 0,0 0,-1 0,1 0,-1 1,1 0,-1-1,-1 1,1 0,-1 1,0-1,0 0,0 1,-1-1,0 1,0-1,0 1,0 0,-1 7,-2 11,0 1,-1-1,-8 30,2-8,1 4,-2 0,-3 0,-1-1,-3-1,-2-1,-1 0,-3-2,-38 57,42-74,9-13,-1 0,0 0,-1-1,0-1,-21 17,20-18,2-1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45.9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 1,'-6'18,"0"1,1-1,1 1,1 1,0-1,2 0,0 1,1-1,1 1,1-1,1 0,5 23,-4-33,0-1,0 1,1-1,0 1,0-1,1-1,0 1,1-1,-1 0,1 0,1-1,-1 0,1-1,0 1,0-1,1-1,9 4,2 2,1-2,0-1,0 0,1-2,0 0,30 2,-48-6,0-1,0 0,0 1,0-2,1 1,-1 0,0-1,0 0,0 0,0 0,0 0,0-1,-1 1,1-1,0 0,-1 0,1-1,-1 1,0-1,1 1,-1-1,-1 0,1 0,0 0,-1-1,0 1,1-1,-1 1,-1-1,1 0,0 0,-1 0,0 0,0 0,0 0,0 0,-1 0,0 0,1 0,-2 0,1-1,0 1,-1 0,0 0,0 0,0 0,-2-4,1-1,-1 1,-1-1,1 1,-1-1,-1 1,0 0,0 1,0-1,-1 1,0 0,-13-12,6 10,0 0,0 0,-1 2,0-1,0 2,-18-6,-29-17,46 21,0 0,-28-9,22 12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6:57.8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 0,'0'5,"-4"5,-2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03.7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0 755,'2'-10,"1"1,0-1,0 1,1 0,0 0,1 0,0 1,9-13,-12 17,47-72,12-21,75-89,-111 156,1 2,1 1,2 1,0 1,2 2,0 1,35-18,-39 25,-7 3,1 1,1 1,0 1,35-10,-53 18,-1 1,1 0,-1 0,1 0,-1 1,1-1,-1 1,0 0,1 0,-1 0,0 0,0 1,0-1,0 1,0 0,0 0,0 0,0 0,-1 0,1 1,2 2,7 10,0-1,18 31,-4-7,-12-18,-1 1,0-1,-2 2,-1 0,12 34,27 118,-46-163,-1 0,0 0,-1 0,0 0,-1 0,0 0,0 0,-2 0,1 0,-4 12,-2-4,0 0,-1-1,-1 0,-19 28,12-21,-92 139,86-134,-2-1,0-1,-35 29,46-48,18-18,18-19,-12 17,0 2,0 0,1 0,1 1,-1 0,1 1,1 1,-1 0,1 1,0 0,0 1,0 1,1 0,0 1,-1 1,1 0,0 0,28 5,-20-1,-1 2,1 0,-1 1,0 2,-1 0,0 1,25 16,-41-23,0 2,0-1,0 0,-1 1,1 0,-1 0,0 0,0 1,-1 0,1-1,-1 1,0 0,-1 0,1 1,-1-1,0 1,0-1,0 1,-1-1,0 1,0 0,-1 0,1 0,-1 0,0-1,-1 1,0 0,0 0,0-1,0 1,-1 0,0-1,-5 10,-12 20,-1-1,-1-1,-2-2,-35 39,18-22,-22 33,37-45,-2-1,-2-2,-34 33,37-47,3-6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05.70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5 113,'-2'-35,"1"26,0-1,1 1,0 0,0 0,1-1,3-12,16 61,24 51,4-2,4-2,66 82,157 167,-221-280,2-2,3-2,103 68,-130-101,43 18,7 4,-58-26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06.8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0 261,'0'-23,"1"1,1-1,0 0,2 0,7-22,-10 40,1-1,0 1,0-1,0 1,1 0,-1 0,1 0,1 0,-1 1,1-1,-1 1,1 0,1 0,-1 0,0 1,1-1,0 1,0 0,0 1,0-1,0 1,0 0,1 0,-1 0,10-1,-9 3,0 0,-1 0,1 1,-1-1,1 1,-1 0,1 1,-1-1,0 1,1 0,-1 1,0-1,0 1,-1 0,1 0,-1 1,1-1,-1 1,0 0,0 0,-1 0,4 5,-1 0,0-1,-1 1,0-1,-1 2,1-1,-2 0,1 1,-2 0,1 0,-1-1,1 16,-3 9,-1 0,-1 0,-2 0,-1 0,-17 53,-68 156,90-243,-4 11,-3 4,0 1,2 0,0 1,-6 32,12-49,0 0,0 0,0 0,0 0,0 0,0 0,-1 0,1 0,0 0,0 0,0 0,0-1,0 1,0 0,-1 0,1-1,0 1,0-1,0 1,-1-1,1 1,0-1,-1 0,2 0,29-19,-29 19,209-120,-137 82,132-92,-159 96,-32 29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07.5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0 649,'158'-144,"321"-290,-459 417,1 2,30-17,-37 25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08.7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0 114,'1'-2,"-1"0,1 1,0-1,0 0,0 0,0 1,0-1,0 0,0 1,0-1,1 1,-1 0,1-1,-1 1,1 0,2-2,34-21,-28 19,4-4,1 1,0 1,1 0,0 1,0 1,25-5,-37 9,1 0,0 0,0 0,0 1,0 0,0 0,-1 0,1 0,0 1,0 0,0 0,-1 0,1 1,0 0,-1-1,1 2,-1-1,0 0,0 1,0 0,0 0,0 0,-1 0,1 1,-1-1,6 8,-6-3,0-1,0 0,0 1,-1-1,0 1,-1 0,1 0,-1 14,-4 71,1-43,-9 146,10-193,1 0,0 0,-1 0,1 0,1 1,-1-1,0 0,1 0,-1 0,1 0,0 0,1 3,-1-5,0 0,0 0,0 0,0 0,0 0,1 0,-1 0,0-1,0 1,1 0,-1-1,0 1,0-1,1 1,-1-1,1 0,-1 0,0 0,1 0,-1 0,1 0,-1 0,0 0,1 0,-1 0,0-1,1 1,1-1,21-5,1 2,0 0,1 2,-1 1,27 2,-45-1,0 0,0 1,0 0,-1 1,1 0,0 0,-1 0,0 1,1-1,-1 2,0-1,0 1,-1 0,1 0,-1 0,0 1,0 0,0 0,-1 0,0 0,0 1,0 0,5 9,-2 2,0 1,-1-1,0 1,-1 0,-2 1,0-1,0 1,-2-1,0 1,-1 0,-2-1,1 1,-6 20,2-17,3-7,-2-1,0 0,0 0,-7 14,9-24,0-1,0 0,0 0,0 0,0 0,-1 0,1 0,-1 0,0-1,1 0,-1 1,0-1,-1 0,1 0,0-1,-1 1,1-1,0 1,-1-1,0 0,-3 0,-68 1,52-3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10.7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8 890,'16'1,"1"1,-1 0,1 1,-1 1,0 1,-1 0,1 1,-1 0,28 18,8 8,64 55,-81-60,36 30,-3 3,62 71,-120-121,-1 0,0 1,0 0,-1 0,-1 1,0-1,0 2,-1-1,-1 0,0 1,-1 0,3 22,-5-35,-1 1,0 0,0 0,0 0,0-1,0 1,0 0,0 0,0 0,0 0,0-1,0 1,-1 0,1 0,0 0,-1-1,1 1,0 0,-1-1,1 1,-1 0,1-1,-1 1,1 0,-1-1,0 1,1-1,-2 1,1-1,-1 1,1-2,0 1,-1 0,1 0,0 0,-1-1,1 1,0 0,0-1,-1 0,1 1,0-1,0 1,-2-3,-47-42,44 39,-96-100,-110-148,144 167,13 16,-70-115,111 160,1 0,1 0,1-1,1-1,2 0,1 0,1 0,-4-53,9-102,2 156,2 0,1 0,1 1,15-45,-17 63,0 0,1 1,1 0,-1 0,1 0,0 1,1-1,0 1,0 1,0-1,0 1,1 0,0 0,0 1,0 0,1 0,12-4,-15 6,-1 1,0 0,0 0,1 0,-1 1,1-1,-1 1,0 0,1 0,-1 1,1-1,-1 1,0 0,1 0,-1 1,0-1,0 1,0 0,0 0,0 0,0 1,-1-1,1 1,-1 0,1 0,-1 0,0 0,-1 1,1-1,0 1,-1 0,0-1,0 1,3 7,-2-1,0 0,0 0,-1 0,0 0,0 0,-1 0,-1 0,0 1,0-1,-3 12,-3 19,-15 48,9-43,-12 53,-4-1,-5-1,-87 179,110-257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11.71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104 112,'-5'0,"1"1,0 0,0 0,1 1,-1-1,0 1,0 0,1 0,-1 0,1 1,-1-1,1 1,0 0,0 0,0 0,1 0,-1 0,1 1,-1-1,1 1,0-1,1 1,-1 0,-1 6,-2 3,0 0,1 1,0-1,1 1,1 0,-1 15,3-25,1-1,-1 1,0-1,1 1,0-1,0 1,0-1,0 0,0 1,1-1,0 0,-1 0,1 0,0 0,1 0,-1 0,0-1,1 1,0-1,-1 0,1 0,0 1,0-2,0 1,0 0,1-1,-1 1,0-1,1 0,-1 0,1 0,6 0,13 2,0 0,0-2,46-2,-44 0,32 1,-30 1,-1-1,0-2,43-7,-66 8,1 0,-1-1,0 1,0-1,0 1,0-1,0 0,-1-1,1 1,0 0,-1-1,0 1,1-1,-1 0,0 0,-1 0,1 0,0 0,-1 0,0 0,1 0,-1-1,-1 1,1 0,0-1,-1-4,2-13,-1 0,0 0,-5-28,2 10,2 16,0 12,0 0,0 0,-1 0,-4-18,4 26,1 1,-1-1,0 1,0-1,-1 1,1 0,0 0,-1-1,1 1,-1 0,0 0,1 1,-1-1,0 0,0 1,0-1,0 1,-1-1,1 1,0 0,-1 0,1 0,-1 0,1 1,-4-2,-6 1,0 0,-1 0,1 2,0-1,0 1,0 1,-1 0,2 1,-1 0,-15 7,-16 8,-57 35,-2-1,80-42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5:15.0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0 854,'12'-10,"0"1,1 0,22-12,11-8,124-77,-69 47,567-295,-233 135,-365 186,-53 28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12.62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16,'0'-1,"0"0,0 0,1 1,-1-1,0 0,1 0,-1 1,1-1,-1 0,1 1,-1-1,1 1,0-1,-1 0,1 1,0 0,-1-1,1 1,0-1,0 1,-1 0,1-1,0 1,0 0,-1 0,1 0,0-1,0 1,1 0,28 0,-19 2,1 1,-1 0,0 1,0 1,0 0,0 0,-1 1,0 0,14 12,85 78,-91-78,442 461,-408-415,-2 1,-3 2,-3 3,-3 1,-3 2,-4 2,-3 1,-3 1,-3 2,22 130,4 29,-44-204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14.53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0 549,'1'-5,"0"-1,0 0,1 0,-1 1,1-1,0 1,1-1,-1 1,1 0,0 0,0 0,1 0,-1 1,1-1,0 1,1 0,7-6,12-8,0 1,34-18,-29 18,40-26,-35 20,0 2,1 1,1 2,0 2,43-14,0 6,0-4,-2-4,92-51,-165 80,-2 3,-1-1,1 0,0 1,-1-1,0 0,1 0,-1 0,1 0,-1 0,0-1,0 1,0 0,0 0,0-1,1-1,-2-3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15.5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0,'2'6,"-1"0,1 0,0 0,1 0,0-1,0 1,0-1,0 0,6 7,0 1,38 53,80 86,-3-6,-92-105,-17-23,-1 0,0 1,-2 0,0 1,9 23,-14-27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17.30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1 942,'16'1,"1"1,-1 0,0 1,0 1,0 0,0 1,-1 1,0 0,0 2,24 14,9 11,74 66,-71-56,214 192,418 478,-661-687,-1 1,-1 1,-1 1,17 35,-36-64,0 0,-1 0,1 0,0 0,0 0,0 0,0 0,0 0,0 0,0 0,0 0,0 0,0 0,0 0,-1 0,1 0,0 0,0 0,0 0,0 0,0 0,0 0,0 0,0 0,0 0,0 0,0 0,0 0,0 0,0 0,0 0,-1 0,1 0,0 1,0-1,0 0,0 0,0 0,0 0,0 0,0 0,0 0,0 0,0 0,0 0,0 0,0 1,0-1,0 0,0 0,0 0,0 0,0 0,0 0,0 0,0 0,1 0,-1 0,0 0,-12-7,-20-18,23 17,-338-275,24-27,257 232,3-2,4-3,4-3,3-2,-46-106,83 156,1-1,2 0,2-1,-10-73,13 46,4 0,5-77,-1 130,1 0,0 1,1-1,1 0,0 1,1 0,0 0,1 0,9-14,-3 8,2 0,0 1,1 1,1 0,17-14,15-7,2 2,2 2,65-32,-95 54,1 0,1 2,-1 1,2 1,42-9,-59 16,-1-1,1 2,-1-1,1 1,-1 0,1 1,-1-1,1 2,-1-1,0 1,1 0,-1 0,0 1,0 0,-1 0,1 1,-1 0,1 0,-1 1,-1-1,1 1,0 1,7 9,-3-1,-2 1,0 0,0 0,-2 1,0 0,-1 0,0 0,-1 1,3 32,-3 7,-4 95,-4-110,-1 0,-2 0,-1-1,-3 0,-1 0,-35 74,-2-17,-89 128,115-192,4-5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18.56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0 260,'4'-1,"0"-1,0-1,-1 1,1 0,-1-1,1 0,-1 0,0 0,0 0,-1 0,1-1,2-3,6-6,16-16,1 2,2 1,0 1,2 1,1 2,37-19,-64 38,1 1,-1 0,1 0,0 0,0 1,0 0,0 0,0 1,0 0,0 0,0 1,0 0,0 0,0 0,0 1,0 0,-1 1,1-1,-1 1,1 0,-1 1,0 0,0 0,-1 0,1 0,7 10,-2-4,0 2,-1-1,0 1,-1 0,-1 1,0 0,-1 0,0 1,-1 0,0 0,5 23,-9-20,0 0,-1 31,-1-32,0 0,5 29,-5-44,0 0,1 0,-1 0,1 0,0 0,-1 0,1 0,0 0,0 0,-1 0,1 0,0 0,0 0,0-1,0 1,0 0,0-1,0 1,1-1,-1 1,0-1,0 1,0-1,1 0,-1 0,0 1,0-1,0 0,3 0,44-5,-29 3,33-1,1 4,0 1,0 3,-1 2,0 3,-1 1,0 3,0 2,-2 3,0 1,90 53,-128-67,-1 0,-1 1,1 0,-1 0,0 1,0 0,-1 1,-1-1,1 2,8 13,-13-17,-1-1,0 1,0 0,0 0,-1 0,1 0,-1 0,-1 1,1-1,-1 0,0 0,-1 0,1 1,-1-1,-1 0,1 0,-1 0,0 0,0 0,-1-1,-3 6,-6 12,-2-2,0 0,-1-1,-1 0,-1-1,-1-1,-32 25,-154 98,159-113,-177 127,75-51,131-93,0 0,-1-2,0 0,-19 6,35-14,0-1,1 0,-1 1,0-1,0 0,0 0,0 0,0 0,0 0,0 0,0 0,0 0,0 0,0 0,0 0,1-1,-1 1,0 0,0-1,0 1,0-1,1 1,-1-1,0 1,0-1,1 1,-1-1,0 0,1 0,-1 1,0-1,1 0,-1 0,1 1,0-1,-1 0,1 0,0 0,-1 0,1 0,0-1,-3-14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19.7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1 619,'0'-4,"1"0,0-1,0 1,0 0,0 0,1 0,0 0,0 0,0 0,0 0,1 1,-1-1,1 1,5-5,52-46,-33 32,139-110,-109 91,-2-4,73-74,-101 94,0 1,2 1,52-32,-72 49,7-4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20.5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0 373,'8'-1,"1"-1,-1-1,0 0,0 0,11-6,-8 5,39-21,-1-3,77-57,-27 18,-56 39,-12 9,0-1,47-41,-64 47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22.2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141 1,'-7'9,"0"1,1 0,0 1,0-1,2 1,-1 0,1 1,1-1,-4 20,-5 12,-8 32,3 0,3 1,3 1,4 0,3 1,4-1,11 92,-6-126,2 0,1-1,29 81,-30-103,2 0,0-1,1 0,0-1,2 0,0-1,1-1,1 1,1-2,17 15,-28-26,1-1,0 0,0 0,0 0,0 0,0-1,1 0,-1 0,1 0,-1-1,1 0,0 0,-1-1,1 1,0-1,0 0,0-1,-1 1,1-1,6-2,8-3,-1-1,0-1,-1-1,25-15,14-8,-52 31,-1-1,0 0,0-1,0 1,0-1,0 0,0 0,-1 0,1 0,-1-1,0 1,0-1,0 0,-1 0,1 0,-1 0,0 0,2-6,-3 5,-1 1,0-1,1 0,-1 1,-1-1,1 0,-1 1,0-1,0 0,0 1,0-1,-1 1,0 0,0-1,0 1,0 0,-1 0,-4-5,-2-2,-1 0,0 0,-1 1,0 1,-1 0,1 1,-2 0,1 0,-1 2,0-1,-1 2,1 0,-1 0,0 1,0 1,0 0,-1 1,1 1,-1 0,1 1,-1 1,-26 4,34-3,-1 1,1 0,0 0,1 1,-1 0,0 0,1 1,0-1,0 1,-7 9,8-10,-7 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25.1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28 1,'-1'8,"0"0,0-1,-1 1,-5 14,-5 26,9 0,3 0,1 0,12 76,42 141,-26-137,56 199,-66-270,3 0,3-1,48 81,-58-117,-2-5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25.75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1,'0'4,"0"6,5 1,1 4,0 3,3 3,4 12,1 4,1 1,4 2,-2-1,0-2,3-4,-3-2,-5-7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5:15.7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0 952,'7'-2,"-1"0,-1 0,1-1,0 0,0 0,-1 0,0-1,0 0,10-8,6-5,360-268,-293 216,112-95,244-172,-407 312,-10 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26.57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0 701,'8'-10,"0"-1,1 1,0 0,1 1,-1 0,2 0,15-9,-3 1,303-198,-128 102,179-111,-366 216,-5 3,1 0,0 1,0 0,0 0,0 1,1 0,-1 0,16-3,-7 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27.58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0 125,'0'-2,"1"-1,0 1,-1-1,1 1,0-1,0 1,0 0,1-1,-1 1,0 0,1 0,-1 0,1 0,0 0,0 0,0 0,3-2,41-26,-37 24,-3 3,6-4,0 0,0 0,0 1,1 1,14-4,-25 8,0 1,0-1,0 1,0-1,0 1,0 0,1 0,-1 0,0 0,0 1,0-1,0 0,0 1,0-1,0 1,0 0,-1 0,1 0,0 0,0 0,0 0,-1 0,1 0,-1 1,1-1,-1 1,1-1,-1 1,0 0,0-1,0 1,0 0,0 0,0 0,0 0,-1 0,1 0,-1 0,1 0,-1 0,0 0,0 3,5 57,-4-1,-2 1,-2-1,-21 106,-67 230,90-396,0 1,1-1,-1 1,1-1,-1 0,1 1,-1-1,1 1,0-1,0 1,0 0,0-1,0 1,0-1,0 1,0-1,1 1,-1-1,1 1,-1-1,1 0,-1 1,1-1,0 1,0-1,-1 0,1 0,2 3,0-4,-1 0,0 0,0 0,0 0,0 0,1-1,-1 1,0-1,0 1,0-1,0 0,0 0,0 0,0 0,0 0,-1 0,1 0,0-1,3-2,22-20,0-1,36-45,-38 41,58-53,-65 68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29.2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30 366,'3'44,"3"0,1 0,2-1,3 0,19 52,24 38,-35-90,-2 1,21 79,-38-98,-1-24,0-1,-1 0,1 0,0 1,0-1,0 0,0 1,0-1,0 0,-1 0,1 1,0-1,0 0,-1 0,1 0,0 1,0-1,-1 0,1 0,0 0,0 0,-1 0,1 1,0-1,0 0,-1 0,1 0,0 0,-1 0,1 0,0 0,-1 0,1 0,0 0,-1 0,1 0,-1-1,-1 0,-1-1,1 1,-1-1,1 0,0 0,0 0,-1 0,1 0,1 0,-1-1,0 1,-2-5,-15-27,1-2,1-1,-13-45,-26-118,31 101,17 66,1 0,2 0,2 0,1-1,3-53,0 64,2 0,1 0,1 0,0 0,2 1,1 0,1 1,21-40,-28 58,0 0,0 0,1 1,-1-1,1 0,-1 1,1 0,0 0,0 0,0 0,0 0,0 0,1 1,-1-1,1 1,-1 0,0 0,1 0,0 1,-1-1,1 1,-1 0,1 0,0 0,5 1,9 3,-1-1,1 2,-1 1,19 8,15 4,-17-10,50 4,2 1,-84-13,0 0,1 1,-1-1,0 1,1-1,-1 1,0 0,0 0,0 0,0 0,1 0,-1 0,-1 1,1-1,0 1,0-1,0 1,-1 0,1 0,-1 0,0 0,1 0,0 2,-1-1,-1 0,0-1,0 1,0 0,0 0,-1-1,1 1,-1-1,1 1,-1 0,0-1,0 1,0-1,-1 1,1-1,0 0,-3 3,-4 6,-2 1,0-1,0-1,-1 0,0 0,-16 9,10-9,-1-1,0-1,0-1,-1 0,0-1,0-2,-29 5,-35 8,4 11,57-21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30.7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75 1,'-3'0,"0"0,0 0,-1 1,1-1,0 1,0 0,0 0,1 0,-1 0,0 0,0 0,0 1,1 0,-1-1,1 1,-1 0,1 0,0 1,0-1,0 0,0 1,0-1,1 1,-1-1,1 1,-1 0,1 0,0 0,0 0,0 0,0 0,1 0,0 0,-1 5,0 7,0 0,2 0,-1 0,2 0,4 22,-2-17,-2-10,0 0,0 0,1 0,0 0,8 15,-9-22,-1 0,1 0,1-1,-1 1,0-1,1 1,-1-1,1 0,0 0,0 0,0 0,0 0,0-1,0 0,0 1,1-1,-1 0,0 0,1-1,-1 1,5-1,40 3,1-2,63-8,-108 7,-1 0,1 0,-1-1,0 0,1 0,-1 0,0 0,0 0,0 0,0-1,0 0,0 0,0 1,0-2,-1 1,1 0,-1 0,1-1,-1 1,0-1,0 0,0 0,0 0,-1 0,1 0,-1 0,0 0,0 0,0-1,0 1,0 0,-1-1,0 1,1-1,-1 1,-1 0,1-1,0 1,-1-1,0-2,-1-5,-1 0,0 0,0 0,-1 0,-1 1,1 0,-2 0,1 0,-1 1,-1-1,-8-8,10 13,0-1,-1 1,0 0,0 1,-1-1,1 1,-1 0,0 1,0 0,0 0,0 0,-1 1,1 0,-1 0,1 1,-1 0,1 1,-1-1,0 1,0 1,1 0,-10 1,-5 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31.7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0,'9'1,"0"-1,1 2,-1-1,0 1,0 1,0-1,0 2,12 5,64 43,-29-16,35 24,164 142,-176-135,-74-63,24 20,32 35,-53-50,0 0,0 1,-1 0,-1 1,0-1,0 1,7 22,24 75,71 146,-94-227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35.45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400 1072,'5'2,"0"0,-1 0,1 0,0 0,-1 1,1 0,-1 0,0 0,0 0,0 1,0-1,-1 1,1 0,5 9,3 2,652 681,-76-81,-440-465,-200-195,19 19,-395-322,-199-175,322 221,228 215,-112-163,163 209,2-1,1-1,2-1,3-1,-18-62,30 86,1 0,1 0,1-1,1 1,0-1,2 1,1-1,0 0,2 1,0-1,2 1,0 0,1 1,12-25,-7 24,1 1,1 1,0 1,2-1,18-17,0 5,59-46,-72 62,0 2,1 0,1 1,0 1,0 0,1 2,1 1,32-7,-41 13,-1 0,1 0,-1 2,1 0,0 0,-1 2,1 0,-1 0,0 1,0 1,0 0,0 1,0 1,-1 0,17 11,6 5,-1 1,-2 3,34 31,-53-44,-2 1,1 1,-2 0,0 0,-1 1,-1 1,0 0,-1 0,7 23,-5-8,-3 0,0 1,-3-1,0 1,-2 0,-4 59,-3-42,-3 1,-1-2,-27 83,29-113,-1 0,-1 0,-1-1,0 0,-1 0,-26 29,25-32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36.61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0 316,'6'-2,"-1"0,0 0,0 0,0 0,0-1,-1 0,1 0,-1 0,1 0,-1-1,0 0,5-6,2 0,45-40,68-45,-93 75,0 1,1 1,1 2,46-17,-72 30,0 1,1 0,-1 0,1 1,0 0,-1 0,15 1,-20 0,0 1,0-1,1 1,-1 0,0-1,0 1,0 0,0 0,-1 0,1 0,0 1,0-1,-1 0,1 1,0-1,-1 1,0 0,1-1,-1 1,0 0,0 0,0 0,0 0,0 0,0 0,-1 0,1 0,-1 0,1 0,-1 1,0 2,3 37,-2 1,-5 54,-1 3,4-66,0-18,1 1,1-1,0 1,4 19,-5-35,1 0,-1 0,1 0,-1 0,1 0,-1 0,1 0,0 0,0-1,-1 1,1 0,0 0,0-1,0 1,0 0,0-1,0 1,0-1,0 1,0-1,0 1,0-1,0 0,0 0,0 0,0 1,0-1,0 0,0 0,0 0,1-1,-1 1,0 0,0 0,1-1,50-15,-25 6,-8 6,0 1,0 0,1 1,-1 1,1 1,-1 1,39 7,-52-7,-1 0,1 1,0 0,-1 0,1 1,-1 0,0 0,0 0,0 0,0 1,0-1,-1 1,0 1,0-1,0 1,0-1,0 1,-1 0,0 0,0 1,-1-1,1 0,-1 1,0 0,-1-1,0 1,1 0,-2 0,1 12,1 13,-2 1,-1-1,-2 0,-1 1,-1-1,-2-1,-1 1,-1-1,-2-1,0 1,-3-2,0 0,-2 0,-27 35,-8-13,34-38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37.2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1 843,'1'-10,"2"1,-1-1,1 1,1 0,0 0,0 0,1 0,0 1,0 0,1 0,9-10,6-12,115-168,177-201,-286 365,-17 22,0-1,21-18,-18 21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38.00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1 614,'8'-7,"1"0,0 1,0 0,0 0,1 1,16-6,31-18,32-37,82-79,32-26,-186 158,22-16,-1-1,38-40,-65 57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41.63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1 363,'2'-6,"0"0,0 0,0 1,1-1,0 0,5-7,-3 5,10-17,1 0,1 1,2 1,0 1,1 0,26-20,-31 29,2 1,0 1,0 0,1 1,1 1,-1 1,1 1,1 0,34-6,-51 12,43-8,58-2,-90 10,-1 1,1 0,0 1,-1 1,0 0,1 1,-1 1,0 0,13 6,-23-9,0 1,0 0,0 0,0 0,0 0,-1 0,1 1,-1-1,0 1,1 0,-1-1,0 1,-1 0,1 0,0 0,-1 1,2 4,-1-1,-1 1,1-1,-2 1,1 0,-1-1,0 1,-2 12,-2 5,-2 0,0 0,-19 42,-115 241,82-185,134-165,-13 3,72-32,-111 61,1 0,0 2,0 0,0 2,1 1,43-3,-65 7,0 1,1 0,-1 0,0 1,0-1,0 1,1 0,-1 0,0 0,0 0,0 1,0 0,-1-1,1 1,0 1,-1-1,1 1,5 5,-6-4,1 1,-2-1,1 1,0 0,-1 0,0 0,0 0,0 0,-1 0,0 0,0 1,0-1,-1 6,0 9,0 0,-2 0,-1 0,0 0,-2-1,-12 37,-14 30,-4-1,-3-2,-71 113,94-172,-28 36,26-42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5:22.2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1 214,'0'-7,"0"0,1 0,-1 0,1 0,1 0,0 0,0 0,0 0,1 0,-1 1,2-1,-1 1,1 0,0 0,0 0,1 1,-1-1,1 1,0 0,1 1,-1-1,10-5,-2 1,1 1,0 0,0 1,1 1,0 0,0 1,0 0,0 1,1 1,0 1,0 0,0 1,0 0,-1 2,1 0,29 5,-38-3,-1-1,1 1,-1 0,0 0,1 1,-1 0,-1 0,1 1,-1-1,0 1,0 0,0 1,0-1,-1 1,0 0,6 12,-4-5,0 1,-1-1,0 1,-2 0,1 0,-2 0,2 21,-1 24,-2 0,-3 0,-3 0,-2 0,-3-1,-2 0,-3-1,-3 0,-1-2,-4 0,-45 82,77-149,-1 1,2 0,0 1,0 0,16-13,69-48,158-85,-31 22,-203 120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42.9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1 434,'9'14,"1"1,1-2,0 1,1-1,23 19,0 2,794 746,-802-755,-10-12,0 1,-2 0,0 1,0 1,-2 1,0 0,19 34,-31-51,-1 0,0 1,1-1,-1 1,0-1,0 1,1-1,-1 1,0-1,0 1,0-1,1 1,-1 0,0-1,0 1,0-1,0 1,0-1,0 1,0 0,-1-1,1 1,0-1,0 1,0-1,0 1,-1-1,1 1,0-1,-1 1,1-1,0 1,-1-1,1 0,0 1,-1 0,-22-4,-27-19,-30-29,3-2,-80-72,-130-140,279 257,-47-47,-75-95,103 112,0-1,3-1,-37-79,53 95,0 0,1 0,2-1,1 1,-3-44,10-128,1 95,-3 91,-1-1,1 1,1 0,3-15,-4 24,-1-1,0 1,0 0,1-1,-1 1,1 0,-1-1,1 1,-1 0,1 0,0 0,0-1,0 1,-1 0,1 0,0 0,0 0,0 1,1-1,-1 0,0 0,0 1,0-1,1 0,-1 1,0-1,0 1,1 0,-1-1,1 1,-1 0,0 0,1 0,-1 0,0 0,1 0,-1 0,1 0,-1 1,0-1,1 1,-1-1,2 2,19 8,-1 0,-1 2,31 22,-46-29,1 0,0 1,-1-1,0 1,0 0,-1 0,0 1,0-1,0 1,-1 0,0 0,0 0,-1 1,4 14,-3 7,-1 0,-1 0,-1 0,-2 0,-1 0,-9 40,-56 171,27-109,15-32,19-64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43.85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43 4,'1'16,"1"1,0 0,2-1,0 0,0 1,2-2,0 1,1 0,0-1,1-1,1 1,0-1,17 18,-16-20,0 0,1-1,0 0,1-1,0-1,1 1,0-2,0 0,1-1,0 0,0-1,1 0,-1-1,28 5,-34-10,1 0,-1 0,0 0,0-1,1-1,-1 1,0-1,0-1,0 0,-1 0,1 0,-1-1,8-5,13-9,50-43,-45 34,-33 27,12-8,-1-1,-1 0,1-1,-1 1,-1-2,0 0,0 0,12-22,-21 31,1 0,-1-1,0 1,0 0,0-1,0 1,0 0,0-1,-1 1,1 0,-1 0,0 0,1-1,-1 1,0 0,0 0,0 0,-1 0,1 0,0 1,-1-1,1 0,-1 0,0 1,1-1,-1 1,0 0,0-1,0 1,0 0,0 0,-4-1,-10-5,1 0,-1 2,-20-6,29 9,-32-7,0 2,0 1,-45-1,-121 8,101 1,43 3,42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44.63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0 577,'5'-2,"0"-1,-1 1,1-1,-1 0,0 0,1-1,-2 1,1-1,4-5,10-8,319-279,-116 95,-200 185,-3 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46.72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48 714,'-1'-15,"-1"0,-1-1,-7-23,1 0,1 3,2 1,1-2,3 1,0 0,2-1,6-38,-5 63,2-1,-1 1,1-1,1 1,1 0,-1 0,2 1,0 0,0 0,1 0,0 0,1 1,0 0,0 1,1 0,1 0,-1 1,1 0,1 1,21-12,0 6,-1 1,2 2,-1 1,1 1,1 2,-1 1,1 2,0 2,0 0,36 6,-67-5,-1-1,1 2,-1-1,0 0,1 0,-1 1,0 0,1-1,-1 1,0 0,0 0,0 0,0 0,0 0,0 1,0-1,0 1,0-1,0 1,-1 0,1 0,-1-1,1 1,-1 0,0 0,0 1,0-1,0 0,0 0,0 0,-1 1,1-1,-1 0,1 1,-1-1,0 0,0 1,0 3,-3 9,1 0,-2-1,0 1,-1-1,-7 17,-2 4,-26 87,4 1,-25 172,60-291,0 0,1 1,0-1,0 1,0-1,0 1,1-1,0 0,1 6,-1-9,-1 0,0-1,0 1,1-1,-1 1,1-1,-1 1,0-1,1 1,-1-1,1 1,-1-1,1 1,0-1,-1 0,1 1,-1-1,1 0,0 0,-1 1,1-1,-1 0,1 0,1 0,0 0,0 0,0-1,0 1,0-1,0 1,-1-1,1 0,0 0,0 0,0 0,-1 0,3-2,33-24,-2-2,61-65,-84 80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47.9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1 519,'4'1,"1"1,-1-1,0 1,0 0,0 1,0-1,0 1,-1-1,1 1,-1 0,6 6,5 4,396 265,-354-245,-38-25,-1 2,0 0,-1 1,0 0,0 2,22 22,-31-20,-16-11,-23-16,-10-19,0-2,3-1,-47-53,33 33,-8-6,2-3,-96-135,147 185,1-2,0 1,0-1,2 0,0 0,1-1,0 1,-2-24,4 10,1 0,1 0,8-51,-8 75,1 1,0-1,0 1,0-1,0 1,1 0,0 0,0 0,0 0,0 0,1 0,-1 0,1 1,0-1,0 1,0 0,1 0,-1 0,1 0,-1 1,1-1,0 1,0 0,0 0,0 0,1 1,-1 0,0-1,1 1,-1 1,1-1,-1 1,1 0,7 0,4 1,0 1,0 1,0 0,0 1,-1 0,0 1,0 1,20 11,-27-13,0 0,-1 1,1 0,-1 0,-1 1,1 0,-1 0,1 1,-2-1,1 2,8 14,-12-18,0 0,-1 1,1-1,-1 1,0-1,0 1,-1 0,1 0,-1-1,0 1,0 0,-1-1,1 1,-1 0,0-1,-1 1,1 0,-1-1,1 0,-1 1,-1-1,1 0,-1 0,-3 4,-134 165,122-152,4-5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48.92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1,'-1'41,"0"-18,1-1,5 41,-4-56,1 0,0-1,0 1,0-1,1 1,0-1,0 0,0 0,1 0,0-1,0 1,0-1,9 8,3-1,0-1,0 0,1-1,0-1,1-1,0 0,1-1,-1-1,38 7,15-2,95 4,-141-14,-4 1,-9 0,1-1,0-1,0 0,-1-1,24-4,-34 5,0-1,0 0,1 0,-1 0,0 0,0 0,0 0,0-1,0 1,-1 0,1-1,0 0,-1 1,1-1,-1 0,1 0,-1 0,0 0,0 0,0 0,0 0,0-1,0 1,-1 0,1 0,-1-1,1 1,-1 0,0-1,0 1,0 0,0-1,-1 1,1 0,0-1,-1 1,-1-3,1-1,0 1,-1-1,0 1,0-1,0 1,-1 0,1 0,-1 0,-1 0,1 1,0-1,-1 1,0 0,0 0,-1 0,1 1,-1-1,1 1,-1 0,0 1,0-1,-1 1,1 0,0 0,-1 0,-8-1,-12 0,-1 0,0 1,0 2,-39 3,7 0,31-2,4-1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50.8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322 1309,'0'-1,"0"1,0 0,0 0,0 0,0-1,0 1,0 0,0 0,0-1,0 1,0 0,1 0,-1 0,0-1,0 1,0 0,0 0,0 0,0 0,1-1,-1 1,0 0,0 0,0 0,1 0,-1 0,0-1,0 1,0 0,1 0,-1 0,0 0,0 0,0 0,1 0,-1 0,0 0,0 0,1 0,-1 0,0 0,1 0,14 5,12 11,150 104,161 122,-292-204,-1 3,-3 1,-1 2,67 96,-97-125,-8-12,-1 0,1 0,-1 0,0 0,0 0,-1 0,1 1,0-1,-1 0,0 1,0 0,1 4,-2-8,-1 1,1-1,0 0,0 1,0-1,-1 1,1-1,0 1,0-1,-1 0,1 1,0-1,-1 0,1 1,-1-1,1 0,0 0,-1 1,1-1,-1 0,1 0,-1 0,1 0,-1 1,1-1,-1 0,1 0,-1 0,1 0,0 0,-1 0,1 0,-1 0,1 0,-1-1,1 1,-1 0,1 0,-1 0,1 0,-1-1,-21-7,-18-14,0-2,2-1,1-2,-45-42,27 23,-48-39,-231-199,263 217,4-3,-88-117,137 163,1-1,2 0,1-1,0-1,2 0,2-1,0 0,2 0,0-1,3 0,0-1,-1-42,15-426,-8 481,0 0,2 0,0 0,1 1,1-1,0 1,8-16,-10 25,1 1,-1-1,1 1,0 0,1 1,0-1,0 1,0 0,0 0,1 0,-1 1,1 0,1 0,-1 0,0 1,1 0,0 0,12-3,-12 4,0 1,0 0,1 0,-1 0,1 1,-1 0,1 1,-1-1,0 2,1-1,-1 1,0 0,0 0,0 1,0 0,0 0,-1 1,0-1,1 2,-1-1,10 10,-10-7,0 0,0 0,-1 1,0 0,0 0,-1 0,0 0,-1 1,1-1,-2 1,1 0,-1 0,-1 0,1 0,-2 1,1-1,-2 14,-7 50,-4-1,-3-1,-36 104,43-151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52.2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3 616,'3'-63,"3"0,3 0,3 0,2 1,3 1,47-112,-59 161,-4 8,0 0,0 0,1 0,0 0,0 0,0 0,0 0,1 1,-1-1,1 1,0 0,0 0,5-4,-8 7,0 0,1 0,-1-1,0 1,1 0,-1 0,0 0,1 0,-1 0,0 0,1 0,-1 0,0 0,1 0,-1 0,0 0,1 0,-1 0,0 1,1-1,-1 0,0 0,1 0,-1 0,0 1,1-1,-1 0,0 0,0 1,1-1,-1 0,0 0,0 1,0-1,1 1,5 17,-3 23,-3-38,0 31,-2-1,-1 1,-2-1,-12 47,-49 127,51-163,-5 11,7-23,2 0,1 1,1 0,-5 50,13-81,1-1,0 0,-1 0,1 1,0-1,0 0,0 1,0-1,0 0,0 0,0 1,1-1,-1 0,0 0,1 1,-1-1,1 0,-1 0,1 0,0 0,-1 1,1-1,0 0,0 0,0-1,0 1,0 0,0 0,0 0,0-1,0 1,0 0,0-1,0 1,0-1,1 1,-1-1,0 0,0 1,1-1,-1 0,0 0,1 0,-1 0,0 0,0 0,1 0,0-1,10-2,-1 0,0-1,0 0,18-10,0 1,-5 5,0 1,41-6,-55 11,1 1,0 0,0 1,0 0,-1 1,1 0,0 1,15 4,-24-5,-1-1,0 1,0 0,0-1,0 1,0 0,0 0,0 0,-1 0,1 0,0 0,0 0,-1 0,1 0,-1 0,1 0,-1 1,1-1,-1 0,0 0,1 1,-1-1,0 0,0 0,0 1,0-1,0 0,0 0,0 1,-1-1,1 0,0 0,-1 1,1-1,-1 0,0 1,-24 50,21-45,-119 214,103-189,-49 57,17-25,39-47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53.17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0 684,'72'-157,"-46"93,4 2,40-64,-47 90,61-84,-72 105,1 0,0 1,1 1,1 0,23-15,-33 25,0 0,0 0,0 1,1 0,-1 0,0 0,9-1,-11 3,-1 0,1-1,-1 1,1 0,-1 0,1 0,-1 1,1-1,-1 1,1-1,-1 1,1 0,-1 0,0 0,0 0,1 0,-1 1,3 2,6 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10:47:53.73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1 365,'2'-3,"0"0,0 0,0 0,0 0,1 0,0 1,-1-1,1 1,0 0,0-1,0 1,7-2,4-6,46-44,79-92,-52 51,-64 72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992E7-3B46-4B6A-917F-A8D7FEE3D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CD90B-E00F-42C5-991C-4575AE939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78544-F90A-4080-8E00-EC1B795C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E029-9729-4988-AA79-D6D03FF5FEB1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C71A4-63B0-4E3E-9389-B8A2D4A2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23318-8770-4D3C-A7A3-3888CE8F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0643-A008-4323-883C-CD82BDFC39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63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EDF7-9CBE-4F97-99A4-4232C74F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7A9C3-67FE-4E47-9142-171C25E1E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94878-140C-472A-9289-E8B362C5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E029-9729-4988-AA79-D6D03FF5FEB1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B2403-1FCD-49B5-AF1C-8BCA9E35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D3454-DEE4-4A10-B95B-C9582ABC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0643-A008-4323-883C-CD82BDFC39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98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A47B6-A69A-4FCD-8414-B8EDBD91E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62C10-AA19-42F0-9AB0-78399E4AA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D1555-957C-4594-802D-5E1BB5B1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E029-9729-4988-AA79-D6D03FF5FEB1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88E13-8EF0-4F69-B0C3-E9C2A0A5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DBD2F-4967-49F6-BF4F-04186C00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0643-A008-4323-883C-CD82BDFC39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045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0BB0-07A7-46A1-83FC-A1A061E2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792DB-A073-41CE-AC6D-159AE4C7A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92769-FB47-470C-B7E5-134727EF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E029-9729-4988-AA79-D6D03FF5FEB1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E2B12-9CA2-4037-BC78-CFA5964B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FADED-561D-4C0A-99D5-8B7FBBC2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0643-A008-4323-883C-CD82BDFC39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302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F954-4EFE-4EF9-86C5-1F1F4A8A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CBEAC-EC60-4AD2-8AC9-39484787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BEB4C-14B4-4C55-BC81-A05AB535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E029-9729-4988-AA79-D6D03FF5FEB1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F303-4C94-4FDF-B580-1CA00D25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0C70A-0D54-4B3C-A587-7FE9FADB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0643-A008-4323-883C-CD82BDFC39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478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22A0-11E4-406B-B5C1-5C68DCF8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D794C-9D2A-46B0-8105-D72F91396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B01E1-F464-422A-ABEF-E7B3640D4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3529A-917D-4098-80EA-EC36C571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E029-9729-4988-AA79-D6D03FF5FEB1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767CF-CE71-46A4-804F-7AD7EB4A4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8DD17-16AC-490F-8F60-3E054505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0643-A008-4323-883C-CD82BDFC39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926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C3DB-6B9C-449D-A316-A78E882F2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0E646-0441-454E-994C-EC56ECD40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06F04-ED94-4DBC-BB7A-B1C349303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DFE3B-C12D-4E57-B31E-C44D93B7D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B8CC3-F3D2-406F-8B8D-14D722CE0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09DE8D-5D87-4A60-8487-77160FF7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E029-9729-4988-AA79-D6D03FF5FEB1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E04AC-A44D-4639-B1D5-C447D054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E780D-5193-4742-A45C-E648899B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0643-A008-4323-883C-CD82BDFC39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706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21AF-C7E0-4D94-9276-B8EC5EE0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AF03F-E862-483F-AECC-817ABAF3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E029-9729-4988-AA79-D6D03FF5FEB1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F0C10-4E40-4BFC-AA20-6875224B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46B55-FDA3-41C4-8C1B-E58E7110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0643-A008-4323-883C-CD82BDFC39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098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03B0DA-1367-4E49-9D0D-7910119F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E029-9729-4988-AA79-D6D03FF5FEB1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9BFD6-2A17-4FEA-B6AE-2AE58670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A301E-5CC0-41C9-8A58-21E9620C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0643-A008-4323-883C-CD82BDFC39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72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BBC4-94B8-47D2-B751-3EBB80E8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BBEBB-38CC-421C-818B-AFC067968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3EC8F-056B-4BF6-A8A0-DBEE0B777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CC2FC-727F-49C8-80C0-DFE7AB78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E029-9729-4988-AA79-D6D03FF5FEB1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3F659-A3E6-4FFC-A2F1-83802527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FC9C6-7A84-476C-A37F-459848B2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0643-A008-4323-883C-CD82BDFC39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93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FF6F-89BD-462C-B048-6A16A534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1D3B8-03E8-4EC9-BB41-F93D82360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7E932-7602-45B0-8E54-D9AFFB3FA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8F14F-5CED-4993-ABC9-3EC5320D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E029-9729-4988-AA79-D6D03FF5FEB1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3D161-6657-425F-9A4E-3AB97574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641DD-F14E-4356-B30B-3ADC2F49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0643-A008-4323-883C-CD82BDFC39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461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69207-C0E4-4B66-8A80-C7D3E52C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C6C0-BBEC-4D5A-BA19-E8DD32668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0E8DA-AE54-445F-9B61-3AF7F9E5C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BE029-9729-4988-AA79-D6D03FF5FEB1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AB3EC-AD43-429C-9972-6D3A2DC38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3CEEC-79DE-493A-BAB0-BC750B70D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B0643-A008-4323-883C-CD82BDFC39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442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3.xml"/><Relationship Id="rId18" Type="http://schemas.openxmlformats.org/officeDocument/2006/relationships/image" Target="../media/image267.png"/><Relationship Id="rId26" Type="http://schemas.openxmlformats.org/officeDocument/2006/relationships/image" Target="../media/image271.png"/><Relationship Id="rId39" Type="http://schemas.openxmlformats.org/officeDocument/2006/relationships/customXml" Target="../ink/ink266.xml"/><Relationship Id="rId21" Type="http://schemas.openxmlformats.org/officeDocument/2006/relationships/customXml" Target="../ink/ink257.xml"/><Relationship Id="rId34" Type="http://schemas.openxmlformats.org/officeDocument/2006/relationships/image" Target="../media/image275.png"/><Relationship Id="rId42" Type="http://schemas.openxmlformats.org/officeDocument/2006/relationships/image" Target="../media/image279.png"/><Relationship Id="rId47" Type="http://schemas.openxmlformats.org/officeDocument/2006/relationships/customXml" Target="../ink/ink270.xml"/><Relationship Id="rId50" Type="http://schemas.openxmlformats.org/officeDocument/2006/relationships/image" Target="../media/image283.png"/><Relationship Id="rId55" Type="http://schemas.openxmlformats.org/officeDocument/2006/relationships/customXml" Target="../ink/ink274.xml"/><Relationship Id="rId63" Type="http://schemas.openxmlformats.org/officeDocument/2006/relationships/customXml" Target="../ink/ink278.xml"/><Relationship Id="rId68" Type="http://schemas.openxmlformats.org/officeDocument/2006/relationships/image" Target="../media/image292.png"/><Relationship Id="rId76" Type="http://schemas.openxmlformats.org/officeDocument/2006/relationships/image" Target="../media/image296.png"/><Relationship Id="rId84" Type="http://schemas.openxmlformats.org/officeDocument/2006/relationships/image" Target="../media/image300.png"/><Relationship Id="rId89" Type="http://schemas.openxmlformats.org/officeDocument/2006/relationships/customXml" Target="../ink/ink291.xml"/><Relationship Id="rId7" Type="http://schemas.openxmlformats.org/officeDocument/2006/relationships/customXml" Target="../ink/ink250.xml"/><Relationship Id="rId71" Type="http://schemas.openxmlformats.org/officeDocument/2006/relationships/customXml" Target="../ink/ink282.xml"/><Relationship Id="rId2" Type="http://schemas.openxmlformats.org/officeDocument/2006/relationships/image" Target="../media/image266.png"/><Relationship Id="rId16" Type="http://schemas.openxmlformats.org/officeDocument/2006/relationships/image" Target="../media/image2660.png"/><Relationship Id="rId29" Type="http://schemas.openxmlformats.org/officeDocument/2006/relationships/customXml" Target="../ink/ink261.xml"/><Relationship Id="rId11" Type="http://schemas.openxmlformats.org/officeDocument/2006/relationships/customXml" Target="../ink/ink252.xml"/><Relationship Id="rId24" Type="http://schemas.openxmlformats.org/officeDocument/2006/relationships/image" Target="../media/image270.png"/><Relationship Id="rId32" Type="http://schemas.openxmlformats.org/officeDocument/2006/relationships/image" Target="../media/image274.png"/><Relationship Id="rId37" Type="http://schemas.openxmlformats.org/officeDocument/2006/relationships/customXml" Target="../ink/ink265.xml"/><Relationship Id="rId40" Type="http://schemas.openxmlformats.org/officeDocument/2006/relationships/image" Target="../media/image278.png"/><Relationship Id="rId45" Type="http://schemas.openxmlformats.org/officeDocument/2006/relationships/customXml" Target="../ink/ink269.xml"/><Relationship Id="rId53" Type="http://schemas.openxmlformats.org/officeDocument/2006/relationships/customXml" Target="../ink/ink273.xml"/><Relationship Id="rId58" Type="http://schemas.openxmlformats.org/officeDocument/2006/relationships/image" Target="../media/image287.png"/><Relationship Id="rId66" Type="http://schemas.openxmlformats.org/officeDocument/2006/relationships/image" Target="../media/image291.png"/><Relationship Id="rId74" Type="http://schemas.openxmlformats.org/officeDocument/2006/relationships/image" Target="../media/image295.png"/><Relationship Id="rId79" Type="http://schemas.openxmlformats.org/officeDocument/2006/relationships/customXml" Target="../ink/ink286.xml"/><Relationship Id="rId87" Type="http://schemas.openxmlformats.org/officeDocument/2006/relationships/customXml" Target="../ink/ink290.xml"/><Relationship Id="rId5" Type="http://schemas.openxmlformats.org/officeDocument/2006/relationships/customXml" Target="../ink/ink249.xml"/><Relationship Id="rId61" Type="http://schemas.openxmlformats.org/officeDocument/2006/relationships/customXml" Target="../ink/ink277.xml"/><Relationship Id="rId82" Type="http://schemas.openxmlformats.org/officeDocument/2006/relationships/image" Target="../media/image299.png"/><Relationship Id="rId90" Type="http://schemas.openxmlformats.org/officeDocument/2006/relationships/image" Target="../media/image303.png"/><Relationship Id="rId19" Type="http://schemas.openxmlformats.org/officeDocument/2006/relationships/customXml" Target="../ink/ink256.xml"/><Relationship Id="rId14" Type="http://schemas.openxmlformats.org/officeDocument/2006/relationships/image" Target="../media/image304.png"/><Relationship Id="rId22" Type="http://schemas.openxmlformats.org/officeDocument/2006/relationships/image" Target="../media/image269.png"/><Relationship Id="rId27" Type="http://schemas.openxmlformats.org/officeDocument/2006/relationships/customXml" Target="../ink/ink260.xml"/><Relationship Id="rId30" Type="http://schemas.openxmlformats.org/officeDocument/2006/relationships/image" Target="../media/image273.png"/><Relationship Id="rId35" Type="http://schemas.openxmlformats.org/officeDocument/2006/relationships/customXml" Target="../ink/ink264.xml"/><Relationship Id="rId43" Type="http://schemas.openxmlformats.org/officeDocument/2006/relationships/customXml" Target="../ink/ink268.xml"/><Relationship Id="rId48" Type="http://schemas.openxmlformats.org/officeDocument/2006/relationships/image" Target="../media/image282.png"/><Relationship Id="rId56" Type="http://schemas.openxmlformats.org/officeDocument/2006/relationships/image" Target="../media/image286.png"/><Relationship Id="rId64" Type="http://schemas.openxmlformats.org/officeDocument/2006/relationships/image" Target="../media/image290.png"/><Relationship Id="rId69" Type="http://schemas.openxmlformats.org/officeDocument/2006/relationships/customXml" Target="../ink/ink281.xml"/><Relationship Id="rId77" Type="http://schemas.openxmlformats.org/officeDocument/2006/relationships/customXml" Target="../ink/ink285.xml"/><Relationship Id="rId8" Type="http://schemas.openxmlformats.org/officeDocument/2006/relationships/image" Target="../media/image2620.png"/><Relationship Id="rId51" Type="http://schemas.openxmlformats.org/officeDocument/2006/relationships/customXml" Target="../ink/ink272.xml"/><Relationship Id="rId72" Type="http://schemas.openxmlformats.org/officeDocument/2006/relationships/image" Target="../media/image294.png"/><Relationship Id="rId80" Type="http://schemas.openxmlformats.org/officeDocument/2006/relationships/image" Target="../media/image298.png"/><Relationship Id="rId85" Type="http://schemas.openxmlformats.org/officeDocument/2006/relationships/customXml" Target="../ink/ink289.xml"/><Relationship Id="rId3" Type="http://schemas.openxmlformats.org/officeDocument/2006/relationships/customXml" Target="../ink/ink248.xml"/><Relationship Id="rId12" Type="http://schemas.openxmlformats.org/officeDocument/2006/relationships/image" Target="../media/image2640.png"/><Relationship Id="rId17" Type="http://schemas.openxmlformats.org/officeDocument/2006/relationships/customXml" Target="../ink/ink255.xml"/><Relationship Id="rId25" Type="http://schemas.openxmlformats.org/officeDocument/2006/relationships/customXml" Target="../ink/ink259.xml"/><Relationship Id="rId33" Type="http://schemas.openxmlformats.org/officeDocument/2006/relationships/customXml" Target="../ink/ink263.xml"/><Relationship Id="rId38" Type="http://schemas.openxmlformats.org/officeDocument/2006/relationships/image" Target="../media/image277.png"/><Relationship Id="rId46" Type="http://schemas.openxmlformats.org/officeDocument/2006/relationships/image" Target="../media/image281.png"/><Relationship Id="rId59" Type="http://schemas.openxmlformats.org/officeDocument/2006/relationships/customXml" Target="../ink/ink276.xml"/><Relationship Id="rId67" Type="http://schemas.openxmlformats.org/officeDocument/2006/relationships/customXml" Target="../ink/ink280.xml"/><Relationship Id="rId20" Type="http://schemas.openxmlformats.org/officeDocument/2006/relationships/image" Target="../media/image268.png"/><Relationship Id="rId41" Type="http://schemas.openxmlformats.org/officeDocument/2006/relationships/customXml" Target="../ink/ink267.xml"/><Relationship Id="rId54" Type="http://schemas.openxmlformats.org/officeDocument/2006/relationships/image" Target="../media/image285.png"/><Relationship Id="rId62" Type="http://schemas.openxmlformats.org/officeDocument/2006/relationships/image" Target="../media/image289.png"/><Relationship Id="rId70" Type="http://schemas.openxmlformats.org/officeDocument/2006/relationships/image" Target="../media/image293.png"/><Relationship Id="rId75" Type="http://schemas.openxmlformats.org/officeDocument/2006/relationships/customXml" Target="../ink/ink284.xml"/><Relationship Id="rId83" Type="http://schemas.openxmlformats.org/officeDocument/2006/relationships/customXml" Target="../ink/ink288.xml"/><Relationship Id="rId88" Type="http://schemas.openxmlformats.org/officeDocument/2006/relationships/image" Target="../media/image302.png"/><Relationship Id="rId91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10.png"/><Relationship Id="rId15" Type="http://schemas.openxmlformats.org/officeDocument/2006/relationships/customXml" Target="../ink/ink254.xml"/><Relationship Id="rId23" Type="http://schemas.openxmlformats.org/officeDocument/2006/relationships/customXml" Target="../ink/ink258.xml"/><Relationship Id="rId28" Type="http://schemas.openxmlformats.org/officeDocument/2006/relationships/image" Target="../media/image272.png"/><Relationship Id="rId36" Type="http://schemas.openxmlformats.org/officeDocument/2006/relationships/image" Target="../media/image276.png"/><Relationship Id="rId49" Type="http://schemas.openxmlformats.org/officeDocument/2006/relationships/customXml" Target="../ink/ink271.xml"/><Relationship Id="rId57" Type="http://schemas.openxmlformats.org/officeDocument/2006/relationships/customXml" Target="../ink/ink275.xml"/><Relationship Id="rId10" Type="http://schemas.openxmlformats.org/officeDocument/2006/relationships/image" Target="../media/image2630.png"/><Relationship Id="rId31" Type="http://schemas.openxmlformats.org/officeDocument/2006/relationships/customXml" Target="../ink/ink262.xml"/><Relationship Id="rId44" Type="http://schemas.openxmlformats.org/officeDocument/2006/relationships/image" Target="../media/image280.png"/><Relationship Id="rId52" Type="http://schemas.openxmlformats.org/officeDocument/2006/relationships/image" Target="../media/image284.png"/><Relationship Id="rId60" Type="http://schemas.openxmlformats.org/officeDocument/2006/relationships/image" Target="../media/image288.png"/><Relationship Id="rId65" Type="http://schemas.openxmlformats.org/officeDocument/2006/relationships/customXml" Target="../ink/ink279.xml"/><Relationship Id="rId73" Type="http://schemas.openxmlformats.org/officeDocument/2006/relationships/customXml" Target="../ink/ink283.xml"/><Relationship Id="rId78" Type="http://schemas.openxmlformats.org/officeDocument/2006/relationships/image" Target="../media/image297.png"/><Relationship Id="rId81" Type="http://schemas.openxmlformats.org/officeDocument/2006/relationships/customXml" Target="../ink/ink287.xml"/><Relationship Id="rId86" Type="http://schemas.openxmlformats.org/officeDocument/2006/relationships/image" Target="../media/image301.png"/><Relationship Id="rId4" Type="http://schemas.openxmlformats.org/officeDocument/2006/relationships/image" Target="../media/image2600.png"/><Relationship Id="rId9" Type="http://schemas.openxmlformats.org/officeDocument/2006/relationships/customXml" Target="../ink/ink251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97.xml"/><Relationship Id="rId18" Type="http://schemas.openxmlformats.org/officeDocument/2006/relationships/image" Target="../media/image312.png"/><Relationship Id="rId26" Type="http://schemas.openxmlformats.org/officeDocument/2006/relationships/image" Target="../media/image316.png"/><Relationship Id="rId39" Type="http://schemas.openxmlformats.org/officeDocument/2006/relationships/customXml" Target="../ink/ink310.xml"/><Relationship Id="rId3" Type="http://schemas.openxmlformats.org/officeDocument/2006/relationships/customXml" Target="../ink/ink292.xml"/><Relationship Id="rId21" Type="http://schemas.openxmlformats.org/officeDocument/2006/relationships/customXml" Target="../ink/ink301.xml"/><Relationship Id="rId34" Type="http://schemas.openxmlformats.org/officeDocument/2006/relationships/image" Target="../media/image320.png"/><Relationship Id="rId42" Type="http://schemas.openxmlformats.org/officeDocument/2006/relationships/image" Target="../media/image324.png"/><Relationship Id="rId47" Type="http://schemas.openxmlformats.org/officeDocument/2006/relationships/customXml" Target="../ink/ink314.xml"/><Relationship Id="rId50" Type="http://schemas.openxmlformats.org/officeDocument/2006/relationships/image" Target="../media/image328.png"/><Relationship Id="rId7" Type="http://schemas.openxmlformats.org/officeDocument/2006/relationships/customXml" Target="../ink/ink294.xml"/><Relationship Id="rId12" Type="http://schemas.openxmlformats.org/officeDocument/2006/relationships/image" Target="../media/image309.png"/><Relationship Id="rId17" Type="http://schemas.openxmlformats.org/officeDocument/2006/relationships/customXml" Target="../ink/ink299.xml"/><Relationship Id="rId25" Type="http://schemas.openxmlformats.org/officeDocument/2006/relationships/customXml" Target="../ink/ink303.xml"/><Relationship Id="rId33" Type="http://schemas.openxmlformats.org/officeDocument/2006/relationships/customXml" Target="../ink/ink307.xml"/><Relationship Id="rId38" Type="http://schemas.openxmlformats.org/officeDocument/2006/relationships/image" Target="../media/image322.png"/><Relationship Id="rId46" Type="http://schemas.openxmlformats.org/officeDocument/2006/relationships/image" Target="../media/image326.png"/><Relationship Id="rId2" Type="http://schemas.openxmlformats.org/officeDocument/2006/relationships/image" Target="../media/image305.png"/><Relationship Id="rId16" Type="http://schemas.openxmlformats.org/officeDocument/2006/relationships/image" Target="../media/image311.png"/><Relationship Id="rId20" Type="http://schemas.openxmlformats.org/officeDocument/2006/relationships/image" Target="../media/image313.png"/><Relationship Id="rId29" Type="http://schemas.openxmlformats.org/officeDocument/2006/relationships/customXml" Target="../ink/ink305.xml"/><Relationship Id="rId41" Type="http://schemas.openxmlformats.org/officeDocument/2006/relationships/customXml" Target="../ink/ink3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6.png"/><Relationship Id="rId11" Type="http://schemas.openxmlformats.org/officeDocument/2006/relationships/customXml" Target="../ink/ink296.xml"/><Relationship Id="rId24" Type="http://schemas.openxmlformats.org/officeDocument/2006/relationships/image" Target="../media/image315.png"/><Relationship Id="rId32" Type="http://schemas.openxmlformats.org/officeDocument/2006/relationships/image" Target="../media/image319.png"/><Relationship Id="rId37" Type="http://schemas.openxmlformats.org/officeDocument/2006/relationships/customXml" Target="../ink/ink309.xml"/><Relationship Id="rId40" Type="http://schemas.openxmlformats.org/officeDocument/2006/relationships/image" Target="../media/image323.png"/><Relationship Id="rId45" Type="http://schemas.openxmlformats.org/officeDocument/2006/relationships/customXml" Target="../ink/ink313.xml"/><Relationship Id="rId5" Type="http://schemas.openxmlformats.org/officeDocument/2006/relationships/customXml" Target="../ink/ink293.xml"/><Relationship Id="rId15" Type="http://schemas.openxmlformats.org/officeDocument/2006/relationships/customXml" Target="../ink/ink298.xml"/><Relationship Id="rId23" Type="http://schemas.openxmlformats.org/officeDocument/2006/relationships/customXml" Target="../ink/ink302.xml"/><Relationship Id="rId28" Type="http://schemas.openxmlformats.org/officeDocument/2006/relationships/image" Target="../media/image317.png"/><Relationship Id="rId36" Type="http://schemas.openxmlformats.org/officeDocument/2006/relationships/image" Target="../media/image321.png"/><Relationship Id="rId49" Type="http://schemas.openxmlformats.org/officeDocument/2006/relationships/customXml" Target="../ink/ink315.xml"/><Relationship Id="rId10" Type="http://schemas.openxmlformats.org/officeDocument/2006/relationships/image" Target="../media/image308.png"/><Relationship Id="rId19" Type="http://schemas.openxmlformats.org/officeDocument/2006/relationships/customXml" Target="../ink/ink300.xml"/><Relationship Id="rId31" Type="http://schemas.openxmlformats.org/officeDocument/2006/relationships/customXml" Target="../ink/ink306.xml"/><Relationship Id="rId44" Type="http://schemas.openxmlformats.org/officeDocument/2006/relationships/image" Target="../media/image325.png"/><Relationship Id="rId52" Type="http://schemas.openxmlformats.org/officeDocument/2006/relationships/image" Target="../media/image329.png"/><Relationship Id="rId4" Type="http://schemas.openxmlformats.org/officeDocument/2006/relationships/image" Target="../media/image3050.png"/><Relationship Id="rId9" Type="http://schemas.openxmlformats.org/officeDocument/2006/relationships/customXml" Target="../ink/ink295.xml"/><Relationship Id="rId14" Type="http://schemas.openxmlformats.org/officeDocument/2006/relationships/image" Target="../media/image310.png"/><Relationship Id="rId22" Type="http://schemas.openxmlformats.org/officeDocument/2006/relationships/image" Target="../media/image314.png"/><Relationship Id="rId27" Type="http://schemas.openxmlformats.org/officeDocument/2006/relationships/customXml" Target="../ink/ink304.xml"/><Relationship Id="rId30" Type="http://schemas.openxmlformats.org/officeDocument/2006/relationships/image" Target="../media/image318.png"/><Relationship Id="rId35" Type="http://schemas.openxmlformats.org/officeDocument/2006/relationships/customXml" Target="../ink/ink308.xml"/><Relationship Id="rId43" Type="http://schemas.openxmlformats.org/officeDocument/2006/relationships/customXml" Target="../ink/ink312.xml"/><Relationship Id="rId48" Type="http://schemas.openxmlformats.org/officeDocument/2006/relationships/image" Target="../media/image327.png"/><Relationship Id="rId8" Type="http://schemas.openxmlformats.org/officeDocument/2006/relationships/image" Target="../media/image307.png"/><Relationship Id="rId51" Type="http://schemas.openxmlformats.org/officeDocument/2006/relationships/customXml" Target="../ink/ink3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0.png"/><Relationship Id="rId21" Type="http://schemas.openxmlformats.org/officeDocument/2006/relationships/image" Target="../media/image22.png"/><Relationship Id="rId42" Type="http://schemas.openxmlformats.org/officeDocument/2006/relationships/customXml" Target="../ink/ink23.xml"/><Relationship Id="rId63" Type="http://schemas.openxmlformats.org/officeDocument/2006/relationships/image" Target="../media/image43.png"/><Relationship Id="rId84" Type="http://schemas.openxmlformats.org/officeDocument/2006/relationships/customXml" Target="../ink/ink44.xml"/><Relationship Id="rId138" Type="http://schemas.openxmlformats.org/officeDocument/2006/relationships/customXml" Target="../ink/ink71.xml"/><Relationship Id="rId159" Type="http://schemas.openxmlformats.org/officeDocument/2006/relationships/image" Target="../media/image91.png"/><Relationship Id="rId170" Type="http://schemas.openxmlformats.org/officeDocument/2006/relationships/customXml" Target="../ink/ink87.xml"/><Relationship Id="rId191" Type="http://schemas.openxmlformats.org/officeDocument/2006/relationships/image" Target="../media/image107.png"/><Relationship Id="rId205" Type="http://schemas.openxmlformats.org/officeDocument/2006/relationships/image" Target="../media/image114.png"/><Relationship Id="rId226" Type="http://schemas.openxmlformats.org/officeDocument/2006/relationships/customXml" Target="../ink/ink115.xml"/><Relationship Id="rId247" Type="http://schemas.openxmlformats.org/officeDocument/2006/relationships/image" Target="../media/image135.png"/><Relationship Id="rId107" Type="http://schemas.openxmlformats.org/officeDocument/2006/relationships/image" Target="../media/image65.png"/><Relationship Id="rId268" Type="http://schemas.openxmlformats.org/officeDocument/2006/relationships/customXml" Target="../ink/ink136.xml"/><Relationship Id="rId11" Type="http://schemas.openxmlformats.org/officeDocument/2006/relationships/image" Target="../media/image17.png"/><Relationship Id="rId32" Type="http://schemas.openxmlformats.org/officeDocument/2006/relationships/customXml" Target="../ink/ink18.xml"/><Relationship Id="rId53" Type="http://schemas.openxmlformats.org/officeDocument/2006/relationships/image" Target="../media/image38.png"/><Relationship Id="rId74" Type="http://schemas.openxmlformats.org/officeDocument/2006/relationships/customXml" Target="../ink/ink39.xml"/><Relationship Id="rId128" Type="http://schemas.openxmlformats.org/officeDocument/2006/relationships/customXml" Target="../ink/ink66.xml"/><Relationship Id="rId149" Type="http://schemas.openxmlformats.org/officeDocument/2006/relationships/image" Target="../media/image86.png"/><Relationship Id="rId5" Type="http://schemas.openxmlformats.org/officeDocument/2006/relationships/image" Target="../media/image14.png"/><Relationship Id="rId95" Type="http://schemas.openxmlformats.org/officeDocument/2006/relationships/image" Target="../media/image59.png"/><Relationship Id="rId160" Type="http://schemas.openxmlformats.org/officeDocument/2006/relationships/customXml" Target="../ink/ink82.xml"/><Relationship Id="rId181" Type="http://schemas.openxmlformats.org/officeDocument/2006/relationships/image" Target="../media/image102.png"/><Relationship Id="rId216" Type="http://schemas.openxmlformats.org/officeDocument/2006/relationships/customXml" Target="../ink/ink110.xml"/><Relationship Id="rId237" Type="http://schemas.openxmlformats.org/officeDocument/2006/relationships/image" Target="../media/image130.png"/><Relationship Id="rId258" Type="http://schemas.openxmlformats.org/officeDocument/2006/relationships/customXml" Target="../ink/ink131.xml"/><Relationship Id="rId22" Type="http://schemas.openxmlformats.org/officeDocument/2006/relationships/customXml" Target="../ink/ink13.xml"/><Relationship Id="rId43" Type="http://schemas.openxmlformats.org/officeDocument/2006/relationships/image" Target="../media/image33.png"/><Relationship Id="rId64" Type="http://schemas.openxmlformats.org/officeDocument/2006/relationships/customXml" Target="../ink/ink34.xml"/><Relationship Id="rId118" Type="http://schemas.openxmlformats.org/officeDocument/2006/relationships/customXml" Target="../ink/ink61.xml"/><Relationship Id="rId139" Type="http://schemas.openxmlformats.org/officeDocument/2006/relationships/image" Target="../media/image81.png"/><Relationship Id="rId85" Type="http://schemas.openxmlformats.org/officeDocument/2006/relationships/image" Target="../media/image54.png"/><Relationship Id="rId150" Type="http://schemas.openxmlformats.org/officeDocument/2006/relationships/customXml" Target="../ink/ink77.xml"/><Relationship Id="rId171" Type="http://schemas.openxmlformats.org/officeDocument/2006/relationships/image" Target="../media/image97.png"/><Relationship Id="rId192" Type="http://schemas.openxmlformats.org/officeDocument/2006/relationships/customXml" Target="../ink/ink98.xml"/><Relationship Id="rId206" Type="http://schemas.openxmlformats.org/officeDocument/2006/relationships/customXml" Target="../ink/ink105.xml"/><Relationship Id="rId227" Type="http://schemas.openxmlformats.org/officeDocument/2006/relationships/image" Target="../media/image125.png"/><Relationship Id="rId248" Type="http://schemas.openxmlformats.org/officeDocument/2006/relationships/customXml" Target="../ink/ink126.xml"/><Relationship Id="rId269" Type="http://schemas.openxmlformats.org/officeDocument/2006/relationships/image" Target="../media/image146.png"/><Relationship Id="rId12" Type="http://schemas.openxmlformats.org/officeDocument/2006/relationships/customXml" Target="../ink/ink8.xml"/><Relationship Id="rId33" Type="http://schemas.openxmlformats.org/officeDocument/2006/relationships/image" Target="../media/image28.png"/><Relationship Id="rId108" Type="http://schemas.openxmlformats.org/officeDocument/2006/relationships/customXml" Target="../ink/ink56.xml"/><Relationship Id="rId129" Type="http://schemas.openxmlformats.org/officeDocument/2006/relationships/image" Target="../media/image76.png"/><Relationship Id="rId54" Type="http://schemas.openxmlformats.org/officeDocument/2006/relationships/customXml" Target="../ink/ink29.xml"/><Relationship Id="rId75" Type="http://schemas.openxmlformats.org/officeDocument/2006/relationships/image" Target="../media/image49.png"/><Relationship Id="rId96" Type="http://schemas.openxmlformats.org/officeDocument/2006/relationships/customXml" Target="../ink/ink50.xml"/><Relationship Id="rId140" Type="http://schemas.openxmlformats.org/officeDocument/2006/relationships/customXml" Target="../ink/ink72.xml"/><Relationship Id="rId161" Type="http://schemas.openxmlformats.org/officeDocument/2006/relationships/image" Target="../media/image92.png"/><Relationship Id="rId182" Type="http://schemas.openxmlformats.org/officeDocument/2006/relationships/customXml" Target="../ink/ink93.xml"/><Relationship Id="rId217" Type="http://schemas.openxmlformats.org/officeDocument/2006/relationships/image" Target="../media/image120.png"/><Relationship Id="rId6" Type="http://schemas.openxmlformats.org/officeDocument/2006/relationships/customXml" Target="../ink/ink5.xml"/><Relationship Id="rId238" Type="http://schemas.openxmlformats.org/officeDocument/2006/relationships/customXml" Target="../ink/ink121.xml"/><Relationship Id="rId259" Type="http://schemas.openxmlformats.org/officeDocument/2006/relationships/image" Target="../media/image141.png"/><Relationship Id="rId23" Type="http://schemas.openxmlformats.org/officeDocument/2006/relationships/image" Target="../media/image23.png"/><Relationship Id="rId28" Type="http://schemas.openxmlformats.org/officeDocument/2006/relationships/customXml" Target="../ink/ink16.xml"/><Relationship Id="rId49" Type="http://schemas.openxmlformats.org/officeDocument/2006/relationships/image" Target="../media/image36.png"/><Relationship Id="rId114" Type="http://schemas.openxmlformats.org/officeDocument/2006/relationships/customXml" Target="../ink/ink59.xml"/><Relationship Id="rId119" Type="http://schemas.openxmlformats.org/officeDocument/2006/relationships/image" Target="../media/image71.png"/><Relationship Id="rId44" Type="http://schemas.openxmlformats.org/officeDocument/2006/relationships/customXml" Target="../ink/ink24.xml"/><Relationship Id="rId60" Type="http://schemas.openxmlformats.org/officeDocument/2006/relationships/customXml" Target="../ink/ink32.xml"/><Relationship Id="rId65" Type="http://schemas.openxmlformats.org/officeDocument/2006/relationships/image" Target="../media/image44.png"/><Relationship Id="rId81" Type="http://schemas.openxmlformats.org/officeDocument/2006/relationships/image" Target="../media/image52.png"/><Relationship Id="rId86" Type="http://schemas.openxmlformats.org/officeDocument/2006/relationships/customXml" Target="../ink/ink45.xml"/><Relationship Id="rId130" Type="http://schemas.openxmlformats.org/officeDocument/2006/relationships/customXml" Target="../ink/ink67.xml"/><Relationship Id="rId135" Type="http://schemas.openxmlformats.org/officeDocument/2006/relationships/image" Target="../media/image79.png"/><Relationship Id="rId151" Type="http://schemas.openxmlformats.org/officeDocument/2006/relationships/image" Target="../media/image87.png"/><Relationship Id="rId156" Type="http://schemas.openxmlformats.org/officeDocument/2006/relationships/customXml" Target="../ink/ink80.xml"/><Relationship Id="rId177" Type="http://schemas.openxmlformats.org/officeDocument/2006/relationships/image" Target="../media/image100.png"/><Relationship Id="rId198" Type="http://schemas.openxmlformats.org/officeDocument/2006/relationships/customXml" Target="../ink/ink101.xml"/><Relationship Id="rId172" Type="http://schemas.openxmlformats.org/officeDocument/2006/relationships/customXml" Target="../ink/ink88.xml"/><Relationship Id="rId193" Type="http://schemas.openxmlformats.org/officeDocument/2006/relationships/image" Target="../media/image108.png"/><Relationship Id="rId202" Type="http://schemas.openxmlformats.org/officeDocument/2006/relationships/customXml" Target="../ink/ink103.xml"/><Relationship Id="rId207" Type="http://schemas.openxmlformats.org/officeDocument/2006/relationships/image" Target="../media/image115.png"/><Relationship Id="rId223" Type="http://schemas.openxmlformats.org/officeDocument/2006/relationships/image" Target="../media/image123.png"/><Relationship Id="rId228" Type="http://schemas.openxmlformats.org/officeDocument/2006/relationships/customXml" Target="../ink/ink116.xml"/><Relationship Id="rId244" Type="http://schemas.openxmlformats.org/officeDocument/2006/relationships/customXml" Target="../ink/ink124.xml"/><Relationship Id="rId249" Type="http://schemas.openxmlformats.org/officeDocument/2006/relationships/image" Target="../media/image136.png"/><Relationship Id="rId13" Type="http://schemas.openxmlformats.org/officeDocument/2006/relationships/image" Target="../media/image18.png"/><Relationship Id="rId18" Type="http://schemas.openxmlformats.org/officeDocument/2006/relationships/customXml" Target="../ink/ink11.xml"/><Relationship Id="rId39" Type="http://schemas.openxmlformats.org/officeDocument/2006/relationships/image" Target="../media/image31.png"/><Relationship Id="rId109" Type="http://schemas.openxmlformats.org/officeDocument/2006/relationships/image" Target="../media/image66.png"/><Relationship Id="rId260" Type="http://schemas.openxmlformats.org/officeDocument/2006/relationships/customXml" Target="../ink/ink132.xml"/><Relationship Id="rId265" Type="http://schemas.openxmlformats.org/officeDocument/2006/relationships/image" Target="../media/image144.png"/><Relationship Id="rId34" Type="http://schemas.openxmlformats.org/officeDocument/2006/relationships/customXml" Target="../ink/ink19.xml"/><Relationship Id="rId50" Type="http://schemas.openxmlformats.org/officeDocument/2006/relationships/customXml" Target="../ink/ink27.xml"/><Relationship Id="rId55" Type="http://schemas.openxmlformats.org/officeDocument/2006/relationships/image" Target="../media/image39.png"/><Relationship Id="rId76" Type="http://schemas.openxmlformats.org/officeDocument/2006/relationships/customXml" Target="../ink/ink40.xml"/><Relationship Id="rId97" Type="http://schemas.openxmlformats.org/officeDocument/2006/relationships/image" Target="../media/image60.png"/><Relationship Id="rId104" Type="http://schemas.openxmlformats.org/officeDocument/2006/relationships/customXml" Target="../ink/ink54.xml"/><Relationship Id="rId120" Type="http://schemas.openxmlformats.org/officeDocument/2006/relationships/customXml" Target="../ink/ink62.xml"/><Relationship Id="rId125" Type="http://schemas.openxmlformats.org/officeDocument/2006/relationships/image" Target="../media/image74.png"/><Relationship Id="rId141" Type="http://schemas.openxmlformats.org/officeDocument/2006/relationships/image" Target="../media/image82.png"/><Relationship Id="rId146" Type="http://schemas.openxmlformats.org/officeDocument/2006/relationships/customXml" Target="../ink/ink75.xml"/><Relationship Id="rId167" Type="http://schemas.openxmlformats.org/officeDocument/2006/relationships/image" Target="../media/image95.png"/><Relationship Id="rId188" Type="http://schemas.openxmlformats.org/officeDocument/2006/relationships/customXml" Target="../ink/ink96.xml"/><Relationship Id="rId7" Type="http://schemas.openxmlformats.org/officeDocument/2006/relationships/image" Target="../media/image15.png"/><Relationship Id="rId71" Type="http://schemas.openxmlformats.org/officeDocument/2006/relationships/image" Target="../media/image47.png"/><Relationship Id="rId92" Type="http://schemas.openxmlformats.org/officeDocument/2006/relationships/customXml" Target="../ink/ink48.xml"/><Relationship Id="rId162" Type="http://schemas.openxmlformats.org/officeDocument/2006/relationships/customXml" Target="../ink/ink83.xml"/><Relationship Id="rId183" Type="http://schemas.openxmlformats.org/officeDocument/2006/relationships/image" Target="../media/image103.png"/><Relationship Id="rId213" Type="http://schemas.openxmlformats.org/officeDocument/2006/relationships/image" Target="../media/image118.png"/><Relationship Id="rId218" Type="http://schemas.openxmlformats.org/officeDocument/2006/relationships/customXml" Target="../ink/ink111.xml"/><Relationship Id="rId234" Type="http://schemas.openxmlformats.org/officeDocument/2006/relationships/customXml" Target="../ink/ink119.xml"/><Relationship Id="rId239" Type="http://schemas.openxmlformats.org/officeDocument/2006/relationships/image" Target="../media/image131.png"/><Relationship Id="rId2" Type="http://schemas.openxmlformats.org/officeDocument/2006/relationships/image" Target="../media/image12.png"/><Relationship Id="rId29" Type="http://schemas.openxmlformats.org/officeDocument/2006/relationships/image" Target="../media/image26.png"/><Relationship Id="rId250" Type="http://schemas.openxmlformats.org/officeDocument/2006/relationships/customXml" Target="../ink/ink127.xml"/><Relationship Id="rId255" Type="http://schemas.openxmlformats.org/officeDocument/2006/relationships/image" Target="../media/image139.png"/><Relationship Id="rId24" Type="http://schemas.openxmlformats.org/officeDocument/2006/relationships/customXml" Target="../ink/ink14.xml"/><Relationship Id="rId40" Type="http://schemas.openxmlformats.org/officeDocument/2006/relationships/customXml" Target="../ink/ink22.xml"/><Relationship Id="rId45" Type="http://schemas.openxmlformats.org/officeDocument/2006/relationships/image" Target="../media/image34.png"/><Relationship Id="rId66" Type="http://schemas.openxmlformats.org/officeDocument/2006/relationships/customXml" Target="../ink/ink35.xml"/><Relationship Id="rId87" Type="http://schemas.openxmlformats.org/officeDocument/2006/relationships/image" Target="../media/image55.png"/><Relationship Id="rId110" Type="http://schemas.openxmlformats.org/officeDocument/2006/relationships/customXml" Target="../ink/ink57.xml"/><Relationship Id="rId115" Type="http://schemas.openxmlformats.org/officeDocument/2006/relationships/image" Target="../media/image69.png"/><Relationship Id="rId131" Type="http://schemas.openxmlformats.org/officeDocument/2006/relationships/image" Target="../media/image77.png"/><Relationship Id="rId136" Type="http://schemas.openxmlformats.org/officeDocument/2006/relationships/customXml" Target="../ink/ink70.xml"/><Relationship Id="rId157" Type="http://schemas.openxmlformats.org/officeDocument/2006/relationships/image" Target="../media/image90.png"/><Relationship Id="rId178" Type="http://schemas.openxmlformats.org/officeDocument/2006/relationships/customXml" Target="../ink/ink91.xml"/><Relationship Id="rId61" Type="http://schemas.openxmlformats.org/officeDocument/2006/relationships/image" Target="../media/image42.png"/><Relationship Id="rId82" Type="http://schemas.openxmlformats.org/officeDocument/2006/relationships/customXml" Target="../ink/ink43.xml"/><Relationship Id="rId152" Type="http://schemas.openxmlformats.org/officeDocument/2006/relationships/customXml" Target="../ink/ink78.xml"/><Relationship Id="rId173" Type="http://schemas.openxmlformats.org/officeDocument/2006/relationships/image" Target="../media/image98.png"/><Relationship Id="rId194" Type="http://schemas.openxmlformats.org/officeDocument/2006/relationships/customXml" Target="../ink/ink99.xml"/><Relationship Id="rId199" Type="http://schemas.openxmlformats.org/officeDocument/2006/relationships/image" Target="../media/image111.png"/><Relationship Id="rId203" Type="http://schemas.openxmlformats.org/officeDocument/2006/relationships/image" Target="../media/image113.png"/><Relationship Id="rId208" Type="http://schemas.openxmlformats.org/officeDocument/2006/relationships/customXml" Target="../ink/ink106.xml"/><Relationship Id="rId229" Type="http://schemas.openxmlformats.org/officeDocument/2006/relationships/image" Target="../media/image126.png"/><Relationship Id="rId19" Type="http://schemas.openxmlformats.org/officeDocument/2006/relationships/image" Target="../media/image21.png"/><Relationship Id="rId224" Type="http://schemas.openxmlformats.org/officeDocument/2006/relationships/customXml" Target="../ink/ink114.xml"/><Relationship Id="rId240" Type="http://schemas.openxmlformats.org/officeDocument/2006/relationships/customXml" Target="../ink/ink122.xml"/><Relationship Id="rId245" Type="http://schemas.openxmlformats.org/officeDocument/2006/relationships/image" Target="../media/image134.png"/><Relationship Id="rId261" Type="http://schemas.openxmlformats.org/officeDocument/2006/relationships/image" Target="../media/image142.png"/><Relationship Id="rId266" Type="http://schemas.openxmlformats.org/officeDocument/2006/relationships/customXml" Target="../ink/ink135.xml"/><Relationship Id="rId14" Type="http://schemas.openxmlformats.org/officeDocument/2006/relationships/customXml" Target="../ink/ink9.xml"/><Relationship Id="rId30" Type="http://schemas.openxmlformats.org/officeDocument/2006/relationships/customXml" Target="../ink/ink17.xml"/><Relationship Id="rId35" Type="http://schemas.openxmlformats.org/officeDocument/2006/relationships/image" Target="../media/image29.png"/><Relationship Id="rId56" Type="http://schemas.openxmlformats.org/officeDocument/2006/relationships/customXml" Target="../ink/ink30.xml"/><Relationship Id="rId77" Type="http://schemas.openxmlformats.org/officeDocument/2006/relationships/image" Target="../media/image50.png"/><Relationship Id="rId100" Type="http://schemas.openxmlformats.org/officeDocument/2006/relationships/customXml" Target="../ink/ink52.xml"/><Relationship Id="rId105" Type="http://schemas.openxmlformats.org/officeDocument/2006/relationships/image" Target="../media/image64.png"/><Relationship Id="rId126" Type="http://schemas.openxmlformats.org/officeDocument/2006/relationships/customXml" Target="../ink/ink65.xml"/><Relationship Id="rId147" Type="http://schemas.openxmlformats.org/officeDocument/2006/relationships/image" Target="../media/image85.png"/><Relationship Id="rId168" Type="http://schemas.openxmlformats.org/officeDocument/2006/relationships/customXml" Target="../ink/ink86.xml"/><Relationship Id="rId8" Type="http://schemas.openxmlformats.org/officeDocument/2006/relationships/customXml" Target="../ink/ink6.xml"/><Relationship Id="rId51" Type="http://schemas.openxmlformats.org/officeDocument/2006/relationships/image" Target="../media/image37.png"/><Relationship Id="rId72" Type="http://schemas.openxmlformats.org/officeDocument/2006/relationships/customXml" Target="../ink/ink38.xml"/><Relationship Id="rId93" Type="http://schemas.openxmlformats.org/officeDocument/2006/relationships/image" Target="../media/image58.png"/><Relationship Id="rId98" Type="http://schemas.openxmlformats.org/officeDocument/2006/relationships/customXml" Target="../ink/ink51.xml"/><Relationship Id="rId121" Type="http://schemas.openxmlformats.org/officeDocument/2006/relationships/image" Target="../media/image72.png"/><Relationship Id="rId142" Type="http://schemas.openxmlformats.org/officeDocument/2006/relationships/customXml" Target="../ink/ink73.xml"/><Relationship Id="rId163" Type="http://schemas.openxmlformats.org/officeDocument/2006/relationships/image" Target="../media/image93.png"/><Relationship Id="rId184" Type="http://schemas.openxmlformats.org/officeDocument/2006/relationships/customXml" Target="../ink/ink94.xml"/><Relationship Id="rId189" Type="http://schemas.openxmlformats.org/officeDocument/2006/relationships/image" Target="../media/image106.png"/><Relationship Id="rId219" Type="http://schemas.openxmlformats.org/officeDocument/2006/relationships/image" Target="../media/image121.png"/><Relationship Id="rId3" Type="http://schemas.openxmlformats.org/officeDocument/2006/relationships/image" Target="../media/image13.png"/><Relationship Id="rId214" Type="http://schemas.openxmlformats.org/officeDocument/2006/relationships/customXml" Target="../ink/ink109.xml"/><Relationship Id="rId230" Type="http://schemas.openxmlformats.org/officeDocument/2006/relationships/customXml" Target="../ink/ink117.xml"/><Relationship Id="rId235" Type="http://schemas.openxmlformats.org/officeDocument/2006/relationships/image" Target="../media/image129.png"/><Relationship Id="rId251" Type="http://schemas.openxmlformats.org/officeDocument/2006/relationships/image" Target="../media/image137.png"/><Relationship Id="rId256" Type="http://schemas.openxmlformats.org/officeDocument/2006/relationships/customXml" Target="../ink/ink130.xml"/><Relationship Id="rId25" Type="http://schemas.openxmlformats.org/officeDocument/2006/relationships/image" Target="../media/image24.png"/><Relationship Id="rId46" Type="http://schemas.openxmlformats.org/officeDocument/2006/relationships/customXml" Target="../ink/ink25.xml"/><Relationship Id="rId67" Type="http://schemas.openxmlformats.org/officeDocument/2006/relationships/image" Target="../media/image45.png"/><Relationship Id="rId116" Type="http://schemas.openxmlformats.org/officeDocument/2006/relationships/customXml" Target="../ink/ink60.xml"/><Relationship Id="rId137" Type="http://schemas.openxmlformats.org/officeDocument/2006/relationships/image" Target="../media/image80.png"/><Relationship Id="rId158" Type="http://schemas.openxmlformats.org/officeDocument/2006/relationships/customXml" Target="../ink/ink81.xml"/><Relationship Id="rId20" Type="http://schemas.openxmlformats.org/officeDocument/2006/relationships/customXml" Target="../ink/ink12.xml"/><Relationship Id="rId41" Type="http://schemas.openxmlformats.org/officeDocument/2006/relationships/image" Target="../media/image32.png"/><Relationship Id="rId62" Type="http://schemas.openxmlformats.org/officeDocument/2006/relationships/customXml" Target="../ink/ink33.xml"/><Relationship Id="rId83" Type="http://schemas.openxmlformats.org/officeDocument/2006/relationships/image" Target="../media/image53.png"/><Relationship Id="rId88" Type="http://schemas.openxmlformats.org/officeDocument/2006/relationships/customXml" Target="../ink/ink46.xml"/><Relationship Id="rId111" Type="http://schemas.openxmlformats.org/officeDocument/2006/relationships/image" Target="../media/image67.png"/><Relationship Id="rId132" Type="http://schemas.openxmlformats.org/officeDocument/2006/relationships/customXml" Target="../ink/ink68.xml"/><Relationship Id="rId153" Type="http://schemas.openxmlformats.org/officeDocument/2006/relationships/image" Target="../media/image88.png"/><Relationship Id="rId174" Type="http://schemas.openxmlformats.org/officeDocument/2006/relationships/customXml" Target="../ink/ink89.xml"/><Relationship Id="rId179" Type="http://schemas.openxmlformats.org/officeDocument/2006/relationships/image" Target="../media/image101.png"/><Relationship Id="rId195" Type="http://schemas.openxmlformats.org/officeDocument/2006/relationships/image" Target="../media/image109.png"/><Relationship Id="rId209" Type="http://schemas.openxmlformats.org/officeDocument/2006/relationships/image" Target="../media/image116.png"/><Relationship Id="rId190" Type="http://schemas.openxmlformats.org/officeDocument/2006/relationships/customXml" Target="../ink/ink97.xml"/><Relationship Id="rId204" Type="http://schemas.openxmlformats.org/officeDocument/2006/relationships/customXml" Target="../ink/ink104.xml"/><Relationship Id="rId220" Type="http://schemas.openxmlformats.org/officeDocument/2006/relationships/customXml" Target="../ink/ink112.xml"/><Relationship Id="rId225" Type="http://schemas.openxmlformats.org/officeDocument/2006/relationships/image" Target="../media/image124.png"/><Relationship Id="rId241" Type="http://schemas.openxmlformats.org/officeDocument/2006/relationships/image" Target="../media/image132.png"/><Relationship Id="rId246" Type="http://schemas.openxmlformats.org/officeDocument/2006/relationships/customXml" Target="../ink/ink125.xml"/><Relationship Id="rId267" Type="http://schemas.openxmlformats.org/officeDocument/2006/relationships/image" Target="../media/image145.png"/><Relationship Id="rId15" Type="http://schemas.openxmlformats.org/officeDocument/2006/relationships/image" Target="../media/image19.png"/><Relationship Id="rId36" Type="http://schemas.openxmlformats.org/officeDocument/2006/relationships/customXml" Target="../ink/ink20.xml"/><Relationship Id="rId57" Type="http://schemas.openxmlformats.org/officeDocument/2006/relationships/image" Target="../media/image40.png"/><Relationship Id="rId106" Type="http://schemas.openxmlformats.org/officeDocument/2006/relationships/customXml" Target="../ink/ink55.xml"/><Relationship Id="rId127" Type="http://schemas.openxmlformats.org/officeDocument/2006/relationships/image" Target="../media/image75.png"/><Relationship Id="rId262" Type="http://schemas.openxmlformats.org/officeDocument/2006/relationships/customXml" Target="../ink/ink133.xml"/><Relationship Id="rId10" Type="http://schemas.openxmlformats.org/officeDocument/2006/relationships/customXml" Target="../ink/ink7.xml"/><Relationship Id="rId31" Type="http://schemas.openxmlformats.org/officeDocument/2006/relationships/image" Target="../media/image27.png"/><Relationship Id="rId52" Type="http://schemas.openxmlformats.org/officeDocument/2006/relationships/customXml" Target="../ink/ink28.xml"/><Relationship Id="rId73" Type="http://schemas.openxmlformats.org/officeDocument/2006/relationships/image" Target="../media/image48.png"/><Relationship Id="rId78" Type="http://schemas.openxmlformats.org/officeDocument/2006/relationships/customXml" Target="../ink/ink41.xml"/><Relationship Id="rId94" Type="http://schemas.openxmlformats.org/officeDocument/2006/relationships/customXml" Target="../ink/ink49.xml"/><Relationship Id="rId99" Type="http://schemas.openxmlformats.org/officeDocument/2006/relationships/image" Target="../media/image61.png"/><Relationship Id="rId101" Type="http://schemas.openxmlformats.org/officeDocument/2006/relationships/image" Target="../media/image62.png"/><Relationship Id="rId122" Type="http://schemas.openxmlformats.org/officeDocument/2006/relationships/customXml" Target="../ink/ink63.xml"/><Relationship Id="rId143" Type="http://schemas.openxmlformats.org/officeDocument/2006/relationships/image" Target="../media/image83.png"/><Relationship Id="rId148" Type="http://schemas.openxmlformats.org/officeDocument/2006/relationships/customXml" Target="../ink/ink76.xml"/><Relationship Id="rId164" Type="http://schemas.openxmlformats.org/officeDocument/2006/relationships/customXml" Target="../ink/ink84.xml"/><Relationship Id="rId169" Type="http://schemas.openxmlformats.org/officeDocument/2006/relationships/image" Target="../media/image96.png"/><Relationship Id="rId185" Type="http://schemas.openxmlformats.org/officeDocument/2006/relationships/image" Target="../media/image104.png"/><Relationship Id="rId4" Type="http://schemas.openxmlformats.org/officeDocument/2006/relationships/customXml" Target="../ink/ink4.xml"/><Relationship Id="rId9" Type="http://schemas.openxmlformats.org/officeDocument/2006/relationships/image" Target="../media/image16.png"/><Relationship Id="rId180" Type="http://schemas.openxmlformats.org/officeDocument/2006/relationships/customXml" Target="../ink/ink92.xml"/><Relationship Id="rId210" Type="http://schemas.openxmlformats.org/officeDocument/2006/relationships/customXml" Target="../ink/ink107.xml"/><Relationship Id="rId215" Type="http://schemas.openxmlformats.org/officeDocument/2006/relationships/image" Target="../media/image119.png"/><Relationship Id="rId236" Type="http://schemas.openxmlformats.org/officeDocument/2006/relationships/customXml" Target="../ink/ink120.xml"/><Relationship Id="rId257" Type="http://schemas.openxmlformats.org/officeDocument/2006/relationships/image" Target="../media/image140.png"/><Relationship Id="rId26" Type="http://schemas.openxmlformats.org/officeDocument/2006/relationships/customXml" Target="../ink/ink15.xml"/><Relationship Id="rId231" Type="http://schemas.openxmlformats.org/officeDocument/2006/relationships/image" Target="../media/image127.png"/><Relationship Id="rId252" Type="http://schemas.openxmlformats.org/officeDocument/2006/relationships/customXml" Target="../ink/ink128.xml"/><Relationship Id="rId47" Type="http://schemas.openxmlformats.org/officeDocument/2006/relationships/image" Target="../media/image35.png"/><Relationship Id="rId68" Type="http://schemas.openxmlformats.org/officeDocument/2006/relationships/customXml" Target="../ink/ink36.xml"/><Relationship Id="rId89" Type="http://schemas.openxmlformats.org/officeDocument/2006/relationships/image" Target="../media/image56.png"/><Relationship Id="rId112" Type="http://schemas.openxmlformats.org/officeDocument/2006/relationships/customXml" Target="../ink/ink58.xml"/><Relationship Id="rId133" Type="http://schemas.openxmlformats.org/officeDocument/2006/relationships/image" Target="../media/image78.png"/><Relationship Id="rId154" Type="http://schemas.openxmlformats.org/officeDocument/2006/relationships/customXml" Target="../ink/ink79.xml"/><Relationship Id="rId175" Type="http://schemas.openxmlformats.org/officeDocument/2006/relationships/image" Target="../media/image99.png"/><Relationship Id="rId196" Type="http://schemas.openxmlformats.org/officeDocument/2006/relationships/customXml" Target="../ink/ink100.xml"/><Relationship Id="rId200" Type="http://schemas.openxmlformats.org/officeDocument/2006/relationships/customXml" Target="../ink/ink102.xml"/><Relationship Id="rId16" Type="http://schemas.openxmlformats.org/officeDocument/2006/relationships/customXml" Target="../ink/ink10.xml"/><Relationship Id="rId221" Type="http://schemas.openxmlformats.org/officeDocument/2006/relationships/image" Target="../media/image122.png"/><Relationship Id="rId242" Type="http://schemas.openxmlformats.org/officeDocument/2006/relationships/customXml" Target="../ink/ink123.xml"/><Relationship Id="rId263" Type="http://schemas.openxmlformats.org/officeDocument/2006/relationships/image" Target="../media/image143.png"/><Relationship Id="rId37" Type="http://schemas.openxmlformats.org/officeDocument/2006/relationships/image" Target="../media/image30.png"/><Relationship Id="rId58" Type="http://schemas.openxmlformats.org/officeDocument/2006/relationships/customXml" Target="../ink/ink31.xml"/><Relationship Id="rId79" Type="http://schemas.openxmlformats.org/officeDocument/2006/relationships/image" Target="../media/image51.png"/><Relationship Id="rId102" Type="http://schemas.openxmlformats.org/officeDocument/2006/relationships/customXml" Target="../ink/ink53.xml"/><Relationship Id="rId123" Type="http://schemas.openxmlformats.org/officeDocument/2006/relationships/image" Target="../media/image73.png"/><Relationship Id="rId144" Type="http://schemas.openxmlformats.org/officeDocument/2006/relationships/customXml" Target="../ink/ink74.xml"/><Relationship Id="rId90" Type="http://schemas.openxmlformats.org/officeDocument/2006/relationships/customXml" Target="../ink/ink47.xml"/><Relationship Id="rId165" Type="http://schemas.openxmlformats.org/officeDocument/2006/relationships/image" Target="../media/image94.png"/><Relationship Id="rId186" Type="http://schemas.openxmlformats.org/officeDocument/2006/relationships/customXml" Target="../ink/ink95.xml"/><Relationship Id="rId211" Type="http://schemas.openxmlformats.org/officeDocument/2006/relationships/image" Target="../media/image117.png"/><Relationship Id="rId232" Type="http://schemas.openxmlformats.org/officeDocument/2006/relationships/customXml" Target="../ink/ink118.xml"/><Relationship Id="rId253" Type="http://schemas.openxmlformats.org/officeDocument/2006/relationships/image" Target="../media/image138.png"/><Relationship Id="rId27" Type="http://schemas.openxmlformats.org/officeDocument/2006/relationships/image" Target="../media/image25.png"/><Relationship Id="rId48" Type="http://schemas.openxmlformats.org/officeDocument/2006/relationships/customXml" Target="../ink/ink26.xml"/><Relationship Id="rId69" Type="http://schemas.openxmlformats.org/officeDocument/2006/relationships/image" Target="../media/image46.png"/><Relationship Id="rId113" Type="http://schemas.openxmlformats.org/officeDocument/2006/relationships/image" Target="../media/image68.png"/><Relationship Id="rId134" Type="http://schemas.openxmlformats.org/officeDocument/2006/relationships/customXml" Target="../ink/ink69.xml"/><Relationship Id="rId80" Type="http://schemas.openxmlformats.org/officeDocument/2006/relationships/customXml" Target="../ink/ink42.xml"/><Relationship Id="rId155" Type="http://schemas.openxmlformats.org/officeDocument/2006/relationships/image" Target="../media/image89.png"/><Relationship Id="rId176" Type="http://schemas.openxmlformats.org/officeDocument/2006/relationships/customXml" Target="../ink/ink90.xml"/><Relationship Id="rId197" Type="http://schemas.openxmlformats.org/officeDocument/2006/relationships/image" Target="../media/image110.png"/><Relationship Id="rId201" Type="http://schemas.openxmlformats.org/officeDocument/2006/relationships/image" Target="../media/image112.png"/><Relationship Id="rId222" Type="http://schemas.openxmlformats.org/officeDocument/2006/relationships/customXml" Target="../ink/ink113.xml"/><Relationship Id="rId243" Type="http://schemas.openxmlformats.org/officeDocument/2006/relationships/image" Target="../media/image133.png"/><Relationship Id="rId264" Type="http://schemas.openxmlformats.org/officeDocument/2006/relationships/customXml" Target="../ink/ink134.xml"/><Relationship Id="rId17" Type="http://schemas.openxmlformats.org/officeDocument/2006/relationships/image" Target="../media/image20.png"/><Relationship Id="rId38" Type="http://schemas.openxmlformats.org/officeDocument/2006/relationships/customXml" Target="../ink/ink21.xml"/><Relationship Id="rId59" Type="http://schemas.openxmlformats.org/officeDocument/2006/relationships/image" Target="../media/image41.png"/><Relationship Id="rId103" Type="http://schemas.openxmlformats.org/officeDocument/2006/relationships/image" Target="../media/image63.png"/><Relationship Id="rId124" Type="http://schemas.openxmlformats.org/officeDocument/2006/relationships/customXml" Target="../ink/ink64.xml"/><Relationship Id="rId70" Type="http://schemas.openxmlformats.org/officeDocument/2006/relationships/customXml" Target="../ink/ink37.xml"/><Relationship Id="rId91" Type="http://schemas.openxmlformats.org/officeDocument/2006/relationships/image" Target="../media/image57.png"/><Relationship Id="rId145" Type="http://schemas.openxmlformats.org/officeDocument/2006/relationships/image" Target="../media/image84.png"/><Relationship Id="rId166" Type="http://schemas.openxmlformats.org/officeDocument/2006/relationships/customXml" Target="../ink/ink85.xml"/><Relationship Id="rId187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8.xml"/><Relationship Id="rId233" Type="http://schemas.openxmlformats.org/officeDocument/2006/relationships/image" Target="../media/image128.png"/><Relationship Id="rId254" Type="http://schemas.openxmlformats.org/officeDocument/2006/relationships/customXml" Target="../ink/ink129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4.png"/><Relationship Id="rId21" Type="http://schemas.openxmlformats.org/officeDocument/2006/relationships/image" Target="../media/image156.png"/><Relationship Id="rId42" Type="http://schemas.openxmlformats.org/officeDocument/2006/relationships/customXml" Target="../ink/ink157.xml"/><Relationship Id="rId63" Type="http://schemas.openxmlformats.org/officeDocument/2006/relationships/image" Target="../media/image177.png"/><Relationship Id="rId84" Type="http://schemas.openxmlformats.org/officeDocument/2006/relationships/customXml" Target="../ink/ink178.xml"/><Relationship Id="rId138" Type="http://schemas.openxmlformats.org/officeDocument/2006/relationships/customXml" Target="../ink/ink205.xml"/><Relationship Id="rId159" Type="http://schemas.openxmlformats.org/officeDocument/2006/relationships/image" Target="../media/image225.png"/><Relationship Id="rId170" Type="http://schemas.openxmlformats.org/officeDocument/2006/relationships/customXml" Target="../ink/ink221.xml"/><Relationship Id="rId191" Type="http://schemas.openxmlformats.org/officeDocument/2006/relationships/image" Target="../media/image241.png"/><Relationship Id="rId205" Type="http://schemas.openxmlformats.org/officeDocument/2006/relationships/image" Target="../media/image248.png"/><Relationship Id="rId107" Type="http://schemas.openxmlformats.org/officeDocument/2006/relationships/image" Target="../media/image199.png"/><Relationship Id="rId11" Type="http://schemas.openxmlformats.org/officeDocument/2006/relationships/image" Target="../media/image151.png"/><Relationship Id="rId32" Type="http://schemas.openxmlformats.org/officeDocument/2006/relationships/customXml" Target="../ink/ink152.xml"/><Relationship Id="rId53" Type="http://schemas.openxmlformats.org/officeDocument/2006/relationships/image" Target="../media/image172.png"/><Relationship Id="rId74" Type="http://schemas.openxmlformats.org/officeDocument/2006/relationships/customXml" Target="../ink/ink173.xml"/><Relationship Id="rId128" Type="http://schemas.openxmlformats.org/officeDocument/2006/relationships/customXml" Target="../ink/ink200.xml"/><Relationship Id="rId149" Type="http://schemas.openxmlformats.org/officeDocument/2006/relationships/image" Target="../media/image220.png"/><Relationship Id="rId5" Type="http://schemas.openxmlformats.org/officeDocument/2006/relationships/image" Target="../media/image148.png"/><Relationship Id="rId95" Type="http://schemas.openxmlformats.org/officeDocument/2006/relationships/image" Target="../media/image193.png"/><Relationship Id="rId160" Type="http://schemas.openxmlformats.org/officeDocument/2006/relationships/customXml" Target="../ink/ink216.xml"/><Relationship Id="rId181" Type="http://schemas.openxmlformats.org/officeDocument/2006/relationships/image" Target="../media/image236.png"/><Relationship Id="rId216" Type="http://schemas.openxmlformats.org/officeDocument/2006/relationships/customXml" Target="../ink/ink244.xml"/><Relationship Id="rId211" Type="http://schemas.openxmlformats.org/officeDocument/2006/relationships/image" Target="../media/image251.png"/><Relationship Id="rId22" Type="http://schemas.openxmlformats.org/officeDocument/2006/relationships/customXml" Target="../ink/ink147.xml"/><Relationship Id="rId27" Type="http://schemas.openxmlformats.org/officeDocument/2006/relationships/image" Target="../media/image159.png"/><Relationship Id="rId43" Type="http://schemas.openxmlformats.org/officeDocument/2006/relationships/image" Target="../media/image167.png"/><Relationship Id="rId48" Type="http://schemas.openxmlformats.org/officeDocument/2006/relationships/customXml" Target="../ink/ink160.xml"/><Relationship Id="rId64" Type="http://schemas.openxmlformats.org/officeDocument/2006/relationships/customXml" Target="../ink/ink168.xml"/><Relationship Id="rId69" Type="http://schemas.openxmlformats.org/officeDocument/2006/relationships/image" Target="../media/image180.png"/><Relationship Id="rId113" Type="http://schemas.openxmlformats.org/officeDocument/2006/relationships/image" Target="../media/image202.png"/><Relationship Id="rId118" Type="http://schemas.openxmlformats.org/officeDocument/2006/relationships/customXml" Target="../ink/ink195.xml"/><Relationship Id="rId134" Type="http://schemas.openxmlformats.org/officeDocument/2006/relationships/customXml" Target="../ink/ink203.xml"/><Relationship Id="rId139" Type="http://schemas.openxmlformats.org/officeDocument/2006/relationships/image" Target="../media/image215.png"/><Relationship Id="rId80" Type="http://schemas.openxmlformats.org/officeDocument/2006/relationships/customXml" Target="../ink/ink176.xml"/><Relationship Id="rId85" Type="http://schemas.openxmlformats.org/officeDocument/2006/relationships/image" Target="../media/image188.png"/><Relationship Id="rId150" Type="http://schemas.openxmlformats.org/officeDocument/2006/relationships/customXml" Target="../ink/ink211.xml"/><Relationship Id="rId155" Type="http://schemas.openxmlformats.org/officeDocument/2006/relationships/image" Target="../media/image223.png"/><Relationship Id="rId171" Type="http://schemas.openxmlformats.org/officeDocument/2006/relationships/image" Target="../media/image231.png"/><Relationship Id="rId176" Type="http://schemas.openxmlformats.org/officeDocument/2006/relationships/customXml" Target="../ink/ink224.xml"/><Relationship Id="rId192" Type="http://schemas.openxmlformats.org/officeDocument/2006/relationships/customXml" Target="../ink/ink232.xml"/><Relationship Id="rId197" Type="http://schemas.openxmlformats.org/officeDocument/2006/relationships/image" Target="../media/image244.png"/><Relationship Id="rId206" Type="http://schemas.openxmlformats.org/officeDocument/2006/relationships/customXml" Target="../ink/ink239.xml"/><Relationship Id="rId201" Type="http://schemas.openxmlformats.org/officeDocument/2006/relationships/image" Target="../media/image246.png"/><Relationship Id="rId222" Type="http://schemas.openxmlformats.org/officeDocument/2006/relationships/customXml" Target="../ink/ink247.xml"/><Relationship Id="rId12" Type="http://schemas.openxmlformats.org/officeDocument/2006/relationships/customXml" Target="../ink/ink142.xml"/><Relationship Id="rId17" Type="http://schemas.openxmlformats.org/officeDocument/2006/relationships/image" Target="../media/image154.png"/><Relationship Id="rId33" Type="http://schemas.openxmlformats.org/officeDocument/2006/relationships/image" Target="../media/image162.png"/><Relationship Id="rId38" Type="http://schemas.openxmlformats.org/officeDocument/2006/relationships/customXml" Target="../ink/ink155.xml"/><Relationship Id="rId59" Type="http://schemas.openxmlformats.org/officeDocument/2006/relationships/image" Target="../media/image175.png"/><Relationship Id="rId103" Type="http://schemas.openxmlformats.org/officeDocument/2006/relationships/image" Target="../media/image197.png"/><Relationship Id="rId108" Type="http://schemas.openxmlformats.org/officeDocument/2006/relationships/customXml" Target="../ink/ink190.xml"/><Relationship Id="rId124" Type="http://schemas.openxmlformats.org/officeDocument/2006/relationships/customXml" Target="../ink/ink198.xml"/><Relationship Id="rId129" Type="http://schemas.openxmlformats.org/officeDocument/2006/relationships/image" Target="../media/image210.png"/><Relationship Id="rId54" Type="http://schemas.openxmlformats.org/officeDocument/2006/relationships/customXml" Target="../ink/ink163.xml"/><Relationship Id="rId70" Type="http://schemas.openxmlformats.org/officeDocument/2006/relationships/customXml" Target="../ink/ink171.xml"/><Relationship Id="rId75" Type="http://schemas.openxmlformats.org/officeDocument/2006/relationships/image" Target="../media/image183.png"/><Relationship Id="rId91" Type="http://schemas.openxmlformats.org/officeDocument/2006/relationships/image" Target="../media/image191.png"/><Relationship Id="rId96" Type="http://schemas.openxmlformats.org/officeDocument/2006/relationships/customXml" Target="../ink/ink184.xml"/><Relationship Id="rId140" Type="http://schemas.openxmlformats.org/officeDocument/2006/relationships/customXml" Target="../ink/ink206.xml"/><Relationship Id="rId145" Type="http://schemas.openxmlformats.org/officeDocument/2006/relationships/image" Target="../media/image218.png"/><Relationship Id="rId161" Type="http://schemas.openxmlformats.org/officeDocument/2006/relationships/image" Target="../media/image226.png"/><Relationship Id="rId166" Type="http://schemas.openxmlformats.org/officeDocument/2006/relationships/customXml" Target="../ink/ink219.xml"/><Relationship Id="rId182" Type="http://schemas.openxmlformats.org/officeDocument/2006/relationships/customXml" Target="../ink/ink227.xml"/><Relationship Id="rId187" Type="http://schemas.openxmlformats.org/officeDocument/2006/relationships/image" Target="../media/image239.png"/><Relationship Id="rId217" Type="http://schemas.openxmlformats.org/officeDocument/2006/relationships/image" Target="../media/image25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9.xml"/><Relationship Id="rId212" Type="http://schemas.openxmlformats.org/officeDocument/2006/relationships/customXml" Target="../ink/ink242.xml"/><Relationship Id="rId23" Type="http://schemas.openxmlformats.org/officeDocument/2006/relationships/image" Target="../media/image157.png"/><Relationship Id="rId28" Type="http://schemas.openxmlformats.org/officeDocument/2006/relationships/customXml" Target="../ink/ink150.xml"/><Relationship Id="rId49" Type="http://schemas.openxmlformats.org/officeDocument/2006/relationships/image" Target="../media/image170.png"/><Relationship Id="rId114" Type="http://schemas.openxmlformats.org/officeDocument/2006/relationships/customXml" Target="../ink/ink193.xml"/><Relationship Id="rId119" Type="http://schemas.openxmlformats.org/officeDocument/2006/relationships/image" Target="../media/image205.png"/><Relationship Id="rId44" Type="http://schemas.openxmlformats.org/officeDocument/2006/relationships/customXml" Target="../ink/ink158.xml"/><Relationship Id="rId60" Type="http://schemas.openxmlformats.org/officeDocument/2006/relationships/customXml" Target="../ink/ink166.xml"/><Relationship Id="rId65" Type="http://schemas.openxmlformats.org/officeDocument/2006/relationships/image" Target="../media/image178.png"/><Relationship Id="rId81" Type="http://schemas.openxmlformats.org/officeDocument/2006/relationships/image" Target="../media/image186.png"/><Relationship Id="rId86" Type="http://schemas.openxmlformats.org/officeDocument/2006/relationships/customXml" Target="../ink/ink179.xml"/><Relationship Id="rId130" Type="http://schemas.openxmlformats.org/officeDocument/2006/relationships/customXml" Target="../ink/ink201.xml"/><Relationship Id="rId135" Type="http://schemas.openxmlformats.org/officeDocument/2006/relationships/image" Target="../media/image213.png"/><Relationship Id="rId151" Type="http://schemas.openxmlformats.org/officeDocument/2006/relationships/image" Target="../media/image221.png"/><Relationship Id="rId156" Type="http://schemas.openxmlformats.org/officeDocument/2006/relationships/customXml" Target="../ink/ink214.xml"/><Relationship Id="rId177" Type="http://schemas.openxmlformats.org/officeDocument/2006/relationships/image" Target="../media/image234.png"/><Relationship Id="rId198" Type="http://schemas.openxmlformats.org/officeDocument/2006/relationships/customXml" Target="../ink/ink235.xml"/><Relationship Id="rId172" Type="http://schemas.openxmlformats.org/officeDocument/2006/relationships/customXml" Target="../ink/ink222.xml"/><Relationship Id="rId193" Type="http://schemas.openxmlformats.org/officeDocument/2006/relationships/image" Target="../media/image242.png"/><Relationship Id="rId202" Type="http://schemas.openxmlformats.org/officeDocument/2006/relationships/customXml" Target="../ink/ink237.xml"/><Relationship Id="rId207" Type="http://schemas.openxmlformats.org/officeDocument/2006/relationships/image" Target="../media/image249.png"/><Relationship Id="rId223" Type="http://schemas.openxmlformats.org/officeDocument/2006/relationships/image" Target="../media/image257.png"/><Relationship Id="rId13" Type="http://schemas.openxmlformats.org/officeDocument/2006/relationships/image" Target="../media/image152.png"/><Relationship Id="rId18" Type="http://schemas.openxmlformats.org/officeDocument/2006/relationships/customXml" Target="../ink/ink145.xml"/><Relationship Id="rId39" Type="http://schemas.openxmlformats.org/officeDocument/2006/relationships/image" Target="../media/image165.png"/><Relationship Id="rId109" Type="http://schemas.openxmlformats.org/officeDocument/2006/relationships/image" Target="../media/image200.png"/><Relationship Id="rId34" Type="http://schemas.openxmlformats.org/officeDocument/2006/relationships/customXml" Target="../ink/ink153.xml"/><Relationship Id="rId50" Type="http://schemas.openxmlformats.org/officeDocument/2006/relationships/customXml" Target="../ink/ink161.xml"/><Relationship Id="rId55" Type="http://schemas.openxmlformats.org/officeDocument/2006/relationships/image" Target="../media/image173.png"/><Relationship Id="rId76" Type="http://schemas.openxmlformats.org/officeDocument/2006/relationships/customXml" Target="../ink/ink174.xml"/><Relationship Id="rId97" Type="http://schemas.openxmlformats.org/officeDocument/2006/relationships/image" Target="../media/image194.png"/><Relationship Id="rId104" Type="http://schemas.openxmlformats.org/officeDocument/2006/relationships/customXml" Target="../ink/ink188.xml"/><Relationship Id="rId120" Type="http://schemas.openxmlformats.org/officeDocument/2006/relationships/customXml" Target="../ink/ink196.xml"/><Relationship Id="rId125" Type="http://schemas.openxmlformats.org/officeDocument/2006/relationships/image" Target="../media/image208.png"/><Relationship Id="rId141" Type="http://schemas.openxmlformats.org/officeDocument/2006/relationships/image" Target="../media/image216.png"/><Relationship Id="rId146" Type="http://schemas.openxmlformats.org/officeDocument/2006/relationships/customXml" Target="../ink/ink209.xml"/><Relationship Id="rId167" Type="http://schemas.openxmlformats.org/officeDocument/2006/relationships/image" Target="../media/image229.png"/><Relationship Id="rId188" Type="http://schemas.openxmlformats.org/officeDocument/2006/relationships/customXml" Target="../ink/ink230.xml"/><Relationship Id="rId7" Type="http://schemas.openxmlformats.org/officeDocument/2006/relationships/image" Target="../media/image149.png"/><Relationship Id="rId71" Type="http://schemas.openxmlformats.org/officeDocument/2006/relationships/image" Target="../media/image181.png"/><Relationship Id="rId92" Type="http://schemas.openxmlformats.org/officeDocument/2006/relationships/customXml" Target="../ink/ink182.xml"/><Relationship Id="rId162" Type="http://schemas.openxmlformats.org/officeDocument/2006/relationships/customXml" Target="../ink/ink217.xml"/><Relationship Id="rId183" Type="http://schemas.openxmlformats.org/officeDocument/2006/relationships/image" Target="../media/image237.png"/><Relationship Id="rId213" Type="http://schemas.openxmlformats.org/officeDocument/2006/relationships/image" Target="../media/image252.png"/><Relationship Id="rId218" Type="http://schemas.openxmlformats.org/officeDocument/2006/relationships/customXml" Target="../ink/ink245.xml"/><Relationship Id="rId2" Type="http://schemas.openxmlformats.org/officeDocument/2006/relationships/customXml" Target="../ink/ink137.xml"/><Relationship Id="rId29" Type="http://schemas.openxmlformats.org/officeDocument/2006/relationships/image" Target="../media/image160.png"/><Relationship Id="rId24" Type="http://schemas.openxmlformats.org/officeDocument/2006/relationships/customXml" Target="../ink/ink148.xml"/><Relationship Id="rId40" Type="http://schemas.openxmlformats.org/officeDocument/2006/relationships/customXml" Target="../ink/ink156.xml"/><Relationship Id="rId45" Type="http://schemas.openxmlformats.org/officeDocument/2006/relationships/image" Target="../media/image168.png"/><Relationship Id="rId66" Type="http://schemas.openxmlformats.org/officeDocument/2006/relationships/customXml" Target="../ink/ink169.xml"/><Relationship Id="rId87" Type="http://schemas.openxmlformats.org/officeDocument/2006/relationships/image" Target="../media/image189.png"/><Relationship Id="rId110" Type="http://schemas.openxmlformats.org/officeDocument/2006/relationships/customXml" Target="../ink/ink191.xml"/><Relationship Id="rId115" Type="http://schemas.openxmlformats.org/officeDocument/2006/relationships/image" Target="../media/image203.png"/><Relationship Id="rId131" Type="http://schemas.openxmlformats.org/officeDocument/2006/relationships/image" Target="../media/image211.png"/><Relationship Id="rId136" Type="http://schemas.openxmlformats.org/officeDocument/2006/relationships/customXml" Target="../ink/ink204.xml"/><Relationship Id="rId157" Type="http://schemas.openxmlformats.org/officeDocument/2006/relationships/image" Target="../media/image224.png"/><Relationship Id="rId178" Type="http://schemas.openxmlformats.org/officeDocument/2006/relationships/customXml" Target="../ink/ink225.xml"/><Relationship Id="rId61" Type="http://schemas.openxmlformats.org/officeDocument/2006/relationships/image" Target="../media/image176.png"/><Relationship Id="rId82" Type="http://schemas.openxmlformats.org/officeDocument/2006/relationships/customXml" Target="../ink/ink177.xml"/><Relationship Id="rId152" Type="http://schemas.openxmlformats.org/officeDocument/2006/relationships/customXml" Target="../ink/ink212.xml"/><Relationship Id="rId173" Type="http://schemas.openxmlformats.org/officeDocument/2006/relationships/image" Target="../media/image232.png"/><Relationship Id="rId194" Type="http://schemas.openxmlformats.org/officeDocument/2006/relationships/customXml" Target="../ink/ink233.xml"/><Relationship Id="rId199" Type="http://schemas.openxmlformats.org/officeDocument/2006/relationships/image" Target="../media/image245.png"/><Relationship Id="rId203" Type="http://schemas.openxmlformats.org/officeDocument/2006/relationships/image" Target="../media/image247.png"/><Relationship Id="rId208" Type="http://schemas.openxmlformats.org/officeDocument/2006/relationships/customXml" Target="../ink/ink240.xml"/><Relationship Id="rId19" Type="http://schemas.openxmlformats.org/officeDocument/2006/relationships/image" Target="../media/image155.png"/><Relationship Id="rId14" Type="http://schemas.openxmlformats.org/officeDocument/2006/relationships/customXml" Target="../ink/ink143.xml"/><Relationship Id="rId30" Type="http://schemas.openxmlformats.org/officeDocument/2006/relationships/customXml" Target="../ink/ink151.xml"/><Relationship Id="rId35" Type="http://schemas.openxmlformats.org/officeDocument/2006/relationships/image" Target="../media/image163.png"/><Relationship Id="rId56" Type="http://schemas.openxmlformats.org/officeDocument/2006/relationships/customXml" Target="../ink/ink164.xml"/><Relationship Id="rId77" Type="http://schemas.openxmlformats.org/officeDocument/2006/relationships/image" Target="../media/image184.png"/><Relationship Id="rId100" Type="http://schemas.openxmlformats.org/officeDocument/2006/relationships/customXml" Target="../ink/ink186.xml"/><Relationship Id="rId105" Type="http://schemas.openxmlformats.org/officeDocument/2006/relationships/image" Target="../media/image198.png"/><Relationship Id="rId126" Type="http://schemas.openxmlformats.org/officeDocument/2006/relationships/customXml" Target="../ink/ink199.xml"/><Relationship Id="rId147" Type="http://schemas.openxmlformats.org/officeDocument/2006/relationships/image" Target="../media/image219.png"/><Relationship Id="rId168" Type="http://schemas.openxmlformats.org/officeDocument/2006/relationships/customXml" Target="../ink/ink220.xml"/><Relationship Id="rId8" Type="http://schemas.openxmlformats.org/officeDocument/2006/relationships/customXml" Target="../ink/ink140.xml"/><Relationship Id="rId51" Type="http://schemas.openxmlformats.org/officeDocument/2006/relationships/image" Target="../media/image171.png"/><Relationship Id="rId72" Type="http://schemas.openxmlformats.org/officeDocument/2006/relationships/customXml" Target="../ink/ink172.xml"/><Relationship Id="rId93" Type="http://schemas.openxmlformats.org/officeDocument/2006/relationships/image" Target="../media/image192.png"/><Relationship Id="rId98" Type="http://schemas.openxmlformats.org/officeDocument/2006/relationships/customXml" Target="../ink/ink185.xml"/><Relationship Id="rId121" Type="http://schemas.openxmlformats.org/officeDocument/2006/relationships/image" Target="../media/image206.png"/><Relationship Id="rId142" Type="http://schemas.openxmlformats.org/officeDocument/2006/relationships/customXml" Target="../ink/ink207.xml"/><Relationship Id="rId163" Type="http://schemas.openxmlformats.org/officeDocument/2006/relationships/image" Target="../media/image227.png"/><Relationship Id="rId184" Type="http://schemas.openxmlformats.org/officeDocument/2006/relationships/customXml" Target="../ink/ink228.xml"/><Relationship Id="rId189" Type="http://schemas.openxmlformats.org/officeDocument/2006/relationships/image" Target="../media/image240.png"/><Relationship Id="rId219" Type="http://schemas.openxmlformats.org/officeDocument/2006/relationships/image" Target="../media/image255.png"/><Relationship Id="rId3" Type="http://schemas.openxmlformats.org/officeDocument/2006/relationships/image" Target="../media/image147.png"/><Relationship Id="rId214" Type="http://schemas.openxmlformats.org/officeDocument/2006/relationships/customXml" Target="../ink/ink243.xml"/><Relationship Id="rId25" Type="http://schemas.openxmlformats.org/officeDocument/2006/relationships/image" Target="../media/image158.png"/><Relationship Id="rId46" Type="http://schemas.openxmlformats.org/officeDocument/2006/relationships/customXml" Target="../ink/ink159.xml"/><Relationship Id="rId67" Type="http://schemas.openxmlformats.org/officeDocument/2006/relationships/image" Target="../media/image179.png"/><Relationship Id="rId116" Type="http://schemas.openxmlformats.org/officeDocument/2006/relationships/customXml" Target="../ink/ink194.xml"/><Relationship Id="rId137" Type="http://schemas.openxmlformats.org/officeDocument/2006/relationships/image" Target="../media/image214.png"/><Relationship Id="rId158" Type="http://schemas.openxmlformats.org/officeDocument/2006/relationships/customXml" Target="../ink/ink215.xml"/><Relationship Id="rId20" Type="http://schemas.openxmlformats.org/officeDocument/2006/relationships/customXml" Target="../ink/ink146.xml"/><Relationship Id="rId41" Type="http://schemas.openxmlformats.org/officeDocument/2006/relationships/image" Target="../media/image166.png"/><Relationship Id="rId62" Type="http://schemas.openxmlformats.org/officeDocument/2006/relationships/customXml" Target="../ink/ink167.xml"/><Relationship Id="rId83" Type="http://schemas.openxmlformats.org/officeDocument/2006/relationships/image" Target="../media/image187.png"/><Relationship Id="rId88" Type="http://schemas.openxmlformats.org/officeDocument/2006/relationships/customXml" Target="../ink/ink180.xml"/><Relationship Id="rId111" Type="http://schemas.openxmlformats.org/officeDocument/2006/relationships/image" Target="../media/image201.png"/><Relationship Id="rId132" Type="http://schemas.openxmlformats.org/officeDocument/2006/relationships/customXml" Target="../ink/ink202.xml"/><Relationship Id="rId153" Type="http://schemas.openxmlformats.org/officeDocument/2006/relationships/image" Target="../media/image222.png"/><Relationship Id="rId174" Type="http://schemas.openxmlformats.org/officeDocument/2006/relationships/customXml" Target="../ink/ink223.xml"/><Relationship Id="rId179" Type="http://schemas.openxmlformats.org/officeDocument/2006/relationships/image" Target="../media/image235.png"/><Relationship Id="rId195" Type="http://schemas.openxmlformats.org/officeDocument/2006/relationships/image" Target="../media/image243.png"/><Relationship Id="rId209" Type="http://schemas.openxmlformats.org/officeDocument/2006/relationships/image" Target="../media/image250.png"/><Relationship Id="rId190" Type="http://schemas.openxmlformats.org/officeDocument/2006/relationships/customXml" Target="../ink/ink231.xml"/><Relationship Id="rId204" Type="http://schemas.openxmlformats.org/officeDocument/2006/relationships/customXml" Target="../ink/ink238.xml"/><Relationship Id="rId220" Type="http://schemas.openxmlformats.org/officeDocument/2006/relationships/customXml" Target="../ink/ink246.xml"/><Relationship Id="rId15" Type="http://schemas.openxmlformats.org/officeDocument/2006/relationships/image" Target="../media/image153.png"/><Relationship Id="rId36" Type="http://schemas.openxmlformats.org/officeDocument/2006/relationships/customXml" Target="../ink/ink154.xml"/><Relationship Id="rId57" Type="http://schemas.openxmlformats.org/officeDocument/2006/relationships/image" Target="../media/image174.png"/><Relationship Id="rId106" Type="http://schemas.openxmlformats.org/officeDocument/2006/relationships/customXml" Target="../ink/ink189.xml"/><Relationship Id="rId127" Type="http://schemas.openxmlformats.org/officeDocument/2006/relationships/image" Target="../media/image209.png"/><Relationship Id="rId10" Type="http://schemas.openxmlformats.org/officeDocument/2006/relationships/customXml" Target="../ink/ink141.xml"/><Relationship Id="rId31" Type="http://schemas.openxmlformats.org/officeDocument/2006/relationships/image" Target="../media/image161.png"/><Relationship Id="rId52" Type="http://schemas.openxmlformats.org/officeDocument/2006/relationships/customXml" Target="../ink/ink162.xml"/><Relationship Id="rId73" Type="http://schemas.openxmlformats.org/officeDocument/2006/relationships/image" Target="../media/image182.png"/><Relationship Id="rId78" Type="http://schemas.openxmlformats.org/officeDocument/2006/relationships/customXml" Target="../ink/ink175.xml"/><Relationship Id="rId94" Type="http://schemas.openxmlformats.org/officeDocument/2006/relationships/customXml" Target="../ink/ink183.xml"/><Relationship Id="rId99" Type="http://schemas.openxmlformats.org/officeDocument/2006/relationships/image" Target="../media/image195.png"/><Relationship Id="rId101" Type="http://schemas.openxmlformats.org/officeDocument/2006/relationships/image" Target="../media/image196.png"/><Relationship Id="rId122" Type="http://schemas.openxmlformats.org/officeDocument/2006/relationships/customXml" Target="../ink/ink197.xml"/><Relationship Id="rId143" Type="http://schemas.openxmlformats.org/officeDocument/2006/relationships/image" Target="../media/image217.png"/><Relationship Id="rId148" Type="http://schemas.openxmlformats.org/officeDocument/2006/relationships/customXml" Target="../ink/ink210.xml"/><Relationship Id="rId164" Type="http://schemas.openxmlformats.org/officeDocument/2006/relationships/customXml" Target="../ink/ink218.xml"/><Relationship Id="rId169" Type="http://schemas.openxmlformats.org/officeDocument/2006/relationships/image" Target="../media/image230.png"/><Relationship Id="rId185" Type="http://schemas.openxmlformats.org/officeDocument/2006/relationships/image" Target="../media/image238.png"/><Relationship Id="rId4" Type="http://schemas.openxmlformats.org/officeDocument/2006/relationships/customXml" Target="../ink/ink138.xml"/><Relationship Id="rId9" Type="http://schemas.openxmlformats.org/officeDocument/2006/relationships/image" Target="../media/image150.png"/><Relationship Id="rId180" Type="http://schemas.openxmlformats.org/officeDocument/2006/relationships/customXml" Target="../ink/ink226.xml"/><Relationship Id="rId210" Type="http://schemas.openxmlformats.org/officeDocument/2006/relationships/customXml" Target="../ink/ink241.xml"/><Relationship Id="rId215" Type="http://schemas.openxmlformats.org/officeDocument/2006/relationships/image" Target="../media/image253.png"/><Relationship Id="rId26" Type="http://schemas.openxmlformats.org/officeDocument/2006/relationships/customXml" Target="../ink/ink149.xml"/><Relationship Id="rId47" Type="http://schemas.openxmlformats.org/officeDocument/2006/relationships/image" Target="../media/image169.png"/><Relationship Id="rId68" Type="http://schemas.openxmlformats.org/officeDocument/2006/relationships/customXml" Target="../ink/ink170.xml"/><Relationship Id="rId89" Type="http://schemas.openxmlformats.org/officeDocument/2006/relationships/image" Target="../media/image190.png"/><Relationship Id="rId112" Type="http://schemas.openxmlformats.org/officeDocument/2006/relationships/customXml" Target="../ink/ink192.xml"/><Relationship Id="rId133" Type="http://schemas.openxmlformats.org/officeDocument/2006/relationships/image" Target="../media/image212.png"/><Relationship Id="rId154" Type="http://schemas.openxmlformats.org/officeDocument/2006/relationships/customXml" Target="../ink/ink213.xml"/><Relationship Id="rId175" Type="http://schemas.openxmlformats.org/officeDocument/2006/relationships/image" Target="../media/image233.png"/><Relationship Id="rId196" Type="http://schemas.openxmlformats.org/officeDocument/2006/relationships/customXml" Target="../ink/ink234.xml"/><Relationship Id="rId200" Type="http://schemas.openxmlformats.org/officeDocument/2006/relationships/customXml" Target="../ink/ink236.xml"/><Relationship Id="rId16" Type="http://schemas.openxmlformats.org/officeDocument/2006/relationships/customXml" Target="../ink/ink144.xml"/><Relationship Id="rId221" Type="http://schemas.openxmlformats.org/officeDocument/2006/relationships/image" Target="../media/image256.png"/><Relationship Id="rId37" Type="http://schemas.openxmlformats.org/officeDocument/2006/relationships/image" Target="../media/image164.png"/><Relationship Id="rId58" Type="http://schemas.openxmlformats.org/officeDocument/2006/relationships/customXml" Target="../ink/ink165.xml"/><Relationship Id="rId79" Type="http://schemas.openxmlformats.org/officeDocument/2006/relationships/image" Target="../media/image185.png"/><Relationship Id="rId102" Type="http://schemas.openxmlformats.org/officeDocument/2006/relationships/customXml" Target="../ink/ink187.xml"/><Relationship Id="rId123" Type="http://schemas.openxmlformats.org/officeDocument/2006/relationships/image" Target="../media/image207.png"/><Relationship Id="rId144" Type="http://schemas.openxmlformats.org/officeDocument/2006/relationships/customXml" Target="../ink/ink208.xml"/><Relationship Id="rId90" Type="http://schemas.openxmlformats.org/officeDocument/2006/relationships/customXml" Target="../ink/ink181.xml"/><Relationship Id="rId165" Type="http://schemas.openxmlformats.org/officeDocument/2006/relationships/image" Target="../media/image228.png"/><Relationship Id="rId186" Type="http://schemas.openxmlformats.org/officeDocument/2006/relationships/customXml" Target="../ink/ink2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png"/><Relationship Id="rId2" Type="http://schemas.openxmlformats.org/officeDocument/2006/relationships/image" Target="../media/image2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png"/><Relationship Id="rId2" Type="http://schemas.openxmlformats.org/officeDocument/2006/relationships/image" Target="../media/image26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5B591F-8753-42DC-BAE8-988D47376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84" y="3648174"/>
            <a:ext cx="6606236" cy="27791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3F734FC-545B-467A-AA10-CD40694E8226}"/>
                  </a:ext>
                </a:extLst>
              </p14:cNvPr>
              <p14:cNvContentPartPr/>
              <p14:nvPr/>
            </p14:nvContentPartPr>
            <p14:xfrm>
              <a:off x="1936971" y="260698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3F734FC-545B-467A-AA10-CD40694E82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9331" y="25713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D3154D6-FE94-4DEB-B82D-437EB48981AB}"/>
                  </a:ext>
                </a:extLst>
              </p14:cNvPr>
              <p14:cNvContentPartPr/>
              <p14:nvPr/>
            </p14:nvContentPartPr>
            <p14:xfrm>
              <a:off x="1936971" y="259798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D3154D6-FE94-4DEB-B82D-437EB48981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9331" y="25623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123205E-76C3-4F82-A78E-64A97066A648}"/>
                  </a:ext>
                </a:extLst>
              </p14:cNvPr>
              <p14:cNvContentPartPr/>
              <p14:nvPr/>
            </p14:nvContentPartPr>
            <p14:xfrm>
              <a:off x="3007971" y="2761065"/>
              <a:ext cx="24840" cy="3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123205E-76C3-4F82-A78E-64A97066A6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90331" y="2725065"/>
                <a:ext cx="60480" cy="756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9029D59D-91D6-43C7-B212-3003D3AC1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8836182" cy="541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99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C5C4D4-4504-46B0-B0AE-3411EF591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23" y="224026"/>
            <a:ext cx="6231228" cy="44862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90CCF1-1079-447A-B267-1A7A99568CAB}"/>
                  </a:ext>
                </a:extLst>
              </p14:cNvPr>
              <p14:cNvContentPartPr/>
              <p14:nvPr/>
            </p14:nvContentPartPr>
            <p14:xfrm>
              <a:off x="766971" y="409185"/>
              <a:ext cx="168120" cy="236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90CCF1-1079-447A-B267-1A7A99568C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8971" y="373185"/>
                <a:ext cx="2037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1A7274F-F6F3-437B-BBB4-8498AB24346B}"/>
                  </a:ext>
                </a:extLst>
              </p14:cNvPr>
              <p14:cNvContentPartPr/>
              <p14:nvPr/>
            </p14:nvContentPartPr>
            <p14:xfrm>
              <a:off x="941211" y="797265"/>
              <a:ext cx="281520" cy="244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1A7274F-F6F3-437B-BBB4-8498AB2434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3571" y="761265"/>
                <a:ext cx="31716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9169C7F-5D7E-4C60-B373-4F10AEA48358}"/>
                  </a:ext>
                </a:extLst>
              </p14:cNvPr>
              <p14:cNvContentPartPr/>
              <p14:nvPr/>
            </p14:nvContentPartPr>
            <p14:xfrm>
              <a:off x="841491" y="702945"/>
              <a:ext cx="324720" cy="165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9169C7F-5D7E-4C60-B373-4F10AEA4835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3851" y="667305"/>
                <a:ext cx="3603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E2FFA22-DCFE-4869-8D29-9DF55E4B3815}"/>
                  </a:ext>
                </a:extLst>
              </p14:cNvPr>
              <p14:cNvContentPartPr/>
              <p14:nvPr/>
            </p14:nvContentPartPr>
            <p14:xfrm>
              <a:off x="1095291" y="796185"/>
              <a:ext cx="163080" cy="292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E2FFA22-DCFE-4869-8D29-9DF55E4B38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77651" y="760545"/>
                <a:ext cx="19872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78B3313-FDB4-4924-B8B2-108117CC8FC2}"/>
                  </a:ext>
                </a:extLst>
              </p14:cNvPr>
              <p14:cNvContentPartPr/>
              <p14:nvPr/>
            </p14:nvContentPartPr>
            <p14:xfrm>
              <a:off x="1013931" y="841905"/>
              <a:ext cx="257760" cy="153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78B3313-FDB4-4924-B8B2-108117CC8FC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5931" y="805905"/>
                <a:ext cx="2934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FEF47B9-8AE4-4AE1-BB2F-185A5920CD3E}"/>
                  </a:ext>
                </a:extLst>
              </p14:cNvPr>
              <p14:cNvContentPartPr/>
              <p14:nvPr/>
            </p14:nvContentPartPr>
            <p14:xfrm>
              <a:off x="723771" y="4109265"/>
              <a:ext cx="356040" cy="406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FEF47B9-8AE4-4AE1-BB2F-185A5920CD3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5771" y="4073625"/>
                <a:ext cx="39168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E94A53-499F-4B9A-BC65-FBA2EEF0DDED}"/>
                  </a:ext>
                </a:extLst>
              </p14:cNvPr>
              <p14:cNvContentPartPr/>
              <p14:nvPr/>
            </p14:nvContentPartPr>
            <p14:xfrm>
              <a:off x="3829491" y="187785"/>
              <a:ext cx="494640" cy="295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E94A53-499F-4B9A-BC65-FBA2EEF0DDE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11491" y="152145"/>
                <a:ext cx="53028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CC1DB6D-74F1-459A-ABC8-7B3501FB6FB3}"/>
                  </a:ext>
                </a:extLst>
              </p14:cNvPr>
              <p14:cNvContentPartPr/>
              <p14:nvPr/>
            </p14:nvContentPartPr>
            <p14:xfrm>
              <a:off x="4218651" y="347625"/>
              <a:ext cx="235080" cy="86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CC1DB6D-74F1-459A-ABC8-7B3501FB6FB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00651" y="311985"/>
                <a:ext cx="2707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461404C-DC85-4375-B164-F3BC0E72BF42}"/>
                  </a:ext>
                </a:extLst>
              </p14:cNvPr>
              <p14:cNvContentPartPr/>
              <p14:nvPr/>
            </p14:nvContentPartPr>
            <p14:xfrm>
              <a:off x="1982331" y="2163465"/>
              <a:ext cx="331560" cy="295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461404C-DC85-4375-B164-F3BC0E72BF4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64691" y="2127825"/>
                <a:ext cx="36720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6B11959-E320-47F2-85EF-D77420EA8A8B}"/>
                  </a:ext>
                </a:extLst>
              </p14:cNvPr>
              <p14:cNvContentPartPr/>
              <p14:nvPr/>
            </p14:nvContentPartPr>
            <p14:xfrm>
              <a:off x="1049571" y="3822705"/>
              <a:ext cx="149040" cy="205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6B11959-E320-47F2-85EF-D77420EA8A8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31931" y="3787065"/>
                <a:ext cx="1846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77E6CA-D425-4AB3-988A-A455F3C423F8}"/>
                  </a:ext>
                </a:extLst>
              </p14:cNvPr>
              <p14:cNvContentPartPr/>
              <p14:nvPr/>
            </p14:nvContentPartPr>
            <p14:xfrm>
              <a:off x="995571" y="3767625"/>
              <a:ext cx="95040" cy="161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77E6CA-D425-4AB3-988A-A455F3C423F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77931" y="3731625"/>
                <a:ext cx="1306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EEE1561-40B2-4BC6-A4A3-62B29EBAA8D0}"/>
                  </a:ext>
                </a:extLst>
              </p14:cNvPr>
              <p14:cNvContentPartPr/>
              <p14:nvPr/>
            </p14:nvContentPartPr>
            <p14:xfrm>
              <a:off x="950211" y="3637305"/>
              <a:ext cx="115200" cy="174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EEE1561-40B2-4BC6-A4A3-62B29EBAA8D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32211" y="3601305"/>
                <a:ext cx="1508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453EBE7-56D0-480E-B3EF-065721EBC144}"/>
                  </a:ext>
                </a:extLst>
              </p14:cNvPr>
              <p14:cNvContentPartPr/>
              <p14:nvPr/>
            </p14:nvContentPartPr>
            <p14:xfrm>
              <a:off x="3738411" y="4399785"/>
              <a:ext cx="400680" cy="406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453EBE7-56D0-480E-B3EF-065721EBC14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720771" y="4363785"/>
                <a:ext cx="43632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847A822-82C5-4F57-B8D2-DE162DB23524}"/>
                  </a:ext>
                </a:extLst>
              </p14:cNvPr>
              <p14:cNvContentPartPr/>
              <p14:nvPr/>
            </p14:nvContentPartPr>
            <p14:xfrm>
              <a:off x="2471211" y="2205585"/>
              <a:ext cx="305280" cy="247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847A822-82C5-4F57-B8D2-DE162DB2352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453211" y="2169945"/>
                <a:ext cx="3409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59178C5-7655-4D4C-85FC-FDBA59386D58}"/>
                  </a:ext>
                </a:extLst>
              </p14:cNvPr>
              <p14:cNvContentPartPr/>
              <p14:nvPr/>
            </p14:nvContentPartPr>
            <p14:xfrm>
              <a:off x="2452851" y="2093985"/>
              <a:ext cx="256680" cy="232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59178C5-7655-4D4C-85FC-FDBA59386D5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435211" y="2057985"/>
                <a:ext cx="2923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B02A733-ED67-4D06-BB6D-D6350E9BD26A}"/>
                  </a:ext>
                </a:extLst>
              </p14:cNvPr>
              <p14:cNvContentPartPr/>
              <p14:nvPr/>
            </p14:nvContentPartPr>
            <p14:xfrm>
              <a:off x="2407851" y="2024865"/>
              <a:ext cx="242280" cy="166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B02A733-ED67-4D06-BB6D-D6350E9BD26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389851" y="1988865"/>
                <a:ext cx="2779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994448A-E370-4280-9F2C-382B4EA71FDE}"/>
                  </a:ext>
                </a:extLst>
              </p14:cNvPr>
              <p14:cNvContentPartPr/>
              <p14:nvPr/>
            </p14:nvContentPartPr>
            <p14:xfrm>
              <a:off x="3901851" y="30825"/>
              <a:ext cx="453240" cy="385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994448A-E370-4280-9F2C-382B4EA71FD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883851" y="-4815"/>
                <a:ext cx="4888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43FB012-F0C0-4BEB-99D9-ED9D799462CF}"/>
                  </a:ext>
                </a:extLst>
              </p14:cNvPr>
              <p14:cNvContentPartPr/>
              <p14:nvPr/>
            </p14:nvContentPartPr>
            <p14:xfrm>
              <a:off x="4164291" y="226504"/>
              <a:ext cx="296280" cy="226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43FB012-F0C0-4BEB-99D9-ED9D799462C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146291" y="190864"/>
                <a:ext cx="33192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D58590F-A9C3-432D-B6A0-C05B605AD2B3}"/>
                  </a:ext>
                </a:extLst>
              </p14:cNvPr>
              <p14:cNvContentPartPr/>
              <p14:nvPr/>
            </p14:nvContentPartPr>
            <p14:xfrm>
              <a:off x="4668291" y="66304"/>
              <a:ext cx="249840" cy="433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D58590F-A9C3-432D-B6A0-C05B605AD2B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650651" y="30304"/>
                <a:ext cx="28548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B77675E-20AE-4EC3-89EA-712A8A1C6CF4}"/>
                  </a:ext>
                </a:extLst>
              </p14:cNvPr>
              <p14:cNvContentPartPr/>
              <p14:nvPr/>
            </p14:nvContentPartPr>
            <p14:xfrm>
              <a:off x="3802131" y="595504"/>
              <a:ext cx="591840" cy="445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B77675E-20AE-4EC3-89EA-712A8A1C6CF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84491" y="559504"/>
                <a:ext cx="62748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1C9C46-DF91-4174-80D9-41E156554FA5}"/>
                  </a:ext>
                </a:extLst>
              </p14:cNvPr>
              <p14:cNvContentPartPr/>
              <p14:nvPr/>
            </p14:nvContentPartPr>
            <p14:xfrm>
              <a:off x="3829131" y="641944"/>
              <a:ext cx="196200" cy="163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1C9C46-DF91-4174-80D9-41E156554FA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811491" y="606304"/>
                <a:ext cx="2318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B75F955-01DA-444A-A848-FEA4E96C0900}"/>
                  </a:ext>
                </a:extLst>
              </p14:cNvPr>
              <p14:cNvContentPartPr/>
              <p14:nvPr/>
            </p14:nvContentPartPr>
            <p14:xfrm>
              <a:off x="3765771" y="543304"/>
              <a:ext cx="169560" cy="162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B75F955-01DA-444A-A848-FEA4E96C090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748131" y="507664"/>
                <a:ext cx="2052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1CA5F4F-01B5-41EE-B77E-F3A85B5EEEC0}"/>
                  </a:ext>
                </a:extLst>
              </p14:cNvPr>
              <p14:cNvContentPartPr/>
              <p14:nvPr/>
            </p14:nvContentPartPr>
            <p14:xfrm>
              <a:off x="6291891" y="805384"/>
              <a:ext cx="217080" cy="293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1CA5F4F-01B5-41EE-B77E-F3A85B5EEEC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273891" y="769384"/>
                <a:ext cx="25272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BA6F2C1-439D-4DB4-BE86-400A832DCF69}"/>
                  </a:ext>
                </a:extLst>
              </p14:cNvPr>
              <p14:cNvContentPartPr/>
              <p14:nvPr/>
            </p14:nvContentPartPr>
            <p14:xfrm>
              <a:off x="6435891" y="585424"/>
              <a:ext cx="443520" cy="324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BA6F2C1-439D-4DB4-BE86-400A832DCF6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418251" y="549784"/>
                <a:ext cx="47916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B0F234F-54BB-4799-BEFE-8D62375FB246}"/>
                  </a:ext>
                </a:extLst>
              </p14:cNvPr>
              <p14:cNvContentPartPr/>
              <p14:nvPr/>
            </p14:nvContentPartPr>
            <p14:xfrm>
              <a:off x="3510171" y="2000224"/>
              <a:ext cx="272880" cy="472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B0F234F-54BB-4799-BEFE-8D62375FB24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492171" y="1964224"/>
                <a:ext cx="30852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A4A6C5B-3586-4EC6-AEB8-BB139627F81E}"/>
                  </a:ext>
                </a:extLst>
              </p14:cNvPr>
              <p14:cNvContentPartPr/>
              <p14:nvPr/>
            </p14:nvContentPartPr>
            <p14:xfrm>
              <a:off x="3747771" y="4009744"/>
              <a:ext cx="401400" cy="354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A4A6C5B-3586-4EC6-AEB8-BB139627F81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730131" y="3973744"/>
                <a:ext cx="43704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199DC65-DB05-4448-BA4F-F275D5F464A4}"/>
                  </a:ext>
                </a:extLst>
              </p14:cNvPr>
              <p14:cNvContentPartPr/>
              <p14:nvPr/>
            </p14:nvContentPartPr>
            <p14:xfrm>
              <a:off x="3765771" y="3875824"/>
              <a:ext cx="277560" cy="379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199DC65-DB05-4448-BA4F-F275D5F464A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748131" y="3840184"/>
                <a:ext cx="31320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D7318E0-FA33-4DE5-A514-53FC630DCAEF}"/>
                  </a:ext>
                </a:extLst>
              </p14:cNvPr>
              <p14:cNvContentPartPr/>
              <p14:nvPr/>
            </p14:nvContentPartPr>
            <p14:xfrm>
              <a:off x="3756771" y="3754864"/>
              <a:ext cx="235800" cy="300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D7318E0-FA33-4DE5-A514-53FC630DCAE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738771" y="3719224"/>
                <a:ext cx="27144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AC9A95B-C379-40AD-93DF-43A6F6825123}"/>
                  </a:ext>
                </a:extLst>
              </p14:cNvPr>
              <p14:cNvContentPartPr/>
              <p14:nvPr/>
            </p14:nvContentPartPr>
            <p14:xfrm>
              <a:off x="5839011" y="3747664"/>
              <a:ext cx="248400" cy="437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AC9A95B-C379-40AD-93DF-43A6F682512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821371" y="3712024"/>
                <a:ext cx="28404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0CEDE90-08A4-41D2-A1E6-D2D8FEF9864B}"/>
                  </a:ext>
                </a:extLst>
              </p14:cNvPr>
              <p14:cNvContentPartPr/>
              <p14:nvPr/>
            </p14:nvContentPartPr>
            <p14:xfrm>
              <a:off x="6074091" y="3505744"/>
              <a:ext cx="254520" cy="504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0CEDE90-08A4-41D2-A1E6-D2D8FEF9864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056091" y="3470104"/>
                <a:ext cx="29016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958BE8D-0EE0-4657-83DC-D90C10A2EA61}"/>
                  </a:ext>
                </a:extLst>
              </p14:cNvPr>
              <p14:cNvContentPartPr/>
              <p14:nvPr/>
            </p14:nvContentPartPr>
            <p14:xfrm>
              <a:off x="3901851" y="2195704"/>
              <a:ext cx="424800" cy="411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958BE8D-0EE0-4657-83DC-D90C10A2EA6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883851" y="2160064"/>
                <a:ext cx="46044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8123D23-892C-400F-8114-1F5E4F6B05F9}"/>
                  </a:ext>
                </a:extLst>
              </p14:cNvPr>
              <p14:cNvContentPartPr/>
              <p14:nvPr/>
            </p14:nvContentPartPr>
            <p14:xfrm>
              <a:off x="3892491" y="2144944"/>
              <a:ext cx="219600" cy="26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8123D23-892C-400F-8114-1F5E4F6B05F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874851" y="2108944"/>
                <a:ext cx="2552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2723FE0-07DB-4C07-BA12-B7CB021B761E}"/>
                  </a:ext>
                </a:extLst>
              </p14:cNvPr>
              <p14:cNvContentPartPr/>
              <p14:nvPr/>
            </p14:nvContentPartPr>
            <p14:xfrm>
              <a:off x="4055571" y="2470384"/>
              <a:ext cx="161640" cy="1098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2723FE0-07DB-4C07-BA12-B7CB021B761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037931" y="2434744"/>
                <a:ext cx="1972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A53E64D-5059-4198-B749-0028E141D132}"/>
                  </a:ext>
                </a:extLst>
              </p14:cNvPr>
              <p14:cNvContentPartPr/>
              <p14:nvPr/>
            </p14:nvContentPartPr>
            <p14:xfrm>
              <a:off x="6210531" y="477064"/>
              <a:ext cx="665280" cy="573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A53E64D-5059-4198-B749-0028E141D13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192531" y="441064"/>
                <a:ext cx="700920" cy="6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BE2B5BC-D4C6-401B-8107-77D9F3DB753B}"/>
                  </a:ext>
                </a:extLst>
              </p14:cNvPr>
              <p14:cNvContentPartPr/>
              <p14:nvPr/>
            </p14:nvContentPartPr>
            <p14:xfrm>
              <a:off x="6472971" y="641224"/>
              <a:ext cx="401760" cy="3272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BE2B5BC-D4C6-401B-8107-77D9F3DB753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454971" y="605584"/>
                <a:ext cx="43740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03C080F-8318-45A0-8DA9-03ED8C4864E7}"/>
                  </a:ext>
                </a:extLst>
              </p14:cNvPr>
              <p14:cNvContentPartPr/>
              <p14:nvPr/>
            </p14:nvContentPartPr>
            <p14:xfrm>
              <a:off x="6880491" y="1013824"/>
              <a:ext cx="127080" cy="201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03C080F-8318-45A0-8DA9-03ED8C4864E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862491" y="977824"/>
                <a:ext cx="1627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B570AB4-5EE3-426D-B5CE-ADF9402B56FC}"/>
                  </a:ext>
                </a:extLst>
              </p14:cNvPr>
              <p14:cNvContentPartPr/>
              <p14:nvPr/>
            </p14:nvContentPartPr>
            <p14:xfrm>
              <a:off x="6979851" y="950464"/>
              <a:ext cx="246960" cy="269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B570AB4-5EE3-426D-B5CE-ADF9402B56F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962211" y="914464"/>
                <a:ext cx="2826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8F0DFDE-BA68-485C-B9AE-0E574C442D07}"/>
                  </a:ext>
                </a:extLst>
              </p14:cNvPr>
              <p14:cNvContentPartPr/>
              <p14:nvPr/>
            </p14:nvContentPartPr>
            <p14:xfrm>
              <a:off x="5848011" y="3529864"/>
              <a:ext cx="627120" cy="625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8F0DFDE-BA68-485C-B9AE-0E574C442D0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830371" y="3493864"/>
                <a:ext cx="662760" cy="6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CC2521E-6D7E-42EE-B42D-520DA14BB8D6}"/>
                  </a:ext>
                </a:extLst>
              </p14:cNvPr>
              <p14:cNvContentPartPr/>
              <p14:nvPr/>
            </p14:nvContentPartPr>
            <p14:xfrm>
              <a:off x="5893731" y="3989944"/>
              <a:ext cx="441000" cy="3103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CC2521E-6D7E-42EE-B42D-520DA14BB8D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875731" y="3954304"/>
                <a:ext cx="47664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4A9238A-EEBB-40B8-BE8F-9E68C9584920}"/>
                  </a:ext>
                </a:extLst>
              </p14:cNvPr>
              <p14:cNvContentPartPr/>
              <p14:nvPr/>
            </p14:nvContentPartPr>
            <p14:xfrm>
              <a:off x="6291891" y="3204784"/>
              <a:ext cx="266760" cy="2152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4A9238A-EEBB-40B8-BE8F-9E68C958492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273891" y="3168784"/>
                <a:ext cx="30240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FC709C3-5D9E-48CE-93A5-CA2278CDAF97}"/>
                  </a:ext>
                </a:extLst>
              </p14:cNvPr>
              <p14:cNvContentPartPr/>
              <p14:nvPr/>
            </p14:nvContentPartPr>
            <p14:xfrm>
              <a:off x="6436611" y="2717344"/>
              <a:ext cx="744840" cy="679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FC709C3-5D9E-48CE-93A5-CA2278CDAF97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418971" y="2681344"/>
                <a:ext cx="780480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E695C56-55F8-4763-8000-6623F930CF8E}"/>
                  </a:ext>
                </a:extLst>
              </p14:cNvPr>
              <p14:cNvContentPartPr/>
              <p14:nvPr/>
            </p14:nvContentPartPr>
            <p14:xfrm>
              <a:off x="5956731" y="1149544"/>
              <a:ext cx="260640" cy="3261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E695C56-55F8-4763-8000-6623F930CF8E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939091" y="1113904"/>
                <a:ext cx="29628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19BFC45-CDC3-466F-9E87-9E392CF09FE1}"/>
                  </a:ext>
                </a:extLst>
              </p14:cNvPr>
              <p14:cNvContentPartPr/>
              <p14:nvPr/>
            </p14:nvContentPartPr>
            <p14:xfrm>
              <a:off x="5830011" y="1047304"/>
              <a:ext cx="227160" cy="3016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19BFC45-CDC3-466F-9E87-9E392CF09FE1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812011" y="1011664"/>
                <a:ext cx="26280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39E235E-D657-4194-8376-1D8D7EA5614F}"/>
                  </a:ext>
                </a:extLst>
              </p14:cNvPr>
              <p14:cNvContentPartPr/>
              <p14:nvPr/>
            </p14:nvContentPartPr>
            <p14:xfrm>
              <a:off x="5830011" y="1067824"/>
              <a:ext cx="43560" cy="460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39E235E-D657-4194-8376-1D8D7EA5614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812011" y="1031824"/>
                <a:ext cx="79200" cy="117720"/>
              </a:xfrm>
              <a:prstGeom prst="rect">
                <a:avLst/>
              </a:prstGeom>
            </p:spPr>
          </p:pic>
        </mc:Fallback>
      </mc:AlternateContent>
      <p:pic>
        <p:nvPicPr>
          <p:cNvPr id="49" name="Picture 48">
            <a:extLst>
              <a:ext uri="{FF2B5EF4-FFF2-40B4-BE49-F238E27FC236}">
                <a16:creationId xmlns:a16="http://schemas.microsoft.com/office/drawing/2014/main" id="{DED00EF4-4A71-48BD-9642-D38F7D081469}"/>
              </a:ext>
            </a:extLst>
          </p:cNvPr>
          <p:cNvPicPr>
            <a:picLocks noChangeAspect="1"/>
          </p:cNvPicPr>
          <p:nvPr/>
        </p:nvPicPr>
        <p:blipFill>
          <a:blip r:embed="rId91"/>
          <a:stretch>
            <a:fillRect/>
          </a:stretch>
        </p:blipFill>
        <p:spPr>
          <a:xfrm>
            <a:off x="7559457" y="804844"/>
            <a:ext cx="45798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4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EB70110F-48A5-4548-9769-B22EEDD0B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01" y="1159644"/>
            <a:ext cx="8628095" cy="47703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3BA4765-12B1-4911-B365-549C0DFDE933}"/>
                  </a:ext>
                </a:extLst>
              </p14:cNvPr>
              <p14:cNvContentPartPr/>
              <p14:nvPr/>
            </p14:nvContentPartPr>
            <p14:xfrm>
              <a:off x="3213531" y="1641105"/>
              <a:ext cx="366840" cy="395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3BA4765-12B1-4911-B365-549C0DFDE9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77891" y="1569465"/>
                <a:ext cx="43848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F361531-573E-4A10-ACE2-CDE46881ABA3}"/>
                  </a:ext>
                </a:extLst>
              </p14:cNvPr>
              <p14:cNvContentPartPr/>
              <p14:nvPr/>
            </p14:nvContentPartPr>
            <p14:xfrm>
              <a:off x="3168531" y="1537065"/>
              <a:ext cx="205200" cy="237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F361531-573E-4A10-ACE2-CDE46881AB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32531" y="1465065"/>
                <a:ext cx="27684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FFDEB66-C0C0-4D2A-AE67-A4C0EF2163C5}"/>
                  </a:ext>
                </a:extLst>
              </p14:cNvPr>
              <p14:cNvContentPartPr/>
              <p14:nvPr/>
            </p14:nvContentPartPr>
            <p14:xfrm>
              <a:off x="2868651" y="1103265"/>
              <a:ext cx="288360" cy="4345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FFDEB66-C0C0-4D2A-AE67-A4C0EF2163C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50651" y="1085625"/>
                <a:ext cx="32400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D6152AB-CAE9-4FEF-A03E-EBC6F8D92C19}"/>
                  </a:ext>
                </a:extLst>
              </p14:cNvPr>
              <p14:cNvContentPartPr/>
              <p14:nvPr/>
            </p14:nvContentPartPr>
            <p14:xfrm>
              <a:off x="6943851" y="1174545"/>
              <a:ext cx="623520" cy="350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D6152AB-CAE9-4FEF-A03E-EBC6F8D92C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25851" y="1156905"/>
                <a:ext cx="65916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2F587C1-FC94-47C1-8618-A3F442C91EAA}"/>
                  </a:ext>
                </a:extLst>
              </p14:cNvPr>
              <p14:cNvContentPartPr/>
              <p14:nvPr/>
            </p14:nvContentPartPr>
            <p14:xfrm>
              <a:off x="4185891" y="3077865"/>
              <a:ext cx="403920" cy="4845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2F587C1-FC94-47C1-8618-A3F442C91EA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67891" y="3060225"/>
                <a:ext cx="43956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9C3B638-E712-4EA7-B016-D8B6A165A4EA}"/>
                  </a:ext>
                </a:extLst>
              </p14:cNvPr>
              <p14:cNvContentPartPr/>
              <p14:nvPr/>
            </p14:nvContentPartPr>
            <p14:xfrm>
              <a:off x="4643811" y="3352545"/>
              <a:ext cx="246960" cy="3232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9C3B638-E712-4EA7-B016-D8B6A165A4E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90171" y="3244905"/>
                <a:ext cx="35460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E0DAD7A-3BC4-4751-B990-EA1F8411190C}"/>
                  </a:ext>
                </a:extLst>
              </p14:cNvPr>
              <p14:cNvContentPartPr/>
              <p14:nvPr/>
            </p14:nvContentPartPr>
            <p14:xfrm>
              <a:off x="4888611" y="3449385"/>
              <a:ext cx="242640" cy="3078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E0DAD7A-3BC4-4751-B990-EA1F8411190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34611" y="3341745"/>
                <a:ext cx="35028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ECA0109-06CF-40D3-A303-332C17E1D2C4}"/>
                  </a:ext>
                </a:extLst>
              </p14:cNvPr>
              <p14:cNvContentPartPr/>
              <p14:nvPr/>
            </p14:nvContentPartPr>
            <p14:xfrm>
              <a:off x="5051331" y="3630825"/>
              <a:ext cx="149760" cy="126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ECA0109-06CF-40D3-A303-332C17E1D2C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97691" y="3522825"/>
                <a:ext cx="2574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6BC3E8F-816C-4109-8DBC-7C80C1040F71}"/>
                  </a:ext>
                </a:extLst>
              </p14:cNvPr>
              <p14:cNvContentPartPr/>
              <p14:nvPr/>
            </p14:nvContentPartPr>
            <p14:xfrm>
              <a:off x="1285011" y="3606345"/>
              <a:ext cx="329040" cy="337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6BC3E8F-816C-4109-8DBC-7C80C1040F7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267371" y="3588345"/>
                <a:ext cx="3646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2EE1FAC-3DA7-4CD3-A118-7788F7AC7074}"/>
                  </a:ext>
                </a:extLst>
              </p14:cNvPr>
              <p14:cNvContentPartPr/>
              <p14:nvPr/>
            </p14:nvContentPartPr>
            <p14:xfrm>
              <a:off x="2788731" y="5305905"/>
              <a:ext cx="593280" cy="4708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2EE1FAC-3DA7-4CD3-A118-7788F7AC707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71091" y="5287905"/>
                <a:ext cx="62892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8E6CDEE-E1B6-4617-81F2-7E3317B436ED}"/>
                  </a:ext>
                </a:extLst>
              </p14:cNvPr>
              <p14:cNvContentPartPr/>
              <p14:nvPr/>
            </p14:nvContentPartPr>
            <p14:xfrm>
              <a:off x="8908011" y="3719025"/>
              <a:ext cx="326520" cy="5349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8E6CDEE-E1B6-4617-81F2-7E3317B436E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890371" y="3701385"/>
                <a:ext cx="36216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E9C9B72-0654-4B2E-A606-24DB3E316E68}"/>
                  </a:ext>
                </a:extLst>
              </p14:cNvPr>
              <p14:cNvContentPartPr/>
              <p14:nvPr/>
            </p14:nvContentPartPr>
            <p14:xfrm>
              <a:off x="7495011" y="5427945"/>
              <a:ext cx="356400" cy="3096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E9C9B72-0654-4B2E-A606-24DB3E316E6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477011" y="5410305"/>
                <a:ext cx="39204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DC293E5-E4ED-4A85-828F-731D9148B0F1}"/>
                  </a:ext>
                </a:extLst>
              </p14:cNvPr>
              <p14:cNvContentPartPr/>
              <p14:nvPr/>
            </p14:nvContentPartPr>
            <p14:xfrm>
              <a:off x="6816771" y="1879785"/>
              <a:ext cx="341280" cy="247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DC293E5-E4ED-4A85-828F-731D9148B0F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763131" y="1772145"/>
                <a:ext cx="44892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A4BF9A7-BBB6-4F5F-ABDB-B70A51C8B1B0}"/>
                  </a:ext>
                </a:extLst>
              </p14:cNvPr>
              <p14:cNvContentPartPr/>
              <p14:nvPr/>
            </p14:nvContentPartPr>
            <p14:xfrm>
              <a:off x="6744411" y="1710585"/>
              <a:ext cx="334080" cy="2991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A4BF9A7-BBB6-4F5F-ABDB-B70A51C8B1B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690771" y="1602945"/>
                <a:ext cx="44172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DD9B476-5439-4530-943A-80B0C37D7B92}"/>
                  </a:ext>
                </a:extLst>
              </p14:cNvPr>
              <p14:cNvContentPartPr/>
              <p14:nvPr/>
            </p14:nvContentPartPr>
            <p14:xfrm>
              <a:off x="1819251" y="3493305"/>
              <a:ext cx="263520" cy="2005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DD9B476-5439-4530-943A-80B0C37D7B9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765611" y="3385665"/>
                <a:ext cx="37116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1BA17A5-FACA-4718-83BF-A1795078E585}"/>
                  </a:ext>
                </a:extLst>
              </p14:cNvPr>
              <p14:cNvContentPartPr/>
              <p14:nvPr/>
            </p14:nvContentPartPr>
            <p14:xfrm>
              <a:off x="1556811" y="3285945"/>
              <a:ext cx="275040" cy="2178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1BA17A5-FACA-4718-83BF-A1795078E58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503171" y="3177945"/>
                <a:ext cx="382680" cy="43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63EA42EC-DE56-423D-B7CC-61186DBD2162}"/>
              </a:ext>
            </a:extLst>
          </p:cNvPr>
          <p:cNvGrpSpPr/>
          <p:nvPr/>
        </p:nvGrpSpPr>
        <p:grpSpPr>
          <a:xfrm>
            <a:off x="2298051" y="5232465"/>
            <a:ext cx="786240" cy="639720"/>
            <a:chOff x="2298051" y="5232465"/>
            <a:chExt cx="786240" cy="63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8314ED9-3002-488C-AC16-9E24F65E4E47}"/>
                    </a:ext>
                  </a:extLst>
                </p14:cNvPr>
                <p14:cNvContentPartPr/>
                <p14:nvPr/>
              </p14:nvContentPartPr>
              <p14:xfrm>
                <a:off x="2942091" y="5232465"/>
                <a:ext cx="142200" cy="538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8314ED9-3002-488C-AC16-9E24F65E4E4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24091" y="5214825"/>
                  <a:ext cx="17784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7EB7DB4-F92A-4DA8-B24D-CC16BBF0B8E4}"/>
                    </a:ext>
                  </a:extLst>
                </p14:cNvPr>
                <p14:cNvContentPartPr/>
                <p14:nvPr/>
              </p14:nvContentPartPr>
              <p14:xfrm>
                <a:off x="2298051" y="5384025"/>
                <a:ext cx="357120" cy="488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7EB7DB4-F92A-4DA8-B24D-CC16BBF0B8E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280051" y="5366385"/>
                  <a:ext cx="392760" cy="52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B847C9A-BAE8-4654-9B16-D73169B8AD34}"/>
                  </a:ext>
                </a:extLst>
              </p14:cNvPr>
              <p14:cNvContentPartPr/>
              <p14:nvPr/>
            </p14:nvContentPartPr>
            <p14:xfrm>
              <a:off x="8220051" y="3832065"/>
              <a:ext cx="318600" cy="378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B847C9A-BAE8-4654-9B16-D73169B8AD3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166411" y="3724065"/>
                <a:ext cx="42624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AB78E7B-BE4E-4310-99C0-F7861FC533C2}"/>
                  </a:ext>
                </a:extLst>
              </p14:cNvPr>
              <p14:cNvContentPartPr/>
              <p14:nvPr/>
            </p14:nvContentPartPr>
            <p14:xfrm>
              <a:off x="8147691" y="3802185"/>
              <a:ext cx="135720" cy="2084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AB78E7B-BE4E-4310-99C0-F7861FC533C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094051" y="3694545"/>
                <a:ext cx="24336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8A01CA8-FBBD-4B28-9F2F-62647D056D6A}"/>
                  </a:ext>
                </a:extLst>
              </p14:cNvPr>
              <p14:cNvContentPartPr/>
              <p14:nvPr/>
            </p14:nvContentPartPr>
            <p14:xfrm>
              <a:off x="7140411" y="5069745"/>
              <a:ext cx="84600" cy="4348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8A01CA8-FBBD-4B28-9F2F-62647D056D6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086771" y="4961745"/>
                <a:ext cx="19224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41AA89F-D8CD-4852-BBB9-D8114A0BAAE2}"/>
                  </a:ext>
                </a:extLst>
              </p14:cNvPr>
              <p14:cNvContentPartPr/>
              <p14:nvPr/>
            </p14:nvContentPartPr>
            <p14:xfrm>
              <a:off x="6527331" y="5314185"/>
              <a:ext cx="454320" cy="99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41AA89F-D8CD-4852-BBB9-D8114A0BAAE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473331" y="5206185"/>
                <a:ext cx="56196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0BBDE7C-1EE6-4E83-A098-530B2CBEBEE3}"/>
                  </a:ext>
                </a:extLst>
              </p14:cNvPr>
              <p14:cNvContentPartPr/>
              <p14:nvPr/>
            </p14:nvContentPartPr>
            <p14:xfrm>
              <a:off x="2362491" y="5422545"/>
              <a:ext cx="363600" cy="281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0BBDE7C-1EE6-4E83-A098-530B2CBEBEE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308851" y="5314545"/>
                <a:ext cx="47124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F02DF46-FC36-4B24-ADD8-A8C4A76D1487}"/>
                  </a:ext>
                </a:extLst>
              </p14:cNvPr>
              <p14:cNvContentPartPr/>
              <p14:nvPr/>
            </p14:nvContentPartPr>
            <p14:xfrm>
              <a:off x="3631851" y="5486985"/>
              <a:ext cx="435240" cy="3632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F02DF46-FC36-4B24-ADD8-A8C4A76D148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577851" y="5379345"/>
                <a:ext cx="54288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B6B3A52-CE3D-4640-A75D-3D0DF342261C}"/>
                  </a:ext>
                </a:extLst>
              </p14:cNvPr>
              <p14:cNvContentPartPr/>
              <p14:nvPr/>
            </p14:nvContentPartPr>
            <p14:xfrm>
              <a:off x="3657051" y="5144625"/>
              <a:ext cx="180720" cy="450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B6B3A52-CE3D-4640-A75D-3D0DF342261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603051" y="5036625"/>
                <a:ext cx="288360" cy="666000"/>
              </a:xfrm>
              <a:prstGeom prst="rect">
                <a:avLst/>
              </a:prstGeom>
            </p:spPr>
          </p:pic>
        </mc:Fallback>
      </mc:AlternateContent>
      <p:pic>
        <p:nvPicPr>
          <p:cNvPr id="73" name="Picture 72">
            <a:extLst>
              <a:ext uri="{FF2B5EF4-FFF2-40B4-BE49-F238E27FC236}">
                <a16:creationId xmlns:a16="http://schemas.microsoft.com/office/drawing/2014/main" id="{8607643C-A9E7-4313-9C4E-95A5AB00E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643" y="203233"/>
            <a:ext cx="3289615" cy="223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6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15C678-30CB-4AC8-8F28-30D86B8F3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85" y="279444"/>
            <a:ext cx="7543800" cy="2586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A257F3-7E50-4871-ADBB-20BF01925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50" y="3236180"/>
            <a:ext cx="4089187" cy="3191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A7FD1E-F3AA-4EFA-84C6-4C22FCC13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172" y="457056"/>
            <a:ext cx="3761294" cy="18525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DE164F-FD33-4DB7-B0B7-688E9241D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9862" y="3692097"/>
            <a:ext cx="3429000" cy="22799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1D88D7-CEF6-4150-9978-4A77AAB8F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9334" y="2633112"/>
            <a:ext cx="4377816" cy="25863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9962CB-55B8-479C-B1A6-F75418B4BD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9334" y="5454492"/>
            <a:ext cx="4089187" cy="94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6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D26EE3-E458-4556-A75E-2C1192733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525917"/>
            <a:ext cx="5305425" cy="25971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FC72BD-25EC-4F45-81AF-A008BAB2F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85" y="279444"/>
            <a:ext cx="5497628" cy="19547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F09872-8C06-40E8-8FDC-0311A3032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616" y="549321"/>
            <a:ext cx="4876800" cy="3343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FBB255-56BA-4A6C-A2D1-6DC76DC64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370" y="4188719"/>
            <a:ext cx="3638550" cy="21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4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9F8798-E04B-460D-9B2F-E184FF5D8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88" y="395098"/>
            <a:ext cx="7334250" cy="1685925"/>
          </a:xfrm>
          <a:prstGeom prst="rect">
            <a:avLst/>
          </a:prstGeom>
        </p:spPr>
      </p:pic>
      <p:pic>
        <p:nvPicPr>
          <p:cNvPr id="243" name="Picture 242">
            <a:extLst>
              <a:ext uri="{FF2B5EF4-FFF2-40B4-BE49-F238E27FC236}">
                <a16:creationId xmlns:a16="http://schemas.microsoft.com/office/drawing/2014/main" id="{A226FD06-4EA5-498B-88E9-77230E759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909" y="162962"/>
            <a:ext cx="6724650" cy="3200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CEDD346-8036-455B-8F45-5D960866D1D5}"/>
                  </a:ext>
                </a:extLst>
              </p14:cNvPr>
              <p14:cNvContentPartPr/>
              <p14:nvPr/>
            </p14:nvContentPartPr>
            <p14:xfrm>
              <a:off x="2393904" y="3921209"/>
              <a:ext cx="559080" cy="63828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CEDD346-8036-455B-8F45-5D960866D1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5904" y="3885569"/>
                <a:ext cx="594720" cy="7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3BC52B8B-EF7C-4621-AC76-20618156192D}"/>
                  </a:ext>
                </a:extLst>
              </p14:cNvPr>
              <p14:cNvContentPartPr/>
              <p14:nvPr/>
            </p14:nvContentPartPr>
            <p14:xfrm>
              <a:off x="2412624" y="3685409"/>
              <a:ext cx="462960" cy="4683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3BC52B8B-EF7C-4621-AC76-2061815619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4984" y="3649409"/>
                <a:ext cx="49860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B19521C8-58B2-4A8B-BA1B-DB000D3E9480}"/>
                  </a:ext>
                </a:extLst>
              </p14:cNvPr>
              <p14:cNvContentPartPr/>
              <p14:nvPr/>
            </p14:nvContentPartPr>
            <p14:xfrm>
              <a:off x="3204984" y="4448969"/>
              <a:ext cx="278640" cy="2440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B19521C8-58B2-4A8B-BA1B-DB000D3E948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86984" y="4413329"/>
                <a:ext cx="31428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CF6F120C-1519-466C-9728-AB89E6FA55D9}"/>
                  </a:ext>
                </a:extLst>
              </p14:cNvPr>
              <p14:cNvContentPartPr/>
              <p14:nvPr/>
            </p14:nvContentPartPr>
            <p14:xfrm>
              <a:off x="3685584" y="4198409"/>
              <a:ext cx="568800" cy="3078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CF6F120C-1519-466C-9728-AB89E6FA55D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67584" y="4162409"/>
                <a:ext cx="6044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FA22EF1E-8D21-4D48-B9D5-82C38A16C8D6}"/>
                  </a:ext>
                </a:extLst>
              </p14:cNvPr>
              <p14:cNvContentPartPr/>
              <p14:nvPr/>
            </p14:nvContentPartPr>
            <p14:xfrm>
              <a:off x="3468864" y="3983849"/>
              <a:ext cx="455400" cy="34308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FA22EF1E-8D21-4D48-B9D5-82C38A16C8D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50864" y="3947849"/>
                <a:ext cx="49104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6B9123E9-9B22-470C-897B-F3D406002125}"/>
                  </a:ext>
                </a:extLst>
              </p14:cNvPr>
              <p14:cNvContentPartPr/>
              <p14:nvPr/>
            </p14:nvContentPartPr>
            <p14:xfrm>
              <a:off x="4345104" y="3655529"/>
              <a:ext cx="355320" cy="3589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6B9123E9-9B22-470C-897B-F3D40600212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27464" y="3619529"/>
                <a:ext cx="39096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175273A0-69ED-4013-88B3-80C2491287BF}"/>
                  </a:ext>
                </a:extLst>
              </p14:cNvPr>
              <p14:cNvContentPartPr/>
              <p14:nvPr/>
            </p14:nvContentPartPr>
            <p14:xfrm>
              <a:off x="4571544" y="3980969"/>
              <a:ext cx="402120" cy="33660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175273A0-69ED-4013-88B3-80C2491287B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53544" y="3944969"/>
                <a:ext cx="43776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96AA2228-2781-4E7E-B3B1-8DAB6C56D549}"/>
                  </a:ext>
                </a:extLst>
              </p14:cNvPr>
              <p14:cNvContentPartPr/>
              <p14:nvPr/>
            </p14:nvContentPartPr>
            <p14:xfrm>
              <a:off x="4731744" y="4324409"/>
              <a:ext cx="504000" cy="4654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96AA2228-2781-4E7E-B3B1-8DAB6C56D54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14104" y="4288409"/>
                <a:ext cx="53964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DE875FB-EB08-487E-84BA-E01F0718392B}"/>
                  </a:ext>
                </a:extLst>
              </p14:cNvPr>
              <p14:cNvContentPartPr/>
              <p14:nvPr/>
            </p14:nvContentPartPr>
            <p14:xfrm>
              <a:off x="4842984" y="3469409"/>
              <a:ext cx="676800" cy="603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DE875FB-EB08-487E-84BA-E01F0718392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24984" y="3433409"/>
                <a:ext cx="71244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314DF098-94A7-4407-B108-D5D762561DB7}"/>
                  </a:ext>
                </a:extLst>
              </p14:cNvPr>
              <p14:cNvContentPartPr/>
              <p14:nvPr/>
            </p14:nvContentPartPr>
            <p14:xfrm>
              <a:off x="5438784" y="3758849"/>
              <a:ext cx="157680" cy="16164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314DF098-94A7-4407-B108-D5D762561DB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20784" y="3722849"/>
                <a:ext cx="1933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2E55E760-52A4-48D7-8290-5421B819E680}"/>
                  </a:ext>
                </a:extLst>
              </p14:cNvPr>
              <p14:cNvContentPartPr/>
              <p14:nvPr/>
            </p14:nvContentPartPr>
            <p14:xfrm>
              <a:off x="4025064" y="5482529"/>
              <a:ext cx="623520" cy="71136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2E55E760-52A4-48D7-8290-5421B819E6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07064" y="5446889"/>
                <a:ext cx="659160" cy="78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12857C44-1EB3-45EA-8B74-B6DDC0900FB7}"/>
                  </a:ext>
                </a:extLst>
              </p14:cNvPr>
              <p14:cNvContentPartPr/>
              <p14:nvPr/>
            </p14:nvContentPartPr>
            <p14:xfrm>
              <a:off x="4548864" y="5123969"/>
              <a:ext cx="473400" cy="60300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12857C44-1EB3-45EA-8B74-B6DDC0900FB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31224" y="5087969"/>
                <a:ext cx="50904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46A587C7-CC29-4D4B-9454-BA93234C2F8A}"/>
                  </a:ext>
                </a:extLst>
              </p14:cNvPr>
              <p14:cNvContentPartPr/>
              <p14:nvPr/>
            </p14:nvContentPartPr>
            <p14:xfrm>
              <a:off x="5070504" y="5418449"/>
              <a:ext cx="232200" cy="17244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46A587C7-CC29-4D4B-9454-BA93234C2F8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52864" y="5382809"/>
                <a:ext cx="26784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55586638-9A25-4ED0-A3CF-B004C3F1CC70}"/>
                  </a:ext>
                </a:extLst>
              </p14:cNvPr>
              <p14:cNvContentPartPr/>
              <p14:nvPr/>
            </p14:nvContentPartPr>
            <p14:xfrm>
              <a:off x="5476584" y="5008049"/>
              <a:ext cx="456480" cy="28008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55586638-9A25-4ED0-A3CF-B004C3F1CC7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58584" y="4972409"/>
                <a:ext cx="49212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88E7326F-C40C-4433-A98B-2215021D071C}"/>
                  </a:ext>
                </a:extLst>
              </p14:cNvPr>
              <p14:cNvContentPartPr/>
              <p14:nvPr/>
            </p14:nvContentPartPr>
            <p14:xfrm>
              <a:off x="5674584" y="4967369"/>
              <a:ext cx="369000" cy="39528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88E7326F-C40C-4433-A98B-2215021D071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56944" y="4931729"/>
                <a:ext cx="40464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3BCAA501-7B89-4696-8616-8EC523CBE59E}"/>
                  </a:ext>
                </a:extLst>
              </p14:cNvPr>
              <p14:cNvContentPartPr/>
              <p14:nvPr/>
            </p14:nvContentPartPr>
            <p14:xfrm>
              <a:off x="5966904" y="4618889"/>
              <a:ext cx="543960" cy="25416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3BCAA501-7B89-4696-8616-8EC523CBE59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48904" y="4583249"/>
                <a:ext cx="5796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15477E98-28E4-4BB2-B816-45BF7342CB45}"/>
                  </a:ext>
                </a:extLst>
              </p14:cNvPr>
              <p14:cNvContentPartPr/>
              <p14:nvPr/>
            </p14:nvContentPartPr>
            <p14:xfrm>
              <a:off x="6569904" y="4163129"/>
              <a:ext cx="473040" cy="64080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15477E98-28E4-4BB2-B816-45BF7342CB4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52264" y="4127129"/>
                <a:ext cx="50868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3610E5D3-72DC-46B0-8B32-72C9360224F9}"/>
                  </a:ext>
                </a:extLst>
              </p14:cNvPr>
              <p14:cNvContentPartPr/>
              <p14:nvPr/>
            </p14:nvContentPartPr>
            <p14:xfrm>
              <a:off x="7022424" y="4532489"/>
              <a:ext cx="399600" cy="35640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3610E5D3-72DC-46B0-8B32-72C9360224F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04784" y="4496849"/>
                <a:ext cx="43524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5C771245-B55F-4209-A00D-CA019FFB1832}"/>
                  </a:ext>
                </a:extLst>
              </p14:cNvPr>
              <p14:cNvContentPartPr/>
              <p14:nvPr/>
            </p14:nvContentPartPr>
            <p14:xfrm>
              <a:off x="7626144" y="4294169"/>
              <a:ext cx="345240" cy="25884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5C771245-B55F-4209-A00D-CA019FFB183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08144" y="4258169"/>
                <a:ext cx="3808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565E7A51-4602-4B23-9A4F-29AD184A72EC}"/>
                  </a:ext>
                </a:extLst>
              </p14:cNvPr>
              <p14:cNvContentPartPr/>
              <p14:nvPr/>
            </p14:nvContentPartPr>
            <p14:xfrm>
              <a:off x="7729824" y="4490729"/>
              <a:ext cx="289800" cy="17568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565E7A51-4602-4B23-9A4F-29AD184A72E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11824" y="4455089"/>
                <a:ext cx="3254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50B73EAC-68E1-4B8D-939C-AEFBA5A59007}"/>
                  </a:ext>
                </a:extLst>
              </p14:cNvPr>
              <p14:cNvContentPartPr/>
              <p14:nvPr/>
            </p14:nvContentPartPr>
            <p14:xfrm>
              <a:off x="8171904" y="3820049"/>
              <a:ext cx="235440" cy="44172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50B73EAC-68E1-4B8D-939C-AEFBA5A5900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53904" y="3784409"/>
                <a:ext cx="27108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DF96B646-DE37-4C6A-99E0-2662CDA20FD9}"/>
                  </a:ext>
                </a:extLst>
              </p14:cNvPr>
              <p14:cNvContentPartPr/>
              <p14:nvPr/>
            </p14:nvContentPartPr>
            <p14:xfrm>
              <a:off x="8502384" y="3600809"/>
              <a:ext cx="365400" cy="64584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DF96B646-DE37-4C6A-99E0-2662CDA20FD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484744" y="3564809"/>
                <a:ext cx="40104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AF7A9111-D07A-4ACE-950D-87EC24C40473}"/>
                  </a:ext>
                </a:extLst>
              </p14:cNvPr>
              <p14:cNvContentPartPr/>
              <p14:nvPr/>
            </p14:nvContentPartPr>
            <p14:xfrm>
              <a:off x="8718744" y="3626369"/>
              <a:ext cx="773640" cy="40032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AF7A9111-D07A-4ACE-950D-87EC24C4047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700744" y="3590729"/>
                <a:ext cx="80928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73CA515B-7BC3-483C-AEAB-0444D62E9AD2}"/>
                  </a:ext>
                </a:extLst>
              </p14:cNvPr>
              <p14:cNvContentPartPr/>
              <p14:nvPr/>
            </p14:nvContentPartPr>
            <p14:xfrm>
              <a:off x="9162624" y="3909689"/>
              <a:ext cx="376560" cy="2196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73CA515B-7BC3-483C-AEAB-0444D62E9AD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144984" y="3873689"/>
                <a:ext cx="4122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F498732A-D5E0-46B9-B50B-64C8EB18FC5F}"/>
                  </a:ext>
                </a:extLst>
              </p14:cNvPr>
              <p14:cNvContentPartPr/>
              <p14:nvPr/>
            </p14:nvContentPartPr>
            <p14:xfrm>
              <a:off x="9285024" y="4071689"/>
              <a:ext cx="502200" cy="34056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F498732A-D5E0-46B9-B50B-64C8EB18FC5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267024" y="4035689"/>
                <a:ext cx="53784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6B0A3CD2-5EE5-4CCD-B1C2-6F4F0F9C532F}"/>
                  </a:ext>
                </a:extLst>
              </p14:cNvPr>
              <p14:cNvContentPartPr/>
              <p14:nvPr/>
            </p14:nvContentPartPr>
            <p14:xfrm>
              <a:off x="9426504" y="3488849"/>
              <a:ext cx="500400" cy="49716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6B0A3CD2-5EE5-4CCD-B1C2-6F4F0F9C532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408504" y="3452849"/>
                <a:ext cx="53604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FED2FE82-F158-4264-8369-3387BB0DB060}"/>
                  </a:ext>
                </a:extLst>
              </p14:cNvPr>
              <p14:cNvContentPartPr/>
              <p14:nvPr/>
            </p14:nvContentPartPr>
            <p14:xfrm>
              <a:off x="9841584" y="2684609"/>
              <a:ext cx="420120" cy="86616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FED2FE82-F158-4264-8369-3387BB0DB06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823584" y="2648609"/>
                <a:ext cx="455760" cy="9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E8DE88BD-DF36-48EF-ABFC-4BE07DF693DB}"/>
                  </a:ext>
                </a:extLst>
              </p14:cNvPr>
              <p14:cNvContentPartPr/>
              <p14:nvPr/>
            </p14:nvContentPartPr>
            <p14:xfrm>
              <a:off x="10130304" y="3118049"/>
              <a:ext cx="256320" cy="21888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E8DE88BD-DF36-48EF-ABFC-4BE07DF693D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112664" y="3082409"/>
                <a:ext cx="2919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20000E57-FACF-4ABE-B837-B6A083E9AD69}"/>
                  </a:ext>
                </a:extLst>
              </p14:cNvPr>
              <p14:cNvContentPartPr/>
              <p14:nvPr/>
            </p14:nvContentPartPr>
            <p14:xfrm>
              <a:off x="7937184" y="3883409"/>
              <a:ext cx="699840" cy="4305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20000E57-FACF-4ABE-B837-B6A083E9AD6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19184" y="3847769"/>
                <a:ext cx="73548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41DC395C-9CF8-4549-B595-2D73CD5B0F9F}"/>
                  </a:ext>
                </a:extLst>
              </p14:cNvPr>
              <p14:cNvContentPartPr/>
              <p14:nvPr/>
            </p14:nvContentPartPr>
            <p14:xfrm>
              <a:off x="5505024" y="6080129"/>
              <a:ext cx="751320" cy="30276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41DC395C-9CF8-4549-B595-2D73CD5B0F9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487024" y="6044129"/>
                <a:ext cx="78696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283A5712-AB2A-42BE-8967-D69982BAEC08}"/>
                  </a:ext>
                </a:extLst>
              </p14:cNvPr>
              <p14:cNvContentPartPr/>
              <p14:nvPr/>
            </p14:nvContentPartPr>
            <p14:xfrm>
              <a:off x="6265704" y="5560649"/>
              <a:ext cx="501840" cy="64296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283A5712-AB2A-42BE-8967-D69982BAEC0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47704" y="5524649"/>
                <a:ext cx="53748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B91F2075-9F50-46F1-B500-E3E55F5D5B82}"/>
                  </a:ext>
                </a:extLst>
              </p14:cNvPr>
              <p14:cNvContentPartPr/>
              <p14:nvPr/>
            </p14:nvContentPartPr>
            <p14:xfrm>
              <a:off x="6909384" y="5835689"/>
              <a:ext cx="577080" cy="23580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B91F2075-9F50-46F1-B500-E3E55F5D5B8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891744" y="5799689"/>
                <a:ext cx="6127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4D361351-54C0-434E-AA35-9136C65D620C}"/>
                  </a:ext>
                </a:extLst>
              </p14:cNvPr>
              <p14:cNvContentPartPr/>
              <p14:nvPr/>
            </p14:nvContentPartPr>
            <p14:xfrm>
              <a:off x="7729824" y="5424929"/>
              <a:ext cx="358200" cy="28764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4D361351-54C0-434E-AA35-9136C65D620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711824" y="5389289"/>
                <a:ext cx="39384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8CB5BDFE-4BB2-4A23-A455-C27C99480634}"/>
                  </a:ext>
                </a:extLst>
              </p14:cNvPr>
              <p14:cNvContentPartPr/>
              <p14:nvPr/>
            </p14:nvContentPartPr>
            <p14:xfrm>
              <a:off x="7908744" y="5600249"/>
              <a:ext cx="295200" cy="16884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8CB5BDFE-4BB2-4A23-A455-C27C9948063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891104" y="5564609"/>
                <a:ext cx="3308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09D2A8CC-8D04-4459-AABE-649DB380CDD5}"/>
                  </a:ext>
                </a:extLst>
              </p14:cNvPr>
              <p14:cNvContentPartPr/>
              <p14:nvPr/>
            </p14:nvContentPartPr>
            <p14:xfrm>
              <a:off x="8216544" y="5056649"/>
              <a:ext cx="542160" cy="27180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09D2A8CC-8D04-4459-AABE-649DB380CDD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198904" y="5020649"/>
                <a:ext cx="5778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2F52528F-F0A9-4B3B-B7F5-4F67B18DF162}"/>
                  </a:ext>
                </a:extLst>
              </p14:cNvPr>
              <p14:cNvContentPartPr/>
              <p14:nvPr/>
            </p14:nvContentPartPr>
            <p14:xfrm>
              <a:off x="8593464" y="4714649"/>
              <a:ext cx="417240" cy="49608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2F52528F-F0A9-4B3B-B7F5-4F67B18DF16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575464" y="4678649"/>
                <a:ext cx="45288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CE98A124-463A-4508-884A-CD1CFC8966BE}"/>
                  </a:ext>
                </a:extLst>
              </p14:cNvPr>
              <p14:cNvContentPartPr/>
              <p14:nvPr/>
            </p14:nvContentPartPr>
            <p14:xfrm>
              <a:off x="9056064" y="4945769"/>
              <a:ext cx="150120" cy="24192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CE98A124-463A-4508-884A-CD1CFC8966B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038424" y="4909769"/>
                <a:ext cx="18576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0BF88A04-7942-4BB5-9A5C-C415B7F6416C}"/>
                  </a:ext>
                </a:extLst>
              </p14:cNvPr>
              <p14:cNvContentPartPr/>
              <p14:nvPr/>
            </p14:nvContentPartPr>
            <p14:xfrm>
              <a:off x="9303744" y="4766129"/>
              <a:ext cx="320400" cy="15480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0BF88A04-7942-4BB5-9A5C-C415B7F6416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286104" y="4730129"/>
                <a:ext cx="3560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D4F64C69-AB60-477A-A6AB-E58B526F5965}"/>
                  </a:ext>
                </a:extLst>
              </p14:cNvPr>
              <p14:cNvContentPartPr/>
              <p14:nvPr/>
            </p14:nvContentPartPr>
            <p14:xfrm>
              <a:off x="9831864" y="4485689"/>
              <a:ext cx="565200" cy="40536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D4F64C69-AB60-477A-A6AB-E58B526F596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813864" y="4449689"/>
                <a:ext cx="60084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F5F508F0-BD17-44AD-98CF-836DFBBAA045}"/>
                  </a:ext>
                </a:extLst>
              </p14:cNvPr>
              <p14:cNvContentPartPr/>
              <p14:nvPr/>
            </p14:nvContentPartPr>
            <p14:xfrm>
              <a:off x="10269984" y="3879089"/>
              <a:ext cx="438480" cy="67068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F5F508F0-BD17-44AD-98CF-836DFBBAA04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252344" y="3843449"/>
                <a:ext cx="47412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AFD45B42-876D-4333-B1AE-60B77C2C15D1}"/>
                  </a:ext>
                </a:extLst>
              </p14:cNvPr>
              <p14:cNvContentPartPr/>
              <p14:nvPr/>
            </p14:nvContentPartPr>
            <p14:xfrm>
              <a:off x="10548264" y="4265369"/>
              <a:ext cx="303120" cy="22896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AFD45B42-876D-4333-B1AE-60B77C2C15D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530624" y="4229729"/>
                <a:ext cx="3387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4CBBD51E-46A9-499E-8761-22B92DDB288A}"/>
                  </a:ext>
                </a:extLst>
              </p14:cNvPr>
              <p14:cNvContentPartPr/>
              <p14:nvPr/>
            </p14:nvContentPartPr>
            <p14:xfrm>
              <a:off x="7374144" y="6355889"/>
              <a:ext cx="814680" cy="25956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4CBBD51E-46A9-499E-8761-22B92DDB288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356144" y="6319889"/>
                <a:ext cx="8503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9A83015C-B04C-4651-BC9F-3079EC1F8D41}"/>
                  </a:ext>
                </a:extLst>
              </p14:cNvPr>
              <p14:cNvContentPartPr/>
              <p14:nvPr/>
            </p14:nvContentPartPr>
            <p14:xfrm>
              <a:off x="8029704" y="5972129"/>
              <a:ext cx="356400" cy="48492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9A83015C-B04C-4651-BC9F-3079EC1F8D4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11704" y="5936489"/>
                <a:ext cx="39204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16021789-A8A5-4621-919A-F5ACFE73A886}"/>
                  </a:ext>
                </a:extLst>
              </p14:cNvPr>
              <p14:cNvContentPartPr/>
              <p14:nvPr/>
            </p14:nvContentPartPr>
            <p14:xfrm>
              <a:off x="8351904" y="6155729"/>
              <a:ext cx="461880" cy="34308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16021789-A8A5-4621-919A-F5ACFE73A88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333904" y="6120089"/>
                <a:ext cx="4975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35204F04-F6DB-495A-9D36-AAF469B61B2D}"/>
                  </a:ext>
                </a:extLst>
              </p14:cNvPr>
              <p14:cNvContentPartPr/>
              <p14:nvPr/>
            </p14:nvContentPartPr>
            <p14:xfrm>
              <a:off x="9077664" y="5786369"/>
              <a:ext cx="264240" cy="24660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35204F04-F6DB-495A-9D36-AAF469B61B2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059664" y="5750369"/>
                <a:ext cx="2998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6C8A4A35-8F4A-4414-ADF2-48BC125D6630}"/>
                  </a:ext>
                </a:extLst>
              </p14:cNvPr>
              <p14:cNvContentPartPr/>
              <p14:nvPr/>
            </p14:nvContentPartPr>
            <p14:xfrm>
              <a:off x="9171984" y="5835329"/>
              <a:ext cx="335160" cy="17892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6C8A4A35-8F4A-4414-ADF2-48BC125D663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153984" y="5799689"/>
                <a:ext cx="3708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3FD903CD-2F37-4AA8-9DC6-979F17BABDD0}"/>
                  </a:ext>
                </a:extLst>
              </p14:cNvPr>
              <p14:cNvContentPartPr/>
              <p14:nvPr/>
            </p14:nvContentPartPr>
            <p14:xfrm>
              <a:off x="9681024" y="5227289"/>
              <a:ext cx="613800" cy="49320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3FD903CD-2F37-4AA8-9DC6-979F17BABDD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663384" y="5191649"/>
                <a:ext cx="64944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E49FE22D-0EA0-40B9-84F3-DF22E0B7E0E7}"/>
                  </a:ext>
                </a:extLst>
              </p14:cNvPr>
              <p14:cNvContentPartPr/>
              <p14:nvPr/>
            </p14:nvContentPartPr>
            <p14:xfrm>
              <a:off x="10359984" y="4825169"/>
              <a:ext cx="558720" cy="70956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E49FE22D-0EA0-40B9-84F3-DF22E0B7E0E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341984" y="4789529"/>
                <a:ext cx="594360" cy="7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3C51AF9B-3FDA-4246-BFB2-6C0420772949}"/>
                  </a:ext>
                </a:extLst>
              </p14:cNvPr>
              <p14:cNvContentPartPr/>
              <p14:nvPr/>
            </p14:nvContentPartPr>
            <p14:xfrm>
              <a:off x="10937784" y="5288129"/>
              <a:ext cx="187560" cy="22068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3C51AF9B-3FDA-4246-BFB2-6C042077294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919784" y="5252129"/>
                <a:ext cx="2232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AE35137C-C640-4043-8C5B-D88B9C083D63}"/>
                  </a:ext>
                </a:extLst>
              </p14:cNvPr>
              <p14:cNvContentPartPr/>
              <p14:nvPr/>
            </p14:nvContentPartPr>
            <p14:xfrm>
              <a:off x="9395904" y="6219449"/>
              <a:ext cx="435960" cy="58860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AE35137C-C640-4043-8C5B-D88B9C083D6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378264" y="6183809"/>
                <a:ext cx="47160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7B69E5B2-712B-4C54-82CE-83D593CC6742}"/>
                  </a:ext>
                </a:extLst>
              </p14:cNvPr>
              <p14:cNvContentPartPr/>
              <p14:nvPr/>
            </p14:nvContentPartPr>
            <p14:xfrm>
              <a:off x="9718824" y="6484409"/>
              <a:ext cx="311040" cy="23184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7B69E5B2-712B-4C54-82CE-83D593CC674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701184" y="6448409"/>
                <a:ext cx="34668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04EF045D-BE11-486D-849C-3D6CCA72DD78}"/>
                  </a:ext>
                </a:extLst>
              </p14:cNvPr>
              <p14:cNvContentPartPr/>
              <p14:nvPr/>
            </p14:nvContentPartPr>
            <p14:xfrm>
              <a:off x="10284384" y="6294329"/>
              <a:ext cx="183600" cy="8748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04EF045D-BE11-486D-849C-3D6CCA72DD7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266384" y="6258329"/>
                <a:ext cx="2192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5CAFAFE1-02B5-43C4-8B4B-F5BE208D2232}"/>
                  </a:ext>
                </a:extLst>
              </p14:cNvPr>
              <p14:cNvContentPartPr/>
              <p14:nvPr/>
            </p14:nvContentPartPr>
            <p14:xfrm>
              <a:off x="10246584" y="6431129"/>
              <a:ext cx="220320" cy="9252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5CAFAFE1-02B5-43C4-8B4B-F5BE208D223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228584" y="6395489"/>
                <a:ext cx="2559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67AD69F3-4467-4631-85B6-AD5044AAEE74}"/>
                  </a:ext>
                </a:extLst>
              </p14:cNvPr>
              <p14:cNvContentPartPr/>
              <p14:nvPr/>
            </p14:nvContentPartPr>
            <p14:xfrm>
              <a:off x="10529544" y="5985809"/>
              <a:ext cx="194400" cy="27648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67AD69F3-4467-4631-85B6-AD5044AAEE7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511544" y="5949809"/>
                <a:ext cx="23004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7FB5C076-8B89-48F3-9830-9013D2DC9ACC}"/>
                  </a:ext>
                </a:extLst>
              </p14:cNvPr>
              <p14:cNvContentPartPr/>
              <p14:nvPr/>
            </p14:nvContentPartPr>
            <p14:xfrm>
              <a:off x="10746264" y="6372449"/>
              <a:ext cx="159840" cy="20736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7FB5C076-8B89-48F3-9830-9013D2DC9AC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728624" y="6336809"/>
                <a:ext cx="1954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CD11AC39-8917-4B8B-9381-A67CF6F3D4F7}"/>
                  </a:ext>
                </a:extLst>
              </p14:cNvPr>
              <p14:cNvContentPartPr/>
              <p14:nvPr/>
            </p14:nvContentPartPr>
            <p14:xfrm>
              <a:off x="10897104" y="6604289"/>
              <a:ext cx="349560" cy="15192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CD11AC39-8917-4B8B-9381-A67CF6F3D4F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879104" y="6568649"/>
                <a:ext cx="3852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656791B7-9DEB-44C7-84AA-6EE5AF31F40F}"/>
                  </a:ext>
                </a:extLst>
              </p14:cNvPr>
              <p14:cNvContentPartPr/>
              <p14:nvPr/>
            </p14:nvContentPartPr>
            <p14:xfrm>
              <a:off x="11028864" y="5662529"/>
              <a:ext cx="331200" cy="69120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656791B7-9DEB-44C7-84AA-6EE5AF31F40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011224" y="5626529"/>
                <a:ext cx="366840" cy="76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A258F594-167C-46D0-8F3B-8D9173EC736F}"/>
                  </a:ext>
                </a:extLst>
              </p14:cNvPr>
              <p14:cNvContentPartPr/>
              <p14:nvPr/>
            </p14:nvContentPartPr>
            <p14:xfrm>
              <a:off x="11508744" y="6032609"/>
              <a:ext cx="154800" cy="16200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A258F594-167C-46D0-8F3B-8D9173EC736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490744" y="5996969"/>
                <a:ext cx="1904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4A58620F-829D-46BB-9DEF-7D60F5FBF3D7}"/>
                  </a:ext>
                </a:extLst>
              </p14:cNvPr>
              <p14:cNvContentPartPr/>
              <p14:nvPr/>
            </p14:nvContentPartPr>
            <p14:xfrm>
              <a:off x="637104" y="2875049"/>
              <a:ext cx="3960" cy="972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4A58620F-829D-46BB-9DEF-7D60F5FBF3D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19104" y="2839049"/>
                <a:ext cx="396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3C5BAD05-3BA9-4855-A8ED-45C7CFC878FF}"/>
                  </a:ext>
                </a:extLst>
              </p14:cNvPr>
              <p14:cNvContentPartPr/>
              <p14:nvPr/>
            </p14:nvContentPartPr>
            <p14:xfrm>
              <a:off x="602904" y="2622329"/>
              <a:ext cx="455760" cy="62028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3C5BAD05-3BA9-4855-A8ED-45C7CFC878F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84904" y="2586329"/>
                <a:ext cx="49140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E53DAD34-002D-45E2-9334-3FC66C4381C5}"/>
                  </a:ext>
                </a:extLst>
              </p14:cNvPr>
              <p14:cNvContentPartPr/>
              <p14:nvPr/>
            </p14:nvContentPartPr>
            <p14:xfrm>
              <a:off x="997464" y="2466809"/>
              <a:ext cx="398520" cy="42948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E53DAD34-002D-45E2-9334-3FC66C4381C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79824" y="2430809"/>
                <a:ext cx="43416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24E1D9FC-B03B-4CEF-BE31-5BE1D1B44797}"/>
                  </a:ext>
                </a:extLst>
              </p14:cNvPr>
              <p14:cNvContentPartPr/>
              <p14:nvPr/>
            </p14:nvContentPartPr>
            <p14:xfrm>
              <a:off x="1225344" y="2290769"/>
              <a:ext cx="265680" cy="29088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24E1D9FC-B03B-4CEF-BE31-5BE1D1B4479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207344" y="2255129"/>
                <a:ext cx="30132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4E8F373D-9451-4324-B948-E35C7CDDC075}"/>
                  </a:ext>
                </a:extLst>
              </p14:cNvPr>
              <p14:cNvContentPartPr/>
              <p14:nvPr/>
            </p14:nvContentPartPr>
            <p14:xfrm>
              <a:off x="1366464" y="2547089"/>
              <a:ext cx="267840" cy="23400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4E8F373D-9451-4324-B948-E35C7CDDC07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348464" y="2511089"/>
                <a:ext cx="30348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172292FA-2EE1-4BEC-9E99-26325FBF8FEF}"/>
                  </a:ext>
                </a:extLst>
              </p14:cNvPr>
              <p14:cNvContentPartPr/>
              <p14:nvPr/>
            </p14:nvContentPartPr>
            <p14:xfrm>
              <a:off x="1545744" y="2692529"/>
              <a:ext cx="264600" cy="37224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172292FA-2EE1-4BEC-9E99-26325FBF8FE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527744" y="2656889"/>
                <a:ext cx="30024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8F24B3DB-76D5-4DAF-A1B7-F3605A99618D}"/>
                  </a:ext>
                </a:extLst>
              </p14:cNvPr>
              <p14:cNvContentPartPr/>
              <p14:nvPr/>
            </p14:nvContentPartPr>
            <p14:xfrm>
              <a:off x="1580664" y="1970009"/>
              <a:ext cx="267480" cy="55368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8F24B3DB-76D5-4DAF-A1B7-F3605A99618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563024" y="1934009"/>
                <a:ext cx="30312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CDC49C5F-EB91-4D14-A387-48C15E41325D}"/>
                  </a:ext>
                </a:extLst>
              </p14:cNvPr>
              <p14:cNvContentPartPr/>
              <p14:nvPr/>
            </p14:nvContentPartPr>
            <p14:xfrm>
              <a:off x="2007984" y="2231369"/>
              <a:ext cx="181800" cy="13752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CDC49C5F-EB91-4D14-A387-48C15E41325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989984" y="2195369"/>
                <a:ext cx="2174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1D36B335-A904-4B36-88FC-7E1C9A55DE36}"/>
                  </a:ext>
                </a:extLst>
              </p14:cNvPr>
              <p14:cNvContentPartPr/>
              <p14:nvPr/>
            </p14:nvContentPartPr>
            <p14:xfrm>
              <a:off x="1941384" y="1775969"/>
              <a:ext cx="451800" cy="66600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1D36B335-A904-4B36-88FC-7E1C9A55DE3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923744" y="1740329"/>
                <a:ext cx="487440" cy="73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C7C4418E-EE56-493B-A93D-F6C464F8C085}"/>
                  </a:ext>
                </a:extLst>
              </p14:cNvPr>
              <p14:cNvContentPartPr/>
              <p14:nvPr/>
            </p14:nvContentPartPr>
            <p14:xfrm>
              <a:off x="2601624" y="1941929"/>
              <a:ext cx="340200" cy="19800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C7C4418E-EE56-493B-A93D-F6C464F8C08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583624" y="1905929"/>
                <a:ext cx="3758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8C7082AC-1430-40FC-9A3C-4CC83C347355}"/>
                  </a:ext>
                </a:extLst>
              </p14:cNvPr>
              <p14:cNvContentPartPr/>
              <p14:nvPr/>
            </p14:nvContentPartPr>
            <p14:xfrm>
              <a:off x="2648784" y="1866329"/>
              <a:ext cx="167400" cy="22824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8C7082AC-1430-40FC-9A3C-4CC83C34735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630784" y="1830329"/>
                <a:ext cx="2030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C6CC8795-D29C-41E9-8F2F-3FA5C5F21971}"/>
                  </a:ext>
                </a:extLst>
              </p14:cNvPr>
              <p14:cNvContentPartPr/>
              <p14:nvPr/>
            </p14:nvContentPartPr>
            <p14:xfrm>
              <a:off x="2733384" y="1178369"/>
              <a:ext cx="534600" cy="82980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C6CC8795-D29C-41E9-8F2F-3FA5C5F2197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715744" y="1142369"/>
                <a:ext cx="57024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022535A8-A0AF-48F6-83D2-1D4CB93C9F1A}"/>
                  </a:ext>
                </a:extLst>
              </p14:cNvPr>
              <p14:cNvContentPartPr/>
              <p14:nvPr/>
            </p14:nvContentPartPr>
            <p14:xfrm>
              <a:off x="3195264" y="1669049"/>
              <a:ext cx="550440" cy="53352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022535A8-A0AF-48F6-83D2-1D4CB93C9F1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177264" y="1633049"/>
                <a:ext cx="58608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C65C049E-2E4C-4A6E-A668-A2E99133FA19}"/>
                  </a:ext>
                </a:extLst>
              </p14:cNvPr>
              <p14:cNvContentPartPr/>
              <p14:nvPr/>
            </p14:nvContentPartPr>
            <p14:xfrm>
              <a:off x="3666504" y="1294649"/>
              <a:ext cx="257040" cy="22320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C65C049E-2E4C-4A6E-A668-A2E99133FA1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648864" y="1258649"/>
                <a:ext cx="2926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93702058-167D-44F8-BAE3-111DCBA0B6DA}"/>
                  </a:ext>
                </a:extLst>
              </p14:cNvPr>
              <p14:cNvContentPartPr/>
              <p14:nvPr/>
            </p14:nvContentPartPr>
            <p14:xfrm>
              <a:off x="3723384" y="1496249"/>
              <a:ext cx="213480" cy="13428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93702058-167D-44F8-BAE3-111DCBA0B6D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705384" y="1460609"/>
                <a:ext cx="2491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B5D5C150-7386-4392-B6C3-7917163F592B}"/>
                  </a:ext>
                </a:extLst>
              </p14:cNvPr>
              <p14:cNvContentPartPr/>
              <p14:nvPr/>
            </p14:nvContentPartPr>
            <p14:xfrm>
              <a:off x="4097064" y="782009"/>
              <a:ext cx="207000" cy="49140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B5D5C150-7386-4392-B6C3-7917163F592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079424" y="746369"/>
                <a:ext cx="24264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AA915E48-5806-432D-896C-983688D02B7A}"/>
                  </a:ext>
                </a:extLst>
              </p14:cNvPr>
              <p14:cNvContentPartPr/>
              <p14:nvPr/>
            </p14:nvContentPartPr>
            <p14:xfrm>
              <a:off x="4363824" y="716129"/>
              <a:ext cx="126360" cy="51588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AA915E48-5806-432D-896C-983688D02B7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346184" y="680489"/>
                <a:ext cx="16200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79F93846-6F2F-4D66-9062-2625B37F8812}"/>
                  </a:ext>
                </a:extLst>
              </p14:cNvPr>
              <p14:cNvContentPartPr/>
              <p14:nvPr/>
            </p14:nvContentPartPr>
            <p14:xfrm>
              <a:off x="4505664" y="650249"/>
              <a:ext cx="61560" cy="14112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79F93846-6F2F-4D66-9062-2625B37F881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487664" y="614609"/>
                <a:ext cx="972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7561440A-5273-403D-9B73-5CD6AC9751B2}"/>
                  </a:ext>
                </a:extLst>
              </p14:cNvPr>
              <p14:cNvContentPartPr/>
              <p14:nvPr/>
            </p14:nvContentPartPr>
            <p14:xfrm>
              <a:off x="4467864" y="784169"/>
              <a:ext cx="403560" cy="25272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7561440A-5273-403D-9B73-5CD6AC9751B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449864" y="748529"/>
                <a:ext cx="43920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82F15ACD-7295-42F6-A740-C46D0F5E3B3E}"/>
                  </a:ext>
                </a:extLst>
              </p14:cNvPr>
              <p14:cNvContentPartPr/>
              <p14:nvPr/>
            </p14:nvContentPartPr>
            <p14:xfrm>
              <a:off x="4656504" y="1095209"/>
              <a:ext cx="150480" cy="32544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82F15ACD-7295-42F6-A740-C46D0F5E3B3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638504" y="1059209"/>
                <a:ext cx="18612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2683C6C0-4BFB-4D30-83B1-159CF2D03521}"/>
                  </a:ext>
                </a:extLst>
              </p14:cNvPr>
              <p14:cNvContentPartPr/>
              <p14:nvPr/>
            </p14:nvContentPartPr>
            <p14:xfrm>
              <a:off x="4966464" y="273689"/>
              <a:ext cx="204840" cy="37908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2683C6C0-4BFB-4D30-83B1-159CF2D0352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948824" y="238049"/>
                <a:ext cx="24048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D4C2DEC5-8DC1-44ED-8A89-1A7D9604B043}"/>
                  </a:ext>
                </a:extLst>
              </p14:cNvPr>
              <p14:cNvContentPartPr/>
              <p14:nvPr/>
            </p14:nvContentPartPr>
            <p14:xfrm>
              <a:off x="5261304" y="461249"/>
              <a:ext cx="140040" cy="11592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D4C2DEC5-8DC1-44ED-8A89-1A7D9604B04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243304" y="425609"/>
                <a:ext cx="1756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1B4C4F0C-A3BB-4079-A27D-8C2BCAC233CE}"/>
                  </a:ext>
                </a:extLst>
              </p14:cNvPr>
              <p14:cNvContentPartPr/>
              <p14:nvPr/>
            </p14:nvContentPartPr>
            <p14:xfrm>
              <a:off x="5156184" y="141209"/>
              <a:ext cx="351720" cy="36756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1B4C4F0C-A3BB-4079-A27D-8C2BCAC233C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138544" y="105209"/>
                <a:ext cx="38736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E81985CD-7261-4355-A925-19A64D3F026D}"/>
                  </a:ext>
                </a:extLst>
              </p14:cNvPr>
              <p14:cNvContentPartPr/>
              <p14:nvPr/>
            </p14:nvContentPartPr>
            <p14:xfrm>
              <a:off x="581664" y="3761729"/>
              <a:ext cx="677520" cy="93636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E81985CD-7261-4355-A925-19A64D3F026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63664" y="3726089"/>
                <a:ext cx="713160" cy="10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A7EBCAF4-AB9D-4657-9AC6-131008733BEC}"/>
                  </a:ext>
                </a:extLst>
              </p14:cNvPr>
              <p14:cNvContentPartPr/>
              <p14:nvPr/>
            </p14:nvContentPartPr>
            <p14:xfrm>
              <a:off x="1149744" y="4156649"/>
              <a:ext cx="360000" cy="40968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A7EBCAF4-AB9D-4657-9AC6-131008733BE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31744" y="4120649"/>
                <a:ext cx="39564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E4024895-BA38-470F-8615-984028901F14}"/>
                  </a:ext>
                </a:extLst>
              </p14:cNvPr>
              <p14:cNvContentPartPr/>
              <p14:nvPr/>
            </p14:nvContentPartPr>
            <p14:xfrm>
              <a:off x="1526664" y="3731129"/>
              <a:ext cx="222840" cy="30348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E4024895-BA38-470F-8615-984028901F1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509024" y="3695129"/>
                <a:ext cx="25848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E367D052-A948-4D30-AE97-E12EE30AED2C}"/>
                  </a:ext>
                </a:extLst>
              </p14:cNvPr>
              <p14:cNvContentPartPr/>
              <p14:nvPr/>
            </p14:nvContentPartPr>
            <p14:xfrm>
              <a:off x="1620984" y="3945689"/>
              <a:ext cx="281520" cy="22140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E367D052-A948-4D30-AE97-E12EE30AED2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603344" y="3909689"/>
                <a:ext cx="31716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BE97EBD4-BFDC-4825-9421-2F97C9E85869}"/>
                  </a:ext>
                </a:extLst>
              </p14:cNvPr>
              <p14:cNvContentPartPr/>
              <p14:nvPr/>
            </p14:nvContentPartPr>
            <p14:xfrm>
              <a:off x="1894224" y="3328649"/>
              <a:ext cx="397440" cy="48492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BE97EBD4-BFDC-4825-9421-2F97C9E8586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876584" y="3293009"/>
                <a:ext cx="43308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1D690A04-AB53-4979-BA9B-0E93B0CC8B60}"/>
                  </a:ext>
                </a:extLst>
              </p14:cNvPr>
              <p14:cNvContentPartPr/>
              <p14:nvPr/>
            </p14:nvContentPartPr>
            <p14:xfrm>
              <a:off x="2177184" y="2983049"/>
              <a:ext cx="403560" cy="55800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1D690A04-AB53-4979-BA9B-0E93B0CC8B6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159544" y="2947409"/>
                <a:ext cx="43920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28F73D9E-21F2-44C3-8945-C77103BB7E10}"/>
                  </a:ext>
                </a:extLst>
              </p14:cNvPr>
              <p14:cNvContentPartPr/>
              <p14:nvPr/>
            </p14:nvContentPartPr>
            <p14:xfrm>
              <a:off x="2642664" y="3269609"/>
              <a:ext cx="258480" cy="13428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28F73D9E-21F2-44C3-8945-C77103BB7E1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624664" y="3233609"/>
                <a:ext cx="2941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DD490016-2F68-47E3-B438-86A49C71953F}"/>
                  </a:ext>
                </a:extLst>
              </p14:cNvPr>
              <p14:cNvContentPartPr/>
              <p14:nvPr/>
            </p14:nvContentPartPr>
            <p14:xfrm>
              <a:off x="2950104" y="2855969"/>
              <a:ext cx="238680" cy="20808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DD490016-2F68-47E3-B438-86A49C71953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932104" y="2819969"/>
                <a:ext cx="2743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E0F66812-F819-4D3F-BAA6-1D37659BFAD6}"/>
                  </a:ext>
                </a:extLst>
              </p14:cNvPr>
              <p14:cNvContentPartPr/>
              <p14:nvPr/>
            </p14:nvContentPartPr>
            <p14:xfrm>
              <a:off x="3234864" y="2514329"/>
              <a:ext cx="239760" cy="28980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E0F66812-F819-4D3F-BAA6-1D37659BFAD6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216864" y="2478329"/>
                <a:ext cx="27540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C898C452-D3A1-44E8-8C98-AB1CB6A60EFC}"/>
                  </a:ext>
                </a:extLst>
              </p14:cNvPr>
              <p14:cNvContentPartPr/>
              <p14:nvPr/>
            </p14:nvContentPartPr>
            <p14:xfrm>
              <a:off x="3657144" y="2216969"/>
              <a:ext cx="244080" cy="35748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C898C452-D3A1-44E8-8C98-AB1CB6A60EF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639504" y="2181329"/>
                <a:ext cx="27972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F40D819B-5AB0-43F5-943B-C7D3D47A1A17}"/>
                  </a:ext>
                </a:extLst>
              </p14:cNvPr>
              <p14:cNvContentPartPr/>
              <p14:nvPr/>
            </p14:nvContentPartPr>
            <p14:xfrm>
              <a:off x="4033704" y="2337569"/>
              <a:ext cx="248400" cy="13320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F40D819B-5AB0-43F5-943B-C7D3D47A1A1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015704" y="2301929"/>
                <a:ext cx="2840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67AC051F-C0A5-4326-9FA8-19C556F22B23}"/>
                  </a:ext>
                </a:extLst>
              </p14:cNvPr>
              <p14:cNvContentPartPr/>
              <p14:nvPr/>
            </p14:nvContentPartPr>
            <p14:xfrm>
              <a:off x="1015104" y="5184809"/>
              <a:ext cx="433440" cy="74232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67AC051F-C0A5-4326-9FA8-19C556F22B2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97104" y="5148809"/>
                <a:ext cx="469080" cy="8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D06C1EB6-4C5B-43A9-A0DA-E28FF4C496A8}"/>
                  </a:ext>
                </a:extLst>
              </p14:cNvPr>
              <p14:cNvContentPartPr/>
              <p14:nvPr/>
            </p14:nvContentPartPr>
            <p14:xfrm>
              <a:off x="1648344" y="5405849"/>
              <a:ext cx="137880" cy="46800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D06C1EB6-4C5B-43A9-A0DA-E28FF4C496A8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630704" y="5369849"/>
                <a:ext cx="17352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0D9B779A-E6FD-4D5E-966E-6663A3A49909}"/>
                  </a:ext>
                </a:extLst>
              </p14:cNvPr>
              <p14:cNvContentPartPr/>
              <p14:nvPr/>
            </p14:nvContentPartPr>
            <p14:xfrm>
              <a:off x="1460784" y="5409809"/>
              <a:ext cx="187200" cy="24660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0D9B779A-E6FD-4D5E-966E-6663A3A49909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442784" y="5373809"/>
                <a:ext cx="2228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F9338CF8-80E1-4CC5-8E2B-F344DF6546CE}"/>
                  </a:ext>
                </a:extLst>
              </p14:cNvPr>
              <p14:cNvContentPartPr/>
              <p14:nvPr/>
            </p14:nvContentPartPr>
            <p14:xfrm>
              <a:off x="1800264" y="5090849"/>
              <a:ext cx="131040" cy="13176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F9338CF8-80E1-4CC5-8E2B-F344DF6546C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782624" y="5055209"/>
                <a:ext cx="1666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C1F31280-12EA-4C81-B5E3-D08A6372B74D}"/>
                  </a:ext>
                </a:extLst>
              </p14:cNvPr>
              <p14:cNvContentPartPr/>
              <p14:nvPr/>
            </p14:nvContentPartPr>
            <p14:xfrm>
              <a:off x="1913304" y="5272289"/>
              <a:ext cx="145080" cy="10080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C1F31280-12EA-4C81-B5E3-D08A6372B74D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895304" y="5236649"/>
                <a:ext cx="1807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75D5E054-98FB-452A-B289-529B28A79E67}"/>
                  </a:ext>
                </a:extLst>
              </p14:cNvPr>
              <p14:cNvContentPartPr/>
              <p14:nvPr/>
            </p14:nvContentPartPr>
            <p14:xfrm>
              <a:off x="1900344" y="4419809"/>
              <a:ext cx="454320" cy="67968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75D5E054-98FB-452A-B289-529B28A79E67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882704" y="4384169"/>
                <a:ext cx="489960" cy="7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1F14A06E-19F3-449F-AE34-2367605013C5}"/>
                  </a:ext>
                </a:extLst>
              </p14:cNvPr>
              <p14:cNvContentPartPr/>
              <p14:nvPr/>
            </p14:nvContentPartPr>
            <p14:xfrm>
              <a:off x="2369064" y="4786289"/>
              <a:ext cx="177840" cy="18360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1F14A06E-19F3-449F-AE34-2367605013C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351424" y="4750289"/>
                <a:ext cx="2134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37AD51F2-0BC0-40B3-8FF2-32052A36ED03}"/>
                  </a:ext>
                </a:extLst>
              </p14:cNvPr>
              <p14:cNvContentPartPr/>
              <p14:nvPr/>
            </p14:nvContentPartPr>
            <p14:xfrm>
              <a:off x="7644864" y="932849"/>
              <a:ext cx="357840" cy="36576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37AD51F2-0BC0-40B3-8FF2-32052A36ED0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627224" y="897209"/>
                <a:ext cx="39348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F480991D-0FF3-4A9A-93E1-7801CEAE14DA}"/>
                  </a:ext>
                </a:extLst>
              </p14:cNvPr>
              <p14:cNvContentPartPr/>
              <p14:nvPr/>
            </p14:nvContentPartPr>
            <p14:xfrm>
              <a:off x="8021064" y="720449"/>
              <a:ext cx="335880" cy="44100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F480991D-0FF3-4A9A-93E1-7801CEAE14D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003064" y="684449"/>
                <a:ext cx="37152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FEE0B8F2-0B9B-4D48-9A74-32B0DE14F4CE}"/>
                  </a:ext>
                </a:extLst>
              </p14:cNvPr>
              <p14:cNvContentPartPr/>
              <p14:nvPr/>
            </p14:nvContentPartPr>
            <p14:xfrm>
              <a:off x="8191344" y="706409"/>
              <a:ext cx="149400" cy="12672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FEE0B8F2-0B9B-4D48-9A74-32B0DE14F4CE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173704" y="670769"/>
                <a:ext cx="18504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9DEDFF26-28E2-43DD-A95B-107A8866B9C4}"/>
                  </a:ext>
                </a:extLst>
              </p14:cNvPr>
              <p14:cNvContentPartPr/>
              <p14:nvPr/>
            </p14:nvContentPartPr>
            <p14:xfrm>
              <a:off x="8304744" y="831689"/>
              <a:ext cx="267840" cy="24264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9DEDFF26-28E2-43DD-A95B-107A8866B9C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286744" y="796049"/>
                <a:ext cx="3034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2B53171C-E510-4C94-8306-F333A6FDFE4A}"/>
                  </a:ext>
                </a:extLst>
              </p14:cNvPr>
              <p14:cNvContentPartPr/>
              <p14:nvPr/>
            </p14:nvContentPartPr>
            <p14:xfrm>
              <a:off x="8512104" y="1054169"/>
              <a:ext cx="231120" cy="30816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2B53171C-E510-4C94-8306-F333A6FDFE4A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494104" y="1018169"/>
                <a:ext cx="26676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9AED2379-05CB-4C50-87F1-BD6BD8E82F1F}"/>
                  </a:ext>
                </a:extLst>
              </p14:cNvPr>
              <p14:cNvContentPartPr/>
              <p14:nvPr/>
            </p14:nvContentPartPr>
            <p14:xfrm>
              <a:off x="8671224" y="250649"/>
              <a:ext cx="383400" cy="55836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9AED2379-05CB-4C50-87F1-BD6BD8E82F1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653224" y="214649"/>
                <a:ext cx="419040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988D3240-65CC-4AEE-ACB7-F778C2A7F346}"/>
                  </a:ext>
                </a:extLst>
              </p14:cNvPr>
              <p14:cNvContentPartPr/>
              <p14:nvPr/>
            </p14:nvContentPartPr>
            <p14:xfrm>
              <a:off x="9088104" y="574649"/>
              <a:ext cx="320400" cy="21132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988D3240-65CC-4AEE-ACB7-F778C2A7F346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070464" y="539009"/>
                <a:ext cx="3560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1134D6FD-6F2D-4AFF-8C80-268D2BC7FB21}"/>
                  </a:ext>
                </a:extLst>
              </p14:cNvPr>
              <p14:cNvContentPartPr/>
              <p14:nvPr/>
            </p14:nvContentPartPr>
            <p14:xfrm>
              <a:off x="9143904" y="282689"/>
              <a:ext cx="672120" cy="39276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1134D6FD-6F2D-4AFF-8C80-268D2BC7FB21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125904" y="246689"/>
                <a:ext cx="70776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0E15EBE6-6319-43A6-819B-88115EEB10A4}"/>
                  </a:ext>
                </a:extLst>
              </p14:cNvPr>
              <p14:cNvContentPartPr/>
              <p14:nvPr/>
            </p14:nvContentPartPr>
            <p14:xfrm>
              <a:off x="10105104" y="360089"/>
              <a:ext cx="285480" cy="11124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0E15EBE6-6319-43A6-819B-88115EEB10A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087104" y="324449"/>
                <a:ext cx="3211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2DCDA12E-006C-4204-9315-A732EA3267D2}"/>
                  </a:ext>
                </a:extLst>
              </p14:cNvPr>
              <p14:cNvContentPartPr/>
              <p14:nvPr/>
            </p14:nvContentPartPr>
            <p14:xfrm>
              <a:off x="10152624" y="320489"/>
              <a:ext cx="159120" cy="14184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2DCDA12E-006C-4204-9315-A732EA3267D2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0134624" y="284489"/>
                <a:ext cx="19476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D438DB69-D350-488C-8B57-3A7B73A7CF8D}"/>
                  </a:ext>
                </a:extLst>
              </p14:cNvPr>
              <p14:cNvContentPartPr/>
              <p14:nvPr/>
            </p14:nvContentPartPr>
            <p14:xfrm>
              <a:off x="10425864" y="140849"/>
              <a:ext cx="321120" cy="31032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D438DB69-D350-488C-8B57-3A7B73A7CF8D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0407864" y="104849"/>
                <a:ext cx="35676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991FB49B-81F3-4384-A257-3312F7D78A80}"/>
                  </a:ext>
                </a:extLst>
              </p14:cNvPr>
              <p14:cNvContentPartPr/>
              <p14:nvPr/>
            </p14:nvContentPartPr>
            <p14:xfrm>
              <a:off x="10849944" y="2969"/>
              <a:ext cx="221400" cy="44784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991FB49B-81F3-4384-A257-3312F7D78A80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0832304" y="-33031"/>
                <a:ext cx="25704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5C2AF51D-F19E-4D72-96D2-E63A1E7787D6}"/>
                  </a:ext>
                </a:extLst>
              </p14:cNvPr>
              <p14:cNvContentPartPr/>
              <p14:nvPr/>
            </p14:nvContentPartPr>
            <p14:xfrm>
              <a:off x="11188704" y="253889"/>
              <a:ext cx="272880" cy="27216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5C2AF51D-F19E-4D72-96D2-E63A1E7787D6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1171064" y="218249"/>
                <a:ext cx="30852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7C20D805-25A5-44B0-9600-4154F29002E9}"/>
                  </a:ext>
                </a:extLst>
              </p14:cNvPr>
              <p14:cNvContentPartPr/>
              <p14:nvPr/>
            </p14:nvContentPartPr>
            <p14:xfrm>
              <a:off x="9728184" y="1020689"/>
              <a:ext cx="322200" cy="12924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7C20D805-25A5-44B0-9600-4154F29002E9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710184" y="985049"/>
                <a:ext cx="3578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F689A9DA-E0FB-4A96-B0B5-7763C5B19826}"/>
                  </a:ext>
                </a:extLst>
              </p14:cNvPr>
              <p14:cNvContentPartPr/>
              <p14:nvPr/>
            </p14:nvContentPartPr>
            <p14:xfrm>
              <a:off x="9841584" y="1198529"/>
              <a:ext cx="216000" cy="11196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F689A9DA-E0FB-4A96-B0B5-7763C5B1982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823584" y="1162889"/>
                <a:ext cx="2516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CCE85327-11BC-4150-90E7-0502E779CD13}"/>
                  </a:ext>
                </a:extLst>
              </p14:cNvPr>
              <p14:cNvContentPartPr/>
              <p14:nvPr/>
            </p14:nvContentPartPr>
            <p14:xfrm>
              <a:off x="10283664" y="855809"/>
              <a:ext cx="450000" cy="31464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CCE85327-11BC-4150-90E7-0502E779CD13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0265664" y="819809"/>
                <a:ext cx="48564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95F72C89-A7D0-4483-9618-595ACE38CE11}"/>
                  </a:ext>
                </a:extLst>
              </p14:cNvPr>
              <p14:cNvContentPartPr/>
              <p14:nvPr/>
            </p14:nvContentPartPr>
            <p14:xfrm>
              <a:off x="10584264" y="620009"/>
              <a:ext cx="360360" cy="42120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95F72C89-A7D0-4483-9618-595ACE38CE11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0566624" y="584009"/>
                <a:ext cx="39600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9EA12F9C-620E-4952-B346-973AE39B7FAA}"/>
                  </a:ext>
                </a:extLst>
              </p14:cNvPr>
              <p14:cNvContentPartPr/>
              <p14:nvPr/>
            </p14:nvContentPartPr>
            <p14:xfrm>
              <a:off x="11011584" y="819809"/>
              <a:ext cx="233640" cy="12240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9EA12F9C-620E-4952-B346-973AE39B7FAA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993584" y="784169"/>
                <a:ext cx="2692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3EAC5B2B-E23E-48D4-A172-EB15A3E60C82}"/>
                  </a:ext>
                </a:extLst>
              </p14:cNvPr>
              <p14:cNvContentPartPr/>
              <p14:nvPr/>
            </p14:nvContentPartPr>
            <p14:xfrm>
              <a:off x="8031144" y="2111129"/>
              <a:ext cx="398520" cy="40896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3EAC5B2B-E23E-48D4-A172-EB15A3E60C82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013504" y="2075489"/>
                <a:ext cx="43416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33A90893-8048-4192-A73F-29BF3D198B46}"/>
                  </a:ext>
                </a:extLst>
              </p14:cNvPr>
              <p14:cNvContentPartPr/>
              <p14:nvPr/>
            </p14:nvContentPartPr>
            <p14:xfrm>
              <a:off x="8490864" y="1826729"/>
              <a:ext cx="358200" cy="63504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33A90893-8048-4192-A73F-29BF3D198B46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473224" y="1791089"/>
                <a:ext cx="39384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B0BC0D56-646D-4DB0-AD38-C2DDA0134C8B}"/>
                  </a:ext>
                </a:extLst>
              </p14:cNvPr>
              <p14:cNvContentPartPr/>
              <p14:nvPr/>
            </p14:nvContentPartPr>
            <p14:xfrm>
              <a:off x="8879664" y="2167649"/>
              <a:ext cx="209880" cy="17064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B0BC0D56-646D-4DB0-AD38-C2DDA0134C8B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862024" y="2132009"/>
                <a:ext cx="2455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F24D5A8C-A420-4CC2-8249-62AD3F1E7792}"/>
                  </a:ext>
                </a:extLst>
              </p14:cNvPr>
              <p14:cNvContentPartPr/>
              <p14:nvPr/>
            </p14:nvContentPartPr>
            <p14:xfrm>
              <a:off x="9256584" y="1948769"/>
              <a:ext cx="185760" cy="10656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F24D5A8C-A420-4CC2-8249-62AD3F1E779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238944" y="1912769"/>
                <a:ext cx="2214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2B53FECA-F714-497D-B8C0-675FBE9F274A}"/>
                  </a:ext>
                </a:extLst>
              </p14:cNvPr>
              <p14:cNvContentPartPr/>
              <p14:nvPr/>
            </p14:nvContentPartPr>
            <p14:xfrm>
              <a:off x="9351264" y="2049209"/>
              <a:ext cx="161280" cy="9072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2B53FECA-F714-497D-B8C0-675FBE9F274A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333264" y="2013569"/>
                <a:ext cx="1969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A2F8A80D-04D1-4821-BCEC-4E407B0660C5}"/>
                  </a:ext>
                </a:extLst>
              </p14:cNvPr>
              <p14:cNvContentPartPr/>
              <p14:nvPr/>
            </p14:nvContentPartPr>
            <p14:xfrm>
              <a:off x="9763464" y="1372049"/>
              <a:ext cx="375120" cy="51408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A2F8A80D-04D1-4821-BCEC-4E407B0660C5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9745464" y="1336409"/>
                <a:ext cx="41076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5C579328-9F36-4EDF-B68A-06A0432B1C49}"/>
                  </a:ext>
                </a:extLst>
              </p14:cNvPr>
              <p14:cNvContentPartPr/>
              <p14:nvPr/>
            </p14:nvContentPartPr>
            <p14:xfrm>
              <a:off x="10105824" y="1602089"/>
              <a:ext cx="124560" cy="9648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5C579328-9F36-4EDF-B68A-06A0432B1C49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0087824" y="1566449"/>
                <a:ext cx="1602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F9576056-80DD-4AD7-BDAD-DD6486D5D05A}"/>
                  </a:ext>
                </a:extLst>
              </p14:cNvPr>
              <p14:cNvContentPartPr/>
              <p14:nvPr/>
            </p14:nvContentPartPr>
            <p14:xfrm>
              <a:off x="9376464" y="2231009"/>
              <a:ext cx="262440" cy="48024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F9576056-80DD-4AD7-BDAD-DD6486D5D05A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9358464" y="2195369"/>
                <a:ext cx="29808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CBE06E75-A289-4615-AD07-8DC2B7A55991}"/>
                  </a:ext>
                </a:extLst>
              </p14:cNvPr>
              <p14:cNvContentPartPr/>
              <p14:nvPr/>
            </p14:nvContentPartPr>
            <p14:xfrm>
              <a:off x="9671304" y="2391569"/>
              <a:ext cx="376200" cy="17856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CBE06E75-A289-4615-AD07-8DC2B7A55991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9653664" y="2355929"/>
                <a:ext cx="41184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36A7ADAE-E087-46D3-B0A9-DAC6E8F2DCAA}"/>
                  </a:ext>
                </a:extLst>
              </p14:cNvPr>
              <p14:cNvContentPartPr/>
              <p14:nvPr/>
            </p14:nvContentPartPr>
            <p14:xfrm>
              <a:off x="10152624" y="2219129"/>
              <a:ext cx="167040" cy="12816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36A7ADAE-E087-46D3-B0A9-DAC6E8F2DCAA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0134624" y="2183129"/>
                <a:ext cx="2026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99EF064F-74AB-43EA-A871-A274DC7F1E94}"/>
                  </a:ext>
                </a:extLst>
              </p14:cNvPr>
              <p14:cNvContentPartPr/>
              <p14:nvPr/>
            </p14:nvContentPartPr>
            <p14:xfrm>
              <a:off x="10265304" y="2382929"/>
              <a:ext cx="66960" cy="4896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99EF064F-74AB-43EA-A871-A274DC7F1E94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0247664" y="2347289"/>
                <a:ext cx="1026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D86E9E90-ECBE-4F8D-AC50-95A2221AE0E2}"/>
                  </a:ext>
                </a:extLst>
              </p14:cNvPr>
              <p14:cNvContentPartPr/>
              <p14:nvPr/>
            </p14:nvContentPartPr>
            <p14:xfrm>
              <a:off x="10388064" y="2007809"/>
              <a:ext cx="190440" cy="14544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D86E9E90-ECBE-4F8D-AC50-95A2221AE0E2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0370064" y="1971809"/>
                <a:ext cx="2260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F2C86B80-31A5-4A67-8560-84DC14ACC29D}"/>
                  </a:ext>
                </a:extLst>
              </p14:cNvPr>
              <p14:cNvContentPartPr/>
              <p14:nvPr/>
            </p14:nvContentPartPr>
            <p14:xfrm>
              <a:off x="10586064" y="2243249"/>
              <a:ext cx="289800" cy="23580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F2C86B80-31A5-4A67-8560-84DC14ACC29D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0568064" y="2207249"/>
                <a:ext cx="3254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9949E19A-A300-4DE0-8914-8627532E1320}"/>
                  </a:ext>
                </a:extLst>
              </p14:cNvPr>
              <p14:cNvContentPartPr/>
              <p14:nvPr/>
            </p14:nvContentPartPr>
            <p14:xfrm>
              <a:off x="10802784" y="2542769"/>
              <a:ext cx="309240" cy="29916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9949E19A-A300-4DE0-8914-8627532E1320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0784784" y="2506769"/>
                <a:ext cx="34488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5C510B0F-9D4B-434B-B492-02855E7B9720}"/>
                  </a:ext>
                </a:extLst>
              </p14:cNvPr>
              <p14:cNvContentPartPr/>
              <p14:nvPr/>
            </p14:nvContentPartPr>
            <p14:xfrm>
              <a:off x="10988544" y="1498769"/>
              <a:ext cx="355680" cy="63756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5C510B0F-9D4B-434B-B492-02855E7B972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0970544" y="1462769"/>
                <a:ext cx="391320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BD55B8BB-F76E-41E5-9E01-56CED9E8E15C}"/>
                  </a:ext>
                </a:extLst>
              </p14:cNvPr>
              <p14:cNvContentPartPr/>
              <p14:nvPr/>
            </p14:nvContentPartPr>
            <p14:xfrm>
              <a:off x="11591184" y="1845449"/>
              <a:ext cx="109080" cy="18252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BD55B8BB-F76E-41E5-9E01-56CED9E8E15C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1573184" y="1809449"/>
                <a:ext cx="144720" cy="25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277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8A3AC2-52BC-44BA-9FEB-E6D3330D772E}"/>
                  </a:ext>
                </a:extLst>
              </p14:cNvPr>
              <p14:cNvContentPartPr/>
              <p14:nvPr/>
            </p14:nvContentPartPr>
            <p14:xfrm>
              <a:off x="1341590" y="348518"/>
              <a:ext cx="207000" cy="684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8A3AC2-52BC-44BA-9FEB-E6D3330D77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3590" y="312878"/>
                <a:ext cx="24264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A2A6372-6088-4E82-BC1D-F126AA0793FE}"/>
                  </a:ext>
                </a:extLst>
              </p14:cNvPr>
              <p14:cNvContentPartPr/>
              <p14:nvPr/>
            </p14:nvContentPartPr>
            <p14:xfrm>
              <a:off x="1637870" y="787718"/>
              <a:ext cx="111240" cy="303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A2A6372-6088-4E82-BC1D-F126AA0793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0230" y="751718"/>
                <a:ext cx="1468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306ED54-D197-4D3B-B5D7-1276DD4090C9}"/>
                  </a:ext>
                </a:extLst>
              </p14:cNvPr>
              <p14:cNvContentPartPr/>
              <p14:nvPr/>
            </p14:nvContentPartPr>
            <p14:xfrm>
              <a:off x="2470550" y="866198"/>
              <a:ext cx="576720" cy="67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306ED54-D197-4D3B-B5D7-1276DD4090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2910" y="830198"/>
                <a:ext cx="6123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5080B62-AE10-4B3F-9793-58CA4DFD59C9}"/>
                  </a:ext>
                </a:extLst>
              </p14:cNvPr>
              <p14:cNvContentPartPr/>
              <p14:nvPr/>
            </p14:nvContentPartPr>
            <p14:xfrm>
              <a:off x="2742710" y="777998"/>
              <a:ext cx="109440" cy="283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5080B62-AE10-4B3F-9793-58CA4DFD59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4710" y="741998"/>
                <a:ext cx="14508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720A282-989D-4DEC-98AA-DED6858E9576}"/>
                  </a:ext>
                </a:extLst>
              </p14:cNvPr>
              <p14:cNvContentPartPr/>
              <p14:nvPr/>
            </p14:nvContentPartPr>
            <p14:xfrm>
              <a:off x="3148070" y="289118"/>
              <a:ext cx="321840" cy="631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720A282-989D-4DEC-98AA-DED6858E95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30070" y="253478"/>
                <a:ext cx="35748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945972D-2772-489A-A67C-DC280277C55F}"/>
                  </a:ext>
                </a:extLst>
              </p14:cNvPr>
              <p14:cNvContentPartPr/>
              <p14:nvPr/>
            </p14:nvContentPartPr>
            <p14:xfrm>
              <a:off x="3647390" y="777998"/>
              <a:ext cx="100440" cy="142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945972D-2772-489A-A67C-DC280277C55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29750" y="741998"/>
                <a:ext cx="1360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72EB171-503A-4B3F-AB28-974FA826A920}"/>
                  </a:ext>
                </a:extLst>
              </p14:cNvPr>
              <p14:cNvContentPartPr/>
              <p14:nvPr/>
            </p14:nvContentPartPr>
            <p14:xfrm>
              <a:off x="3958790" y="740918"/>
              <a:ext cx="629280" cy="27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72EB171-503A-4B3F-AB28-974FA826A9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41150" y="704918"/>
                <a:ext cx="66492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B4A1805-3F38-451E-820B-1654C4AA55C7}"/>
                  </a:ext>
                </a:extLst>
              </p14:cNvPr>
              <p14:cNvContentPartPr/>
              <p14:nvPr/>
            </p14:nvContentPartPr>
            <p14:xfrm>
              <a:off x="4279910" y="602678"/>
              <a:ext cx="135000" cy="248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B4A1805-3F38-451E-820B-1654C4AA55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61910" y="566678"/>
                <a:ext cx="1706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F2BDF5A-DE84-47B6-B74C-2A231873B4DB}"/>
                  </a:ext>
                </a:extLst>
              </p14:cNvPr>
              <p14:cNvContentPartPr/>
              <p14:nvPr/>
            </p14:nvContentPartPr>
            <p14:xfrm>
              <a:off x="4717310" y="358238"/>
              <a:ext cx="421560" cy="566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F2BDF5A-DE84-47B6-B74C-2A231873B4D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99670" y="322238"/>
                <a:ext cx="45720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A0288E6-B24B-4BEB-AD58-5B5CCAA68AAD}"/>
                  </a:ext>
                </a:extLst>
              </p14:cNvPr>
              <p14:cNvContentPartPr/>
              <p14:nvPr/>
            </p14:nvContentPartPr>
            <p14:xfrm>
              <a:off x="5038790" y="591158"/>
              <a:ext cx="607680" cy="407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A0288E6-B24B-4BEB-AD58-5B5CCAA68AA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20790" y="555518"/>
                <a:ext cx="64332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254A8E3-19A9-43FA-91ED-9B84F64A6ECA}"/>
                  </a:ext>
                </a:extLst>
              </p14:cNvPr>
              <p14:cNvContentPartPr/>
              <p14:nvPr/>
            </p14:nvContentPartPr>
            <p14:xfrm>
              <a:off x="5865710" y="771878"/>
              <a:ext cx="402840" cy="74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254A8E3-19A9-43FA-91ED-9B84F64A6EC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47710" y="735878"/>
                <a:ext cx="4384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9AC5FBB-CFC4-465C-B4C1-FF761ADD5991}"/>
                  </a:ext>
                </a:extLst>
              </p14:cNvPr>
              <p14:cNvContentPartPr/>
              <p14:nvPr/>
            </p14:nvContentPartPr>
            <p14:xfrm>
              <a:off x="6021230" y="573518"/>
              <a:ext cx="183600" cy="339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9AC5FBB-CFC4-465C-B4C1-FF761ADD59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03230" y="537878"/>
                <a:ext cx="21924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17F10D3-EFB4-435C-A561-42B4CE1A9A91}"/>
                  </a:ext>
                </a:extLst>
              </p14:cNvPr>
              <p14:cNvContentPartPr/>
              <p14:nvPr/>
            </p14:nvContentPartPr>
            <p14:xfrm>
              <a:off x="6351710" y="457958"/>
              <a:ext cx="215280" cy="419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17F10D3-EFB4-435C-A561-42B4CE1A9A9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33710" y="421958"/>
                <a:ext cx="25092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9122E06-2659-4D8E-9942-FFE89C728280}"/>
                  </a:ext>
                </a:extLst>
              </p14:cNvPr>
              <p14:cNvContentPartPr/>
              <p14:nvPr/>
            </p14:nvContentPartPr>
            <p14:xfrm>
              <a:off x="6760310" y="726518"/>
              <a:ext cx="243720" cy="406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9122E06-2659-4D8E-9942-FFE89C72828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42670" y="690878"/>
                <a:ext cx="27936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E852032-0352-44F6-9DA4-ADB9510C6A30}"/>
                  </a:ext>
                </a:extLst>
              </p14:cNvPr>
              <p14:cNvContentPartPr/>
              <p14:nvPr/>
            </p14:nvContentPartPr>
            <p14:xfrm>
              <a:off x="7315070" y="738398"/>
              <a:ext cx="423720" cy="20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E852032-0352-44F6-9DA4-ADB9510C6A3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97070" y="702398"/>
                <a:ext cx="4593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E46B458-95A0-493F-95D9-D3BA5418A741}"/>
                  </a:ext>
                </a:extLst>
              </p14:cNvPr>
              <p14:cNvContentPartPr/>
              <p14:nvPr/>
            </p14:nvContentPartPr>
            <p14:xfrm>
              <a:off x="7460870" y="573518"/>
              <a:ext cx="266400" cy="455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E46B458-95A0-493F-95D9-D3BA5418A74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43230" y="537878"/>
                <a:ext cx="30204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B75121-EDB7-4D2B-9D42-F43870E4340E}"/>
                  </a:ext>
                </a:extLst>
              </p14:cNvPr>
              <p14:cNvContentPartPr/>
              <p14:nvPr/>
            </p14:nvContentPartPr>
            <p14:xfrm>
              <a:off x="7730870" y="366158"/>
              <a:ext cx="289800" cy="577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B75121-EDB7-4D2B-9D42-F43870E434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13230" y="330518"/>
                <a:ext cx="32544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339D8D1-D72A-49E0-BAA7-BF39E868F4F4}"/>
                  </a:ext>
                </a:extLst>
              </p14:cNvPr>
              <p14:cNvContentPartPr/>
              <p14:nvPr/>
            </p14:nvContentPartPr>
            <p14:xfrm>
              <a:off x="7985750" y="699878"/>
              <a:ext cx="365760" cy="357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339D8D1-D72A-49E0-BAA7-BF39E868F4F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68110" y="664238"/>
                <a:ext cx="4014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BC581CC-05B6-4FB4-BC65-0DFAA9709F3D}"/>
                  </a:ext>
                </a:extLst>
              </p14:cNvPr>
              <p14:cNvContentPartPr/>
              <p14:nvPr/>
            </p14:nvContentPartPr>
            <p14:xfrm>
              <a:off x="8589110" y="788798"/>
              <a:ext cx="457920" cy="47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BC581CC-05B6-4FB4-BC65-0DFAA9709F3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71470" y="753158"/>
                <a:ext cx="4935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E97784-9D03-4750-B45B-CCC5C8507585}"/>
                  </a:ext>
                </a:extLst>
              </p14:cNvPr>
              <p14:cNvContentPartPr/>
              <p14:nvPr/>
            </p14:nvContentPartPr>
            <p14:xfrm>
              <a:off x="8667230" y="1079678"/>
              <a:ext cx="496080" cy="116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E97784-9D03-4750-B45B-CCC5C850758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49230" y="1044038"/>
                <a:ext cx="5317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79C6052-182B-4586-A389-DFBD2587C219}"/>
                  </a:ext>
                </a:extLst>
              </p14:cNvPr>
              <p14:cNvContentPartPr/>
              <p14:nvPr/>
            </p14:nvContentPartPr>
            <p14:xfrm>
              <a:off x="9211550" y="680438"/>
              <a:ext cx="236160" cy="322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79C6052-182B-4586-A389-DFBD2587C21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93910" y="644798"/>
                <a:ext cx="27180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CFF2C83-054F-4746-8CB2-11844E903A24}"/>
                  </a:ext>
                </a:extLst>
              </p14:cNvPr>
              <p14:cNvContentPartPr/>
              <p14:nvPr/>
            </p14:nvContentPartPr>
            <p14:xfrm>
              <a:off x="1355990" y="1625078"/>
              <a:ext cx="473400" cy="1004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CFF2C83-054F-4746-8CB2-11844E903A2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338350" y="1589078"/>
                <a:ext cx="509040" cy="10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C58780C-7235-4224-9392-8E0FE7D20F31}"/>
                  </a:ext>
                </a:extLst>
              </p14:cNvPr>
              <p14:cNvContentPartPr/>
              <p14:nvPr/>
            </p14:nvContentPartPr>
            <p14:xfrm>
              <a:off x="1952510" y="2382878"/>
              <a:ext cx="63000" cy="146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C58780C-7235-4224-9392-8E0FE7D20F3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34510" y="2346878"/>
                <a:ext cx="986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7C6420A-82FC-4849-853A-E44FB09F0035}"/>
                  </a:ext>
                </a:extLst>
              </p14:cNvPr>
              <p14:cNvContentPartPr/>
              <p14:nvPr/>
            </p14:nvContentPartPr>
            <p14:xfrm>
              <a:off x="2149430" y="2327438"/>
              <a:ext cx="549360" cy="104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7C6420A-82FC-4849-853A-E44FB09F003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31430" y="2291438"/>
                <a:ext cx="5850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8FBB2B6-43EC-4BDF-906E-9BC3B6B1657C}"/>
                  </a:ext>
                </a:extLst>
              </p14:cNvPr>
              <p14:cNvContentPartPr/>
              <p14:nvPr/>
            </p14:nvContentPartPr>
            <p14:xfrm>
              <a:off x="2334110" y="2217278"/>
              <a:ext cx="204840" cy="295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8FBB2B6-43EC-4BDF-906E-9BC3B6B1657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316470" y="2181638"/>
                <a:ext cx="24048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76F0483-EF60-4CE7-9651-B8303D358FF8}"/>
                  </a:ext>
                </a:extLst>
              </p14:cNvPr>
              <p14:cNvContentPartPr/>
              <p14:nvPr/>
            </p14:nvContentPartPr>
            <p14:xfrm>
              <a:off x="2752430" y="1789238"/>
              <a:ext cx="684360" cy="264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76F0483-EF60-4CE7-9651-B8303D358FF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734790" y="1753598"/>
                <a:ext cx="72000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FCCB271-995A-4B49-8E27-9035B321294E}"/>
                  </a:ext>
                </a:extLst>
              </p14:cNvPr>
              <p14:cNvContentPartPr/>
              <p14:nvPr/>
            </p14:nvContentPartPr>
            <p14:xfrm>
              <a:off x="2966630" y="2275598"/>
              <a:ext cx="438480" cy="127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FCCB271-995A-4B49-8E27-9035B321294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948630" y="2239598"/>
                <a:ext cx="4741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CFDD08E-EA3F-40CD-8C16-C458E5D3909E}"/>
                  </a:ext>
                </a:extLst>
              </p14:cNvPr>
              <p14:cNvContentPartPr/>
              <p14:nvPr/>
            </p14:nvContentPartPr>
            <p14:xfrm>
              <a:off x="3171110" y="2546318"/>
              <a:ext cx="244800" cy="525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CFDD08E-EA3F-40CD-8C16-C458E5D3909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53110" y="2510318"/>
                <a:ext cx="28044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AEA1965-B4C6-4D66-A88B-4DF4EE3B93FE}"/>
                  </a:ext>
                </a:extLst>
              </p14:cNvPr>
              <p14:cNvContentPartPr/>
              <p14:nvPr/>
            </p14:nvContentPartPr>
            <p14:xfrm>
              <a:off x="3355430" y="1760438"/>
              <a:ext cx="387360" cy="670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AEA1965-B4C6-4D66-A88B-4DF4EE3B93F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337790" y="1724438"/>
                <a:ext cx="42300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DA2DA22-18AF-478C-9AA5-C6DAA2D479C9}"/>
                  </a:ext>
                </a:extLst>
              </p14:cNvPr>
              <p14:cNvContentPartPr/>
              <p14:nvPr/>
            </p14:nvContentPartPr>
            <p14:xfrm>
              <a:off x="3316550" y="1434278"/>
              <a:ext cx="685080" cy="473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DA2DA22-18AF-478C-9AA5-C6DAA2D479C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98910" y="1398278"/>
                <a:ext cx="72072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535DCFA-1808-4CF3-9AF4-E47AA5C751F0}"/>
                  </a:ext>
                </a:extLst>
              </p14:cNvPr>
              <p14:cNvContentPartPr/>
              <p14:nvPr/>
            </p14:nvContentPartPr>
            <p14:xfrm>
              <a:off x="3999110" y="2091278"/>
              <a:ext cx="106200" cy="303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535DCFA-1808-4CF3-9AF4-E47AA5C751F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81110" y="2055278"/>
                <a:ext cx="1418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97E0572-5907-4182-9E80-C803267A0504}"/>
                  </a:ext>
                </a:extLst>
              </p14:cNvPr>
              <p14:cNvContentPartPr/>
              <p14:nvPr/>
            </p14:nvContentPartPr>
            <p14:xfrm>
              <a:off x="4483670" y="2331038"/>
              <a:ext cx="632160" cy="91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97E0572-5907-4182-9E80-C803267A050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466030" y="2295038"/>
                <a:ext cx="6678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7A6BE02-CB59-40A8-B3F1-694791299F6C}"/>
                  </a:ext>
                </a:extLst>
              </p14:cNvPr>
              <p14:cNvContentPartPr/>
              <p14:nvPr/>
            </p14:nvContentPartPr>
            <p14:xfrm>
              <a:off x="4805150" y="2110358"/>
              <a:ext cx="185040" cy="372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7A6BE02-CB59-40A8-B3F1-694791299F6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787510" y="2074718"/>
                <a:ext cx="22068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C9409B6-07E9-4617-B3F8-3D38CC25D811}"/>
                  </a:ext>
                </a:extLst>
              </p14:cNvPr>
              <p14:cNvContentPartPr/>
              <p14:nvPr/>
            </p14:nvContentPartPr>
            <p14:xfrm>
              <a:off x="5437310" y="1585478"/>
              <a:ext cx="156240" cy="332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C9409B6-07E9-4617-B3F8-3D38CC25D81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19310" y="1549478"/>
                <a:ext cx="19188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8256209-791A-4B4F-94A0-A841F25CF644}"/>
                  </a:ext>
                </a:extLst>
              </p14:cNvPr>
              <p14:cNvContentPartPr/>
              <p14:nvPr/>
            </p14:nvContentPartPr>
            <p14:xfrm>
              <a:off x="5340110" y="2152118"/>
              <a:ext cx="611640" cy="133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8256209-791A-4B4F-94A0-A841F25CF64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22470" y="2116478"/>
                <a:ext cx="6472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3DFEB19-AA3C-4083-942E-20EB69F781A6}"/>
                  </a:ext>
                </a:extLst>
              </p14:cNvPr>
              <p14:cNvContentPartPr/>
              <p14:nvPr/>
            </p14:nvContentPartPr>
            <p14:xfrm>
              <a:off x="5622350" y="2458478"/>
              <a:ext cx="440280" cy="419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3DFEB19-AA3C-4083-942E-20EB69F781A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04350" y="2422478"/>
                <a:ext cx="47592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BCB8306-89F7-4CA2-8410-CBC7D8532093}"/>
                  </a:ext>
                </a:extLst>
              </p14:cNvPr>
              <p14:cNvContentPartPr/>
              <p14:nvPr/>
            </p14:nvContentPartPr>
            <p14:xfrm>
              <a:off x="6116630" y="1747838"/>
              <a:ext cx="290880" cy="524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BCB8306-89F7-4CA2-8410-CBC7D853209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098630" y="1711838"/>
                <a:ext cx="32652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71025C2-C0C6-4194-B609-A7A5EEDEC9B5}"/>
                  </a:ext>
                </a:extLst>
              </p14:cNvPr>
              <p14:cNvContentPartPr/>
              <p14:nvPr/>
            </p14:nvContentPartPr>
            <p14:xfrm>
              <a:off x="6478070" y="2061758"/>
              <a:ext cx="259200" cy="127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71025C2-C0C6-4194-B609-A7A5EEDEC9B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460070" y="2026118"/>
                <a:ext cx="2948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F4A93B5-50A8-48B9-801F-8320C675561D}"/>
                  </a:ext>
                </a:extLst>
              </p14:cNvPr>
              <p14:cNvContentPartPr/>
              <p14:nvPr/>
            </p14:nvContentPartPr>
            <p14:xfrm>
              <a:off x="6896390" y="1976438"/>
              <a:ext cx="352080" cy="468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F4A93B5-50A8-48B9-801F-8320C675561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878750" y="1940438"/>
                <a:ext cx="3877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461F51A-447E-4B79-BF48-696FBC34A35D}"/>
                  </a:ext>
                </a:extLst>
              </p14:cNvPr>
              <p14:cNvContentPartPr/>
              <p14:nvPr/>
            </p14:nvContentPartPr>
            <p14:xfrm>
              <a:off x="7013390" y="1838198"/>
              <a:ext cx="279000" cy="3762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461F51A-447E-4B79-BF48-696FBC34A35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95750" y="1802558"/>
                <a:ext cx="31464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C5E04C8-8833-4FB1-A125-4704CFDA1570}"/>
                  </a:ext>
                </a:extLst>
              </p14:cNvPr>
              <p14:cNvContentPartPr/>
              <p14:nvPr/>
            </p14:nvContentPartPr>
            <p14:xfrm>
              <a:off x="7742750" y="1552718"/>
              <a:ext cx="319680" cy="6364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C5E04C8-8833-4FB1-A125-4704CFDA157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725110" y="1516718"/>
                <a:ext cx="355320" cy="7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9A44979-C2F7-4BE2-A20C-06C05CAAF6B6}"/>
                  </a:ext>
                </a:extLst>
              </p14:cNvPr>
              <p14:cNvContentPartPr/>
              <p14:nvPr/>
            </p14:nvContentPartPr>
            <p14:xfrm>
              <a:off x="8217230" y="1925678"/>
              <a:ext cx="165600" cy="261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9A44979-C2F7-4BE2-A20C-06C05CAAF6B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199590" y="1890038"/>
                <a:ext cx="2012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39E8FBC-E984-42D4-9DE6-EB019A749058}"/>
                  </a:ext>
                </a:extLst>
              </p14:cNvPr>
              <p14:cNvContentPartPr/>
              <p14:nvPr/>
            </p14:nvContentPartPr>
            <p14:xfrm>
              <a:off x="8686310" y="1957718"/>
              <a:ext cx="536040" cy="133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39E8FBC-E984-42D4-9DE6-EB019A74905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668310" y="1921718"/>
                <a:ext cx="5716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7784B56-8829-447C-876E-4996762D01A8}"/>
                  </a:ext>
                </a:extLst>
              </p14:cNvPr>
              <p14:cNvContentPartPr/>
              <p14:nvPr/>
            </p14:nvContentPartPr>
            <p14:xfrm>
              <a:off x="8842190" y="1809038"/>
              <a:ext cx="184680" cy="3110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7784B56-8829-447C-876E-4996762D01A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824190" y="1773038"/>
                <a:ext cx="22032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16D5754-FBD1-4C01-8D89-E3013D1736AC}"/>
                  </a:ext>
                </a:extLst>
              </p14:cNvPr>
              <p14:cNvContentPartPr/>
              <p14:nvPr/>
            </p14:nvContentPartPr>
            <p14:xfrm>
              <a:off x="9338270" y="1536518"/>
              <a:ext cx="243360" cy="2682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16D5754-FBD1-4C01-8D89-E3013D1736A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320270" y="1500518"/>
                <a:ext cx="27900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35D9EB6-402F-4A43-8B34-D3B248C90773}"/>
                  </a:ext>
                </a:extLst>
              </p14:cNvPr>
              <p14:cNvContentPartPr/>
              <p14:nvPr/>
            </p14:nvContentPartPr>
            <p14:xfrm>
              <a:off x="9416030" y="2034398"/>
              <a:ext cx="222480" cy="134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35D9EB6-402F-4A43-8B34-D3B248C9077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398390" y="1998758"/>
                <a:ext cx="2581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68F8AAE-25C3-4BAE-AEDB-18578B4CE65D}"/>
                  </a:ext>
                </a:extLst>
              </p14:cNvPr>
              <p14:cNvContentPartPr/>
              <p14:nvPr/>
            </p14:nvContentPartPr>
            <p14:xfrm>
              <a:off x="9659030" y="2253638"/>
              <a:ext cx="325800" cy="3884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68F8AAE-25C3-4BAE-AEDB-18578B4CE65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641390" y="2217998"/>
                <a:ext cx="36144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A2084DB-1550-42CE-9B50-77BD5B046374}"/>
                  </a:ext>
                </a:extLst>
              </p14:cNvPr>
              <p14:cNvContentPartPr/>
              <p14:nvPr/>
            </p14:nvContentPartPr>
            <p14:xfrm>
              <a:off x="9713030" y="1339598"/>
              <a:ext cx="331560" cy="675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A2084DB-1550-42CE-9B50-77BD5B04637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695390" y="1303598"/>
                <a:ext cx="367200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E9BF2C1-CA2B-4024-A898-C76180B8C5A6}"/>
                  </a:ext>
                </a:extLst>
              </p14:cNvPr>
              <p14:cNvContentPartPr/>
              <p14:nvPr/>
            </p14:nvContentPartPr>
            <p14:xfrm>
              <a:off x="10192910" y="1760438"/>
              <a:ext cx="95040" cy="1209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E9BF2C1-CA2B-4024-A898-C76180B8C5A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175270" y="1724438"/>
                <a:ext cx="1306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C13635D-2656-4DD3-95F9-94C07954DDD6}"/>
                  </a:ext>
                </a:extLst>
              </p14:cNvPr>
              <p14:cNvContentPartPr/>
              <p14:nvPr/>
            </p14:nvContentPartPr>
            <p14:xfrm>
              <a:off x="10417910" y="1457678"/>
              <a:ext cx="452880" cy="2350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C13635D-2656-4DD3-95F9-94C07954DDD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400270" y="1422038"/>
                <a:ext cx="48852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2003DCD-AEF2-45A8-8C5F-93A9A35875AB}"/>
                  </a:ext>
                </a:extLst>
              </p14:cNvPr>
              <p14:cNvContentPartPr/>
              <p14:nvPr/>
            </p14:nvContentPartPr>
            <p14:xfrm>
              <a:off x="10602950" y="1722278"/>
              <a:ext cx="448560" cy="1551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2003DCD-AEF2-45A8-8C5F-93A9A35875A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584950" y="1686278"/>
                <a:ext cx="4842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F179456-6A1E-41AE-8E86-79A51F7AAA6D}"/>
                  </a:ext>
                </a:extLst>
              </p14:cNvPr>
              <p14:cNvContentPartPr/>
              <p14:nvPr/>
            </p14:nvContentPartPr>
            <p14:xfrm>
              <a:off x="11059790" y="1234838"/>
              <a:ext cx="186120" cy="4096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F179456-6A1E-41AE-8E86-79A51F7AAA6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042150" y="1199198"/>
                <a:ext cx="22176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EF700E6-1B74-4CBD-BECD-B4A4576F0B84}"/>
                  </a:ext>
                </a:extLst>
              </p14:cNvPr>
              <p14:cNvContentPartPr/>
              <p14:nvPr/>
            </p14:nvContentPartPr>
            <p14:xfrm>
              <a:off x="1623470" y="3838718"/>
              <a:ext cx="490320" cy="10432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EF700E6-1B74-4CBD-BECD-B4A4576F0B8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605470" y="3803078"/>
                <a:ext cx="525960" cy="11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72EA656-250B-41B1-9830-8AACC2C7CE0F}"/>
                  </a:ext>
                </a:extLst>
              </p14:cNvPr>
              <p14:cNvContentPartPr/>
              <p14:nvPr/>
            </p14:nvContentPartPr>
            <p14:xfrm>
              <a:off x="2373350" y="4513358"/>
              <a:ext cx="209520" cy="1843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72EA656-250B-41B1-9830-8AACC2C7CE0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355350" y="4477718"/>
                <a:ext cx="2451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9B97C1E-230A-42D7-A06D-F47000BC1421}"/>
                  </a:ext>
                </a:extLst>
              </p14:cNvPr>
              <p14:cNvContentPartPr/>
              <p14:nvPr/>
            </p14:nvContentPartPr>
            <p14:xfrm>
              <a:off x="2684030" y="3764198"/>
              <a:ext cx="575640" cy="1091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9B97C1E-230A-42D7-A06D-F47000BC142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666390" y="3728198"/>
                <a:ext cx="611280" cy="11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D1DFB33-58D4-4D5C-BE01-31D06ECEE42D}"/>
                  </a:ext>
                </a:extLst>
              </p14:cNvPr>
              <p14:cNvContentPartPr/>
              <p14:nvPr/>
            </p14:nvContentPartPr>
            <p14:xfrm>
              <a:off x="3151670" y="4095038"/>
              <a:ext cx="182160" cy="3254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D1DFB33-58D4-4D5C-BE01-31D06ECEE42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133670" y="4059038"/>
                <a:ext cx="21780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D78856D-380C-477F-ADB5-0A91D61CFC30}"/>
                  </a:ext>
                </a:extLst>
              </p14:cNvPr>
              <p14:cNvContentPartPr/>
              <p14:nvPr/>
            </p14:nvContentPartPr>
            <p14:xfrm>
              <a:off x="3647390" y="4100798"/>
              <a:ext cx="851400" cy="150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D78856D-380C-477F-ADB5-0A91D61CFC3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629750" y="4065158"/>
                <a:ext cx="8870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7931563-1497-4800-9C5F-1FC999055F66}"/>
                  </a:ext>
                </a:extLst>
              </p14:cNvPr>
              <p14:cNvContentPartPr/>
              <p14:nvPr/>
            </p14:nvContentPartPr>
            <p14:xfrm>
              <a:off x="4104950" y="3920078"/>
              <a:ext cx="339840" cy="472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7931563-1497-4800-9C5F-1FC999055F6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086950" y="3884078"/>
                <a:ext cx="37548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846DC29-92EF-4770-B255-2EF210496CCF}"/>
                  </a:ext>
                </a:extLst>
              </p14:cNvPr>
              <p14:cNvContentPartPr/>
              <p14:nvPr/>
            </p14:nvContentPartPr>
            <p14:xfrm>
              <a:off x="4834310" y="3421838"/>
              <a:ext cx="612720" cy="2948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846DC29-92EF-4770-B255-2EF210496CC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816670" y="3385838"/>
                <a:ext cx="64836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C5CAA1A-A18B-4903-8E52-CD12FF2E9C86}"/>
                  </a:ext>
                </a:extLst>
              </p14:cNvPr>
              <p14:cNvContentPartPr/>
              <p14:nvPr/>
            </p14:nvContentPartPr>
            <p14:xfrm>
              <a:off x="4960670" y="3726398"/>
              <a:ext cx="697320" cy="2228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C5CAA1A-A18B-4903-8E52-CD12FF2E9C8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43030" y="3690758"/>
                <a:ext cx="73296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E18B0BF-85FD-489E-BF4B-83DE2DB8D331}"/>
                  </a:ext>
                </a:extLst>
              </p14:cNvPr>
              <p14:cNvContentPartPr/>
              <p14:nvPr/>
            </p14:nvContentPartPr>
            <p14:xfrm>
              <a:off x="5398790" y="3960398"/>
              <a:ext cx="420840" cy="5364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E18B0BF-85FD-489E-BF4B-83DE2DB8D33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380790" y="3924398"/>
                <a:ext cx="45648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7231E68-DF7F-48FE-AFBC-3BFE49658363}"/>
                  </a:ext>
                </a:extLst>
              </p14:cNvPr>
              <p14:cNvContentPartPr/>
              <p14:nvPr/>
            </p14:nvContentPartPr>
            <p14:xfrm>
              <a:off x="6089270" y="3766718"/>
              <a:ext cx="578880" cy="124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7231E68-DF7F-48FE-AFBC-3BFE4965836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071270" y="3731078"/>
                <a:ext cx="6145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7C3E893-499D-4DC4-AC65-26D55302FA89}"/>
                  </a:ext>
                </a:extLst>
              </p14:cNvPr>
              <p14:cNvContentPartPr/>
              <p14:nvPr/>
            </p14:nvContentPartPr>
            <p14:xfrm>
              <a:off x="6293390" y="3618038"/>
              <a:ext cx="174960" cy="284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7C3E893-499D-4DC4-AC65-26D55302FA8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275750" y="3582398"/>
                <a:ext cx="21060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C3D15A8-E0C0-4B6E-A027-B4596D6150DB}"/>
                  </a:ext>
                </a:extLst>
              </p14:cNvPr>
              <p14:cNvContentPartPr/>
              <p14:nvPr/>
            </p14:nvContentPartPr>
            <p14:xfrm>
              <a:off x="6789470" y="3063638"/>
              <a:ext cx="249840" cy="3985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C3D15A8-E0C0-4B6E-A027-B4596D6150D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771830" y="3027998"/>
                <a:ext cx="28548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0E9B28C-7BB5-4AC6-9AFB-F5F24384FB65}"/>
                  </a:ext>
                </a:extLst>
              </p14:cNvPr>
              <p14:cNvContentPartPr/>
              <p14:nvPr/>
            </p14:nvContentPartPr>
            <p14:xfrm>
              <a:off x="6944990" y="3504998"/>
              <a:ext cx="554400" cy="1040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0E9B28C-7BB5-4AC6-9AFB-F5F24384FB6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927350" y="3468998"/>
                <a:ext cx="5900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6C967FD-CA5B-420B-94BB-FBE53AE4F0C3}"/>
                  </a:ext>
                </a:extLst>
              </p14:cNvPr>
              <p14:cNvContentPartPr/>
              <p14:nvPr/>
            </p14:nvContentPartPr>
            <p14:xfrm>
              <a:off x="7120310" y="3704798"/>
              <a:ext cx="533880" cy="5364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6C967FD-CA5B-420B-94BB-FBE53AE4F0C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102670" y="3669158"/>
                <a:ext cx="56952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96D6245-2470-4D8C-A492-475CE5372156}"/>
                  </a:ext>
                </a:extLst>
              </p14:cNvPr>
              <p14:cNvContentPartPr/>
              <p14:nvPr/>
            </p14:nvContentPartPr>
            <p14:xfrm>
              <a:off x="7850030" y="3523358"/>
              <a:ext cx="524160" cy="759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96D6245-2470-4D8C-A492-475CE537215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832030" y="3487718"/>
                <a:ext cx="5598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54D1B55-9FAD-4C1E-852D-1247E08AF0FD}"/>
                  </a:ext>
                </a:extLst>
              </p14:cNvPr>
              <p14:cNvContentPartPr/>
              <p14:nvPr/>
            </p14:nvContentPartPr>
            <p14:xfrm>
              <a:off x="8093030" y="3414278"/>
              <a:ext cx="177840" cy="360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54D1B55-9FAD-4C1E-852D-1247E08AF0F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075030" y="3378278"/>
                <a:ext cx="21348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16A85C8-10C4-475F-B234-D2093A61976F}"/>
                  </a:ext>
                </a:extLst>
              </p14:cNvPr>
              <p14:cNvContentPartPr/>
              <p14:nvPr/>
            </p14:nvContentPartPr>
            <p14:xfrm>
              <a:off x="8705750" y="3025118"/>
              <a:ext cx="139320" cy="3398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16A85C8-10C4-475F-B234-D2093A61976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688110" y="2989478"/>
                <a:ext cx="17496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44A64C5-3781-4886-B9F2-216ECFE8A4ED}"/>
                  </a:ext>
                </a:extLst>
              </p14:cNvPr>
              <p14:cNvContentPartPr/>
              <p14:nvPr/>
            </p14:nvContentPartPr>
            <p14:xfrm>
              <a:off x="8657150" y="3559358"/>
              <a:ext cx="488880" cy="10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44A64C5-3781-4886-B9F2-216ECFE8A4E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639510" y="3523718"/>
                <a:ext cx="5245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AED1488-153F-4105-BDE7-A7CC718B03A1}"/>
                  </a:ext>
                </a:extLst>
              </p14:cNvPr>
              <p14:cNvContentPartPr/>
              <p14:nvPr/>
            </p14:nvContentPartPr>
            <p14:xfrm>
              <a:off x="8822750" y="3801998"/>
              <a:ext cx="438120" cy="2250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AED1488-153F-4105-BDE7-A7CC718B03A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804750" y="3766358"/>
                <a:ext cx="4737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BAE4E81-A4DA-425B-997B-D0EC2002436E}"/>
                  </a:ext>
                </a:extLst>
              </p14:cNvPr>
              <p14:cNvContentPartPr/>
              <p14:nvPr/>
            </p14:nvContentPartPr>
            <p14:xfrm>
              <a:off x="8978270" y="2519318"/>
              <a:ext cx="684000" cy="981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BAE4E81-A4DA-425B-997B-D0EC2002436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960270" y="2483318"/>
                <a:ext cx="719640" cy="10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674BC4E-9359-48AE-83A4-59DA00E9B04F}"/>
                  </a:ext>
                </a:extLst>
              </p14:cNvPr>
              <p14:cNvContentPartPr/>
              <p14:nvPr/>
            </p14:nvContentPartPr>
            <p14:xfrm>
              <a:off x="9902390" y="3025838"/>
              <a:ext cx="734040" cy="1357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674BC4E-9359-48AE-83A4-59DA00E9B04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884750" y="2989838"/>
                <a:ext cx="7696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AF5CDC9-473F-42E1-9298-F2C4E8744DEC}"/>
                  </a:ext>
                </a:extLst>
              </p14:cNvPr>
              <p14:cNvContentPartPr/>
              <p14:nvPr/>
            </p14:nvContentPartPr>
            <p14:xfrm>
              <a:off x="10204070" y="3474038"/>
              <a:ext cx="568800" cy="766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AF5CDC9-473F-42E1-9298-F2C4E8744DE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186070" y="3438038"/>
                <a:ext cx="60444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9588336-AC8E-499F-93ED-7CC3CA4E4A35}"/>
                  </a:ext>
                </a:extLst>
              </p14:cNvPr>
              <p14:cNvContentPartPr/>
              <p14:nvPr/>
            </p14:nvContentPartPr>
            <p14:xfrm>
              <a:off x="11089310" y="2733158"/>
              <a:ext cx="118800" cy="468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9588336-AC8E-499F-93ED-7CC3CA4E4A3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071310" y="2697518"/>
                <a:ext cx="15444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0C0EC99-7C32-448D-8CEF-EF530E5012EA}"/>
                  </a:ext>
                </a:extLst>
              </p14:cNvPr>
              <p14:cNvContentPartPr/>
              <p14:nvPr/>
            </p14:nvContentPartPr>
            <p14:xfrm>
              <a:off x="1633910" y="5573918"/>
              <a:ext cx="394560" cy="5371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0C0EC99-7C32-448D-8CEF-EF530E5012E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615910" y="5537918"/>
                <a:ext cx="43020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D99029D-4BC2-4C29-9C05-82ACDBD8EB21}"/>
                  </a:ext>
                </a:extLst>
              </p14:cNvPr>
              <p14:cNvContentPartPr/>
              <p14:nvPr/>
            </p14:nvContentPartPr>
            <p14:xfrm>
              <a:off x="1555790" y="5259998"/>
              <a:ext cx="433800" cy="3823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D99029D-4BC2-4C29-9C05-82ACDBD8EB2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537790" y="5224358"/>
                <a:ext cx="46944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4E2E915-B590-47D5-8665-8D90B00ECC64}"/>
                  </a:ext>
                </a:extLst>
              </p14:cNvPr>
              <p14:cNvContentPartPr/>
              <p14:nvPr/>
            </p14:nvContentPartPr>
            <p14:xfrm>
              <a:off x="2313230" y="5733758"/>
              <a:ext cx="139680" cy="3240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4E2E915-B590-47D5-8665-8D90B00ECC6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295590" y="5698118"/>
                <a:ext cx="17532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115C8F0-4A42-4911-A315-0DB4BBE889B9}"/>
                  </a:ext>
                </a:extLst>
              </p14:cNvPr>
              <p14:cNvContentPartPr/>
              <p14:nvPr/>
            </p14:nvContentPartPr>
            <p14:xfrm>
              <a:off x="2742710" y="5087198"/>
              <a:ext cx="502200" cy="11689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115C8F0-4A42-4911-A315-0DB4BBE889B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724710" y="5051558"/>
                <a:ext cx="537840" cy="12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B146A05-E925-4358-AF99-A44BA60B18EE}"/>
                  </a:ext>
                </a:extLst>
              </p14:cNvPr>
              <p14:cNvContentPartPr/>
              <p14:nvPr/>
            </p14:nvContentPartPr>
            <p14:xfrm>
              <a:off x="3365510" y="5174678"/>
              <a:ext cx="483120" cy="6433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B146A05-E925-4358-AF99-A44BA60B18E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347870" y="5138678"/>
                <a:ext cx="51876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EA0EE8B-DBF4-4BFD-81FB-4FB8312D16A6}"/>
                  </a:ext>
                </a:extLst>
              </p14:cNvPr>
              <p14:cNvContentPartPr/>
              <p14:nvPr/>
            </p14:nvContentPartPr>
            <p14:xfrm>
              <a:off x="3452990" y="5923478"/>
              <a:ext cx="690480" cy="1177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EA0EE8B-DBF4-4BFD-81FB-4FB8312D16A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435350" y="5887478"/>
                <a:ext cx="7261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4E40F00-E4C5-4000-AB5C-0F5DB61E910C}"/>
                  </a:ext>
                </a:extLst>
              </p14:cNvPr>
              <p14:cNvContentPartPr/>
              <p14:nvPr/>
            </p14:nvContentPartPr>
            <p14:xfrm>
              <a:off x="3774110" y="6105998"/>
              <a:ext cx="322920" cy="4028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4E40F00-E4C5-4000-AB5C-0F5DB61E910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756110" y="6069998"/>
                <a:ext cx="35856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E7FD06B-25BA-4813-805F-E0B3E4791B79}"/>
                  </a:ext>
                </a:extLst>
              </p14:cNvPr>
              <p14:cNvContentPartPr/>
              <p14:nvPr/>
            </p14:nvContentPartPr>
            <p14:xfrm>
              <a:off x="4328510" y="5906918"/>
              <a:ext cx="497160" cy="1634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E7FD06B-25BA-4813-805F-E0B3E4791B7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310510" y="5870918"/>
                <a:ext cx="5328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BCC7225-6835-4D91-8848-1FB5B316305E}"/>
                  </a:ext>
                </a:extLst>
              </p14:cNvPr>
              <p14:cNvContentPartPr/>
              <p14:nvPr/>
            </p14:nvContentPartPr>
            <p14:xfrm>
              <a:off x="4581230" y="5797118"/>
              <a:ext cx="229680" cy="2851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BCC7225-6835-4D91-8848-1FB5B316305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563590" y="5761478"/>
                <a:ext cx="26532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DAAA519-3951-473B-A87F-E5C5613E426F}"/>
                  </a:ext>
                </a:extLst>
              </p14:cNvPr>
              <p14:cNvContentPartPr/>
              <p14:nvPr/>
            </p14:nvContentPartPr>
            <p14:xfrm>
              <a:off x="5320670" y="5038598"/>
              <a:ext cx="358920" cy="3186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DAAA519-3951-473B-A87F-E5C5613E426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303030" y="5002598"/>
                <a:ext cx="39456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5D9D693-82B8-46B7-8408-893DE6781879}"/>
                  </a:ext>
                </a:extLst>
              </p14:cNvPr>
              <p14:cNvContentPartPr/>
              <p14:nvPr/>
            </p14:nvContentPartPr>
            <p14:xfrm>
              <a:off x="5291150" y="5515238"/>
              <a:ext cx="516600" cy="1656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5D9D693-82B8-46B7-8408-893DE678187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273510" y="5479598"/>
                <a:ext cx="5522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79AF4D3-BE1A-4C14-A0DE-7806DE696B8F}"/>
                  </a:ext>
                </a:extLst>
              </p14:cNvPr>
              <p14:cNvContentPartPr/>
              <p14:nvPr/>
            </p14:nvContentPartPr>
            <p14:xfrm>
              <a:off x="5505710" y="5862998"/>
              <a:ext cx="411840" cy="3747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79AF4D3-BE1A-4C14-A0DE-7806DE696B8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487710" y="5827358"/>
                <a:ext cx="44748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04BF12C-58F6-4A3D-95E4-ABFC08B2D4CD}"/>
                  </a:ext>
                </a:extLst>
              </p14:cNvPr>
              <p14:cNvContentPartPr/>
              <p14:nvPr/>
            </p14:nvContentPartPr>
            <p14:xfrm>
              <a:off x="6264230" y="5439638"/>
              <a:ext cx="324720" cy="1728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04BF12C-58F6-4A3D-95E4-ABFC08B2D4CD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246230" y="5403998"/>
                <a:ext cx="3603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B96877B-B30E-49E6-AD22-F662FAF23B1D}"/>
                  </a:ext>
                </a:extLst>
              </p14:cNvPr>
              <p14:cNvContentPartPr/>
              <p14:nvPr/>
            </p14:nvContentPartPr>
            <p14:xfrm>
              <a:off x="6341990" y="5369438"/>
              <a:ext cx="214200" cy="2422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B96877B-B30E-49E6-AD22-F662FAF23B1D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324350" y="5333438"/>
                <a:ext cx="2498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A796315-787F-413E-9EAB-2B67820603A3}"/>
                  </a:ext>
                </a:extLst>
              </p14:cNvPr>
              <p14:cNvContentPartPr/>
              <p14:nvPr/>
            </p14:nvContentPartPr>
            <p14:xfrm>
              <a:off x="7830230" y="4849958"/>
              <a:ext cx="1349640" cy="2379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A796315-787F-413E-9EAB-2B67820603A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812590" y="4814318"/>
                <a:ext cx="138528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8941AAD-CF0A-4A68-872D-8582EE487D84}"/>
                  </a:ext>
                </a:extLst>
              </p14:cNvPr>
              <p14:cNvContentPartPr/>
              <p14:nvPr/>
            </p14:nvContentPartPr>
            <p14:xfrm>
              <a:off x="8355830" y="5407598"/>
              <a:ext cx="427320" cy="3931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8941AAD-CF0A-4A68-872D-8582EE487D8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337830" y="5371958"/>
                <a:ext cx="46296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ED25489-5BC6-45FB-9D73-F3DDE1A516C5}"/>
                  </a:ext>
                </a:extLst>
              </p14:cNvPr>
              <p14:cNvContentPartPr/>
              <p14:nvPr/>
            </p14:nvContentPartPr>
            <p14:xfrm>
              <a:off x="7976390" y="4512638"/>
              <a:ext cx="708120" cy="3344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ED25489-5BC6-45FB-9D73-F3DDE1A516C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958390" y="4476638"/>
                <a:ext cx="74376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2995BB9-1857-4A8F-B345-AB4D3387E55F}"/>
                  </a:ext>
                </a:extLst>
              </p14:cNvPr>
              <p14:cNvContentPartPr/>
              <p14:nvPr/>
            </p14:nvContentPartPr>
            <p14:xfrm>
              <a:off x="8910230" y="4483838"/>
              <a:ext cx="822960" cy="10994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2995BB9-1857-4A8F-B345-AB4D3387E55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892230" y="4448198"/>
                <a:ext cx="858600" cy="11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1A89EF1-13C6-41AA-90CC-0F84418F084A}"/>
                  </a:ext>
                </a:extLst>
              </p14:cNvPr>
              <p14:cNvContentPartPr/>
              <p14:nvPr/>
            </p14:nvContentPartPr>
            <p14:xfrm>
              <a:off x="9688550" y="4496078"/>
              <a:ext cx="495360" cy="3387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1A89EF1-13C6-41AA-90CC-0F84418F084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670550" y="4460438"/>
                <a:ext cx="53100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F9B77AF-90DF-4572-9550-5E4FF603EF99}"/>
                  </a:ext>
                </a:extLst>
              </p14:cNvPr>
              <p14:cNvContentPartPr/>
              <p14:nvPr/>
            </p14:nvContentPartPr>
            <p14:xfrm>
              <a:off x="9776750" y="4798478"/>
              <a:ext cx="663840" cy="2062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F9B77AF-90DF-4572-9550-5E4FF603EF9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758750" y="4762838"/>
                <a:ext cx="6994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494CF85-DB6A-4775-A883-8C92FA2FE898}"/>
                  </a:ext>
                </a:extLst>
              </p14:cNvPr>
              <p14:cNvContentPartPr/>
              <p14:nvPr/>
            </p14:nvContentPartPr>
            <p14:xfrm>
              <a:off x="10505390" y="4308878"/>
              <a:ext cx="166320" cy="4183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494CF85-DB6A-4775-A883-8C92FA2FE89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487750" y="4273238"/>
                <a:ext cx="20196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BB29F50-C663-4B4F-8CD7-1BD2F10BCADA}"/>
                  </a:ext>
                </a:extLst>
              </p14:cNvPr>
              <p14:cNvContentPartPr/>
              <p14:nvPr/>
            </p14:nvContentPartPr>
            <p14:xfrm>
              <a:off x="6289790" y="6228758"/>
              <a:ext cx="342360" cy="5144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BB29F50-C663-4B4F-8CD7-1BD2F10BCAD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272150" y="6192758"/>
                <a:ext cx="37800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9EF24E4-BA23-4231-B71B-448C65B38368}"/>
                  </a:ext>
                </a:extLst>
              </p14:cNvPr>
              <p14:cNvContentPartPr/>
              <p14:nvPr/>
            </p14:nvContentPartPr>
            <p14:xfrm>
              <a:off x="6660590" y="6468158"/>
              <a:ext cx="178920" cy="1954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9EF24E4-BA23-4231-B71B-448C65B3836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642590" y="6432158"/>
                <a:ext cx="2145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2C9030D-1FCE-42B5-A2C2-472A4025D14C}"/>
                  </a:ext>
                </a:extLst>
              </p14:cNvPr>
              <p14:cNvContentPartPr/>
              <p14:nvPr/>
            </p14:nvContentPartPr>
            <p14:xfrm>
              <a:off x="7061990" y="6118238"/>
              <a:ext cx="309960" cy="5821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2C9030D-1FCE-42B5-A2C2-472A4025D14C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043990" y="6082598"/>
                <a:ext cx="345600" cy="6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CC114AC-5660-4E2C-B3DC-3E579C574D54}"/>
                  </a:ext>
                </a:extLst>
              </p14:cNvPr>
              <p14:cNvContentPartPr/>
              <p14:nvPr/>
            </p14:nvContentPartPr>
            <p14:xfrm>
              <a:off x="7584710" y="6008438"/>
              <a:ext cx="385200" cy="4298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CC114AC-5660-4E2C-B3DC-3E579C574D5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567070" y="5972438"/>
                <a:ext cx="42084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5538A74-F61D-4DFF-97F5-2492C0030EF8}"/>
                  </a:ext>
                </a:extLst>
              </p14:cNvPr>
              <p14:cNvContentPartPr/>
              <p14:nvPr/>
            </p14:nvContentPartPr>
            <p14:xfrm>
              <a:off x="7723310" y="6457358"/>
              <a:ext cx="568080" cy="702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5538A74-F61D-4DFF-97F5-2492C0030EF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705670" y="6421358"/>
                <a:ext cx="6037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496F888-8318-4679-A836-7FA160622EDC}"/>
                  </a:ext>
                </a:extLst>
              </p14:cNvPr>
              <p14:cNvContentPartPr/>
              <p14:nvPr/>
            </p14:nvContentPartPr>
            <p14:xfrm>
              <a:off x="8170790" y="6476438"/>
              <a:ext cx="385560" cy="2707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496F888-8318-4679-A836-7FA160622EDC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153150" y="6440798"/>
                <a:ext cx="4212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567DC4C-2D7D-479B-AF08-8057288A4100}"/>
                  </a:ext>
                </a:extLst>
              </p14:cNvPr>
              <p14:cNvContentPartPr/>
              <p14:nvPr/>
            </p14:nvContentPartPr>
            <p14:xfrm>
              <a:off x="8832110" y="6265118"/>
              <a:ext cx="508680" cy="1454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567DC4C-2D7D-479B-AF08-8057288A4100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814470" y="6229118"/>
                <a:ext cx="5443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E193344-44CA-4B6A-907E-939F42FF2CC7}"/>
                  </a:ext>
                </a:extLst>
              </p14:cNvPr>
              <p14:cNvContentPartPr/>
              <p14:nvPr/>
            </p14:nvContentPartPr>
            <p14:xfrm>
              <a:off x="9143510" y="6196358"/>
              <a:ext cx="190800" cy="3492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E193344-44CA-4B6A-907E-939F42FF2CC7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125870" y="6160358"/>
                <a:ext cx="22644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0DF3449-4B9C-47C0-A84E-D01A6E9A133E}"/>
                  </a:ext>
                </a:extLst>
              </p14:cNvPr>
              <p14:cNvContentPartPr/>
              <p14:nvPr/>
            </p14:nvContentPartPr>
            <p14:xfrm>
              <a:off x="9678470" y="5775158"/>
              <a:ext cx="490680" cy="2685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0DF3449-4B9C-47C0-A84E-D01A6E9A133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660830" y="5739518"/>
                <a:ext cx="52632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E4C33DE-12B1-4A04-BC86-3A19708A462A}"/>
                  </a:ext>
                </a:extLst>
              </p14:cNvPr>
              <p14:cNvContentPartPr/>
              <p14:nvPr/>
            </p14:nvContentPartPr>
            <p14:xfrm>
              <a:off x="9873230" y="6205358"/>
              <a:ext cx="420480" cy="1080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E4C33DE-12B1-4A04-BC86-3A19708A462A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855230" y="6169358"/>
                <a:ext cx="4561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287A8FF-15AB-4CC3-BDA7-160C8FFF7FB6}"/>
                  </a:ext>
                </a:extLst>
              </p14:cNvPr>
              <p14:cNvContentPartPr/>
              <p14:nvPr/>
            </p14:nvContentPartPr>
            <p14:xfrm>
              <a:off x="10106510" y="6410198"/>
              <a:ext cx="488520" cy="1324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287A8FF-15AB-4CC3-BDA7-160C8FFF7FB6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088870" y="6374198"/>
                <a:ext cx="5241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E403345-E309-45A0-9664-F36E3431758F}"/>
                  </a:ext>
                </a:extLst>
              </p14:cNvPr>
              <p14:cNvContentPartPr/>
              <p14:nvPr/>
            </p14:nvContentPartPr>
            <p14:xfrm>
              <a:off x="10174910" y="5768318"/>
              <a:ext cx="651960" cy="7059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E403345-E309-45A0-9664-F36E3431758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157270" y="5732318"/>
                <a:ext cx="687600" cy="77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390FD61-950A-4C6D-BF1F-BEE65AA47176}"/>
                  </a:ext>
                </a:extLst>
              </p14:cNvPr>
              <p14:cNvContentPartPr/>
              <p14:nvPr/>
            </p14:nvContentPartPr>
            <p14:xfrm>
              <a:off x="10758470" y="5809718"/>
              <a:ext cx="254160" cy="1731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390FD61-950A-4C6D-BF1F-BEE65AA47176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740470" y="5773718"/>
                <a:ext cx="2898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06C97B0-2CF8-4B0C-9E89-C075BFE2C241}"/>
                  </a:ext>
                </a:extLst>
              </p14:cNvPr>
              <p14:cNvContentPartPr/>
              <p14:nvPr/>
            </p14:nvContentPartPr>
            <p14:xfrm>
              <a:off x="10865390" y="6020678"/>
              <a:ext cx="378000" cy="979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06C97B0-2CF8-4B0C-9E89-C075BFE2C241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0847750" y="5984678"/>
                <a:ext cx="4136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C6D211D-47F2-4227-AE69-3C6432656D5B}"/>
                  </a:ext>
                </a:extLst>
              </p14:cNvPr>
              <p14:cNvContentPartPr/>
              <p14:nvPr/>
            </p14:nvContentPartPr>
            <p14:xfrm>
              <a:off x="11283710" y="5670758"/>
              <a:ext cx="89280" cy="2545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C6D211D-47F2-4227-AE69-3C6432656D5B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1266070" y="5635118"/>
                <a:ext cx="124920" cy="32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467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B815E6-9B59-4326-9378-29B589C68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58" y="220579"/>
            <a:ext cx="10848447" cy="2287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812ADA-6C1D-48E1-9B4C-D9259B028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64" y="2664437"/>
            <a:ext cx="10729471" cy="2039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90B80F-B536-416F-8B50-920B4B932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593" y="5062192"/>
            <a:ext cx="10729471" cy="142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3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684453-85C5-4065-84E5-38D185E01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63" y="41988"/>
            <a:ext cx="7953375" cy="2738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1FB6B4-9B83-4C2F-A9D2-15EAC5F9F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03" y="2758283"/>
            <a:ext cx="7553325" cy="2039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F9D845-8C99-404E-B272-9E89D372A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808" y="4798242"/>
            <a:ext cx="7562850" cy="193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6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55C9-6ADC-4DEF-BC41-A10A76AC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1EE3-4638-47CC-BA71-F571AB16C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968B6-F020-4770-A2D5-840B97C3D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77" y="0"/>
            <a:ext cx="84296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19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11502-8932-48DB-8A9A-D4B97BA7F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D25AC-EA55-4CD3-A892-C50DF4169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441" y="1825625"/>
            <a:ext cx="5494133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A0AE32-AF42-4E74-8DB2-D98E5D63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26" y="1690687"/>
            <a:ext cx="6231228" cy="44862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9DBD60-5867-4E1C-A1CA-5BCBBFDE171C}"/>
              </a:ext>
            </a:extLst>
          </p:cNvPr>
          <p:cNvCxnSpPr/>
          <p:nvPr/>
        </p:nvCxnSpPr>
        <p:spPr>
          <a:xfrm>
            <a:off x="707010" y="2630078"/>
            <a:ext cx="0" cy="227186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81E4C5-CE28-4845-A965-45BA84C3E74D}"/>
              </a:ext>
            </a:extLst>
          </p:cNvPr>
          <p:cNvCxnSpPr/>
          <p:nvPr/>
        </p:nvCxnSpPr>
        <p:spPr>
          <a:xfrm>
            <a:off x="488887" y="5812325"/>
            <a:ext cx="3060071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4FF422-5BA2-4DCC-9B9A-2AE52DA75067}"/>
              </a:ext>
            </a:extLst>
          </p:cNvPr>
          <p:cNvCxnSpPr/>
          <p:nvPr/>
        </p:nvCxnSpPr>
        <p:spPr>
          <a:xfrm flipV="1">
            <a:off x="4010685" y="4164594"/>
            <a:ext cx="0" cy="1249378"/>
          </a:xfrm>
          <a:prstGeom prst="line">
            <a:avLst/>
          </a:prstGeom>
          <a:ln w="5715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2235CF-22C1-4CA2-9EAD-D0E7A5F61E11}"/>
              </a:ext>
            </a:extLst>
          </p:cNvPr>
          <p:cNvCxnSpPr/>
          <p:nvPr/>
        </p:nvCxnSpPr>
        <p:spPr>
          <a:xfrm>
            <a:off x="4101220" y="4246075"/>
            <a:ext cx="1023041" cy="38024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10</cp:revision>
  <dcterms:created xsi:type="dcterms:W3CDTF">2020-12-11T10:07:41Z</dcterms:created>
  <dcterms:modified xsi:type="dcterms:W3CDTF">2020-12-12T06:59:45Z</dcterms:modified>
</cp:coreProperties>
</file>