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685-CF9A-4B6E-9D8B-C2E4E424A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1DCB-74CC-407D-B14F-E885F9BA2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EDE7-27BD-4DD1-83CD-A709C013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4FE1-973B-4956-897A-CF256DD3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48CE-B1EE-416D-9588-AEADD609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9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9E85-5CED-4F9B-BE8E-3EA3A00F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00EAC-1AD8-40DF-8E07-AEB07234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8B3C-2538-411A-8DDE-BEEFCF6F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4993-8D95-4FE0-AFC0-FC59647F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EC1C-946A-40F2-AF36-92BF3AAB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54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279AC-CCB7-4D64-8EAD-F43B4DC81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88F7-EAB9-4C90-AACB-4C33ADA1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B36A-60F3-45BA-8D94-3595F078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3BCC-9A36-4339-8D1A-1977F279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E3C3-F854-43C7-A0CB-57D604E1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552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DF5D-F91E-4612-81C3-ED926A9B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1408-3C14-4F94-9CBC-2A8EA320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CBE5-67A0-4773-BFE0-18DCD4F9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0FF0-A0C8-4DB7-9C34-1D5F0D8B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02E7-47F7-49D2-9CA5-1B508736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994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CD3B-8282-471C-9114-B34C4817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ACEF-3673-4D58-8575-DA2460B7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5C63-D618-4925-A404-73545187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A6D0-B119-465D-B219-6C5AC369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00D7A-084B-4EBE-9DC5-BE37F0CB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772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9-2912-4115-A0DA-AF5E72DD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63A-298B-4C29-A65C-DF30E9A73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53227-B48A-4AE5-88CB-7C65FF1E9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356D-0479-4A62-86A1-B3F9EB51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61952-6E0E-4053-B73D-F4D54CCF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8A267-8A89-4275-AAD9-F8AF15EB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275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C3F-ED56-4C98-8C2D-BA89A0CD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4B45D-2B22-4B26-8BDE-182C2490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E9AA1-E65F-431E-89ED-27B046AFC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E22D8-E6C0-45CC-BCCF-6092333D5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CE359-5F34-4A31-A11B-FFEA9EF0C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8F0D4-E0B4-4FB5-A8E8-DD06C91D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B980E-45D7-4B48-8C77-4B673E6E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AF59F-453C-47C4-84ED-1E7DBF0B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74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363D-238B-495D-806D-134F3D10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0B7B-BF2A-495D-8041-07B0019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C7AFD-250D-4739-BF8B-BBCEFFE5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D6724-ABC8-44BF-9ACB-BEE570ED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20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61D44-626D-4BDA-BFDF-03439665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87791-F824-4B2D-B53C-1CEFCFDD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726A-269F-4769-B99A-F6EA8721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04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326B-2CE3-4F25-8393-B70A5C94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6814-98FA-4BE9-984D-4B953C94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1406D-7718-4CD3-9C57-515AA36E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2DAC3-67CC-4661-A059-51C58861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289C-C2F8-48E6-83C2-4B1D730A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887B6-5985-407B-8179-DB49C9E3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80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623F-2FDB-4E49-93E2-AD9BD9CC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CF87A-92C1-4E2E-B0F5-F78DA5AF2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36C53-E635-4966-AF77-40A5A1AE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3861-C186-4CF6-AC23-5CF64DE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A6FB-89DB-43D0-A588-9A899940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B0F5-2CA3-4FFD-B716-C11EE808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069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A6494-0B8D-4D57-8B70-95EA016B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9C6C-0078-4012-9C32-53FF324F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3404-4BA3-4A18-B2BD-148A2603E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558A-1466-414B-A450-1A47731F7BEF}" type="datetimeFigureOut">
              <a:rPr lang="th-TH" smtClean="0"/>
              <a:t>29/10/64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10B8-15CF-481C-98C6-2FE16BC74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BA9F-A601-40E7-82D0-5C0C00A73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1454-CF9F-4454-B56D-D6BD3B436B8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60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51D4-0951-4FE3-99D8-F3A9AD23B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QUEUE THEORY-PART-2</a:t>
            </a:r>
            <a:endParaRPr lang="th-TH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7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502D-5013-4042-9D9E-217B15E3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Components of Queuing System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39AE4-6D25-41F5-B0F2-7BA46FD0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62" y="1047836"/>
            <a:ext cx="4740876" cy="3319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A09BD1-776D-452B-A5C3-F1DC12E305D1}"/>
              </a:ext>
            </a:extLst>
          </p:cNvPr>
          <p:cNvSpPr txBox="1"/>
          <p:nvPr/>
        </p:nvSpPr>
        <p:spPr>
          <a:xfrm>
            <a:off x="420130" y="1902941"/>
            <a:ext cx="6264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600" dirty="0"/>
              <a:t>Waiting Customers OR Entries</a:t>
            </a:r>
          </a:p>
          <a:p>
            <a:pPr marL="514350" indent="-514350">
              <a:buAutoNum type="arabicParenR"/>
            </a:pPr>
            <a:endParaRPr lang="en-US" sz="3600" dirty="0"/>
          </a:p>
          <a:p>
            <a:pPr marL="514350" indent="-514350">
              <a:buAutoNum type="arabicParenR"/>
            </a:pPr>
            <a:r>
              <a:rPr lang="en-US" sz="3600" dirty="0"/>
              <a:t>Waiting Lines OR Queue</a:t>
            </a:r>
          </a:p>
          <a:p>
            <a:pPr marL="514350" indent="-514350">
              <a:buAutoNum type="arabicParenR"/>
            </a:pPr>
            <a:endParaRPr lang="en-US" sz="3600" dirty="0"/>
          </a:p>
          <a:p>
            <a:pPr marL="514350" indent="-514350">
              <a:buAutoNum type="arabicParenR"/>
            </a:pPr>
            <a:r>
              <a:rPr lang="en-US" sz="3600" dirty="0"/>
              <a:t>Service Facility OR Service Channels</a:t>
            </a:r>
            <a:endParaRPr lang="th-TH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2047FD-4B7D-4965-AA32-28925258A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124" y="4589585"/>
            <a:ext cx="4320746" cy="21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E9EC-5043-47F9-B17D-9B0E5EAC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Service Time of Queue</a:t>
            </a:r>
            <a:endParaRPr lang="th-TH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4DBD-F5C2-4389-AF66-2B9F5579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9" y="1825625"/>
            <a:ext cx="11874842" cy="4351338"/>
          </a:xfrm>
        </p:spPr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difference between completion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and the starting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called the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service time.</a:t>
            </a:r>
          </a:p>
          <a:p>
            <a:endParaRPr lang="en-US" b="1" dirty="0">
              <a:solidFill>
                <a:srgbClr val="5F6368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Example: A patient come in the hospital and join the line (Starting Time). Patient finally checked by Doctor is called Completion time.</a:t>
            </a:r>
          </a:p>
          <a:p>
            <a:endParaRPr lang="en-US" b="1" dirty="0">
              <a:solidFill>
                <a:srgbClr val="5F6368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Service Time = Completion Time (10 pm) – Starting Time (8 pm) = 02 hours (After 02 hours patient check by Doctor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1693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817-8DD4-4349-810D-303D5772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359243"/>
            <a:ext cx="11775989" cy="4817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C00000"/>
                </a:solidFill>
              </a:rPr>
              <a:t>QUIZ-1: Design a Queuing System of Khuzdar Hospital and shows the arrival process of patients, Queue of Patients, Queue Length, Doctors (Servers) and Exit Process.</a:t>
            </a:r>
            <a:endParaRPr lang="th-TH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6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1EB0-70B3-4695-8B32-09EA42F6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SOLUTION OF QUIZ-1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2140D-AEBE-4C85-9816-0D3438CD2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0116"/>
            <a:ext cx="10487025" cy="3352800"/>
          </a:xfrm>
        </p:spPr>
      </p:pic>
    </p:spTree>
    <p:extLst>
      <p:ext uri="{BB962C8B-B14F-4D97-AF65-F5344CB8AC3E}">
        <p14:creationId xmlns:p14="http://schemas.microsoft.com/office/powerpoint/2010/main" val="289313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817-8DD4-4349-810D-303D5772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359243"/>
            <a:ext cx="11775989" cy="481772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C00000"/>
                </a:solidFill>
              </a:rPr>
              <a:t>QUIZ-2: Design a Queuing System of Mechanical system or any manufacturing system and shows the arrival process of patients, Queue of Patients, Queue Length, Doctors (Servers) and Exit Process.</a:t>
            </a:r>
            <a:endParaRPr lang="th-TH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F046-D492-48A5-8A51-CE88D5B5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19" y="365125"/>
            <a:ext cx="11673705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QUIZ-3: Fill the Information Regarding Waiting Line</a:t>
            </a:r>
            <a:endParaRPr lang="th-TH" b="1" dirty="0">
              <a:solidFill>
                <a:srgbClr val="7030A0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F30C12-B99A-4485-9AC3-7D5E2A3CF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56796"/>
              </p:ext>
            </p:extLst>
          </p:nvPr>
        </p:nvGraphicFramePr>
        <p:xfrm>
          <a:off x="349419" y="1920240"/>
          <a:ext cx="11352428" cy="407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38">
                  <a:extLst>
                    <a:ext uri="{9D8B030D-6E8A-4147-A177-3AD203B41FA5}">
                      <a16:colId xmlns:a16="http://schemas.microsoft.com/office/drawing/2014/main" val="446408849"/>
                    </a:ext>
                  </a:extLst>
                </a:gridCol>
                <a:gridCol w="2355676">
                  <a:extLst>
                    <a:ext uri="{9D8B030D-6E8A-4147-A177-3AD203B41FA5}">
                      <a16:colId xmlns:a16="http://schemas.microsoft.com/office/drawing/2014/main" val="2747462593"/>
                    </a:ext>
                  </a:extLst>
                </a:gridCol>
                <a:gridCol w="1734410">
                  <a:extLst>
                    <a:ext uri="{9D8B030D-6E8A-4147-A177-3AD203B41FA5}">
                      <a16:colId xmlns:a16="http://schemas.microsoft.com/office/drawing/2014/main" val="2292347512"/>
                    </a:ext>
                  </a:extLst>
                </a:gridCol>
                <a:gridCol w="3941804">
                  <a:extLst>
                    <a:ext uri="{9D8B030D-6E8A-4147-A177-3AD203B41FA5}">
                      <a16:colId xmlns:a16="http://schemas.microsoft.com/office/drawing/2014/main" val="2499841667"/>
                    </a:ext>
                  </a:extLst>
                </a:gridCol>
              </a:tblGrid>
              <a:tr h="765145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Process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31939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r>
                        <a:rPr lang="en-US" dirty="0"/>
                        <a:t>Doctor’s Clinic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67063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r>
                        <a:rPr lang="en-US" dirty="0"/>
                        <a:t>Bank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13686"/>
                  </a:ext>
                </a:extLst>
              </a:tr>
              <a:tr h="1011233">
                <a:tc>
                  <a:txBody>
                    <a:bodyPr/>
                    <a:lstStyle/>
                    <a:p>
                      <a:r>
                        <a:rPr lang="en-US" dirty="0"/>
                        <a:t>Traffic Intersection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31543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r>
                        <a:rPr lang="en-US" dirty="0"/>
                        <a:t>Assembly Line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5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7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F046-D492-48A5-8A51-CE88D5B5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QUIZ-3: Fill the Information Regarding Waiting Line</a:t>
            </a:r>
            <a:endParaRPr lang="th-T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33F756-37DB-4748-A995-19D471C5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60685"/>
              </p:ext>
            </p:extLst>
          </p:nvPr>
        </p:nvGraphicFramePr>
        <p:xfrm>
          <a:off x="349419" y="1920240"/>
          <a:ext cx="11352428" cy="407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38">
                  <a:extLst>
                    <a:ext uri="{9D8B030D-6E8A-4147-A177-3AD203B41FA5}">
                      <a16:colId xmlns:a16="http://schemas.microsoft.com/office/drawing/2014/main" val="446408849"/>
                    </a:ext>
                  </a:extLst>
                </a:gridCol>
                <a:gridCol w="2355676">
                  <a:extLst>
                    <a:ext uri="{9D8B030D-6E8A-4147-A177-3AD203B41FA5}">
                      <a16:colId xmlns:a16="http://schemas.microsoft.com/office/drawing/2014/main" val="2747462593"/>
                    </a:ext>
                  </a:extLst>
                </a:gridCol>
                <a:gridCol w="1734410">
                  <a:extLst>
                    <a:ext uri="{9D8B030D-6E8A-4147-A177-3AD203B41FA5}">
                      <a16:colId xmlns:a16="http://schemas.microsoft.com/office/drawing/2014/main" val="2292347512"/>
                    </a:ext>
                  </a:extLst>
                </a:gridCol>
                <a:gridCol w="3941804">
                  <a:extLst>
                    <a:ext uri="{9D8B030D-6E8A-4147-A177-3AD203B41FA5}">
                      <a16:colId xmlns:a16="http://schemas.microsoft.com/office/drawing/2014/main" val="2499841667"/>
                    </a:ext>
                  </a:extLst>
                </a:gridCol>
              </a:tblGrid>
              <a:tr h="765145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Process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31939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r>
                        <a:rPr lang="en-US" dirty="0"/>
                        <a:t>Doctor’s Clinic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67063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r>
                        <a:rPr lang="en-US" dirty="0"/>
                        <a:t>Bank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Teller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Deposit </a:t>
                      </a:r>
                      <a:r>
                        <a:rPr lang="en-US" dirty="0" err="1"/>
                        <a:t>etc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13686"/>
                  </a:ext>
                </a:extLst>
              </a:tr>
              <a:tr h="1011233">
                <a:tc>
                  <a:txBody>
                    <a:bodyPr/>
                    <a:lstStyle/>
                    <a:p>
                      <a:r>
                        <a:rPr lang="en-US" dirty="0"/>
                        <a:t>Traffic Intersection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Controlled Passage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31543"/>
                  </a:ext>
                </a:extLst>
              </a:tr>
              <a:tr h="765145">
                <a:tc>
                  <a:txBody>
                    <a:bodyPr/>
                    <a:lstStyle/>
                    <a:p>
                      <a:r>
                        <a:rPr lang="en-US" dirty="0"/>
                        <a:t>Assembly Line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Workers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5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7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QUEUE THEORY-PART-2</vt:lpstr>
      <vt:lpstr>Components of Queuing System</vt:lpstr>
      <vt:lpstr>Service Time of Queue</vt:lpstr>
      <vt:lpstr>PowerPoint Presentation</vt:lpstr>
      <vt:lpstr>SOLUTION OF QUIZ-1</vt:lpstr>
      <vt:lpstr>PowerPoint Presentation</vt:lpstr>
      <vt:lpstr>QUIZ-3: Fill the Information Regarding Waiting Line</vt:lpstr>
      <vt:lpstr>QUIZ-3: Fill the Information Regarding Waiting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THEORY-PART-2</dc:title>
  <dc:creator>Wazir Laghari</dc:creator>
  <cp:lastModifiedBy>Wazir Laghari</cp:lastModifiedBy>
  <cp:revision>2</cp:revision>
  <dcterms:created xsi:type="dcterms:W3CDTF">2021-10-29T14:00:45Z</dcterms:created>
  <dcterms:modified xsi:type="dcterms:W3CDTF">2021-10-29T15:37:38Z</dcterms:modified>
</cp:coreProperties>
</file>