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5595-6BEB-4CD4-BD8C-850F8B569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A20B-5C8B-4978-AB03-74E3D8E6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CC1E-CEC5-4F1E-8B11-849410E2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22E1-EDCC-49D8-9BD2-E621BA5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3DAC-9CCE-4C7C-96E6-9BF0B32F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52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ED7C-58CA-41B7-A966-D562B46A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D0C29-FF80-41D3-8F83-CB50C62A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4F8D-F904-4273-884D-4125A49F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3D63-7D9D-4C18-90AF-CA3B028B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A826-EA46-4DE3-8B4E-F6CABF8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734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6F56F-9C4B-47D1-B006-4C0B04821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4073D-644C-434A-A04B-DCFE495A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31D4-132E-4156-844F-18B67E76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3198-4499-472D-8022-DD33319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A2BA-7669-4D9E-8B50-4DA709DB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060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5057-E56E-466E-93A2-BD20EC50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4B42-28DB-42D4-BF07-0E8B3F5A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0188-E35A-451B-8E1B-D8DA3BA3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EC1C-B4DA-4470-A07F-EB04E1D7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A768-76A4-4184-AF9A-5D5D1593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344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3B0C-332D-455D-8223-4C08EEF5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A828E-9B6A-4FEB-9822-7453E7DC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E608-A9C8-4678-9B2C-27368C7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AF63-E23C-40AD-B956-C6D6661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AA28-FD7B-49BD-9335-14650EAF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03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384-84B0-4DD9-89EB-5D2FF828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7B21-CB14-4F7A-B9CB-36A13342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654EE-C61F-424E-8AB0-D5A386FC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40677-4691-4557-8F3A-54F367B1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6AF4-EDC7-401F-88F3-9CFF48D7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91FA9-A506-493C-A5BD-9B96AC3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5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9A26-EEF1-449F-A9E6-B36D4331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F9EC7-9BDC-4AD5-A921-1A234B97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5E82-74BC-4CF7-948A-5B637DB3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6DC88-C5AB-42E8-9FA6-D59F8035C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339C9-D681-4365-A4DD-67579BB5E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7F4DE-2BB5-4842-B7D3-605A6178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024C2-2FBE-45E4-BF22-E419514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B8DE5-9931-493A-9C6B-51A151B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86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6776-6106-4EE4-A3BD-6636805E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784BE-1528-44EE-87A4-BE8EA655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6D6A-04F4-435B-93FD-DC035486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0A9CF-A232-4680-9D14-9F828C3F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72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72595-0551-4FFA-BE70-BCF42F94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0FE2D-F08D-40AB-93E2-93C05236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3C7AE-9F46-4868-9E34-D675E876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60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7D8B-1528-4888-B9A4-C8DF0E47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31AB-DA50-41FA-AA81-CBD416DC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10E3-1CA7-49F3-8263-635E88EA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D418-773E-4744-9B10-E8D47860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1CE8-F1E4-4712-91F3-CDCAB710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5AF64-A614-44E2-B83B-A693139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82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8F8B-D6A6-41C3-84E4-EA9E9733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A8909-6421-4EC1-9141-993F2876D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5CED0-8859-43B3-B1F2-39D317E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4789-8860-4885-A936-42DB86A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2889B-F6C7-4475-88C8-97F51A1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5D3BF-DC97-41FD-B4CC-6BF2AB3E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0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4F26-BC0B-433C-94CA-CE320538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CA0F-D32E-4B51-B441-9AB4FE02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E32E-A2C5-441F-B693-295102C55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B973-723F-4EB6-AB94-7F85C1555680}" type="datetimeFigureOut">
              <a:rPr lang="th-TH" smtClean="0"/>
              <a:t>08/10/64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BA59-7062-47ED-BBD7-BBE2E7654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40AE-E2AF-4261-A654-37F665F80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24AA-8A9D-4E92-80DC-7F7BE10140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58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A32C41-58A8-4D13-82BB-C8F9DA1E7CEE}"/>
              </a:ext>
            </a:extLst>
          </p:cNvPr>
          <p:cNvSpPr txBox="1">
            <a:spLocks/>
          </p:cNvSpPr>
          <p:nvPr/>
        </p:nvSpPr>
        <p:spPr>
          <a:xfrm>
            <a:off x="370203" y="119545"/>
            <a:ext cx="10907398" cy="658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Q: Find the Stationary Distribution of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1ABBAD-2A72-4BCB-B67D-5AD55308C81C}"/>
                  </a:ext>
                </a:extLst>
              </p:cNvPr>
              <p:cNvSpPr txBox="1"/>
              <p:nvPr/>
            </p:nvSpPr>
            <p:spPr>
              <a:xfrm>
                <a:off x="1034715" y="980625"/>
                <a:ext cx="4507965" cy="1625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1ABBAD-2A72-4BCB-B67D-5AD55308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5" y="980625"/>
                <a:ext cx="4507965" cy="1625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F513749-D420-4E27-B739-D6E7A183ADEB}"/>
              </a:ext>
            </a:extLst>
          </p:cNvPr>
          <p:cNvSpPr txBox="1"/>
          <p:nvPr/>
        </p:nvSpPr>
        <p:spPr>
          <a:xfrm>
            <a:off x="513347" y="2752676"/>
            <a:ext cx="2149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SOLUTION: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5ED57-EE52-4079-819A-742EFF0FBB85}"/>
                  </a:ext>
                </a:extLst>
              </p:cNvPr>
              <p:cNvSpPr txBox="1"/>
              <p:nvPr/>
            </p:nvSpPr>
            <p:spPr>
              <a:xfrm>
                <a:off x="513347" y="4028318"/>
                <a:ext cx="8047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5ED57-EE52-4079-819A-742EFF0FB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" y="4028318"/>
                <a:ext cx="8047396" cy="430887"/>
              </a:xfrm>
              <a:prstGeom prst="rect">
                <a:avLst/>
              </a:prstGeom>
              <a:blipFill>
                <a:blip r:embed="rId3"/>
                <a:stretch>
                  <a:fillRect l="-152" t="-10000" r="-1288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89CF88-451E-4AD5-B12F-5E9E4A639108}"/>
                  </a:ext>
                </a:extLst>
              </p:cNvPr>
              <p:cNvSpPr txBox="1"/>
              <p:nvPr/>
            </p:nvSpPr>
            <p:spPr>
              <a:xfrm>
                <a:off x="256674" y="3236609"/>
                <a:ext cx="56708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𝑢𝑝𝑝𝑜𝑠𝑒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89CF88-451E-4AD5-B12F-5E9E4A63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4" y="3236609"/>
                <a:ext cx="5670884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6C6F5-F706-4BC5-9C68-44E2FCF163AB}"/>
                  </a:ext>
                </a:extLst>
              </p:cNvPr>
              <p:cNvSpPr txBox="1"/>
              <p:nvPr/>
            </p:nvSpPr>
            <p:spPr>
              <a:xfrm>
                <a:off x="633663" y="4580639"/>
                <a:ext cx="8231035" cy="1591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6C6F5-F706-4BC5-9C68-44E2FCF1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" y="4580639"/>
                <a:ext cx="8231035" cy="1591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5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6C6F5-F706-4BC5-9C68-44E2FCF163AB}"/>
                  </a:ext>
                </a:extLst>
              </p:cNvPr>
              <p:cNvSpPr txBox="1"/>
              <p:nvPr/>
            </p:nvSpPr>
            <p:spPr>
              <a:xfrm>
                <a:off x="601578" y="323089"/>
                <a:ext cx="8231035" cy="1591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6C6F5-F706-4BC5-9C68-44E2FCF1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8" y="323089"/>
                <a:ext cx="8231035" cy="1591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1607A-A102-47B9-9043-A51FF0BB4A7C}"/>
                  </a:ext>
                </a:extLst>
              </p:cNvPr>
              <p:cNvSpPr txBox="1"/>
              <p:nvPr/>
            </p:nvSpPr>
            <p:spPr>
              <a:xfrm>
                <a:off x="996043" y="4579095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1607A-A102-47B9-9043-A51FF0BB4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" y="4579095"/>
                <a:ext cx="609600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D9F3D-F53A-402C-ACCA-C59E9FBC5FF0}"/>
                  </a:ext>
                </a:extLst>
              </p:cNvPr>
              <p:cNvSpPr txBox="1"/>
              <p:nvPr/>
            </p:nvSpPr>
            <p:spPr>
              <a:xfrm>
                <a:off x="601577" y="2376478"/>
                <a:ext cx="10316542" cy="2022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  <a:endParaRPr lang="th-T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D9F3D-F53A-402C-ACCA-C59E9FBC5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7" y="2376478"/>
                <a:ext cx="10316542" cy="2022092"/>
              </a:xfrm>
              <a:prstGeom prst="rect">
                <a:avLst/>
              </a:prstGeom>
              <a:blipFill>
                <a:blip r:embed="rId4"/>
                <a:stretch>
                  <a:fillRect l="-2128" t="-78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4D467-5D12-418F-B64D-2A8A7BAEB2D9}"/>
                  </a:ext>
                </a:extLst>
              </p:cNvPr>
              <p:cNvSpPr txBox="1"/>
              <p:nvPr/>
            </p:nvSpPr>
            <p:spPr>
              <a:xfrm>
                <a:off x="1507958" y="5478059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4D467-5D12-418F-B64D-2A8A7BAE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5478059"/>
                <a:ext cx="609600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4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1607A-A102-47B9-9043-A51FF0BB4A7C}"/>
                  </a:ext>
                </a:extLst>
              </p:cNvPr>
              <p:cNvSpPr txBox="1"/>
              <p:nvPr/>
            </p:nvSpPr>
            <p:spPr>
              <a:xfrm>
                <a:off x="304799" y="1244685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1607A-A102-47B9-9043-A51FF0BB4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244685"/>
                <a:ext cx="60960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D9F3D-F53A-402C-ACCA-C59E9FBC5FF0}"/>
                  </a:ext>
                </a:extLst>
              </p:cNvPr>
              <p:cNvSpPr txBox="1"/>
              <p:nvPr/>
            </p:nvSpPr>
            <p:spPr>
              <a:xfrm>
                <a:off x="433135" y="274963"/>
                <a:ext cx="8517203" cy="136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D9F3D-F53A-402C-ACCA-C59E9FBC5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5" y="274963"/>
                <a:ext cx="8517203" cy="136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/>
              <p:nvPr/>
            </p:nvSpPr>
            <p:spPr>
              <a:xfrm>
                <a:off x="915834" y="1953713"/>
                <a:ext cx="818004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34" y="1953713"/>
                <a:ext cx="8180040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76893-B16D-4388-861C-324CBF4166B2}"/>
                  </a:ext>
                </a:extLst>
              </p:cNvPr>
              <p:cNvSpPr txBox="1"/>
              <p:nvPr/>
            </p:nvSpPr>
            <p:spPr>
              <a:xfrm>
                <a:off x="433135" y="2718045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76893-B16D-4388-861C-324CBF41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5" y="2718045"/>
                <a:ext cx="609600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/>
              <p:nvPr/>
            </p:nvSpPr>
            <p:spPr>
              <a:xfrm>
                <a:off x="794082" y="3617009"/>
                <a:ext cx="8550443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2" y="3617009"/>
                <a:ext cx="8550443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BE71E6-39B3-43D8-AA7E-0452733C472D}"/>
                  </a:ext>
                </a:extLst>
              </p:cNvPr>
              <p:cNvSpPr txBox="1"/>
              <p:nvPr/>
            </p:nvSpPr>
            <p:spPr>
              <a:xfrm>
                <a:off x="577513" y="4771434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BE71E6-39B3-43D8-AA7E-0452733C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3" y="4771434"/>
                <a:ext cx="609600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/>
              <p:nvPr/>
            </p:nvSpPr>
            <p:spPr>
              <a:xfrm>
                <a:off x="1251281" y="5660955"/>
                <a:ext cx="8269708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1" y="5660955"/>
                <a:ext cx="8269708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/>
              <p:nvPr/>
            </p:nvSpPr>
            <p:spPr>
              <a:xfrm>
                <a:off x="1355557" y="1086142"/>
                <a:ext cx="717082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086142"/>
                <a:ext cx="7170821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/>
              <p:nvPr/>
            </p:nvSpPr>
            <p:spPr>
              <a:xfrm>
                <a:off x="1355557" y="1997739"/>
                <a:ext cx="703446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997739"/>
                <a:ext cx="703446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/>
              <p:nvPr/>
            </p:nvSpPr>
            <p:spPr>
              <a:xfrm>
                <a:off x="882313" y="2749313"/>
                <a:ext cx="8269708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749313"/>
                <a:ext cx="8269708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C67E0-6E71-419D-A6E5-4CF1F0988476}"/>
                  </a:ext>
                </a:extLst>
              </p:cNvPr>
              <p:cNvSpPr txBox="1"/>
              <p:nvPr/>
            </p:nvSpPr>
            <p:spPr>
              <a:xfrm>
                <a:off x="1355557" y="123008"/>
                <a:ext cx="73232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C67E0-6E71-419D-A6E5-4CF1F098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23008"/>
                <a:ext cx="732322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19310-21BB-4384-A01F-A4252C4011A0}"/>
                  </a:ext>
                </a:extLst>
              </p:cNvPr>
              <p:cNvSpPr txBox="1"/>
              <p:nvPr/>
            </p:nvSpPr>
            <p:spPr>
              <a:xfrm>
                <a:off x="1507956" y="4358273"/>
                <a:ext cx="25667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19310-21BB-4384-A01F-A4252C40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6" y="4358273"/>
                <a:ext cx="25667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D9760A-304D-4820-9CD6-8D18942E6D19}"/>
                  </a:ext>
                </a:extLst>
              </p:cNvPr>
              <p:cNvSpPr txBox="1"/>
              <p:nvPr/>
            </p:nvSpPr>
            <p:spPr>
              <a:xfrm>
                <a:off x="1355557" y="3872470"/>
                <a:ext cx="53099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D9760A-304D-4820-9CD6-8D18942E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3872470"/>
                <a:ext cx="5309938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BCEC64-0AE6-4AD0-A382-986D93EDDD5F}"/>
                  </a:ext>
                </a:extLst>
              </p:cNvPr>
              <p:cNvSpPr txBox="1"/>
              <p:nvPr/>
            </p:nvSpPr>
            <p:spPr>
              <a:xfrm>
                <a:off x="1187115" y="4881493"/>
                <a:ext cx="73392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BCEC64-0AE6-4AD0-A382-986D93ED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115" y="4881493"/>
                <a:ext cx="7339263" cy="523220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2F0C88-29A3-49B3-B800-401FD218C9D6}"/>
                  </a:ext>
                </a:extLst>
              </p:cNvPr>
              <p:cNvSpPr txBox="1"/>
              <p:nvPr/>
            </p:nvSpPr>
            <p:spPr>
              <a:xfrm>
                <a:off x="1355556" y="5441034"/>
                <a:ext cx="10315076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th-TH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2F0C88-29A3-49B3-B800-401FD218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6" y="5441034"/>
                <a:ext cx="1031507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5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/>
              <p:nvPr/>
            </p:nvSpPr>
            <p:spPr>
              <a:xfrm>
                <a:off x="1355557" y="1086142"/>
                <a:ext cx="717082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086142"/>
                <a:ext cx="7170821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/>
              <p:nvPr/>
            </p:nvSpPr>
            <p:spPr>
              <a:xfrm>
                <a:off x="1355557" y="1997739"/>
                <a:ext cx="703446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997739"/>
                <a:ext cx="703446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/>
              <p:nvPr/>
            </p:nvSpPr>
            <p:spPr>
              <a:xfrm>
                <a:off x="882313" y="2749313"/>
                <a:ext cx="8269708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749313"/>
                <a:ext cx="8269708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C67E0-6E71-419D-A6E5-4CF1F0988476}"/>
                  </a:ext>
                </a:extLst>
              </p:cNvPr>
              <p:cNvSpPr txBox="1"/>
              <p:nvPr/>
            </p:nvSpPr>
            <p:spPr>
              <a:xfrm>
                <a:off x="1355557" y="123008"/>
                <a:ext cx="73232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C67E0-6E71-419D-A6E5-4CF1F098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23008"/>
                <a:ext cx="732322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BCEC64-0AE6-4AD0-A382-986D93EDDD5F}"/>
                  </a:ext>
                </a:extLst>
              </p:cNvPr>
              <p:cNvSpPr txBox="1"/>
              <p:nvPr/>
            </p:nvSpPr>
            <p:spPr>
              <a:xfrm>
                <a:off x="1187115" y="3876631"/>
                <a:ext cx="73392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BCEC64-0AE6-4AD0-A382-986D93ED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115" y="3876631"/>
                <a:ext cx="7339263" cy="523220"/>
              </a:xfrm>
              <a:prstGeom prst="rect">
                <a:avLst/>
              </a:prstGeom>
              <a:blipFill>
                <a:blip r:embed="rId6"/>
                <a:stretch>
                  <a:fillRect l="-415" r="-8555"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2F0C88-29A3-49B3-B800-401FD218C9D6}"/>
                  </a:ext>
                </a:extLst>
              </p:cNvPr>
              <p:cNvSpPr txBox="1"/>
              <p:nvPr/>
            </p:nvSpPr>
            <p:spPr>
              <a:xfrm>
                <a:off x="697830" y="4751223"/>
                <a:ext cx="10315076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h-T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h-T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2F0C88-29A3-49B3-B800-401FD218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0" y="4751223"/>
                <a:ext cx="10315076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CACDCA-CF4B-4873-8E3F-082F6C03EA00}"/>
                  </a:ext>
                </a:extLst>
              </p:cNvPr>
              <p:cNvSpPr txBox="1"/>
              <p:nvPr/>
            </p:nvSpPr>
            <p:spPr>
              <a:xfrm>
                <a:off x="8999622" y="1723496"/>
                <a:ext cx="25667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CACDCA-CF4B-4873-8E3F-082F6C03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622" y="1723496"/>
                <a:ext cx="2566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0B398E-1365-4D77-9DF0-5F7310535393}"/>
                  </a:ext>
                </a:extLst>
              </p:cNvPr>
              <p:cNvSpPr txBox="1"/>
              <p:nvPr/>
            </p:nvSpPr>
            <p:spPr>
              <a:xfrm>
                <a:off x="8831179" y="2619874"/>
                <a:ext cx="28394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0B398E-1365-4D77-9DF0-5F731053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79" y="2619874"/>
                <a:ext cx="283945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2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/>
              <p:nvPr/>
            </p:nvSpPr>
            <p:spPr>
              <a:xfrm>
                <a:off x="1355557" y="1086142"/>
                <a:ext cx="717082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8BAB3-E8F1-4B79-B3F7-E8F2F40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086142"/>
                <a:ext cx="7170821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/>
              <p:nvPr/>
            </p:nvSpPr>
            <p:spPr>
              <a:xfrm>
                <a:off x="1355557" y="1997739"/>
                <a:ext cx="703446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E226C6-67AA-46B1-82CC-B3FF4BF4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997739"/>
                <a:ext cx="703446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/>
              <p:nvPr/>
            </p:nvSpPr>
            <p:spPr>
              <a:xfrm>
                <a:off x="882313" y="2749313"/>
                <a:ext cx="8269708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D6F7D-DB85-4921-9A3C-A48483F2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749313"/>
                <a:ext cx="8269708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C67E0-6E71-419D-A6E5-4CF1F0988476}"/>
                  </a:ext>
                </a:extLst>
              </p:cNvPr>
              <p:cNvSpPr txBox="1"/>
              <p:nvPr/>
            </p:nvSpPr>
            <p:spPr>
              <a:xfrm>
                <a:off x="1355557" y="123008"/>
                <a:ext cx="73232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C67E0-6E71-419D-A6E5-4CF1F098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57" y="123008"/>
                <a:ext cx="732322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CACDCA-CF4B-4873-8E3F-082F6C03EA00}"/>
                  </a:ext>
                </a:extLst>
              </p:cNvPr>
              <p:cNvSpPr txBox="1"/>
              <p:nvPr/>
            </p:nvSpPr>
            <p:spPr>
              <a:xfrm>
                <a:off x="9408694" y="1723496"/>
                <a:ext cx="21576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CACDCA-CF4B-4873-8E3F-082F6C03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94" y="1723496"/>
                <a:ext cx="21576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0B398E-1365-4D77-9DF0-5F7310535393}"/>
                  </a:ext>
                </a:extLst>
              </p:cNvPr>
              <p:cNvSpPr txBox="1"/>
              <p:nvPr/>
            </p:nvSpPr>
            <p:spPr>
              <a:xfrm>
                <a:off x="9216189" y="2619874"/>
                <a:ext cx="24544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0B398E-1365-4D77-9DF0-5F731053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189" y="2619874"/>
                <a:ext cx="245444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0D473-D2F2-4725-92CE-B6AED8737C90}"/>
                  </a:ext>
                </a:extLst>
              </p:cNvPr>
              <p:cNvSpPr txBox="1"/>
              <p:nvPr/>
            </p:nvSpPr>
            <p:spPr>
              <a:xfrm>
                <a:off x="9232233" y="3257610"/>
                <a:ext cx="23341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0D473-D2F2-4725-92CE-B6AED873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233" y="3257610"/>
                <a:ext cx="233412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363E21-B9D5-401F-8586-7F109A557703}"/>
                  </a:ext>
                </a:extLst>
              </p:cNvPr>
              <p:cNvSpPr txBox="1"/>
              <p:nvPr/>
            </p:nvSpPr>
            <p:spPr>
              <a:xfrm>
                <a:off x="994611" y="3668005"/>
                <a:ext cx="46121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363E21-B9D5-401F-8586-7F109A557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3668005"/>
                <a:ext cx="461210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B4E580-4FC8-4413-823E-4670A69D3B03}"/>
                  </a:ext>
                </a:extLst>
              </p:cNvPr>
              <p:cNvSpPr txBox="1"/>
              <p:nvPr/>
            </p:nvSpPr>
            <p:spPr>
              <a:xfrm>
                <a:off x="882313" y="4225422"/>
                <a:ext cx="46121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h-T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h-T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B4E580-4FC8-4413-823E-4670A69D3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4225422"/>
                <a:ext cx="461210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A799B2-4B65-40C9-93E8-F4161E8706BB}"/>
                  </a:ext>
                </a:extLst>
              </p:cNvPr>
              <p:cNvSpPr txBox="1"/>
              <p:nvPr/>
            </p:nvSpPr>
            <p:spPr>
              <a:xfrm>
                <a:off x="1074821" y="4924725"/>
                <a:ext cx="252262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A799B2-4B65-40C9-93E8-F4161E870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4924725"/>
                <a:ext cx="2522622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791AD-286B-49D0-A0D2-82008AF2907E}"/>
                  </a:ext>
                </a:extLst>
              </p:cNvPr>
              <p:cNvSpPr txBox="1"/>
              <p:nvPr/>
            </p:nvSpPr>
            <p:spPr>
              <a:xfrm>
                <a:off x="5983703" y="4907831"/>
                <a:ext cx="417897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791AD-286B-49D0-A0D2-82008AF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03" y="4907831"/>
                <a:ext cx="4178972" cy="7371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A83C62-BFD7-4A5C-9773-30D493C3D4E5}"/>
                  </a:ext>
                </a:extLst>
              </p:cNvPr>
              <p:cNvSpPr txBox="1"/>
              <p:nvPr/>
            </p:nvSpPr>
            <p:spPr>
              <a:xfrm>
                <a:off x="1427744" y="5975297"/>
                <a:ext cx="417897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A83C62-BFD7-4A5C-9773-30D493C3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4" y="5975297"/>
                <a:ext cx="4178972" cy="7371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179B38-2BAE-4DEC-8BAC-868C5B719DE4}"/>
                  </a:ext>
                </a:extLst>
              </p:cNvPr>
              <p:cNvSpPr txBox="1"/>
              <p:nvPr/>
            </p:nvSpPr>
            <p:spPr>
              <a:xfrm>
                <a:off x="5983703" y="5997803"/>
                <a:ext cx="417897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179B38-2BAE-4DEC-8BAC-868C5B719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03" y="5997803"/>
                <a:ext cx="4178972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91EB0-325F-4279-89C3-15031BBFD1EB}"/>
              </a:ext>
            </a:extLst>
          </p:cNvPr>
          <p:cNvSpPr/>
          <p:nvPr/>
        </p:nvSpPr>
        <p:spPr>
          <a:xfrm>
            <a:off x="1355557" y="4907830"/>
            <a:ext cx="8662738" cy="182716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3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A799B2-4B65-40C9-93E8-F4161E8706BB}"/>
                  </a:ext>
                </a:extLst>
              </p:cNvPr>
              <p:cNvSpPr txBox="1"/>
              <p:nvPr/>
            </p:nvSpPr>
            <p:spPr>
              <a:xfrm>
                <a:off x="152400" y="312620"/>
                <a:ext cx="252262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A799B2-4B65-40C9-93E8-F4161E870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620"/>
                <a:ext cx="2522622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791AD-286B-49D0-A0D2-82008AF2907E}"/>
                  </a:ext>
                </a:extLst>
              </p:cNvPr>
              <p:cNvSpPr txBox="1"/>
              <p:nvPr/>
            </p:nvSpPr>
            <p:spPr>
              <a:xfrm>
                <a:off x="5061282" y="295726"/>
                <a:ext cx="417897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791AD-286B-49D0-A0D2-82008AF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82" y="295726"/>
                <a:ext cx="4178972" cy="737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A83C62-BFD7-4A5C-9773-30D493C3D4E5}"/>
                  </a:ext>
                </a:extLst>
              </p:cNvPr>
              <p:cNvSpPr txBox="1"/>
              <p:nvPr/>
            </p:nvSpPr>
            <p:spPr>
              <a:xfrm>
                <a:off x="505323" y="1363192"/>
                <a:ext cx="417897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A83C62-BFD7-4A5C-9773-30D493C3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3" y="1363192"/>
                <a:ext cx="4178972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179B38-2BAE-4DEC-8BAC-868C5B719DE4}"/>
                  </a:ext>
                </a:extLst>
              </p:cNvPr>
              <p:cNvSpPr txBox="1"/>
              <p:nvPr/>
            </p:nvSpPr>
            <p:spPr>
              <a:xfrm>
                <a:off x="5061282" y="1385698"/>
                <a:ext cx="417897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th-TH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179B38-2BAE-4DEC-8BAC-868C5B719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82" y="1385698"/>
                <a:ext cx="4178972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91EB0-325F-4279-89C3-15031BBFD1EB}"/>
              </a:ext>
            </a:extLst>
          </p:cNvPr>
          <p:cNvSpPr/>
          <p:nvPr/>
        </p:nvSpPr>
        <p:spPr>
          <a:xfrm>
            <a:off x="433136" y="295725"/>
            <a:ext cx="8662738" cy="182716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630FEB-FA67-4243-BC16-1D4875CD8E63}"/>
                  </a:ext>
                </a:extLst>
              </p:cNvPr>
              <p:cNvSpPr txBox="1"/>
              <p:nvPr/>
            </p:nvSpPr>
            <p:spPr>
              <a:xfrm>
                <a:off x="152400" y="2928743"/>
                <a:ext cx="75718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h-TH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630FEB-FA67-4243-BC16-1D4875CD8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28743"/>
                <a:ext cx="7571874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8CA60E-6EFB-44F4-8EBF-F54AD360EE58}"/>
                  </a:ext>
                </a:extLst>
              </p:cNvPr>
              <p:cNvSpPr txBox="1"/>
              <p:nvPr/>
            </p:nvSpPr>
            <p:spPr>
              <a:xfrm>
                <a:off x="2594809" y="5472302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8CA60E-6EFB-44F4-8EBF-F54AD360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09" y="5472302"/>
                <a:ext cx="6096000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B91056-E3E1-46E4-870A-391300190A3A}"/>
                  </a:ext>
                </a:extLst>
              </p:cNvPr>
              <p:cNvSpPr txBox="1"/>
              <p:nvPr/>
            </p:nvSpPr>
            <p:spPr>
              <a:xfrm>
                <a:off x="2514599" y="456382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𝑒𝑐𝑘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B91056-E3E1-46E4-870A-391300190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99" y="4563821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9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2021-10-08T14:55:22Z</dcterms:created>
  <dcterms:modified xsi:type="dcterms:W3CDTF">2021-10-08T19:17:30Z</dcterms:modified>
</cp:coreProperties>
</file>