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369-F4FA-41C5-A1A7-BBBBB19C34A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E9E-D7EE-4E67-ABC1-221ADD44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369-F4FA-41C5-A1A7-BBBBB19C34A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E9E-D7EE-4E67-ABC1-221ADD44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369-F4FA-41C5-A1A7-BBBBB19C34A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E9E-D7EE-4E67-ABC1-221ADD44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0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369-F4FA-41C5-A1A7-BBBBB19C34A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E9E-D7EE-4E67-ABC1-221ADD44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0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369-F4FA-41C5-A1A7-BBBBB19C34A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E9E-D7EE-4E67-ABC1-221ADD44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369-F4FA-41C5-A1A7-BBBBB19C34A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E9E-D7EE-4E67-ABC1-221ADD44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369-F4FA-41C5-A1A7-BBBBB19C34A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E9E-D7EE-4E67-ABC1-221ADD44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8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369-F4FA-41C5-A1A7-BBBBB19C34A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E9E-D7EE-4E67-ABC1-221ADD44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369-F4FA-41C5-A1A7-BBBBB19C34A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E9E-D7EE-4E67-ABC1-221ADD44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369-F4FA-41C5-A1A7-BBBBB19C34A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E9E-D7EE-4E67-ABC1-221ADD44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369-F4FA-41C5-A1A7-BBBBB19C34A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0E9E-D7EE-4E67-ABC1-221ADD44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2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8369-F4FA-41C5-A1A7-BBBBB19C34A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C0E9E-D7EE-4E67-ABC1-221ADD44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Y7zKS3i4K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481137"/>
            <a:ext cx="82200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1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471487"/>
            <a:ext cx="82391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0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Single Line TO Ground Fault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 any line of 3-phase is short is called as Single-Line-To-Ground 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4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58647" y="290945"/>
            <a:ext cx="2161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Figure Fault occur on Red phase, and than R-phase is short with ground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4" y="891109"/>
            <a:ext cx="9077325" cy="5743575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8271164" y="382385"/>
            <a:ext cx="1695796" cy="939339"/>
          </a:xfrm>
          <a:custGeom>
            <a:avLst/>
            <a:gdLst>
              <a:gd name="connsiteX0" fmla="*/ 33251 w 1695796"/>
              <a:gd name="connsiteY0" fmla="*/ 939339 h 939339"/>
              <a:gd name="connsiteX1" fmla="*/ 16625 w 1695796"/>
              <a:gd name="connsiteY1" fmla="*/ 897775 h 939339"/>
              <a:gd name="connsiteX2" fmla="*/ 8312 w 1695796"/>
              <a:gd name="connsiteY2" fmla="*/ 839586 h 939339"/>
              <a:gd name="connsiteX3" fmla="*/ 0 w 1695796"/>
              <a:gd name="connsiteY3" fmla="*/ 806335 h 939339"/>
              <a:gd name="connsiteX4" fmla="*/ 16625 w 1695796"/>
              <a:gd name="connsiteY4" fmla="*/ 573579 h 939339"/>
              <a:gd name="connsiteX5" fmla="*/ 41563 w 1695796"/>
              <a:gd name="connsiteY5" fmla="*/ 507077 h 939339"/>
              <a:gd name="connsiteX6" fmla="*/ 66501 w 1695796"/>
              <a:gd name="connsiteY6" fmla="*/ 465513 h 939339"/>
              <a:gd name="connsiteX7" fmla="*/ 74814 w 1695796"/>
              <a:gd name="connsiteY7" fmla="*/ 440575 h 939339"/>
              <a:gd name="connsiteX8" fmla="*/ 91440 w 1695796"/>
              <a:gd name="connsiteY8" fmla="*/ 415637 h 939339"/>
              <a:gd name="connsiteX9" fmla="*/ 141316 w 1695796"/>
              <a:gd name="connsiteY9" fmla="*/ 332510 h 939339"/>
              <a:gd name="connsiteX10" fmla="*/ 157941 w 1695796"/>
              <a:gd name="connsiteY10" fmla="*/ 307571 h 939339"/>
              <a:gd name="connsiteX11" fmla="*/ 199505 w 1695796"/>
              <a:gd name="connsiteY11" fmla="*/ 232757 h 939339"/>
              <a:gd name="connsiteX12" fmla="*/ 232756 w 1695796"/>
              <a:gd name="connsiteY12" fmla="*/ 199506 h 939339"/>
              <a:gd name="connsiteX13" fmla="*/ 324196 w 1695796"/>
              <a:gd name="connsiteY13" fmla="*/ 99753 h 939339"/>
              <a:gd name="connsiteX14" fmla="*/ 357447 w 1695796"/>
              <a:gd name="connsiteY14" fmla="*/ 66502 h 939339"/>
              <a:gd name="connsiteX15" fmla="*/ 390698 w 1695796"/>
              <a:gd name="connsiteY15" fmla="*/ 49877 h 939339"/>
              <a:gd name="connsiteX16" fmla="*/ 457200 w 1695796"/>
              <a:gd name="connsiteY16" fmla="*/ 16626 h 939339"/>
              <a:gd name="connsiteX17" fmla="*/ 507076 w 1695796"/>
              <a:gd name="connsiteY17" fmla="*/ 0 h 939339"/>
              <a:gd name="connsiteX18" fmla="*/ 640080 w 1695796"/>
              <a:gd name="connsiteY18" fmla="*/ 8313 h 939339"/>
              <a:gd name="connsiteX19" fmla="*/ 739832 w 1695796"/>
              <a:gd name="connsiteY19" fmla="*/ 49877 h 939339"/>
              <a:gd name="connsiteX20" fmla="*/ 781396 w 1695796"/>
              <a:gd name="connsiteY20" fmla="*/ 66502 h 939339"/>
              <a:gd name="connsiteX21" fmla="*/ 847898 w 1695796"/>
              <a:gd name="connsiteY21" fmla="*/ 91440 h 939339"/>
              <a:gd name="connsiteX22" fmla="*/ 914400 w 1695796"/>
              <a:gd name="connsiteY22" fmla="*/ 133004 h 939339"/>
              <a:gd name="connsiteX23" fmla="*/ 947651 w 1695796"/>
              <a:gd name="connsiteY23" fmla="*/ 141317 h 939339"/>
              <a:gd name="connsiteX24" fmla="*/ 972589 w 1695796"/>
              <a:gd name="connsiteY24" fmla="*/ 157942 h 939339"/>
              <a:gd name="connsiteX25" fmla="*/ 1014152 w 1695796"/>
              <a:gd name="connsiteY25" fmla="*/ 166255 h 939339"/>
              <a:gd name="connsiteX26" fmla="*/ 1130531 w 1695796"/>
              <a:gd name="connsiteY26" fmla="*/ 182880 h 939339"/>
              <a:gd name="connsiteX27" fmla="*/ 1404851 w 1695796"/>
              <a:gd name="connsiteY27" fmla="*/ 174568 h 939339"/>
              <a:gd name="connsiteX28" fmla="*/ 1537854 w 1695796"/>
              <a:gd name="connsiteY28" fmla="*/ 141317 h 939339"/>
              <a:gd name="connsiteX29" fmla="*/ 1587731 w 1695796"/>
              <a:gd name="connsiteY29" fmla="*/ 124691 h 939339"/>
              <a:gd name="connsiteX30" fmla="*/ 1612669 w 1695796"/>
              <a:gd name="connsiteY30" fmla="*/ 116379 h 939339"/>
              <a:gd name="connsiteX31" fmla="*/ 1670858 w 1695796"/>
              <a:gd name="connsiteY31" fmla="*/ 91440 h 939339"/>
              <a:gd name="connsiteX32" fmla="*/ 1695796 w 1695796"/>
              <a:gd name="connsiteY32" fmla="*/ 66502 h 939339"/>
              <a:gd name="connsiteX33" fmla="*/ 1670858 w 1695796"/>
              <a:gd name="connsiteY33" fmla="*/ 58190 h 939339"/>
              <a:gd name="connsiteX34" fmla="*/ 1604356 w 1695796"/>
              <a:gd name="connsiteY34" fmla="*/ 41564 h 939339"/>
              <a:gd name="connsiteX35" fmla="*/ 1687483 w 1695796"/>
              <a:gd name="connsiteY35" fmla="*/ 41564 h 939339"/>
              <a:gd name="connsiteX36" fmla="*/ 1654232 w 1695796"/>
              <a:gd name="connsiteY36" fmla="*/ 99753 h 939339"/>
              <a:gd name="connsiteX37" fmla="*/ 1637607 w 1695796"/>
              <a:gd name="connsiteY37" fmla="*/ 116379 h 939339"/>
              <a:gd name="connsiteX38" fmla="*/ 1620981 w 1695796"/>
              <a:gd name="connsiteY38" fmla="*/ 182880 h 939339"/>
              <a:gd name="connsiteX39" fmla="*/ 1596043 w 1695796"/>
              <a:gd name="connsiteY39" fmla="*/ 266008 h 939339"/>
              <a:gd name="connsiteX40" fmla="*/ 1587731 w 1695796"/>
              <a:gd name="connsiteY40" fmla="*/ 232757 h 939339"/>
              <a:gd name="connsiteX41" fmla="*/ 1571105 w 1695796"/>
              <a:gd name="connsiteY41" fmla="*/ 199506 h 939339"/>
              <a:gd name="connsiteX42" fmla="*/ 1554480 w 1695796"/>
              <a:gd name="connsiteY42" fmla="*/ 99753 h 93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695796" h="939339">
                <a:moveTo>
                  <a:pt x="33251" y="939339"/>
                </a:moveTo>
                <a:cubicBezTo>
                  <a:pt x="27709" y="925484"/>
                  <a:pt x="20244" y="912251"/>
                  <a:pt x="16625" y="897775"/>
                </a:cubicBezTo>
                <a:cubicBezTo>
                  <a:pt x="11873" y="878767"/>
                  <a:pt x="11817" y="858863"/>
                  <a:pt x="8312" y="839586"/>
                </a:cubicBezTo>
                <a:cubicBezTo>
                  <a:pt x="6268" y="828346"/>
                  <a:pt x="2771" y="817419"/>
                  <a:pt x="0" y="806335"/>
                </a:cubicBezTo>
                <a:cubicBezTo>
                  <a:pt x="5542" y="728750"/>
                  <a:pt x="9365" y="651022"/>
                  <a:pt x="16625" y="573579"/>
                </a:cubicBezTo>
                <a:cubicBezTo>
                  <a:pt x="18981" y="548447"/>
                  <a:pt x="29550" y="528701"/>
                  <a:pt x="41563" y="507077"/>
                </a:cubicBezTo>
                <a:cubicBezTo>
                  <a:pt x="49409" y="492953"/>
                  <a:pt x="59275" y="479964"/>
                  <a:pt x="66501" y="465513"/>
                </a:cubicBezTo>
                <a:cubicBezTo>
                  <a:pt x="70420" y="457676"/>
                  <a:pt x="70895" y="448412"/>
                  <a:pt x="74814" y="440575"/>
                </a:cubicBezTo>
                <a:cubicBezTo>
                  <a:pt x="79282" y="431639"/>
                  <a:pt x="86204" y="424146"/>
                  <a:pt x="91440" y="415637"/>
                </a:cubicBezTo>
                <a:cubicBezTo>
                  <a:pt x="108376" y="388117"/>
                  <a:pt x="124381" y="360031"/>
                  <a:pt x="141316" y="332510"/>
                </a:cubicBezTo>
                <a:cubicBezTo>
                  <a:pt x="146552" y="324001"/>
                  <a:pt x="153473" y="316507"/>
                  <a:pt x="157941" y="307571"/>
                </a:cubicBezTo>
                <a:cubicBezTo>
                  <a:pt x="167299" y="288857"/>
                  <a:pt x="183346" y="251610"/>
                  <a:pt x="199505" y="232757"/>
                </a:cubicBezTo>
                <a:cubicBezTo>
                  <a:pt x="209706" y="220856"/>
                  <a:pt x="222342" y="211221"/>
                  <a:pt x="232756" y="199506"/>
                </a:cubicBezTo>
                <a:cubicBezTo>
                  <a:pt x="333529" y="86136"/>
                  <a:pt x="175562" y="248387"/>
                  <a:pt x="324196" y="99753"/>
                </a:cubicBezTo>
                <a:cubicBezTo>
                  <a:pt x="335280" y="88669"/>
                  <a:pt x="343427" y="73512"/>
                  <a:pt x="357447" y="66502"/>
                </a:cubicBezTo>
                <a:cubicBezTo>
                  <a:pt x="368531" y="60960"/>
                  <a:pt x="379939" y="56025"/>
                  <a:pt x="390698" y="49877"/>
                </a:cubicBezTo>
                <a:cubicBezTo>
                  <a:pt x="439222" y="22149"/>
                  <a:pt x="389676" y="41180"/>
                  <a:pt x="457200" y="16626"/>
                </a:cubicBezTo>
                <a:cubicBezTo>
                  <a:pt x="473670" y="10637"/>
                  <a:pt x="507076" y="0"/>
                  <a:pt x="507076" y="0"/>
                </a:cubicBezTo>
                <a:cubicBezTo>
                  <a:pt x="551411" y="2771"/>
                  <a:pt x="596066" y="2311"/>
                  <a:pt x="640080" y="8313"/>
                </a:cubicBezTo>
                <a:cubicBezTo>
                  <a:pt x="674625" y="13024"/>
                  <a:pt x="709246" y="35974"/>
                  <a:pt x="739832" y="49877"/>
                </a:cubicBezTo>
                <a:cubicBezTo>
                  <a:pt x="753416" y="56052"/>
                  <a:pt x="767760" y="60442"/>
                  <a:pt x="781396" y="66502"/>
                </a:cubicBezTo>
                <a:cubicBezTo>
                  <a:pt x="837288" y="91343"/>
                  <a:pt x="791172" y="77260"/>
                  <a:pt x="847898" y="91440"/>
                </a:cubicBezTo>
                <a:cubicBezTo>
                  <a:pt x="874055" y="111058"/>
                  <a:pt x="883969" y="121592"/>
                  <a:pt x="914400" y="133004"/>
                </a:cubicBezTo>
                <a:cubicBezTo>
                  <a:pt x="925097" y="137015"/>
                  <a:pt x="936567" y="138546"/>
                  <a:pt x="947651" y="141317"/>
                </a:cubicBezTo>
                <a:cubicBezTo>
                  <a:pt x="955964" y="146859"/>
                  <a:pt x="963235" y="154434"/>
                  <a:pt x="972589" y="157942"/>
                </a:cubicBezTo>
                <a:cubicBezTo>
                  <a:pt x="985818" y="162903"/>
                  <a:pt x="1000165" y="164257"/>
                  <a:pt x="1014152" y="166255"/>
                </a:cubicBezTo>
                <a:cubicBezTo>
                  <a:pt x="1152399" y="186005"/>
                  <a:pt x="1036552" y="164086"/>
                  <a:pt x="1130531" y="182880"/>
                </a:cubicBezTo>
                <a:cubicBezTo>
                  <a:pt x="1221971" y="180109"/>
                  <a:pt x="1313591" y="180935"/>
                  <a:pt x="1404851" y="174568"/>
                </a:cubicBezTo>
                <a:cubicBezTo>
                  <a:pt x="1455591" y="171028"/>
                  <a:pt x="1491913" y="156631"/>
                  <a:pt x="1537854" y="141317"/>
                </a:cubicBezTo>
                <a:lnTo>
                  <a:pt x="1587731" y="124691"/>
                </a:lnTo>
                <a:cubicBezTo>
                  <a:pt x="1596044" y="121920"/>
                  <a:pt x="1604832" y="120298"/>
                  <a:pt x="1612669" y="116379"/>
                </a:cubicBezTo>
                <a:cubicBezTo>
                  <a:pt x="1653757" y="95834"/>
                  <a:pt x="1634164" y="103672"/>
                  <a:pt x="1670858" y="91440"/>
                </a:cubicBezTo>
                <a:cubicBezTo>
                  <a:pt x="1679171" y="83127"/>
                  <a:pt x="1695796" y="78258"/>
                  <a:pt x="1695796" y="66502"/>
                </a:cubicBezTo>
                <a:cubicBezTo>
                  <a:pt x="1695796" y="57740"/>
                  <a:pt x="1679312" y="60495"/>
                  <a:pt x="1670858" y="58190"/>
                </a:cubicBezTo>
                <a:cubicBezTo>
                  <a:pt x="1648814" y="52178"/>
                  <a:pt x="1627029" y="44398"/>
                  <a:pt x="1604356" y="41564"/>
                </a:cubicBezTo>
                <a:cubicBezTo>
                  <a:pt x="1488287" y="27055"/>
                  <a:pt x="1515549" y="32012"/>
                  <a:pt x="1687483" y="41564"/>
                </a:cubicBezTo>
                <a:cubicBezTo>
                  <a:pt x="1676103" y="64325"/>
                  <a:pt x="1669901" y="80166"/>
                  <a:pt x="1654232" y="99753"/>
                </a:cubicBezTo>
                <a:cubicBezTo>
                  <a:pt x="1649336" y="105873"/>
                  <a:pt x="1643149" y="110837"/>
                  <a:pt x="1637607" y="116379"/>
                </a:cubicBezTo>
                <a:cubicBezTo>
                  <a:pt x="1632065" y="138546"/>
                  <a:pt x="1628206" y="161203"/>
                  <a:pt x="1620981" y="182880"/>
                </a:cubicBezTo>
                <a:cubicBezTo>
                  <a:pt x="1600743" y="243596"/>
                  <a:pt x="1608607" y="215755"/>
                  <a:pt x="1596043" y="266008"/>
                </a:cubicBezTo>
                <a:cubicBezTo>
                  <a:pt x="1593272" y="254924"/>
                  <a:pt x="1591742" y="243454"/>
                  <a:pt x="1587731" y="232757"/>
                </a:cubicBezTo>
                <a:cubicBezTo>
                  <a:pt x="1583380" y="221154"/>
                  <a:pt x="1575024" y="211262"/>
                  <a:pt x="1571105" y="199506"/>
                </a:cubicBezTo>
                <a:cubicBezTo>
                  <a:pt x="1551792" y="141567"/>
                  <a:pt x="1554480" y="146484"/>
                  <a:pt x="1554480" y="997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645236" y="1438102"/>
            <a:ext cx="1762299" cy="698269"/>
          </a:xfrm>
          <a:custGeom>
            <a:avLst/>
            <a:gdLst>
              <a:gd name="connsiteX0" fmla="*/ 0 w 1762299"/>
              <a:gd name="connsiteY0" fmla="*/ 698269 h 698269"/>
              <a:gd name="connsiteX1" fmla="*/ 16626 w 1762299"/>
              <a:gd name="connsiteY1" fmla="*/ 656705 h 698269"/>
              <a:gd name="connsiteX2" fmla="*/ 58189 w 1762299"/>
              <a:gd name="connsiteY2" fmla="*/ 598516 h 698269"/>
              <a:gd name="connsiteX3" fmla="*/ 99753 w 1762299"/>
              <a:gd name="connsiteY3" fmla="*/ 540327 h 698269"/>
              <a:gd name="connsiteX4" fmla="*/ 133004 w 1762299"/>
              <a:gd name="connsiteY4" fmla="*/ 507076 h 698269"/>
              <a:gd name="connsiteX5" fmla="*/ 149629 w 1762299"/>
              <a:gd name="connsiteY5" fmla="*/ 482138 h 698269"/>
              <a:gd name="connsiteX6" fmla="*/ 174568 w 1762299"/>
              <a:gd name="connsiteY6" fmla="*/ 457200 h 698269"/>
              <a:gd name="connsiteX7" fmla="*/ 257695 w 1762299"/>
              <a:gd name="connsiteY7" fmla="*/ 357447 h 698269"/>
              <a:gd name="connsiteX8" fmla="*/ 307571 w 1762299"/>
              <a:gd name="connsiteY8" fmla="*/ 290945 h 698269"/>
              <a:gd name="connsiteX9" fmla="*/ 357448 w 1762299"/>
              <a:gd name="connsiteY9" fmla="*/ 241069 h 698269"/>
              <a:gd name="connsiteX10" fmla="*/ 440575 w 1762299"/>
              <a:gd name="connsiteY10" fmla="*/ 141316 h 698269"/>
              <a:gd name="connsiteX11" fmla="*/ 473826 w 1762299"/>
              <a:gd name="connsiteY11" fmla="*/ 108065 h 698269"/>
              <a:gd name="connsiteX12" fmla="*/ 498764 w 1762299"/>
              <a:gd name="connsiteY12" fmla="*/ 83127 h 698269"/>
              <a:gd name="connsiteX13" fmla="*/ 573579 w 1762299"/>
              <a:gd name="connsiteY13" fmla="*/ 41563 h 698269"/>
              <a:gd name="connsiteX14" fmla="*/ 631768 w 1762299"/>
              <a:gd name="connsiteY14" fmla="*/ 24938 h 698269"/>
              <a:gd name="connsiteX15" fmla="*/ 806335 w 1762299"/>
              <a:gd name="connsiteY15" fmla="*/ 33251 h 698269"/>
              <a:gd name="connsiteX16" fmla="*/ 831273 w 1762299"/>
              <a:gd name="connsiteY16" fmla="*/ 41563 h 698269"/>
              <a:gd name="connsiteX17" fmla="*/ 939339 w 1762299"/>
              <a:gd name="connsiteY17" fmla="*/ 49876 h 698269"/>
              <a:gd name="connsiteX18" fmla="*/ 1105593 w 1762299"/>
              <a:gd name="connsiteY18" fmla="*/ 66502 h 698269"/>
              <a:gd name="connsiteX19" fmla="*/ 1130531 w 1762299"/>
              <a:gd name="connsiteY19" fmla="*/ 74814 h 698269"/>
              <a:gd name="connsiteX20" fmla="*/ 1180408 w 1762299"/>
              <a:gd name="connsiteY20" fmla="*/ 83127 h 698269"/>
              <a:gd name="connsiteX21" fmla="*/ 1246909 w 1762299"/>
              <a:gd name="connsiteY21" fmla="*/ 108065 h 698269"/>
              <a:gd name="connsiteX22" fmla="*/ 1288473 w 1762299"/>
              <a:gd name="connsiteY22" fmla="*/ 133003 h 698269"/>
              <a:gd name="connsiteX23" fmla="*/ 1330037 w 1762299"/>
              <a:gd name="connsiteY23" fmla="*/ 141316 h 698269"/>
              <a:gd name="connsiteX24" fmla="*/ 1413164 w 1762299"/>
              <a:gd name="connsiteY24" fmla="*/ 157942 h 698269"/>
              <a:gd name="connsiteX25" fmla="*/ 1504604 w 1762299"/>
              <a:gd name="connsiteY25" fmla="*/ 149629 h 698269"/>
              <a:gd name="connsiteX26" fmla="*/ 1571106 w 1762299"/>
              <a:gd name="connsiteY26" fmla="*/ 133003 h 698269"/>
              <a:gd name="connsiteX27" fmla="*/ 1604357 w 1762299"/>
              <a:gd name="connsiteY27" fmla="*/ 124691 h 698269"/>
              <a:gd name="connsiteX28" fmla="*/ 1662546 w 1762299"/>
              <a:gd name="connsiteY28" fmla="*/ 91440 h 698269"/>
              <a:gd name="connsiteX29" fmla="*/ 1679171 w 1762299"/>
              <a:gd name="connsiteY29" fmla="*/ 74814 h 698269"/>
              <a:gd name="connsiteX30" fmla="*/ 1670859 w 1762299"/>
              <a:gd name="connsiteY30" fmla="*/ 49876 h 698269"/>
              <a:gd name="connsiteX31" fmla="*/ 1637608 w 1762299"/>
              <a:gd name="connsiteY31" fmla="*/ 33251 h 698269"/>
              <a:gd name="connsiteX32" fmla="*/ 1562793 w 1762299"/>
              <a:gd name="connsiteY32" fmla="*/ 0 h 698269"/>
              <a:gd name="connsiteX33" fmla="*/ 1587731 w 1762299"/>
              <a:gd name="connsiteY33" fmla="*/ 8313 h 698269"/>
              <a:gd name="connsiteX34" fmla="*/ 1645920 w 1762299"/>
              <a:gd name="connsiteY34" fmla="*/ 16625 h 698269"/>
              <a:gd name="connsiteX35" fmla="*/ 1762299 w 1762299"/>
              <a:gd name="connsiteY35" fmla="*/ 41563 h 698269"/>
              <a:gd name="connsiteX36" fmla="*/ 1729048 w 1762299"/>
              <a:gd name="connsiteY36" fmla="*/ 99753 h 698269"/>
              <a:gd name="connsiteX37" fmla="*/ 1645920 w 1762299"/>
              <a:gd name="connsiteY37" fmla="*/ 174567 h 698269"/>
              <a:gd name="connsiteX38" fmla="*/ 1612669 w 1762299"/>
              <a:gd name="connsiteY38" fmla="*/ 207818 h 698269"/>
              <a:gd name="connsiteX39" fmla="*/ 1596044 w 1762299"/>
              <a:gd name="connsiteY39" fmla="*/ 232756 h 698269"/>
              <a:gd name="connsiteX40" fmla="*/ 1596044 w 1762299"/>
              <a:gd name="connsiteY40" fmla="*/ 33251 h 6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62299" h="698269">
                <a:moveTo>
                  <a:pt x="0" y="698269"/>
                </a:moveTo>
                <a:cubicBezTo>
                  <a:pt x="5542" y="684414"/>
                  <a:pt x="9953" y="670052"/>
                  <a:pt x="16626" y="656705"/>
                </a:cubicBezTo>
                <a:cubicBezTo>
                  <a:pt x="23157" y="643644"/>
                  <a:pt x="51913" y="607303"/>
                  <a:pt x="58189" y="598516"/>
                </a:cubicBezTo>
                <a:cubicBezTo>
                  <a:pt x="75426" y="574384"/>
                  <a:pt x="78630" y="564467"/>
                  <a:pt x="99753" y="540327"/>
                </a:cubicBezTo>
                <a:cubicBezTo>
                  <a:pt x="110075" y="528531"/>
                  <a:pt x="122803" y="518977"/>
                  <a:pt x="133004" y="507076"/>
                </a:cubicBezTo>
                <a:cubicBezTo>
                  <a:pt x="139506" y="499491"/>
                  <a:pt x="143233" y="489813"/>
                  <a:pt x="149629" y="482138"/>
                </a:cubicBezTo>
                <a:cubicBezTo>
                  <a:pt x="157155" y="473107"/>
                  <a:pt x="167042" y="466231"/>
                  <a:pt x="174568" y="457200"/>
                </a:cubicBezTo>
                <a:cubicBezTo>
                  <a:pt x="268012" y="345068"/>
                  <a:pt x="199984" y="415158"/>
                  <a:pt x="257695" y="357447"/>
                </a:cubicBezTo>
                <a:cubicBezTo>
                  <a:pt x="287971" y="296893"/>
                  <a:pt x="257157" y="349761"/>
                  <a:pt x="307571" y="290945"/>
                </a:cubicBezTo>
                <a:cubicBezTo>
                  <a:pt x="351329" y="239894"/>
                  <a:pt x="289236" y="292227"/>
                  <a:pt x="357448" y="241069"/>
                </a:cubicBezTo>
                <a:cubicBezTo>
                  <a:pt x="388093" y="179778"/>
                  <a:pt x="365311" y="216580"/>
                  <a:pt x="440575" y="141316"/>
                </a:cubicBezTo>
                <a:lnTo>
                  <a:pt x="473826" y="108065"/>
                </a:lnTo>
                <a:cubicBezTo>
                  <a:pt x="482139" y="99752"/>
                  <a:pt x="488683" y="89175"/>
                  <a:pt x="498764" y="83127"/>
                </a:cubicBezTo>
                <a:cubicBezTo>
                  <a:pt x="525032" y="67367"/>
                  <a:pt x="545758" y="53486"/>
                  <a:pt x="573579" y="41563"/>
                </a:cubicBezTo>
                <a:cubicBezTo>
                  <a:pt x="590269" y="34410"/>
                  <a:pt x="614903" y="29154"/>
                  <a:pt x="631768" y="24938"/>
                </a:cubicBezTo>
                <a:cubicBezTo>
                  <a:pt x="689957" y="27709"/>
                  <a:pt x="748281" y="28413"/>
                  <a:pt x="806335" y="33251"/>
                </a:cubicBezTo>
                <a:cubicBezTo>
                  <a:pt x="815067" y="33979"/>
                  <a:pt x="822578" y="40476"/>
                  <a:pt x="831273" y="41563"/>
                </a:cubicBezTo>
                <a:cubicBezTo>
                  <a:pt x="867122" y="46044"/>
                  <a:pt x="903317" y="47105"/>
                  <a:pt x="939339" y="49876"/>
                </a:cubicBezTo>
                <a:cubicBezTo>
                  <a:pt x="1045280" y="71065"/>
                  <a:pt x="897428" y="43373"/>
                  <a:pt x="1105593" y="66502"/>
                </a:cubicBezTo>
                <a:cubicBezTo>
                  <a:pt x="1114302" y="67470"/>
                  <a:pt x="1121977" y="72913"/>
                  <a:pt x="1130531" y="74814"/>
                </a:cubicBezTo>
                <a:cubicBezTo>
                  <a:pt x="1146985" y="78470"/>
                  <a:pt x="1163880" y="79821"/>
                  <a:pt x="1180408" y="83127"/>
                </a:cubicBezTo>
                <a:cubicBezTo>
                  <a:pt x="1213052" y="89656"/>
                  <a:pt x="1217138" y="91526"/>
                  <a:pt x="1246909" y="108065"/>
                </a:cubicBezTo>
                <a:cubicBezTo>
                  <a:pt x="1261033" y="115912"/>
                  <a:pt x="1273471" y="127002"/>
                  <a:pt x="1288473" y="133003"/>
                </a:cubicBezTo>
                <a:cubicBezTo>
                  <a:pt x="1301592" y="138250"/>
                  <a:pt x="1316244" y="138251"/>
                  <a:pt x="1330037" y="141316"/>
                </a:cubicBezTo>
                <a:cubicBezTo>
                  <a:pt x="1404442" y="157851"/>
                  <a:pt x="1315428" y="141652"/>
                  <a:pt x="1413164" y="157942"/>
                </a:cubicBezTo>
                <a:cubicBezTo>
                  <a:pt x="1443644" y="155171"/>
                  <a:pt x="1474373" y="154402"/>
                  <a:pt x="1504604" y="149629"/>
                </a:cubicBezTo>
                <a:cubicBezTo>
                  <a:pt x="1527174" y="146065"/>
                  <a:pt x="1548939" y="138545"/>
                  <a:pt x="1571106" y="133003"/>
                </a:cubicBezTo>
                <a:lnTo>
                  <a:pt x="1604357" y="124691"/>
                </a:lnTo>
                <a:cubicBezTo>
                  <a:pt x="1627108" y="113315"/>
                  <a:pt x="1642967" y="107104"/>
                  <a:pt x="1662546" y="91440"/>
                </a:cubicBezTo>
                <a:cubicBezTo>
                  <a:pt x="1668666" y="86544"/>
                  <a:pt x="1673629" y="80356"/>
                  <a:pt x="1679171" y="74814"/>
                </a:cubicBezTo>
                <a:cubicBezTo>
                  <a:pt x="1676400" y="66501"/>
                  <a:pt x="1677055" y="56072"/>
                  <a:pt x="1670859" y="49876"/>
                </a:cubicBezTo>
                <a:cubicBezTo>
                  <a:pt x="1662097" y="41114"/>
                  <a:pt x="1648116" y="39819"/>
                  <a:pt x="1637608" y="33251"/>
                </a:cubicBezTo>
                <a:cubicBezTo>
                  <a:pt x="1601448" y="10651"/>
                  <a:pt x="1609382" y="0"/>
                  <a:pt x="1562793" y="0"/>
                </a:cubicBezTo>
                <a:cubicBezTo>
                  <a:pt x="1554031" y="0"/>
                  <a:pt x="1579139" y="6595"/>
                  <a:pt x="1587731" y="8313"/>
                </a:cubicBezTo>
                <a:cubicBezTo>
                  <a:pt x="1606944" y="12155"/>
                  <a:pt x="1626524" y="13854"/>
                  <a:pt x="1645920" y="16625"/>
                </a:cubicBezTo>
                <a:cubicBezTo>
                  <a:pt x="1716990" y="40316"/>
                  <a:pt x="1678407" y="31077"/>
                  <a:pt x="1762299" y="41563"/>
                </a:cubicBezTo>
                <a:cubicBezTo>
                  <a:pt x="1753700" y="58761"/>
                  <a:pt x="1742473" y="84650"/>
                  <a:pt x="1729048" y="99753"/>
                </a:cubicBezTo>
                <a:cubicBezTo>
                  <a:pt x="1655041" y="183011"/>
                  <a:pt x="1706427" y="121624"/>
                  <a:pt x="1645920" y="174567"/>
                </a:cubicBezTo>
                <a:cubicBezTo>
                  <a:pt x="1634124" y="184889"/>
                  <a:pt x="1621364" y="194776"/>
                  <a:pt x="1612669" y="207818"/>
                </a:cubicBezTo>
                <a:cubicBezTo>
                  <a:pt x="1607127" y="216131"/>
                  <a:pt x="1596991" y="242702"/>
                  <a:pt x="1596044" y="232756"/>
                </a:cubicBezTo>
                <a:cubicBezTo>
                  <a:pt x="1589739" y="166554"/>
                  <a:pt x="1596044" y="99753"/>
                  <a:pt x="1596044" y="332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82370" y="197719"/>
            <a:ext cx="4874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https://www.youtube.com/watch?v=zY7zKS3i4K0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355" y="2335876"/>
            <a:ext cx="3624349" cy="4137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1" y="631768"/>
            <a:ext cx="8280861" cy="59436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4023360" y="822960"/>
            <a:ext cx="5398014" cy="5561215"/>
          </a:xfrm>
          <a:custGeom>
            <a:avLst/>
            <a:gdLst>
              <a:gd name="connsiteX0" fmla="*/ 0 w 5398014"/>
              <a:gd name="connsiteY0" fmla="*/ 232756 h 5561215"/>
              <a:gd name="connsiteX1" fmla="*/ 16625 w 5398014"/>
              <a:gd name="connsiteY1" fmla="*/ 191193 h 5561215"/>
              <a:gd name="connsiteX2" fmla="*/ 41564 w 5398014"/>
              <a:gd name="connsiteY2" fmla="*/ 166255 h 5561215"/>
              <a:gd name="connsiteX3" fmla="*/ 99753 w 5398014"/>
              <a:gd name="connsiteY3" fmla="*/ 133004 h 5561215"/>
              <a:gd name="connsiteX4" fmla="*/ 141316 w 5398014"/>
              <a:gd name="connsiteY4" fmla="*/ 108065 h 5561215"/>
              <a:gd name="connsiteX5" fmla="*/ 241069 w 5398014"/>
              <a:gd name="connsiteY5" fmla="*/ 58189 h 5561215"/>
              <a:gd name="connsiteX6" fmla="*/ 282633 w 5398014"/>
              <a:gd name="connsiteY6" fmla="*/ 41564 h 5561215"/>
              <a:gd name="connsiteX7" fmla="*/ 307571 w 5398014"/>
              <a:gd name="connsiteY7" fmla="*/ 24938 h 5561215"/>
              <a:gd name="connsiteX8" fmla="*/ 357447 w 5398014"/>
              <a:gd name="connsiteY8" fmla="*/ 16625 h 5561215"/>
              <a:gd name="connsiteX9" fmla="*/ 407324 w 5398014"/>
              <a:gd name="connsiteY9" fmla="*/ 0 h 5561215"/>
              <a:gd name="connsiteX10" fmla="*/ 523702 w 5398014"/>
              <a:gd name="connsiteY10" fmla="*/ 8313 h 5561215"/>
              <a:gd name="connsiteX11" fmla="*/ 615142 w 5398014"/>
              <a:gd name="connsiteY11" fmla="*/ 74815 h 5561215"/>
              <a:gd name="connsiteX12" fmla="*/ 656705 w 5398014"/>
              <a:gd name="connsiteY12" fmla="*/ 99753 h 5561215"/>
              <a:gd name="connsiteX13" fmla="*/ 756458 w 5398014"/>
              <a:gd name="connsiteY13" fmla="*/ 166255 h 5561215"/>
              <a:gd name="connsiteX14" fmla="*/ 881149 w 5398014"/>
              <a:gd name="connsiteY14" fmla="*/ 241069 h 5561215"/>
              <a:gd name="connsiteX15" fmla="*/ 931025 w 5398014"/>
              <a:gd name="connsiteY15" fmla="*/ 274320 h 5561215"/>
              <a:gd name="connsiteX16" fmla="*/ 955964 w 5398014"/>
              <a:gd name="connsiteY16" fmla="*/ 307571 h 5561215"/>
              <a:gd name="connsiteX17" fmla="*/ 997527 w 5398014"/>
              <a:gd name="connsiteY17" fmla="*/ 340822 h 5561215"/>
              <a:gd name="connsiteX18" fmla="*/ 1047404 w 5398014"/>
              <a:gd name="connsiteY18" fmla="*/ 382385 h 5561215"/>
              <a:gd name="connsiteX19" fmla="*/ 1080655 w 5398014"/>
              <a:gd name="connsiteY19" fmla="*/ 432262 h 5561215"/>
              <a:gd name="connsiteX20" fmla="*/ 1105593 w 5398014"/>
              <a:gd name="connsiteY20" fmla="*/ 490451 h 5561215"/>
              <a:gd name="connsiteX21" fmla="*/ 1113905 w 5398014"/>
              <a:gd name="connsiteY21" fmla="*/ 606829 h 5561215"/>
              <a:gd name="connsiteX22" fmla="*/ 1122218 w 5398014"/>
              <a:gd name="connsiteY22" fmla="*/ 640080 h 5561215"/>
              <a:gd name="connsiteX23" fmla="*/ 1113905 w 5398014"/>
              <a:gd name="connsiteY23" fmla="*/ 906087 h 5561215"/>
              <a:gd name="connsiteX24" fmla="*/ 1097280 w 5398014"/>
              <a:gd name="connsiteY24" fmla="*/ 947651 h 5561215"/>
              <a:gd name="connsiteX25" fmla="*/ 1088967 w 5398014"/>
              <a:gd name="connsiteY25" fmla="*/ 989215 h 5561215"/>
              <a:gd name="connsiteX26" fmla="*/ 1080655 w 5398014"/>
              <a:gd name="connsiteY26" fmla="*/ 1022465 h 5561215"/>
              <a:gd name="connsiteX27" fmla="*/ 1064029 w 5398014"/>
              <a:gd name="connsiteY27" fmla="*/ 1072342 h 5561215"/>
              <a:gd name="connsiteX28" fmla="*/ 1055716 w 5398014"/>
              <a:gd name="connsiteY28" fmla="*/ 1105593 h 5561215"/>
              <a:gd name="connsiteX29" fmla="*/ 1022465 w 5398014"/>
              <a:gd name="connsiteY29" fmla="*/ 1180407 h 5561215"/>
              <a:gd name="connsiteX30" fmla="*/ 1014153 w 5398014"/>
              <a:gd name="connsiteY30" fmla="*/ 1230284 h 5561215"/>
              <a:gd name="connsiteX31" fmla="*/ 997527 w 5398014"/>
              <a:gd name="connsiteY31" fmla="*/ 1271847 h 5561215"/>
              <a:gd name="connsiteX32" fmla="*/ 972589 w 5398014"/>
              <a:gd name="connsiteY32" fmla="*/ 1379913 h 5561215"/>
              <a:gd name="connsiteX33" fmla="*/ 964276 w 5398014"/>
              <a:gd name="connsiteY33" fmla="*/ 1471353 h 5561215"/>
              <a:gd name="connsiteX34" fmla="*/ 955964 w 5398014"/>
              <a:gd name="connsiteY34" fmla="*/ 1521229 h 5561215"/>
              <a:gd name="connsiteX35" fmla="*/ 964276 w 5398014"/>
              <a:gd name="connsiteY35" fmla="*/ 1753985 h 5561215"/>
              <a:gd name="connsiteX36" fmla="*/ 972589 w 5398014"/>
              <a:gd name="connsiteY36" fmla="*/ 1778924 h 5561215"/>
              <a:gd name="connsiteX37" fmla="*/ 989215 w 5398014"/>
              <a:gd name="connsiteY37" fmla="*/ 1820487 h 5561215"/>
              <a:gd name="connsiteX38" fmla="*/ 1030778 w 5398014"/>
              <a:gd name="connsiteY38" fmla="*/ 1870364 h 5561215"/>
              <a:gd name="connsiteX39" fmla="*/ 1055716 w 5398014"/>
              <a:gd name="connsiteY39" fmla="*/ 1903615 h 5561215"/>
              <a:gd name="connsiteX40" fmla="*/ 1097280 w 5398014"/>
              <a:gd name="connsiteY40" fmla="*/ 1961804 h 5561215"/>
              <a:gd name="connsiteX41" fmla="*/ 1138844 w 5398014"/>
              <a:gd name="connsiteY41" fmla="*/ 1995055 h 5561215"/>
              <a:gd name="connsiteX42" fmla="*/ 1180407 w 5398014"/>
              <a:gd name="connsiteY42" fmla="*/ 2028305 h 5561215"/>
              <a:gd name="connsiteX43" fmla="*/ 1205345 w 5398014"/>
              <a:gd name="connsiteY43" fmla="*/ 2053244 h 5561215"/>
              <a:gd name="connsiteX44" fmla="*/ 1230284 w 5398014"/>
              <a:gd name="connsiteY44" fmla="*/ 2061556 h 5561215"/>
              <a:gd name="connsiteX45" fmla="*/ 1288473 w 5398014"/>
              <a:gd name="connsiteY45" fmla="*/ 2086495 h 5561215"/>
              <a:gd name="connsiteX46" fmla="*/ 1371600 w 5398014"/>
              <a:gd name="connsiteY46" fmla="*/ 2111433 h 5561215"/>
              <a:gd name="connsiteX47" fmla="*/ 2211185 w 5398014"/>
              <a:gd name="connsiteY47" fmla="*/ 2128058 h 5561215"/>
              <a:gd name="connsiteX48" fmla="*/ 2286000 w 5398014"/>
              <a:gd name="connsiteY48" fmla="*/ 2136371 h 5561215"/>
              <a:gd name="connsiteX49" fmla="*/ 2344189 w 5398014"/>
              <a:gd name="connsiteY49" fmla="*/ 2144684 h 5561215"/>
              <a:gd name="connsiteX50" fmla="*/ 2410691 w 5398014"/>
              <a:gd name="connsiteY50" fmla="*/ 2152996 h 5561215"/>
              <a:gd name="connsiteX51" fmla="*/ 2560320 w 5398014"/>
              <a:gd name="connsiteY51" fmla="*/ 2186247 h 5561215"/>
              <a:gd name="connsiteX52" fmla="*/ 2693324 w 5398014"/>
              <a:gd name="connsiteY52" fmla="*/ 2202873 h 5561215"/>
              <a:gd name="connsiteX53" fmla="*/ 2759825 w 5398014"/>
              <a:gd name="connsiteY53" fmla="*/ 2227811 h 5561215"/>
              <a:gd name="connsiteX54" fmla="*/ 2859578 w 5398014"/>
              <a:gd name="connsiteY54" fmla="*/ 2252749 h 5561215"/>
              <a:gd name="connsiteX55" fmla="*/ 2901142 w 5398014"/>
              <a:gd name="connsiteY55" fmla="*/ 2269375 h 5561215"/>
              <a:gd name="connsiteX56" fmla="*/ 2951018 w 5398014"/>
              <a:gd name="connsiteY56" fmla="*/ 2286000 h 5561215"/>
              <a:gd name="connsiteX57" fmla="*/ 2992582 w 5398014"/>
              <a:gd name="connsiteY57" fmla="*/ 2327564 h 5561215"/>
              <a:gd name="connsiteX58" fmla="*/ 3017520 w 5398014"/>
              <a:gd name="connsiteY58" fmla="*/ 2377440 h 5561215"/>
              <a:gd name="connsiteX59" fmla="*/ 3067396 w 5398014"/>
              <a:gd name="connsiteY59" fmla="*/ 2443942 h 5561215"/>
              <a:gd name="connsiteX60" fmla="*/ 3100647 w 5398014"/>
              <a:gd name="connsiteY60" fmla="*/ 2485505 h 5561215"/>
              <a:gd name="connsiteX61" fmla="*/ 3125585 w 5398014"/>
              <a:gd name="connsiteY61" fmla="*/ 2543695 h 5561215"/>
              <a:gd name="connsiteX62" fmla="*/ 3142211 w 5398014"/>
              <a:gd name="connsiteY62" fmla="*/ 2576945 h 5561215"/>
              <a:gd name="connsiteX63" fmla="*/ 3158836 w 5398014"/>
              <a:gd name="connsiteY63" fmla="*/ 2626822 h 5561215"/>
              <a:gd name="connsiteX64" fmla="*/ 3150524 w 5398014"/>
              <a:gd name="connsiteY64" fmla="*/ 2768138 h 5561215"/>
              <a:gd name="connsiteX65" fmla="*/ 3133898 w 5398014"/>
              <a:gd name="connsiteY65" fmla="*/ 2801389 h 5561215"/>
              <a:gd name="connsiteX66" fmla="*/ 3125585 w 5398014"/>
              <a:gd name="connsiteY66" fmla="*/ 2851265 h 5561215"/>
              <a:gd name="connsiteX67" fmla="*/ 3108960 w 5398014"/>
              <a:gd name="connsiteY67" fmla="*/ 2892829 h 5561215"/>
              <a:gd name="connsiteX68" fmla="*/ 3092335 w 5398014"/>
              <a:gd name="connsiteY68" fmla="*/ 2975956 h 5561215"/>
              <a:gd name="connsiteX69" fmla="*/ 3084022 w 5398014"/>
              <a:gd name="connsiteY69" fmla="*/ 3009207 h 5561215"/>
              <a:gd name="connsiteX70" fmla="*/ 3067396 w 5398014"/>
              <a:gd name="connsiteY70" fmla="*/ 3034145 h 5561215"/>
              <a:gd name="connsiteX71" fmla="*/ 3042458 w 5398014"/>
              <a:gd name="connsiteY71" fmla="*/ 3133898 h 5561215"/>
              <a:gd name="connsiteX72" fmla="*/ 3025833 w 5398014"/>
              <a:gd name="connsiteY72" fmla="*/ 3167149 h 5561215"/>
              <a:gd name="connsiteX73" fmla="*/ 3017520 w 5398014"/>
              <a:gd name="connsiteY73" fmla="*/ 3200400 h 5561215"/>
              <a:gd name="connsiteX74" fmla="*/ 3009207 w 5398014"/>
              <a:gd name="connsiteY74" fmla="*/ 3225338 h 5561215"/>
              <a:gd name="connsiteX75" fmla="*/ 3017520 w 5398014"/>
              <a:gd name="connsiteY75" fmla="*/ 3582785 h 5561215"/>
              <a:gd name="connsiteX76" fmla="*/ 3034145 w 5398014"/>
              <a:gd name="connsiteY76" fmla="*/ 3607724 h 5561215"/>
              <a:gd name="connsiteX77" fmla="*/ 3042458 w 5398014"/>
              <a:gd name="connsiteY77" fmla="*/ 3640975 h 5561215"/>
              <a:gd name="connsiteX78" fmla="*/ 3075709 w 5398014"/>
              <a:gd name="connsiteY78" fmla="*/ 3699164 h 5561215"/>
              <a:gd name="connsiteX79" fmla="*/ 3108960 w 5398014"/>
              <a:gd name="connsiteY79" fmla="*/ 3757353 h 5561215"/>
              <a:gd name="connsiteX80" fmla="*/ 3133898 w 5398014"/>
              <a:gd name="connsiteY80" fmla="*/ 3790604 h 5561215"/>
              <a:gd name="connsiteX81" fmla="*/ 3150524 w 5398014"/>
              <a:gd name="connsiteY81" fmla="*/ 3823855 h 5561215"/>
              <a:gd name="connsiteX82" fmla="*/ 3208713 w 5398014"/>
              <a:gd name="connsiteY82" fmla="*/ 3882044 h 5561215"/>
              <a:gd name="connsiteX83" fmla="*/ 3266902 w 5398014"/>
              <a:gd name="connsiteY83" fmla="*/ 3931920 h 5561215"/>
              <a:gd name="connsiteX84" fmla="*/ 3366655 w 5398014"/>
              <a:gd name="connsiteY84" fmla="*/ 3990109 h 5561215"/>
              <a:gd name="connsiteX85" fmla="*/ 3399905 w 5398014"/>
              <a:gd name="connsiteY85" fmla="*/ 3998422 h 5561215"/>
              <a:gd name="connsiteX86" fmla="*/ 3483033 w 5398014"/>
              <a:gd name="connsiteY86" fmla="*/ 4039985 h 5561215"/>
              <a:gd name="connsiteX87" fmla="*/ 3582785 w 5398014"/>
              <a:gd name="connsiteY87" fmla="*/ 4073236 h 5561215"/>
              <a:gd name="connsiteX88" fmla="*/ 3682538 w 5398014"/>
              <a:gd name="connsiteY88" fmla="*/ 4114800 h 5561215"/>
              <a:gd name="connsiteX89" fmla="*/ 3906982 w 5398014"/>
              <a:gd name="connsiteY89" fmla="*/ 4206240 h 5561215"/>
              <a:gd name="connsiteX90" fmla="*/ 4048298 w 5398014"/>
              <a:gd name="connsiteY90" fmla="*/ 4272742 h 5561215"/>
              <a:gd name="connsiteX91" fmla="*/ 4114800 w 5398014"/>
              <a:gd name="connsiteY91" fmla="*/ 4297680 h 5561215"/>
              <a:gd name="connsiteX92" fmla="*/ 4197927 w 5398014"/>
              <a:gd name="connsiteY92" fmla="*/ 4355869 h 5561215"/>
              <a:gd name="connsiteX93" fmla="*/ 4239491 w 5398014"/>
              <a:gd name="connsiteY93" fmla="*/ 4380807 h 5561215"/>
              <a:gd name="connsiteX94" fmla="*/ 4314305 w 5398014"/>
              <a:gd name="connsiteY94" fmla="*/ 4438996 h 5561215"/>
              <a:gd name="connsiteX95" fmla="*/ 4397433 w 5398014"/>
              <a:gd name="connsiteY95" fmla="*/ 4497185 h 5561215"/>
              <a:gd name="connsiteX96" fmla="*/ 4438996 w 5398014"/>
              <a:gd name="connsiteY96" fmla="*/ 4522124 h 5561215"/>
              <a:gd name="connsiteX97" fmla="*/ 4472247 w 5398014"/>
              <a:gd name="connsiteY97" fmla="*/ 4555375 h 5561215"/>
              <a:gd name="connsiteX98" fmla="*/ 4547062 w 5398014"/>
              <a:gd name="connsiteY98" fmla="*/ 4596938 h 5561215"/>
              <a:gd name="connsiteX99" fmla="*/ 4596938 w 5398014"/>
              <a:gd name="connsiteY99" fmla="*/ 4630189 h 5561215"/>
              <a:gd name="connsiteX100" fmla="*/ 4621876 w 5398014"/>
              <a:gd name="connsiteY100" fmla="*/ 4655127 h 5561215"/>
              <a:gd name="connsiteX101" fmla="*/ 4696691 w 5398014"/>
              <a:gd name="connsiteY101" fmla="*/ 4721629 h 5561215"/>
              <a:gd name="connsiteX102" fmla="*/ 4721629 w 5398014"/>
              <a:gd name="connsiteY102" fmla="*/ 4754880 h 5561215"/>
              <a:gd name="connsiteX103" fmla="*/ 4754880 w 5398014"/>
              <a:gd name="connsiteY103" fmla="*/ 4779818 h 5561215"/>
              <a:gd name="connsiteX104" fmla="*/ 4804756 w 5398014"/>
              <a:gd name="connsiteY104" fmla="*/ 4829695 h 5561215"/>
              <a:gd name="connsiteX105" fmla="*/ 4871258 w 5398014"/>
              <a:gd name="connsiteY105" fmla="*/ 4887884 h 5561215"/>
              <a:gd name="connsiteX106" fmla="*/ 4937760 w 5398014"/>
              <a:gd name="connsiteY106" fmla="*/ 4954385 h 5561215"/>
              <a:gd name="connsiteX107" fmla="*/ 4971011 w 5398014"/>
              <a:gd name="connsiteY107" fmla="*/ 5004262 h 5561215"/>
              <a:gd name="connsiteX108" fmla="*/ 4995949 w 5398014"/>
              <a:gd name="connsiteY108" fmla="*/ 5070764 h 5561215"/>
              <a:gd name="connsiteX109" fmla="*/ 5012575 w 5398014"/>
              <a:gd name="connsiteY109" fmla="*/ 5087389 h 5561215"/>
              <a:gd name="connsiteX110" fmla="*/ 5020887 w 5398014"/>
              <a:gd name="connsiteY110" fmla="*/ 5128953 h 5561215"/>
              <a:gd name="connsiteX111" fmla="*/ 5029200 w 5398014"/>
              <a:gd name="connsiteY111" fmla="*/ 5153891 h 5561215"/>
              <a:gd name="connsiteX112" fmla="*/ 5054138 w 5398014"/>
              <a:gd name="connsiteY112" fmla="*/ 5286895 h 5561215"/>
              <a:gd name="connsiteX113" fmla="*/ 5070764 w 5398014"/>
              <a:gd name="connsiteY113" fmla="*/ 5345084 h 5561215"/>
              <a:gd name="connsiteX114" fmla="*/ 5095702 w 5398014"/>
              <a:gd name="connsiteY114" fmla="*/ 5370022 h 5561215"/>
              <a:gd name="connsiteX115" fmla="*/ 5145578 w 5398014"/>
              <a:gd name="connsiteY115" fmla="*/ 5386647 h 5561215"/>
              <a:gd name="connsiteX116" fmla="*/ 5203767 w 5398014"/>
              <a:gd name="connsiteY116" fmla="*/ 5378335 h 5561215"/>
              <a:gd name="connsiteX117" fmla="*/ 5394960 w 5398014"/>
              <a:gd name="connsiteY117" fmla="*/ 5370022 h 5561215"/>
              <a:gd name="connsiteX118" fmla="*/ 5386647 w 5398014"/>
              <a:gd name="connsiteY118" fmla="*/ 5345084 h 5561215"/>
              <a:gd name="connsiteX119" fmla="*/ 5353396 w 5398014"/>
              <a:gd name="connsiteY119" fmla="*/ 5311833 h 5561215"/>
              <a:gd name="connsiteX120" fmla="*/ 5320145 w 5398014"/>
              <a:gd name="connsiteY120" fmla="*/ 5261956 h 5561215"/>
              <a:gd name="connsiteX121" fmla="*/ 5303520 w 5398014"/>
              <a:gd name="connsiteY121" fmla="*/ 5237018 h 5561215"/>
              <a:gd name="connsiteX122" fmla="*/ 5320145 w 5398014"/>
              <a:gd name="connsiteY122" fmla="*/ 5286895 h 5561215"/>
              <a:gd name="connsiteX123" fmla="*/ 5336771 w 5398014"/>
              <a:gd name="connsiteY123" fmla="*/ 5311833 h 5561215"/>
              <a:gd name="connsiteX124" fmla="*/ 5370022 w 5398014"/>
              <a:gd name="connsiteY124" fmla="*/ 5378335 h 5561215"/>
              <a:gd name="connsiteX125" fmla="*/ 5353396 w 5398014"/>
              <a:gd name="connsiteY125" fmla="*/ 5461462 h 5561215"/>
              <a:gd name="connsiteX126" fmla="*/ 5320145 w 5398014"/>
              <a:gd name="connsiteY126" fmla="*/ 5511338 h 5561215"/>
              <a:gd name="connsiteX127" fmla="*/ 5303520 w 5398014"/>
              <a:gd name="connsiteY127" fmla="*/ 5536276 h 5561215"/>
              <a:gd name="connsiteX128" fmla="*/ 5295207 w 5398014"/>
              <a:gd name="connsiteY128" fmla="*/ 5561215 h 5561215"/>
              <a:gd name="connsiteX129" fmla="*/ 5295207 w 5398014"/>
              <a:gd name="connsiteY129" fmla="*/ 5336771 h 5561215"/>
              <a:gd name="connsiteX130" fmla="*/ 5311833 w 5398014"/>
              <a:gd name="connsiteY130" fmla="*/ 5286895 h 5561215"/>
              <a:gd name="connsiteX131" fmla="*/ 5320145 w 5398014"/>
              <a:gd name="connsiteY131" fmla="*/ 5261956 h 5561215"/>
              <a:gd name="connsiteX132" fmla="*/ 5320145 w 5398014"/>
              <a:gd name="connsiteY132" fmla="*/ 5286895 h 556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5398014" h="5561215">
                <a:moveTo>
                  <a:pt x="0" y="232756"/>
                </a:moveTo>
                <a:cubicBezTo>
                  <a:pt x="5542" y="218902"/>
                  <a:pt x="8716" y="203846"/>
                  <a:pt x="16625" y="191193"/>
                </a:cubicBezTo>
                <a:cubicBezTo>
                  <a:pt x="22856" y="181224"/>
                  <a:pt x="32638" y="173906"/>
                  <a:pt x="41564" y="166255"/>
                </a:cubicBezTo>
                <a:cubicBezTo>
                  <a:pt x="73592" y="138803"/>
                  <a:pt x="66878" y="143961"/>
                  <a:pt x="99753" y="133004"/>
                </a:cubicBezTo>
                <a:cubicBezTo>
                  <a:pt x="137048" y="95707"/>
                  <a:pt x="92761" y="135040"/>
                  <a:pt x="141316" y="108065"/>
                </a:cubicBezTo>
                <a:cubicBezTo>
                  <a:pt x="285430" y="28004"/>
                  <a:pt x="102375" y="113664"/>
                  <a:pt x="241069" y="58189"/>
                </a:cubicBezTo>
                <a:cubicBezTo>
                  <a:pt x="254924" y="52647"/>
                  <a:pt x="269286" y="48237"/>
                  <a:pt x="282633" y="41564"/>
                </a:cubicBezTo>
                <a:cubicBezTo>
                  <a:pt x="291569" y="37096"/>
                  <a:pt x="298093" y="28097"/>
                  <a:pt x="307571" y="24938"/>
                </a:cubicBezTo>
                <a:cubicBezTo>
                  <a:pt x="323561" y="19608"/>
                  <a:pt x="341096" y="20713"/>
                  <a:pt x="357447" y="16625"/>
                </a:cubicBezTo>
                <a:cubicBezTo>
                  <a:pt x="374449" y="12375"/>
                  <a:pt x="407324" y="0"/>
                  <a:pt x="407324" y="0"/>
                </a:cubicBezTo>
                <a:cubicBezTo>
                  <a:pt x="446117" y="2771"/>
                  <a:pt x="487109" y="-4860"/>
                  <a:pt x="523702" y="8313"/>
                </a:cubicBezTo>
                <a:cubicBezTo>
                  <a:pt x="559163" y="21079"/>
                  <a:pt x="582824" y="55424"/>
                  <a:pt x="615142" y="74815"/>
                </a:cubicBezTo>
                <a:cubicBezTo>
                  <a:pt x="628996" y="83128"/>
                  <a:pt x="642521" y="92016"/>
                  <a:pt x="656705" y="99753"/>
                </a:cubicBezTo>
                <a:cubicBezTo>
                  <a:pt x="827675" y="193009"/>
                  <a:pt x="573854" y="44519"/>
                  <a:pt x="756458" y="166255"/>
                </a:cubicBezTo>
                <a:cubicBezTo>
                  <a:pt x="796788" y="193142"/>
                  <a:pt x="839936" y="215556"/>
                  <a:pt x="881149" y="241069"/>
                </a:cubicBezTo>
                <a:cubicBezTo>
                  <a:pt x="898138" y="251586"/>
                  <a:pt x="919036" y="258335"/>
                  <a:pt x="931025" y="274320"/>
                </a:cubicBezTo>
                <a:cubicBezTo>
                  <a:pt x="939338" y="285404"/>
                  <a:pt x="946167" y="297774"/>
                  <a:pt x="955964" y="307571"/>
                </a:cubicBezTo>
                <a:cubicBezTo>
                  <a:pt x="968510" y="320117"/>
                  <a:pt x="984056" y="329275"/>
                  <a:pt x="997527" y="340822"/>
                </a:cubicBezTo>
                <a:cubicBezTo>
                  <a:pt x="1059166" y="393655"/>
                  <a:pt x="945629" y="306055"/>
                  <a:pt x="1047404" y="382385"/>
                </a:cubicBezTo>
                <a:cubicBezTo>
                  <a:pt x="1058488" y="399011"/>
                  <a:pt x="1075809" y="412877"/>
                  <a:pt x="1080655" y="432262"/>
                </a:cubicBezTo>
                <a:cubicBezTo>
                  <a:pt x="1091390" y="475205"/>
                  <a:pt x="1082630" y="456007"/>
                  <a:pt x="1105593" y="490451"/>
                </a:cubicBezTo>
                <a:cubicBezTo>
                  <a:pt x="1108364" y="529244"/>
                  <a:pt x="1109610" y="568175"/>
                  <a:pt x="1113905" y="606829"/>
                </a:cubicBezTo>
                <a:cubicBezTo>
                  <a:pt x="1115167" y="618184"/>
                  <a:pt x="1122218" y="628655"/>
                  <a:pt x="1122218" y="640080"/>
                </a:cubicBezTo>
                <a:cubicBezTo>
                  <a:pt x="1122218" y="728792"/>
                  <a:pt x="1121074" y="817665"/>
                  <a:pt x="1113905" y="906087"/>
                </a:cubicBezTo>
                <a:cubicBezTo>
                  <a:pt x="1112699" y="920960"/>
                  <a:pt x="1101568" y="933358"/>
                  <a:pt x="1097280" y="947651"/>
                </a:cubicBezTo>
                <a:cubicBezTo>
                  <a:pt x="1093220" y="961184"/>
                  <a:pt x="1092032" y="975422"/>
                  <a:pt x="1088967" y="989215"/>
                </a:cubicBezTo>
                <a:cubicBezTo>
                  <a:pt x="1086489" y="1000367"/>
                  <a:pt x="1083938" y="1011522"/>
                  <a:pt x="1080655" y="1022465"/>
                </a:cubicBezTo>
                <a:cubicBezTo>
                  <a:pt x="1075619" y="1039251"/>
                  <a:pt x="1069065" y="1055556"/>
                  <a:pt x="1064029" y="1072342"/>
                </a:cubicBezTo>
                <a:cubicBezTo>
                  <a:pt x="1060746" y="1083285"/>
                  <a:pt x="1059817" y="1094930"/>
                  <a:pt x="1055716" y="1105593"/>
                </a:cubicBezTo>
                <a:cubicBezTo>
                  <a:pt x="1045919" y="1131064"/>
                  <a:pt x="1033549" y="1155469"/>
                  <a:pt x="1022465" y="1180407"/>
                </a:cubicBezTo>
                <a:cubicBezTo>
                  <a:pt x="1019694" y="1197033"/>
                  <a:pt x="1018588" y="1214023"/>
                  <a:pt x="1014153" y="1230284"/>
                </a:cubicBezTo>
                <a:cubicBezTo>
                  <a:pt x="1010227" y="1244680"/>
                  <a:pt x="1001146" y="1257371"/>
                  <a:pt x="997527" y="1271847"/>
                </a:cubicBezTo>
                <a:cubicBezTo>
                  <a:pt x="954362" y="1444508"/>
                  <a:pt x="1024369" y="1224577"/>
                  <a:pt x="972589" y="1379913"/>
                </a:cubicBezTo>
                <a:cubicBezTo>
                  <a:pt x="969818" y="1410393"/>
                  <a:pt x="967852" y="1440957"/>
                  <a:pt x="964276" y="1471353"/>
                </a:cubicBezTo>
                <a:cubicBezTo>
                  <a:pt x="962307" y="1488092"/>
                  <a:pt x="955964" y="1504374"/>
                  <a:pt x="955964" y="1521229"/>
                </a:cubicBezTo>
                <a:cubicBezTo>
                  <a:pt x="955964" y="1598864"/>
                  <a:pt x="959278" y="1676511"/>
                  <a:pt x="964276" y="1753985"/>
                </a:cubicBezTo>
                <a:cubicBezTo>
                  <a:pt x="964840" y="1762729"/>
                  <a:pt x="969512" y="1770719"/>
                  <a:pt x="972589" y="1778924"/>
                </a:cubicBezTo>
                <a:cubicBezTo>
                  <a:pt x="977828" y="1792896"/>
                  <a:pt x="981968" y="1807443"/>
                  <a:pt x="989215" y="1820487"/>
                </a:cubicBezTo>
                <a:cubicBezTo>
                  <a:pt x="1011370" y="1860365"/>
                  <a:pt x="1008591" y="1843739"/>
                  <a:pt x="1030778" y="1870364"/>
                </a:cubicBezTo>
                <a:cubicBezTo>
                  <a:pt x="1039647" y="1881007"/>
                  <a:pt x="1047663" y="1892341"/>
                  <a:pt x="1055716" y="1903615"/>
                </a:cubicBezTo>
                <a:cubicBezTo>
                  <a:pt x="1067513" y="1920131"/>
                  <a:pt x="1083702" y="1948226"/>
                  <a:pt x="1097280" y="1961804"/>
                </a:cubicBezTo>
                <a:cubicBezTo>
                  <a:pt x="1109826" y="1974350"/>
                  <a:pt x="1126298" y="1982509"/>
                  <a:pt x="1138844" y="1995055"/>
                </a:cubicBezTo>
                <a:cubicBezTo>
                  <a:pt x="1176444" y="2032655"/>
                  <a:pt x="1131858" y="2012123"/>
                  <a:pt x="1180407" y="2028305"/>
                </a:cubicBezTo>
                <a:cubicBezTo>
                  <a:pt x="1188720" y="2036618"/>
                  <a:pt x="1195563" y="2046723"/>
                  <a:pt x="1205345" y="2053244"/>
                </a:cubicBezTo>
                <a:cubicBezTo>
                  <a:pt x="1212636" y="2058105"/>
                  <a:pt x="1222446" y="2057637"/>
                  <a:pt x="1230284" y="2061556"/>
                </a:cubicBezTo>
                <a:cubicBezTo>
                  <a:pt x="1317957" y="2105392"/>
                  <a:pt x="1184659" y="2051890"/>
                  <a:pt x="1288473" y="2086495"/>
                </a:cubicBezTo>
                <a:cubicBezTo>
                  <a:pt x="1321698" y="2097570"/>
                  <a:pt x="1335722" y="2110418"/>
                  <a:pt x="1371600" y="2111433"/>
                </a:cubicBezTo>
                <a:lnTo>
                  <a:pt x="2211185" y="2128058"/>
                </a:lnTo>
                <a:lnTo>
                  <a:pt x="2286000" y="2136371"/>
                </a:lnTo>
                <a:cubicBezTo>
                  <a:pt x="2305442" y="2138801"/>
                  <a:pt x="2324768" y="2142095"/>
                  <a:pt x="2344189" y="2144684"/>
                </a:cubicBezTo>
                <a:lnTo>
                  <a:pt x="2410691" y="2152996"/>
                </a:lnTo>
                <a:cubicBezTo>
                  <a:pt x="2463654" y="2166237"/>
                  <a:pt x="2505433" y="2177803"/>
                  <a:pt x="2560320" y="2186247"/>
                </a:cubicBezTo>
                <a:cubicBezTo>
                  <a:pt x="2604480" y="2193041"/>
                  <a:pt x="2693324" y="2202873"/>
                  <a:pt x="2693324" y="2202873"/>
                </a:cubicBezTo>
                <a:cubicBezTo>
                  <a:pt x="2715491" y="2211186"/>
                  <a:pt x="2737062" y="2221307"/>
                  <a:pt x="2759825" y="2227811"/>
                </a:cubicBezTo>
                <a:cubicBezTo>
                  <a:pt x="2904955" y="2269277"/>
                  <a:pt x="2712648" y="2199320"/>
                  <a:pt x="2859578" y="2252749"/>
                </a:cubicBezTo>
                <a:cubicBezTo>
                  <a:pt x="2873602" y="2257848"/>
                  <a:pt x="2887118" y="2264276"/>
                  <a:pt x="2901142" y="2269375"/>
                </a:cubicBezTo>
                <a:cubicBezTo>
                  <a:pt x="2917612" y="2275364"/>
                  <a:pt x="2951018" y="2286000"/>
                  <a:pt x="2951018" y="2286000"/>
                </a:cubicBezTo>
                <a:cubicBezTo>
                  <a:pt x="2964873" y="2299855"/>
                  <a:pt x="2986386" y="2308976"/>
                  <a:pt x="2992582" y="2327564"/>
                </a:cubicBezTo>
                <a:cubicBezTo>
                  <a:pt x="3002605" y="2357631"/>
                  <a:pt x="2997688" y="2350170"/>
                  <a:pt x="3017520" y="2377440"/>
                </a:cubicBezTo>
                <a:cubicBezTo>
                  <a:pt x="3033818" y="2399849"/>
                  <a:pt x="3067396" y="2443942"/>
                  <a:pt x="3067396" y="2443942"/>
                </a:cubicBezTo>
                <a:cubicBezTo>
                  <a:pt x="3087244" y="2503484"/>
                  <a:pt x="3058869" y="2435372"/>
                  <a:pt x="3100647" y="2485505"/>
                </a:cubicBezTo>
                <a:cubicBezTo>
                  <a:pt x="3116870" y="2504972"/>
                  <a:pt x="3116411" y="2522289"/>
                  <a:pt x="3125585" y="2543695"/>
                </a:cubicBezTo>
                <a:cubicBezTo>
                  <a:pt x="3130466" y="2555085"/>
                  <a:pt x="3137609" y="2565440"/>
                  <a:pt x="3142211" y="2576945"/>
                </a:cubicBezTo>
                <a:cubicBezTo>
                  <a:pt x="3148720" y="2593216"/>
                  <a:pt x="3158836" y="2626822"/>
                  <a:pt x="3158836" y="2626822"/>
                </a:cubicBezTo>
                <a:cubicBezTo>
                  <a:pt x="3156065" y="2673927"/>
                  <a:pt x="3157197" y="2721425"/>
                  <a:pt x="3150524" y="2768138"/>
                </a:cubicBezTo>
                <a:cubicBezTo>
                  <a:pt x="3148772" y="2780405"/>
                  <a:pt x="3137459" y="2789520"/>
                  <a:pt x="3133898" y="2801389"/>
                </a:cubicBezTo>
                <a:cubicBezTo>
                  <a:pt x="3129055" y="2817533"/>
                  <a:pt x="3130020" y="2835004"/>
                  <a:pt x="3125585" y="2851265"/>
                </a:cubicBezTo>
                <a:cubicBezTo>
                  <a:pt x="3121659" y="2865661"/>
                  <a:pt x="3113679" y="2878673"/>
                  <a:pt x="3108960" y="2892829"/>
                </a:cubicBezTo>
                <a:cubicBezTo>
                  <a:pt x="3099304" y="2921799"/>
                  <a:pt x="3098476" y="2945249"/>
                  <a:pt x="3092335" y="2975956"/>
                </a:cubicBezTo>
                <a:cubicBezTo>
                  <a:pt x="3090094" y="2987159"/>
                  <a:pt x="3088523" y="2998706"/>
                  <a:pt x="3084022" y="3009207"/>
                </a:cubicBezTo>
                <a:cubicBezTo>
                  <a:pt x="3080086" y="3018390"/>
                  <a:pt x="3072938" y="3025832"/>
                  <a:pt x="3067396" y="3034145"/>
                </a:cubicBezTo>
                <a:cubicBezTo>
                  <a:pt x="3061481" y="3069640"/>
                  <a:pt x="3058927" y="3100959"/>
                  <a:pt x="3042458" y="3133898"/>
                </a:cubicBezTo>
                <a:cubicBezTo>
                  <a:pt x="3036916" y="3144982"/>
                  <a:pt x="3030184" y="3155546"/>
                  <a:pt x="3025833" y="3167149"/>
                </a:cubicBezTo>
                <a:cubicBezTo>
                  <a:pt x="3021822" y="3177846"/>
                  <a:pt x="3020659" y="3189415"/>
                  <a:pt x="3017520" y="3200400"/>
                </a:cubicBezTo>
                <a:cubicBezTo>
                  <a:pt x="3015113" y="3208825"/>
                  <a:pt x="3011978" y="3217025"/>
                  <a:pt x="3009207" y="3225338"/>
                </a:cubicBezTo>
                <a:cubicBezTo>
                  <a:pt x="2995196" y="3379472"/>
                  <a:pt x="2992183" y="3361076"/>
                  <a:pt x="3017520" y="3582785"/>
                </a:cubicBezTo>
                <a:cubicBezTo>
                  <a:pt x="3018654" y="3592711"/>
                  <a:pt x="3028603" y="3599411"/>
                  <a:pt x="3034145" y="3607724"/>
                </a:cubicBezTo>
                <a:cubicBezTo>
                  <a:pt x="3036916" y="3618808"/>
                  <a:pt x="3038446" y="3630278"/>
                  <a:pt x="3042458" y="3640975"/>
                </a:cubicBezTo>
                <a:cubicBezTo>
                  <a:pt x="3056156" y="3677502"/>
                  <a:pt x="3058174" y="3668477"/>
                  <a:pt x="3075709" y="3699164"/>
                </a:cubicBezTo>
                <a:cubicBezTo>
                  <a:pt x="3103536" y="3747863"/>
                  <a:pt x="3080033" y="3716854"/>
                  <a:pt x="3108960" y="3757353"/>
                </a:cubicBezTo>
                <a:cubicBezTo>
                  <a:pt x="3117013" y="3768627"/>
                  <a:pt x="3126555" y="3778855"/>
                  <a:pt x="3133898" y="3790604"/>
                </a:cubicBezTo>
                <a:cubicBezTo>
                  <a:pt x="3140466" y="3801112"/>
                  <a:pt x="3142677" y="3814264"/>
                  <a:pt x="3150524" y="3823855"/>
                </a:cubicBezTo>
                <a:cubicBezTo>
                  <a:pt x="3167894" y="3845085"/>
                  <a:pt x="3189317" y="3862648"/>
                  <a:pt x="3208713" y="3882044"/>
                </a:cubicBezTo>
                <a:cubicBezTo>
                  <a:pt x="3231383" y="3904714"/>
                  <a:pt x="3238464" y="3914147"/>
                  <a:pt x="3266902" y="3931920"/>
                </a:cubicBezTo>
                <a:cubicBezTo>
                  <a:pt x="3299546" y="3952322"/>
                  <a:pt x="3329310" y="3980772"/>
                  <a:pt x="3366655" y="3990109"/>
                </a:cubicBezTo>
                <a:cubicBezTo>
                  <a:pt x="3377738" y="3992880"/>
                  <a:pt x="3389404" y="3993922"/>
                  <a:pt x="3399905" y="3998422"/>
                </a:cubicBezTo>
                <a:cubicBezTo>
                  <a:pt x="3428380" y="4010625"/>
                  <a:pt x="3453643" y="4030188"/>
                  <a:pt x="3483033" y="4039985"/>
                </a:cubicBezTo>
                <a:cubicBezTo>
                  <a:pt x="3516284" y="4051069"/>
                  <a:pt x="3551436" y="4057561"/>
                  <a:pt x="3582785" y="4073236"/>
                </a:cubicBezTo>
                <a:cubicBezTo>
                  <a:pt x="3689254" y="4126471"/>
                  <a:pt x="3576451" y="4073009"/>
                  <a:pt x="3682538" y="4114800"/>
                </a:cubicBezTo>
                <a:cubicBezTo>
                  <a:pt x="3757701" y="4144410"/>
                  <a:pt x="3833886" y="4171842"/>
                  <a:pt x="3906982" y="4206240"/>
                </a:cubicBezTo>
                <a:cubicBezTo>
                  <a:pt x="3954087" y="4228407"/>
                  <a:pt x="3999552" y="4254462"/>
                  <a:pt x="4048298" y="4272742"/>
                </a:cubicBezTo>
                <a:cubicBezTo>
                  <a:pt x="4070465" y="4281055"/>
                  <a:pt x="4093625" y="4287092"/>
                  <a:pt x="4114800" y="4297680"/>
                </a:cubicBezTo>
                <a:cubicBezTo>
                  <a:pt x="4150301" y="4315431"/>
                  <a:pt x="4166651" y="4335019"/>
                  <a:pt x="4197927" y="4355869"/>
                </a:cubicBezTo>
                <a:cubicBezTo>
                  <a:pt x="4211371" y="4364831"/>
                  <a:pt x="4226343" y="4371416"/>
                  <a:pt x="4239491" y="4380807"/>
                </a:cubicBezTo>
                <a:cubicBezTo>
                  <a:pt x="4265199" y="4399170"/>
                  <a:pt x="4287214" y="4422741"/>
                  <a:pt x="4314305" y="4438996"/>
                </a:cubicBezTo>
                <a:cubicBezTo>
                  <a:pt x="4420415" y="4502664"/>
                  <a:pt x="4289080" y="4421338"/>
                  <a:pt x="4397433" y="4497185"/>
                </a:cubicBezTo>
                <a:cubicBezTo>
                  <a:pt x="4410669" y="4506450"/>
                  <a:pt x="4426243" y="4512204"/>
                  <a:pt x="4438996" y="4522124"/>
                </a:cubicBezTo>
                <a:cubicBezTo>
                  <a:pt x="4451369" y="4531747"/>
                  <a:pt x="4459874" y="4545752"/>
                  <a:pt x="4472247" y="4555375"/>
                </a:cubicBezTo>
                <a:cubicBezTo>
                  <a:pt x="4507236" y="4582588"/>
                  <a:pt x="4512552" y="4576232"/>
                  <a:pt x="4547062" y="4596938"/>
                </a:cubicBezTo>
                <a:cubicBezTo>
                  <a:pt x="4564196" y="4607218"/>
                  <a:pt x="4581166" y="4617922"/>
                  <a:pt x="4596938" y="4630189"/>
                </a:cubicBezTo>
                <a:cubicBezTo>
                  <a:pt x="4606218" y="4637406"/>
                  <a:pt x="4612950" y="4647476"/>
                  <a:pt x="4621876" y="4655127"/>
                </a:cubicBezTo>
                <a:cubicBezTo>
                  <a:pt x="4673424" y="4699311"/>
                  <a:pt x="4641622" y="4659676"/>
                  <a:pt x="4696691" y="4721629"/>
                </a:cubicBezTo>
                <a:cubicBezTo>
                  <a:pt x="4705895" y="4731984"/>
                  <a:pt x="4711832" y="4745083"/>
                  <a:pt x="4721629" y="4754880"/>
                </a:cubicBezTo>
                <a:cubicBezTo>
                  <a:pt x="4731426" y="4764677"/>
                  <a:pt x="4744582" y="4770550"/>
                  <a:pt x="4754880" y="4779818"/>
                </a:cubicBezTo>
                <a:cubicBezTo>
                  <a:pt x="4772356" y="4795547"/>
                  <a:pt x="4787061" y="4814212"/>
                  <a:pt x="4804756" y="4829695"/>
                </a:cubicBezTo>
                <a:cubicBezTo>
                  <a:pt x="4826923" y="4849091"/>
                  <a:pt x="4849769" y="4867738"/>
                  <a:pt x="4871258" y="4887884"/>
                </a:cubicBezTo>
                <a:cubicBezTo>
                  <a:pt x="4894128" y="4909325"/>
                  <a:pt x="4937760" y="4954385"/>
                  <a:pt x="4937760" y="4954385"/>
                </a:cubicBezTo>
                <a:cubicBezTo>
                  <a:pt x="4955999" y="5027339"/>
                  <a:pt x="4930006" y="4955055"/>
                  <a:pt x="4971011" y="5004262"/>
                </a:cubicBezTo>
                <a:cubicBezTo>
                  <a:pt x="5001702" y="5041093"/>
                  <a:pt x="4976372" y="5031612"/>
                  <a:pt x="4995949" y="5070764"/>
                </a:cubicBezTo>
                <a:cubicBezTo>
                  <a:pt x="4999454" y="5077774"/>
                  <a:pt x="5007033" y="5081847"/>
                  <a:pt x="5012575" y="5087389"/>
                </a:cubicBezTo>
                <a:cubicBezTo>
                  <a:pt x="5015346" y="5101244"/>
                  <a:pt x="5017460" y="5115246"/>
                  <a:pt x="5020887" y="5128953"/>
                </a:cubicBezTo>
                <a:cubicBezTo>
                  <a:pt x="5023012" y="5137454"/>
                  <a:pt x="5027632" y="5145270"/>
                  <a:pt x="5029200" y="5153891"/>
                </a:cubicBezTo>
                <a:cubicBezTo>
                  <a:pt x="5058926" y="5317379"/>
                  <a:pt x="5013092" y="5122712"/>
                  <a:pt x="5054138" y="5286895"/>
                </a:cubicBezTo>
                <a:cubicBezTo>
                  <a:pt x="5055246" y="5291329"/>
                  <a:pt x="5065994" y="5337930"/>
                  <a:pt x="5070764" y="5345084"/>
                </a:cubicBezTo>
                <a:cubicBezTo>
                  <a:pt x="5077285" y="5354866"/>
                  <a:pt x="5085425" y="5364313"/>
                  <a:pt x="5095702" y="5370022"/>
                </a:cubicBezTo>
                <a:cubicBezTo>
                  <a:pt x="5111021" y="5378533"/>
                  <a:pt x="5145578" y="5386647"/>
                  <a:pt x="5145578" y="5386647"/>
                </a:cubicBezTo>
                <a:cubicBezTo>
                  <a:pt x="5164974" y="5383876"/>
                  <a:pt x="5184217" y="5379638"/>
                  <a:pt x="5203767" y="5378335"/>
                </a:cubicBezTo>
                <a:cubicBezTo>
                  <a:pt x="5267417" y="5374092"/>
                  <a:pt x="5332198" y="5381433"/>
                  <a:pt x="5394960" y="5370022"/>
                </a:cubicBezTo>
                <a:cubicBezTo>
                  <a:pt x="5403581" y="5368455"/>
                  <a:pt x="5391740" y="5352214"/>
                  <a:pt x="5386647" y="5345084"/>
                </a:cubicBezTo>
                <a:cubicBezTo>
                  <a:pt x="5377536" y="5332329"/>
                  <a:pt x="5362091" y="5324875"/>
                  <a:pt x="5353396" y="5311833"/>
                </a:cubicBezTo>
                <a:lnTo>
                  <a:pt x="5320145" y="5261956"/>
                </a:lnTo>
                <a:cubicBezTo>
                  <a:pt x="5314603" y="5253643"/>
                  <a:pt x="5300361" y="5227540"/>
                  <a:pt x="5303520" y="5237018"/>
                </a:cubicBezTo>
                <a:cubicBezTo>
                  <a:pt x="5309062" y="5253644"/>
                  <a:pt x="5310424" y="5272314"/>
                  <a:pt x="5320145" y="5286895"/>
                </a:cubicBezTo>
                <a:cubicBezTo>
                  <a:pt x="5325687" y="5295208"/>
                  <a:pt x="5332713" y="5302703"/>
                  <a:pt x="5336771" y="5311833"/>
                </a:cubicBezTo>
                <a:cubicBezTo>
                  <a:pt x="5367338" y="5380608"/>
                  <a:pt x="5335877" y="5344190"/>
                  <a:pt x="5370022" y="5378335"/>
                </a:cubicBezTo>
                <a:cubicBezTo>
                  <a:pt x="5367956" y="5392793"/>
                  <a:pt x="5364557" y="5441373"/>
                  <a:pt x="5353396" y="5461462"/>
                </a:cubicBezTo>
                <a:cubicBezTo>
                  <a:pt x="5343692" y="5478929"/>
                  <a:pt x="5331229" y="5494713"/>
                  <a:pt x="5320145" y="5511338"/>
                </a:cubicBezTo>
                <a:cubicBezTo>
                  <a:pt x="5314603" y="5519651"/>
                  <a:pt x="5306679" y="5526798"/>
                  <a:pt x="5303520" y="5536276"/>
                </a:cubicBezTo>
                <a:lnTo>
                  <a:pt x="5295207" y="5561215"/>
                </a:lnTo>
                <a:cubicBezTo>
                  <a:pt x="5279429" y="5466535"/>
                  <a:pt x="5278802" y="5484419"/>
                  <a:pt x="5295207" y="5336771"/>
                </a:cubicBezTo>
                <a:cubicBezTo>
                  <a:pt x="5297142" y="5319353"/>
                  <a:pt x="5306291" y="5303520"/>
                  <a:pt x="5311833" y="5286895"/>
                </a:cubicBezTo>
                <a:cubicBezTo>
                  <a:pt x="5314604" y="5278582"/>
                  <a:pt x="5320145" y="5253193"/>
                  <a:pt x="5320145" y="5261956"/>
                </a:cubicBezTo>
                <a:lnTo>
                  <a:pt x="5320145" y="528689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821" y="1853739"/>
            <a:ext cx="166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EMF of R-Phase</a:t>
            </a:r>
          </a:p>
          <a:p>
            <a:r>
              <a:rPr lang="en-US" dirty="0" smtClean="0"/>
              <a:t>EMF of Y-Phase</a:t>
            </a:r>
          </a:p>
          <a:p>
            <a:r>
              <a:rPr lang="en-US" dirty="0" smtClean="0"/>
              <a:t>EMF of B-Phase</a:t>
            </a:r>
          </a:p>
        </p:txBody>
      </p:sp>
      <p:sp>
        <p:nvSpPr>
          <p:cNvPr id="8" name="Freeform 7"/>
          <p:cNvSpPr/>
          <p:nvPr/>
        </p:nvSpPr>
        <p:spPr>
          <a:xfrm>
            <a:off x="781396" y="1471353"/>
            <a:ext cx="2892829" cy="748145"/>
          </a:xfrm>
          <a:custGeom>
            <a:avLst/>
            <a:gdLst>
              <a:gd name="connsiteX0" fmla="*/ 2892829 w 2892829"/>
              <a:gd name="connsiteY0" fmla="*/ 748145 h 748145"/>
              <a:gd name="connsiteX1" fmla="*/ 2851266 w 2892829"/>
              <a:gd name="connsiteY1" fmla="*/ 581891 h 748145"/>
              <a:gd name="connsiteX2" fmla="*/ 2834640 w 2892829"/>
              <a:gd name="connsiteY2" fmla="*/ 565265 h 748145"/>
              <a:gd name="connsiteX3" fmla="*/ 2776451 w 2892829"/>
              <a:gd name="connsiteY3" fmla="*/ 465512 h 748145"/>
              <a:gd name="connsiteX4" fmla="*/ 2676699 w 2892829"/>
              <a:gd name="connsiteY4" fmla="*/ 357447 h 748145"/>
              <a:gd name="connsiteX5" fmla="*/ 2635135 w 2892829"/>
              <a:gd name="connsiteY5" fmla="*/ 315883 h 748145"/>
              <a:gd name="connsiteX6" fmla="*/ 2552008 w 2892829"/>
              <a:gd name="connsiteY6" fmla="*/ 241069 h 748145"/>
              <a:gd name="connsiteX7" fmla="*/ 2402379 w 2892829"/>
              <a:gd name="connsiteY7" fmla="*/ 149629 h 748145"/>
              <a:gd name="connsiteX8" fmla="*/ 2352502 w 2892829"/>
              <a:gd name="connsiteY8" fmla="*/ 116378 h 748145"/>
              <a:gd name="connsiteX9" fmla="*/ 2269375 w 2892829"/>
              <a:gd name="connsiteY9" fmla="*/ 91440 h 748145"/>
              <a:gd name="connsiteX10" fmla="*/ 2236124 w 2892829"/>
              <a:gd name="connsiteY10" fmla="*/ 74814 h 748145"/>
              <a:gd name="connsiteX11" fmla="*/ 2194560 w 2892829"/>
              <a:gd name="connsiteY11" fmla="*/ 66502 h 748145"/>
              <a:gd name="connsiteX12" fmla="*/ 2161309 w 2892829"/>
              <a:gd name="connsiteY12" fmla="*/ 58189 h 748145"/>
              <a:gd name="connsiteX13" fmla="*/ 2111433 w 2892829"/>
              <a:gd name="connsiteY13" fmla="*/ 41563 h 748145"/>
              <a:gd name="connsiteX14" fmla="*/ 2028306 w 2892829"/>
              <a:gd name="connsiteY14" fmla="*/ 24938 h 748145"/>
              <a:gd name="connsiteX15" fmla="*/ 1828800 w 2892829"/>
              <a:gd name="connsiteY15" fmla="*/ 16625 h 748145"/>
              <a:gd name="connsiteX16" fmla="*/ 1745673 w 2892829"/>
              <a:gd name="connsiteY16" fmla="*/ 8312 h 748145"/>
              <a:gd name="connsiteX17" fmla="*/ 1670859 w 2892829"/>
              <a:gd name="connsiteY17" fmla="*/ 0 h 748145"/>
              <a:gd name="connsiteX18" fmla="*/ 1562793 w 2892829"/>
              <a:gd name="connsiteY18" fmla="*/ 8312 h 748145"/>
              <a:gd name="connsiteX19" fmla="*/ 1479666 w 2892829"/>
              <a:gd name="connsiteY19" fmla="*/ 24938 h 748145"/>
              <a:gd name="connsiteX20" fmla="*/ 1354975 w 2892829"/>
              <a:gd name="connsiteY20" fmla="*/ 41563 h 748145"/>
              <a:gd name="connsiteX21" fmla="*/ 1230284 w 2892829"/>
              <a:gd name="connsiteY21" fmla="*/ 83127 h 748145"/>
              <a:gd name="connsiteX22" fmla="*/ 1205346 w 2892829"/>
              <a:gd name="connsiteY22" fmla="*/ 99752 h 748145"/>
              <a:gd name="connsiteX23" fmla="*/ 1188720 w 2892829"/>
              <a:gd name="connsiteY23" fmla="*/ 116378 h 748145"/>
              <a:gd name="connsiteX24" fmla="*/ 1163782 w 2892829"/>
              <a:gd name="connsiteY24" fmla="*/ 124691 h 748145"/>
              <a:gd name="connsiteX25" fmla="*/ 1055717 w 2892829"/>
              <a:gd name="connsiteY25" fmla="*/ 191192 h 748145"/>
              <a:gd name="connsiteX26" fmla="*/ 1022466 w 2892829"/>
              <a:gd name="connsiteY26" fmla="*/ 199505 h 748145"/>
              <a:gd name="connsiteX27" fmla="*/ 989215 w 2892829"/>
              <a:gd name="connsiteY27" fmla="*/ 216131 h 748145"/>
              <a:gd name="connsiteX28" fmla="*/ 798022 w 2892829"/>
              <a:gd name="connsiteY28" fmla="*/ 224443 h 748145"/>
              <a:gd name="connsiteX29" fmla="*/ 764771 w 2892829"/>
              <a:gd name="connsiteY29" fmla="*/ 232756 h 748145"/>
              <a:gd name="connsiteX30" fmla="*/ 665019 w 2892829"/>
              <a:gd name="connsiteY30" fmla="*/ 207818 h 748145"/>
              <a:gd name="connsiteX31" fmla="*/ 606829 w 2892829"/>
              <a:gd name="connsiteY31" fmla="*/ 157942 h 748145"/>
              <a:gd name="connsiteX32" fmla="*/ 581891 w 2892829"/>
              <a:gd name="connsiteY32" fmla="*/ 133003 h 748145"/>
              <a:gd name="connsiteX33" fmla="*/ 515389 w 2892829"/>
              <a:gd name="connsiteY33" fmla="*/ 108065 h 748145"/>
              <a:gd name="connsiteX34" fmla="*/ 340822 w 2892829"/>
              <a:gd name="connsiteY34" fmla="*/ 133003 h 748145"/>
              <a:gd name="connsiteX35" fmla="*/ 324197 w 2892829"/>
              <a:gd name="connsiteY35" fmla="*/ 149629 h 748145"/>
              <a:gd name="connsiteX36" fmla="*/ 249382 w 2892829"/>
              <a:gd name="connsiteY36" fmla="*/ 216131 h 748145"/>
              <a:gd name="connsiteX37" fmla="*/ 174568 w 2892829"/>
              <a:gd name="connsiteY37" fmla="*/ 307571 h 748145"/>
              <a:gd name="connsiteX38" fmla="*/ 149629 w 2892829"/>
              <a:gd name="connsiteY38" fmla="*/ 315883 h 748145"/>
              <a:gd name="connsiteX39" fmla="*/ 124691 w 2892829"/>
              <a:gd name="connsiteY39" fmla="*/ 307571 h 748145"/>
              <a:gd name="connsiteX40" fmla="*/ 116379 w 2892829"/>
              <a:gd name="connsiteY40" fmla="*/ 191192 h 748145"/>
              <a:gd name="connsiteX41" fmla="*/ 108066 w 2892829"/>
              <a:gd name="connsiteY41" fmla="*/ 166254 h 748145"/>
              <a:gd name="connsiteX42" fmla="*/ 91440 w 2892829"/>
              <a:gd name="connsiteY42" fmla="*/ 182880 h 748145"/>
              <a:gd name="connsiteX43" fmla="*/ 41564 w 2892829"/>
              <a:gd name="connsiteY43" fmla="*/ 290945 h 748145"/>
              <a:gd name="connsiteX44" fmla="*/ 0 w 2892829"/>
              <a:gd name="connsiteY44" fmla="*/ 349134 h 748145"/>
              <a:gd name="connsiteX45" fmla="*/ 33251 w 2892829"/>
              <a:gd name="connsiteY45" fmla="*/ 357447 h 748145"/>
              <a:gd name="connsiteX46" fmla="*/ 91440 w 2892829"/>
              <a:gd name="connsiteY46" fmla="*/ 374072 h 748145"/>
              <a:gd name="connsiteX47" fmla="*/ 166255 w 2892829"/>
              <a:gd name="connsiteY47" fmla="*/ 382385 h 748145"/>
              <a:gd name="connsiteX48" fmla="*/ 266008 w 2892829"/>
              <a:gd name="connsiteY48" fmla="*/ 399011 h 748145"/>
              <a:gd name="connsiteX49" fmla="*/ 399011 w 2892829"/>
              <a:gd name="connsiteY49" fmla="*/ 415636 h 748145"/>
              <a:gd name="connsiteX50" fmla="*/ 448888 w 2892829"/>
              <a:gd name="connsiteY50" fmla="*/ 423949 h 748145"/>
              <a:gd name="connsiteX51" fmla="*/ 507077 w 2892829"/>
              <a:gd name="connsiteY51" fmla="*/ 415636 h 748145"/>
              <a:gd name="connsiteX52" fmla="*/ 482139 w 2892829"/>
              <a:gd name="connsiteY52" fmla="*/ 340822 h 748145"/>
              <a:gd name="connsiteX53" fmla="*/ 432262 w 2892829"/>
              <a:gd name="connsiteY53" fmla="*/ 241069 h 748145"/>
              <a:gd name="connsiteX54" fmla="*/ 415637 w 2892829"/>
              <a:gd name="connsiteY54" fmla="*/ 224443 h 748145"/>
              <a:gd name="connsiteX55" fmla="*/ 365760 w 2892829"/>
              <a:gd name="connsiteY55" fmla="*/ 157942 h 748145"/>
              <a:gd name="connsiteX56" fmla="*/ 340822 w 2892829"/>
              <a:gd name="connsiteY56" fmla="*/ 108065 h 748145"/>
              <a:gd name="connsiteX57" fmla="*/ 332509 w 2892829"/>
              <a:gd name="connsiteY57" fmla="*/ 83127 h 748145"/>
              <a:gd name="connsiteX58" fmla="*/ 299259 w 2892829"/>
              <a:gd name="connsiteY58" fmla="*/ 66502 h 748145"/>
              <a:gd name="connsiteX59" fmla="*/ 274320 w 2892829"/>
              <a:gd name="connsiteY59" fmla="*/ 99752 h 748145"/>
              <a:gd name="connsiteX60" fmla="*/ 216131 w 2892829"/>
              <a:gd name="connsiteY60" fmla="*/ 182880 h 748145"/>
              <a:gd name="connsiteX61" fmla="*/ 191193 w 2892829"/>
              <a:gd name="connsiteY61" fmla="*/ 199505 h 748145"/>
              <a:gd name="connsiteX62" fmla="*/ 157942 w 2892829"/>
              <a:gd name="connsiteY62" fmla="*/ 216131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892829" h="748145">
                <a:moveTo>
                  <a:pt x="2892829" y="748145"/>
                </a:moveTo>
                <a:cubicBezTo>
                  <a:pt x="2887511" y="705597"/>
                  <a:pt x="2880064" y="610689"/>
                  <a:pt x="2851266" y="581891"/>
                </a:cubicBezTo>
                <a:lnTo>
                  <a:pt x="2834640" y="565265"/>
                </a:lnTo>
                <a:cubicBezTo>
                  <a:pt x="2819897" y="506287"/>
                  <a:pt x="2832483" y="538352"/>
                  <a:pt x="2776451" y="465512"/>
                </a:cubicBezTo>
                <a:cubicBezTo>
                  <a:pt x="2732425" y="408278"/>
                  <a:pt x="2740182" y="420930"/>
                  <a:pt x="2676699" y="357447"/>
                </a:cubicBezTo>
                <a:lnTo>
                  <a:pt x="2635135" y="315883"/>
                </a:lnTo>
                <a:cubicBezTo>
                  <a:pt x="2601125" y="281873"/>
                  <a:pt x="2590670" y="268360"/>
                  <a:pt x="2552008" y="241069"/>
                </a:cubicBezTo>
                <a:cubicBezTo>
                  <a:pt x="2348497" y="97414"/>
                  <a:pt x="2529065" y="223529"/>
                  <a:pt x="2402379" y="149629"/>
                </a:cubicBezTo>
                <a:cubicBezTo>
                  <a:pt x="2385119" y="139561"/>
                  <a:pt x="2370044" y="125946"/>
                  <a:pt x="2352502" y="116378"/>
                </a:cubicBezTo>
                <a:cubicBezTo>
                  <a:pt x="2320841" y="99108"/>
                  <a:pt x="2303774" y="98319"/>
                  <a:pt x="2269375" y="91440"/>
                </a:cubicBezTo>
                <a:cubicBezTo>
                  <a:pt x="2258291" y="85898"/>
                  <a:pt x="2247880" y="78733"/>
                  <a:pt x="2236124" y="74814"/>
                </a:cubicBezTo>
                <a:cubicBezTo>
                  <a:pt x="2222720" y="70346"/>
                  <a:pt x="2208353" y="69567"/>
                  <a:pt x="2194560" y="66502"/>
                </a:cubicBezTo>
                <a:cubicBezTo>
                  <a:pt x="2183407" y="64024"/>
                  <a:pt x="2172252" y="61472"/>
                  <a:pt x="2161309" y="58189"/>
                </a:cubicBezTo>
                <a:cubicBezTo>
                  <a:pt x="2144523" y="53153"/>
                  <a:pt x="2128219" y="46599"/>
                  <a:pt x="2111433" y="41563"/>
                </a:cubicBezTo>
                <a:cubicBezTo>
                  <a:pt x="2090228" y="35202"/>
                  <a:pt x="2047557" y="26221"/>
                  <a:pt x="2028306" y="24938"/>
                </a:cubicBezTo>
                <a:cubicBezTo>
                  <a:pt x="1961894" y="20510"/>
                  <a:pt x="1895302" y="19396"/>
                  <a:pt x="1828800" y="16625"/>
                </a:cubicBezTo>
                <a:lnTo>
                  <a:pt x="1745673" y="8312"/>
                </a:lnTo>
                <a:cubicBezTo>
                  <a:pt x="1720719" y="5685"/>
                  <a:pt x="1695950" y="0"/>
                  <a:pt x="1670859" y="0"/>
                </a:cubicBezTo>
                <a:cubicBezTo>
                  <a:pt x="1634731" y="0"/>
                  <a:pt x="1598815" y="5541"/>
                  <a:pt x="1562793" y="8312"/>
                </a:cubicBezTo>
                <a:cubicBezTo>
                  <a:pt x="1535084" y="13854"/>
                  <a:pt x="1507784" y="22126"/>
                  <a:pt x="1479666" y="24938"/>
                </a:cubicBezTo>
                <a:cubicBezTo>
                  <a:pt x="1382480" y="34657"/>
                  <a:pt x="1423846" y="27790"/>
                  <a:pt x="1354975" y="41563"/>
                </a:cubicBezTo>
                <a:cubicBezTo>
                  <a:pt x="1258730" y="80061"/>
                  <a:pt x="1301112" y="68961"/>
                  <a:pt x="1230284" y="83127"/>
                </a:cubicBezTo>
                <a:cubicBezTo>
                  <a:pt x="1221971" y="88669"/>
                  <a:pt x="1213147" y="93511"/>
                  <a:pt x="1205346" y="99752"/>
                </a:cubicBezTo>
                <a:cubicBezTo>
                  <a:pt x="1199226" y="104648"/>
                  <a:pt x="1195441" y="112346"/>
                  <a:pt x="1188720" y="116378"/>
                </a:cubicBezTo>
                <a:cubicBezTo>
                  <a:pt x="1181206" y="120886"/>
                  <a:pt x="1171442" y="120436"/>
                  <a:pt x="1163782" y="124691"/>
                </a:cubicBezTo>
                <a:cubicBezTo>
                  <a:pt x="1126804" y="145234"/>
                  <a:pt x="1095875" y="176133"/>
                  <a:pt x="1055717" y="191192"/>
                </a:cubicBezTo>
                <a:cubicBezTo>
                  <a:pt x="1045020" y="195203"/>
                  <a:pt x="1033163" y="195493"/>
                  <a:pt x="1022466" y="199505"/>
                </a:cubicBezTo>
                <a:cubicBezTo>
                  <a:pt x="1010863" y="203856"/>
                  <a:pt x="1001531" y="214763"/>
                  <a:pt x="989215" y="216131"/>
                </a:cubicBezTo>
                <a:cubicBezTo>
                  <a:pt x="925814" y="223175"/>
                  <a:pt x="861753" y="221672"/>
                  <a:pt x="798022" y="224443"/>
                </a:cubicBezTo>
                <a:cubicBezTo>
                  <a:pt x="786938" y="227214"/>
                  <a:pt x="776162" y="233632"/>
                  <a:pt x="764771" y="232756"/>
                </a:cubicBezTo>
                <a:cubicBezTo>
                  <a:pt x="728642" y="229977"/>
                  <a:pt x="697989" y="218809"/>
                  <a:pt x="665019" y="207818"/>
                </a:cubicBezTo>
                <a:cubicBezTo>
                  <a:pt x="603122" y="145923"/>
                  <a:pt x="681495" y="221942"/>
                  <a:pt x="606829" y="157942"/>
                </a:cubicBezTo>
                <a:cubicBezTo>
                  <a:pt x="597903" y="150291"/>
                  <a:pt x="591457" y="139836"/>
                  <a:pt x="581891" y="133003"/>
                </a:cubicBezTo>
                <a:cubicBezTo>
                  <a:pt x="558486" y="116285"/>
                  <a:pt x="542163" y="114759"/>
                  <a:pt x="515389" y="108065"/>
                </a:cubicBezTo>
                <a:cubicBezTo>
                  <a:pt x="450537" y="112118"/>
                  <a:pt x="395734" y="101625"/>
                  <a:pt x="340822" y="133003"/>
                </a:cubicBezTo>
                <a:cubicBezTo>
                  <a:pt x="334017" y="136891"/>
                  <a:pt x="330218" y="144612"/>
                  <a:pt x="324197" y="149629"/>
                </a:cubicBezTo>
                <a:cubicBezTo>
                  <a:pt x="291326" y="177022"/>
                  <a:pt x="278037" y="177925"/>
                  <a:pt x="249382" y="216131"/>
                </a:cubicBezTo>
                <a:cubicBezTo>
                  <a:pt x="244938" y="222056"/>
                  <a:pt x="196830" y="292730"/>
                  <a:pt x="174568" y="307571"/>
                </a:cubicBezTo>
                <a:cubicBezTo>
                  <a:pt x="167277" y="312432"/>
                  <a:pt x="157942" y="313112"/>
                  <a:pt x="149629" y="315883"/>
                </a:cubicBezTo>
                <a:cubicBezTo>
                  <a:pt x="141316" y="313112"/>
                  <a:pt x="126949" y="316037"/>
                  <a:pt x="124691" y="307571"/>
                </a:cubicBezTo>
                <a:cubicBezTo>
                  <a:pt x="114670" y="269992"/>
                  <a:pt x="120923" y="229817"/>
                  <a:pt x="116379" y="191192"/>
                </a:cubicBezTo>
                <a:cubicBezTo>
                  <a:pt x="115355" y="182490"/>
                  <a:pt x="110837" y="174567"/>
                  <a:pt x="108066" y="166254"/>
                </a:cubicBezTo>
                <a:cubicBezTo>
                  <a:pt x="102524" y="171796"/>
                  <a:pt x="95472" y="176159"/>
                  <a:pt x="91440" y="182880"/>
                </a:cubicBezTo>
                <a:cubicBezTo>
                  <a:pt x="27092" y="290127"/>
                  <a:pt x="82098" y="209875"/>
                  <a:pt x="41564" y="290945"/>
                </a:cubicBezTo>
                <a:cubicBezTo>
                  <a:pt x="35485" y="303104"/>
                  <a:pt x="5651" y="341599"/>
                  <a:pt x="0" y="349134"/>
                </a:cubicBezTo>
                <a:cubicBezTo>
                  <a:pt x="11084" y="351905"/>
                  <a:pt x="22266" y="354308"/>
                  <a:pt x="33251" y="357447"/>
                </a:cubicBezTo>
                <a:cubicBezTo>
                  <a:pt x="58604" y="364691"/>
                  <a:pt x="63279" y="369740"/>
                  <a:pt x="91440" y="374072"/>
                </a:cubicBezTo>
                <a:cubicBezTo>
                  <a:pt x="116240" y="377887"/>
                  <a:pt x="141357" y="379273"/>
                  <a:pt x="166255" y="382385"/>
                </a:cubicBezTo>
                <a:cubicBezTo>
                  <a:pt x="274949" y="395972"/>
                  <a:pt x="178897" y="384493"/>
                  <a:pt x="266008" y="399011"/>
                </a:cubicBezTo>
                <a:cubicBezTo>
                  <a:pt x="338793" y="411142"/>
                  <a:pt x="317841" y="404813"/>
                  <a:pt x="399011" y="415636"/>
                </a:cubicBezTo>
                <a:cubicBezTo>
                  <a:pt x="415718" y="417864"/>
                  <a:pt x="432262" y="421178"/>
                  <a:pt x="448888" y="423949"/>
                </a:cubicBezTo>
                <a:cubicBezTo>
                  <a:pt x="468284" y="421178"/>
                  <a:pt x="499800" y="433828"/>
                  <a:pt x="507077" y="415636"/>
                </a:cubicBezTo>
                <a:cubicBezTo>
                  <a:pt x="516840" y="391229"/>
                  <a:pt x="491902" y="365229"/>
                  <a:pt x="482139" y="340822"/>
                </a:cubicBezTo>
                <a:cubicBezTo>
                  <a:pt x="468395" y="306462"/>
                  <a:pt x="455729" y="270403"/>
                  <a:pt x="432262" y="241069"/>
                </a:cubicBezTo>
                <a:cubicBezTo>
                  <a:pt x="427366" y="234949"/>
                  <a:pt x="420533" y="230563"/>
                  <a:pt x="415637" y="224443"/>
                </a:cubicBezTo>
                <a:cubicBezTo>
                  <a:pt x="398327" y="202806"/>
                  <a:pt x="365760" y="157942"/>
                  <a:pt x="365760" y="157942"/>
                </a:cubicBezTo>
                <a:cubicBezTo>
                  <a:pt x="345261" y="75937"/>
                  <a:pt x="372583" y="160999"/>
                  <a:pt x="340822" y="108065"/>
                </a:cubicBezTo>
                <a:cubicBezTo>
                  <a:pt x="336314" y="100551"/>
                  <a:pt x="338705" y="89323"/>
                  <a:pt x="332509" y="83127"/>
                </a:cubicBezTo>
                <a:cubicBezTo>
                  <a:pt x="323747" y="74365"/>
                  <a:pt x="310342" y="72044"/>
                  <a:pt x="299259" y="66502"/>
                </a:cubicBezTo>
                <a:cubicBezTo>
                  <a:pt x="290946" y="77585"/>
                  <a:pt x="282005" y="88224"/>
                  <a:pt x="274320" y="99752"/>
                </a:cubicBezTo>
                <a:cubicBezTo>
                  <a:pt x="255529" y="127939"/>
                  <a:pt x="243168" y="161250"/>
                  <a:pt x="216131" y="182880"/>
                </a:cubicBezTo>
                <a:cubicBezTo>
                  <a:pt x="208330" y="189121"/>
                  <a:pt x="199867" y="194548"/>
                  <a:pt x="191193" y="199505"/>
                </a:cubicBezTo>
                <a:cubicBezTo>
                  <a:pt x="180434" y="205653"/>
                  <a:pt x="157942" y="216131"/>
                  <a:pt x="157942" y="2161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22713" y="2817999"/>
            <a:ext cx="1745672" cy="1654248"/>
          </a:xfrm>
          <a:custGeom>
            <a:avLst/>
            <a:gdLst>
              <a:gd name="connsiteX0" fmla="*/ 1745672 w 1745672"/>
              <a:gd name="connsiteY0" fmla="*/ 1654248 h 1654248"/>
              <a:gd name="connsiteX1" fmla="*/ 1720734 w 1745672"/>
              <a:gd name="connsiteY1" fmla="*/ 1579434 h 1654248"/>
              <a:gd name="connsiteX2" fmla="*/ 1704109 w 1745672"/>
              <a:gd name="connsiteY2" fmla="*/ 1554496 h 1654248"/>
              <a:gd name="connsiteX3" fmla="*/ 1620982 w 1745672"/>
              <a:gd name="connsiteY3" fmla="*/ 1454743 h 1654248"/>
              <a:gd name="connsiteX4" fmla="*/ 1521229 w 1745672"/>
              <a:gd name="connsiteY4" fmla="*/ 1354990 h 1654248"/>
              <a:gd name="connsiteX5" fmla="*/ 1446414 w 1745672"/>
              <a:gd name="connsiteY5" fmla="*/ 1313426 h 1654248"/>
              <a:gd name="connsiteX6" fmla="*/ 1413163 w 1745672"/>
              <a:gd name="connsiteY6" fmla="*/ 1271863 h 1654248"/>
              <a:gd name="connsiteX7" fmla="*/ 1321723 w 1745672"/>
              <a:gd name="connsiteY7" fmla="*/ 1213674 h 1654248"/>
              <a:gd name="connsiteX8" fmla="*/ 1271847 w 1745672"/>
              <a:gd name="connsiteY8" fmla="*/ 1163797 h 1654248"/>
              <a:gd name="connsiteX9" fmla="*/ 1238596 w 1745672"/>
              <a:gd name="connsiteY9" fmla="*/ 1138859 h 1654248"/>
              <a:gd name="connsiteX10" fmla="*/ 1205345 w 1745672"/>
              <a:gd name="connsiteY10" fmla="*/ 1105608 h 1654248"/>
              <a:gd name="connsiteX11" fmla="*/ 1147156 w 1745672"/>
              <a:gd name="connsiteY11" fmla="*/ 1030794 h 1654248"/>
              <a:gd name="connsiteX12" fmla="*/ 1088967 w 1745672"/>
              <a:gd name="connsiteY12" fmla="*/ 972605 h 1654248"/>
              <a:gd name="connsiteX13" fmla="*/ 1055716 w 1745672"/>
              <a:gd name="connsiteY13" fmla="*/ 947666 h 1654248"/>
              <a:gd name="connsiteX14" fmla="*/ 1039091 w 1745672"/>
              <a:gd name="connsiteY14" fmla="*/ 922728 h 1654248"/>
              <a:gd name="connsiteX15" fmla="*/ 980902 w 1745672"/>
              <a:gd name="connsiteY15" fmla="*/ 889477 h 1654248"/>
              <a:gd name="connsiteX16" fmla="*/ 856211 w 1745672"/>
              <a:gd name="connsiteY16" fmla="*/ 814663 h 1654248"/>
              <a:gd name="connsiteX17" fmla="*/ 798022 w 1745672"/>
              <a:gd name="connsiteY17" fmla="*/ 773099 h 1654248"/>
              <a:gd name="connsiteX18" fmla="*/ 698269 w 1745672"/>
              <a:gd name="connsiteY18" fmla="*/ 739848 h 1654248"/>
              <a:gd name="connsiteX19" fmla="*/ 631767 w 1745672"/>
              <a:gd name="connsiteY19" fmla="*/ 723223 h 1654248"/>
              <a:gd name="connsiteX20" fmla="*/ 598516 w 1745672"/>
              <a:gd name="connsiteY20" fmla="*/ 698285 h 1654248"/>
              <a:gd name="connsiteX21" fmla="*/ 556952 w 1745672"/>
              <a:gd name="connsiteY21" fmla="*/ 689972 h 1654248"/>
              <a:gd name="connsiteX22" fmla="*/ 532014 w 1745672"/>
              <a:gd name="connsiteY22" fmla="*/ 681659 h 1654248"/>
              <a:gd name="connsiteX23" fmla="*/ 241069 w 1745672"/>
              <a:gd name="connsiteY23" fmla="*/ 665034 h 1654248"/>
              <a:gd name="connsiteX24" fmla="*/ 207818 w 1745672"/>
              <a:gd name="connsiteY24" fmla="*/ 656721 h 1654248"/>
              <a:gd name="connsiteX25" fmla="*/ 149629 w 1745672"/>
              <a:gd name="connsiteY25" fmla="*/ 648408 h 1654248"/>
              <a:gd name="connsiteX26" fmla="*/ 133003 w 1745672"/>
              <a:gd name="connsiteY26" fmla="*/ 631783 h 1654248"/>
              <a:gd name="connsiteX27" fmla="*/ 108065 w 1745672"/>
              <a:gd name="connsiteY27" fmla="*/ 623470 h 1654248"/>
              <a:gd name="connsiteX28" fmla="*/ 83127 w 1745672"/>
              <a:gd name="connsiteY28" fmla="*/ 606845 h 1654248"/>
              <a:gd name="connsiteX29" fmla="*/ 58189 w 1745672"/>
              <a:gd name="connsiteY29" fmla="*/ 556968 h 1654248"/>
              <a:gd name="connsiteX30" fmla="*/ 49876 w 1745672"/>
              <a:gd name="connsiteY30" fmla="*/ 532030 h 1654248"/>
              <a:gd name="connsiteX31" fmla="*/ 33251 w 1745672"/>
              <a:gd name="connsiteY31" fmla="*/ 498779 h 1654248"/>
              <a:gd name="connsiteX32" fmla="*/ 16625 w 1745672"/>
              <a:gd name="connsiteY32" fmla="*/ 432277 h 1654248"/>
              <a:gd name="connsiteX33" fmla="*/ 0 w 1745672"/>
              <a:gd name="connsiteY33" fmla="*/ 382401 h 1654248"/>
              <a:gd name="connsiteX34" fmla="*/ 8312 w 1745672"/>
              <a:gd name="connsiteY34" fmla="*/ 307586 h 1654248"/>
              <a:gd name="connsiteX35" fmla="*/ 116378 w 1745672"/>
              <a:gd name="connsiteY35" fmla="*/ 249397 h 1654248"/>
              <a:gd name="connsiteX36" fmla="*/ 141316 w 1745672"/>
              <a:gd name="connsiteY36" fmla="*/ 241085 h 1654248"/>
              <a:gd name="connsiteX37" fmla="*/ 207818 w 1745672"/>
              <a:gd name="connsiteY37" fmla="*/ 224459 h 1654248"/>
              <a:gd name="connsiteX38" fmla="*/ 232756 w 1745672"/>
              <a:gd name="connsiteY38" fmla="*/ 216146 h 1654248"/>
              <a:gd name="connsiteX39" fmla="*/ 365760 w 1745672"/>
              <a:gd name="connsiteY39" fmla="*/ 207834 h 1654248"/>
              <a:gd name="connsiteX40" fmla="*/ 415636 w 1745672"/>
              <a:gd name="connsiteY40" fmla="*/ 174583 h 1654248"/>
              <a:gd name="connsiteX41" fmla="*/ 440574 w 1745672"/>
              <a:gd name="connsiteY41" fmla="*/ 166270 h 1654248"/>
              <a:gd name="connsiteX42" fmla="*/ 490451 w 1745672"/>
              <a:gd name="connsiteY42" fmla="*/ 133019 h 1654248"/>
              <a:gd name="connsiteX43" fmla="*/ 515389 w 1745672"/>
              <a:gd name="connsiteY43" fmla="*/ 99768 h 1654248"/>
              <a:gd name="connsiteX44" fmla="*/ 540327 w 1745672"/>
              <a:gd name="connsiteY44" fmla="*/ 83143 h 1654248"/>
              <a:gd name="connsiteX45" fmla="*/ 565265 w 1745672"/>
              <a:gd name="connsiteY45" fmla="*/ 49892 h 1654248"/>
              <a:gd name="connsiteX46" fmla="*/ 498763 w 1745672"/>
              <a:gd name="connsiteY46" fmla="*/ 33266 h 1654248"/>
              <a:gd name="connsiteX47" fmla="*/ 407323 w 1745672"/>
              <a:gd name="connsiteY47" fmla="*/ 16641 h 1654248"/>
              <a:gd name="connsiteX48" fmla="*/ 357447 w 1745672"/>
              <a:gd name="connsiteY48" fmla="*/ 16 h 1654248"/>
              <a:gd name="connsiteX49" fmla="*/ 631767 w 1745672"/>
              <a:gd name="connsiteY49" fmla="*/ 8328 h 1654248"/>
              <a:gd name="connsiteX50" fmla="*/ 623454 w 1745672"/>
              <a:gd name="connsiteY50" fmla="*/ 33266 h 1654248"/>
              <a:gd name="connsiteX51" fmla="*/ 606829 w 1745672"/>
              <a:gd name="connsiteY51" fmla="*/ 66517 h 1654248"/>
              <a:gd name="connsiteX52" fmla="*/ 598516 w 1745672"/>
              <a:gd name="connsiteY52" fmla="*/ 99768 h 1654248"/>
              <a:gd name="connsiteX53" fmla="*/ 581891 w 1745672"/>
              <a:gd name="connsiteY53" fmla="*/ 124706 h 1654248"/>
              <a:gd name="connsiteX54" fmla="*/ 556952 w 1745672"/>
              <a:gd name="connsiteY54" fmla="*/ 174583 h 1654248"/>
              <a:gd name="connsiteX55" fmla="*/ 548640 w 1745672"/>
              <a:gd name="connsiteY55" fmla="*/ 199521 h 1654248"/>
              <a:gd name="connsiteX56" fmla="*/ 523702 w 1745672"/>
              <a:gd name="connsiteY56" fmla="*/ 182896 h 1654248"/>
              <a:gd name="connsiteX57" fmla="*/ 507076 w 1745672"/>
              <a:gd name="connsiteY57" fmla="*/ 149645 h 1654248"/>
              <a:gd name="connsiteX58" fmla="*/ 490451 w 1745672"/>
              <a:gd name="connsiteY58" fmla="*/ 133019 h 1654248"/>
              <a:gd name="connsiteX59" fmla="*/ 473825 w 1745672"/>
              <a:gd name="connsiteY59" fmla="*/ 108081 h 1654248"/>
              <a:gd name="connsiteX60" fmla="*/ 448887 w 1745672"/>
              <a:gd name="connsiteY60" fmla="*/ 74830 h 1654248"/>
              <a:gd name="connsiteX61" fmla="*/ 423949 w 1745672"/>
              <a:gd name="connsiteY61" fmla="*/ 33266 h 1654248"/>
              <a:gd name="connsiteX62" fmla="*/ 407323 w 1745672"/>
              <a:gd name="connsiteY62" fmla="*/ 8328 h 165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745672" h="1654248">
                <a:moveTo>
                  <a:pt x="1745672" y="1654248"/>
                </a:moveTo>
                <a:cubicBezTo>
                  <a:pt x="1737359" y="1629310"/>
                  <a:pt x="1730844" y="1603699"/>
                  <a:pt x="1720734" y="1579434"/>
                </a:cubicBezTo>
                <a:cubicBezTo>
                  <a:pt x="1716892" y="1570212"/>
                  <a:pt x="1710350" y="1562297"/>
                  <a:pt x="1704109" y="1554496"/>
                </a:cubicBezTo>
                <a:cubicBezTo>
                  <a:pt x="1677070" y="1520698"/>
                  <a:pt x="1649014" y="1487722"/>
                  <a:pt x="1620982" y="1454743"/>
                </a:cubicBezTo>
                <a:cubicBezTo>
                  <a:pt x="1587079" y="1414858"/>
                  <a:pt x="1564126" y="1382567"/>
                  <a:pt x="1521229" y="1354990"/>
                </a:cubicBezTo>
                <a:cubicBezTo>
                  <a:pt x="1497232" y="1339563"/>
                  <a:pt x="1471352" y="1327281"/>
                  <a:pt x="1446414" y="1313426"/>
                </a:cubicBezTo>
                <a:cubicBezTo>
                  <a:pt x="1435330" y="1299572"/>
                  <a:pt x="1426351" y="1283732"/>
                  <a:pt x="1413163" y="1271863"/>
                </a:cubicBezTo>
                <a:cubicBezTo>
                  <a:pt x="1336824" y="1203158"/>
                  <a:pt x="1390949" y="1270313"/>
                  <a:pt x="1321723" y="1213674"/>
                </a:cubicBezTo>
                <a:cubicBezTo>
                  <a:pt x="1303526" y="1198785"/>
                  <a:pt x="1290657" y="1177904"/>
                  <a:pt x="1271847" y="1163797"/>
                </a:cubicBezTo>
                <a:cubicBezTo>
                  <a:pt x="1260763" y="1155484"/>
                  <a:pt x="1249023" y="1147982"/>
                  <a:pt x="1238596" y="1138859"/>
                </a:cubicBezTo>
                <a:cubicBezTo>
                  <a:pt x="1226800" y="1128537"/>
                  <a:pt x="1215470" y="1117574"/>
                  <a:pt x="1205345" y="1105608"/>
                </a:cubicBezTo>
                <a:cubicBezTo>
                  <a:pt x="1184938" y="1081490"/>
                  <a:pt x="1172431" y="1049750"/>
                  <a:pt x="1147156" y="1030794"/>
                </a:cubicBezTo>
                <a:cubicBezTo>
                  <a:pt x="1058492" y="964297"/>
                  <a:pt x="1166547" y="1050186"/>
                  <a:pt x="1088967" y="972605"/>
                </a:cubicBezTo>
                <a:cubicBezTo>
                  <a:pt x="1079170" y="962808"/>
                  <a:pt x="1065513" y="957463"/>
                  <a:pt x="1055716" y="947666"/>
                </a:cubicBezTo>
                <a:cubicBezTo>
                  <a:pt x="1048652" y="940602"/>
                  <a:pt x="1046977" y="928862"/>
                  <a:pt x="1039091" y="922728"/>
                </a:cubicBezTo>
                <a:cubicBezTo>
                  <a:pt x="1021457" y="909013"/>
                  <a:pt x="999311" y="902133"/>
                  <a:pt x="980902" y="889477"/>
                </a:cubicBezTo>
                <a:cubicBezTo>
                  <a:pt x="869659" y="812997"/>
                  <a:pt x="948593" y="845456"/>
                  <a:pt x="856211" y="814663"/>
                </a:cubicBezTo>
                <a:cubicBezTo>
                  <a:pt x="836815" y="800808"/>
                  <a:pt x="819564" y="783303"/>
                  <a:pt x="798022" y="773099"/>
                </a:cubicBezTo>
                <a:cubicBezTo>
                  <a:pt x="766346" y="758095"/>
                  <a:pt x="731520" y="750932"/>
                  <a:pt x="698269" y="739848"/>
                </a:cubicBezTo>
                <a:cubicBezTo>
                  <a:pt x="659933" y="727070"/>
                  <a:pt x="681913" y="733252"/>
                  <a:pt x="631767" y="723223"/>
                </a:cubicBezTo>
                <a:cubicBezTo>
                  <a:pt x="620683" y="714910"/>
                  <a:pt x="611176" y="703912"/>
                  <a:pt x="598516" y="698285"/>
                </a:cubicBezTo>
                <a:cubicBezTo>
                  <a:pt x="585605" y="692547"/>
                  <a:pt x="570659" y="693399"/>
                  <a:pt x="556952" y="689972"/>
                </a:cubicBezTo>
                <a:cubicBezTo>
                  <a:pt x="548451" y="687847"/>
                  <a:pt x="540657" y="683100"/>
                  <a:pt x="532014" y="681659"/>
                </a:cubicBezTo>
                <a:cubicBezTo>
                  <a:pt x="449012" y="667825"/>
                  <a:pt x="299907" y="667297"/>
                  <a:pt x="241069" y="665034"/>
                </a:cubicBezTo>
                <a:cubicBezTo>
                  <a:pt x="229985" y="662263"/>
                  <a:pt x="219059" y="658765"/>
                  <a:pt x="207818" y="656721"/>
                </a:cubicBezTo>
                <a:cubicBezTo>
                  <a:pt x="188541" y="653216"/>
                  <a:pt x="168217" y="654604"/>
                  <a:pt x="149629" y="648408"/>
                </a:cubicBezTo>
                <a:cubicBezTo>
                  <a:pt x="142194" y="645930"/>
                  <a:pt x="139723" y="635815"/>
                  <a:pt x="133003" y="631783"/>
                </a:cubicBezTo>
                <a:cubicBezTo>
                  <a:pt x="125489" y="627275"/>
                  <a:pt x="115902" y="627389"/>
                  <a:pt x="108065" y="623470"/>
                </a:cubicBezTo>
                <a:cubicBezTo>
                  <a:pt x="99129" y="619002"/>
                  <a:pt x="91440" y="612387"/>
                  <a:pt x="83127" y="606845"/>
                </a:cubicBezTo>
                <a:cubicBezTo>
                  <a:pt x="62233" y="544162"/>
                  <a:pt x="90417" y="621423"/>
                  <a:pt x="58189" y="556968"/>
                </a:cubicBezTo>
                <a:cubicBezTo>
                  <a:pt x="54270" y="549131"/>
                  <a:pt x="53328" y="540084"/>
                  <a:pt x="49876" y="532030"/>
                </a:cubicBezTo>
                <a:cubicBezTo>
                  <a:pt x="44995" y="520640"/>
                  <a:pt x="37170" y="510535"/>
                  <a:pt x="33251" y="498779"/>
                </a:cubicBezTo>
                <a:cubicBezTo>
                  <a:pt x="26025" y="477102"/>
                  <a:pt x="23851" y="453954"/>
                  <a:pt x="16625" y="432277"/>
                </a:cubicBezTo>
                <a:lnTo>
                  <a:pt x="0" y="382401"/>
                </a:lnTo>
                <a:cubicBezTo>
                  <a:pt x="2771" y="357463"/>
                  <a:pt x="-1572" y="330649"/>
                  <a:pt x="8312" y="307586"/>
                </a:cubicBezTo>
                <a:cubicBezTo>
                  <a:pt x="30606" y="255566"/>
                  <a:pt x="72183" y="264127"/>
                  <a:pt x="116378" y="249397"/>
                </a:cubicBezTo>
                <a:cubicBezTo>
                  <a:pt x="124691" y="246626"/>
                  <a:pt x="132862" y="243390"/>
                  <a:pt x="141316" y="241085"/>
                </a:cubicBezTo>
                <a:cubicBezTo>
                  <a:pt x="163360" y="235073"/>
                  <a:pt x="186141" y="231685"/>
                  <a:pt x="207818" y="224459"/>
                </a:cubicBezTo>
                <a:cubicBezTo>
                  <a:pt x="216131" y="221688"/>
                  <a:pt x="224042" y="217063"/>
                  <a:pt x="232756" y="216146"/>
                </a:cubicBezTo>
                <a:cubicBezTo>
                  <a:pt x="276933" y="211496"/>
                  <a:pt x="321425" y="210605"/>
                  <a:pt x="365760" y="207834"/>
                </a:cubicBezTo>
                <a:cubicBezTo>
                  <a:pt x="382385" y="196750"/>
                  <a:pt x="396680" y="180902"/>
                  <a:pt x="415636" y="174583"/>
                </a:cubicBezTo>
                <a:cubicBezTo>
                  <a:pt x="423949" y="171812"/>
                  <a:pt x="432914" y="170525"/>
                  <a:pt x="440574" y="166270"/>
                </a:cubicBezTo>
                <a:cubicBezTo>
                  <a:pt x="458041" y="156566"/>
                  <a:pt x="490451" y="133019"/>
                  <a:pt x="490451" y="133019"/>
                </a:cubicBezTo>
                <a:cubicBezTo>
                  <a:pt x="498764" y="121935"/>
                  <a:pt x="505592" y="109565"/>
                  <a:pt x="515389" y="99768"/>
                </a:cubicBezTo>
                <a:cubicBezTo>
                  <a:pt x="522453" y="92704"/>
                  <a:pt x="533263" y="90207"/>
                  <a:pt x="540327" y="83143"/>
                </a:cubicBezTo>
                <a:cubicBezTo>
                  <a:pt x="550124" y="73346"/>
                  <a:pt x="556952" y="60976"/>
                  <a:pt x="565265" y="49892"/>
                </a:cubicBezTo>
                <a:cubicBezTo>
                  <a:pt x="543098" y="44350"/>
                  <a:pt x="521302" y="37022"/>
                  <a:pt x="498763" y="33266"/>
                </a:cubicBezTo>
                <a:cubicBezTo>
                  <a:pt x="482459" y="30549"/>
                  <a:pt x="425588" y="21622"/>
                  <a:pt x="407323" y="16641"/>
                </a:cubicBezTo>
                <a:cubicBezTo>
                  <a:pt x="390416" y="12030"/>
                  <a:pt x="339930" y="-515"/>
                  <a:pt x="357447" y="16"/>
                </a:cubicBezTo>
                <a:lnTo>
                  <a:pt x="631767" y="8328"/>
                </a:lnTo>
                <a:cubicBezTo>
                  <a:pt x="628996" y="16641"/>
                  <a:pt x="626906" y="25212"/>
                  <a:pt x="623454" y="33266"/>
                </a:cubicBezTo>
                <a:cubicBezTo>
                  <a:pt x="618573" y="44656"/>
                  <a:pt x="611180" y="54914"/>
                  <a:pt x="606829" y="66517"/>
                </a:cubicBezTo>
                <a:cubicBezTo>
                  <a:pt x="602818" y="77214"/>
                  <a:pt x="603016" y="89267"/>
                  <a:pt x="598516" y="99768"/>
                </a:cubicBezTo>
                <a:cubicBezTo>
                  <a:pt x="594581" y="108951"/>
                  <a:pt x="586359" y="115770"/>
                  <a:pt x="581891" y="124706"/>
                </a:cubicBezTo>
                <a:cubicBezTo>
                  <a:pt x="547480" y="193530"/>
                  <a:pt x="604593" y="103125"/>
                  <a:pt x="556952" y="174583"/>
                </a:cubicBezTo>
                <a:cubicBezTo>
                  <a:pt x="554181" y="182896"/>
                  <a:pt x="557141" y="197396"/>
                  <a:pt x="548640" y="199521"/>
                </a:cubicBezTo>
                <a:cubicBezTo>
                  <a:pt x="538948" y="201944"/>
                  <a:pt x="530098" y="190571"/>
                  <a:pt x="523702" y="182896"/>
                </a:cubicBezTo>
                <a:cubicBezTo>
                  <a:pt x="515769" y="173376"/>
                  <a:pt x="513950" y="159956"/>
                  <a:pt x="507076" y="149645"/>
                </a:cubicBezTo>
                <a:cubicBezTo>
                  <a:pt x="502729" y="143124"/>
                  <a:pt x="495347" y="139139"/>
                  <a:pt x="490451" y="133019"/>
                </a:cubicBezTo>
                <a:cubicBezTo>
                  <a:pt x="484210" y="125218"/>
                  <a:pt x="479632" y="116211"/>
                  <a:pt x="473825" y="108081"/>
                </a:cubicBezTo>
                <a:cubicBezTo>
                  <a:pt x="465772" y="96807"/>
                  <a:pt x="457200" y="85914"/>
                  <a:pt x="448887" y="74830"/>
                </a:cubicBezTo>
                <a:cubicBezTo>
                  <a:pt x="434451" y="31524"/>
                  <a:pt x="450029" y="65867"/>
                  <a:pt x="423949" y="33266"/>
                </a:cubicBezTo>
                <a:cubicBezTo>
                  <a:pt x="417708" y="25465"/>
                  <a:pt x="407323" y="8328"/>
                  <a:pt x="407323" y="83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953491" y="2157707"/>
            <a:ext cx="2560320" cy="1632897"/>
          </a:xfrm>
          <a:custGeom>
            <a:avLst/>
            <a:gdLst>
              <a:gd name="connsiteX0" fmla="*/ 2202873 w 2560320"/>
              <a:gd name="connsiteY0" fmla="*/ 1632897 h 1632897"/>
              <a:gd name="connsiteX1" fmla="*/ 2252749 w 2560320"/>
              <a:gd name="connsiteY1" fmla="*/ 1566395 h 1632897"/>
              <a:gd name="connsiteX2" fmla="*/ 2335876 w 2560320"/>
              <a:gd name="connsiteY2" fmla="*/ 1533144 h 1632897"/>
              <a:gd name="connsiteX3" fmla="*/ 2377440 w 2560320"/>
              <a:gd name="connsiteY3" fmla="*/ 1499893 h 1632897"/>
              <a:gd name="connsiteX4" fmla="*/ 2402378 w 2560320"/>
              <a:gd name="connsiteY4" fmla="*/ 1474955 h 1632897"/>
              <a:gd name="connsiteX5" fmla="*/ 2427316 w 2560320"/>
              <a:gd name="connsiteY5" fmla="*/ 1458329 h 1632897"/>
              <a:gd name="connsiteX6" fmla="*/ 2510444 w 2560320"/>
              <a:gd name="connsiteY6" fmla="*/ 1366889 h 1632897"/>
              <a:gd name="connsiteX7" fmla="*/ 2527069 w 2560320"/>
              <a:gd name="connsiteY7" fmla="*/ 1325326 h 1632897"/>
              <a:gd name="connsiteX8" fmla="*/ 2543694 w 2560320"/>
              <a:gd name="connsiteY8" fmla="*/ 1292075 h 1632897"/>
              <a:gd name="connsiteX9" fmla="*/ 2560320 w 2560320"/>
              <a:gd name="connsiteY9" fmla="*/ 1233886 h 1632897"/>
              <a:gd name="connsiteX10" fmla="*/ 2543694 w 2560320"/>
              <a:gd name="connsiteY10" fmla="*/ 1042693 h 1632897"/>
              <a:gd name="connsiteX11" fmla="*/ 2502131 w 2560320"/>
              <a:gd name="connsiteY11" fmla="*/ 967878 h 1632897"/>
              <a:gd name="connsiteX12" fmla="*/ 2477193 w 2560320"/>
              <a:gd name="connsiteY12" fmla="*/ 942940 h 1632897"/>
              <a:gd name="connsiteX13" fmla="*/ 2443942 w 2560320"/>
              <a:gd name="connsiteY13" fmla="*/ 926315 h 1632897"/>
              <a:gd name="connsiteX14" fmla="*/ 2419004 w 2560320"/>
              <a:gd name="connsiteY14" fmla="*/ 909689 h 1632897"/>
              <a:gd name="connsiteX15" fmla="*/ 2394065 w 2560320"/>
              <a:gd name="connsiteY15" fmla="*/ 901377 h 1632897"/>
              <a:gd name="connsiteX16" fmla="*/ 2360814 w 2560320"/>
              <a:gd name="connsiteY16" fmla="*/ 884751 h 1632897"/>
              <a:gd name="connsiteX17" fmla="*/ 2286000 w 2560320"/>
              <a:gd name="connsiteY17" fmla="*/ 868126 h 1632897"/>
              <a:gd name="connsiteX18" fmla="*/ 2152996 w 2560320"/>
              <a:gd name="connsiteY18" fmla="*/ 843188 h 1632897"/>
              <a:gd name="connsiteX19" fmla="*/ 2094807 w 2560320"/>
              <a:gd name="connsiteY19" fmla="*/ 834875 h 1632897"/>
              <a:gd name="connsiteX20" fmla="*/ 2044931 w 2560320"/>
              <a:gd name="connsiteY20" fmla="*/ 826562 h 1632897"/>
              <a:gd name="connsiteX21" fmla="*/ 1620982 w 2560320"/>
              <a:gd name="connsiteY21" fmla="*/ 818249 h 1632897"/>
              <a:gd name="connsiteX22" fmla="*/ 1579418 w 2560320"/>
              <a:gd name="connsiteY22" fmla="*/ 809937 h 1632897"/>
              <a:gd name="connsiteX23" fmla="*/ 1479665 w 2560320"/>
              <a:gd name="connsiteY23" fmla="*/ 784998 h 1632897"/>
              <a:gd name="connsiteX24" fmla="*/ 1454727 w 2560320"/>
              <a:gd name="connsiteY24" fmla="*/ 768373 h 1632897"/>
              <a:gd name="connsiteX25" fmla="*/ 1429789 w 2560320"/>
              <a:gd name="connsiteY25" fmla="*/ 760060 h 1632897"/>
              <a:gd name="connsiteX26" fmla="*/ 1396538 w 2560320"/>
              <a:gd name="connsiteY26" fmla="*/ 743435 h 1632897"/>
              <a:gd name="connsiteX27" fmla="*/ 1354974 w 2560320"/>
              <a:gd name="connsiteY27" fmla="*/ 718497 h 1632897"/>
              <a:gd name="connsiteX28" fmla="*/ 1330036 w 2560320"/>
              <a:gd name="connsiteY28" fmla="*/ 701871 h 1632897"/>
              <a:gd name="connsiteX29" fmla="*/ 1305098 w 2560320"/>
              <a:gd name="connsiteY29" fmla="*/ 693558 h 1632897"/>
              <a:gd name="connsiteX30" fmla="*/ 1255222 w 2560320"/>
              <a:gd name="connsiteY30" fmla="*/ 651995 h 1632897"/>
              <a:gd name="connsiteX31" fmla="*/ 1238596 w 2560320"/>
              <a:gd name="connsiteY31" fmla="*/ 635369 h 1632897"/>
              <a:gd name="connsiteX32" fmla="*/ 1205345 w 2560320"/>
              <a:gd name="connsiteY32" fmla="*/ 618744 h 1632897"/>
              <a:gd name="connsiteX33" fmla="*/ 1147156 w 2560320"/>
              <a:gd name="connsiteY33" fmla="*/ 577180 h 1632897"/>
              <a:gd name="connsiteX34" fmla="*/ 1122218 w 2560320"/>
              <a:gd name="connsiteY34" fmla="*/ 543929 h 1632897"/>
              <a:gd name="connsiteX35" fmla="*/ 1097280 w 2560320"/>
              <a:gd name="connsiteY35" fmla="*/ 518991 h 1632897"/>
              <a:gd name="connsiteX36" fmla="*/ 1047404 w 2560320"/>
              <a:gd name="connsiteY36" fmla="*/ 410926 h 1632897"/>
              <a:gd name="connsiteX37" fmla="*/ 1030778 w 2560320"/>
              <a:gd name="connsiteY37" fmla="*/ 394300 h 1632897"/>
              <a:gd name="connsiteX38" fmla="*/ 972589 w 2560320"/>
              <a:gd name="connsiteY38" fmla="*/ 311173 h 1632897"/>
              <a:gd name="connsiteX39" fmla="*/ 947651 w 2560320"/>
              <a:gd name="connsiteY39" fmla="*/ 286235 h 1632897"/>
              <a:gd name="connsiteX40" fmla="*/ 914400 w 2560320"/>
              <a:gd name="connsiteY40" fmla="*/ 269609 h 1632897"/>
              <a:gd name="connsiteX41" fmla="*/ 814647 w 2560320"/>
              <a:gd name="connsiteY41" fmla="*/ 244671 h 1632897"/>
              <a:gd name="connsiteX42" fmla="*/ 739833 w 2560320"/>
              <a:gd name="connsiteY42" fmla="*/ 228046 h 1632897"/>
              <a:gd name="connsiteX43" fmla="*/ 698269 w 2560320"/>
              <a:gd name="connsiteY43" fmla="*/ 219733 h 1632897"/>
              <a:gd name="connsiteX44" fmla="*/ 648393 w 2560320"/>
              <a:gd name="connsiteY44" fmla="*/ 203108 h 1632897"/>
              <a:gd name="connsiteX45" fmla="*/ 216131 w 2560320"/>
              <a:gd name="connsiteY45" fmla="*/ 194795 h 1632897"/>
              <a:gd name="connsiteX46" fmla="*/ 33251 w 2560320"/>
              <a:gd name="connsiteY46" fmla="*/ 186482 h 1632897"/>
              <a:gd name="connsiteX47" fmla="*/ 41564 w 2560320"/>
              <a:gd name="connsiteY47" fmla="*/ 153231 h 1632897"/>
              <a:gd name="connsiteX48" fmla="*/ 66502 w 2560320"/>
              <a:gd name="connsiteY48" fmla="*/ 144918 h 1632897"/>
              <a:gd name="connsiteX49" fmla="*/ 83127 w 2560320"/>
              <a:gd name="connsiteY49" fmla="*/ 119980 h 1632897"/>
              <a:gd name="connsiteX50" fmla="*/ 108065 w 2560320"/>
              <a:gd name="connsiteY50" fmla="*/ 103355 h 1632897"/>
              <a:gd name="connsiteX51" fmla="*/ 58189 w 2560320"/>
              <a:gd name="connsiteY51" fmla="*/ 153231 h 1632897"/>
              <a:gd name="connsiteX52" fmla="*/ 41564 w 2560320"/>
              <a:gd name="connsiteY52" fmla="*/ 169857 h 1632897"/>
              <a:gd name="connsiteX53" fmla="*/ 24938 w 2560320"/>
              <a:gd name="connsiteY53" fmla="*/ 186482 h 1632897"/>
              <a:gd name="connsiteX54" fmla="*/ 8313 w 2560320"/>
              <a:gd name="connsiteY54" fmla="*/ 203108 h 1632897"/>
              <a:gd name="connsiteX55" fmla="*/ 16625 w 2560320"/>
              <a:gd name="connsiteY55" fmla="*/ 228046 h 1632897"/>
              <a:gd name="connsiteX56" fmla="*/ 49876 w 2560320"/>
              <a:gd name="connsiteY56" fmla="*/ 261297 h 1632897"/>
              <a:gd name="connsiteX57" fmla="*/ 83127 w 2560320"/>
              <a:gd name="connsiteY57" fmla="*/ 294548 h 1632897"/>
              <a:gd name="connsiteX58" fmla="*/ 99753 w 2560320"/>
              <a:gd name="connsiteY58" fmla="*/ 311173 h 1632897"/>
              <a:gd name="connsiteX59" fmla="*/ 124691 w 2560320"/>
              <a:gd name="connsiteY59" fmla="*/ 336111 h 1632897"/>
              <a:gd name="connsiteX60" fmla="*/ 149629 w 2560320"/>
              <a:gd name="connsiteY60" fmla="*/ 311173 h 1632897"/>
              <a:gd name="connsiteX61" fmla="*/ 157942 w 2560320"/>
              <a:gd name="connsiteY61" fmla="*/ 286235 h 1632897"/>
              <a:gd name="connsiteX62" fmla="*/ 174567 w 2560320"/>
              <a:gd name="connsiteY62" fmla="*/ 261297 h 1632897"/>
              <a:gd name="connsiteX63" fmla="*/ 199505 w 2560320"/>
              <a:gd name="connsiteY63" fmla="*/ 194795 h 1632897"/>
              <a:gd name="connsiteX64" fmla="*/ 216131 w 2560320"/>
              <a:gd name="connsiteY64" fmla="*/ 144918 h 1632897"/>
              <a:gd name="connsiteX65" fmla="*/ 224444 w 2560320"/>
              <a:gd name="connsiteY65" fmla="*/ 119980 h 1632897"/>
              <a:gd name="connsiteX66" fmla="*/ 232756 w 2560320"/>
              <a:gd name="connsiteY66" fmla="*/ 95042 h 1632897"/>
              <a:gd name="connsiteX67" fmla="*/ 224444 w 2560320"/>
              <a:gd name="connsiteY67" fmla="*/ 3602 h 1632897"/>
              <a:gd name="connsiteX68" fmla="*/ 174567 w 2560320"/>
              <a:gd name="connsiteY68" fmla="*/ 20228 h 1632897"/>
              <a:gd name="connsiteX69" fmla="*/ 141316 w 2560320"/>
              <a:gd name="connsiteY69" fmla="*/ 45166 h 1632897"/>
              <a:gd name="connsiteX70" fmla="*/ 108065 w 2560320"/>
              <a:gd name="connsiteY70" fmla="*/ 53478 h 1632897"/>
              <a:gd name="connsiteX71" fmla="*/ 83127 w 2560320"/>
              <a:gd name="connsiteY71" fmla="*/ 61791 h 1632897"/>
              <a:gd name="connsiteX72" fmla="*/ 58189 w 2560320"/>
              <a:gd name="connsiteY72" fmla="*/ 86729 h 1632897"/>
              <a:gd name="connsiteX73" fmla="*/ 33251 w 2560320"/>
              <a:gd name="connsiteY73" fmla="*/ 103355 h 1632897"/>
              <a:gd name="connsiteX74" fmla="*/ 0 w 2560320"/>
              <a:gd name="connsiteY74" fmla="*/ 136606 h 1632897"/>
              <a:gd name="connsiteX75" fmla="*/ 24938 w 2560320"/>
              <a:gd name="connsiteY75" fmla="*/ 169857 h 1632897"/>
              <a:gd name="connsiteX76" fmla="*/ 33251 w 2560320"/>
              <a:gd name="connsiteY76" fmla="*/ 194795 h 1632897"/>
              <a:gd name="connsiteX77" fmla="*/ 41564 w 2560320"/>
              <a:gd name="connsiteY77" fmla="*/ 211420 h 16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560320" h="1632897">
                <a:moveTo>
                  <a:pt x="2202873" y="1632897"/>
                </a:moveTo>
                <a:cubicBezTo>
                  <a:pt x="2218560" y="1593678"/>
                  <a:pt x="2213209" y="1586165"/>
                  <a:pt x="2252749" y="1566395"/>
                </a:cubicBezTo>
                <a:cubicBezTo>
                  <a:pt x="2279442" y="1553049"/>
                  <a:pt x="2335876" y="1533144"/>
                  <a:pt x="2335876" y="1533144"/>
                </a:cubicBezTo>
                <a:cubicBezTo>
                  <a:pt x="2349731" y="1522060"/>
                  <a:pt x="2364087" y="1511577"/>
                  <a:pt x="2377440" y="1499893"/>
                </a:cubicBezTo>
                <a:cubicBezTo>
                  <a:pt x="2386287" y="1492152"/>
                  <a:pt x="2393347" y="1482481"/>
                  <a:pt x="2402378" y="1474955"/>
                </a:cubicBezTo>
                <a:cubicBezTo>
                  <a:pt x="2410053" y="1468559"/>
                  <a:pt x="2419890" y="1465012"/>
                  <a:pt x="2427316" y="1458329"/>
                </a:cubicBezTo>
                <a:cubicBezTo>
                  <a:pt x="2445247" y="1442191"/>
                  <a:pt x="2494328" y="1395897"/>
                  <a:pt x="2510444" y="1366889"/>
                </a:cubicBezTo>
                <a:cubicBezTo>
                  <a:pt x="2517691" y="1353845"/>
                  <a:pt x="2521009" y="1338962"/>
                  <a:pt x="2527069" y="1325326"/>
                </a:cubicBezTo>
                <a:cubicBezTo>
                  <a:pt x="2532102" y="1314002"/>
                  <a:pt x="2538813" y="1303465"/>
                  <a:pt x="2543694" y="1292075"/>
                </a:cubicBezTo>
                <a:cubicBezTo>
                  <a:pt x="2550850" y="1275377"/>
                  <a:pt x="2556101" y="1250762"/>
                  <a:pt x="2560320" y="1233886"/>
                </a:cubicBezTo>
                <a:cubicBezTo>
                  <a:pt x="2554778" y="1170155"/>
                  <a:pt x="2552741" y="1106022"/>
                  <a:pt x="2543694" y="1042693"/>
                </a:cubicBezTo>
                <a:cubicBezTo>
                  <a:pt x="2539761" y="1015159"/>
                  <a:pt x="2519461" y="988096"/>
                  <a:pt x="2502131" y="967878"/>
                </a:cubicBezTo>
                <a:cubicBezTo>
                  <a:pt x="2494480" y="958952"/>
                  <a:pt x="2486759" y="949773"/>
                  <a:pt x="2477193" y="942940"/>
                </a:cubicBezTo>
                <a:cubicBezTo>
                  <a:pt x="2467109" y="935737"/>
                  <a:pt x="2454701" y="932463"/>
                  <a:pt x="2443942" y="926315"/>
                </a:cubicBezTo>
                <a:cubicBezTo>
                  <a:pt x="2435268" y="921358"/>
                  <a:pt x="2427940" y="914157"/>
                  <a:pt x="2419004" y="909689"/>
                </a:cubicBezTo>
                <a:cubicBezTo>
                  <a:pt x="2411166" y="905770"/>
                  <a:pt x="2402119" y="904829"/>
                  <a:pt x="2394065" y="901377"/>
                </a:cubicBezTo>
                <a:cubicBezTo>
                  <a:pt x="2382675" y="896496"/>
                  <a:pt x="2372417" y="889102"/>
                  <a:pt x="2360814" y="884751"/>
                </a:cubicBezTo>
                <a:cubicBezTo>
                  <a:pt x="2347391" y="879717"/>
                  <a:pt x="2297294" y="870385"/>
                  <a:pt x="2286000" y="868126"/>
                </a:cubicBezTo>
                <a:cubicBezTo>
                  <a:pt x="2212394" y="838683"/>
                  <a:pt x="2266732" y="855825"/>
                  <a:pt x="2152996" y="843188"/>
                </a:cubicBezTo>
                <a:cubicBezTo>
                  <a:pt x="2133523" y="841024"/>
                  <a:pt x="2114172" y="837854"/>
                  <a:pt x="2094807" y="834875"/>
                </a:cubicBezTo>
                <a:cubicBezTo>
                  <a:pt x="2078148" y="832312"/>
                  <a:pt x="2061775" y="827153"/>
                  <a:pt x="2044931" y="826562"/>
                </a:cubicBezTo>
                <a:cubicBezTo>
                  <a:pt x="1903674" y="821605"/>
                  <a:pt x="1762298" y="821020"/>
                  <a:pt x="1620982" y="818249"/>
                </a:cubicBezTo>
                <a:cubicBezTo>
                  <a:pt x="1607127" y="815478"/>
                  <a:pt x="1593125" y="813364"/>
                  <a:pt x="1579418" y="809937"/>
                </a:cubicBezTo>
                <a:cubicBezTo>
                  <a:pt x="1456351" y="779171"/>
                  <a:pt x="1576936" y="804453"/>
                  <a:pt x="1479665" y="784998"/>
                </a:cubicBezTo>
                <a:cubicBezTo>
                  <a:pt x="1471352" y="779456"/>
                  <a:pt x="1463663" y="772841"/>
                  <a:pt x="1454727" y="768373"/>
                </a:cubicBezTo>
                <a:cubicBezTo>
                  <a:pt x="1446890" y="764454"/>
                  <a:pt x="1437843" y="763512"/>
                  <a:pt x="1429789" y="760060"/>
                </a:cubicBezTo>
                <a:cubicBezTo>
                  <a:pt x="1418399" y="755179"/>
                  <a:pt x="1407370" y="749453"/>
                  <a:pt x="1396538" y="743435"/>
                </a:cubicBezTo>
                <a:cubicBezTo>
                  <a:pt x="1382414" y="735589"/>
                  <a:pt x="1368675" y="727060"/>
                  <a:pt x="1354974" y="718497"/>
                </a:cubicBezTo>
                <a:cubicBezTo>
                  <a:pt x="1346502" y="713202"/>
                  <a:pt x="1338972" y="706339"/>
                  <a:pt x="1330036" y="701871"/>
                </a:cubicBezTo>
                <a:cubicBezTo>
                  <a:pt x="1322199" y="697952"/>
                  <a:pt x="1313411" y="696329"/>
                  <a:pt x="1305098" y="693558"/>
                </a:cubicBezTo>
                <a:cubicBezTo>
                  <a:pt x="1245858" y="634318"/>
                  <a:pt x="1313089" y="698288"/>
                  <a:pt x="1255222" y="651995"/>
                </a:cubicBezTo>
                <a:cubicBezTo>
                  <a:pt x="1249102" y="647099"/>
                  <a:pt x="1245117" y="639716"/>
                  <a:pt x="1238596" y="635369"/>
                </a:cubicBezTo>
                <a:cubicBezTo>
                  <a:pt x="1228285" y="628495"/>
                  <a:pt x="1216429" y="624286"/>
                  <a:pt x="1205345" y="618744"/>
                </a:cubicBezTo>
                <a:cubicBezTo>
                  <a:pt x="1125794" y="539188"/>
                  <a:pt x="1301614" y="712330"/>
                  <a:pt x="1147156" y="577180"/>
                </a:cubicBezTo>
                <a:cubicBezTo>
                  <a:pt x="1136729" y="568057"/>
                  <a:pt x="1131234" y="554448"/>
                  <a:pt x="1122218" y="543929"/>
                </a:cubicBezTo>
                <a:cubicBezTo>
                  <a:pt x="1114567" y="535003"/>
                  <a:pt x="1103591" y="528909"/>
                  <a:pt x="1097280" y="518991"/>
                </a:cubicBezTo>
                <a:cubicBezTo>
                  <a:pt x="972975" y="323654"/>
                  <a:pt x="1124037" y="545032"/>
                  <a:pt x="1047404" y="410926"/>
                </a:cubicBezTo>
                <a:cubicBezTo>
                  <a:pt x="1043515" y="404121"/>
                  <a:pt x="1035481" y="400570"/>
                  <a:pt x="1030778" y="394300"/>
                </a:cubicBezTo>
                <a:cubicBezTo>
                  <a:pt x="1002166" y="356151"/>
                  <a:pt x="1000970" y="344285"/>
                  <a:pt x="972589" y="311173"/>
                </a:cubicBezTo>
                <a:cubicBezTo>
                  <a:pt x="964938" y="302247"/>
                  <a:pt x="957217" y="293068"/>
                  <a:pt x="947651" y="286235"/>
                </a:cubicBezTo>
                <a:cubicBezTo>
                  <a:pt x="937567" y="279032"/>
                  <a:pt x="925906" y="274211"/>
                  <a:pt x="914400" y="269609"/>
                </a:cubicBezTo>
                <a:cubicBezTo>
                  <a:pt x="863812" y="249374"/>
                  <a:pt x="867115" y="254211"/>
                  <a:pt x="814647" y="244671"/>
                </a:cubicBezTo>
                <a:cubicBezTo>
                  <a:pt x="745722" y="232139"/>
                  <a:pt x="799857" y="241384"/>
                  <a:pt x="739833" y="228046"/>
                </a:cubicBezTo>
                <a:cubicBezTo>
                  <a:pt x="726040" y="224981"/>
                  <a:pt x="711900" y="223451"/>
                  <a:pt x="698269" y="219733"/>
                </a:cubicBezTo>
                <a:cubicBezTo>
                  <a:pt x="681362" y="215122"/>
                  <a:pt x="665894" y="204013"/>
                  <a:pt x="648393" y="203108"/>
                </a:cubicBezTo>
                <a:cubicBezTo>
                  <a:pt x="504471" y="195664"/>
                  <a:pt x="360218" y="197566"/>
                  <a:pt x="216131" y="194795"/>
                </a:cubicBezTo>
                <a:lnTo>
                  <a:pt x="33251" y="186482"/>
                </a:lnTo>
                <a:cubicBezTo>
                  <a:pt x="22137" y="183836"/>
                  <a:pt x="34427" y="162152"/>
                  <a:pt x="41564" y="153231"/>
                </a:cubicBezTo>
                <a:cubicBezTo>
                  <a:pt x="47038" y="146389"/>
                  <a:pt x="58189" y="147689"/>
                  <a:pt x="66502" y="144918"/>
                </a:cubicBezTo>
                <a:cubicBezTo>
                  <a:pt x="72044" y="136605"/>
                  <a:pt x="76063" y="127044"/>
                  <a:pt x="83127" y="119980"/>
                </a:cubicBezTo>
                <a:cubicBezTo>
                  <a:pt x="90191" y="112916"/>
                  <a:pt x="114059" y="95363"/>
                  <a:pt x="108065" y="103355"/>
                </a:cubicBezTo>
                <a:cubicBezTo>
                  <a:pt x="93958" y="122164"/>
                  <a:pt x="74814" y="136606"/>
                  <a:pt x="58189" y="153231"/>
                </a:cubicBezTo>
                <a:lnTo>
                  <a:pt x="41564" y="169857"/>
                </a:lnTo>
                <a:lnTo>
                  <a:pt x="24938" y="186482"/>
                </a:lnTo>
                <a:lnTo>
                  <a:pt x="8313" y="203108"/>
                </a:lnTo>
                <a:cubicBezTo>
                  <a:pt x="11084" y="211421"/>
                  <a:pt x="11532" y="220916"/>
                  <a:pt x="16625" y="228046"/>
                </a:cubicBezTo>
                <a:cubicBezTo>
                  <a:pt x="25736" y="240801"/>
                  <a:pt x="38792" y="250213"/>
                  <a:pt x="49876" y="261297"/>
                </a:cubicBezTo>
                <a:lnTo>
                  <a:pt x="83127" y="294548"/>
                </a:lnTo>
                <a:lnTo>
                  <a:pt x="99753" y="311173"/>
                </a:lnTo>
                <a:lnTo>
                  <a:pt x="124691" y="336111"/>
                </a:lnTo>
                <a:cubicBezTo>
                  <a:pt x="133004" y="327798"/>
                  <a:pt x="143108" y="320954"/>
                  <a:pt x="149629" y="311173"/>
                </a:cubicBezTo>
                <a:cubicBezTo>
                  <a:pt x="154490" y="303882"/>
                  <a:pt x="154023" y="294072"/>
                  <a:pt x="157942" y="286235"/>
                </a:cubicBezTo>
                <a:cubicBezTo>
                  <a:pt x="162410" y="277299"/>
                  <a:pt x="169025" y="269610"/>
                  <a:pt x="174567" y="261297"/>
                </a:cubicBezTo>
                <a:cubicBezTo>
                  <a:pt x="192565" y="189308"/>
                  <a:pt x="170526" y="267243"/>
                  <a:pt x="199505" y="194795"/>
                </a:cubicBezTo>
                <a:cubicBezTo>
                  <a:pt x="206014" y="178523"/>
                  <a:pt x="210589" y="161544"/>
                  <a:pt x="216131" y="144918"/>
                </a:cubicBezTo>
                <a:lnTo>
                  <a:pt x="224444" y="119980"/>
                </a:lnTo>
                <a:lnTo>
                  <a:pt x="232756" y="95042"/>
                </a:lnTo>
                <a:cubicBezTo>
                  <a:pt x="229985" y="64562"/>
                  <a:pt x="243234" y="27761"/>
                  <a:pt x="224444" y="3602"/>
                </a:cubicBezTo>
                <a:cubicBezTo>
                  <a:pt x="213685" y="-10231"/>
                  <a:pt x="174567" y="20228"/>
                  <a:pt x="174567" y="20228"/>
                </a:cubicBezTo>
                <a:cubicBezTo>
                  <a:pt x="163483" y="28541"/>
                  <a:pt x="153708" y="38970"/>
                  <a:pt x="141316" y="45166"/>
                </a:cubicBezTo>
                <a:cubicBezTo>
                  <a:pt x="131097" y="50275"/>
                  <a:pt x="119050" y="50339"/>
                  <a:pt x="108065" y="53478"/>
                </a:cubicBezTo>
                <a:cubicBezTo>
                  <a:pt x="99640" y="55885"/>
                  <a:pt x="91440" y="59020"/>
                  <a:pt x="83127" y="61791"/>
                </a:cubicBezTo>
                <a:cubicBezTo>
                  <a:pt x="74814" y="70104"/>
                  <a:pt x="67220" y="79203"/>
                  <a:pt x="58189" y="86729"/>
                </a:cubicBezTo>
                <a:cubicBezTo>
                  <a:pt x="50514" y="93125"/>
                  <a:pt x="40836" y="96853"/>
                  <a:pt x="33251" y="103355"/>
                </a:cubicBezTo>
                <a:cubicBezTo>
                  <a:pt x="21350" y="113556"/>
                  <a:pt x="0" y="136606"/>
                  <a:pt x="0" y="136606"/>
                </a:cubicBezTo>
                <a:cubicBezTo>
                  <a:pt x="8313" y="147690"/>
                  <a:pt x="18064" y="157828"/>
                  <a:pt x="24938" y="169857"/>
                </a:cubicBezTo>
                <a:cubicBezTo>
                  <a:pt x="29285" y="177465"/>
                  <a:pt x="29997" y="186659"/>
                  <a:pt x="33251" y="194795"/>
                </a:cubicBezTo>
                <a:cubicBezTo>
                  <a:pt x="35552" y="200548"/>
                  <a:pt x="38793" y="205878"/>
                  <a:pt x="41564" y="2114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966" y="0"/>
            <a:ext cx="3501125" cy="19305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58094" y="-34574"/>
            <a:ext cx="458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circuit occur at R-Phase, than current is infinity and voltage of V</a:t>
            </a:r>
            <a:r>
              <a:rPr lang="en-US" baseline="-25000" dirty="0" smtClean="0"/>
              <a:t>R</a:t>
            </a:r>
            <a:r>
              <a:rPr lang="en-US" dirty="0" smtClean="0"/>
              <a:t> is =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47111" y="3835652"/>
            <a:ext cx="2601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both line are open, so current can not flow, so </a:t>
            </a:r>
            <a:r>
              <a:rPr lang="en-US" dirty="0" err="1" smtClean="0"/>
              <a:t>I</a:t>
            </a:r>
            <a:r>
              <a:rPr lang="en-US" baseline="-25000" dirty="0" err="1"/>
              <a:t>y</a:t>
            </a:r>
            <a:r>
              <a:rPr lang="en-US" dirty="0" smtClean="0"/>
              <a:t> = 0 and I</a:t>
            </a:r>
            <a:r>
              <a:rPr lang="en-US" baseline="-25000" dirty="0" smtClean="0"/>
              <a:t>B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688378" y="4688336"/>
            <a:ext cx="887311" cy="748188"/>
          </a:xfrm>
          <a:custGeom>
            <a:avLst/>
            <a:gdLst>
              <a:gd name="connsiteX0" fmla="*/ 166255 w 887311"/>
              <a:gd name="connsiteY0" fmla="*/ 748188 h 748188"/>
              <a:gd name="connsiteX1" fmla="*/ 116378 w 887311"/>
              <a:gd name="connsiteY1" fmla="*/ 739875 h 748188"/>
              <a:gd name="connsiteX2" fmla="*/ 83127 w 887311"/>
              <a:gd name="connsiteY2" fmla="*/ 698311 h 748188"/>
              <a:gd name="connsiteX3" fmla="*/ 49877 w 887311"/>
              <a:gd name="connsiteY3" fmla="*/ 631809 h 748188"/>
              <a:gd name="connsiteX4" fmla="*/ 33251 w 887311"/>
              <a:gd name="connsiteY4" fmla="*/ 598559 h 748188"/>
              <a:gd name="connsiteX5" fmla="*/ 24938 w 887311"/>
              <a:gd name="connsiteY5" fmla="*/ 573620 h 748188"/>
              <a:gd name="connsiteX6" fmla="*/ 0 w 887311"/>
              <a:gd name="connsiteY6" fmla="*/ 523744 h 748188"/>
              <a:gd name="connsiteX7" fmla="*/ 8313 w 887311"/>
              <a:gd name="connsiteY7" fmla="*/ 324239 h 748188"/>
              <a:gd name="connsiteX8" fmla="*/ 41564 w 887311"/>
              <a:gd name="connsiteY8" fmla="*/ 274362 h 748188"/>
              <a:gd name="connsiteX9" fmla="*/ 58189 w 887311"/>
              <a:gd name="connsiteY9" fmla="*/ 249424 h 748188"/>
              <a:gd name="connsiteX10" fmla="*/ 124691 w 887311"/>
              <a:gd name="connsiteY10" fmla="*/ 216173 h 748188"/>
              <a:gd name="connsiteX11" fmla="*/ 141317 w 887311"/>
              <a:gd name="connsiteY11" fmla="*/ 199548 h 748188"/>
              <a:gd name="connsiteX12" fmla="*/ 249382 w 887311"/>
              <a:gd name="connsiteY12" fmla="*/ 182922 h 748188"/>
              <a:gd name="connsiteX13" fmla="*/ 307571 w 887311"/>
              <a:gd name="connsiteY13" fmla="*/ 174609 h 748188"/>
              <a:gd name="connsiteX14" fmla="*/ 357447 w 887311"/>
              <a:gd name="connsiteY14" fmla="*/ 166297 h 748188"/>
              <a:gd name="connsiteX15" fmla="*/ 473826 w 887311"/>
              <a:gd name="connsiteY15" fmla="*/ 157984 h 748188"/>
              <a:gd name="connsiteX16" fmla="*/ 498764 w 887311"/>
              <a:gd name="connsiteY16" fmla="*/ 149671 h 748188"/>
              <a:gd name="connsiteX17" fmla="*/ 573578 w 887311"/>
              <a:gd name="connsiteY17" fmla="*/ 83169 h 748188"/>
              <a:gd name="connsiteX18" fmla="*/ 598517 w 887311"/>
              <a:gd name="connsiteY18" fmla="*/ 58231 h 748188"/>
              <a:gd name="connsiteX19" fmla="*/ 623455 w 887311"/>
              <a:gd name="connsiteY19" fmla="*/ 33293 h 748188"/>
              <a:gd name="connsiteX20" fmla="*/ 673331 w 887311"/>
              <a:gd name="connsiteY20" fmla="*/ 42 h 748188"/>
              <a:gd name="connsiteX21" fmla="*/ 532015 w 887311"/>
              <a:gd name="connsiteY21" fmla="*/ 8355 h 748188"/>
              <a:gd name="connsiteX22" fmla="*/ 881149 w 887311"/>
              <a:gd name="connsiteY22" fmla="*/ 16668 h 748188"/>
              <a:gd name="connsiteX23" fmla="*/ 872837 w 887311"/>
              <a:gd name="connsiteY23" fmla="*/ 66544 h 748188"/>
              <a:gd name="connsiteX24" fmla="*/ 856211 w 887311"/>
              <a:gd name="connsiteY24" fmla="*/ 157984 h 748188"/>
              <a:gd name="connsiteX25" fmla="*/ 789709 w 887311"/>
              <a:gd name="connsiteY25" fmla="*/ 133046 h 748188"/>
              <a:gd name="connsiteX26" fmla="*/ 748146 w 887311"/>
              <a:gd name="connsiteY26" fmla="*/ 116420 h 748188"/>
              <a:gd name="connsiteX27" fmla="*/ 698269 w 887311"/>
              <a:gd name="connsiteY27" fmla="*/ 83169 h 748188"/>
              <a:gd name="connsiteX28" fmla="*/ 665018 w 887311"/>
              <a:gd name="connsiteY28" fmla="*/ 66544 h 7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7311" h="748188">
                <a:moveTo>
                  <a:pt x="166255" y="748188"/>
                </a:moveTo>
                <a:cubicBezTo>
                  <a:pt x="149629" y="745417"/>
                  <a:pt x="132160" y="745793"/>
                  <a:pt x="116378" y="739875"/>
                </a:cubicBezTo>
                <a:cubicBezTo>
                  <a:pt x="106604" y="736209"/>
                  <a:pt x="86362" y="704243"/>
                  <a:pt x="83127" y="698311"/>
                </a:cubicBezTo>
                <a:cubicBezTo>
                  <a:pt x="71259" y="676553"/>
                  <a:pt x="60961" y="653976"/>
                  <a:pt x="49877" y="631809"/>
                </a:cubicBezTo>
                <a:cubicBezTo>
                  <a:pt x="44335" y="620726"/>
                  <a:pt x="37170" y="610315"/>
                  <a:pt x="33251" y="598559"/>
                </a:cubicBezTo>
                <a:cubicBezTo>
                  <a:pt x="30480" y="590246"/>
                  <a:pt x="28857" y="581458"/>
                  <a:pt x="24938" y="573620"/>
                </a:cubicBezTo>
                <a:cubicBezTo>
                  <a:pt x="-7292" y="509159"/>
                  <a:pt x="20896" y="586430"/>
                  <a:pt x="0" y="523744"/>
                </a:cubicBezTo>
                <a:cubicBezTo>
                  <a:pt x="2771" y="457242"/>
                  <a:pt x="1222" y="390420"/>
                  <a:pt x="8313" y="324239"/>
                </a:cubicBezTo>
                <a:cubicBezTo>
                  <a:pt x="11422" y="295218"/>
                  <a:pt x="26941" y="292641"/>
                  <a:pt x="41564" y="274362"/>
                </a:cubicBezTo>
                <a:cubicBezTo>
                  <a:pt x="47805" y="266561"/>
                  <a:pt x="51125" y="256488"/>
                  <a:pt x="58189" y="249424"/>
                </a:cubicBezTo>
                <a:cubicBezTo>
                  <a:pt x="86449" y="221164"/>
                  <a:pt x="89652" y="224933"/>
                  <a:pt x="124691" y="216173"/>
                </a:cubicBezTo>
                <a:cubicBezTo>
                  <a:pt x="130233" y="210631"/>
                  <a:pt x="134597" y="203580"/>
                  <a:pt x="141317" y="199548"/>
                </a:cubicBezTo>
                <a:cubicBezTo>
                  <a:pt x="165340" y="185134"/>
                  <a:pt x="244402" y="183508"/>
                  <a:pt x="249382" y="182922"/>
                </a:cubicBezTo>
                <a:cubicBezTo>
                  <a:pt x="268841" y="180633"/>
                  <a:pt x="288206" y="177588"/>
                  <a:pt x="307571" y="174609"/>
                </a:cubicBezTo>
                <a:cubicBezTo>
                  <a:pt x="324230" y="172046"/>
                  <a:pt x="340676" y="167974"/>
                  <a:pt x="357447" y="166297"/>
                </a:cubicBezTo>
                <a:cubicBezTo>
                  <a:pt x="396146" y="162427"/>
                  <a:pt x="435033" y="160755"/>
                  <a:pt x="473826" y="157984"/>
                </a:cubicBezTo>
                <a:cubicBezTo>
                  <a:pt x="482139" y="155213"/>
                  <a:pt x="490927" y="153590"/>
                  <a:pt x="498764" y="149671"/>
                </a:cubicBezTo>
                <a:cubicBezTo>
                  <a:pt x="528434" y="134836"/>
                  <a:pt x="551543" y="105204"/>
                  <a:pt x="573578" y="83169"/>
                </a:cubicBezTo>
                <a:lnTo>
                  <a:pt x="598517" y="58231"/>
                </a:lnTo>
                <a:cubicBezTo>
                  <a:pt x="606830" y="49918"/>
                  <a:pt x="613674" y="39814"/>
                  <a:pt x="623455" y="33293"/>
                </a:cubicBezTo>
                <a:cubicBezTo>
                  <a:pt x="640080" y="22209"/>
                  <a:pt x="693278" y="-1131"/>
                  <a:pt x="673331" y="42"/>
                </a:cubicBezTo>
                <a:lnTo>
                  <a:pt x="532015" y="8355"/>
                </a:lnTo>
                <a:cubicBezTo>
                  <a:pt x="648393" y="11126"/>
                  <a:pt x="766398" y="-2924"/>
                  <a:pt x="881149" y="16668"/>
                </a:cubicBezTo>
                <a:cubicBezTo>
                  <a:pt x="897763" y="19505"/>
                  <a:pt x="875852" y="49961"/>
                  <a:pt x="872837" y="66544"/>
                </a:cubicBezTo>
                <a:cubicBezTo>
                  <a:pt x="849585" y="194436"/>
                  <a:pt x="880725" y="10905"/>
                  <a:pt x="856211" y="157984"/>
                </a:cubicBezTo>
                <a:cubicBezTo>
                  <a:pt x="799491" y="143804"/>
                  <a:pt x="845594" y="157884"/>
                  <a:pt x="789709" y="133046"/>
                </a:cubicBezTo>
                <a:cubicBezTo>
                  <a:pt x="776073" y="126986"/>
                  <a:pt x="761246" y="123565"/>
                  <a:pt x="748146" y="116420"/>
                </a:cubicBezTo>
                <a:cubicBezTo>
                  <a:pt x="730604" y="106852"/>
                  <a:pt x="717225" y="89487"/>
                  <a:pt x="698269" y="83169"/>
                </a:cubicBezTo>
                <a:cubicBezTo>
                  <a:pt x="669613" y="73618"/>
                  <a:pt x="679527" y="81053"/>
                  <a:pt x="665018" y="665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91896" y="1746495"/>
            <a:ext cx="346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components zero, +</a:t>
            </a:r>
            <a:r>
              <a:rPr lang="en-US" dirty="0" err="1" smtClean="0"/>
              <a:t>ve</a:t>
            </a:r>
            <a:r>
              <a:rPr lang="en-US" dirty="0" smtClean="0"/>
              <a:t> and –</a:t>
            </a:r>
            <a:r>
              <a:rPr lang="en-US" dirty="0" err="1" smtClean="0"/>
              <a:t>ve</a:t>
            </a:r>
            <a:r>
              <a:rPr lang="en-US" dirty="0" smtClean="0"/>
              <a:t>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7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67" y="4214553"/>
            <a:ext cx="9277350" cy="2580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99" y="0"/>
            <a:ext cx="9137072" cy="42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3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Single Line TO Ground Fault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6</cp:revision>
  <dcterms:created xsi:type="dcterms:W3CDTF">2022-11-07T07:09:03Z</dcterms:created>
  <dcterms:modified xsi:type="dcterms:W3CDTF">2022-11-07T08:02:35Z</dcterms:modified>
</cp:coreProperties>
</file>