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7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5571-FADE-4AC7-A888-A5995408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D5F6-7ADE-4A89-BDE2-13C0197F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BDDA-EE8D-4744-95EE-4C3F65B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6C34-58BC-440D-8F3B-EB9947D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961-2EA6-4A22-8B50-40323E7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A31-E54C-461D-BDE1-B6A2F43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9FAE-98DC-4C22-836E-6FED5DC6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7785-2220-4F6B-A97B-00412A0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85F-E45F-43A9-82DA-E36FDCA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499-8047-4F8B-ACBA-AAFC869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2EB2C-74A4-44C7-9420-89C01D4D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150A-4305-4D92-8EB8-C75B6BB9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D36-FD7E-427E-B6C3-E94344A8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D71E-B471-4A69-8EEA-CB18372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7569-6164-4B4B-B496-53163CCC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3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732A-0139-4BC7-A68C-4C7CBEC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E8C-78A3-40DC-A53B-31005F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AF02-314F-47C3-909D-48E32F6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1F4-9C1A-41CB-A345-F7920331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6E98-2860-4C07-813F-B12C9BD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8B-C3C6-4756-916B-A63343C6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4691-5620-4F36-8FDA-D1126B9A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FDB9-E8F1-4D1E-BA28-4683FA2B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E198-64FB-42F3-A020-2FEBD149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D59A-281A-4B6B-86FC-0BC09C4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6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5F8-5FEA-4ADC-A278-766CF8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AE26-3ED5-474B-B836-C2CDD092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254F-70EA-4F83-9632-C57D3C84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EEDE-48A2-4810-855E-8D63444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14CB-E340-448D-B14C-E3D548A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464F-5DD2-40F2-82F5-D4A2F49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CA2-2EEA-4ABD-965D-E35A5464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7638-3F78-45FD-88B3-D68DC7F5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BB62-39F2-4A6D-8560-80ED6F44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ACE7-B43A-49D9-965C-5381521B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9E5F-3E5B-453C-82C6-7D0F01B9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1969-605E-4551-8D5D-0861359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39E2-7CA9-413B-A924-A90AC65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6C936-E2FC-4E81-9200-F6C102C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8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3E9-4AEE-45C7-B816-D5A830B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D03CB-49DA-4117-8D9C-67A12A8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56AA-FEA5-40AB-B254-7965073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0671-8597-42A3-AF20-EBB271D6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3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A4922-1F8B-40A7-81EA-3C5FAE13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5B97-822F-497C-AA1B-4645ABF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F8963-9FB1-4527-BCFF-40ACC62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8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779-0CBA-4D51-852E-1A42A114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8C9F-2370-4F2D-BFCC-5298B9ED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11C4-B603-4277-90E3-00A696FE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31-AB08-4817-9476-FDCB094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6483-25DA-4896-8F05-CAA2D84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0E45-F018-46D4-B43E-64696E6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8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E4-7907-40B8-843E-16AC903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E4C5E-61AE-4242-961B-BA931443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99A4-35FD-426C-8E4F-D1C9156F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6774-411F-4E54-9AAD-30A2973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FD43-20D6-4CB9-84AD-15D6FF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C0D-8ECF-4B8E-9EF7-62AEAE24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0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4FC9-26C8-4730-8EEC-46ADDE6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085-DB64-477A-995A-623CB896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7C72-1F2B-47DF-A8F7-D228BF1E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AD7-3BF9-4699-9351-712BDDD5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19CE-B4CB-405D-ACC9-6F3D28F7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7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63.png"/><Relationship Id="rId7" Type="http://schemas.openxmlformats.org/officeDocument/2006/relationships/image" Target="../media/image17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64.png"/><Relationship Id="rId9" Type="http://schemas.openxmlformats.org/officeDocument/2006/relationships/image" Target="../media/image1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63.png"/><Relationship Id="rId7" Type="http://schemas.openxmlformats.org/officeDocument/2006/relationships/image" Target="../media/image18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64.png"/><Relationship Id="rId9" Type="http://schemas.openxmlformats.org/officeDocument/2006/relationships/image" Target="../media/image1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63.png"/><Relationship Id="rId7" Type="http://schemas.openxmlformats.org/officeDocument/2006/relationships/image" Target="../media/image18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64.png"/><Relationship Id="rId9" Type="http://schemas.openxmlformats.org/officeDocument/2006/relationships/image" Target="../media/image1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10/7/2022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Lecture-10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𝑪𝑯𝑬𝑪𝑲𝑰𝑵𝑮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/>
              <p:nvPr/>
            </p:nvSpPr>
            <p:spPr>
              <a:xfrm>
                <a:off x="198996" y="797519"/>
                <a:ext cx="38005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𝑷𝒖𝒕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6" y="797519"/>
                <a:ext cx="3800510" cy="523220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757A0C-DEE8-4A3C-A110-80870A4AF745}"/>
                  </a:ext>
                </a:extLst>
              </p:cNvPr>
              <p:cNvSpPr txBox="1"/>
              <p:nvPr/>
            </p:nvSpPr>
            <p:spPr>
              <a:xfrm>
                <a:off x="606700" y="1578302"/>
                <a:ext cx="9340827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=1815∗1+2∗1+1=18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18 = 18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19=19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22 = 22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757A0C-DEE8-4A3C-A110-80870A4A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0" y="1578302"/>
                <a:ext cx="9340827" cy="1723549"/>
              </a:xfrm>
              <a:prstGeom prst="rect">
                <a:avLst/>
              </a:prstGeom>
              <a:blipFill>
                <a:blip r:embed="rId4"/>
                <a:stretch>
                  <a:fillRect t="-6360" r="-13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46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EC9-DC49-412D-B625-49C0C13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Methods to Solve Solution of Simultaneous Algebraic Equations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661F-D6FC-440A-BE27-4BDA5C27AEEE}"/>
              </a:ext>
            </a:extLst>
          </p:cNvPr>
          <p:cNvSpPr txBox="1"/>
          <p:nvPr/>
        </p:nvSpPr>
        <p:spPr>
          <a:xfrm>
            <a:off x="1542554" y="2104689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Direct Method                                                 Iterative Method</a:t>
            </a:r>
            <a:endParaRPr lang="th-T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71DB38-FD84-4074-A151-911A1AD4D2CC}"/>
              </a:ext>
            </a:extLst>
          </p:cNvPr>
          <p:cNvCxnSpPr/>
          <p:nvPr/>
        </p:nvCxnSpPr>
        <p:spPr>
          <a:xfrm>
            <a:off x="2417196" y="2562308"/>
            <a:ext cx="0" cy="6579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B89E58-E856-42AA-9911-7D2427DB2E1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34364" y="2490899"/>
            <a:ext cx="1682511" cy="12939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8F0B5B-BF57-4AB4-8299-85E9E3ABB5FF}"/>
              </a:ext>
            </a:extLst>
          </p:cNvPr>
          <p:cNvSpPr/>
          <p:nvPr/>
        </p:nvSpPr>
        <p:spPr>
          <a:xfrm>
            <a:off x="231513" y="4389120"/>
            <a:ext cx="3354517" cy="2468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Gaussian Elimination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Gauss-Jordan Method</a:t>
            </a:r>
            <a:endParaRPr lang="th-TH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0758E4-F443-46AF-9D6A-C61C5EED7B68}"/>
              </a:ext>
            </a:extLst>
          </p:cNvPr>
          <p:cNvSpPr/>
          <p:nvPr/>
        </p:nvSpPr>
        <p:spPr>
          <a:xfrm>
            <a:off x="3586030" y="4444902"/>
            <a:ext cx="3354517" cy="2468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Crout’s Reduction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Cholesky’s Reduction Method</a:t>
            </a:r>
            <a:endParaRPr lang="th-TH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E141-8801-4101-A84F-4DB62E061BB6}"/>
              </a:ext>
            </a:extLst>
          </p:cNvPr>
          <p:cNvSpPr txBox="1"/>
          <p:nvPr/>
        </p:nvSpPr>
        <p:spPr>
          <a:xfrm>
            <a:off x="154308" y="3576399"/>
            <a:ext cx="576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               Decomposition     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FC0B6-3A0D-43DB-AA22-F6CD7390F0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49392" y="4004868"/>
            <a:ext cx="859380" cy="384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091DA-AA37-49CF-BCEB-B3DE7828E9C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61322" y="4052244"/>
            <a:ext cx="1001967" cy="3926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CCB28-020E-4C7E-9D1E-6E8DDEBBAA08}"/>
              </a:ext>
            </a:extLst>
          </p:cNvPr>
          <p:cNvSpPr/>
          <p:nvPr/>
        </p:nvSpPr>
        <p:spPr>
          <a:xfrm>
            <a:off x="95407" y="3208227"/>
            <a:ext cx="5604173" cy="8010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3B0E81-8BC0-4BFE-984F-C235C719948F}"/>
              </a:ext>
            </a:extLst>
          </p:cNvPr>
          <p:cNvSpPr/>
          <p:nvPr/>
        </p:nvSpPr>
        <p:spPr>
          <a:xfrm>
            <a:off x="6661069" y="3784819"/>
            <a:ext cx="1546589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Jacobi’s 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C1E2B4-00A5-4B6B-93A6-B0A06E47BFE1}"/>
              </a:ext>
            </a:extLst>
          </p:cNvPr>
          <p:cNvSpPr/>
          <p:nvPr/>
        </p:nvSpPr>
        <p:spPr>
          <a:xfrm>
            <a:off x="8271121" y="3784819"/>
            <a:ext cx="1848398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Gauss-Seidel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CD0904-A062-4E62-8BFF-2D58D9EF8D36}"/>
              </a:ext>
            </a:extLst>
          </p:cNvPr>
          <p:cNvSpPr/>
          <p:nvPr/>
        </p:nvSpPr>
        <p:spPr>
          <a:xfrm>
            <a:off x="10338517" y="3717563"/>
            <a:ext cx="1853483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Relaxation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E768E-A629-41EB-88CF-419CB3CA1AD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80338" y="2496710"/>
            <a:ext cx="14982" cy="128810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AB99B-ADEA-4584-B44C-13F0C2B88DC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95320" y="2496710"/>
            <a:ext cx="2069939" cy="1220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8B0-7739-40EC-BECA-B0B59CFB0767}"/>
                  </a:ext>
                </a:extLst>
              </p:cNvPr>
              <p:cNvSpPr txBox="1"/>
              <p:nvPr/>
            </p:nvSpPr>
            <p:spPr>
              <a:xfrm>
                <a:off x="369949" y="807534"/>
                <a:ext cx="3180358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8B0-7739-40EC-BECA-B0B59CFB0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807534"/>
                <a:ext cx="3180358" cy="1292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E770F-C645-4FBB-B16C-865D5648C085}"/>
                  </a:ext>
                </a:extLst>
              </p:cNvPr>
              <p:cNvSpPr txBox="1"/>
              <p:nvPr/>
            </p:nvSpPr>
            <p:spPr>
              <a:xfrm>
                <a:off x="120582" y="219568"/>
                <a:ext cx="8426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𝐸𝑞𝑢𝑎𝑡𝑖𝑜𝑛𝑠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𝐽𝑎𝑐𝑜𝑏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𝑀𝑒𝑡h𝑜𝑑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E770F-C645-4FBB-B16C-865D5648C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2" y="219568"/>
                <a:ext cx="8426025" cy="430887"/>
              </a:xfrm>
              <a:prstGeom prst="rect">
                <a:avLst/>
              </a:prstGeom>
              <a:blipFill>
                <a:blip r:embed="rId3"/>
                <a:stretch>
                  <a:fillRect l="-1013" t="-9859" r="-507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344521" y="2596100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1" y="2596100"/>
                <a:ext cx="3499741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3FDDC03-916D-4D02-ABA7-F7AA8946C7A2}"/>
              </a:ext>
            </a:extLst>
          </p:cNvPr>
          <p:cNvSpPr txBox="1"/>
          <p:nvPr/>
        </p:nvSpPr>
        <p:spPr>
          <a:xfrm>
            <a:off x="4595855" y="938253"/>
            <a:ext cx="7417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observed in equations all diagonal values are greater than other variables in same row, than Jacobi’s applicable to solve system of linear equations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369949" y="3702656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3702656"/>
                <a:ext cx="3541418" cy="809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369949" y="4809212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4809212"/>
                <a:ext cx="3619965" cy="809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3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344521" y="115293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1" y="115293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369949" y="1043239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1043239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330675" y="1992359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5" y="1992359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163215" y="3373005"/>
                <a:ext cx="8745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5" y="3373005"/>
                <a:ext cx="8745406" cy="430887"/>
              </a:xfrm>
              <a:prstGeom prst="rect">
                <a:avLst/>
              </a:prstGeom>
              <a:blipFill>
                <a:blip r:embed="rId5"/>
                <a:stretch>
                  <a:fillRect l="-976" t="-4225" r="-976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163215" y="2849785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𝑭𝒊𝒓𝒔𝒕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5" y="2849785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330675" y="3696270"/>
                <a:ext cx="571335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18 −2∗0−0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5" y="3696270"/>
                <a:ext cx="5713359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288998" y="4645524"/>
                <a:ext cx="6360844" cy="61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19−2∗0+3∗0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GB" b="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98" y="4645524"/>
                <a:ext cx="6360844" cy="611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163215" y="5410035"/>
                <a:ext cx="642066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22 −3∗0+6∗0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=0.88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5" y="5410035"/>
                <a:ext cx="6420668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6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58721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.95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.88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5872185" cy="430887"/>
              </a:xfrm>
              <a:prstGeom prst="rect">
                <a:avLst/>
              </a:prstGeom>
              <a:blipFill>
                <a:blip r:embed="rId5"/>
                <a:stretch>
                  <a:fillRect l="-1038" t="-4225" r="-1038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𝑺𝒆𝒄𝒐𝒏𝒅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122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639572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18 −2∗0.95−0.88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=1.0147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6395725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645330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19−2∗1.2+3∗0.88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6453305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65067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22 −3∗1.2+6∗0.95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=0.964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6506718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6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68908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1.0147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0.964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6890861" cy="430887"/>
              </a:xfrm>
              <a:prstGeom prst="rect">
                <a:avLst/>
              </a:prstGeom>
              <a:blipFill>
                <a:blip r:embed="rId5"/>
                <a:stretch>
                  <a:fillRect l="-796" t="-4225" r="-796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𝑻𝒉𝒊𝒓𝒅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33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699204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18 −2∗0.962−0.964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=1.0075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6992042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7447167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19−2∗1.0147+3∗0.964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=0.9931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7447167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750057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22 −3∗1.0147+6∗0.962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=0.9891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7500579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5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7288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1.0075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0.9931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0.9891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7288405" cy="430887"/>
              </a:xfrm>
              <a:prstGeom prst="rect">
                <a:avLst/>
              </a:prstGeom>
              <a:blipFill>
                <a:blip r:embed="rId5"/>
                <a:stretch>
                  <a:fillRect l="-753" t="-4225" r="-669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𝑭𝒐𝒖𝒓𝒕𝒉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728250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0.9931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0.9891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=1.0016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7282506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774500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1.0075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0.9891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=0.9976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7745004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789812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1.0075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0.9931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=0.9974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7898123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2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72730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1.0016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0.9974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7273081" cy="430887"/>
              </a:xfrm>
              <a:prstGeom prst="rect">
                <a:avLst/>
              </a:prstGeom>
              <a:blipFill>
                <a:blip r:embed="rId5"/>
                <a:stretch>
                  <a:fillRect l="-754" t="-4225" r="-671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𝑭𝒊𝒇𝒕𝒉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719081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=1.0005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7190815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764593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1.0016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=0.9994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7645939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769935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1.0016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0.9976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=0.9980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7699351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73669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1.0005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0.9994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0.9980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7366953" cy="430887"/>
              </a:xfrm>
              <a:prstGeom prst="rect">
                <a:avLst/>
              </a:prstGeom>
              <a:blipFill>
                <a:blip r:embed="rId5"/>
                <a:stretch>
                  <a:fillRect l="-745" t="-4225" r="-662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𝑺𝒊𝒙𝒕𝒉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2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785683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0.9994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0.9980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=1.0002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7856831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831195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1.0005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0.9980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=0.9996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8311955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8365367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1.0005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0.9994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=0.9998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8365367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D375E2-095D-45B4-87D9-055B5408B580}"/>
                  </a:ext>
                </a:extLst>
              </p:cNvPr>
              <p:cNvSpPr txBox="1"/>
              <p:nvPr/>
            </p:nvSpPr>
            <p:spPr>
              <a:xfrm>
                <a:off x="59848" y="4757667"/>
                <a:ext cx="60946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D375E2-095D-45B4-87D9-055B5408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4757667"/>
                <a:ext cx="6094674" cy="523220"/>
              </a:xfrm>
              <a:prstGeom prst="rect">
                <a:avLst/>
              </a:prstGeom>
              <a:blipFill>
                <a:blip r:embed="rId10"/>
                <a:stretch>
                  <a:fillRect r="-548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/>
              <p:nvPr/>
            </p:nvSpPr>
            <p:spPr>
              <a:xfrm>
                <a:off x="188745" y="5411569"/>
                <a:ext cx="2908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5411569"/>
                <a:ext cx="2908189" cy="523220"/>
              </a:xfrm>
              <a:prstGeom prst="rect">
                <a:avLst/>
              </a:prstGeom>
              <a:blipFill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527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Methods to Solve Solution of Simultaneous Algebraic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56</cp:revision>
  <dcterms:created xsi:type="dcterms:W3CDTF">2020-07-24T00:18:58Z</dcterms:created>
  <dcterms:modified xsi:type="dcterms:W3CDTF">2022-10-07T14:17:49Z</dcterms:modified>
</cp:coreProperties>
</file>