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10/7/2022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53C47-D28F-4F07-8241-F2D899CA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9" y="155856"/>
            <a:ext cx="6118801" cy="1653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70AB0-F143-440E-9A5E-7D0AC410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9" y="1878196"/>
            <a:ext cx="5781675" cy="1752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EC9875-1052-4BC8-9FFE-6B622407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9" y="3630796"/>
            <a:ext cx="5034974" cy="1503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742F9F-EDC1-46F2-9426-32B49D80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69" y="5272973"/>
            <a:ext cx="4923034" cy="158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D13C0-475B-48A3-897E-EA768E78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907" y="429045"/>
            <a:ext cx="5800093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C8109-D123-418F-8FBF-A8F63A446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700" y="2686470"/>
            <a:ext cx="5829300" cy="38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7E3B0-3CFF-4066-8295-ED08FC75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9" y="197749"/>
            <a:ext cx="10220325" cy="259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D0211-9B1A-4DE0-B424-E660A1E8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47" y="3050696"/>
            <a:ext cx="9505950" cy="3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FD36B-A913-49F8-937C-13AF6C0E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8" y="332026"/>
            <a:ext cx="846772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04928-53A8-4AEA-947E-1D3CADAC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2" y="2848395"/>
            <a:ext cx="10306050" cy="38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63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Methods to Solve Solution of Simultaneous Algebraic Equations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57</cp:revision>
  <dcterms:created xsi:type="dcterms:W3CDTF">2020-07-24T00:18:58Z</dcterms:created>
  <dcterms:modified xsi:type="dcterms:W3CDTF">2022-10-07T14:13:37Z</dcterms:modified>
</cp:coreProperties>
</file>