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4062-8AA6-4DBF-BAC5-0A02D7C33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B70F-E2BE-48A4-838C-F60E3D38D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7C3E-605D-4E34-B0F2-2878BFE9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031C-DF8C-4015-96EC-FB7328A72DCD}" type="datetimeFigureOut">
              <a:rPr lang="th-TH" smtClean="0"/>
              <a:t>29/12/64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9EAF6-D06B-4C6B-A615-E53A24C5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937-C21A-42D2-9622-B0F8D468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484D-F758-404A-B838-31A25D79F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708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1C6C-1FB6-4A18-A3C7-D55F819C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137AC-302B-4B1D-B334-BD8E96E9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D4BD-648B-4709-ABE2-7F675B69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031C-DF8C-4015-96EC-FB7328A72DCD}" type="datetimeFigureOut">
              <a:rPr lang="th-TH" smtClean="0"/>
              <a:t>29/12/64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A674-B2A8-4989-96DE-74FA445B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CC2D-134B-42BF-96B9-67565F8D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484D-F758-404A-B838-31A25D79F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886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02DB1-948A-43DD-B1A9-009B7D983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28D20-2DB8-4EB9-8F54-8C4724A7B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1047-B3FF-42CD-8D5A-1742B3BB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031C-DF8C-4015-96EC-FB7328A72DCD}" type="datetimeFigureOut">
              <a:rPr lang="th-TH" smtClean="0"/>
              <a:t>29/12/64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441F-3C6E-4657-A012-A76F285A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F45A-73F5-4553-8C11-1A4A9618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484D-F758-404A-B838-31A25D79F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369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F887-447A-48C9-BA4F-F4DA8F67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5A63-7322-498A-8273-51D04CF9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7D02A-D20A-4B7D-A429-148B761F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031C-DF8C-4015-96EC-FB7328A72DCD}" type="datetimeFigureOut">
              <a:rPr lang="th-TH" smtClean="0"/>
              <a:t>29/12/64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3D94-E761-4038-B667-67535E29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AD80-7814-46A3-98D4-6A13E4E7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484D-F758-404A-B838-31A25D79F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145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2989-92B8-49FE-A5BC-9C8D7630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8B7D-FCEF-4DED-855B-D7069D83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C6EB-EF37-4992-BFFC-4243DCFC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031C-DF8C-4015-96EC-FB7328A72DCD}" type="datetimeFigureOut">
              <a:rPr lang="th-TH" smtClean="0"/>
              <a:t>29/12/64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C34A-A245-4555-85D4-8FBC4B63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400B7-580D-45A1-AC82-99973FF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484D-F758-404A-B838-31A25D79F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607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752B-C71D-42C0-8EC9-FAAB4396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32B6-C028-48E9-9E5F-78DC750AB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85A73-0D0B-403D-8BE5-0635F5CE2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7405-B0BC-4E30-B08F-68071DC9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031C-DF8C-4015-96EC-FB7328A72DCD}" type="datetimeFigureOut">
              <a:rPr lang="th-TH" smtClean="0"/>
              <a:t>29/12/64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80E34-AB14-4555-B89A-AA675EDD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BC09-B8A9-426D-A4D8-7DC662EA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484D-F758-404A-B838-31A25D79F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1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7F75-51FD-44C8-A640-7C977762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1E692-E73F-4958-8E79-CD7BC992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1CA81-49F5-4B1B-AE99-C6F86F138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5322-BF7D-415E-ABC6-02A59ABC7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8181B-8E0A-43B1-B542-39AD5E50B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33DDC-A4E8-4E7B-8E8B-CAF9C70B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031C-DF8C-4015-96EC-FB7328A72DCD}" type="datetimeFigureOut">
              <a:rPr lang="th-TH" smtClean="0"/>
              <a:t>29/12/64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A25F-3055-4871-B852-C89232A4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4C2A2-05D3-4D4B-A04C-7897A8D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484D-F758-404A-B838-31A25D79F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66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5593-D4AE-4678-976C-AC5F2564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4C100-00FD-4705-B3BE-64F43A82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031C-DF8C-4015-96EC-FB7328A72DCD}" type="datetimeFigureOut">
              <a:rPr lang="th-TH" smtClean="0"/>
              <a:t>29/12/64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5A40C-EB24-4544-BFFC-1919B1CD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359CD-9C8E-47E7-A226-C154BB72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484D-F758-404A-B838-31A25D79F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994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55FD1-8C66-4DEB-8DF3-06C31AC1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031C-DF8C-4015-96EC-FB7328A72DCD}" type="datetimeFigureOut">
              <a:rPr lang="th-TH" smtClean="0"/>
              <a:t>29/12/64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F9D0C-0527-46AB-BE8B-EEBA17D3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30538-42A9-4F32-9EFC-E6DE1DE4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484D-F758-404A-B838-31A25D79F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152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8EA-328F-4169-8EDC-B27A31E7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2604-75D8-45C6-90CE-5560458B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564FA-2AFE-4508-A2B2-9334EB8BD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4B38A-201A-4B13-A79C-412B575C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031C-DF8C-4015-96EC-FB7328A72DCD}" type="datetimeFigureOut">
              <a:rPr lang="th-TH" smtClean="0"/>
              <a:t>29/12/64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1220D-ECD8-409F-8EBB-E0EBA315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0728A-958A-4C89-ADFC-9551A6E9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484D-F758-404A-B838-31A25D79F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636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C9F2-71CB-40B7-8D48-0B52D4F4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DEB43-4D56-4A88-A337-3C46CD847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78B90-F329-4072-8A38-0060B3E0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1923C-9515-4C87-964E-EC70896C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031C-DF8C-4015-96EC-FB7328A72DCD}" type="datetimeFigureOut">
              <a:rPr lang="th-TH" smtClean="0"/>
              <a:t>29/12/64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663B0-A037-4CB7-9117-7E7A35A7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DD5B-E90F-482D-A02C-EA3EE921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484D-F758-404A-B838-31A25D79F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108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FB97B-30DB-405B-B119-F6AB68E2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3794-FC1F-451D-9990-F4F0FD5A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7B23-BE72-4A47-8B31-FED04BB36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031C-DF8C-4015-96EC-FB7328A72DCD}" type="datetimeFigureOut">
              <a:rPr lang="th-TH" smtClean="0"/>
              <a:t>29/12/64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1F74-FBEB-47F8-AA8F-D93871442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6B21-092E-4358-B639-75BAFD59E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484D-F758-404A-B838-31A25D79F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974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B33F18-1D05-4491-91E4-D605BBF81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3407256"/>
            <a:ext cx="629857" cy="778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0B514-52B0-4778-9EEC-64EF30C4C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83" y="2579716"/>
            <a:ext cx="2553842" cy="254899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8867CD-BC09-45FC-8138-470C95FA84E6}"/>
              </a:ext>
            </a:extLst>
          </p:cNvPr>
          <p:cNvSpPr/>
          <p:nvPr/>
        </p:nvSpPr>
        <p:spPr>
          <a:xfrm>
            <a:off x="3415684" y="3232402"/>
            <a:ext cx="914400" cy="101237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SCRB-1</a:t>
            </a:r>
            <a:endParaRPr lang="th-TH" sz="16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890F0B-E60B-45EC-811B-EC882343E95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872884" y="4244775"/>
            <a:ext cx="0" cy="4360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DD7524C-E1E3-4ABB-A618-57C02F80A069}"/>
              </a:ext>
            </a:extLst>
          </p:cNvPr>
          <p:cNvSpPr/>
          <p:nvPr/>
        </p:nvSpPr>
        <p:spPr>
          <a:xfrm>
            <a:off x="2730530" y="5606142"/>
            <a:ext cx="333896" cy="8871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3B903-F2C3-4857-B7C1-8A56A9253AFD}"/>
              </a:ext>
            </a:extLst>
          </p:cNvPr>
          <p:cNvSpPr/>
          <p:nvPr/>
        </p:nvSpPr>
        <p:spPr>
          <a:xfrm>
            <a:off x="3742699" y="5606142"/>
            <a:ext cx="333896" cy="8871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E7459A-F206-4624-9EA2-06D8CA12979F}"/>
              </a:ext>
            </a:extLst>
          </p:cNvPr>
          <p:cNvSpPr/>
          <p:nvPr/>
        </p:nvSpPr>
        <p:spPr>
          <a:xfrm>
            <a:off x="725578" y="5606142"/>
            <a:ext cx="333896" cy="8871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D70C3A-276A-48D6-8C5E-8FF0B7D0808B}"/>
              </a:ext>
            </a:extLst>
          </p:cNvPr>
          <p:cNvSpPr/>
          <p:nvPr/>
        </p:nvSpPr>
        <p:spPr>
          <a:xfrm>
            <a:off x="1055918" y="5606142"/>
            <a:ext cx="333896" cy="88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LU</a:t>
            </a:r>
            <a:endParaRPr lang="th-TH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79C888-B1D1-45F1-B21A-BC4C499F2EA6}"/>
              </a:ext>
            </a:extLst>
          </p:cNvPr>
          <p:cNvSpPr/>
          <p:nvPr/>
        </p:nvSpPr>
        <p:spPr>
          <a:xfrm>
            <a:off x="1716598" y="5606142"/>
            <a:ext cx="333896" cy="8871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349639-78DA-4241-95D1-A7FF2F58EBCF}"/>
              </a:ext>
            </a:extLst>
          </p:cNvPr>
          <p:cNvSpPr/>
          <p:nvPr/>
        </p:nvSpPr>
        <p:spPr>
          <a:xfrm>
            <a:off x="197301" y="4680858"/>
            <a:ext cx="5304902" cy="190499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E3D811-8F5B-4F5A-B40F-D0B5A6C93AC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1389814" y="6049735"/>
            <a:ext cx="326784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260AE1-A7D6-439B-ACD0-1542E14C6291}"/>
              </a:ext>
            </a:extLst>
          </p:cNvPr>
          <p:cNvCxnSpPr/>
          <p:nvPr/>
        </p:nvCxnSpPr>
        <p:spPr>
          <a:xfrm>
            <a:off x="2387312" y="6049735"/>
            <a:ext cx="34437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D04838-02ED-4D5D-BA4A-ECB5CD48052E}"/>
              </a:ext>
            </a:extLst>
          </p:cNvPr>
          <p:cNvCxnSpPr/>
          <p:nvPr/>
        </p:nvCxnSpPr>
        <p:spPr>
          <a:xfrm>
            <a:off x="3398322" y="6049735"/>
            <a:ext cx="34437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5BDF0A-9EF1-43AF-A5ED-828B431F1B4A}"/>
              </a:ext>
            </a:extLst>
          </p:cNvPr>
          <p:cNvCxnSpPr/>
          <p:nvPr/>
        </p:nvCxnSpPr>
        <p:spPr>
          <a:xfrm>
            <a:off x="1371382" y="6036128"/>
            <a:ext cx="34437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F58405-B064-410F-ADB6-4E0C92657916}"/>
              </a:ext>
            </a:extLst>
          </p:cNvPr>
          <p:cNvSpPr txBox="1"/>
          <p:nvPr/>
        </p:nvSpPr>
        <p:spPr>
          <a:xfrm rot="16200000">
            <a:off x="596659" y="5895846"/>
            <a:ext cx="57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</a:t>
            </a:r>
            <a:endParaRPr lang="th-TH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41A79D-8CE8-44B8-9F00-62C57B9F1CC0}"/>
              </a:ext>
            </a:extLst>
          </p:cNvPr>
          <p:cNvSpPr txBox="1"/>
          <p:nvPr/>
        </p:nvSpPr>
        <p:spPr>
          <a:xfrm rot="16200000">
            <a:off x="1609083" y="5949047"/>
            <a:ext cx="57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</a:t>
            </a:r>
            <a:endParaRPr lang="th-TH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C13274-868E-445C-99DB-55A0A6C012BB}"/>
              </a:ext>
            </a:extLst>
          </p:cNvPr>
          <p:cNvSpPr txBox="1"/>
          <p:nvPr/>
        </p:nvSpPr>
        <p:spPr>
          <a:xfrm rot="16200000">
            <a:off x="2610353" y="5931224"/>
            <a:ext cx="57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</a:t>
            </a:r>
            <a:endParaRPr lang="th-TH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BD09B3-2B76-4922-BB0C-2997E4CF10CC}"/>
              </a:ext>
            </a:extLst>
          </p:cNvPr>
          <p:cNvSpPr txBox="1"/>
          <p:nvPr/>
        </p:nvSpPr>
        <p:spPr>
          <a:xfrm rot="16200000">
            <a:off x="3660251" y="5949047"/>
            <a:ext cx="57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</a:t>
            </a:r>
            <a:endParaRPr lang="th-TH" sz="14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2E2A9A-8B27-4557-9E36-D5EB7B38888C}"/>
              </a:ext>
            </a:extLst>
          </p:cNvPr>
          <p:cNvCxnSpPr/>
          <p:nvPr/>
        </p:nvCxnSpPr>
        <p:spPr>
          <a:xfrm>
            <a:off x="381201" y="6049733"/>
            <a:ext cx="34437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9286E8-45FF-4DA5-89C4-957B0F652430}"/>
              </a:ext>
            </a:extLst>
          </p:cNvPr>
          <p:cNvCxnSpPr/>
          <p:nvPr/>
        </p:nvCxnSpPr>
        <p:spPr>
          <a:xfrm>
            <a:off x="4410491" y="6036128"/>
            <a:ext cx="34437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053779-085C-46F8-A40D-6121BAE5CD5C}"/>
              </a:ext>
            </a:extLst>
          </p:cNvPr>
          <p:cNvCxnSpPr>
            <a:cxnSpLocks/>
          </p:cNvCxnSpPr>
          <p:nvPr/>
        </p:nvCxnSpPr>
        <p:spPr>
          <a:xfrm>
            <a:off x="3071307" y="3762467"/>
            <a:ext cx="344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E879D2F-58F6-42EE-A371-B70865A023D5}"/>
              </a:ext>
            </a:extLst>
          </p:cNvPr>
          <p:cNvCxnSpPr>
            <a:cxnSpLocks/>
            <a:endCxn id="49" idx="0"/>
          </p:cNvCxnSpPr>
          <p:nvPr/>
        </p:nvCxnSpPr>
        <p:spPr>
          <a:xfrm flipV="1">
            <a:off x="553389" y="5831713"/>
            <a:ext cx="4357244" cy="204414"/>
          </a:xfrm>
          <a:prstGeom prst="bentConnector4">
            <a:avLst>
              <a:gd name="adj1" fmla="val 366"/>
              <a:gd name="adj2" fmla="val 50472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Or 48">
            <a:extLst>
              <a:ext uri="{FF2B5EF4-FFF2-40B4-BE49-F238E27FC236}">
                <a16:creationId xmlns:a16="http://schemas.microsoft.com/office/drawing/2014/main" id="{92E74A94-0219-4FA9-A63E-C0C1C3CE8085}"/>
              </a:ext>
            </a:extLst>
          </p:cNvPr>
          <p:cNvSpPr/>
          <p:nvPr/>
        </p:nvSpPr>
        <p:spPr>
          <a:xfrm>
            <a:off x="4743685" y="5831713"/>
            <a:ext cx="333896" cy="436039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6FC9D5C-9A34-4A38-ABBB-DAB15D33C030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496259" y="5895569"/>
            <a:ext cx="3296324" cy="140558"/>
          </a:xfrm>
          <a:prstGeom prst="bentConnector4">
            <a:avLst>
              <a:gd name="adj1" fmla="val -608"/>
              <a:gd name="adj2" fmla="val 5868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F9ACBC8-FC16-41D2-AAA7-A1BB8D726C0E}"/>
              </a:ext>
            </a:extLst>
          </p:cNvPr>
          <p:cNvCxnSpPr>
            <a:cxnSpLocks/>
            <a:endCxn id="49" idx="0"/>
          </p:cNvCxnSpPr>
          <p:nvPr/>
        </p:nvCxnSpPr>
        <p:spPr>
          <a:xfrm flipV="1">
            <a:off x="2559500" y="5831713"/>
            <a:ext cx="2351133" cy="218020"/>
          </a:xfrm>
          <a:prstGeom prst="bentConnector4">
            <a:avLst>
              <a:gd name="adj1" fmla="val -4017"/>
              <a:gd name="adj2" fmla="val 2997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4642272C-407B-4E94-9E4C-5FCB882BCE7A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569351" y="5895569"/>
            <a:ext cx="1223232" cy="154163"/>
          </a:xfrm>
          <a:prstGeom prst="bentConnector4">
            <a:avLst>
              <a:gd name="adj1" fmla="val -4504"/>
              <a:gd name="adj2" fmla="val 3603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8CF42A1-8EDE-4A28-BCEB-F64F57FFDE39}"/>
              </a:ext>
            </a:extLst>
          </p:cNvPr>
          <p:cNvCxnSpPr/>
          <p:nvPr/>
        </p:nvCxnSpPr>
        <p:spPr>
          <a:xfrm>
            <a:off x="5077581" y="6049732"/>
            <a:ext cx="34437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DD92411-A7E8-42D2-B2C5-7269BEEF482C}"/>
              </a:ext>
            </a:extLst>
          </p:cNvPr>
          <p:cNvSpPr/>
          <p:nvPr/>
        </p:nvSpPr>
        <p:spPr>
          <a:xfrm>
            <a:off x="4336745" y="3237011"/>
            <a:ext cx="914400" cy="101237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SCRB-2</a:t>
            </a:r>
            <a:endParaRPr lang="th-TH" sz="1600" b="1" dirty="0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87C4E490-D371-4180-B04C-C70301FFF324}"/>
              </a:ext>
            </a:extLst>
          </p:cNvPr>
          <p:cNvSpPr/>
          <p:nvPr/>
        </p:nvSpPr>
        <p:spPr>
          <a:xfrm>
            <a:off x="7572054" y="3368209"/>
            <a:ext cx="680832" cy="846667"/>
          </a:xfrm>
          <a:prstGeom prst="cube">
            <a:avLst>
              <a:gd name="adj" fmla="val 921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7" name="Flowchart: Manual Operation 86">
            <a:extLst>
              <a:ext uri="{FF2B5EF4-FFF2-40B4-BE49-F238E27FC236}">
                <a16:creationId xmlns:a16="http://schemas.microsoft.com/office/drawing/2014/main" id="{A58CBED6-2AD0-467E-AC7E-A4757B7252E0}"/>
              </a:ext>
            </a:extLst>
          </p:cNvPr>
          <p:cNvSpPr/>
          <p:nvPr/>
        </p:nvSpPr>
        <p:spPr>
          <a:xfrm rot="5221915">
            <a:off x="8001234" y="3446504"/>
            <a:ext cx="821782" cy="787825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800" dirty="0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73E511DA-C36B-46B5-ACEA-B10F3983E2FB}"/>
              </a:ext>
            </a:extLst>
          </p:cNvPr>
          <p:cNvSpPr/>
          <p:nvPr/>
        </p:nvSpPr>
        <p:spPr>
          <a:xfrm>
            <a:off x="8824024" y="3431817"/>
            <a:ext cx="680832" cy="846667"/>
          </a:xfrm>
          <a:prstGeom prst="cube">
            <a:avLst>
              <a:gd name="adj" fmla="val 921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0E01B2C-9CC7-439E-9844-CB10D32E4A81}"/>
              </a:ext>
            </a:extLst>
          </p:cNvPr>
          <p:cNvCxnSpPr>
            <a:cxnSpLocks/>
          </p:cNvCxnSpPr>
          <p:nvPr/>
        </p:nvCxnSpPr>
        <p:spPr>
          <a:xfrm>
            <a:off x="7464338" y="3720520"/>
            <a:ext cx="339225" cy="12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09F98D-15D7-4E5F-967C-377BC473A0A8}"/>
              </a:ext>
            </a:extLst>
          </p:cNvPr>
          <p:cNvCxnSpPr>
            <a:cxnSpLocks/>
          </p:cNvCxnSpPr>
          <p:nvPr/>
        </p:nvCxnSpPr>
        <p:spPr>
          <a:xfrm>
            <a:off x="9209057" y="3912490"/>
            <a:ext cx="3392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47436F-1091-42ED-94DF-0EC592EAD9CA}"/>
              </a:ext>
            </a:extLst>
          </p:cNvPr>
          <p:cNvSpPr txBox="1"/>
          <p:nvPr/>
        </p:nvSpPr>
        <p:spPr>
          <a:xfrm rot="18511427">
            <a:off x="7717964" y="3139841"/>
            <a:ext cx="225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Deconvolution</a:t>
            </a:r>
            <a:endParaRPr lang="th-TH" sz="1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4922AB-C828-4A84-941F-22A17E8F1A64}"/>
              </a:ext>
            </a:extLst>
          </p:cNvPr>
          <p:cNvSpPr txBox="1"/>
          <p:nvPr/>
        </p:nvSpPr>
        <p:spPr>
          <a:xfrm rot="8067788">
            <a:off x="7401697" y="3305177"/>
            <a:ext cx="102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Shrinking</a:t>
            </a:r>
            <a:endParaRPr lang="th-TH" sz="14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9F9B2C-1A58-4906-A35E-3C21C5BB9A73}"/>
              </a:ext>
            </a:extLst>
          </p:cNvPr>
          <p:cNvSpPr txBox="1"/>
          <p:nvPr/>
        </p:nvSpPr>
        <p:spPr>
          <a:xfrm rot="18931908">
            <a:off x="8708241" y="3458247"/>
            <a:ext cx="102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Expanding</a:t>
            </a:r>
            <a:endParaRPr lang="th-TH" sz="14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68957-3A18-412F-AA13-E5BDFC055AB5}"/>
              </a:ext>
            </a:extLst>
          </p:cNvPr>
          <p:cNvSpPr txBox="1"/>
          <p:nvPr/>
        </p:nvSpPr>
        <p:spPr>
          <a:xfrm>
            <a:off x="422779" y="300199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</a:t>
            </a:r>
            <a:endParaRPr lang="th-TH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E61C685-34AD-4656-AD24-692008027EAB}"/>
              </a:ext>
            </a:extLst>
          </p:cNvPr>
          <p:cNvSpPr txBox="1"/>
          <p:nvPr/>
        </p:nvSpPr>
        <p:spPr>
          <a:xfrm>
            <a:off x="10664320" y="2056495"/>
            <a:ext cx="6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</a:t>
            </a:r>
            <a:endParaRPr lang="th-TH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895A272-90D6-4730-BAF9-9376990D752D}"/>
              </a:ext>
            </a:extLst>
          </p:cNvPr>
          <p:cNvSpPr/>
          <p:nvPr/>
        </p:nvSpPr>
        <p:spPr>
          <a:xfrm>
            <a:off x="6330154" y="3237010"/>
            <a:ext cx="1097676" cy="10123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MSIB-2</a:t>
            </a:r>
            <a:endParaRPr lang="th-TH" sz="2000" b="1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227F1CF-1305-484A-BA04-9C0BD1757032}"/>
              </a:ext>
            </a:extLst>
          </p:cNvPr>
          <p:cNvSpPr/>
          <p:nvPr/>
        </p:nvSpPr>
        <p:spPr>
          <a:xfrm>
            <a:off x="5242740" y="3226381"/>
            <a:ext cx="1097676" cy="10123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MSIB-1</a:t>
            </a:r>
            <a:endParaRPr lang="th-TH" sz="2000" b="1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598833C-F5C5-402D-A4C2-946C28337FC2}"/>
              </a:ext>
            </a:extLst>
          </p:cNvPr>
          <p:cNvSpPr/>
          <p:nvPr/>
        </p:nvSpPr>
        <p:spPr>
          <a:xfrm>
            <a:off x="5323434" y="2526509"/>
            <a:ext cx="914080" cy="329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Previous Layer</a:t>
            </a:r>
            <a:endParaRPr lang="th-TH" sz="1200" b="1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3FCC2C8-75B0-42E1-9F54-95DF04C0116D}"/>
              </a:ext>
            </a:extLst>
          </p:cNvPr>
          <p:cNvCxnSpPr>
            <a:cxnSpLocks/>
          </p:cNvCxnSpPr>
          <p:nvPr/>
        </p:nvCxnSpPr>
        <p:spPr>
          <a:xfrm flipV="1">
            <a:off x="5796469" y="2975671"/>
            <a:ext cx="0" cy="28038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E0F32F2-048F-4FE8-A3B3-4004279FE350}"/>
              </a:ext>
            </a:extLst>
          </p:cNvPr>
          <p:cNvSpPr/>
          <p:nvPr/>
        </p:nvSpPr>
        <p:spPr>
          <a:xfrm>
            <a:off x="3476625" y="110218"/>
            <a:ext cx="4610100" cy="299493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2FC756A-1DA8-4C65-83AD-0EAAE67551BB}"/>
              </a:ext>
            </a:extLst>
          </p:cNvPr>
          <p:cNvSpPr/>
          <p:nvPr/>
        </p:nvSpPr>
        <p:spPr>
          <a:xfrm>
            <a:off x="1388406" y="3541626"/>
            <a:ext cx="499846" cy="451955"/>
          </a:xfrm>
          <a:prstGeom prst="cube">
            <a:avLst>
              <a:gd name="adj" fmla="val 51962"/>
            </a:avLst>
          </a:prstGeom>
          <a:solidFill>
            <a:srgbClr val="7030A0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722840BC-F26B-4563-A604-9C46449DFBAB}"/>
              </a:ext>
            </a:extLst>
          </p:cNvPr>
          <p:cNvSpPr/>
          <p:nvPr/>
        </p:nvSpPr>
        <p:spPr>
          <a:xfrm>
            <a:off x="1660549" y="3541626"/>
            <a:ext cx="499846" cy="451955"/>
          </a:xfrm>
          <a:prstGeom prst="cube">
            <a:avLst>
              <a:gd name="adj" fmla="val 51962"/>
            </a:avLst>
          </a:prstGeom>
          <a:solidFill>
            <a:schemeClr val="accent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91BB2F1F-6840-4742-A0E1-8697E71A4873}"/>
              </a:ext>
            </a:extLst>
          </p:cNvPr>
          <p:cNvSpPr/>
          <p:nvPr/>
        </p:nvSpPr>
        <p:spPr>
          <a:xfrm>
            <a:off x="1910920" y="3541626"/>
            <a:ext cx="499846" cy="451955"/>
          </a:xfrm>
          <a:prstGeom prst="cube">
            <a:avLst>
              <a:gd name="adj" fmla="val 51962"/>
            </a:avLst>
          </a:prstGeom>
          <a:solidFill>
            <a:srgbClr val="7030A0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34FD6A14-ADCB-4523-AFC0-BC588B0F1105}"/>
              </a:ext>
            </a:extLst>
          </p:cNvPr>
          <p:cNvSpPr/>
          <p:nvPr/>
        </p:nvSpPr>
        <p:spPr>
          <a:xfrm>
            <a:off x="2183063" y="3541626"/>
            <a:ext cx="499846" cy="451955"/>
          </a:xfrm>
          <a:prstGeom prst="cube">
            <a:avLst>
              <a:gd name="adj" fmla="val 51962"/>
            </a:avLst>
          </a:prstGeom>
          <a:solidFill>
            <a:schemeClr val="accent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3115E545-C62F-4781-84E5-553111E23F1C}"/>
              </a:ext>
            </a:extLst>
          </p:cNvPr>
          <p:cNvSpPr/>
          <p:nvPr/>
        </p:nvSpPr>
        <p:spPr>
          <a:xfrm>
            <a:off x="2433435" y="3541626"/>
            <a:ext cx="499846" cy="451955"/>
          </a:xfrm>
          <a:prstGeom prst="cube">
            <a:avLst>
              <a:gd name="adj" fmla="val 51962"/>
            </a:avLst>
          </a:prstGeom>
          <a:solidFill>
            <a:srgbClr val="7030A0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9CFC4702-9116-42E1-A303-0017862B1473}"/>
              </a:ext>
            </a:extLst>
          </p:cNvPr>
          <p:cNvSpPr/>
          <p:nvPr/>
        </p:nvSpPr>
        <p:spPr>
          <a:xfrm>
            <a:off x="2705578" y="3541626"/>
            <a:ext cx="499846" cy="451955"/>
          </a:xfrm>
          <a:prstGeom prst="cube">
            <a:avLst>
              <a:gd name="adj" fmla="val 51962"/>
            </a:avLst>
          </a:prstGeom>
          <a:solidFill>
            <a:schemeClr val="accent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43B7F4A-165E-4057-AFD8-1C7EC2B685E7}"/>
              </a:ext>
            </a:extLst>
          </p:cNvPr>
          <p:cNvCxnSpPr>
            <a:cxnSpLocks/>
          </p:cNvCxnSpPr>
          <p:nvPr/>
        </p:nvCxnSpPr>
        <p:spPr>
          <a:xfrm>
            <a:off x="1012371" y="3806010"/>
            <a:ext cx="370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6B0B15-2B03-45A9-A7D5-01523E3E00B3}"/>
              </a:ext>
            </a:extLst>
          </p:cNvPr>
          <p:cNvSpPr/>
          <p:nvPr/>
        </p:nvSpPr>
        <p:spPr>
          <a:xfrm>
            <a:off x="2035632" y="5606142"/>
            <a:ext cx="333896" cy="88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LU</a:t>
            </a:r>
            <a:endParaRPr lang="th-TH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CE46E4-40CC-41F8-B145-5E93527B5DAF}"/>
              </a:ext>
            </a:extLst>
          </p:cNvPr>
          <p:cNvSpPr/>
          <p:nvPr/>
        </p:nvSpPr>
        <p:spPr>
          <a:xfrm>
            <a:off x="3058889" y="5606142"/>
            <a:ext cx="333896" cy="88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LU</a:t>
            </a:r>
            <a:endParaRPr lang="th-TH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FB265-5318-472C-ACA7-5A3E9E07BA40}"/>
              </a:ext>
            </a:extLst>
          </p:cNvPr>
          <p:cNvSpPr/>
          <p:nvPr/>
        </p:nvSpPr>
        <p:spPr>
          <a:xfrm>
            <a:off x="4071260" y="5606143"/>
            <a:ext cx="333896" cy="88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LU</a:t>
            </a:r>
            <a:endParaRPr lang="th-TH" sz="12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D46C88-4B04-4996-93C9-84C14B777FFF}"/>
              </a:ext>
            </a:extLst>
          </p:cNvPr>
          <p:cNvCxnSpPr>
            <a:cxnSpLocks/>
            <a:stCxn id="90" idx="0"/>
            <a:endCxn id="70" idx="2"/>
          </p:cNvCxnSpPr>
          <p:nvPr/>
        </p:nvCxnSpPr>
        <p:spPr>
          <a:xfrm flipH="1" flipV="1">
            <a:off x="4179004" y="1947716"/>
            <a:ext cx="1631808" cy="56500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94C9E7-8078-43E0-909C-8EC89C130279}"/>
              </a:ext>
            </a:extLst>
          </p:cNvPr>
          <p:cNvCxnSpPr>
            <a:cxnSpLocks/>
            <a:stCxn id="90" idx="0"/>
            <a:endCxn id="72" idx="2"/>
          </p:cNvCxnSpPr>
          <p:nvPr/>
        </p:nvCxnSpPr>
        <p:spPr>
          <a:xfrm flipV="1">
            <a:off x="5810812" y="1878586"/>
            <a:ext cx="1587642" cy="6341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5FCF86-78A2-4AC1-88F7-39D43F049628}"/>
              </a:ext>
            </a:extLst>
          </p:cNvPr>
          <p:cNvCxnSpPr>
            <a:cxnSpLocks/>
            <a:stCxn id="70" idx="0"/>
            <a:endCxn id="91" idx="2"/>
          </p:cNvCxnSpPr>
          <p:nvPr/>
        </p:nvCxnSpPr>
        <p:spPr>
          <a:xfrm flipV="1">
            <a:off x="4179004" y="752475"/>
            <a:ext cx="1621721" cy="762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BA11856-B13D-4F83-9E64-CB899EF1DFBB}"/>
              </a:ext>
            </a:extLst>
          </p:cNvPr>
          <p:cNvSpPr/>
          <p:nvPr/>
        </p:nvSpPr>
        <p:spPr>
          <a:xfrm>
            <a:off x="3590925" y="1514475"/>
            <a:ext cx="1176157" cy="433241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33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convolutions</a:t>
            </a:r>
            <a:endParaRPr lang="th-TH" sz="14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E51507-8617-4E22-982E-5102F415A89E}"/>
              </a:ext>
            </a:extLst>
          </p:cNvPr>
          <p:cNvSpPr/>
          <p:nvPr/>
        </p:nvSpPr>
        <p:spPr>
          <a:xfrm>
            <a:off x="5203683" y="1514475"/>
            <a:ext cx="1176157" cy="433241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55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convolutions</a:t>
            </a:r>
            <a:endParaRPr lang="th-TH" sz="1400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59647D-4F19-4E09-9E8C-5C4DB3D1DD0C}"/>
              </a:ext>
            </a:extLst>
          </p:cNvPr>
          <p:cNvSpPr/>
          <p:nvPr/>
        </p:nvSpPr>
        <p:spPr>
          <a:xfrm>
            <a:off x="6810375" y="1445345"/>
            <a:ext cx="1176157" cy="433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77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convolutions</a:t>
            </a:r>
            <a:endParaRPr lang="th-TH" sz="1400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A8A3AD1-FC49-48EB-B47D-1887D67B3B4F}"/>
              </a:ext>
            </a:extLst>
          </p:cNvPr>
          <p:cNvSpPr/>
          <p:nvPr/>
        </p:nvSpPr>
        <p:spPr>
          <a:xfrm>
            <a:off x="5268449" y="2512725"/>
            <a:ext cx="1084726" cy="4408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Previous 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layer</a:t>
            </a:r>
            <a:endParaRPr lang="th-TH" sz="105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06CD30C-C175-40D3-BDB1-542A59220BFF}"/>
              </a:ext>
            </a:extLst>
          </p:cNvPr>
          <p:cNvSpPr/>
          <p:nvPr/>
        </p:nvSpPr>
        <p:spPr>
          <a:xfrm>
            <a:off x="5133975" y="219075"/>
            <a:ext cx="13335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Concatenation </a:t>
            </a:r>
          </a:p>
          <a:p>
            <a:pPr algn="ctr"/>
            <a:r>
              <a:rPr lang="en-US" sz="1400" b="1" dirty="0"/>
              <a:t>Layer</a:t>
            </a:r>
            <a:endParaRPr lang="th-TH" sz="1400" b="1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33CEDA7-CC03-4794-9EE4-0321E8E05BB5}"/>
              </a:ext>
            </a:extLst>
          </p:cNvPr>
          <p:cNvCxnSpPr>
            <a:cxnSpLocks/>
            <a:stCxn id="72" idx="0"/>
            <a:endCxn id="91" idx="2"/>
          </p:cNvCxnSpPr>
          <p:nvPr/>
        </p:nvCxnSpPr>
        <p:spPr>
          <a:xfrm flipH="1" flipV="1">
            <a:off x="5800725" y="752475"/>
            <a:ext cx="1597729" cy="6928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ECA39A7-1BEA-4C5D-B530-324595CFA25C}"/>
              </a:ext>
            </a:extLst>
          </p:cNvPr>
          <p:cNvCxnSpPr>
            <a:cxnSpLocks/>
            <a:stCxn id="145" idx="0"/>
            <a:endCxn id="71" idx="2"/>
          </p:cNvCxnSpPr>
          <p:nvPr/>
        </p:nvCxnSpPr>
        <p:spPr>
          <a:xfrm flipV="1">
            <a:off x="5780474" y="1947716"/>
            <a:ext cx="11288" cy="57879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F5F0FC-EAA9-4E68-9CD3-9D9445858DB8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5799524" y="752475"/>
            <a:ext cx="1201" cy="77391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7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3B6995-CF78-4E8B-9DB0-733FFBA7CA3B}"/>
              </a:ext>
            </a:extLst>
          </p:cNvPr>
          <p:cNvCxnSpPr>
            <a:cxnSpLocks/>
            <a:stCxn id="115" idx="0"/>
            <a:endCxn id="111" idx="2"/>
          </p:cNvCxnSpPr>
          <p:nvPr/>
        </p:nvCxnSpPr>
        <p:spPr>
          <a:xfrm flipV="1">
            <a:off x="2953312" y="3052616"/>
            <a:ext cx="1797192" cy="89838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AE136F-C9CF-4542-A479-FA248E3C946D}"/>
              </a:ext>
            </a:extLst>
          </p:cNvPr>
          <p:cNvCxnSpPr>
            <a:cxnSpLocks/>
            <a:stCxn id="115" idx="0"/>
            <a:endCxn id="107" idx="2"/>
          </p:cNvCxnSpPr>
          <p:nvPr/>
        </p:nvCxnSpPr>
        <p:spPr>
          <a:xfrm flipH="1" flipV="1">
            <a:off x="873829" y="3081191"/>
            <a:ext cx="2079483" cy="86980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1F77AA-FE53-4E0D-8CC1-6B8F23CE705E}"/>
              </a:ext>
            </a:extLst>
          </p:cNvPr>
          <p:cNvCxnSpPr>
            <a:cxnSpLocks/>
            <a:stCxn id="109" idx="0"/>
            <a:endCxn id="70" idx="2"/>
          </p:cNvCxnSpPr>
          <p:nvPr/>
        </p:nvCxnSpPr>
        <p:spPr>
          <a:xfrm flipV="1">
            <a:off x="2140654" y="1620041"/>
            <a:ext cx="831708" cy="101838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053F281-CD06-49FD-A656-B00ABA7C6422}"/>
              </a:ext>
            </a:extLst>
          </p:cNvPr>
          <p:cNvSpPr/>
          <p:nvPr/>
        </p:nvSpPr>
        <p:spPr>
          <a:xfrm>
            <a:off x="2429999" y="1179225"/>
            <a:ext cx="1084726" cy="4408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Filter Concatenation</a:t>
            </a:r>
            <a:endParaRPr lang="th-TH" sz="105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E653C89-451B-4CC6-8285-69CD024B407D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2972362" y="1620041"/>
            <a:ext cx="1799664" cy="989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B430B73-7AE2-44CE-98A0-22BA4BF39D2E}"/>
              </a:ext>
            </a:extLst>
          </p:cNvPr>
          <p:cNvCxnSpPr>
            <a:cxnSpLocks/>
            <a:stCxn id="115" idx="0"/>
            <a:endCxn id="110" idx="2"/>
          </p:cNvCxnSpPr>
          <p:nvPr/>
        </p:nvCxnSpPr>
        <p:spPr>
          <a:xfrm flipV="1">
            <a:off x="2953312" y="3062141"/>
            <a:ext cx="463692" cy="88885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0907EF4-8D2F-4733-9F08-966BF39B3A93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flipH="1" flipV="1">
            <a:off x="2140654" y="3071666"/>
            <a:ext cx="812658" cy="87933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8E6736F-AF0B-4920-B260-9A0F1A96C1B5}"/>
              </a:ext>
            </a:extLst>
          </p:cNvPr>
          <p:cNvCxnSpPr>
            <a:cxnSpLocks/>
          </p:cNvCxnSpPr>
          <p:nvPr/>
        </p:nvCxnSpPr>
        <p:spPr>
          <a:xfrm flipH="1" flipV="1">
            <a:off x="3005408" y="912727"/>
            <a:ext cx="1" cy="25397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BE6AD0E-AAA9-4CAD-8885-15569F9EF293}"/>
              </a:ext>
            </a:extLst>
          </p:cNvPr>
          <p:cNvCxnSpPr>
            <a:cxnSpLocks/>
            <a:stCxn id="110" idx="0"/>
            <a:endCxn id="70" idx="2"/>
          </p:cNvCxnSpPr>
          <p:nvPr/>
        </p:nvCxnSpPr>
        <p:spPr>
          <a:xfrm flipH="1" flipV="1">
            <a:off x="2972362" y="1620041"/>
            <a:ext cx="444642" cy="100885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0266E5D-1AB2-44AD-A926-57DA6EE2CF68}"/>
              </a:ext>
            </a:extLst>
          </p:cNvPr>
          <p:cNvCxnSpPr>
            <a:cxnSpLocks/>
            <a:stCxn id="107" idx="0"/>
            <a:endCxn id="70" idx="2"/>
          </p:cNvCxnSpPr>
          <p:nvPr/>
        </p:nvCxnSpPr>
        <p:spPr>
          <a:xfrm flipV="1">
            <a:off x="873829" y="1620041"/>
            <a:ext cx="2098533" cy="102790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F0B71C-A4C9-4531-91B6-7169A873D061}"/>
              </a:ext>
            </a:extLst>
          </p:cNvPr>
          <p:cNvSpPr/>
          <p:nvPr/>
        </p:nvSpPr>
        <p:spPr>
          <a:xfrm>
            <a:off x="285750" y="2647950"/>
            <a:ext cx="1176157" cy="43324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11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convolutions</a:t>
            </a:r>
            <a:endParaRPr lang="th-TH" sz="1400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7408B47-026B-4FC2-B13C-B7F193A6E22E}"/>
              </a:ext>
            </a:extLst>
          </p:cNvPr>
          <p:cNvSpPr/>
          <p:nvPr/>
        </p:nvSpPr>
        <p:spPr>
          <a:xfrm>
            <a:off x="1552575" y="2638425"/>
            <a:ext cx="1176157" cy="433241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33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convolutions</a:t>
            </a:r>
            <a:endParaRPr lang="th-TH" sz="1400" b="1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65A56FA-E897-47EA-A456-F37D6098F949}"/>
              </a:ext>
            </a:extLst>
          </p:cNvPr>
          <p:cNvSpPr/>
          <p:nvPr/>
        </p:nvSpPr>
        <p:spPr>
          <a:xfrm>
            <a:off x="2828925" y="2628900"/>
            <a:ext cx="1176157" cy="433241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55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convolutions</a:t>
            </a:r>
            <a:endParaRPr lang="th-TH" sz="14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7E56DB-E136-4129-B5CC-E88D57B4B923}"/>
              </a:ext>
            </a:extLst>
          </p:cNvPr>
          <p:cNvSpPr/>
          <p:nvPr/>
        </p:nvSpPr>
        <p:spPr>
          <a:xfrm>
            <a:off x="4162425" y="2619375"/>
            <a:ext cx="1176157" cy="4332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33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max pooling</a:t>
            </a:r>
            <a:endParaRPr lang="th-TH" sz="1400" b="1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044416E-377F-43D8-87E7-1F93CE4F1864}"/>
              </a:ext>
            </a:extLst>
          </p:cNvPr>
          <p:cNvSpPr/>
          <p:nvPr/>
        </p:nvSpPr>
        <p:spPr>
          <a:xfrm>
            <a:off x="2410949" y="3951000"/>
            <a:ext cx="1084726" cy="4408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Previous 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layer</a:t>
            </a:r>
            <a:endParaRPr lang="th-TH" sz="105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4B6DB85-14D2-4C7A-800E-605CC8F3A42F}"/>
              </a:ext>
            </a:extLst>
          </p:cNvPr>
          <p:cNvCxnSpPr>
            <a:cxnSpLocks/>
            <a:stCxn id="154" idx="0"/>
            <a:endCxn id="150" idx="2"/>
          </p:cNvCxnSpPr>
          <p:nvPr/>
        </p:nvCxnSpPr>
        <p:spPr>
          <a:xfrm flipH="1" flipV="1">
            <a:off x="7122229" y="4795691"/>
            <a:ext cx="1708008" cy="86980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B236EC6-8A32-40A5-A2D3-8567FCCE266C}"/>
              </a:ext>
            </a:extLst>
          </p:cNvPr>
          <p:cNvCxnSpPr>
            <a:cxnSpLocks/>
            <a:stCxn id="154" idx="0"/>
            <a:endCxn id="152" idx="2"/>
          </p:cNvCxnSpPr>
          <p:nvPr/>
        </p:nvCxnSpPr>
        <p:spPr>
          <a:xfrm flipV="1">
            <a:off x="8830237" y="4814741"/>
            <a:ext cx="1587642" cy="85075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2E80732-7576-4C89-9D7F-937AEF763180}"/>
              </a:ext>
            </a:extLst>
          </p:cNvPr>
          <p:cNvCxnSpPr>
            <a:cxnSpLocks/>
            <a:stCxn id="154" idx="0"/>
            <a:endCxn id="151" idx="2"/>
          </p:cNvCxnSpPr>
          <p:nvPr/>
        </p:nvCxnSpPr>
        <p:spPr>
          <a:xfrm flipV="1">
            <a:off x="8830237" y="4786166"/>
            <a:ext cx="19050" cy="87933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F24FC5-97A4-4A06-897B-E2EE89133D09}"/>
              </a:ext>
            </a:extLst>
          </p:cNvPr>
          <p:cNvCxnSpPr>
            <a:cxnSpLocks/>
            <a:stCxn id="156" idx="0"/>
            <a:endCxn id="174" idx="2"/>
          </p:cNvCxnSpPr>
          <p:nvPr/>
        </p:nvCxnSpPr>
        <p:spPr>
          <a:xfrm flipV="1">
            <a:off x="8839200" y="2081066"/>
            <a:ext cx="57712" cy="93835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CFF9D89-5EC1-4F75-8520-2F4609CABCD5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7115175" y="3552825"/>
            <a:ext cx="1724025" cy="7905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0894339-9CF6-4EF7-9270-FBE577ACC1A8}"/>
              </a:ext>
            </a:extLst>
          </p:cNvPr>
          <p:cNvSpPr/>
          <p:nvPr/>
        </p:nvSpPr>
        <p:spPr>
          <a:xfrm>
            <a:off x="6534150" y="4362450"/>
            <a:ext cx="1176157" cy="433241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33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convolutions</a:t>
            </a:r>
            <a:endParaRPr lang="th-TH" sz="1400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CFF1411-D4CA-4BF0-A301-A19482B96092}"/>
              </a:ext>
            </a:extLst>
          </p:cNvPr>
          <p:cNvSpPr/>
          <p:nvPr/>
        </p:nvSpPr>
        <p:spPr>
          <a:xfrm>
            <a:off x="8261208" y="4352925"/>
            <a:ext cx="1176157" cy="433241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55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convolutions</a:t>
            </a:r>
            <a:endParaRPr lang="th-TH" sz="1400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4F6FBC8-E0AE-4391-91AD-E72E4F518583}"/>
              </a:ext>
            </a:extLst>
          </p:cNvPr>
          <p:cNvSpPr/>
          <p:nvPr/>
        </p:nvSpPr>
        <p:spPr>
          <a:xfrm>
            <a:off x="9829800" y="4381500"/>
            <a:ext cx="1176157" cy="433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77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convolutions</a:t>
            </a:r>
            <a:endParaRPr lang="th-TH" sz="1400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147540D-CB2B-40B0-B83E-9C3771B88EF3}"/>
              </a:ext>
            </a:extLst>
          </p:cNvPr>
          <p:cNvSpPr/>
          <p:nvPr/>
        </p:nvSpPr>
        <p:spPr>
          <a:xfrm>
            <a:off x="8287874" y="5665500"/>
            <a:ext cx="1084726" cy="4408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Previous 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layer</a:t>
            </a:r>
            <a:endParaRPr lang="th-TH" sz="1050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377F6D7-7DDA-4288-A42D-8C3A2322D5A6}"/>
              </a:ext>
            </a:extLst>
          </p:cNvPr>
          <p:cNvSpPr/>
          <p:nvPr/>
        </p:nvSpPr>
        <p:spPr>
          <a:xfrm>
            <a:off x="8172450" y="3019425"/>
            <a:ext cx="13335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Concatenation </a:t>
            </a:r>
          </a:p>
          <a:p>
            <a:pPr algn="ctr"/>
            <a:r>
              <a:rPr lang="en-US" sz="1400" b="1" dirty="0"/>
              <a:t>Layer</a:t>
            </a:r>
            <a:endParaRPr lang="th-TH" sz="14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38F692C-3129-4BB8-A9D9-57CD70C8CCA3}"/>
              </a:ext>
            </a:extLst>
          </p:cNvPr>
          <p:cNvCxnSpPr>
            <a:cxnSpLocks/>
            <a:stCxn id="151" idx="0"/>
            <a:endCxn id="156" idx="2"/>
          </p:cNvCxnSpPr>
          <p:nvPr/>
        </p:nvCxnSpPr>
        <p:spPr>
          <a:xfrm flipH="1" flipV="1">
            <a:off x="8839200" y="3552825"/>
            <a:ext cx="10087" cy="8001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2B95DB7-9FDD-4917-87FE-F77907622E1C}"/>
              </a:ext>
            </a:extLst>
          </p:cNvPr>
          <p:cNvCxnSpPr>
            <a:cxnSpLocks/>
            <a:endCxn id="156" idx="2"/>
          </p:cNvCxnSpPr>
          <p:nvPr/>
        </p:nvCxnSpPr>
        <p:spPr>
          <a:xfrm flipH="1" flipV="1">
            <a:off x="8839200" y="3552825"/>
            <a:ext cx="1572188" cy="8553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650991B-6759-4699-8CBA-49ED57836DEA}"/>
              </a:ext>
            </a:extLst>
          </p:cNvPr>
          <p:cNvSpPr/>
          <p:nvPr/>
        </p:nvSpPr>
        <p:spPr>
          <a:xfrm>
            <a:off x="6438900" y="1666875"/>
            <a:ext cx="1176157" cy="433241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33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convolutions</a:t>
            </a:r>
            <a:endParaRPr lang="th-TH" sz="1400" b="1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BF6CB01-083F-478A-AFF3-1EED5B038366}"/>
              </a:ext>
            </a:extLst>
          </p:cNvPr>
          <p:cNvSpPr/>
          <p:nvPr/>
        </p:nvSpPr>
        <p:spPr>
          <a:xfrm>
            <a:off x="8308833" y="1647825"/>
            <a:ext cx="1176157" cy="433241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55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convolutions</a:t>
            </a:r>
            <a:endParaRPr lang="th-TH" sz="1400" b="1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BBAD5BF-A292-4730-A493-8C093D58C1CA}"/>
              </a:ext>
            </a:extLst>
          </p:cNvPr>
          <p:cNvSpPr/>
          <p:nvPr/>
        </p:nvSpPr>
        <p:spPr>
          <a:xfrm>
            <a:off x="9734550" y="1685925"/>
            <a:ext cx="1176157" cy="433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ym typeface="Symbol" panose="05050102010706020507" pitchFamily="18" charset="2"/>
              </a:rPr>
              <a:t>77 </a:t>
            </a:r>
          </a:p>
          <a:p>
            <a:pPr algn="ctr"/>
            <a:r>
              <a:rPr lang="en-US" sz="1400" b="1" dirty="0">
                <a:sym typeface="Symbol" panose="05050102010706020507" pitchFamily="18" charset="2"/>
              </a:rPr>
              <a:t>convolutions</a:t>
            </a:r>
            <a:endParaRPr lang="th-TH" sz="1400" b="1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D8BCB2F-892D-449E-8EFC-D3F5F7F66FC1}"/>
              </a:ext>
            </a:extLst>
          </p:cNvPr>
          <p:cNvCxnSpPr>
            <a:cxnSpLocks/>
            <a:stCxn id="156" idx="0"/>
            <a:endCxn id="175" idx="2"/>
          </p:cNvCxnSpPr>
          <p:nvPr/>
        </p:nvCxnSpPr>
        <p:spPr>
          <a:xfrm flipV="1">
            <a:off x="8839200" y="2119166"/>
            <a:ext cx="1483429" cy="90025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60B051E-D6A8-4220-B166-BC3D5CBB993B}"/>
              </a:ext>
            </a:extLst>
          </p:cNvPr>
          <p:cNvCxnSpPr>
            <a:cxnSpLocks/>
            <a:endCxn id="173" idx="2"/>
          </p:cNvCxnSpPr>
          <p:nvPr/>
        </p:nvCxnSpPr>
        <p:spPr>
          <a:xfrm flipH="1" flipV="1">
            <a:off x="7026979" y="2100116"/>
            <a:ext cx="1831834" cy="9079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7A0B454-7AD1-471C-89BC-EB0D061DD2F5}"/>
              </a:ext>
            </a:extLst>
          </p:cNvPr>
          <p:cNvSpPr/>
          <p:nvPr/>
        </p:nvSpPr>
        <p:spPr>
          <a:xfrm>
            <a:off x="8316449" y="293400"/>
            <a:ext cx="1084726" cy="4408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Filter concatenation</a:t>
            </a:r>
            <a:endParaRPr lang="th-TH" sz="1050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30AE00C-EE7D-4CEC-AFE9-4D7A466C1FF0}"/>
              </a:ext>
            </a:extLst>
          </p:cNvPr>
          <p:cNvCxnSpPr>
            <a:cxnSpLocks/>
          </p:cNvCxnSpPr>
          <p:nvPr/>
        </p:nvCxnSpPr>
        <p:spPr>
          <a:xfrm flipH="1" flipV="1">
            <a:off x="8868337" y="723900"/>
            <a:ext cx="1" cy="9525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879676F-7353-4AD1-90B1-4FF18A7C90DC}"/>
              </a:ext>
            </a:extLst>
          </p:cNvPr>
          <p:cNvCxnSpPr>
            <a:cxnSpLocks/>
            <a:endCxn id="186" idx="2"/>
          </p:cNvCxnSpPr>
          <p:nvPr/>
        </p:nvCxnSpPr>
        <p:spPr>
          <a:xfrm flipV="1">
            <a:off x="7020488" y="734216"/>
            <a:ext cx="1838324" cy="9307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33FB2BB-0D80-4D34-870D-0FCAEA8E947A}"/>
              </a:ext>
            </a:extLst>
          </p:cNvPr>
          <p:cNvCxnSpPr>
            <a:cxnSpLocks/>
            <a:endCxn id="186" idx="2"/>
          </p:cNvCxnSpPr>
          <p:nvPr/>
        </p:nvCxnSpPr>
        <p:spPr>
          <a:xfrm flipH="1" flipV="1">
            <a:off x="8858812" y="734216"/>
            <a:ext cx="1524002" cy="9307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D212E717-37B5-4980-86B1-0168176E7DF2}"/>
              </a:ext>
            </a:extLst>
          </p:cNvPr>
          <p:cNvSpPr/>
          <p:nvPr/>
        </p:nvSpPr>
        <p:spPr>
          <a:xfrm>
            <a:off x="6029325" y="66675"/>
            <a:ext cx="6010275" cy="6134100"/>
          </a:xfrm>
          <a:prstGeom prst="round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75E6FD0-6D99-4AF7-AA01-126997D17FF3}"/>
              </a:ext>
            </a:extLst>
          </p:cNvPr>
          <p:cNvSpPr txBox="1"/>
          <p:nvPr/>
        </p:nvSpPr>
        <p:spPr>
          <a:xfrm>
            <a:off x="8629650" y="6238875"/>
            <a:ext cx="156210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</a:t>
            </a:r>
            <a:endParaRPr lang="th-TH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9AF1C5B-396C-42E1-9D78-A2333A8E9A4B}"/>
              </a:ext>
            </a:extLst>
          </p:cNvPr>
          <p:cNvSpPr txBox="1"/>
          <p:nvPr/>
        </p:nvSpPr>
        <p:spPr>
          <a:xfrm>
            <a:off x="2628900" y="45199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(a)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4581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100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7</cp:revision>
  <dcterms:created xsi:type="dcterms:W3CDTF">2021-12-17T17:58:40Z</dcterms:created>
  <dcterms:modified xsi:type="dcterms:W3CDTF">2021-12-28T21:05:53Z</dcterms:modified>
</cp:coreProperties>
</file>