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0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0,'2'4,"-1"-1,0 0,1 1,0-1,0 0,-1 0,2 0,-1-1,0 1,1 0,-1-1,1 0,0 1,4 2,4 4,543 592,-400-421,-142-168,-1 1,-1 0,0 0,0 1,-2 1,1 0,-2 0,0 0,-1 1,6 22,-10-20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3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1 500,'1'-6,"1"1,0-1,0 1,1-1,0 1,0 0,0 0,0 0,1 1,0-1,5-4,1-3,113-120,-20 24,-60 56,-16 18,53-51,-67 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4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0,'8'1,"0"0,1 1,-1-1,0 1,0 1,-1 0,1 0,0 0,-1 1,0 0,11 9,11 8,35 36,-32-27,124 98,-102-82,-39-34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5.8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0 257,'7'0,"0"0,-1 1,1 0,0 1,-1-1,1 1,-1 1,0-1,0 1,0 0,0 0,0 1,10 8,1 3,-1 1,26 33,19 19,-43-48,-16-17,0 0,1 0,-1 0,1-1,0 1,-1 0,1-1,0 0,0 0,5 3,-8-6,1 1,-1 0,0 0,0 0,1-1,-1 1,0 0,0 0,1-1,-1 1,0 0,0-1,0 1,1 0,-1-1,0 1,0 0,0-1,0 1,0 0,0-1,0 1,0 0,0-1,0 1,0-1,0 1,0 0,0-1,0 1,0 0,0-1,0 1,-1 0,1-1,0 1,0 0,0-1,-1 1,-5-19,6 18,-26-70,-1 2,-17-75,41 133,1 0,0 0,1-1,1 1,-1-1,2 1,1-17,-1 25,-1 0,1-1,0 1,0 0,1-1,-1 1,1 0,-1 0,1 0,0 0,0 1,0-1,0 0,1 1,-1 0,1-1,-1 1,1 0,0 0,0 1,0-1,0 0,0 1,0 0,1 0,-1 0,0 0,6 0,6-1,0 2,0 0,0 1,0 1,0 0,0 1,0 0,-1 1,0 1,1 1,-2 0,1 0,-1 1,15 11,21 16,-2 2,52 50,-82-70,13 10,-15-14,-1 0,0 1,-1 0,-1 1,19 27,-22-23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6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0 655,'1'-8,"0"0,0 0,1 0,0 0,0 1,1-1,0 1,7-13,39-58,-34 56,259-381,-245 354,-21 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7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0,'0'9,"4"2,6 4,10 8,1 8,6 8,2 2,5 1,-3 4,2-3,-1-4,-2-5,-5-3,-7-3,-3-6,-3-3,0-5,-2-4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8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6 399,'-5'2,"10"-16,15-19,290-266,-281 274,-8 8,-1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9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0 587,'26'-26,"-13"11,1 1,1 0,0 1,32-20,311-163,108-63,-438 242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2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1,'2'4,"0"0,0 1,0-1,0 0,1 0,0 0,-1 0,2-1,-1 1,0-1,0 0,1 0,0 0,5 3,116 82,204 109,-215-132,413 224,1123 436,-1292-607,634 120,-282-65,-238-51,128 60,-164-42,-250-87,685 168,-390-138,274 56,-678-120,-1 3,-1 4,71 35,197 129,-323-178,2 3,1 0,1-2,0 0,0-2,1-1,1-1,30 7,-20-8,0 2,0 2,-1 1,58 30,-22-10,1616 747,-1229-525,-431-241,0-1,2-1,-1-1,2-2,51 10,-70-17,116 41,-105-36,-1 0,36 19,21 8,-60-27,-4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4.5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1,'3'35,"1"1,3-1,0 0,2-1,22 54,-14-38,195 553,-33-98,-55-182,-123-320,0 0,1 1,-1-1,1 0,-1 0,1 0,0-1,0 1,1 0,-1-1,0 1,1-1,-1 0,1 0,5 3,-6-5,0 1,0-1,0-1,-1 1,1 0,0 0,0-1,0 1,-1-1,1 1,0-1,-1 0,1 0,0 0,-1 1,1-2,-1 1,1 0,-1 0,0 0,0-1,1 1,-1-1,0 1,0-1,0 1,0-1,-1 1,2-4,7-13,-1-1,0 0,-2 0,0-1,3-24,12-35,60-230,-44 156,-31 133,-2 1,0-1,-2 0,0 0,-1 0,-2-28,33 89,85 124,-39-57,91 167,-147-235,-6-9,23 56,-31-62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5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1 480,'9'-2,"1"0,-1-1,0-1,0 1,0-1,-1-1,1 0,-1 0,0 0,-1-1,10-9,2 1,62-49,139-139,-201 182,0 0,-2-2,0 0,15-26,-29 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5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2285,'1'-5,"0"0,1-1,0 1,0 0,1 1,-1-1,1 0,0 1,6-8,3-5,52-83,54-95,-103 166,-1 0,-2-2,0 1,12-59,-23 84,0-1,0 1,0 0,-1-1,0 1,0-1,0 1,-1-1,0 1,0-1,0 1,-1 0,0 0,0 0,0 0,0 0,-6-9,4 10,-1-1,0 1,1 0,-1 0,-1 0,1 1,0 0,-1 0,0 0,0 0,0 1,0 0,0 1,0-1,-8 0,0 0,0 0,0 1,0 0,0 1,0 1,0 0,0 1,0 1,-14 4,21-5,0 1,0 0,0 0,0 1,1 0,-1 0,1 0,0 1,0 0,1 0,-1 1,1-1,0 1,1 0,-1 1,1-1,0 1,-2 7,-3 11,1 0,1 0,1 0,1 1,2 0,0 0,2 0,1 1,1-1,4 27,0-23,0 0,2 0,2-1,0 0,2 0,1-1,2 0,22 34,-32-56,-1-1,2 0,-1 0,1 0,-1 0,2-1,-1 1,0-1,1-1,-1 1,1-1,0 0,0 0,1-1,-1 0,0 0,1 0,-1-1,1 0,0 0,-1-1,1 1,0-1,-1-1,1 0,0 0,-1 0,1 0,-1-1,1 0,-1-1,0 1,0-1,0-1,0 1,-1-1,7-5,8-7,0-2,-1-1,0 0,-2-1,0-1,16-28,74-145,-99 177,38-74,-3-2,40-132,-83 222,1 1,0-1,-1 0,1 0,0 1,1-1,-1 1,0-1,1 1,-1-1,1 1,0 0,0 0,0 0,0 0,0 0,0 0,1 1,-1-1,1 1,-1-1,6-1,-4 2,0 1,0 0,0 0,0 0,1 0,-1 1,0-1,0 1,0 0,0 0,0 1,0-1,7 4,10 7,-1 2,0 0,-1 0,20 21,-38-35,337 341,-330-331,0 0,0 0,-1 1,6 12,-11-12,-11-15,-12-15,-35-50,3-2,4-3,3-2,-39-85,64 120,2 6,2-1,1 0,1-1,-10-44,24 79,1 0,-1 0,1-1,-1 1,1 0,0 0,0-1,0 1,0 0,0 0,1-1,-1 1,0 0,1 0,0-1,0 1,-1 0,1 0,1 0,-1 0,0 0,0 0,1 1,-1-1,1 0,-1 1,1-1,0 1,0-1,0 1,-1 0,1 0,0 0,1 0,-1 0,0 0,0 0,0 1,0-1,1 1,-1 0,0 0,1-1,-1 1,4 1,7 0,0 0,0 0,-1 1,1 1,-1 0,0 1,13 6,78 40,163 109,-165-93,142 67,-234-128,-1-2,1 1,-1-1,1 0,0-1,14 2,-21-4,0 0,0 0,1 0,-1-1,0 1,0-1,1 1,-1-1,0 0,0 0,0 0,0 0,0 0,0 0,0-1,0 1,-1-1,1 1,0-1,-1 0,1 1,-1-1,0 0,1 0,-1 0,0 0,0 0,0 0,-1-1,2-2,14-56,-3-1,-3 0,5-118,-13 153,0-16,10-204,-13 197,-1 0,-17-93,16 129,0 0,-1 0,-1 1,0-1,-1 1,0 0,-1 1,-1-1,1 2,-17-20,17 25,0 0,0 0,-1 0,1 1,-1 0,0 1,-1 0,1 0,-1 0,1 1,-1 1,0-1,0 2,-1-1,1 1,0 0,-13 1,8 1,0 1,-1 0,1 1,0 1,0 0,0 0,1 2,0 0,0 0,0 1,1 1,0 0,0 0,1 2,0-1,-17 20,16-15,0 1,0 0,2 1,0 0,1 0,0 1,1 1,2-1,-1 1,2 0,0 1,-2 24,6-39,1 0,-1 0,1 0,1 0,-1 0,0 0,1 0,0 0,0 0,0-1,0 1,1 0,2 5,-3-7,1-1,-1 1,1-1,-1 0,1 1,0-1,-1 0,1 0,0 0,0 0,0-1,-1 1,1 0,0-1,0 1,0-1,0 0,0 1,0-1,0 0,0 0,0-1,1 1,-1 0,0-1,-1 1,5-2,10-2,0 1,0 1,0 1,0 0,0 1,1 1,-1 0,0 1,0 1,0 0,-1 1,1 1,-1 1,20 9,143 66,-3 9,215 145,-43 17,-296-208,-1 2,-2 3,-3 1,51 72,-83-102,-1 0,-1 0,0 1,-2 1,0 0,-1 0,9 46,-15-53,-1 0,0 0,-1-1,0 1,-1 0,-1 0,0 0,-1-1,-1 1,0-1,-1 0,0 0,-14 23,-4 1,-2-1,-1-1,-2-1,-2-2,-1 0,-1-3,-2 0,-1-2,-62 38,61-46,0-1,-1-1,0-2,-2-2,0-1,0-3,-1 0,0-3,-1-1,-73 0,92-8,1-1,0-1,0 0,0-2,1 0,0-1,0-2,1 0,0 0,0-2,1-1,1 0,-23-20,-1-5,2-2,1-1,2-2,-31-49,43 54,2-1,2 0,1-2,3 0,1-1,2-1,1 0,-10-78,12 17,4-1,12-162,0 207,2 0,2 1,4 0,31-86,108-211,-145 337,29-64,-4 0,26-99,-48 138,-2-1,-1 0,-3 0,-1-1,-3 1,-5-56,4 98,0 0,0 0,0 0,0 0,-1 0,1 0,-1 0,0 0,0 1,1-1,-1 0,0 0,-1 0,1 1,0-1,0 1,-1-1,-1-1,2 2,-1 1,1-1,0 1,-1-1,1 1,0 0,-1-1,1 1,-1 0,1 0,0 0,-1 0,1 0,-1 0,1 1,-1-1,1 0,0 1,-3 0,-1 1,0 1,0 0,0 0,1 0,-1 1,1-1,-1 1,1 0,1 0,-1 1,-5 8,8-11,0 0,0 1,0-1,0 1,1-1,-1 1,1 0,0-1,0 1,0 0,0-1,0 1,1-1,-1 1,1 0,-1-1,1 1,0-1,0 0,0 1,0-1,1 0,2 4,5 8,1-2,20 22,-13-16,645 686,-309-339,-370-391,-23-48,13 22,-288-480,235 403,55 83,-22-55,27 55,12 32,-1 1,0 0,-1 0,0 1,-1 1,-14-13,-25-29,41 42,1-1,0 0,-12-23,19 32,0 0,-1 0,1 0,1 0,-1 0,0-1,1 1,-1 0,1-1,0-4,1 7,-1 0,0-1,1 1,-1 0,1-1,-1 1,1 0,0 0,-1 0,1 0,0-1,0 1,0 0,0 1,0-1,0 0,0 0,0 0,0 0,0 1,1-1,-1 1,0-1,0 1,1-1,0 1,3-1,-1 1,0-1,1 1,-1 0,0 1,0-1,1 1,-1-1,0 1,0 1,0-1,0 1,7 3,55 33,-48-27,55 38,111 96,52 75,-230-214,126 134,-131-140,0 1,-1 0,1 0,0 0,-1-1,1 1,-1 0,1 0,-1 0,1 0,-1 0,0 0,0 0,1 0,-1 0,0 0,0 0,0 0,0 0,0 1,0-2,-1 1,1-1,0 1,-1-1,1 1,-1-1,1 1,-1-1,1 0,-1 1,1-1,-1 0,1 0,-1 1,1-1,-1 0,0 0,1 0,-1 0,1 0,-1 0,0 1,0-2,-3 1,0 0,0 0,0-1,0 1,0-1,1 0,-1-1,-6-2,4 0,0-1,0 0,0 0,0 0,1-1,0 0,0 0,0 0,1-1,0 1,0-1,1 0,0 0,0-1,1 1,0-1,0 1,-1-14,-2-14,3-1,3-65,1 61,-2 32,0-1,1 1,0-1,1 1,0 0,0 0,0 0,1 0,1 0,-1 0,1 1,0-1,8-8,-8 11,1 0,0 0,0 1,1 0,-1 0,1 0,0 0,0 1,0 0,1 1,-1-1,1 1,-1 0,1 1,0-1,13 0,8 2,0 1,0 2,0 0,0 2,-1 1,0 1,0 1,-1 1,0 2,0 1,37 23,-3 3,-1 2,-3 4,70 66,118 158,-226-246,2 0,-3-8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6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1,'0'6,"1"0,0 0,0 0,1 0,0 0,0 0,0 0,1-1,0 1,5 7,44 56,-21-30,161 207,-45-61,-137-172,-1 0,-1 0,10 23,-10-16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8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0 304,'30'-2,"-1"-1,55-13,4-1,441-72,131-16,-448 78,-75 7,212-3,-234 21,93 5,-205-2,-1-1,1 0,0 1,-1 0,1-1,-1 1,1 0,-1 0,1 1,-1-1,1 0,2 3,5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2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24,'24'-1,"0"-2,24-5,32-3,-44 11,1 1,-1 2,0 2,-1 1,1 1,-1 2,-1 2,0 1,45 23,10 12,-3 3,92 70,-100-59,-3 3,-3 3,-2 3,-4 4,58 82,-114-142,-1 1,-1 0,0 0,-1 0,0 1,-1 0,-1 0,3 18,1 18,2 66,-1-15,140 1674,-148-1713,17 626,-34 1,-46 41,-11 196,49-548,22-377,1 1,0-1,0 0,0 1,0-1,1 0,-1 1,1-1,0 0,0 0,0 1,0-1,0 0,1 0,0 0,-1 0,1-1,0 1,0 0,3 2,2-1,-1 0,1 0,0-1,0 0,0 0,0-1,0 0,10 2,1191 324,-463-146,-715-177,-12-3,0 2,32 9,-49-12,0 0,1-1,-1 1,0 0,1 0,-1 0,0 0,0 0,0 0,1 0,-1 0,-1 0,1 0,0 1,0-1,0 0,-1 1,1-1,0 1,-1-1,1 0,-1 1,0-1,1 1,-1 0,0-1,0 1,0-1,0 1,0-1,-1 1,1-1,0 1,-1-1,1 1,-1-1,1 1,-2 1,-3 9,-1-1,-1 1,-12 18,7-12,-19 30,3 2,1 0,3 2,2 1,-26 98,25-38,-10 132,29-176,2 0,4 1,14 94,4-60,4 0,5-2,45 104,-6-47,100 169,-95-206,6-3,4-4,5-4,166 162,-207-230,2-2,1-2,2-3,1-1,2-3,1-3,2-2,0-2,2-3,0-3,1-2,85 12,708 25,-767-52,442-23,-2-40,-432 47,-2-3,0-4,-1-5,-1-3,-2-5,136-71,-184 80,-1-2,-1-1,-2-3,52-53,-28 16,76-108,-121 151,-1-1,-1 0,-1 0,-2-1,0-1,9-42,23-177,-26 129,55-390,-59 361,-7-218,-14 282,-5 1,-3 0,-33-103,1 7,-74-196,62 208,57 156,-1 0,0 0,0 0,-1 1,0-1,-1 1,0 0,-14-15,7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3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65,'1'-2,"-1"-1,1 1,0-1,0 0,0 1,0 0,0-1,1 1,-1 0,1-1,0 1,-1 0,1 0,0 1,0-1,0 0,0 0,1 1,-1 0,0-1,6-1,-3 0,1 1,-1-1,1 1,0 0,0 1,0-1,0 1,10 0,-6 2,1 1,0 0,-1 1,0 0,0 1,1 0,-2 1,1 0,-1 0,1 1,-2 0,1 0,-1 1,0 1,0-1,-1 1,12 16,4 8,-1 0,-2 2,24 55,-43-88,24 54,20 63,-40-103,-1 0,0 1,-1-1,-1 1,0 0,-2 0,1-1,-2 1,-3 25,2-35,0 0,0 0,-1 0,0 0,0 0,0-1,-1 1,0-1,-8 9,-12 18,23-32,1 0,-1 0,1 1,0-1,-1 0,1 1,0-1,0 0,-1 1,1-1,0 1,0-1,-1 1,1-1,0 0,0 1,0-1,0 1,0-1,0 1,0-1,0 1,0-1,0 0,0 1,0-1,0 1,0-1,0 1,0-1,0 1,1-1,-1 0,0 1,0-1,1 1,-1-1,0 0,0 1,1-1,-1 0,0 1,1-1,-1 0,1 0,-1 1,0-1,1 0,-1 0,1 0,-1 1,0-1,1 0,-1 0,1 0,-1 0,1 0,-1 0,1 0,-1 0,1 0,-1 0,0 0,1 0,-1 0,2-1,40-7,-30 5,18-2,0 1,1 1,50 3,-71 0,-1 1,1 0,-1 1,1 0,-1 0,0 1,0 0,0 1,0 0,-1 0,1 1,-1 0,0 0,-1 1,13 12,-12-9,0 1,-1-1,0 1,-1 1,0-1,0 1,-1 1,0-1,-1 0,4 23,-7-28,0 0,-1-1,0 1,0 0,-1 0,0 0,0-1,0 1,0-1,-1 1,0-1,0 1,-1-1,1 0,-1 0,0 0,-1 0,1 0,-1-1,0 0,0 0,0 0,0 0,-1 0,-5 2,5-2,0-1,-1 0,1 0,-1 0,0-1,0 0,-7 2,-2-2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4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1 460,'2'-9,"0"0,1 0,0 0,1 0,0 0,0 1,11-16,-9 13,50-81,114-145,-157 219,-2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5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0,'0'14,"2"-1,-1 0,2 1,0-1,0 0,9 18,38 75,-31-71,289 530,-214-401,-65-103,-22-39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6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1004,'1'-4,"1"1,-1-1,1 1,0-1,0 1,0-1,0 1,1 0,-1 0,1 0,0 1,0-1,0 1,0-1,4-1,7-8,404-311,-221 182,381-249,-521 353,-39 24,0 1,23-10,-32 19,-8 10,-7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7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1 582,'0'-2,"1"0,-1 1,1-1,0 0,0 1,0-1,0 1,0-1,0 1,0-1,0 1,1 0,-1-1,0 1,1 0,-1 0,1 0,-1 0,3-1,35-17,-36 18,315-109,-115 43,241-101,-428 160,-1 0,0-2,0 0,-1 0,-1-1,0-1,0 0,-1-1,16-21,11-10,-25 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3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506 20,'0'-1,"0"0,0 0,0 0,-1 0,1 0,-1 0,1 0,0 1,-1-1,1 0,-1 0,0 0,1 1,-1-1,0 0,1 0,-1 1,0-1,0 1,0-1,0 1,1-1,-1 1,0-1,0 1,0 0,0 0,0-1,0 1,0 0,0 0,0 0,0 0,0 0,0 0,0 0,0 1,0-1,0 0,-1 1,-2-1,-1 1,1 0,0 0,0 0,0 1,0 0,0-1,-5 4,-3 6,0 0,1 1,0 1,0 0,2 0,-1 1,2 0,-11 23,-45 130,53-136,-41 138,-50 282,16 182,80-591,3-27,1 0,0 0,1 1,0-1,2 0,-1 0,5 21,-4-34,-1 0,1-1,0 1,0-1,0 0,0 1,0-1,0 0,0 0,0 1,0-1,1 0,-1 0,0 0,1 0,-1-1,1 1,-1 0,1-1,-1 1,1-1,0 1,-1-1,1 0,0 1,-1-1,1 0,0 0,-1 0,1 0,-1-1,1 1,0 0,-1-1,1 1,1-2,12-2,-1-1,0-1,17-9,-2 2,32-11,-2-2,0-2,85-57,-55 23,107-96,-149 109,-44 47,-1-1,0 1,-1-1,1 0,0 0,-1 1,1-1,-1 0,0-1,0 1,0 0,-1 0,1 0,-1-1,1 1,-1 0,-1-5,1 7,0 0,0 0,-1 0,1 0,0 0,-1 0,1 0,-1 0,1 0,-1 0,1 0,-1 0,0 1,1-1,-1 0,0 1,0-1,0 0,1 1,-1-1,0 1,0-1,0 1,0-1,-2 1,1-1,-1 1,0 0,1 0,-1 0,1 0,-1 0,0 1,1-1,-6 3,-51 26,58-28,-48 25,-75 29,85-39,15-8,0 0,-44 7,-2 0,49-9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6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0,'16'11,"-1"0,0 1,-1 0,0 1,16 21,-11-13,91 110,-12-12,-92-113,0 0,0 0,1-1,-1 0,1 0,0 0,1-1,-1 0,1-1,0 1,0-1,0-1,9 2,6-1,0-1,-1-1,35-3,-17 1,59-1,222-12,691-134,-957 135,1 3,1 2,59-1,-85 8,1-1,-1-2,0-1,0-2,43-14,-70 20,0-1,0 0,0 0,-1 0,1 0,-1 0,0-1,1 0,-1 1,0-1,-1 0,1-1,0 1,-1 0,0-1,0 1,0-1,0 0,0 0,-1 0,0 0,0 0,0 0,1-5,0-12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6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0 656,'179'-190,"81"-89,-183 213,-59 52,-1 0,0-1,27-32,-34 31,-4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8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1968 0,'-7'2,"0"-1,1 1,-1 0,1 1,0 0,0 0,0 0,0 1,-10 8,-7 3,-50 21,-2-2,-1-4,-2-4,0-3,-113 19,142-33,-48 9,-113 36,148-38,-1-3,0-2,-82 2,143-13,-100 5,68-5,0 2,0 1,1 2,-59 15,68-14,0 0,0-2,-1-1,1-1,-1-1,1-1,-32-4,54 4,-1 0,1-1,0 1,-1-1,1 0,0 1,-1-1,1 0,0 0,0-1,0 1,0 0,0-1,0 1,0-1,0 1,1-1,-1 0,1 0,-1 0,1 0,0 0,-2-3,2 1,-1 0,1-1,0 1,1-1,-1 1,1-1,-1 1,2-1,-1 1,0-1,1 1,1-6,-1 5,0-1,0 0,1 1,0-1,0 1,1 0,-1 0,1 0,0 0,1 0,-1 0,1 1,0 0,0 0,0 0,0 0,1 0,0 1,0 0,8-5,-7 7,-1 1,0-1,0 1,1 0,-1 0,0 1,7 1,11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32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1 977,'1'3,"1"-1,0 0,0 0,0 0,0 0,0 0,0 0,1-1,-1 1,1-1,-1 1,1-1,-1 0,1 0,3 1,1 1,335 141,5-14,516 120,283-43,17-92,-785-82,525 36,833-39,-905-72,-4-33,439-29,1221-65,-955 40,-23-43,395-11,-1858 182,908 2,-823 22,-107-17,1 0,-1-2,1-1,0-1,0-1,-1 0,30-5,1-14,-43 13,1 0,-1 1,17-3,231-14,-129 14,2432-285,-2077 242,-465 48,-1 0,0-2,0 0,-1-1,1-1,30-15,-20 11,1 2,0 0,0 2,37-2,27-5,32-11,0-6,239-89,-362 118,0-1,0 1,-1-1,1 0,-1 0,0 0,1-1,3-3,-7 6,0-1,0 0,1 0,-1 0,0 0,0 0,0 0,0 0,0 0,0 0,0 0,0 1,0-1,-1 0,1 0,0 0,-1 0,1 0,0 0,-1 1,1-1,-1 0,1 0,-1 1,0-1,1 0,-1 1,0-1,1 1,-1-1,0 1,0-1,1 1,-1-1,0 1,0 0,-1-1,-46-28,35 22,-1-1,1-1,-19-16,-16-23,1-2,3-3,-63-99,104 148,0 1,1-1,-1 0,-1 1,1-1,0 1,-1 0,1 0,-1 1,0-1,-8-3,10 5,1 1,-1-1,0 1,1 0,-1 0,0-1,1 1,-1 0,0 0,0 1,1-1,-1 0,0 1,1-1,-1 1,0-1,1 1,-1 0,1-1,-1 1,1 0,0 0,-1 0,1 0,0 1,-1-1,1 0,0 0,0 1,0-1,0 1,0-1,1 1,-2 2,-10 20,1 1,1 0,1 0,1 1,-4 31,11-56,1-1,-1 1,1 0,0 0,0 0,-1-1,1 1,0 0,0 0,0 0,0 0,0 0,0-1,0 1,0 0,0 0,0 0,1 0,-1-1,0 1,1 0,-1 0,0 0,1-1,-1 1,1 0,-1-1,1 1,-1 0,1-1,0 1,-1-1,1 1,0-1,0 1,-1-1,1 1,0-1,0 0,-1 1,1-1,0 0,0 0,0 0,0 0,-1 0,1 1,2-2,0 1,0-1,0 0,0 0,0 0,0 0,0-1,-1 1,1-1,0 0,-1 0,1 0,2-2,5-9,1 0,-2 0,0-1,0 0,-1-1,-1 0,-1 0,8-24,-13 36,0 0,0 0,1 0,-1 1,1-1,0 0,0 1,0-1,0 1,0 0,1-1,-1 1,1 0,-1 0,1 1,0-1,0 1,0-1,0 1,0 0,0 0,0 0,0 0,0 1,1-1,-1 1,5 0,11 0,0 1,0 0,32 8,-9-2,166 20,120 11,-325-38,45 6,-46-6,0 1,0-1,0 0,0 1,-1 0,1-1,0 1,0 0,0 0,-1 0,1 0,0 0,-1 0,1 1,-1-1,1 0,-1 1,0-1,2 4,-3-4,0 0,-1 0,1 0,0 0,-1 0,1-1,-1 1,1 0,-1 0,0 0,1 0,-1-1,0 1,0 0,1-1,-1 1,0 0,0-1,0 1,0-1,0 0,0 1,0-1,0 0,-2 1,-31 10,32-10,-33 8,-43 4,-21 5,-135 46,-185 40,378-95,0 1,0 2,1 2,-39 19,71-29,0-1,-1-1,1 1,-13 1,21-4,-1 0,0 0,1 0,-1 1,0-1,1 0,-1 0,0 0,1-1,-1 1,1 0,-1 0,0 0,1 0,-1-1,0 1,1 0,-1 0,1-1,-1 1,1 0,-1-1,1 1,-1-1,1 1,-1-1,1-1,0 1,0-1,0 1,0 0,1-1,-1 1,0-1,1 1,-1 0,1 0,0-1,-1 1,1 0,0 0,0 0,0-1,0 1,1-1,151-169,-83 89,-65 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8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122 1649,'-3'0,"-1"1,0 0,1 0,-1 0,0 1,1-1,-1 1,1-1,0 1,0 0,-1 1,1-1,1 1,-1-1,0 1,1 0,-1 0,1 0,0 0,0 0,0 0,0 1,-2 6,-2 3,1 0,1 1,0-1,1 1,-2 17,-17 141,22-170,0-1,-1 1,1 0,0-1,0 1,0-1,0 1,0 0,1-1,-1 1,0-1,1 1,-1-1,1 1,0-1,-1 1,1-1,0 1,0-1,0 0,0 0,0 1,2 1,-1-3,-1 0,1 1,-1-1,1 0,-1 0,1 0,-1 0,1 0,0 0,-1-1,1 1,-1 0,1-1,-1 1,1-1,-1 0,0 1,1-1,0-1,10-6,-1 0,0-1,18-18,0-1,4-6,0-1,29-42,-54 65,0 0,-1 0,0-1,-1 0,0-1,-1 1,-1-1,0 0,-1 0,0-1,0-17,-3 24,1-1,-2 1,1-1,-1 1,-1-1,1 1,-2 0,1 0,-1 0,0 0,-1 0,-5-9,5 12,0-1,0 1,-1 0,0 1,0-1,0 1,-1 0,1 0,-1 0,0 1,0 0,0 0,0 1,-1 0,1 0,-8-1,5 1,4 1,0 0,0 0,1-1,-1 1,0-1,-7-4,10 5,1 0,0 0,0 0,0 0,0-1,0 1,0 0,1 0,-1 0,0-1,0 1,1 0,-1-1,1 1,-1-1,1 1,0-1,0 1,0-1,-1 1,1-1,1 1,-1-1,0 1,0 0,0-1,1 1,0-3,4-9,1-1,0 1,1 0,0 1,1-1,1 1,0 1,0 0,15-14,0-2,393-472,-302 346,133-235,-241 376,-2 4,1-1,-2 1,1-1,-1 0,-1 0,1 0,-2-1,1 1,-1-1,1-16,-3 25,0-1,-1 0,1 1,-1-1,1 0,-1 1,1-1,-1 0,0 1,0-1,1 1,-1 0,0-1,0 1,-1 0,1-1,0 1,0 0,-1 0,1 0,-1 0,1 0,-1 0,1 1,-1-1,1 0,-1 1,0-1,1 1,-1 0,0-1,1 1,-1 0,0 0,1 0,-1 0,0 0,0 1,1-1,-1 0,0 1,-1 0,-3 0,-1 1,1 0,0 0,0 0,0 1,0 0,1 0,-1 0,1 1,-6 4,2 2,0 2,1-1,0 1,1 0,0 1,1 0,0 0,1 0,1 1,0-1,1 1,0 0,1 0,0 0,2 28,2 11,3-1,21 100,-12-95,3 0,2-1,3-1,2 0,2-2,2-2,45 61,21 13,165 168,-196-238,-51-45,1-1,-1 2,-1 0,0 0,0 1,-2 0,14 22,-21-31,-1 0,0 1,0-1,0 0,-1 1,1-1,-1 1,0-1,0 0,0 1,0-1,-1 1,1-1,-1 1,0-1,0 0,0 0,-1 1,1-1,-1 0,1 0,-1 0,0 0,0-1,-1 1,-3 3,-7 8,-1-1,-1-1,-27 18,18-13,-11 8,0-2,-2-1,-1-1,0-3,-1-1,-46 13,57-22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9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0 483,'0'-4,"5"-6,0-6,5-3,4-4,9-6,0-7,5-6,2-4,0 2,-1 3,-1 5,-1 4,-5 3,-2 7,-4 3,-5 0,-5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9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 1,'-2'0,"-1"1,1 0,0-1,0 1,0 0,0 0,0 0,0 0,0 1,0-1,0 1,1-1,-1 1,0-1,1 1,-1 0,0 2,-22 36,9 3,1 1,2 0,2 1,2 0,2 0,2 1,2 0,4 50,-2-90,1 0,0 0,1 0,-1 0,1-1,0 1,1-1,-1 1,1-1,0 0,1 0,-1 0,1 0,0 0,0-1,0 0,1 0,-1 0,1 0,0-1,0 0,1 0,-1 0,0-1,1 0,8 3,15 3,1-1,-1-2,1-1,34 0,-28-1,22-1,0-2,1-3,-1-2,0-3,-1-3,0-1,79-30,-126 38,0 0,1 0,-2-1,1 0,-1-1,17-13,-7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0.8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1081,'3'-8,"0"1,0 0,1 0,0 1,0-1,0 1,1 0,6-7,-8 10,489-506,-372 395,60-53,54-53,-238 227,-5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1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0 579,'2'-4,"0"0,1 1,-1-1,1 0,0 1,0-1,0 1,0 0,0 0,1 0,7-4,-2-1,86-65,168-100,-180 122,253-158,-316 198,-3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2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0 761,'9'-7,"-1"1,1 0,1 1,-1 0,1 0,-1 1,1 0,1 1,-1 0,0 0,1 1,-1 1,1 0,16 0,16 1,0 3,50 9,-79-10,6 0,-1 2,27 7,-42-10,0 1,-1-1,1 0,-1 1,1 0,-1 0,0 0,1 0,-1 0,0 1,-1-1,1 1,0 0,-1 0,1 0,-1 0,0 0,3 7,-4 2,-7-11,-12-17,9-2,1-1,0 0,1 0,2 0,0-1,0 0,2 0,1 0,0 0,2-1,0 1,1 0,1-1,1 1,6-21,-6 32,-1 0,1 1,1-1,0 1,0 0,0 0,1 0,0 1,1-1,0 1,0 1,0-1,13-9,-13 12,0 1,-1 0,1 0,0 1,1 0,-1 0,0 0,0 1,1 0,-1 0,1 1,-1-1,1 1,0 1,-1-1,0 1,1 0,-1 1,12 4,5 2,-1 2,0 1,-1 0,0 2,-1 1,33 27,100 110,-140-134,1 0,-12-16,-6-10,-19-33,3-2,2 0,1 0,3-2,1 0,3-1,1 0,3 0,-1-67,7 110,0 0,0 0,0 0,1 0,-1 0,1 0,0 0,0 1,1-1,-1 0,1 1,0-1,0 1,0-1,4-4,-4 7,0-1,0 0,0 1,1 0,-1-1,0 1,1 0,-1 0,1 0,0 1,-1-1,1 1,-1-1,1 1,0 0,0 0,-1 0,1 0,0 1,-1-1,1 1,-1-1,1 1,2 1,31 12,0 2,-2 1,0 2,-1 1,36 29,7 3,-57-39,-4-4,-1 0,25 23,-28-21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187-7C38-418B-B7C1-F188ABF8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710D8-BE14-4680-BEC6-C279FC20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CDE0-24E6-4B9C-A90B-EA1CD068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9BE6-7B35-4463-857A-BA03AB0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B04F-6DC7-4B94-9B2E-12D0B40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74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226-F323-4EC5-95DA-FF51FE42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5169-2F79-4305-9A37-3E9CB20E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CE56-5D66-4CD9-9AB3-FA4C96E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1979-FFD6-4EE0-8435-FE41A61E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E4C4-D66B-4E79-AED3-6DC0B57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0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8B815-5428-4DF3-B425-9EFD08ED4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2A73-1DB6-4ACB-A7EB-243C31F7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A10C-EF7F-4E77-9B48-2FF84BE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38BE-26AC-4A4E-808E-22D1C145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D36A-B164-4645-AE02-7FC47A9E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861-F195-40A2-8AD9-3C5BB9B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3301-91CC-4C72-8695-368BFC58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71DC-A1DE-4581-883F-DE58ACED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91CE-6364-4199-A8BF-402EA8B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767C-49C2-4862-82F8-41DAF052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8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BAA-CAF5-4575-A6DB-C8E35199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FE076-6A65-4B3D-B38E-A04E5F39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7C66-182D-4915-B8BE-32CC39D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B787-EED7-492F-8DB6-DDF5062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2D54-F74C-4383-92FC-DA59BEA5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27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8C17-B8E6-41AF-AB9C-4078E94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7CEB-2CDB-4BEF-B723-9232AAF2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74FB-173D-4146-8452-9A4A91E5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0728-F07D-4950-9734-A649B14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54A0-9AC4-4472-B313-4FC389B9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791C-9B51-4F9B-BB47-1F5AF18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3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6B87-FE4A-45A4-B2B8-CBBF9188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4647-6374-4DE2-8CBD-47661A15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CFD9-BA99-49F6-BDA3-1EEC6460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EF5AB-91AC-49DA-9F6A-A930331C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0CB0-2B78-465A-91E3-A61C642E7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AA495-2F73-4DFD-B0DC-0B63C33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225F-6C8A-42F7-B87F-B2F807B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60B97-802E-4260-B7C7-AFF2FD5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46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984-B45C-418B-9CEE-7EAA2EF9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D7D79-0092-448E-B38B-04E046D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8651D-9C30-40F8-BCCC-049C56AF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C2D6C-12BD-401D-A1A2-3312507C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3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D7EDC-2C79-4BB2-A2CD-405A9BEB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1CDC-9E24-4BCE-9D5B-89B54B18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5054-9546-48B9-B2F9-FBC5392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21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B0A8-1A57-467F-B2CF-7042E7AF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5D80-AA83-4AE2-964F-C5583A63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B7D2-D274-4C59-B057-C05F9B01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4E7A-C4F8-4E38-8E73-DBB9EAB6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E21A-E4F5-469B-95A3-41A40625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BE0CF-7F54-417B-A829-B77CFD7E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6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61A3-E130-4F53-988F-95D1FE74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3FF35-0BC8-42E2-8E0C-BF0AA69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9C272-F0D4-4FAF-8922-8D1649B7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A4FFC-6960-420E-831C-5BCD3400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D3A4-C2E9-4E4D-8F2E-9AB010E5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3E835-122C-4B5E-B8AA-24A14ECB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7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61104-0438-4B55-9903-86492AA7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80ED-AC67-4891-99A3-885AAC72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F94-7308-4C14-9577-BF941FDC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CC70-1968-4ABD-AB41-0C3B73329B75}" type="datetimeFigureOut">
              <a:rPr lang="th-TH" smtClean="0"/>
              <a:t>15/12/63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4D54-1CEF-4200-BD6F-7C2F2A6BB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4B41-F0C2-4195-A0AA-71DF23DA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8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61" Type="http://schemas.openxmlformats.org/officeDocument/2006/relationships/image" Target="../media/image37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73D00-5122-4672-BCE6-E4FAFCCE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0" y="0"/>
            <a:ext cx="8658225" cy="3242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B16D3-228B-44CF-8168-967C037A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361" y="3242821"/>
            <a:ext cx="8439150" cy="29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3C915-C2E3-494A-809C-A41ADC5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9" y="131227"/>
            <a:ext cx="6506842" cy="329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50743-7CE2-48A2-A9B0-69A58FA8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37" y="3299749"/>
            <a:ext cx="6924675" cy="34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24E2-CD31-4997-90D1-2640B21A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20FB-1E9F-4BB5-8E39-1F46670F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0D3F8-8D71-4B9C-8C38-DFF84C97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0525"/>
            <a:ext cx="118872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3216-655E-4558-ACB2-4467583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3E5D-8CDF-42BC-BCE3-B97667C4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FCE86-76C3-4922-A0FA-2763955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90487"/>
            <a:ext cx="11982450" cy="667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C0425-1EBD-4A0F-B818-5E782AF626A8}"/>
              </a:ext>
            </a:extLst>
          </p:cNvPr>
          <p:cNvSpPr txBox="1"/>
          <p:nvPr/>
        </p:nvSpPr>
        <p:spPr>
          <a:xfrm>
            <a:off x="6096000" y="1502875"/>
            <a:ext cx="507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Find the convolution, if x(n) = {4,1,2,5} and h(n) = {1,2,-1}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17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FDCF2-C647-48E4-90DE-F8DB82F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16" y="4083111"/>
            <a:ext cx="7762875" cy="218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D3099-97BB-44E9-B1ED-CA6AB83F8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8" y="1570777"/>
            <a:ext cx="8258175" cy="2229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67950-3C56-41B7-8A04-898D36BDB026}"/>
              </a:ext>
            </a:extLst>
          </p:cNvPr>
          <p:cNvSpPr txBox="1"/>
          <p:nvPr/>
        </p:nvSpPr>
        <p:spPr>
          <a:xfrm>
            <a:off x="405143" y="871914"/>
            <a:ext cx="11128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convolution, if x(n) = {4,1,2,5} and h(n) = {1,2,-1}</a:t>
            </a:r>
            <a:endParaRPr lang="th-TH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970D01-44A8-4DCE-A7AF-070A4A7A56FF}"/>
                  </a:ext>
                </a:extLst>
              </p14:cNvPr>
              <p14:cNvContentPartPr/>
              <p14:nvPr/>
            </p14:nvContentPartPr>
            <p14:xfrm>
              <a:off x="9623331" y="1882665"/>
              <a:ext cx="309240" cy="37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970D01-44A8-4DCE-A7AF-070A4A7A5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5331" y="1864665"/>
                <a:ext cx="344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1EF72C-1E69-4B2A-8CE5-8823AA9117DB}"/>
                  </a:ext>
                </a:extLst>
              </p14:cNvPr>
              <p14:cNvContentPartPr/>
              <p14:nvPr/>
            </p14:nvContentPartPr>
            <p14:xfrm>
              <a:off x="9951291" y="1187145"/>
              <a:ext cx="1459080" cy="101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1EF72C-1E69-4B2A-8CE5-8823AA9117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3651" y="1169145"/>
                <a:ext cx="14947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C16BF1-2DE0-4770-9009-CB79882C99C7}"/>
                  </a:ext>
                </a:extLst>
              </p14:cNvPr>
              <p14:cNvContentPartPr/>
              <p14:nvPr/>
            </p14:nvContentPartPr>
            <p14:xfrm>
              <a:off x="10800531" y="1193985"/>
              <a:ext cx="226440" cy="236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C16BF1-2DE0-4770-9009-CB79882C99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2531" y="1175985"/>
                <a:ext cx="262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288F48-C1D7-4D53-B3C8-D7E4502CB06B}"/>
                  </a:ext>
                </a:extLst>
              </p14:cNvPr>
              <p14:cNvContentPartPr/>
              <p14:nvPr/>
            </p14:nvContentPartPr>
            <p14:xfrm>
              <a:off x="9959931" y="2095065"/>
              <a:ext cx="595440" cy="72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288F48-C1D7-4D53-B3C8-D7E4502CB0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1931" y="2077065"/>
                <a:ext cx="6310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96DA5E-308A-4275-B57D-30FB133E158D}"/>
                  </a:ext>
                </a:extLst>
              </p14:cNvPr>
              <p14:cNvContentPartPr/>
              <p14:nvPr/>
            </p14:nvContentPartPr>
            <p14:xfrm>
              <a:off x="10357011" y="2397105"/>
              <a:ext cx="118080" cy="17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96DA5E-308A-4275-B57D-30FB133E15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39011" y="2379105"/>
                <a:ext cx="153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60BA36-FB64-49D1-8CEE-71D73C17F9DF}"/>
                  </a:ext>
                </a:extLst>
              </p14:cNvPr>
              <p14:cNvContentPartPr/>
              <p14:nvPr/>
            </p14:nvContentPartPr>
            <p14:xfrm>
              <a:off x="10762731" y="2308185"/>
              <a:ext cx="348840" cy="24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60BA36-FB64-49D1-8CEE-71D73C17F9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45091" y="2290545"/>
                <a:ext cx="384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C2F7F0-5585-42DA-A7EC-DA9D32790BB7}"/>
                  </a:ext>
                </a:extLst>
              </p14:cNvPr>
              <p14:cNvContentPartPr/>
              <p14:nvPr/>
            </p14:nvContentPartPr>
            <p14:xfrm>
              <a:off x="9976491" y="3331665"/>
              <a:ext cx="385200" cy="389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C2F7F0-5585-42DA-A7EC-DA9D32790B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8491" y="3314025"/>
                <a:ext cx="420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F09D99-D3D2-4DA6-97C6-32EB2ACEABCC}"/>
                  </a:ext>
                </a:extLst>
              </p14:cNvPr>
              <p14:cNvContentPartPr/>
              <p14:nvPr/>
            </p14:nvContentPartPr>
            <p14:xfrm>
              <a:off x="9976491" y="3693465"/>
              <a:ext cx="311760" cy="208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F09D99-D3D2-4DA6-97C6-32EB2ACEAB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8491" y="3675825"/>
                <a:ext cx="347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8BBA22-2DCE-4D26-863E-DE035FF9B3FB}"/>
                  </a:ext>
                </a:extLst>
              </p14:cNvPr>
              <p14:cNvContentPartPr/>
              <p14:nvPr/>
            </p14:nvContentPartPr>
            <p14:xfrm>
              <a:off x="10447371" y="3084705"/>
              <a:ext cx="496440" cy="28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8BBA22-2DCE-4D26-863E-DE035FF9B3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29371" y="3067065"/>
                <a:ext cx="532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3F415C-A460-4075-9F0F-8FBFF7B49DBA}"/>
                  </a:ext>
                </a:extLst>
              </p14:cNvPr>
              <p14:cNvContentPartPr/>
              <p14:nvPr/>
            </p14:nvContentPartPr>
            <p14:xfrm>
              <a:off x="10990611" y="2879865"/>
              <a:ext cx="158040" cy="180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3F415C-A460-4075-9F0F-8FBFF7B49D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72971" y="2862225"/>
                <a:ext cx="193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81E284-C877-4AA2-8D38-C581EAA71414}"/>
                  </a:ext>
                </a:extLst>
              </p14:cNvPr>
              <p14:cNvContentPartPr/>
              <p14:nvPr/>
            </p14:nvContentPartPr>
            <p14:xfrm>
              <a:off x="10981611" y="2905785"/>
              <a:ext cx="163800" cy="12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81E284-C877-4AA2-8D38-C581EAA714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3611" y="2887785"/>
                <a:ext cx="199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7C4BE2-1AC7-4297-BEC7-7B17D0347BFB}"/>
                  </a:ext>
                </a:extLst>
              </p14:cNvPr>
              <p14:cNvContentPartPr/>
              <p14:nvPr/>
            </p14:nvContentPartPr>
            <p14:xfrm>
              <a:off x="11208051" y="2632545"/>
              <a:ext cx="299520" cy="177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7C4BE2-1AC7-4297-BEC7-7B17D0347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0051" y="2614545"/>
                <a:ext cx="335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FB9387-C4C1-4989-8EBD-F7AD02912F89}"/>
                  </a:ext>
                </a:extLst>
              </p14:cNvPr>
              <p14:cNvContentPartPr/>
              <p14:nvPr/>
            </p14:nvContentPartPr>
            <p14:xfrm>
              <a:off x="11506851" y="2371545"/>
              <a:ext cx="144360" cy="236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FB9387-C4C1-4989-8EBD-F7AD02912F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88851" y="2353545"/>
                <a:ext cx="180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0120C2-FE62-4EDA-81C4-AAF6C187A0A0}"/>
                  </a:ext>
                </a:extLst>
              </p14:cNvPr>
              <p14:cNvContentPartPr/>
              <p14:nvPr/>
            </p14:nvContentPartPr>
            <p14:xfrm>
              <a:off x="11633211" y="2127465"/>
              <a:ext cx="131040" cy="17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0120C2-FE62-4EDA-81C4-AAF6C187A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15571" y="2109465"/>
                <a:ext cx="1666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6F63BA-72E2-49F8-AB62-658179C7E85D}"/>
                  </a:ext>
                </a:extLst>
              </p14:cNvPr>
              <p14:cNvContentPartPr/>
              <p14:nvPr/>
            </p14:nvContentPartPr>
            <p14:xfrm>
              <a:off x="10209771" y="3975705"/>
              <a:ext cx="146160" cy="14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6F63BA-72E2-49F8-AB62-658179C7E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92131" y="3958065"/>
                <a:ext cx="181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B67219-D94E-421A-8299-291D903D450B}"/>
                  </a:ext>
                </a:extLst>
              </p14:cNvPr>
              <p14:cNvContentPartPr/>
              <p14:nvPr/>
            </p14:nvContentPartPr>
            <p14:xfrm>
              <a:off x="10211931" y="4170465"/>
              <a:ext cx="353880" cy="211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B67219-D94E-421A-8299-291D903D45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93931" y="4152465"/>
                <a:ext cx="389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FA3852-7CAB-4A0E-8216-B169B88E9DC4}"/>
                  </a:ext>
                </a:extLst>
              </p14:cNvPr>
              <p14:cNvContentPartPr/>
              <p14:nvPr/>
            </p14:nvContentPartPr>
            <p14:xfrm>
              <a:off x="5766651" y="1294425"/>
              <a:ext cx="4549680" cy="1688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FA3852-7CAB-4A0E-8216-B169B88E9D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48651" y="1276785"/>
                <a:ext cx="4585320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2AAA1E-0788-419C-AB53-5CE36A86AA33}"/>
                  </a:ext>
                </a:extLst>
              </p14:cNvPr>
              <p14:cNvContentPartPr/>
              <p14:nvPr/>
            </p14:nvContentPartPr>
            <p14:xfrm>
              <a:off x="10746171" y="3684465"/>
              <a:ext cx="489240" cy="64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2AAA1E-0788-419C-AB53-5CE36A86AA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28171" y="3666825"/>
                <a:ext cx="5248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B6CEE1-8B3D-497E-A976-B985C242FF12}"/>
                  </a:ext>
                </a:extLst>
              </p14:cNvPr>
              <p14:cNvContentPartPr/>
              <p14:nvPr/>
            </p14:nvContentPartPr>
            <p14:xfrm>
              <a:off x="11280051" y="3846825"/>
              <a:ext cx="194760" cy="173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B6CEE1-8B3D-497E-A976-B985C242FF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262411" y="3829185"/>
                <a:ext cx="230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DF7970-B569-4D01-9511-144D024FD8E1}"/>
                  </a:ext>
                </a:extLst>
              </p14:cNvPr>
              <p14:cNvContentPartPr/>
              <p14:nvPr/>
            </p14:nvContentPartPr>
            <p14:xfrm>
              <a:off x="11316411" y="3802185"/>
              <a:ext cx="180360" cy="254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DF7970-B569-4D01-9511-144D024FD8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98771" y="3784545"/>
                <a:ext cx="216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F4F681-2283-4011-BB2F-A4ADE8812633}"/>
                  </a:ext>
                </a:extLst>
              </p14:cNvPr>
              <p14:cNvContentPartPr/>
              <p14:nvPr/>
            </p14:nvContentPartPr>
            <p14:xfrm>
              <a:off x="8256411" y="1320705"/>
              <a:ext cx="895680" cy="109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F4F681-2283-4011-BB2F-A4ADE88126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411" y="1302705"/>
                <a:ext cx="931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8AA5FC-EB5A-41EC-B231-50274D1B3E3B}"/>
                  </a:ext>
                </a:extLst>
              </p14:cNvPr>
              <p14:cNvContentPartPr/>
              <p14:nvPr/>
            </p14:nvContentPartPr>
            <p14:xfrm>
              <a:off x="8718291" y="1385505"/>
              <a:ext cx="3115440" cy="3809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8AA5FC-EB5A-41EC-B231-50274D1B3E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00291" y="1367865"/>
                <a:ext cx="3151080" cy="38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C81724-85B6-4F5A-99BD-4C34A314224B}"/>
                  </a:ext>
                </a:extLst>
              </p14:cNvPr>
              <p14:cNvContentPartPr/>
              <p14:nvPr/>
            </p14:nvContentPartPr>
            <p14:xfrm>
              <a:off x="11443491" y="3497985"/>
              <a:ext cx="315360" cy="39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C81724-85B6-4F5A-99BD-4C34A31422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25491" y="3480345"/>
                <a:ext cx="3510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4328A4-680A-4905-A3AE-431F4254E6E2}"/>
                  </a:ext>
                </a:extLst>
              </p14:cNvPr>
              <p14:cNvContentPartPr/>
              <p14:nvPr/>
            </p14:nvContentPartPr>
            <p14:xfrm>
              <a:off x="11714571" y="3500865"/>
              <a:ext cx="105840" cy="165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4328A4-680A-4905-A3AE-431F4254E6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96931" y="3483225"/>
                <a:ext cx="141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ED07E7-EF31-462E-86B3-AA7EBD52E258}"/>
                  </a:ext>
                </a:extLst>
              </p14:cNvPr>
              <p14:cNvContentPartPr/>
              <p14:nvPr/>
            </p14:nvContentPartPr>
            <p14:xfrm>
              <a:off x="11868651" y="3168225"/>
              <a:ext cx="191520" cy="383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ED07E7-EF31-462E-86B3-AA7EBD52E2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51011" y="3150225"/>
                <a:ext cx="22716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277B298-AA86-4F02-BD5F-F643B1951245}"/>
              </a:ext>
            </a:extLst>
          </p:cNvPr>
          <p:cNvGrpSpPr/>
          <p:nvPr/>
        </p:nvGrpSpPr>
        <p:grpSpPr>
          <a:xfrm>
            <a:off x="10601091" y="5134905"/>
            <a:ext cx="1042920" cy="713520"/>
            <a:chOff x="10601091" y="5134905"/>
            <a:chExt cx="1042920" cy="7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61D7BD-1549-446B-9C12-A152A84D5693}"/>
                    </a:ext>
                  </a:extLst>
                </p14:cNvPr>
                <p14:cNvContentPartPr/>
                <p14:nvPr/>
              </p14:nvContentPartPr>
              <p14:xfrm>
                <a:off x="10601091" y="5360265"/>
                <a:ext cx="501480" cy="36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61D7BD-1549-446B-9C12-A152A84D56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83451" y="5342265"/>
                  <a:ext cx="537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67763A-660B-47E0-A6C1-28EB356468C7}"/>
                    </a:ext>
                  </a:extLst>
                </p14:cNvPr>
                <p14:cNvContentPartPr/>
                <p14:nvPr/>
              </p14:nvContentPartPr>
              <p14:xfrm>
                <a:off x="10664451" y="5638905"/>
                <a:ext cx="446400" cy="209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67763A-660B-47E0-A6C1-28EB356468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46811" y="5621265"/>
                  <a:ext cx="482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F500D1-7BEC-4E94-8D4C-379F89097AA8}"/>
                    </a:ext>
                  </a:extLst>
                </p14:cNvPr>
                <p14:cNvContentPartPr/>
                <p14:nvPr/>
              </p14:nvContentPartPr>
              <p14:xfrm>
                <a:off x="11342691" y="5134905"/>
                <a:ext cx="301320" cy="65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F500D1-7BEC-4E94-8D4C-379F89097A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4691" y="5116905"/>
                  <a:ext cx="336960" cy="68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6DF48F-5F6D-438B-B3F9-8701266472BC}"/>
              </a:ext>
            </a:extLst>
          </p:cNvPr>
          <p:cNvGrpSpPr/>
          <p:nvPr/>
        </p:nvGrpSpPr>
        <p:grpSpPr>
          <a:xfrm>
            <a:off x="2659491" y="5976225"/>
            <a:ext cx="9169560" cy="714960"/>
            <a:chOff x="2659491" y="5976225"/>
            <a:chExt cx="91695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87B17D-635E-4B26-A9CE-7A7B4CD1BE07}"/>
                    </a:ext>
                  </a:extLst>
                </p14:cNvPr>
                <p14:cNvContentPartPr/>
                <p14:nvPr/>
              </p14:nvContentPartPr>
              <p14:xfrm>
                <a:off x="3621051" y="6011145"/>
                <a:ext cx="942840" cy="15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87B17D-635E-4B26-A9CE-7A7B4CD1BE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3411" y="5993145"/>
                  <a:ext cx="978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727C4D-A38C-4015-A49C-7B72F979D97D}"/>
                    </a:ext>
                  </a:extLst>
                </p14:cNvPr>
                <p14:cNvContentPartPr/>
                <p14:nvPr/>
              </p14:nvContentPartPr>
              <p14:xfrm>
                <a:off x="2659491" y="6038505"/>
                <a:ext cx="708480" cy="15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727C4D-A38C-4015-A49C-7B72F979D9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1491" y="6020505"/>
                  <a:ext cx="744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75FE1C-135F-4DF4-B959-1DD77AAD88E1}"/>
                    </a:ext>
                  </a:extLst>
                </p14:cNvPr>
                <p14:cNvContentPartPr/>
                <p14:nvPr/>
              </p14:nvContentPartPr>
              <p14:xfrm>
                <a:off x="3276891" y="5976225"/>
                <a:ext cx="8552160" cy="71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75FE1C-135F-4DF4-B959-1DD77AAD8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9251" y="5958225"/>
                  <a:ext cx="8587800" cy="75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359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E2FA-1D48-40A9-B11F-470E6DEE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3" y="109784"/>
            <a:ext cx="11945294" cy="5232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Q: Determine the response of LTI System whose input x(n) and impulse response h(n) are given by</a:t>
            </a:r>
            <a:endParaRPr lang="th-TH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AAC09-7069-4A8E-ABD4-47C9EC67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805786"/>
            <a:ext cx="8943975" cy="3052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0A06E-0591-4B73-94ED-9CE8556D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24" y="2828042"/>
            <a:ext cx="3114675" cy="989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22EA8A-C74A-403E-B6E9-DE9E2A371CFE}"/>
              </a:ext>
            </a:extLst>
          </p:cNvPr>
          <p:cNvSpPr txBox="1"/>
          <p:nvPr/>
        </p:nvSpPr>
        <p:spPr>
          <a:xfrm>
            <a:off x="7968730" y="3499405"/>
            <a:ext cx="393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m+n-1=4+4-1=7</a:t>
            </a:r>
            <a:endParaRPr lang="th-T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E18433-E923-41BF-9F1A-EC1E14C6B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93" y="565774"/>
            <a:ext cx="5739507" cy="2138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54E6D-FAD9-4A4C-85D6-D0E3F19F5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431" y="774600"/>
            <a:ext cx="3686175" cy="24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D597F0-0416-4B95-B590-A5D1BB10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3" y="3510598"/>
            <a:ext cx="7458075" cy="272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5730D-15C0-4637-8FC4-3DC84D60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" y="442277"/>
            <a:ext cx="8105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81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Determine the response of LTI System whose input x(n) and impulse response h(n) are given 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2020-12-14T21:31:16Z</dcterms:created>
  <dcterms:modified xsi:type="dcterms:W3CDTF">2020-12-15T08:45:58Z</dcterms:modified>
</cp:coreProperties>
</file>