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8E6F-882F-499E-AAE0-49C3AA77B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CB94-03CC-489A-8468-A5F6480BE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6187-75A0-4E23-81B7-CA2CEDE7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BA49-758D-40B2-8ECF-F73E6D57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9A88C-8AE9-4788-B6D5-B6D0E4BE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12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6C2C-28A4-48E4-AC8C-63CDAF15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3B323-E572-4025-ACC8-45A966C6D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0CE2-FA3A-41E5-81F3-98066E98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80B5-399B-4440-BD4D-FBAAA4DF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AF90-988D-41D8-90E8-80EFF8F2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55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0055B-282F-44C8-9862-38DAE170E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22ECA-59EC-42CD-B635-DBC45325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1D42-4CFE-4976-9EAD-5353E01F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D07E-0D93-4CF0-B7D3-794D453C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8363-F992-44CC-B861-2EDE10F3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07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C28E-178F-4518-9862-643BCE67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03A0-4639-4474-ABF9-DC2E72E6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299E-8AC3-4E8C-BC40-12B39DC8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29F0-F2AB-4696-B24C-6D7A5A6A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2322-63E0-43CA-89A8-AB36DA60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62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025D-DFC8-4ED4-96D3-5CAA9082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97207-1D1C-44DD-BA56-670E065C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42A0-3B5E-4B19-B888-0F7AA998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F9BB-2688-4096-A389-4298E2EC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3DF3-A1A0-4482-BE6C-2D7C310F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066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9C78-BC7E-49E5-925F-ED75746B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BB87-7826-4291-B09C-5CCA2AA7C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586CC-DC89-4436-927C-4AFA143B9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A5C97-156B-430B-9115-E42178FB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F54D-FA01-420E-95E4-7C488644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6ED26-008F-4319-A145-5C0972DD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73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3C64-0BD1-4978-9EE3-94007DDA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AB24C-6509-4542-AC83-9D38B24B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63866-4A71-4290-B21B-4D6FD2D6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6464D-4DF4-490D-845F-A00280B96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01584-B3BF-4F4D-A2CC-F0091BF17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60823-5E97-47E3-AB63-480953E6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5B444-2888-4790-9310-2BD1D71F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9CEEF-E036-4884-A558-2676CFCF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86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314E-EDE4-465A-85C9-E6AD2447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BBFEA-A438-4426-A888-93B9ECD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95769-4C69-41E2-82AA-4B31FCE9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174B5-64E7-457E-A85E-51915C16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44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A7C0E-C3C0-4CFA-BA3B-AEA267C4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0DAA1-B8B6-4052-92CB-A355572B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44919-B9B9-4105-A5F2-0BD5853E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83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4D32-DD8E-4F69-9523-C2A75C55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6BF6-F822-425A-B88F-CD939D20A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2C823-D36E-4EC8-A92E-4A2C19B0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512F3-18BC-4B6B-B86D-60CC9F36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4209-95D1-4DD1-A19E-81FCE1C2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75860-897B-4682-980A-BEE25014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2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B634-7F76-4092-80B1-E10116DF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A8CD5-984F-46D0-8F82-6A94F35A4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CBBE4-3B10-45E1-ACC5-02E6D1DB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E6699-ACAF-4171-8EEE-9030D598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9873-3B6B-4AB8-9BBE-0CA1246D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4FF2-C1F9-4DAC-878E-3F450463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14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7B544-87D4-4827-813D-2A26DF1C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79CD-2DA3-42A2-AD56-D37197EC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1EA9A-9F79-434A-B840-B2DE3154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32DF4-B1BE-4EFE-853C-7293CD376A32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673-F024-4B91-8C70-68AB1E08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AB58-3D7A-4091-A67A-6660D78F8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7A67-F8E1-48FE-8685-E8F33E5C81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388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6522-91E8-4E11-BD04-243A09D2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864"/>
            <a:ext cx="9144000" cy="2387600"/>
          </a:xfrm>
        </p:spPr>
        <p:txBody>
          <a:bodyPr/>
          <a:lstStyle/>
          <a:p>
            <a:r>
              <a:rPr lang="en-US" dirty="0"/>
              <a:t>BIBO STABLE AND BIBO UNSTABLE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80BD4-53E3-47D8-9501-591B9E981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AFCD8-CFCC-485B-81A2-697FA5D0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552242"/>
            <a:ext cx="7724775" cy="37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0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4BDC-F6EE-4F60-9691-69F4513E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238C-B060-4CCF-A006-6CE5061D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D25BE-B909-4E69-B43B-CE74AF45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5" y="177538"/>
            <a:ext cx="5038725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077AE-611A-48A9-A990-0F0B57A9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03" y="2197100"/>
            <a:ext cx="4962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8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96E6-082C-4B7A-9601-BE21403C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88FE-5055-4A95-B70E-E19E5D2E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input is bounded output is bounded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16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10CA-529F-4D7A-ADBD-D9B9B6DA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A810-7D05-4CF1-8599-B2D7D2A7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371A3-52E0-4E3E-9005-6FE8E7A4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57200"/>
            <a:ext cx="87153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0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EC4-9780-4061-B2EF-7FD8B361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3C40-690F-4EE0-92BF-589B2D44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6117-6B6F-429D-8A1C-DC19CC72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09537"/>
            <a:ext cx="89439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9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620F-A089-40C2-BD85-155E23BD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FBCB-C816-483C-A7D0-D315A9A6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5F51C-0A91-454D-8A46-C81A7DD8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09" y="0"/>
            <a:ext cx="8805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20C1F1-CF63-4D45-A6AA-7BD8E720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05" y="0"/>
            <a:ext cx="8612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2B9E-8DC6-4310-9E3E-69081C9F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4BD2-2806-4CC7-B2BD-004529C3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62701-40F1-4502-BB3C-AB1E4A11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52400"/>
            <a:ext cx="94678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D13E-09B8-4485-9833-A284D727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C81A-3FC6-4B8C-B2A6-18E1F039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AE99E-F85A-4D7C-848E-5D6E55B6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1925"/>
            <a:ext cx="92964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7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74EF-7C4E-4D78-BCF4-70BEECE4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0207-9A93-4DE3-81B0-693F082D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495FD-A587-4047-9E77-915AB440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217455"/>
            <a:ext cx="6705600" cy="2695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F3304-1091-4DE2-94D5-03003F48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515" y="2912883"/>
            <a:ext cx="3333750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B4DF87-2A2E-4C3B-8B10-0B905EC1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204" y="4589283"/>
            <a:ext cx="3686175" cy="20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BIBO STABLE AND BIBO UNSTABLE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4</cp:revision>
  <dcterms:created xsi:type="dcterms:W3CDTF">2020-12-14T10:09:37Z</dcterms:created>
  <dcterms:modified xsi:type="dcterms:W3CDTF">2020-12-14T10:49:43Z</dcterms:modified>
</cp:coreProperties>
</file>