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03.6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1303,'0'-1,"1"0,-1 0,1-1,-1 1,1 0,0 0,0 1,-1-1,1 0,0 0,0 0,0 0,0 1,0-1,0 0,0 1,0-1,0 1,0-1,0 1,2-1,34-11,-23 8,30-8,1 2,1 1,-1 3,57-1,-42 3,921-57,-358 24,2392-78,-1889 141,-591-4,423 26,569 0,-1086-66,638-108,6-114,-296 57,10 56,377 80,-567 36,923-6,-1073 18,-384-7,-1-2,0-3,0-4,79-27,119-62,114-35,-335 125,2 2,0 2,0 3,0 2,88 3,-10 13,90 2,-218-13,1 0,-1 0,0 0,1-1,-1 1,0-1,1 0,-1 0,0 0,0 0,0-1,0 1,0-1,0 0,3-2,7-12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12.0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1814 1,'-13'2,"-1"0,1 1,0 0,0 1,0 1,1 0,0 1,0 0,-14 10,-21 9,-166 81,-302 203,396-225,3 5,5 6,-169 183,225-215,-60 91,100-132,2-1,1 2,0 0,2 0,1 1,1 0,1 1,-6 37,12-55,0 0,1 0,0 0,0 0,1 0,-1 0,2 0,-1-1,1 1,0 0,0 0,1-1,0 1,0-1,1 0,0 0,5 7,-1-6,-1 1,2-1,-1 0,1-1,0 0,0 0,1-1,-1 0,1-1,13 4,20 4,1-3,0-1,0-2,58-1,-92-4,470-7,0-34,176-7,-610 45,-1 3,0 1,0 2,0 3,-1 1,55 18,-84-21,0 0,0 1,-1 1,0 0,-1 1,1 1,-1 0,-1 0,0 1,0 1,-1 0,-1 1,0 0,0 0,-1 1,-1 1,0-1,-1 1,0 0,-1 1,5 19,-4-10,-2 1,-1-1,-1 1,-1 0,-1 0,-1 0,-2 0,0 0,-2-1,0 1,-2-1,0 0,-2 0,-1-1,0 0,-2 0,-1-1,-1-1,0 0,-28 32,-5-7,-2-3,-2-2,-1-2,-2-2,-2-3,-104 48,126-68,0-2,-1-1,0-1,-1-2,0-2,0-1,0-2,-1-1,1-2,-1-1,1-2,-1-1,1-2,0-2,1-1,-61-24,73 23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22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0,'12'1,"0"0,0 0,0 1,0 1,0 0,-1 1,1 0,19 10,3 5,45 33,-46-28,51 36,-3 5,-2 2,105 119,-93-78,-5 3,77 130,-26 3,-11 5,104 292,81 256,-298-766,-2-8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5.8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1 124,'0'-5,"4"0,6-1,5 2,4 1,-1-3,0-1,6-2,7-1,3 2,3 2,0 2,-3-2,-2-1,-3 2,-2-3,-6-4,-6-1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6.3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26,'4'0,"5"0,10 0,6 0,2-4,2-2,-1 1,-1 0,0 2,-2 1,-4 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6.8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19,'4'0,"6"0,4 0,10 0,3 0,7-4,1-1,-1 0,-7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7.9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153 11,'0'0,"0"-1,0 1,0-1,0 1,0-1,-1 1,1 0,0-1,0 1,-1-1,1 1,0-1,0 1,-1 0,1-1,0 1,-1-1,1 1,0 0,-1-1,1 1,-1 0,1 0,-1-1,1 1,-1 0,1 0,-1 0,1 0,-1 0,1 0,-1-1,1 1,-1 0,1 0,-1 0,1 1,-1-1,1 0,-1 0,1 0,0 0,-2 1,-21 9,18-4,0-1,0 1,0 1,1-1,0 1,1-1,-1 1,1 0,-2 8,-17 72,15-58,-7 32,4 0,-5 82,13-111,2-1,2 0,1 0,1 0,1 0,15 47,-17-71,1 0,-1 0,1-1,0 1,0-1,1 0,0 0,0 0,0-1,1 1,0-1,0-1,0 1,0-1,1 0,0-1,0 1,0-1,0-1,0 1,11 1,-12-3,-1 0,1 0,-1-1,1 1,0-1,-1-1,1 1,-1-1,1 0,-1 0,0-1,1 0,-1 0,0 0,0 0,0-1,0 0,-1 0,1 0,-1 0,1-1,-1 0,0 0,-1 0,1 0,-1-1,0 1,0-1,5-10,-5 8,-1 0,1 0,-1 0,0 0,-1 0,0 0,0-1,0 1,-2-15,1 19,0 0,-1 1,1-1,-1 0,0 1,1-1,-1 0,0 1,-1-1,1 1,0 0,-1-1,1 1,-1 0,0 0,0 0,1 0,-2 0,1 1,0-1,0 0,0 1,-1 0,1-1,-1 1,1 0,-1 0,1 0,-4 0,-16-2,1 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8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1,'0'1182,"0"-1171,0 1,0 0,1 1,0-1,0 0,5 14,-5-23,0-1,0 1,0 0,0-1,0 1,1-1,0 1,-1-1,1 0,0 0,0 0,0 0,0 0,0 0,1 0,-1-1,1 1,-1-1,1 0,-1 0,1 0,0 0,-1 0,1 0,0-1,0 1,4-1,70-3,-55 1,0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9.4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1 141,'4'0,"6"0,5 0,4 0,3-4,2-2,2 1,7-3,4 0,3-4,3-3,7-3,-1 1,-5 4,-1 3,-4 0,-5 2,-7 2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9.7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26,'4'0,"5"-4,6-2,4 1,3 1,2 0,6 3,1 0,-5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10.2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24,'0'-5,"4"0,5-1,6 2,0 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11.3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1 287,'82'-95,"-79"92,22-24,1 1,0 1,2 2,1 1,1 1,33-18,-58 38,-1-1,1 1,0 1,-1-1,1 0,0 1,0 0,-1 0,1 1,0-1,-1 1,1 0,0 1,-1-1,1 1,-1-1,0 1,1 1,-1-1,0 0,0 1,-1 0,1 0,0 0,-1 1,4 4,2 1,-1 0,0 0,-1 1,0 0,-1 1,0-1,-1 1,0 0,5 16,-7-11,-1 0,0 0,-1 0,0 1,-2-1,0 0,-1 0,0 0,-1 0,-1 0,-1-1,0 1,-1-1,-1 0,0-1,-1 0,0 0,-1 0,-1-1,0-1,-1 0,0 0,-1-1,-22 17,14-6,20-22,0 0,-1 1,1-1,0 1,0-1,0 0,0 1,0-1,0 1,0-1,0 1,0-1,0 0,0 1,0-1,0 1,1-1,-1 0,0 1,0-1,0 1,0-1,1 0,-1 1,0-1,1 0,-1 0,0 1,0-1,1 0,-1 1,1-1,4 2,0 0,0-1,0 1,0-1,0 0,10 0,11 3,-11 0,0 1,-1 1,0 0,0 1,0 1,-1 0,0 0,0 2,-1-1,-1 2,14 13,-6-3,-1 1,-1 0,-1 1,-1 1,16 33,-25-44,0 1,0 0,-2 0,1 0,2 24,-6-34,-1-1,1 0,-1 1,0-1,0 0,-1 1,1-1,-1 0,1 1,-1-1,0 0,0 0,-1 0,1 0,-1 0,1 0,-1 0,0 0,0-1,0 1,0-1,-1 1,1-1,-1 0,0 0,1 0,-1 0,0-1,0 1,-5 1,-237 102,182-82,44-18,0 2,0 0,1 2,-30 17,32-15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3:59.9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1 809,'2187'0,"-1848"-13,-26 1,506-17,-237-5,685 47,-793 9,140 8,1050-4,-1119-29,-237-1,384-55,205-90,-832 136,98-35,-137 39,-1-2,0-1,-1-1,0-1,-1-1,32-27,-39 29,0 2,0 0,1 1,1 0,0 2,0 0,1 1,-1 1,1 0,1 2,-1 0,32-1,21 2,0 3,80 10,-107-6,1122 165,-464-52,9-49,-441-65,0-13,390-63,-409 34,561-101,-437 86,4 31,-160 12,446-55,-594 58,149-8,251 15,-198 5,-243-4,57 0,130-16,-87 3,23-3,371-107,-313 55,-170 59,-24 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23.2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3077,'0'-33,"2"0,1 0,1 0,2 1,2-1,14-41,36-72,5 1,7 4,6 3,6 4,6 3,6 4,5 4,5 5,5 4,5 5,237-173,-264 223,2 5,3 3,2 4,2 5,184-56,-199 77,0 4,1 3,1 4,0 4,0 3,0 3,154 23,-123-1,-2 6,191 72,201 123,-96-39,-277-132,158 41,-205-72,0-4,1-3,0-4,1-4,-1-4,111-10,-144 2,0-2,-1-2,0-3,0-2,-2-2,0-2,-1-2,-1-2,-1-3,-1-1,62-50,-58 33,-1-2,-3-2,-2-2,-2-2,43-72,144-299,-68 112,-149 291,1 1,19-23,-11 20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4:03.4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0,'2'108,"4"0,37 191,137 873,-163-995,31 594,-24-338,-1-53,14 11,0 18,-35-366,3-1,15 70,-5-34,5 109,-12-118,-3 1,-6 112,-2-58,3-52,0-51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4:05.3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341 177,'-2'1,"0"0,0-1,1 1,-1 0,0 0,1 0,-1 0,1 0,-1 0,1 1,-1-1,1 0,0 1,0-1,-1 1,1 0,-1 3,-20 35,19-33,-61 136,7 2,6 3,-60 299,107-425,6-29,7-38,35-129,90-235,-94 298,5 3,71-124,-106 213,-8 13,1 1,0-1,0 1,1 0,-1 0,1 0,6-6,-9 11,0 0,0 0,0 0,0-1,-1 1,1 0,0 0,0 0,0 0,0 0,0 0,-1 0,1 1,0-1,0 0,0 0,-1 1,1-1,0 1,0-1,0 0,-1 1,1-1,0 1,-1 0,1-1,-1 1,1 0,-1-1,1 1,-1 0,2 1,19 30,-17-27,71 117,6 13,140 174,-209-295,-1 1,0 0,-1 1,-1 0,0 0,9 25,-17-39,-1 0,0-1,0 1,0-1,0 1,0 0,0-1,0 1,0 0,-1-1,1 1,-1-1,1 1,-1-1,0 1,1-1,-1 1,0-1,0 0,0 1,0-1,0 0,0 0,0 0,-1 0,1 0,0 0,-1 0,1 0,-1 0,-2 1,-7 3,0-1,-1 0,-17 3,3 0,-198 82,22-9,-87 25,266-98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4:08.7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369 79,'-8'-8,"0"0,-1 1,0 0,0 1,0 0,-1 0,0 1,-16-7,22 11,1 0,-1 0,0 0,0 1,1-1,-1 1,0 0,0 0,0 0,0 0,0 1,1 0,-1 0,0 0,0 0,1 0,-1 1,1-1,-1 1,1 0,0 0,0 1,0-1,0 1,0-1,0 1,0 0,-2 4,-6 9,1 0,1 0,0 1,1 0,-10 31,-19 98,23-86,-1-3,-14 68,26-109,1-1,1 1,0-1,2 1,3 30,-3-41,1 1,-1-1,2 1,-1-1,0 0,1 0,0 0,0 0,0 0,1-1,0 1,0-1,0 0,0 0,0-1,8 6,8 2,-1 0,1-2,22 8,10 5,-46-18,0-2,1 1,-1-1,1 0,-1 0,1 0,0-1,0 0,-1-1,1 1,0-1,0-1,0 1,0-1,0 0,-1-1,1 0,0 0,-1 0,0-1,13-6,-9 2,-1-1,0 0,0 0,0-1,-1 0,0 0,0-1,-2 0,1 0,-1-1,7-17,13-27,-3-1,-2 0,-3-2,-2-1,-3 0,7-77,-1-36,-19 169,0 1,0-1,0 1,0-1,0 1,-1 0,1-1,-1 1,0-1,0 1,0 0,0-1,0 1,0 0,-1 0,1 0,-1 0,1 0,-1 0,0 1,0-1,0 0,0 1,0-1,0 1,0 0,0 0,0 0,-1 0,1 0,0 0,-1 1,1-1,-1 1,1-1,-1 1,1 0,-1 0,-2 1,-16-2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4:11.7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0,'1'1,"1"-1,-1 0,0 1,0-1,0 1,0 0,0-1,0 1,0 0,-1-1,1 1,0 0,0 0,0 0,-1 0,1 0,-1 0,1 0,0 0,-1 0,0 0,1 0,-1 1,0-1,1 0,-1 0,0 2,5 37,-5-35,1 84,0-89,0 0,1-1,-1 1,0-1,0 0,0 1,0-1,0 0,0 1,0-1,0 0,-1 0,1 0,0 0,0 0,-1 0,1 0,-1 0,1 0,-1 0,1 0,-1 0,1 0,-1-1,0 1,0 0,0 0,0 0,0-1,0 1,0 0,0 0,0 0,0-1,-1 1,1 0,0 0,-1-2,-5-21,7 13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4:12.5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36,'8'0,"7"0,5 0,8 0,3 0,4 0,1 0,-2 0,-2 0,1 0,0-4,-2-2,-3 1,0 0,-3 2,-4-3,-6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4:13.2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1,'0'4,"0"10,0 6,0 5,0 6,4 1,5 5,2-1,-1-2,1 1,4-4,-2-5,-2-1,-4-2,-2 0,-3-4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4:29.7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3143,'1'-14,"1"0,0 1,1-1,0 1,1 0,1 0,0 0,1 0,0 1,9-13,12-17,46-53,427-444,-347 377,-85 87,123-107,31-14,-49 40,-45 29,-96 92,1 1,2 2,64-46,-61 51,53-49,-55 43,46-30,-38 30,59-57,-41 33,116-80,-116 89,-39 30,0 1,38-22,-23 16,-1-1,36-31,44-30,-92 68,-1-2,-1-1,-1 0,32-40,26-23,-64 69,-1 1,0 0,-1-1,-1 0,0-1,-1 0,0-1,13-27,-24 41,1 0,-1 0,0 0,1 0,-1 0,1 0,0 0,-1 1,1-1,0 1,0-1,0 1,0 0,0 0,0 0,1 0,-1 0,0 0,0 0,1 1,-1-1,1 1,-1 0,0 0,1 0,-1 0,1 0,-1 0,0 0,1 1,-1 0,0-1,1 1,-1 0,0 0,4 2,11 5,0 1,-1 1,27 20,-30-20,422 337,-132-98,-289-239,107 76,-70-52,74 64,219 202,-269-229,167 152,113 57,-228-184,-63-46,-2 4,-3 1,-2 4,65 85,-23 10,14 17,-55-102,70 62,30 33,-143-140,-14-21,1 0,-1 0,1 0,0 0,-1 0,1-1,0 1,1-1,-1 1,0-1,1 0,-1 0,1 0,0 0,0 0,0-1,4 2,0-8,-5 2,2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4:17.6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0,'0'4,"0"6,4 1,2 2,-1 4,-1 3,-1 2,-1 2,-1 0,-1 1,0 0,0 0,0 0,-1 0,1-4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4:19.2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1 148,'0'-9,"0"0,0 1,1-1,0 0,1 1,0-1,0 1,6-16,-5 20,-1 0,1 1,0-1,0 1,0-1,0 1,1 0,-1 0,1 1,0-1,0 1,0 0,0 0,0 0,0 0,0 1,1 0,8-2,-2 2,1-1,-1 2,0 0,1 0,-1 1,1 1,-1-1,0 2,0 0,0 0,0 1,-1 0,1 1,-1 0,0 1,10 8,11 7,-1 3,-2 0,42 46,-40-38,-1 2,44 70,-64-91,-1 1,-1 1,0 0,-1 0,-1 0,0 0,-1 1,-1 0,0 0,-1 0,0 21,-3-33,1-1,-1 1,0 0,0-1,-1 1,1-1,-1 1,0-1,0 0,0 1,0-1,0 0,-1-1,1 1,-1 0,0-1,0 1,0-1,0 0,0 0,-1 0,1 0,-6 1,-11 6,-1-2,0 0,-22 3,14-3,-36 14,-102 47,10-2,263-64,553-2,-624 1,50 10,27 1,23-15,150-22,-140 10,-89 8,104-27,-133 26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4:20.5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17,'-5'0,"-4"0,-6 4,-5 1,2-3,8-8,10-2,8 1,4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24.3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 1,'117'102,"-68"-45,-2 1,-3 3,58 104,84 211,31 121,-95-212,-110-257,1 3,0 0,2-1,1-1,30 39,-45-65,1-1,0 0,0 0,0 0,0 0,0 0,1 0,-1-1,0 1,1-1,-1 1,1-1,0 0,-1 0,1 0,0 0,0-1,0 1,-1-1,1 0,0 0,0 0,0 0,0 0,0 0,-1-1,1 0,0 1,0-1,-1 0,1 0,0 0,-1-1,1 1,3-3,2-3,-1 1,1-1,-1 0,-1 0,1-1,-1 0,0 0,-1-1,5-8,11-30,-1-1,-3-1,-2 0,-2-1,9-70,6-261,-28 378,1-23,-1 0,-1 0,-1 0,-6-29,15 229,1-96,0 0,-2 145,-7-219,1 0,-1 1,0-1,-1 0,1 0,-1 0,0 0,0 0,0 0,0 0,-1-1,1 1,-1-1,0 0,0 0,0 0,0 0,-1 0,0-1,1 1,-1-1,0 0,0 0,-5 1,-12 5,-1-1,0-1,-36 5,18-4,-513 77,61-13,439-62,53-9,-1 0,1 0,0 0,0-1,0 1,-1 0,1 0,0 0,0-1,0 1,0 0,0-1,-1 1,1 0,0 0,0-1,0 1,0 0,0 0,0-1,0 1,0 0,0-1,0 1,0 0,0-1,0 1,0 0,0 0,1-1,-1 1,0 0,0 0,0-1,0 1,0 0,1 0,-1-1,0 1,0 0,0 0,1 0,-1-1,0 1,0 0,1 0,-1 0,0 0,1 0,10-15,7-4,0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4:22.0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2,'52'-1,"-2"0,80 9,-116-6,-1 0,1 1,0 1,-1 0,0 1,0 0,0 1,-1 0,0 1,17 13,-24-17,-1 0,0 1,-1 0,1 0,0 0,-1 0,0 0,0 0,0 1,-1 0,0 0,0-1,0 1,0 0,-1 1,1-1,-1 0,-1 0,1 0,-1 1,0-1,0 0,0 1,-1-1,-1 6,-1 0,-1 0,0-1,-1 0,0 1,-1-1,0-1,0 1,-1-1,0-1,-15 15,-32 24,40-37,0 1,1 1,1 0,0 1,-20 28,31-41,0 1,1 0,-1 0,0 0,1 0,-1 1,1-1,-1 0,1 0,-1 0,1 0,0 1,-1-1,1 0,0 0,0 0,0 1,0-1,0 0,1 0,-1 0,0 1,0-1,1 0,-1 0,1 0,-1 0,1 0,-1 1,1-1,0 0,-1 0,1-1,0 1,0 0,0 0,0 0,0 0,0-1,0 1,0 0,0-1,0 1,0-1,0 0,1 1,-1-1,2 1,10 2,-1-1,1-1,0 0,14 0,4 0,-19 1,1 1,0 0,-1 1,0 0,1 1,-2 0,1 1,-1 0,0 1,0 0,0 1,-1 0,0 1,-1 0,0 0,-1 1,1 0,-2 0,0 1,0 0,-1 1,0-1,5 17,-8-20,1 0,-2 0,1 0,-1 0,-1 1,2 12,-4-18,1 0,0 0,-1 1,0-1,0 0,0 0,0 0,0 0,-1-1,1 1,-1 0,0 0,1-1,-1 1,-1-1,1 0,0 1,0-1,-1 0,-3 2,-13 11,-1 0,-1-2,0 0,-1-1,0-1,-33 11,27-18,0-1,0-2,-1 0,-28-4,-11 0,47 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4:14.5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0,'4'0,"6"0,5 0,4 0,-1 5,-4 4,-4 6,-7 0,-10-2,-7-4,0-7,0-4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4:15.4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0,'4'9,"1"10,4 11,5 4,0 5,2 8,2 5,2 1,2 0,-3-4,0-7,-4-7,-4-4,-4-4,1-2,-1-5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4:38.5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3395,'3'3,"0"0,-1 0,1 0,0 0,-1 1,0-1,0 1,0-1,0 1,0 0,-1 0,2 7,2 2,20 49,-3 2,21 103,25 74,-50-193,95 229,-102-248,-1 1,-2 0,-1 0,-2 1,4 52,-1-12,27 244,-30-273,12 44,-8-46,5 57,-9-44,2-1,2 0,28 87,-30-116,-6-18,0 0,0-1,1 1,0-1,0 1,0-1,4 7,-4-9,0-1,0 1,-1-1,1 1,0-1,0 0,0 0,0 0,1 0,-1 0,0-1,0 1,0-1,1 1,-1-1,0 0,1 0,-1 0,0 0,3 0,551-51,-247 2,-243 41,1 3,126 6,-72 1,983-2,-1072-1,57-12,-13 2,-47 7,0-2,29-10,3-1,-50 15,-1 0,0-1,0-1,0 0,17-8,-23 9,0 0,0 0,-1-1,1 1,-1-1,1 0,-1 0,0 0,-1 0,1-1,-1 1,0-1,0 0,2-4,26-67,70-122,-61 127,53-132,-82 171,-2-1,0 1,-2-1,2-61,-7 33,-14-106,5 101,-51-291,54 335,0 0,2-1,1 0,0 1,2-1,0 0,2 1,0-1,10-34,-11 52,-1 0,1-1,-1 1,1 0,-1 0,-1-1,1 1,-1 0,0 0,0-1,-1 1,1 0,-5-9,5 12,-1-1,0 0,1 1,-1-1,0 1,0-1,0 1,0 0,-1 0,1 0,0 0,-1 0,0 1,1-1,-1 1,0-1,0 1,0 0,0 0,0 1,0-1,0 0,0 1,-6 0,6 0,0 0,0 0,0 0,0 0,0 0,0-1,-1 1,1-1,0 0,0 0,1 0,-1 0,0-1,0 1,0-1,1 0,-1 0,-2-2,2-1,-1 1,2-1,-1 0,0 1,1-2,0 1,0 0,1 0,-3-10,-77-323,-36-98,105 386,-9-69,1 3,-102-359,113 436,2-1,1 0,0-74,0-1,-5-340,13 288,-4 144,0-1,-2 1,-1 0,-1 0,-12-31,10 31,0 0,2-1,1 0,0 0,0-25,3 27,0 0,-1 0,-2 0,-11-36,8 32,7 24,0 0,1 0,-1 0,0 0,1 0,0 0,-1 0,1 0,0 0,0 0,0 0,0 0,0 0,1 0,-1 0,1 0,-1 0,1 0,0 0,0 0,0 0,0 0,0 0,0 1,0-1,0 0,1 1,-1-1,3-1,3 0,-1 0,1 0,0 1,0-1,0 2,0-1,11 0,746-61,-701 60,69 1,63-5,-168 4,0-1,-1-2,0 0,0-2,33-15,2 0,1 3,0 2,79-11,46-13,-152 33,1 1,-1 2,1 2,0 1,38 2,-39-1,1 0,70-16,21-3,-54 16,91 4,-157 2,-1 0,0 1,0-1,0 1,0 0,0 0,-1 1,1 0,-1 0,1 0,-1 1,0-1,0 1,-1 1,7 5,5 9,-1 0,21 36,-10-14,37 54,-5 2,86 200,-90-157,62 250,-72-162,-19-90,22 78,-40-178,-2 1,-1-1,-3 1,-4 62,0-61,3 0,0 0,3 0,8 44,14 14,4-1,56 125,43 85,-98-238,42 112,-69-169,0 0,-1-1,1 22,-3-13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4:41.4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550 1146,'7'8,"-2"1,1 0,-1 0,0 0,-1 0,0 1,5 18,3 7,134 372,-56-153,210 586,-193-523,-106-315,0 1,0 0,0 0,-1 0,1 0,-1 0,0 0,0 1,0-1,0 0,0 0,-2 4,2-7,0 1,0-1,0 0,-1 1,1-1,0 0,-1 1,1-1,0 0,-1 1,1-1,0 0,-1 0,1 0,0 1,-1-1,1 0,-1 0,1 0,0 0,-1 0,1 0,-1 0,1 1,-1-1,1 0,0-1,-1 1,1 0,-1 0,-23-13,-52-53,2-3,4-3,2-3,-59-88,27 17,-117-230,121 179,9-5,8-2,-54-230,103 303,6-2,5-1,7-1,6-199,15 215,-7 106,1 1,0 0,0-1,1 1,1 1,0-1,7-12,-11 22,0 1,0-1,1 0,-1 1,0-1,1 1,-1-1,1 1,-1 0,1-1,0 1,-1 0,1 0,0 0,0 0,0 1,0-1,0 0,0 1,0-1,4 1,-2 0,0 0,0 1,-1 0,1 0,0 0,0 0,-1 1,1-1,-1 1,1 0,3 2,8 8,1 0,-2 1,24 26,40 55,69 108,-71-95,586 889,-286-415,-289-451,186 216,-260-332,0-1,1-1,1 0,0-1,24 14,-55-32,0 1,-1 0,1 2,-1 0,0 1,0 0,-1 2,-28 0,3-1,-901 18,609 1,307-16,-14 1,0 0,-61 13,116-20,-1-1,0-1,0 0,16-13,3-1,531-380,-28-33,-435 351,-90 77,-1-2,1 0,1 1,-1 1,1-1,17-7,-25 13,0 1,1-1,-1 0,1 1,-1 0,1-1,0 1,-1 0,1 0,-1 0,1 1,-1-1,1 1,-1-1,1 1,-1 0,1 0,-1 0,0 0,1 0,-1 0,0 1,0-1,0 1,0 0,0 0,-1-1,1 1,0 0,1 3,28 39,46 87,-22-34,213 330,-279-453,2-1,1 0,-8-39,-18-119,21 90,3 0,5-1,4 0,4 0,5 0,24-119,-29 202,0-1,1 1,0 0,1 0,7-12,-11 23,0 0,0 0,0 0,1 0,-1 0,0 0,1 1,-1-1,1 0,0 1,0 0,-1-1,1 1,0 0,0 0,0 0,0 0,0 0,1 0,-1 0,0 1,0-1,0 1,1 0,-1 0,0-1,0 1,1 1,-1-1,0 0,0 1,1-1,-1 1,0-1,0 1,0 0,0 0,0 0,3 3,11 6,-1 1,0 1,0 1,-2 0,15 18,62 86,-58-73,219 341,-30 20,-193-352,-11-18,28 48,-41-78,0 1,0-1,0 0,1 0,-1 0,1 0,0-1,1 0,-1 0,11 6,-14-10,0 1,-1 0,1-1,0 1,0-1,0 0,0 1,0-1,-1 0,1 0,0 0,0 0,0-1,0 1,0 0,0-1,-1 1,1-1,0 0,0 0,-1 1,1-1,-1 0,1-1,-1 1,1 0,-1 0,1-1,-1 1,0 0,0-1,0 1,0-1,0 0,0 1,0-1,0 0,-1 0,1 1,0-3,2-5,0-1,-1 0,0 1,0-1,-1 0,0-14,-6-22,-1 1,-3 0,-1 1,-27-72,16 51,-50-135,-123-242,183 418,-1 1,-1 0,-1 1,-1 0,-34-38,40 46,18 11,25 12,13 13,-1 2,0 2,66 50,0 0,35 12,90 59,-189-114,-2 2,72 71,-110-98,-1 0,0 0,0 0,-1 1,0 0,-1 1,9 18,-13-25,0 0,0 0,-1 1,1-1,-1 0,0 0,0 0,0 0,0 1,0-1,-1 0,1 0,-1 0,0 0,0 0,0 0,0 0,-1 0,1 0,-1-1,0 1,0 0,0-1,0 0,0 1,0-1,-1 0,1 0,-1 0,-4 2,-63 38,59-32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4:42.4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1 787,'2'10,"0"-1,1 0,0 0,1 0,0 0,0-1,1 1,0-1,0 0,1-1,8 9,-8-7,52 59,2-3,4-2,141 109,-140-125,87 50,-114-76,0-3,1 0,0-3,48 12,-81-25,1-1,-1 0,0 0,1 0,-1-1,1 1,12-3,-17 2,0-1,0 1,0-1,-1 0,1 0,0 0,-1 0,1 0,0 0,-1 0,1 0,-1-1,0 1,1-1,-1 1,0-1,0 1,0-1,0 0,0 0,0 1,-1-1,1 0,-1 0,1 0,-1 0,1 0,-1 0,0-2,1-8,-1 0,-1 0,0 0,0 1,-1-1,-1 0,-5-17,-38-82,30 75,-102-195,3 5,113 221,0 1,0-1,1 1,-1-1,1 0,0-8,1 12,0 0,0 1,0-1,0 0,0 0,0 1,1-1,-1 0,0 1,0-1,1 0,-1 1,0-1,1 0,-1 1,1-1,-1 1,1-1,-1 1,1-1,-1 1,1-1,-1 1,1 0,0-1,-1 1,1 0,0-1,-1 1,1 0,0 0,0 0,-1-1,1 1,0 0,-1 0,1 0,0 0,0 0,-1 1,1-1,0 0,-1 0,1 0,0 1,0-1,-1 0,1 1,-1-1,1 0,0 1,0 0,28 12,0 2,-1 1,0 1,-1 1,31 28,-9-7,109 80,23 21,280 163,-456-301,26 14,-22-16,-13-13,-184-257,-212-370,193 302,204 332,-13-18,1-2,1 1,-20-55,25 49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4:43.7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124 1494,'5'-4,"0"0,0 1,0-1,0 1,1 0,7-3,21-11,-3-6,-1-1,-2-2,0-1,-1-1,44-61,-41 45,-2-2,-1 0,34-87,-47 94,-1 0,12-68,-22 90,-1-1,0 0,-2 0,0 0,0 0,-2 0,0 0,-8-28,8 40,0 0,0 1,-1-1,1 1,-1 0,0 0,-1 0,1 0,-1 0,0 1,0 0,0-1,-1 2,0-1,1 0,-1 1,0 0,-1 0,1 0,-1 1,1 0,-1 0,0 0,1 1,-1 0,0 0,0 0,0 1,0 0,0 0,0 0,0 1,0 0,0 0,1 1,-1-1,0 1,1 0,-1 1,-6 4,-10 5,1 1,1 2,0 0,1 1,1 0,1 2,0 0,-23 34,9-8,2 2,-43 94,57-106,2 0,1 1,2 0,1 0,2 1,-5 65,11-88,1 1,0-1,1 0,1 1,0-1,0 0,2 0,-1 0,2-1,-1 1,2-1,0 0,0-1,1 1,0-1,1-1,1 1,-1-1,2-1,-1 1,21 14,1-6,0 0,0-3,2 0,39 11,141 28,-174-47,1-1,0-1,0-3,0-1,0-2,59-9,-82 7,-1-1,0 0,0-1,-1-1,1 0,-1-1,-1-1,1 0,-1-1,-1 0,0-1,0-1,-1 0,0-1,-1 0,0-1,-1 0,12-20,-2-7,-1 0,-2-2,-2 0,-2-1,13-67,-9 1,3-118,-14 124,-9-132,0 205,0 0,-2 1,-1 0,-2 0,0 0,-2 1,-1 0,-2 1,-18-30,20 41,0 1,-2 0,0 1,0 0,-23-16,27 22,-1 1,0 1,0 0,-1 0,1 1,-1 0,0 1,-1 0,-19-4,29 8,1-1,0 1,-1 0,1-1,-1 1,1 0,-1 0,1 0,-1 0,0 0,1 0,-1 1,1-1,0 1,-1-1,1 1,-1-1,1 1,0 0,-1-1,1 1,0 0,0 0,-1 0,1 0,0 0,0 0,0 0,0 1,1-1,-1 0,0 0,0 1,1-1,-1 1,1-1,-1 0,1 1,-1-1,1 1,0-1,0 1,0-1,0 1,0 1,1 5,0 0,0 0,1-1,0 1,1-1,-1 1,7 10,24 37,2-2,2-1,53 56,-12-15,40 51,109 143,-192-237,-2 2,-3 1,45 108,-65-133,-1 0,-2 0,0 0,-2 1,-2 0,0 0,-2 0,-1 0,-1 0,-2 0,-1 0,-1 0,-1-1,-2 0,-1 0,-1-1,-26 50,9-34,19-33,0 1,2 0,-1 1,1-1,1 1,0 0,-5 20,10-31,0 0,0 1,0-1,0 1,0-1,0 0,1 1,-1-1,1 0,-1 0,1 1,-1-1,1 0,0 0,0 0,-1 1,1-1,0 0,0 0,0 0,0-1,0 1,1 0,-1 0,0-1,0 1,0 0,1-1,-1 1,0-1,1 0,-1 1,0-1,1 0,-1 0,0 0,1 0,1 0,67-1,-54-1,15 0,0-2,0-1,-1-1,1-2,-2-1,1-1,-1-2,-1-1,0-1,-1-1,0-2,-1 0,-1-2,-1-1,-1-1,-1-1,0 0,-2-2,-1-1,28-45,-29 41,-4 6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5:44.5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221 0,'-9'84,"0"-16,0 685,12-443,-3 232,-3-601,-3 1,-20-88,4 31,-19-121,0 7,-16-305,57 511,0 0,2 0,0 0,2 0,0 1,10-30,-10 40,1 0,0 1,1 0,0 0,0 1,1-1,0 1,1 1,0-1,1 2,0-1,0 1,16-10,-22 16,1 0,0 0,0 0,1 1,-1-1,0 1,0 0,0 1,1-1,-1 1,1 0,-1 0,0 0,1 0,-1 1,0 0,1 0,-1 0,0 0,0 1,0-1,0 1,6 4,6 4,0 1,-1 0,28 27,282 307,-24 25,-268-328,-3-6,-3 1,0 1,-3 2,34 74,-44-73,13 73,-16-60,-6-33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5:45.54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1 152,'17'-1,"1"-1,-1-1,0 0,28-10,41-7,-17 10,0 0,108-2,-122 10,-1-3,71-15,17-2,-127 20,1 0,-2-1,27-9,-19 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5:46.7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0 393,'10'1,"-1"0,1 1,-1 0,0 0,0 1,0 1,0-1,-1 1,1 1,-1-1,0 2,0-1,-1 1,11 10,12 13,-3 1,26 35,-33-41,17 24,60 103,-80-120,-2 0,-1 1,-2 0,16 66,-27-94,0 0,-1 0,1 0,-1 0,0 0,0 1,-1-1,0 5,1-8,0-1,0 1,-1-1,1 1,0-1,0 1,0-1,-1 0,1 1,0-1,-1 1,1-1,0 0,-1 1,1-1,-1 0,1 1,-1-1,1 0,0 0,-1 1,1-1,-1 0,1 0,-2 0,-18-9,8-1,0-1,1 0,1-1,0 0,1-1,0 0,1-1,-11-21,4-1,1 1,-13-52,17 44,1 0,3 0,1-1,2 0,5-72,-1 92,2 0,1 0,1 1,1-1,1 1,0 0,2 1,1 0,1 0,1 1,25-35,-31 49,-1 1,2 0,-1 0,1 0,-1 1,2 0,-1 0,0 1,1 0,0 0,0 1,0 0,0 0,10-1,-5 2,1 0,-1 1,0 1,1 0,-1 1,0 1,1 0,17 5,1 3,-1 2,-1 1,0 1,0 1,-2 2,42 32,-34-20,-2 1,-1 1,-2 2,-1 2,33 48,-44-54,-1 0,-1 1,-2 1,-1 1,-1 0,-2 0,11 56,-19-74,-1 0,0 1,-2-1,1 1,-3 14,-5-119,6 57,1-620,0 647,1 0,-1 0,1 0,0 0,1 0,-1 0,5-8,-6 12,1 1,0 0,0 0,-1 0,1 0,0-1,0 1,0 0,0 1,1-1,-1 0,0 0,0 0,0 1,1-1,-1 1,0-1,1 1,-1-1,1 1,-1 0,0 0,1-1,-1 1,1 0,-1 0,1 1,-1-1,0 0,1 0,-1 1,1-1,-1 1,0-1,0 1,2 0,17 10,-1 1,-1 0,0 1,-1 1,0 1,22 26,-19-21,362 317,-358-320,-17-13,0 2,0-1,0 1,11 11,-9-3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25.0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1 893,'0'-1,"0"0,0 1,0-1,0 0,1 1,-1-1,0 0,0 1,1-1,-1 0,1 1,-1-1,0 1,1-1,-1 0,1 1,0-1,-1 1,1 0,-1-1,1 1,0-1,-1 1,1 0,0 0,-1-1,1 1,0 0,-1 0,1 0,0 0,0 0,-1 0,1 0,0 0,-1 0,1 0,0 0,0 0,-1 0,1 1,0-1,-1 0,1 0,0 1,0 0,36 14,21 19,-3 3,66 56,92 99,-113-97,119 85,-218-180,12 10,1 0,0-2,1 0,15 6,-27-12,0-1,1 0,-1 0,1-1,-1 1,1-1,-1 0,1 1,-1-2,1 1,4-1,-6 1,0-1,0 0,0 0,-1 0,1 0,0 0,0 0,-1 0,1 0,-1-1,1 1,-1-1,0 1,0-1,1 0,-1 1,0-1,0 0,0 0,-1 0,2-2,2-13,0 0,-1 0,-1 0,0-1,-2 1,-2-32,1 11,-37-505,-36-1,60 471,9 49,0-1,1 0,2 0,0-34,2 57,0 1,0-1,1 0,-1 1,0-1,1 1,-1-1,1 0,-1 1,1-1,0 1,0-1,-1 1,1 0,0-1,1 1,-1 0,0 0,0 0,0-1,1 1,-1 0,0 1,1-1,2-1,15-4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5:47.76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1 711,'2'13,"0"1,1-1,0 1,1-1,1 0,0-1,1 1,11 18,-1-1,101 186,155 213,-211-337,-30-46,-5-10,-2 1,-2 1,-1 1,19 50,-38-83,-1 1,1-1,-1 1,0-1,-1 1,0-1,0 1,-1 9,1-15,0 1,-1-1,1 0,0 1,0-1,-1 0,1 1,-1-1,0 0,1 0,-1 1,0-1,0 0,1 0,-1 0,0 0,0 0,0 0,0 0,0-1,-1 1,1 0,0 0,0-1,0 1,-1-1,1 1,0-1,-1 0,1 1,0-1,-1 0,1 0,-1 0,1 0,0 0,-1 0,1 0,0 0,-1-1,1 1,0-1,-1 1,1-1,-2 0,-9-5,0 0,0 0,1-2,0 1,1-1,-1-1,1 0,1 0,-14-18,-72-105,85 116,-61-96,5-2,-58-140,96 187,4-2,2 0,4-2,3 0,-10-111,18 76,5 0,21-199,-15 281,1 1,1 0,10-27,-13 43,0-1,0 1,1-1,0 1,0 0,1 0,0 1,0-1,1 1,-1 1,1-1,13-8,-15 12,0 0,0 1,0 0,0 0,0 0,0 1,0 0,0-1,0 1,0 0,0 1,1-1,-1 1,0 0,0 0,0 0,0 1,-1-1,1 1,0 0,-1 0,1 0,5 5,8 5,-1 1,1 1,15 18,-3-1,-2 1,0 1,-3 2,28 49,-40-62,-2-1,0 2,-2 0,0 0,-2 0,0 1,-2 0,0 0,0 25,-4-42,0 1,0-1,-1 0,1 0,-2 0,1 0,-1 0,0 0,0 0,-1-1,0 1,0-1,0 1,-1-1,0 0,-1-1,1 1,-1-1,0 1,0-2,0 1,-1 0,-6 3,-37 33,31-29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5:50.1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2341,'4'-2,"1"1,0-1,0 0,-1-1,1 1,-1-1,0 1,1-1,-1-1,-1 1,1 0,5-7,1 1,19-20,-1-2,-1-1,-1 0,-2-2,-1-1,-2-1,-2-1,20-53,-11 15,-4-2,-3 0,15-112,-27 116,-2 1,-4-1,-4 0,-2 0,-24-135,15 152,-3 0,-2 1,-2 1,-3 1,-2 1,-2 0,-66-93,-5 5,96 139,1 0,-1 0,1 0,-1 0,1 0,-1 0,0 0,1 0,-1 1,0-1,0 0,0 0,0 0,0 1,0-1,0 1,0-1,0 0,0 1,0 0,-1-1,1 1,0 1,1-1,-1 1,0-1,1 1,-1-1,1 1,-1-1,1 1,-1 0,1-1,-1 1,1 0,0-1,-1 1,1 0,0 0,-1 0,1-1,0 1,0 0,0 1,-5 64,5-57,-1 315,15-1,96 567,-109-885,3 22,2-1,0 1,2-1,1 0,16 32,-22-53,-1-1,1 1,0-1,0 1,1-1,-1 0,1 0,0-1,0 1,0-1,1 0,-1 0,1 0,-1 0,1-1,0 0,0 0,0 0,0-1,1 0,-1 0,0 0,0 0,1-1,-1 0,0 0,1 0,-1-1,0 0,1 0,-1 0,0-1,10-3,-3-1,0 0,0-1,-1 0,0-1,0 0,0 0,-1-2,-1 1,1-1,10-16,6-8,40-75,-36 48,-3-1,-3-1,-2-1,-3-1,-3-1,-3 0,-2-1,2-112,-14 160,1 21,-3 31,4 27,3 0,2 0,2-1,4 0,1 0,4-1,2-1,2-1,41 77,-52-115,0 0,1 0,1-1,1 0,0-1,22 20,-32-33,0 0,1-1,-1 1,0-1,1 1,0-1,-1 0,1-1,0 1,0 0,0-1,0 0,0 0,0 0,1-1,-1 1,0-1,0 0,1 0,-1-1,0 1,0-1,0 0,0 0,0 0,0-1,0 1,0-1,0 0,-1 0,1-1,0 1,-1-1,0 1,0-1,0 0,5-6,8-10,-1-1,-1 0,-1-1,0 0,-2-1,-1 0,10-28,40-169,-56 201,33-143,-8-2,12-208,-38 294,-3 1,-4-1,-3 0,-3 1,-3 0,-4 1,-30-83,42 141,-1 0,-1 1,-1 0,0 0,-1 1,-1 0,0 0,-1 1,0 0,-18-15,28 28,-1 0,1 0,0 0,0 0,0 0,-1 0,1 1,0-1,-1 0,1 1,0-1,-1 1,1 0,-1-1,1 1,-1 0,1 0,-1 0,1 0,-1 0,1 0,-1 0,1 1,-1-1,1 0,0 1,-1 0,1-1,0 1,-1 0,1-1,0 1,0 0,-1 0,1 0,0 0,0 0,0 0,0 0,0 1,1-1,-1 0,0 0,0 1,0 2,-3 4,1 1,0 0,0 0,1 0,1 1,-2 10,2 54,2 0,4 0,26 130,-26-172,40 218,137 435,-117-515,-53-143,2 0,1-1,34 46,-45-68,-1 0,1 0,0 0,0 0,0-1,0 0,1 1,-1-2,1 1,0 0,0-1,0 0,0 0,0 0,10 1,-12-3,1 0,-1 0,0-1,0 1,0-1,0 1,1-1,-1 0,0 0,0 0,-1-1,1 1,0-1,0 0,-1 0,1 0,-1 0,1 0,-1 0,0-1,0 1,0-1,0 1,0-1,-1 0,1 0,1-4,7-17,-1 0,-1 0,-1-1,4-30,9-105,-14 97,31-523,-33 609,0-1,2 0,14 37,2 7,-16-46,87 275,-71-238,2-1,2-1,37 56,-62-110,7 12,1-1,0 1,19 18,-26-30,0 1,0 0,0-1,0 1,0-1,1 1,-1-1,1 0,-1 0,1 0,-1 0,6 0,-7-1,1 0,-1 0,1 0,-1-1,1 1,-1 0,0-1,1 0,-1 1,1-1,-1 0,0 1,0-1,1 0,-1 0,0 0,0 0,0 0,0 0,0-1,0 1,0 0,-1 0,2-3,9-21,-1-1,-1 0,-1-1,-2 0,6-51,-3 23,26-146,-9 0,1-297,-23 550,19 87,29 94,-33-150,13 62,6-2,90 220,-116-337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5:51.3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1393 51,'-50'2,"-1"2,1 3,0 2,0 2,2 2,-1 2,2 3,0 1,-69 40,49-19,1 2,3 4,1 2,3 3,-79 88,88-81,3 2,2 2,-36 68,53-78,2 0,2 2,3 1,-21 85,37-121,1 1,1 0,1 0,1 1,1-1,1 0,4 30,-3-40,0-1,1 0,0 0,0 0,1 0,0-1,0 1,1-1,1 0,-1 0,1-1,0 0,1 0,0 0,0-1,0 0,1 0,9 5,7 1,0-1,0-1,1-1,0-1,1-1,35 4,1-3,97-1,-109-7,1-2,-1-3,0-2,67-17,-95 17,0 0,0-1,0-1,-1-1,-1-1,0-1,0-1,-1-1,-1 0,0-1,26-30,-30 28,-1-1,0 0,-2-1,0 0,-1-1,-1 0,-1 0,0-1,-2 0,0-1,-2 1,0-1,-2 0,0 0,-1 0,-2 0,0 0,-1 0,-1 0,-1 0,-1 1,-1 0,-1 0,-1 0,-17-33,-22-24,-65-85,2 5,31 44,-25-41,92 134,0 0,2-1,1 0,1-1,-9-35,17 55,-1 0,0 0,1 0,0 0,0 0,0 0,0 0,0 0,1 0,-1 0,1 0,-1 0,3-4,-3 6,1 1,-1-1,0 1,1-1,-1 1,1 0,-1-1,0 1,1 0,-1 0,1-1,-1 1,1 0,-1 0,1 0,-1-1,1 1,-1 0,1 0,-1 0,1 0,-1 0,1 0,-1 0,1 0,-1 0,1 0,0 0,22 16,6 19,-2 1,-1 2,-2 0,28 60,-24-47,218 457,-45-85,-130-290,96 136,-141-236,-6-13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5:52.3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173 515,'-2'-47,"-3"0,-17-76,6 43,13 63,0 1,-2-1,0 1,0 0,-2 1,0-1,-1 1,0 1,-2 0,1 0,-2 0,-15-15,26 28,0 1,0 0,-1 0,1-1,0 1,0 0,-1 0,1-1,0 1,0 0,-1 0,1 0,0-1,-1 1,1 0,0 0,-1 0,1 0,0 0,-1 0,1 0,0 0,-1 0,1 0,0 0,-1 0,1 0,0 0,-1 0,1 0,0 0,-1 0,1 0,0 0,0 0,-1 1,1-1,0 0,-1 0,1 0,0 1,0-1,-1 0,1 0,0 1,-6 21,5 32,1-53,3 36,1-1,2 0,2-1,20 59,1-19,40 76,-21-69,2-3,94 112,-96-129,-30-38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5:53.1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1058,'5'-4,"0"0,0 0,0 0,0-1,-1 0,0 0,0 0,0 0,2-6,10-12,391-574,-387 564,-1 0,22-54,-37 77,0-1,-1 1,0-1,-1 0,0 0,0 0,-1 0,-1 0,1 0,-2 0,0 0,0 0,-4-15,3 22,0 1,0-1,-1 0,1 1,-1-1,1 1,-1 0,0 0,0 0,-1 0,1 1,-1-1,1 1,-1 0,0 0,0 0,1 1,-1-1,-1 1,1 0,0 0,-6 0,-13-3,0 1,-44 2,46 1,-4-1,0 2,0 0,0 2,0 1,1 1,0 1,0 1,0 1,1 1,0 1,1 1,0 1,1 1,0 1,-22 19,9-2,2 1,2 2,0 1,3 1,1 2,1 1,2 0,2 2,2 0,2 2,1 0,3 0,1 2,2-1,3 1,1 1,2-1,4 82,2-104,1 0,1-1,1 0,1 0,1 0,1 0,1-1,0-1,2 1,0-2,2 0,0 0,1-1,0 0,2-2,0 1,36 26,-14-13,0-2,2-2,1-1,80 35,-102-53,-1-1,1 0,0-2,1 0,-1-1,1-1,-1-1,1 0,0-2,-1 0,1-2,-1 0,1-1,26-9,-18 2,0 0,-2-3,1 0,-2-1,0-1,-1-2,-1-1,0 0,-1-2,-2 0,33-43,-10 10,-27 37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5:53.9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1,'0'4,"0"2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5:56.65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655 0,'-26'2,"0"0,-1 2,1 0,1 2,-1 1,-24 11,-142 70,171-77,0 1,1 1,0 0,1 2,1 0,0 1,-30 36,39-40,1 1,0-1,1 2,0-1,1 1,1 0,0 0,1 1,0-1,1 1,1 0,0 0,1 28,2-16,2-1,0 0,2 0,1 0,1 0,1-1,1 0,1 0,1-1,23 34,-12-25,1-2,2 0,2-2,0 0,2-2,50 36,8-5,108 54,71 46,-260-154,-1 0,0 0,0 0,0 1,-1 0,1 0,-1 0,4 7,-7-10,0 0,0 0,0 1,0-1,-1 0,1 1,-1-1,1 1,-1-1,0 1,0-1,0 0,0 1,-1-1,1 1,-1-1,1 1,-1-1,0 0,0 0,0 1,0-1,0 0,-3 4,-33 44,-1-1,-3-2,-84 75,-160 103,182-147,62-49,-1-2,-2-2,-88 36,111-52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5:57.7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866 0,'-15'1,"1"1,-1 0,1 1,0 1,0 0,0 1,0 0,1 1,0 0,0 2,1-1,-1 1,-17 16,-12 14,2 1,-42 53,66-74,-51 63,3 3,4 2,-50 95,80-123,2 1,2 1,4 2,2 0,2 1,-9 70,25-119,0 1,1-1,1 0,1 21,0-31,-1 0,1-1,0 1,0-1,0 1,1-1,-1 1,1-1,0 0,0 0,0 0,0 0,0 0,1 0,0 0,-1-1,1 1,0-1,0 0,0 0,7 3,15 5,1-1,0-1,0-1,1-1,-1-1,38 1,1-4,97-9,-77-2,1-5,-2-3,0-4,-2-3,104-47,-114 39,-1-3,-3-4,-1-2,-2-4,117-103,-159 126,-1-1,-1-1,-1-2,-1 1,-1-2,-2-1,15-32,-25 47,-2-1,1 1,-2 0,0-1,0 0,-1 0,-1 0,-1-16,0 21,-1-1,-1 0,0 1,0-1,-1 1,0 0,-1 0,0 0,0 0,-1 0,0 1,-11-14,8 14,-1-1,-1 1,1 0,-1 1,0 1,-1-1,0 1,0 1,0 0,-1 1,1 0,-1 1,0 0,-20-2,-3 1,0 1,0 2,-66 7,69-3,-1 3,1 1,0 1,0 1,1 2,-54 27,72-32,1 1,0 1,0 0,0 0,1 1,0 1,1 0,0 0,1 1,0 0,1 1,0 0,0 0,2 1,-1 0,2 0,0 0,-4 16,6-18,0 1,1 0,1 0,0 0,0 1,1-1,1 0,0 0,1 0,0 0,1 0,0 0,1-1,0 1,0-1,2 0,-1 0,1-1,1 0,0 0,1 0,-1-1,2 0,-1 0,1-1,16 11,4 0,1-1,1-1,0-2,1-1,1-1,59 14,216 26,-205-39,-47-7,-36-6,-1 1,1 1,-1 1,37 13,-50-15,-1 1,0-1,0 2,0-1,0 0,0 1,-1 0,0 0,0 0,0 1,0 0,0-1,-1 1,0 0,0 1,0-1,-1 0,0 1,0-1,2 12,6 29,-2-1,4 87,-12-111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5:58.2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1,'2'11,"0"0,1 1,1-1,-1 0,2 0,0-1,0 1,7 9,18 28,81 152,-85-144,262 609,-265-604,39 90,-59-146,0 0,0 1,0-1,1 0,0-1,0 1,8 7,5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5:58.8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1,'4'3,"1"0,-2 0,1 1,0-1,-1 1,1 0,-1 0,0 0,-1 0,1 1,2 6,3 0,10 21,-1 0,-1 1,-1 1,-3 1,11 39,-11-35,3 1,-8-24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26.1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522 1790,'-18'7,"1"0,1 2,-1-1,2 2,-1 0,1 1,1 1,-21 20,2 4,2 1,-28 41,27-29,2 2,2 0,3 2,2 1,2 1,3 1,2 0,3 1,2 1,2 0,-1 115,10-165,0 1,1 0,0 0,0-1,1 1,0-1,5 13,-5-18,-1 0,1 0,0 0,0-1,0 1,0-1,0 1,1-1,-1 0,1 0,-1 0,1 0,0 0,0-1,0 1,0-1,0 0,0 0,0 0,0 0,0-1,1 1,3 0,7 0,1 1,-1-2,1 0,-1-1,1 0,-1-1,1 0,-1-2,0 1,0-2,-1 0,1-1,-1 0,0-1,0 0,-1-1,0 0,-1-1,0 0,0-1,-1-1,13-16,0-5,-1-2,-2 0,-2-2,-1 0,-2 0,-1-2,-2 0,8-42,-5-1,-4 0,3-158,-14 187,-2-1,-2 0,-2 1,-3 0,-1 0,-4 1,-25-67,26 89,113 110,-53-47,1-1,93 45,-109-62,1-3,0 0,1-2,0-2,66 9,-96-17,0 0,0-1,1 0,-1 0,0 0,0 0,1-1,-1 1,0-1,0 0,0-1,0 1,0-1,0 1,0-1,-1-1,6-2,-5 0,-1 1,1-1,-1 1,0-1,0 0,-1-1,1 1,-1 0,0-1,-1 1,1-1,0-8,6-36,-2 0,-3-1,-2 1,-10-98,-49-202,54 329,-29-135,-6 2,-6 1,-110-243,104 302,46 86,-1 0,0 0,0 1,-1 0,0 0,-1 1,1 0,-13-8,19 13,0 0,0 1,-1-1,1 0,0 0,-1 1,1-1,-1 1,1-1,-1 1,1 0,-1 0,1 0,-1 0,0 0,1 0,-1 0,-1 0,2 1,0-1,0 1,1-1,-1 1,0 0,1-1,-1 1,0 0,1-1,-1 1,1 0,-1 0,1 0,-1 0,1-1,-1 1,1 0,0 0,0 0,-1 0,1 1,0 5,-1-1,2 1,-1 0,1-1,-1 1,2-1,1 7,4 8,2 0,0-1,1 0,1 0,0-1,2-1,26 31,4-2,70 58,-13-27,4-4,137 73,-121-78,161 124,-272-186,0 1,0 0,0 1,-1 0,-1 0,1 1,6 13,-10-16,-1 1,0-1,0 1,-1 0,0 0,0 0,-1 0,0 0,-1 0,0 1,-1 11,-17 167,3-51,4 175,11-308,0 1,0 0,0 0,1-1,-1 1,1 0,0-1,0 1,0 0,1-1,-1 0,1 1,0-1,0 0,0 0,0 0,1 0,-1 0,1 0,0-1,0 1,-1-1,6 3,-2-3,1 1,0-1,0 0,0-1,0 1,0-2,1 1,-1-1,0 0,0 0,9-2,-2 0,1-1,-1 0,0-1,0 0,-1-2,1 1,-1-2,0 1,-1-2,0 0,0 0,-1-1,19-18,6-10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5:59.24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00.3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0 117,'2'11,"1"0,0-1,0 1,1-1,0 0,1 0,0 0,1 0,0-1,11 14,6 11,-4-2,268 410,-267-421,-19-21,-1 0,0 0,0 1,1-1,-1 0,0 0,1 0,-1 0,0 0,0 0,1 0,-1 0,0 0,1 0,-1 0,0 0,1 0,-1 0,0 0,0 0,1 0,-1 0,0 0,1-1,-1 1,0 0,0 0,1 0,-1 0,0-1,0 1,1 0,-1 0,0-1,0 1,0 0,0 0,1-1,-1 1,1-6,0 1,0 0,0 0,-1-1,0 1,0 0,-1-8,-12-156,1 26,6-152,6 288,1 0,0 0,0 0,0 0,1 0,0 0,0 0,1 1,0-1,5-7,-7 11,1 1,0 0,0 0,0 0,0 1,0-1,0 0,0 1,0-1,1 1,-1 0,1 0,-1 0,1 0,-1 0,1 0,0 1,-1-1,1 1,0 0,-1 0,1 0,0 0,-1 0,1 0,0 1,-1 0,1-1,4 3,13 5,0 0,-1 2,0 0,-1 1,28 22,79 77,-60-45,-3 4,54 78,90 162,-104-121,-100-185,18 37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01.43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420 1,'-18'0,"-6"-1,0 2,-42 6,56-5,1 1,0 0,0 0,0 1,1 0,0 0,-1 1,1 0,1 0,-11 10,0 3,0 1,2 1,0 0,1 1,1 1,1 0,1 1,1 1,1-1,1 2,1-1,2 1,0 0,1 1,-1 49,5-71,2 0,-1 0,0 0,1-1,0 1,-1 0,2 0,-1-1,0 1,1 0,-1-1,1 0,0 1,0-1,1 0,-1 0,1 0,-1 0,5 3,-2-3,0 1,1-1,0 0,0-1,-1 1,1-1,1 0,-1 0,0-1,12 1,-1-1,0 0,1-2,-1 0,0-1,0-1,0 0,-1-1,19-7,-25 5,1 1,-1-1,-1 0,1-1,-1 0,0-1,-1 0,1 0,-2-1,1 0,-1-1,-1 1,0-1,0 0,-1-1,0 1,-1-1,4-12,-3 7,-1 0,0-1,-1 1,-1-1,-1 1,0-1,-1 0,-1 1,0-1,-2 1,1-1,-7-17,-4 9,13 24,-1 1,1 0,0-1,0 1,-1 0,1 0,0-1,0 1,-1 0,1 0,0-1,-1 1,1 0,0 0,-1 0,1-1,-1 1,1 0,0 0,-1 0,1 0,-1 0,1 0,0 0,-1 0,1 0,-1 0,1 0,0 0,-1 0,1 0,0 0,-1 1,1-1,-1 0,1 0,0 0,-1 0,1 1,0-1,-1 0,1 1,0-1,0 0,-1 0,1 1,0-1,0 0,0 1,-1-1,1 0,0 1,0-1,0 1,0-1,0 0,0 1,0-1,-1 1,1-1,0 0,1 1,-1 0,-1 4,1 0,0 1,0-1,1 0,-1 0,1 0,1 1,-1-1,0 0,1 0,0-1,1 1,4 9,3 5,149 321,-12-28,267 658,-68 29,-309-877,-6 2,-6 1,12 152,-36-265,0 0,-1 0,-1 1,0-1,-1 0,0 0,0 0,-1-1,-5 12,5-17,0-1,0 1,-1-1,0 0,0-1,0 1,0-1,-1 1,0-1,0 0,0-1,0 0,0 1,-1-1,1-1,-1 1,0-1,0 0,-7 1,-9 2,-2-1,1 0,0-2,-1-1,1 0,-1-2,1-1,0-1,0-1,0 0,0-2,0-1,1-1,0-1,-40-22,25 8,0-2,2-1,0-2,2-1,2-2,0-1,-42-58,7-6,3-2,6-2,-56-133,59 101,6-3,-37-173,77 275,-24-138,29 154,2 1,0-1,2 0,-1 0,2 0,0 0,8-27,-8 39,-1 1,2-1,-1 1,0 0,1 0,0 0,0 0,0 0,0 1,0-1,1 1,0 0,0 0,0 0,0 0,0 1,0 0,5-2,9-3,-1 2,1 0,27-4,-3 1,-23 4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02.8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516 1871,'-38'0,"15"-1,-1 1,-44 6,59-4,1 0,0 1,0-1,0 2,0-1,0 1,1 0,0 0,0 1,0 0,-12 12,4-1,1 2,0 0,1 1,1 0,1 0,0 2,2-1,-13 39,11-21,1 1,3 0,1 0,-2 47,8-75,-1 1,2-1,0 0,0 0,1 1,0-1,1-1,0 1,1 0,8 16,-7-19,0-1,0 0,0 0,1 0,0-1,1 0,-1 0,1-1,0 1,0-1,1-1,-1 0,1 0,11 4,2-1,1 0,1-2,-1 0,1-2,-1 0,1-2,0 0,0-2,0 0,-1-2,1 0,-1-2,1 0,-1-1,32-15,-46 17,1-1,-1-1,0 1,-1-1,1 0,-1-1,-1 0,1 0,-1-1,0 1,-1-1,0-1,7-15,-9 18,-1 0,0 0,0 0,-1-1,1 1,-1-1,-1 1,1-1,-1 1,0-1,-1 1,0-1,0 1,0-1,-1 1,0-1,0 1,0 0,-1 0,0 0,-5-7,-5-5,-2 0,0 1,-2 0,1 2,-2 0,0 0,-1 2,0 0,-1 2,-41-19,24 15,-1 2,-1 1,1 2,-2 2,-58-5,76 11,-11-2,1 2,-1 1,-38 4,153-31,-1-3,-1-4,139-84,-87 33,151-128,-190 135,103-114,-153 145,-1-3,-4-1,-1-1,32-64,-57 92,-1-1,0 0,-2 0,-1-1,-1 0,-2-1,0 1,1-49,-7 53,0-1,-2 1,0-1,-2 1,0 0,-2 1,0-1,-2 1,0 1,-21-35,3 15,-2 0,-51-55,-79-65,121 125,5 10,33 26,-1-1,1 1,-1 0,1 0,-1-1,0 1,1 0,-1 0,1 0,-1 0,1 0,-1 0,0 0,1 0,-1 0,1 0,-1 0,1 0,-1 0,1 0,-1 1,0-1,0 1,0-1,1 1,-1 0,1 0,-1 0,1 0,-1 0,1 0,0 0,-1 0,1 0,0 0,0 0,0 1,0-1,0 0,0 0,0 0,0 1,3 20,0-1,1 1,2-1,7 21,1 3,446 1394,-142-695,-294-687,-3 0,-2 2,15 77,16 185,-42-264,-3-22,14 169,-18-185,-2 0,0 0,-1 0,-1 0,-1 0,-1 0,0-1,-11 25,11-34,-1-1,0-1,0 1,0-1,-1 0,0 0,0-1,-1 0,1-1,-2 1,1-1,0-1,-1 0,0 0,0 0,0-1,-19 3,-14 3,0-3,-69 3,49-7,5-1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03.64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1 241,'21'1,"1"1,31 8,-32-6,0 0,31 0,-45-4,0 0,1-1,-1 1,0-2,0 1,0-1,0 0,0-1,0 0,-1 0,8-4,43-27,1 3,78-30,-118 52,0 0,-1-1,24-17,-25 15,1 1,0 1,24-11,-24 15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04.7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2187 6,'0'0,"0"-1,-1 1,1 0,0-1,0 1,0 0,-1-1,1 1,0 0,-1 0,1-1,0 1,-1 0,1 0,0-1,-1 1,1 0,0 0,-1 0,1 0,-1 0,1 0,0 0,-1-1,1 1,-1 0,1 0,0 0,-1 0,1 1,-1-1,1 0,0 0,-1 0,0 0,-18 5,18-5,-33 12,0 1,1 2,-52 32,16-9,-623 371,515-288,-282 255,375-296,4 5,-72 97,115-131,2 1,2 2,3 1,2 2,-29 83,49-116,1 1,1 0,1 0,1 1,2 0,0-1,2 1,0 0,2-1,7 37,-4-43,1 0,0-1,2 0,0 0,1-1,0 0,2 0,0-1,0-1,2 0,0 0,1-1,0-1,23 17,15 5,1-1,2-3,1-3,2-1,112 34,-37-25,225 32,-205-50,2-7,0-6,0-8,-1-5,0-8,241-56,-320 54,129-51,-160 48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05.1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06.1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0,'1'21,"1"1,1-1,0 0,2 0,13 38,52 98,-48-111,144 300,221 481,-340-714,53 192,-96-290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06.9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1129,'2'-3,"0"0,-1 0,1 0,0 0,0 1,0-1,1 1,-1-1,1 1,-1 0,1 0,0 0,0 1,0-1,0 1,4-2,-1-1,158-81,229-83,-288 126,343-139,602-239,-989 396,68-28,218-56,-328 105,-5 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07.6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1231 1,'-17'0,"1"1,-1 1,0 0,1 1,0 1,0 0,0 2,0-1,1 2,0 0,0 1,0 1,1 0,1 1,0 0,0 1,1 0,0 1,-14 19,7-6,1 1,1 1,1 0,1 1,1 1,2 0,1 1,-9 40,3 5,4 0,-5 97,15-122,3 0,1 0,3-1,1 1,3-1,18 60,-18-80,2-1,2-1,0 0,1 0,2-1,1-1,1-1,1 0,1-1,0-1,43 36,-15-25,3-1,0-3,2-2,67 25,-50-23,109 65,-173-91,0 0,0 0,0 1,-1 0,1 0,-1 1,0-1,0 1,0 0,5 10,-8-12,0 0,0 0,0 0,0 1,-1-1,1 0,-1 0,0 1,0-1,0 0,-1 1,1-1,-1 0,0 1,0-1,0 0,0 0,0 0,-1 0,1 0,-4 4,-13 19,0-2,-1 0,-2-2,0 0,-27 21,-132 93,148-114,-752 486,594-391,145-88,8-5,0-2,-78 34,91-49,23-7,1 0,-1 0,1 0,0 0,-1 0,1 0,-1 0,1 0,-1 0,1 0,-1 0,1 0,0 0,-1 0,1-1,-1 1,1 0,0 0,-1 0,1-1,0 1,-1 0,1 0,0-1,-1 1,1 0,0-1,-1 1,1 0,0-1,0 1,0-1,-1 1,1 0,0-1,0 1,0-1,0 1,0-1,0 1,0 0,0-1,0 1,0-1,5-18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26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1,'8'12,"11"21,11 18,4 7,5 3,0-4,1-9,-2-12,-6-8,-10-9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08.1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1,'4'8,"6"11,5 15,8 14,9 16,7 13,5 19,8 5,3-2,-3-5,-7-15,-11-16,-11-15,-6-12,-5-11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08.4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47,'0'-5,"4"-4,6-2,5 1,4 3,-1 2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09.7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420 0,'-4'1,"0"-1,0 1,-1 0,1 0,0 1,0-1,0 1,1 0,-1 0,0 0,-5 5,-39 34,37-31,-29 27,2 2,1 2,-46 69,67-87,2 0,1 1,1 1,1 0,1 0,2 1,0 0,2 1,-4 28,10-51,-1 1,1-1,0 1,0-1,1 1,-1-1,1 1,0-1,0 0,0 1,1-1,0 0,-1 0,2 0,-1 0,0 0,5 4,-3-3,1-1,0 0,0 0,0 0,0-1,1 1,-1-1,1-1,0 1,0-1,6 2,10 0,0 0,0-1,0-1,1-1,41-4,-49 2,-1-1,1-1,-1 0,1-1,-1 0,0-1,-1-1,1 0,-1-1,0-1,15-11,-19 12,-1 0,-1 0,1-1,-1 0,-1-1,1 1,-1-1,-1-1,0 1,0-1,-1 0,0 0,-1 0,0 0,0-1,1-14,-2-16,-1 0,-3 0,-1 0,-1 0,-19-70,22 109,0 0,1 0,-1 0,1-1,-1 1,1 0,0 0,0 0,0 0,0 0,0 0,1-1,-1 1,0 0,1 0,0 0,-1 0,2-2,-1 4,0-1,0 1,0-1,0 1,0 0,0 0,0 0,0 0,0 0,0-1,0 2,0-1,-1 0,1 0,0 0,0 0,0 1,0-1,0 0,0 1,0-1,0 1,0-1,-1 1,1-1,1 2,12 8,-1 1,0 0,15 17,119 138,217 316,67 224,-130-115,-237-443,-7 2,40 172,-56-109,-36-178,-3 1,0-1,-8 69,5-98,0 1,0 0,0-1,-1 1,0-1,-1 0,1 0,-1 0,0 0,-1 0,0 0,1-1,-2 1,1-1,-1 0,1-1,-1 1,-8 5,7-8,1 1,-1-1,1 0,-1 0,0 0,1-1,-1 0,0 0,0-1,0 1,0-1,0 0,0-1,0 0,1 0,-1 0,0 0,0-1,1 0,-1 0,-6-4,-9-6,0 0,1-1,0-1,1-1,0-1,2-1,-20-22,-99-141,88 105,4-3,3-1,3-2,4-1,4-2,3-1,4-1,4-2,4 1,4-2,3 0,4 0,15-160,-5 197,2 0,3 1,2 0,2 0,30-65,-33 88,2 1,2 0,0 1,2 0,0 2,2 0,1 1,0 1,2 1,37-27,-55 45,0-1,0 1,1-1,0 2,-1-1,1 0,0 1,1 0,-1 1,0 0,0-1,1 2,-1-1,0 1,10 1,-9 0,0 1,0 0,0 1,-1 0,1 0,-1 0,0 1,0 0,0 0,0 1,-1-1,0 1,7 8,56 68,-4 2,73 123,-75-108,-41-57,-18-30,-14-28,-14-26,3-2,1 0,-28-95,-22-151,23 15,41 219,3 0,5-108,0 156,0-1,0 1,1 0,0 0,1 1,0-1,0 0,5-8,-6 14,0 0,0 0,0 1,1-1,-1 0,0 1,1 0,0-1,0 1,-1 0,1 1,0-1,1 0,-1 1,0-1,0 1,1 0,-1 0,0 1,1-1,-1 1,1-1,6 2,4 0,0 2,-1 0,1 0,-1 1,0 1,0 0,0 1,-1 0,0 1,0 1,-1 0,0 0,17 17,8 10,-2 2,43 57,-17-10,-3 2,-4 3,-4 2,-4 2,33 100,-70-172,-1 0,-1 0,-1 1,-1 0,-1 0,1 27,-6-28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11.0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296 1595,'-2'0,"-1"0,1 1,-1-1,1 1,-1 0,1-1,-1 1,1 0,0 1,0-1,-1 0,1 1,0-1,0 1,0-1,0 1,1 0,-1 0,-1 3,-26 44,23-36,-19 41,2 1,3 2,-17 76,-21 175,57-298,-21 125,6 0,2 268,15-390,0 0,0 0,1 0,1 0,0 0,7 17,-9-27,1 0,0 0,-1 0,1-1,0 1,0-1,1 1,-1-1,1 1,-1-1,1 0,-1 0,1-1,0 1,0-1,0 1,0-1,0 0,0 0,1 0,-1 0,0-1,0 1,1-1,-1 0,0 0,1 0,-1 0,6-2,1 0,0 0,0-1,0-1,0 0,-1 0,0-1,0 0,0 0,0-1,-1 0,0-1,0 0,11-12,-6 4,0-1,0-1,-2 0,0 0,17-37,-15 19,-2-1,-1 0,-2 0,7-73,-9-152,-8 183,-4 0,-3 1,-4 0,-3 1,-42-123,53 178,5 21,0 0,0 0,0-1,0 1,0 0,0 0,0 0,1 0,-1 0,0 0,0 0,0-1,0 1,0 0,0 0,0 0,1 0,-1 0,0 0,0 0,0 0,0 0,0 0,1 0,-1 0,0 0,0 0,0 0,0 0,0 0,1 0,-1 0,0 0,0 0,0 0,0 0,0 0,1 0,-1 0,0 0,0 0,0 0,0 1,0-1,0 0,0 0,1 0,-1 0,0 0,0 0,0 0,0 1,0-1,0 0,28 29,-24-24,505 533,-385-424,5-7,200 129,-324-233,94 54,-90-53,0 0,-1-1,1 0,1 0,-1-1,0 0,1-1,-1 0,14 0,-21-1,1-1,0 1,-1-1,1 1,-1-1,0 0,1 0,-1 0,0-1,1 1,-1-1,0 1,0-1,0 1,0-1,0 0,-1 0,1 0,-1 0,1-1,-1 1,1 0,-1 0,0-1,0 1,0-4,3-7,-1 0,-1 0,0 0,0-14,-2 26,4-116,-5-1,-24-165,-67-225,-91-161,138 544,-5 3,-5 2,-86-137,97 189,-3 2,-2 3,-3 1,-82-74,123 126,1 1,-1 1,-1 0,1 0,-15-5,25 11,-1 2,0-1,0 0,0 0,0 1,0-1,0 1,0-1,0 1,0 0,0 0,-1 0,1 0,0 0,0 0,0 1,0-1,0 1,0-1,0 1,0 0,0 0,0 0,1 0,-1 0,0 0,1 0,-1 1,0-1,1 0,0 1,-1 0,1-1,0 1,0 0,0 0,0-1,0 1,0 0,0 0,0 3,-6 21,2 0,0 0,2 0,1 1,1-1,1 1,6 39,-5-51,9 106,5-1,6 0,5-1,5-2,68 170,-73-230,3-1,1-1,4-2,1-1,71 79,-46-69,2-2,3-4,114 77,-56-52,172 81,-204-120,2-3,176 47,-248-81,0 0,1-2,0 0,30 0,-44-4,1 0,-1 0,0 0,0-1,0 0,-1-1,1 1,0-2,-1 1,0-1,0 0,0-1,0 1,9-9,4-6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12.25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4691,'10'-1,"-1"0,0 0,0-1,0-1,0 1,0-1,8-5,15-5,320-96,689-122,392 49,-1076 143,1403-171,-2-60,1213-397,-34-159,203-31,-1715 521,-2 47,350 9,-1643 263,-2 1,175-45,-294 58,0 1,-1-2,1 1,0-1,-1-1,0 1,0-2,11-7,-6-1,0 1,-1-2,11-15,30-31,-37 45,-1-1,16-23,-21 24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14.7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2492,'119'-48,"37"-16,185-50,244-3,7 40,-116 17,76-47,-133 21,60 31,-148 21,1121-114,499-12,-572-62,-367-17,-98 82,11 77,938-79,-353-26,1226-58,-1997 190,303-9,-301 63,-306 1,-407-3,53-10,-2-1,-62 11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36.1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23 913,'-3'-2,"1"-1,0 0,0 1,0-1,0 0,1-1,-1 1,1 0,0 0,0-1,0 1,0 0,1-1,-1 1,1-1,0 1,0-1,0 1,0-1,1 1,-1 0,1-1,0 1,0-1,3-4,-1-1,2 1,-1 0,1 0,0 0,0 1,1 0,0 0,12-11,6-1,0 1,2 2,0 0,1 1,1 2,0 1,37-11,-25 11,1 2,0 2,0 2,76-2,-107 8,0 0,0 1,0 0,0 0,0 1,-1 0,1 1,-1 0,1 1,-1 0,0 0,0 1,-1 0,1 0,8 9,-9-6,0 0,-1 1,-1 0,1 0,-1 0,-1 1,0 0,0 0,-1 0,0 1,-1 0,0-1,2 17,2 28,-2-1,-3 1,-2-1,-2 1,-14 79,2-60,-3-1,-3 0,-41 98,47-141,-2 0,0-1,-33 42,62-92,-2-2,0 1,-1-1,-2-1,0 0,8-49,-1 11,164-903,-145 736,-3-35,-26 841,0-505,4 0,3-1,4-1,2 0,3-2,31 68,-47-125,0 1,2-1,-1 0,2 0,-1-1,14 14,-17-20,0 0,0-1,1 0,-1 0,1 0,0 0,-1-1,1 0,0 0,1 0,-1 0,0-1,0 0,1 0,-1-1,0 1,10-1,159-9,-146 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36.5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89 10,'0'0,"0"-1,1 1,-1 0,0 0,0-1,0 1,0 0,0-1,0 1,0 0,0 0,0-1,0 1,0 0,0 0,0-1,0 1,0 0,0-1,0 1,0 0,-1 0,1-1,0 1,0 0,0 0,0 0,0-1,-1 1,1 0,0 0,0 0,-1-1,1 1,0 0,0 0,0 0,-1 0,1 0,0-1,0 1,-1 0,1 0,0 0,-1 0,1 0,0 0,0 0,-1 0,1 0,0 0,-1 0,1 0,0 0,0 0,-1 1,1-1,0 0,0 0,-1 0,1 0,0 0,-1 1,-12 15,1 20,1 0,2 1,2 0,2 0,-2 66,3-49,-5 102,7-1,7 0,7 0,6 0,56 219,-70-358,6 24,1 0,23 50,-31-81,2 0,-1-1,1 1,0-1,1 0,0 0,0 0,1-1,0 0,0 0,1-1,0 0,0 0,0-1,12 6,3-4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37.0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0,'3'54,"3"-1,2 0,3 0,22 68,-8-31,21 91,74 271,32-9,-143-421,0-1,2 0,0-1,1 0,1-1,16 18,-22-30,0 0,0 0,0-1,1 0,0 0,0-1,1 0,-1-1,1 1,0-2,0 1,1-1,-1-1,1 0,-1 0,18 1,-6-3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37.5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0 305,'4'-4,"6"-1,9-1,14-2,14-5,19-8,20-5,16-2,15 0,13 0,-3 1,-7 5,-16 2,-16 0,-20 4,-17 4,-17 1,-14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27.2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399 1,'2'2,"1"0,-1 0,0 1,1-1,-1 1,0-1,0 1,-1 0,1 0,-1 0,1 0,-1 0,0 0,1 4,-2-6,3 7,-1-1,0 1,-1 0,0-1,0 1,0 0,-1 0,-1 0,1 0,-1 0,0-1,-1 1,0 0,0-1,-1 1,0-1,0 0,-1 0,0 0,-5 7,-10 13,-2-1,-1-1,-38 35,13-15,17-13,1 2,1 0,2 2,-30 55,45-71,1 1,2 0,0 0,1 0,1 1,1 0,1 0,1 1,1-1,1 35,2-49,1 0,-1-1,1 0,1 1,-1-1,1 0,1 0,-1 0,1-1,0 1,1-1,0 0,0 0,0-1,0 1,1-1,0 0,0-1,0 1,1-1,0 0,-1-1,1 0,12 4,-11-4,1 0,0 0,0-1,0 0,0 0,0-1,0-1,1 1,-1-2,0 1,0-1,0 0,0-1,0 0,0-1,0 0,0 0,-1-1,0 0,11-6,-14 4,1 1,-1-1,0 0,-1-1,1 1,-1-1,0 0,-1 0,0 0,0 0,0-1,-1 1,0-1,-1 1,0-1,1-14,0-15,-2 1,-6-44,5 71,-6-62,-33-134,29 164,-3 0,-1 0,-2 1,-31-53,100 190,48 131,54 108,-110-268,-30-49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38.0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0,'99'96,"446"471,-517-532,-1 1,-2 1,-2 1,20 44,-36-65,0 0,-1 0,-1 1,0-1,-2 1,0 0,-1 0,0 1,-2-1,0 0,-1 0,-7 34,-15 23,-3 0,-4-2,-43 79,66-138,-26 53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38.46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1,'9'0,"6"0,9 4,13 1,13 1,14-2,21-1,18-1,15-2,5-3,-19-3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39.3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12 42,'-1'0,"0"1,1-1,-1 1,0-1,0 1,1 0,-1-1,1 1,-1-1,0 1,1 0,-1 0,1-1,0 1,-1 0,1 0,0 0,-1 0,1-1,0 1,0 0,0 0,0 0,0 0,0 0,0 0,0-1,0 1,0 0,0 0,0 0,1 0,-1 0,0-1,1 1,-1 0,0 0,1-1,-1 1,1 0,0 0,-1-1,1 1,-1-1,1 1,0 0,0-1,-1 1,1-1,0 0,0 1,-1-1,1 0,0 1,0-1,0 0,0 0,0 0,-1 0,1 0,1 0,7 2,0 0,0-1,0 0,15-1,149-9,179-18,-308 21,0-1,75-24,-105 26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41.7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910 640,'11'-167,"0"31,-10 105,-2-1,-1 0,-10-57,10 80,1 1,-2-1,1 1,-1 0,0 0,-1 0,0 0,0 1,-1-1,0 1,0 0,-1 1,0-1,0 1,0 0,-1 1,1-1,-2 1,-8-4,13 7,-1 1,1 0,-1 0,0 0,0 0,0 1,1-1,-1 1,0 0,0 0,0 1,0-1,1 1,-1 0,0 0,0 0,1 0,-1 1,1 0,-1-1,1 1,0 0,0 1,0-1,0 0,0 1,0 0,1 0,-1 0,-3 5,-2 4,-1 0,2 1,0 0,0 0,2 1,-1-1,-2 16,-3 15,3 1,1 0,3 0,1 0,3 0,1 1,3-1,14 73,2-34,4-1,4-1,59 125,-47-126,-3-7,39 115,-68-165,-1 1,-1-1,-2 1,0 1,-2-1,0 1,-2-1,-1 1,-5 28,-4-8,-3 0,-1-1,-3-1,-1 0,-2-1,-27 41,-20 22,-85 101,85-120,-4-4,-4-3,-3-3,-105 80,178-154,-52 35,54-37,0 1,0-1,0 1,0-1,0 0,0 0,0 0,0-1,0 1,-1-1,1 0,0 0,-1 0,1 0,0 0,0-1,-4 0,6 0,-1 0,0 0,1 0,-1-1,1 1,0 0,-1 0,1-1,0 1,0-1,0 1,0-1,0 0,0 1,1-1,-1 0,0 0,1 1,-1-1,1 0,0 0,0 0,0 0,0 0,0 1,0-1,0 0,0 0,1 0,-1 0,1 1,-1-1,2-3,2-5,-1 1,1-1,1 1,9-16,3 2,1 1,1 0,1 1,0 1,46-33,-61 50,-1 0,1 0,-1 1,1 0,0-1,0 2,0-1,0 1,0-1,0 2,1-1,-1 0,0 1,0 0,1 0,-1 1,0-1,0 1,1 0,-1 1,0-1,0 1,0 0,-1 0,1 1,0-1,-1 1,1 0,4 4,10 10,-1 0,-1 1,0 1,24 36,-35-47,47 68,-4 2,-4 3,-3 1,-3 2,-5 2,36 131,-42-101,-6 2,-4 0,-6 1,-4 187,-54 431,9-218,-3 1824,40-2248,5 0,4-1,4 1,36 134,-35-181,3 0,1 0,3-2,2-1,1 0,3-2,2-1,1-1,2-2,37 36,-17-28,2-1,1-4,3-1,1-4,2-2,75 32,-109-54,-9-2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43.0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431 1,'-5'1,"-1"1,0 0,1 0,-1 1,1 0,0 0,0 0,0 0,0 1,1 0,-1 0,1 0,0 0,-4 6,2-3,-26 28,2 2,1 1,2 1,-31 60,21-23,-45 129,70-172,2 0,1 0,2 1,1 0,2 1,0 35,5-56,-1 0,2 0,0-1,1 1,0-1,1 1,0-1,1 0,1-1,0 1,0-1,1 0,1-1,0 1,1-2,0 1,20 17,-6-10,0-2,2 0,0-1,1-1,0-2,1 0,56 15,-32-15,1-2,0-2,82 2,-126-10,-1 0,0 0,1 0,-1-1,0 0,0-1,0 0,0 0,0 0,0-1,-1 0,1 0,8-6,-8 3,0-1,0 1,-1-1,0-1,0 1,-1-1,0 0,0 0,7-17,2-12,-1 0,-2 0,-1-1,6-56,5-156,-21 249,3-35,-2-1,-2 0,-1 0,-8-41,7 68,1 1,-1-1,-1 1,0 0,0-1,0 2,-1-1,-11-14,11 18,1 0,-1 1,0-1,-1 1,1 0,-1 0,1 1,-1 0,0 0,0 0,-1 1,1 0,-1 0,-9-2,-71-1,76 6,-1 0,0-1,0-1,0 0,0-1,1 0,-1-1,1 0,-1-1,-19-10,13 2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44.3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0 172,'17'-14,"0"0,1 1,0 1,0 0,2 2,-1 0,1 1,33-9,-1 2,1 3,68-7,-87 15,-1 2,1 1,-1 1,56 7,-76-4,0 1,-1 0,1 1,-1 0,0 1,0 0,-1 1,0 0,0 1,0 1,-1-1,0 1,0 1,-1 0,10 11,-6-2,-1 0,-1 0,0 1,-2 0,0 1,-1 0,-1 1,0-1,-2 1,5 39,-7-29,-1 0,-2 0,-1 0,-1 1,-2-1,-13 55,-1-27,-3-1,-35 70,-69 105,77-148,-5-6,23-37,36-41,1 0,0-1,0 0,-1-1,15-2,270-36,-130 19,25-2,271 2,-431 21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46.5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792 0,'-17'1,"1"1,-1 0,1 1,0 1,0 1,0 0,1 1,-21 11,1 2,1 2,-44 34,38-22,1 3,2 1,2 1,1 3,2 0,2 2,2 1,-37 80,39-66,2 0,4 1,2 2,2 0,3 0,-8 121,20-173,0 0,1-1,0 1,1 0,0-1,0 1,1-1,0 1,6 13,-6-19,0 0,0-1,0 1,1 0,-1-1,1 1,-1-1,1 0,0 0,0 0,0 0,0 0,1-1,-1 1,0-1,1 0,-1 0,1 0,-1 0,1-1,-1 0,1 1,-1-1,1 0,6-2,20 0,-1-2,1 0,54-18,82-40,-108 39,12-4,244-102,-240 95,-2-4,78-54,-139 85,-1 0,0-1,0 0,-1-1,0 0,0 0,-1-1,0 0,-1 0,0-1,-1 0,0 0,-1-1,0 0,-1 0,0 0,0 0,-2 0,0-1,0 1,-1-1,0 0,-1 1,-1-1,0 0,-1 1,-5-22,2 12,-2 0,0 0,-2 0,0 1,-1 1,-1-1,-17-21,20 31,-1-1,0 1,-1 1,0 0,-1 0,0 1,0 0,-1 1,0 1,-1 0,0 0,-22-7,23 9,0-1,1 1,0-2,0 1,1-2,-1 1,2-2,-1 1,1-1,0 0,-14-21,11 14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49.6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0,'3'35,"1"0,2 0,1-1,16 45,3 16,22 109,72 376,-60-189,-59-376,2-1,0 0,1 0,0 0,10 20,-12-30,0-1,1 0,-1 1,1-1,-1 0,1 0,0 0,0-1,0 1,1-1,-1 0,1 0,-1 0,1 0,0 0,-1-1,1 0,0 0,0 0,0 0,0 0,0-1,0 0,5 0,10-1,1 0,-1-2,1-1,-1 0,0-1,0-1,18-9,125-67,-132 66,-13 7,-1-1,0-1,27-23,-23 14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50.4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0 307,'4'-1,"0"1,0-1,0 0,0-1,0 1,0-1,-1 1,7-5,13-4,-5 3,117-40,149-32,-131 45,79-15,-65 29,-132 15,-24 4,-1-1,0 0,0 0,0-1,0 0,0 0,0-1,14-9,-11 5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51.4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521 1,'-89'190,"38"-76,-79 127,114-217,-1 0,-2 0,0-2,-1-1,-1 0,-1-1,-1-2,-42 27,63-44,1 0,-1 0,0 0,0 0,0 1,1-1,-1 1,0-1,1 1,0 0,-1-1,1 1,0 0,0 0,0 0,0 0,0 0,0 0,1 0,-1 2,1-2,0 1,0-1,1 0,-1 0,1 0,-1 0,1 0,0-1,0 1,0 0,0 0,0 0,0-1,0 1,1 0,-1-1,3 2,8 7,0 0,1-2,0 1,23 9,-21-10,149 76,228 132,199 225,-573-427,23 20,1-2,70 40,-91-61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28.1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1,'6'7,"-1"1,0 0,0 1,0-1,-1 1,-1 0,1 0,-2 0,4 14,2 7,170 728,-135-544,189 1015,-229-1212,9 36,-12-54,0 1,0 0,0 0,0-1,0 1,0 0,0 0,0-1,0 1,0 0,0 0,0-1,0 1,0 0,1 0,-1 0,0-1,0 1,0 0,0 0,1 0,-1-1,0 1,0 0,0 0,1 0,-1 0,0 0,0-1,1 1,-1 0,0 0,0 0,1 0,-1 0,0 0,0 0,1 0,-1 0,0 0,0 0,1 0,-1 0,0 0,0 0,1 0,-1 0,0 0,0 1,0-1,1 0,-1 0,0 0,0 0,1 0,-1 1,0-1,0 0,0 0,0 0,1 1,-1-1,0 0,0 0,0 1,0-1,8-25,-8 24,48-299,-25 132,7-18,33-219,-61 388,14-79,-14 87,1 0,0 1,0 0,1-1,0 1,1 0,-1 1,9-11,-13 17,1 1,-1-1,1 0,0 0,-1 1,1-1,-1 0,1 1,0-1,0 1,-1-1,1 1,0-1,0 1,0-1,0 1,-1 0,1 0,0-1,0 1,0 0,0 0,0 0,0 0,0 0,0 0,0 0,0 0,-1 0,1 1,0-1,0 0,1 1,0 1,0 0,0 0,0 0,0 0,0 0,0 0,-1 1,1-1,-1 1,0-1,2 4,3 11,-1 0,6 29,41 376,-36 4,-15-407,1 21,-1-18,0-1,-1 0,-1 0,-6 31,6-46,0-1,-1 0,1 0,-1 0,0 0,-1-1,1 1,-1-1,0 1,0-1,-1 0,1 0,-1 0,0-1,0 1,0-1,0 0,-1 0,1 0,-1-1,0 0,-9 4,-4-1,0-1,0-1,-1-1,1 0,-24-2,20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52.5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172 123,'-19'22,"1"0,2 1,0 0,1 1,2 1,0 0,2 1,1 1,0-1,3 1,0 1,1 0,-3 55,8-59,0 1,2-1,1 1,0-1,2 1,1-1,1 0,1-1,1 0,1 0,1 0,1-1,1-1,1 0,0-1,23 26,-30-40,0 0,1-1,-1 1,1-2,0 1,0-1,1 0,-1 0,1-1,0 0,0-1,0 1,0-1,0-1,0 0,1 0,-1-1,0 1,1-2,-1 1,0-1,1-1,14-4,-6 1,0-1,-1-1,0-1,0 0,-1 0,0-2,0 0,-1-1,-1 0,17-18,-6 7,-20 19,-1 1,0 0,0-1,0 0,-1 0,1 0,-1 0,0 0,1 0,-1 0,-1-1,1 1,0-1,-1 0,0 1,0-1,1-7,1-17,-2 0,-2 0,0 0,-2 0,-1 1,-1-1,-1 1,-2 0,-11-29,0 11,-1 1,-3 0,-1 2,-42-56,49 76,-1 0,-1 2,0 0,-2 0,0 2,-2 1,0 1,0 0,-1 2,-29-12,14 16,22 8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55.6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663 0,'-39'35,"-82"58,104-82,-48 36,-72 67,110-88,1 1,2 1,1 2,-37 60,38-52,3 0,1 2,2 0,-15 57,25-75,2 1,1-1,0 1,2-1,1 1,0-1,2 1,1 0,0-1,8 25,-6-33,1-1,0 0,1-1,1 1,0-1,0-1,2 1,-1-1,1-1,0 0,1-1,1 0,-1 0,1-1,16 8,13 6,1-3,1-1,65 19,25-3,3-6,0-6,178 7,-296-28,-1 0,1-1,-1-1,1 0,27-7,-42 7,1 0,-1 0,1-1,-1 1,1-1,-1 0,0 0,0 0,0 0,0-1,0 1,0-1,-1 0,1 1,-1-1,0 0,0-1,0 1,0 0,-1-1,1 1,-1 0,0-1,0 0,0 1,0-1,-1 0,1 1,-1-1,0 0,-1-7,-6-53,-3 1,-26-95,27 124,-2-10,-13-56,-4 1,-72-169,93 254,-1 1,0 1,-1-1,0 1,-14-13,17 19,0-1,-1 2,0-1,0 1,0 0,-1 1,0-1,1 2,-2-1,-11-3,2 4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58.50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455 0,'1'0,"12"4,-16 18,-10 18,-2 0,-2-1,-25 44,0 0,-277 559,316-636,0 1,0-1,1 1,0-1,-2 14,4-19,-1 0,1 0,0 0,0 0,0 0,1 0,-1 0,0 0,0 0,1 0,-1 0,0 0,1 0,-1 0,1 0,-1-1,1 1,-1 0,1 0,0 0,-1-1,1 1,0 0,0-1,0 1,-1-1,1 1,0-1,0 1,0-1,0 1,0-1,0 0,0 0,0 1,0-1,0 0,0 0,0 0,0 0,0 0,0 0,0-1,0 1,0 0,0 0,0-1,1 0,25-4,0 1,0 2,1 0,-1 2,0 1,0 1,30 6,-13 2,1 3,-1 2,-1 1,-1 2,-1 3,0 1,-1 1,-2 3,-1 1,-1 2,-1 1,31 35,-57-55,-1 1,1 0,-2 1,12 24,-11-15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59.03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0,'4'0,"5"0,6 9,9 14,3 12,7 9,5 9,4 8,0 1,0 0,-3-3,0-4,-7-6,0-8,-2-6,-2-10,-6-9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6:59.6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0,'2'22,"2"-1,0 0,1 0,1-1,1 0,1 0,13 24,-3-5,112 279,68 154,-195-466,51 101,-47-96,0 0,1 0,0 0,0-1,1 0,18 14,-18-19,0 0,1-1,-1 0,1-1,0 0,0 0,0-1,1 0,-1-1,0 0,0-1,15-1,0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7:00.3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98,'18'-1,"-1"-1,1-1,-1 0,27-10,41-8,5 10,139-24,-182 28,-27 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7:01.17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699 1,'-22'24,"2"1,1 1,1 1,-16 31,-3 4,-180 266,142-224,-95 100,137-175,26-24,1 0,0 1,0 0,0 0,1 0,0 0,-7 11,12-16,0 0,-1 0,1 0,0 0,0 0,0 0,0-1,0 1,0 0,0 0,0 0,1 0,-1 0,0 0,1-1,-1 1,0 0,1 0,-1 0,1-1,-1 1,1 0,-1 0,1-1,-1 1,1-1,0 1,0 0,-1-1,1 1,0-1,0 0,-1 1,1-1,0 1,0-1,0 0,0 0,0 0,0 1,50 9,-31-7,66 24,0 3,99 50,151 106,-246-133,106 72,-179-111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7:01.7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0,'6'2,"1"0,-1 0,0 0,0 1,0 0,-1 0,1 1,7 6,1-1,519 303,-39-63,-481-242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7:02.9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0 267,'5'-2,"0"1,-1-1,1 0,-1-1,0 1,0-1,0 0,7-6,-2 2,39-28,-3 2,1 1,1 3,53-24,-79 43,0 2,0 0,1 2,0 0,1 2,44-4,-53 8,0 0,0 2,0-1,0 2,-1 0,1 0,-1 2,1-1,-1 2,-1 0,1 0,17 13,11 13,-1 1,-1 2,-3 1,0 2,-3 2,-1 1,-2 1,-2 2,-2 1,-2 1,-2 1,-2 0,-2 2,16 68,-30-96,0 1,-1 0,-1 1,-1-1,-4 43,0-50,0-1,0 1,-1-1,-1 0,-1 0,0 0,0-1,-2 0,-14 21,-9 4,0-1,-2-2,-2-2,-76 57,49-47,-2-4,-102 48,126-73,34-13,0 1,0 0,-1 0,1 0,0 1,1 0,-1 0,0 1,-6 5,11-9,1 1,-1-1,1 0,0 0,0 1,-1-1,1 0,0 1,-1-1,1 0,0 1,0-1,0 1,-1-1,1 0,0 1,0-1,0 1,0-1,0 1,0-1,0 0,0 1,0-1,0 1,0-1,0 1,0-1,0 0,0 1,0-1,1 1,-1-1,0 0,0 1,0-1,1 1,-1-1,0 0,0 0,1 1,-1-1,0 0,1 1,-1-1,0 0,1 0,-1 1,1-1,-1 0,0 0,1 0,-1 0,1 0,-1 0,1 1,-1-1,0 0,1 0,-1 0,1 0,-1-1,1 1,-1 0,1 0,31 0,87-18,-69 9,67-3,442 10,-279 4,-256-2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7:05.0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5,'0'0,"0"0,0 0,0 0,0-1,0 1,0 0,0 0,0-1,0 1,1 0,-1 0,0 0,0 0,0-1,0 1,0 0,1 0,-1 0,0 0,0 0,0-1,1 1,-1 0,0 0,0 0,0 0,1 0,-1 0,0 0,0 0,0 0,1 0,-1 0,0 0,0 0,1 0,-1 0,0 0,0 0,0 0,1 0,-1 0,0 0,0 0,0 1,1-1,-1 0,0 0,0 0,0 0,1 0,-1 1,0-1,0 0,0 0,0 0,0 0,0 1,1-1,-1 0,0 0,0 0,0 1,0-1,0 0,0 0,0 1,13 14,22 47,-4 0,32 88,-46-108,-2-5,185 437,-137-342,121 187,-171-300,0 0,2-1,0 0,1-1,1-1,24 18,-30-26,1-1,0 0,0 0,1-1,0-1,0 0,0-1,1-1,-1 0,1 0,22 0,32-3,-1-3,82-15,-115 14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29.0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0,'2'1,"1"-1,0 1,0 0,0 0,-1 0,1 0,0 0,-1 0,1 1,-1-1,1 1,-1 0,0 0,0 0,0 0,0 0,0 0,0 1,0-1,1 4,30 59,-28-53,56 147,67 276,-85-269,-6-29,60 208,-65-248,65 136,-93-226,-1 0,2 0,-1 0,1 0,5 5,-9-11,0 0,0 0,0 0,0 0,0 0,0 0,0 0,0 0,0-1,0 1,1-1,-1 1,0-1,1 1,-1-1,0 0,1 1,-1-1,0 0,1 0,-1 0,1 0,-1 0,0 0,1-1,-1 1,0 0,1-1,-1 1,0-1,0 1,1-1,-1 0,2-1,10-10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7:05.6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0 343,'1'-3,"-1"0,1 0,0 0,0 0,0 1,0-1,0 0,1 1,-1-1,1 0,0 1,0 0,0-1,0 1,0 0,0 0,0 0,1 1,-1-1,1 0,0 1,4-2,10-6,2 1,25-7,-16 6,629-199,-614 196,86-13,-110 24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7:06.5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1,'55'0,"822"25,-766-18,-58-6,0 3,-1 1,0 4,73 20,-124-29,1 1,-1-1,1 0,-1 1,1-1,-1 1,1 0,-1 0,0-1,1 1,-1 0,0 0,0 0,0 0,0 0,1 0,-2 1,1-1,0 0,0 1,0-1,0 0,-1 1,1-1,-1 1,1-1,-1 1,0-1,1 3,-2 0,0 1,0-1,-1 1,1-1,-1 0,0 1,-1-1,-2 5,-3 5,-259 599,134-282,122-300,9-24,0-1,0 1,-1 0,0-1,0 1,-1-1,0 0,0 0,-5 6,-3-4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7:07.8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594 292,'-1'4,"0"-1,-1 1,1-1,-1 1,0-1,0 0,-1 1,1-1,-1 0,1 0,-1-1,-5 5,-4 5,-18 22,-1-2,-2-1,-1-2,-42 28,60-46,0-1,0-1,-1 0,-1-2,1 0,-1 0,0-2,-1 0,1-1,-1-1,0-1,-25 0,41-2,-1 0,0-1,0 1,1-1,-1 0,1 0,-1 0,1-1,-1 1,1-1,-1 0,1 0,0 0,0 0,0 0,0-1,1 0,-1 1,1-1,-1 0,1 0,0 0,0 0,0-1,1 1,-1-1,1 1,0-1,0 1,-2-8,1-8,0-1,1 1,0 0,5-35,-3 37,1 0,1 0,0 0,2 0,0 0,0 1,1-1,2 1,-1 1,2 0,0 0,0 0,2 1,0 1,0 0,1 0,1 1,0 1,1 0,0 1,27-16,-20 15,1 0,0 2,1 0,-1 1,2 1,-1 2,1 0,-1 2,1 0,1 1,-1 2,0 1,0 0,35 8,-33-3,1 2,-1 1,-1 1,0 1,0 1,-1 1,-1 1,26 21,-20-12,-2 2,-1 0,-1 2,-1 1,32 49,-26-28,-3 1,-1 2,-3 0,-3 1,-1 1,-3 1,16 103,-26-115,-1 0,-3 0,-1 0,-2 1,-2-1,-9 43,8-73,0 0,-1 0,-1 0,0-1,0 0,-1 0,-1-1,-13 17,-86 80,47-50,-70 80,-188 183,307-310,-2-1,0 0,0-1,-1 0,0-1,-23 10,34-16,-1-1,0 0,0 1,0-1,0-1,0 1,0-1,0 1,0-1,0 0,0-1,0 1,0-1,0 0,0 0,0 0,0 0,1-1,-1 1,0-1,1 0,-1 0,1 0,0-1,-1 1,1-1,0 0,1 0,-1 0,-4-6,1-1,0 0,1 0,1-1,0 1,0-1,1 0,0 0,1 0,-2-21,2-12,4-54,0 35,0-41,17-123,-18 222,0 0,0 1,1-1,0 1,-1-1,1 1,1 0,-1-1,0 1,1 0,0 1,0-1,0 0,1 1,-1 0,1 0,0 0,0 0,0 0,0 1,0 0,0 0,1 0,-1 0,1 1,0 0,-1 0,1 0,6 0,15-2,1 2,-1 1,1 1,31 6,-24-4,580 89,-240-30,-287-52,1-4,93-5,-157-2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1:26.5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1516,'442'-29,"-277"8,313-37,-9 47,-86 7,-220-16,-110 11,1 2,63 1,181 28,10-1,-189-19,463 30,-341 2,576 48,-552-74,-95 0,332-27,400-109,-613 105,-3 0,11-14,343 3,-610 32,0-2,0-1,0-1,0-1,44-18,41-10,41 2,174-12,166 10,-367 28,144-6,395-38,-566 36,77-13,219-5,687-17,-480-18,-208 20,345-6,39 2,-360 20,-75 14,99-8,272-44,-556 58,1 8,169 18,-321-14,352-7,-143-2,197 20,-13 1,-305-15,-1-3,108-22,-176 21,-1-1,43-20,-42 16,1 1,34-7,173-23,2 10,430 1,94 15,-459 7,-173-1,179-36,-193 25,33-8,-75 12,0 3,115-4,-120 17,272-11,-124 3,-54 5,58-21,-191 19,52-13,-55 10,0 2,46-5,101-14,-123 15,0 3,59-2,-21 10,-64-1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1:31.7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1247 6101,'1'-141,"-6"0,-42-244,-18 29,-55-233,-10 158,46 103,69 249,3-1,-1-96,-11-110,0-25,22 278,-1 1,-2-1,-10-35,7 35,2-1,-5-59,-15-201,9 152,13 106,-2 0,-2 1,-1 0,-1 0,-3 1,0 0,-2 1,-1 1,-41-59,53 84,0 0,0-1,1 1,0-1,0 0,1 0,-1 0,2 0,-1-1,1-11,0-15,4-43,0 20,0 14,2 0,18-72,-3 20,-14 63,1-3,-2-1,1-49,-6 85,2-52,-3 1,-2-1,-3 1,-18-82,16 102,3-1,0 0,0-50,-4-42,6 101,2 17,1 0,-1 0,0 0,0 0,-1 1,0-1,0 0,-1 1,0-1,0 1,-5-8,7 13,0 1,1-1,-1 1,0 0,0-1,0 1,0 0,0 0,1-1,-1 1,0 0,0 0,0 0,0 0,0 0,0 0,0 0,0 0,0 1,1-1,-1 0,0 0,0 1,0-1,0 1,1-1,-1 1,0-1,0 1,1-1,-1 1,0 0,1-1,-1 1,1 0,-1-1,1 1,-1 0,1 0,-1 0,1 1,-25 37,25-38,-131 302,87-193,-115 306,158-414,0 0,1 0,-1-1,0 1,0 0,0 0,0 0,0-1,0 1,0 0,-1-1,1 1,-3 1,3-3,1 0,-1 0,1 0,-1-1,1 1,0 0,-1 0,1-1,-1 1,1 0,-1-1,1 1,0 0,-1-1,1 1,0 0,0-1,-1 1,1-1,0 1,0-1,-1 1,1-1,0 1,0-1,0 1,0-1,0 1,0-1,0 1,0-1,0 0,-3-63,8-17,4 1,3 0,34-121,-29 147,2 1,2 1,3 0,1 2,64-91,-74 120,-9 11,1 1,0 0,0 0,14-12,-19 19,1 0,-1 1,0-1,1 1,0-1,-1 1,1 0,0 0,-1 0,1 1,0-1,0 0,0 1,0 0,0 0,-1 0,1 0,0 0,0 0,0 1,0 0,5 1,20 10,-1 2,0 1,32 23,3 1,151 67,-121-64,-77-34,1 1,-1 0,0 1,-1 1,0 0,15 16,-28-26,0 0,0 1,0-1,0 0,0 0,-1 1,1-1,0 0,-1 1,1-1,-1 1,0-1,1 1,-1-1,0 1,0-1,0 1,0-1,0 1,0-1,0 1,-1-1,0 3,0-1,-1 0,1 0,-1 0,0-1,0 1,0 0,0-1,-1 1,1-1,-4 3,-6 4,-1-1,0 0,-23 9,5-5,0-2,-1-1,0-1,-37 3,-59 14,89-18,1-1,-1-2,0-1,-68-6,27 2,60 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1:33.7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640 97,'-4'-7,"-1"0,1 1,-1-1,0 1,0 0,-1 1,0-1,0 1,0 0,-1 0,1 1,-1 0,0 0,0 1,-1 0,1 0,-1 0,1 1,-1 1,0-1,0 1,0 0,0 1,0 0,0 0,0 1,1 0,-1 0,0 0,0 1,1 1,-1-1,1 1,-1 1,1-1,0 1,-8 6,-20 15,2 1,0 2,2 1,1 1,2 1,-37 53,50-61,0 0,2 1,1 1,1 1,1-1,1 1,1 1,1 0,2 0,-4 54,9-64,0 0,1 0,1 0,0 0,1-1,1 1,1-1,0 0,1 0,1 0,1-1,0 0,0-1,2 1,0-2,0 1,1-2,1 1,0-1,1-1,0 0,1-1,0-1,0 0,1-1,0 0,1-1,27 8,-11-5,2 2,1-2,0-1,44 4,-74-13,-1 0,0 0,1-1,-1 0,0 0,1 0,-1-1,0 1,0-1,0 0,0 0,0 0,-1-1,1 1,-1-1,1 0,-1 0,0 0,0 0,0-1,3-5,7-11,-1-1,19-42,-11 20,49-70,-39 66,37-75,-61 108,0 0,0-1,-2 0,0 0,0 0,-2-1,0 1,-1-1,0 1,-2-17,1 24,-1 0,0 0,-1 0,0 0,0 0,-1 0,0 0,-7-12,8 17,-1 0,1 0,-1 0,1 0,-1 1,0-1,0 1,0 0,0 0,-1 0,1 0,0 0,-1 1,0-1,1 1,-1 0,0 0,1 1,-1-1,-7 1,-37 0,26 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1:45.5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7351 75,'-103'0,"-184"-24,277 23,-107-19,-1 5,-131 1,199 17,-91 18,-27 3,-158 4,93 6,-23 2,201-30,1 3,-1 2,-68 24,24-7,-20-3,-179 15,83-14,29-8,133-16,0 2,1 3,0 2,-95 29,29 4,-227 50,178-58,-384 70,493-97,-114-3,-26 3,116 2,-1-5,0-2,-137-16,-49-10,191 18,-238 0,206 7,50 5,56-6,0 1,1 0,-1-1,1 2,0-1,-1 0,1 1,0 0,0-1,-1 1,2 0,-1 1,-5 4,62-20,-38 5,0 2,0-1,1 2,-1 0,1 1,0 1,30-3,410 8,-336 9,-90-6,-1-2,1-1,0-1,0-2,0-1,41-8,-10-3,2 3,107-5,132 16,-121 2,733-3,-854-3,106-19,-101 11,70-2,148 11,171-11,-313 1,315-39,-401 39,93-35,5-1,-83 27,130-57,-75 26,-81 38,1 2,0 2,88-7,-57 9,331-17,-171 17,298-1,-458 9,-399-1,-377 3,519 7,-267 49,299-40,-1-6,-187-9,-68 3,-67 6,156-8,175 7,-229 48,280-47,0-3,-104-4,72-2,61 2,1 2,-113 31,16-3,108-29,0-2,-61-2,71-4,-1 3,0 1,1 2,-59 14,-143 35,145-34,-104 34,-117 47,8-24,234-62,-87 7,90-14,-103 24,-15 15,135-32,0-3,0-2,-1-3,-96-1,146-5,1 0,-1 0,0-1,0 0,0 0,1 0,-1 0,1-1,-1 1,1-1,-1-1,-3-2,6 4,1 0,0 0,0-1,0 1,0 0,0-1,0 1,0-1,0 1,1-1,-1 1,0-1,1 0,0 1,-1-1,1 0,0 0,0 1,0-1,0 0,0 1,0-1,0 0,1 0,-1 1,1-1,-1 0,1 1,-1-1,1 1,0-1,0 1,0-1,0 1,0 0,2-3,7-9,0 1,1 0,0 0,1 1,0 0,26-16,91-46,-91 53,52-24,1 5,2 3,129-31,300-42,-476 101,566-90,-354 73,-141 17,38 9,5-1,-93-7,-1 4,1 3,0 2,67 12,-86-7,-35-6,1 1,-1 0,0 1,1 0,-1 1,19 9,1 0,1-1,0-2,0-2,1-1,69 5,-79-10,48 2,0-4,1-2,108-19,24-1,549-3,-421 13,-6 0,-125 15,-28 1,176-20,-304 9,-1-3,76-25,-114 32,8 0,0 0,0 0,1 2,-1 0,25 2,-30-1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1:56.9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0,'-10'169,"0"-34,4 79,10 1,8 0,48 246,-46-396,2-1,4 0,2-1,3-1,2-2,51 82,-47-94,3-1,2-2,2-1,1-2,3-1,1-3,79 55,19-5,-120-77,1-1,0 0,0-2,44 10,-44-13,-6 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1:59.3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10 130,'0'-26,"1"13,-1 0,0 0,-1 0,-1 0,0 0,-4-12,62 207,150 387,-134-399,-59-142,2-1,1 0,37 47,-43-65,-1 0,1 0,1 0,0-1,0-1,0 0,1 0,0-2,0 1,0-1,1-1,0 0,18 2,0-1,0-1,1-2,-1-2,48-4,-64 2,0 0,0 0,0-1,-1-1,1-1,-1 0,0-1,16-9,-15 4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1:59.9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0 241,'15'-2,"0"0,0-1,-1-1,1 0,15-7,1-1,274-108,-128 46,-154 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30.1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1204,'25'-1,"0"-1,0-1,-1-2,0 0,0-2,0 0,-1-2,0 0,0-2,39-25,-44 25,-1-1,0-1,-1-1,0-1,-1 0,-1 0,0-2,-1 0,-1 0,-1-1,0-1,15-38,-24 51,0 0,0 1,-1-1,0 0,0 0,-1 0,0 0,0 0,0 0,0 0,-1 0,0 0,-1 0,1 0,-1 1,0-1,-1 0,1 1,-1 0,0 0,0-1,-1 2,-6-9,2 5,-1 0,0 0,-1 1,1 1,-1-1,0 1,-1 1,1 0,-1 1,0 0,-17-4,21 7,0 0,0 0,0 0,-1 1,1 0,0 1,0 0,0 0,-1 0,1 1,0 0,1 0,-1 1,0 0,1 0,-1 0,1 1,0 0,0 0,1 1,-1 0,1 0,-9 11,-7 9,2 2,1 0,-29 59,32-57,-80 166,82-164,2 0,2 0,0 1,-6 54,14-80,1 0,0 1,0-1,0 0,1 1,0-1,0 0,1 0,0 0,0 0,0 0,1 0,0 0,0-1,4 7,-1-5,1 1,-1-2,1 1,1-1,-1 0,1-1,0 0,0 0,11 5,10 1,0-1,1-1,0-2,0 0,40 2,-26-6,0-2,0-2,0-2,78-14,-48 1,139-51,-184 56,0-2,-1 0,-1-2,0-1,-1-1,-1-1,0-1,-2-2,0 0,-1-1,-1-2,-2 0,0-1,-1 0,-2-2,-1 0,18-44,-14 22,-2 0,-3 0,-1-1,-3-1,-2 0,-2-1,-3 1,-2-1,-9-89,5 122,-1 0,-1 1,-1-1,0 1,-1 0,-1 0,-1 1,-1 0,0 0,-1 1,-1 1,0 0,-1 1,-1 0,0 0,-1 2,-30-21,19 17,-1 1,-1 1,-1 1,0 2,0 1,-1 1,0 1,-1 2,1 1,-47-1,71 5,0 1,-1 0,1 1,0-1,-1 1,1 0,-11 4,15-4,0 0,0 0,1 0,-1 0,0 0,1 1,-1-1,1 1,0-1,-1 1,1-1,0 1,0-1,0 1,0 0,0 0,0 0,1 0,-1-1,0 1,1 0,0 0,-1 0,1 0,0 0,0 0,0 0,1 3,0 6,1 0,1 0,0-1,0 1,1-1,0 0,1 0,0 0,0 0,11 13,11 11,39 41,-65-74,447 427,-217-216,-182-164,-1 2,-3 2,-2 2,69 114,-95-139,-2 1,-1 1,-1 0,-2 1,-1 1,-1-1,-2 1,-1 1,-2-1,-1 1,-2 0,-3 35,2-65,-1-1,1 1,0 0,-1-1,0 1,0-1,0 0,0 1,-1-1,1 0,-1 0,0 0,0 0,0 0,0 0,0 0,-1-1,1 1,-1-1,-5 4,0-2,-1-1,1 0,-1 0,1-1,-1 0,-16 0,8 1,-118 20,-45 7,-367 30,411-44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2:00.5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1,'5'1,"-1"0,1 0,0 0,-1 1,1-1,-1 1,0 1,0-1,5 3,10 6,121 61,-3 7,141 106,-35-21,-240-162,0 0,1 0,-1 0,1 0,-1 0,1-1,-1 0,1 0,0 0,6 1,-9-2,0-1,0 1,1 0,-1-1,0 1,0-1,0 0,0 1,0-1,0 0,0 0,0 1,0-1,0 0,0 0,0 0,0 0,-1 0,1 0,0-1,-1 1,1 0,-1 0,1 0,-1-1,0 1,0 0,1 0,-1-1,0 1,0 0,0 0,0-3,4-63,-8-122,-1 70,4 50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2:02.4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464 1195,'-54'-10,"10"1,28 8,-13-3,0 2,0 1,-55 5,77-3,-1 0,0 1,1 0,0 0,-1 1,1 0,0 0,0 1,1 0,-1 0,1 0,0 1,0 0,0 0,1 1,0-1,0 1,0 0,-6 11,4-4,1-1,0 1,0 0,2 0,0 0,0 0,-2 18,6-26,-1 0,1 0,0 0,0 0,1 0,-1 0,1 0,0 0,1 0,-1 0,1-1,0 1,0-1,0 1,1-1,0 0,0 0,0 0,0 0,0 0,1-1,-1 0,7 5,8 2,1 0,-1-2,1 0,1-1,-1-1,1-1,0-1,1 0,-1-2,23 1,-41-3,1 0,-1 0,0 0,1 0,-1-1,1 1,-1-1,0 1,0-1,1 0,-1 0,0 0,0 0,0 0,0 0,0-1,0 1,0-1,0 1,-1-1,1 0,-1 0,1 0,-1 0,0 0,1 0,-1 0,0 0,0 0,-1-1,1 1,0 0,-1 0,1-1,-1 1,0-1,0-2,0-13,0 1,-1 0,-1 0,-5-22,2 12,-12-59,-29-87,-3-11,48 180,1 0,-1 0,0 0,1 0,0 0,0 0,1 0,-1 0,2-4,-2 7,0 0,0 1,0-1,1 1,-1-1,0 1,1-1,-1 1,0-1,1 1,-1-1,1 1,-1-1,1 1,-1-1,1 1,-1 0,1-1,-1 1,1 0,0 0,-1-1,2 1,-1 0,0 0,1 0,-1 0,1 0,-1 1,1-1,-1 0,0 1,1-1,-1 1,0 0,1-1,-1 1,2 1,40 29,43 41,8 5,-29-29,119 66,-159-100,0-2,1-1,1-1,0-1,0-2,1 0,0-2,41 3,-65-8,-1 0,1 0,-1 0,1-1,-1 1,1-1,-1 0,1 0,-1 0,0-1,1 1,-1-1,0 1,0-1,0 0,0 0,0-1,-1 1,1 0,-1-1,1 0,-1 0,0 1,0-1,0 0,-1-1,1 1,-1 0,1 0,-1-1,0 1,0-1,-1 1,1-1,-1 1,0-7,1-9,-1-1,-1 0,-1 1,-1-1,-7-26,-13-36,-3 0,-3 2,-54-101,-148-212,213 365,-64-92,71 106,-1 0,0 1,-1 0,0 1,-27-18,39 29,0 0,0 0,0 0,0 0,0 1,-1-1,1 0,0 1,-1-1,1 1,0-1,-1 1,1 0,-1-1,1 1,-1 0,1 0,0 0,-1 0,1 0,-1 1,1-1,-2 1,2 0,0 0,0 0,1 0,-1 0,0 0,1 0,-1 0,1 1,0-1,-1 0,1 0,0 1,0-1,0 0,0 0,0 1,0-1,0 0,0 0,1 2,2 11,0 0,1 0,8 18,15 27,2-1,3-2,55 75,136 147,-218-272,289 322,-228-262,3-3,133 93,-194-150,0-1,1 0,-1 0,1 0,0-2,0 1,15 3,-22-7,1 1,0-1,-1-1,1 1,-1 0,1-1,-1 1,1-1,0 0,-1 1,0-1,1-1,-1 1,0 0,1-1,-1 1,0-1,0 1,0-1,0 0,-1 0,1 0,0 0,-1 0,1 0,-1-1,0 1,0 0,0-1,0 1,0-1,0-2,7-18,-1 0,-1-1,-2 1,4-45,-5-102,-3 113,0 32,-6-153,4 157,-1-1,-1 1,0 0,-2 0,0 1,-10-21,67 136,-29-63,2 0,1-2,2-1,0-1,2-2,63 46,-90-71,0 1,-1-1,1 0,0 0,-1 0,1 0,0 0,0 0,0 0,0 0,0-1,0 1,0-1,0 0,0 1,0-1,0 0,0 0,0 0,0 0,0-1,0 1,0-1,0 1,0-1,0 0,0 1,0-1,0 0,3-3,-2 1,0-1,-1 0,1 0,-1 0,0-1,0 1,0 0,-1-1,0 1,1-1,-2 0,2-9,0-17,-2 0,-1 0,-1 0,-2 0,-1 0,-1 0,-2 1,-1 0,-1 1,-1 0,-2 0,-1 1,-1 1,-29-39,15 37,29 29,0 0,0 0,0 0,0 0,0 0,-1 0,1-1,0 1,0 0,0 0,0 0,0 0,0 0,-1 0,1 0,0 0,0 0,0 0,0-1,-1 1,1 0,0 0,0 0,0 0,0 0,0 0,-1 0,1 0,0 0,0 1,0-1,0 0,-1 0,1 0,0 0,0 0,0 0,0 0,0 0,-1 0,1 0,0 0,0 1,0-1,0 0,0 0,0 0,0 0,0 0,-1 0,1 1,0-1,0 0,8 21,46 70,4-3,76 87,-76-101,-37-46,8 10,60 62,-67-81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2:03.3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512 129,'0'-3,"1"1,-1-1,1 0,0 0,0 1,0-1,0 1,0-1,0 1,1-1,-1 1,4-4,-3 4,-1 1,1-1,-1 0,0 1,0-1,0 0,0 0,0 0,0 0,0 0,0 0,-1 0,1 0,-1 0,0 0,0-1,1 1,-1 0,-1 0,1 0,0 0,0 0,-1-1,1 1,-2-2,0 2,1-1,-1 0,-1 1,1-1,0 1,0 0,-1 0,0 0,1 0,-1 0,0 1,0-1,0 1,0 0,0 0,0 0,0 0,0 0,0 1,0-1,-6 1,-10-2,-1 2,-25 2,36-2,-8 2,0 1,1 0,-1 1,1 1,0 0,0 1,0 1,1 1,0 0,0 1,1 0,0 1,1 1,0 0,-15 18,14-14,2 0,0 1,0 1,1 0,2 0,-1 1,2 0,0 1,2 0,0 0,1 0,-5 39,9-49,1 1,0-1,0 0,1 1,1-1,-1 0,2 1,-1-1,1 0,0-1,1 1,0 0,1-1,-1 0,2 0,-1-1,1 1,8 7,-6-7,1 0,0-1,0 0,1-1,0 0,0-1,0 0,1 0,-1-1,1 0,0-1,0-1,0 1,20 0,46 5,-45-4,0-1,34-2,-59-2,-1-1,1 0,-1 0,1 0,-1-1,0 0,0 0,0-1,-1 0,1 0,-1 0,0-1,0 1,0-1,-1 0,0-1,0 1,0-1,4-7,5-9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2:04.4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19,'0'-4,"4"-1,6 0,5 0,4 7,3 1,2 10,1 10,5 5,-3 3,2 4,0 0,0-1,-5-7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2:04.8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2:05.6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1 126,'12'0,"-1"1,1 0,-1 1,1 1,-1-1,0 2,0 0,15 7,4 5,42 31,4 2,43 36,-118-85,-1 0,1 0,-1 1,1-1,-1 0,1 0,-1 0,1 1,-1-1,1 0,-1 0,1 0,-1 0,1 0,-1 0,1 0,-1 0,1 0,-1-1,1 1,-1 0,1 0,-1 0,1-1,-1 1,1 0,-1 0,1-1,-1 1,1 0,-1-1,1 0,7-20,-4-31,-4 47,-3-79,3-53,0 135,0 0,0 0,0 0,1 0,-1 0,1 0,-1-1,1 1,0 0,0 0,0 1,0-1,0 0,0 0,0 0,1 1,-1-1,1 0,-1 1,1 0,-1-1,4-1,-2 2,0 0,0 0,0 1,0-1,0 1,0-1,0 1,1 0,-1 0,0 1,0-1,0 1,6 1,4 2,0 2,0-1,0 1,-1 1,19 13,203 178,-191-159,-12-12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2:06.5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1,'7'8,"-1"1,0 0,0 0,8 20,3 2,293 433,-82-134,-198-280,-24-36,0-2,1 1,1-1,0 0,1 0,0-1,1 0,0-1,14 11,-23-21,0 1,0-1,-1 1,1-1,0 1,0-1,0 0,0 1,0-1,0 0,0 0,0 0,0 0,0 0,0 0,-1 0,1 0,0 0,0 0,0 0,0-1,0 1,0 0,0-1,0 1,-1-1,1 1,0-1,0 1,0-1,-1 1,1-1,0 0,-1 0,1 1,-1-1,1 0,-1 0,1 0,-1 1,1-1,-1 0,0 0,1 0,-1 0,0 0,0 0,0 0,0 0,0-1,5-57,-5 51,2-71,3 0,3 0,20-81,-24 141,0 1,0 0,1 0,1 1,15-32,-20 46,0 1,1-1,-1 1,1 0,-1 0,1 0,0 0,-1 0,1 0,0 0,1 1,-1-1,0 1,0-1,1 1,-1 0,0 0,1 0,-1 0,1 0,0 1,-1-1,1 1,-1-1,1 1,0 0,-1 0,1 0,0 1,-1-1,1 1,0-1,-1 1,1 0,-1 0,1 0,-1 0,0 1,1-1,-1 0,0 1,2 2,10 7,0 0,-1 1,-1 1,0 0,-1 0,0 2,-2-1,1 1,8 20,1 4,-3 0,20 70,-26-73,-2 1,-2 1,-1-1,0 53,-5-71,-1-1,-1 0,0 1,-2-1,0 0,-1-1,0 1,-2-1,0 0,-19 32,11-28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2:06.8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10,'-4'0,"-1"-4,0-2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2:07.3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0,'-3'41,"-1"-1,-17 70,1-5,-29 376,45-362,5 0,18 125,-13-196,2-1,2 0,18 52,-16-72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2:08.3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0 795,'3'0,"-1"1,1 0,-1-1,1 1,-1 0,1 0,-1 0,0 0,0 0,1 1,-1-1,0 1,0 0,0-1,-1 1,1 0,0 0,-1 0,1 0,1 4,28 54,-21-37,103 215,96 179,-208-416,12 22,28 37,-37-55,0 0,0-1,0 0,1 1,-1-2,1 1,0 0,0-1,1 0,-1 0,1-1,-1 1,11 2,-14-5,0 0,0 0,0 0,0 0,0-1,0 1,1-1,-1 1,0-1,0 0,0 1,0-1,-1 0,1 0,0-1,0 1,0 0,-1-1,1 1,-1-1,1 1,-1-1,0 0,1 1,-1-1,0 0,0 0,0 0,-1 0,1 0,0 0,-1 0,1-4,3-9,0-1,-2 1,2-22,-4 31,16-390,-5 69,-11 324,0 0,0 1,0-1,1 0,0 0,-1 0,1 1,0-1,0 0,0 1,1-1,2-4,-3 6,0 1,0-1,0 0,0 1,0-1,0 1,0 0,0-1,0 1,1 0,-1-1,0 1,0 0,0 0,1 0,-1 0,0 0,0 0,0 1,1-1,-1 0,0 0,0 1,0-1,0 1,0-1,0 1,0 0,0-1,2 2,173 109,31 18,-63-40,-143-88,0-1,0 1,0-1,-1 1,1-1,0 0,0 1,0-1,0 0,0 0,-1 1,1-1,0 0,0 0,0 0,0 0,0 0,0 0,0-1,0 1,0 0,0 0,-1-1,1 1,0 0,0-1,0 1,0-1,-1 1,1-1,0 0,1-1,-1 0,0-1,1 1,-1 0,0 0,-1-1,1 1,0-1,-1 1,1-1,-1-3,1-12,-1 1,-4-28,3 40,-28-222,-102-394,82 477,40 118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13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885 2602,'119'-105,"-27"27,-73 61,61-56,-3-3,102-129,-173 196,0-1,0 1,0-1,-1 0,-1 0,0-1,0 1,-1-1,-1 0,1 0,-2 0,0 0,0 0,-1 0,0 0,-1-1,0 1,-4-15,1 12,-1 1,0-1,-1 1,0 0,-1 0,-1 1,0 0,-1 0,0 1,-1 0,0 1,0 0,-20-14,8 8,0 2,-1 0,-1 2,0 0,-1 2,0 0,0 2,-1 1,-32-5,23 8,0 1,0 2,1 1,-1 2,0 1,-55 13,47-6,1 3,0 1,0 3,2 1,0 1,2 3,0 1,1 2,1 1,2 2,-50 52,51-40,2 1,2 1,2 1,2 1,1 2,3 0,2 2,2 0,2 1,-16 91,28-121,1-1,0 0,1 1,1-1,5 30,-4-41,0 0,1 0,0-1,0 1,1-1,0 1,0-1,1 0,-1 0,1-1,1 1,-1-1,1 0,0 0,0 0,0-1,11 7,2-1,1 0,0-2,0 0,1-2,0 0,1-1,36 4,155 2,-184-11,114-3,-1-6,217-41,271-100,-137-7,-426 130,0-3,-2-3,-2-2,-1-4,66-53,-105 74,0-2,-2-1,0-1,-1-1,-1 0,-1-1,-2-1,0 0,-1-1,9-29,-15 33,-1-1,-2 1,0-1,-2-1,0 1,-1 0,-2-1,0 1,-2 0,0-1,-2 1,0 0,-9-23,-1 6,-2 0,-2 1,-1 0,-2 2,-2 0,-1 2,-1 1,-3 0,0 2,-36-30,27 29,-1 2,-2 2,-1 1,-1 3,-1 1,-1 2,0 2,-74-22,84 33,0 2,0 1,0 2,-1 1,1 1,-1 3,-55 6,73-4,0-1,0 2,1 0,-1 1,1 1,1 1,-1 0,1 1,0 0,1 1,0 1,0 0,1 1,0 1,1 0,1 0,-13 19,20-26,0 0,1 1,0-1,0 1,0 0,1 0,0 0,0 0,0 0,1 1,0-1,0 1,1-1,-1 0,1 1,1-1,-1 1,1-1,1 0,-1 1,1-1,0 0,0 0,1 0,0 0,0 0,0-1,1 0,-1 1,1-1,1 0,-1-1,10 8,17 15,2-1,0-3,2 0,61 28,165 59,10-19,293 58,137 42,-655-176,91 35,-119-42,-1 1,0 1,0 0,-1 1,19 16,-32-24,1 1,-1-1,0 1,0 0,0 0,0 0,-1 0,1 0,-1 1,0-1,-1 1,1-1,-1 1,0 0,1 7,-2-4,0 0,0 0,-1-1,0 1,0 0,-1-1,0 1,-1-1,-2 7,-9 13,0-1,-2-1,-1 0,-20 23,26-35,-25 31,-1-3,-3 0,-1-3,-2-2,-73 48,106-76,-1-2,0 0,-1 0,1-1,-1 0,0-1,0 0,-1-1,1-1,-1 0,1 0,-15-1,19-2,-1 0,0 0,0-1,0 0,1-1,-1 0,1 0,0-1,0 0,0 0,1-1,-1 0,1 0,0-1,0 1,1-2,-12-13,5 2,1 0,0-1,1-1,2 0,0 0,0-1,2 0,1 0,1-1,0 0,2 0,-2-34,4 13,2 0,2-1,2 1,2 1,18-64,2 23,4 1,3 2,4 1,4 2,2 2,4 2,3 3,98-106,74-51,-99 105,111-142,-204 224,38-67,-61 92,0-1,0 0,-1-1,-2 0,1 0,-2 0,4-30,-8 41,0 0,0 0,-1 0,0 0,-1 0,1 0,-1 1,0-1,0 0,-1 1,0-1,0 1,0 0,0 0,-1 0,0 0,0 1,0 0,-1-1,1 1,-1 1,0-1,-8-3,-11-8,-2 2,1 1,-45-13,68 24,-23-8,0 1,-1 1,0 2,-1 0,1 2,-37-1,51 5,1-1,-1 2,1 0,-1 0,1 1,0 0,0 1,0 0,0 1,1 0,0 1,0 0,0 0,1 1,0 0,0 1,-9 10,9-6,0 0,0 0,1 1,1 0,0 1,1-1,0 1,1 0,1 1,0-1,-2 20,4-24,1 0,1 0,0 0,0 0,1 0,0 0,0 0,1 0,1-1,0 1,0-1,1 1,0-1,0 0,1-1,0 1,1-1,7 9,3-1,1 0,1-2,1 0,0 0,1-2,24 12,137 53,-148-64,153 56,2-8,317 59,-453-113,-38-7,0 2,0 0,0 0,0 1,-1 1,1 0,-1 1,0 0,0 1,13 9,-24-13,0 0,0 0,-1 0,1 1,-1-1,1 1,-1-1,0 1,0 0,0-1,0 1,0 0,0 0,-1-1,0 1,1 0,-1 0,0 0,-1 0,1 0,0 0,-1-1,1 1,-1 0,0 0,0 0,0-1,0 1,-3 3,-5 11,0 0,-1-1,-16 20,19-27,-105 144,-91 168,184-285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32.2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52,'0'-2,"0"0,1 0,-1 0,1 0,0 0,-1 0,1 1,0-1,0 0,0 1,1-1,-1 0,0 1,1-1,-1 1,1 0,-1 0,1-1,-1 1,1 0,0 0,0 0,-1 1,1-1,0 0,4 0,53-10,4 10,0 2,0 3,0 3,-1 3,97 27,293 122,451 265,-801-370,184 132,-282-183,4 3,0 0,0 0,0-1,0 0,10 3,-16-7,-1-1,0 1,1-1,-1 0,0 1,1-1,-1 0,0 0,1 0,-1 0,0 0,1 0,-1 0,0 0,1-1,-1 1,0 0,1-1,-1 0,0 1,0-1,1 1,-1-1,0 0,0 0,0 0,0 0,0 0,0 0,0 0,-1 0,1 0,0 0,0 0,-1 0,1-1,-1 1,1 0,-1-1,1 1,-1 0,0-1,0 1,0-2,5-32,-3 1,-1-1,-1 0,-2 0,-12-66,-8-9,-64-189,58 211,23 74,-10-36,14 48,1 0,-1-1,1 1,0 0,-1-1,1 1,0-1,1 1,-1 0,0-1,1 1,-1 0,1-1,0 1,0 0,1-3,-1 5,0-1,0 1,0 0,-1-1,1 1,0 0,0 0,0 0,0-1,0 1,0 0,0 1,0-1,0 0,0 0,0 0,0 1,0-1,0 0,0 1,0-1,0 0,0 1,-1 0,1-1,0 1,0-1,-1 1,1 0,0 0,-1-1,1 1,-1 0,2 1,28 32,-27-30,530 717,-512-691,28 41,-45-65,-1 0,1 1,-1 0,-1-1,1 1,-1 0,0 0,1 12,-3-18,-1 0,1 1,0-1,-1 1,1-1,-1 0,1 1,-1-1,1 0,-1 1,0-1,0 0,0 0,0 0,1 0,-2 0,1 0,0 0,0 0,0 0,0 0,-1-1,1 1,0 0,0-1,-1 1,1-1,-1 1,1-1,0 0,-1 0,1 0,-1 1,1-1,-1-1,-1 1,-62-3,57 2,-253-40,-18-1,-306-1,519 39,63 4,0 0,0 0,0 0,1-1,-1 1,0-1,0 0,0 1,1-1,-1-1,1 1,-1 0,-4-3,0-6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2:09.3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287 65,'-4'1,"-1"-1,1 1,-1 0,1 1,0-1,-1 1,1 0,0 0,0 0,0 0,0 1,0 0,1 0,-1 0,1 0,0 0,0 1,0-1,-4 8,-5 7,1 1,-14 35,23-51,-15 37,3 0,0 1,3 1,2 0,1 0,2 1,0 62,6-94,1-1,0 0,1 0,0 0,0 0,1 0,0 0,1-1,0 1,1-1,0 0,0 0,1-1,0 1,1-1,11 10,-8-9,0-1,1-1,0 0,0 0,0-1,1 0,0-1,0-1,1 0,-1 0,1-1,21 1,5 1,0-2,1-2,-1-2,0-1,46-9,-82 10,0 0,0 0,-1 0,1 0,0-1,0 1,0-1,-1 1,1-1,-1 0,0 0,1 0,-1 0,0-1,0 1,0-1,0 1,1-5,0 1,0 0,-1 0,0-1,0 1,-1 0,0-1,0 0,0-8,-2-11,-1 0,-1-1,-8-33,10 56,-5-25,-1 1,-2 0,-1 0,-1 1,-1 0,-1 1,-2 0,-1 1,0 1,-2 1,-1 0,0 1,-2 1,-37-29,26 25,-1 2,-1 1,-1 2,0 1,-2 2,0 1,-64-17,72 24,8 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2:09.9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0,'2'24,"1"0,2 0,0-1,1 0,1 0,14 30,-1-1,284 712,-268-678,-27-64,-4-7,2-1,-1 1,2-1,0 0,10 13,-16-24,1 0,-1-1,1 1,0 0,0-1,0 1,1-1,-1 0,1 0,-1 0,1-1,-1 1,1-1,0 0,0 0,0 0,0 0,0-1,0 0,-1 0,1 0,0 0,0 0,0-1,6-1,96-30,-2-5,164-81,-229 100,-16 7,18-8,56-34,-72 35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2:10.6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1 357,'4'0,"5"0,11-4,4-5,8-7,14-3,17-3,9-6,9-3,4-4,-1-4,-9 4,-7 4,-9 3,-11 6,-10 8,-11 1,-10 3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2:11.4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182 246,'-4'1,"0"0,0 0,0 0,0 1,0-1,1 1,-1 0,0 0,1 0,0 1,-1-1,1 1,0 0,0 0,-2 3,-41 51,44-54,-15 19,9-12,-1 1,2 0,-1 1,2 0,-9 20,14-29,0 0,0 0,1 0,-1-1,1 1,0 0,-1 0,2 0,-1 0,0 0,1 0,-1 0,1 0,0 0,0 0,0 0,0-1,0 1,1 0,-1-1,1 1,0-1,-1 1,1-1,1 0,-1 0,0 0,0 0,1 0,4 2,2 1,0 0,0 0,1-2,-1 1,1-1,0 0,0-1,0 0,12 0,17 0,42-3,-36-1,30-1,1-5,-2-2,1-4,-1-2,134-51,-200 64,-2 1,0 0,0-1,0 0,0 0,8-5,-13 7,-1 0,1 0,0 1,0-1,0 0,-1 0,1 0,0 0,-1 0,1 0,-1 0,1 0,-1 0,0 0,1 0,-1 0,0 0,0 0,0-1,0 1,0 0,0 0,0 0,0 0,0 0,0 0,-1 0,1-1,0 1,-1 0,1 0,-1 0,1 0,-1 0,1 0,-1 1,-1-2,-14-17,-1 1,0 1,-1 1,-1 1,-36-23,23 16,-23-17,-2 4,-101-48,117 66,0 1,0 3,-1 1,-1 2,-51-5,71 13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2:12.6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1 533,'32'-28,"2"1,1 1,64-34,-51 31,136-72,336-131,-508 226,-1 2,1-1,0 2,1 0,-1 0,0 1,25-1,-32 4,0-1,0 1,0 1,0-1,0 1,0 0,0 0,-1 0,1 1,-1 0,0-1,0 2,0-1,0 0,0 1,-1 0,1-1,-1 2,0-1,0 0,4 9,4 9,-1 0,-1 0,-1 1,-1 0,-1 1,-1-1,-1 1,-1 0,-1 0,-3 44,-2-13,-4 0,-1 0,-27 87,8-62,-3-2,-4-1,-3-1,-3-2,-66 90,95-148,6-11,1 1,0-1,0 1,1 0,-1 0,1 0,1 0,-1 1,1-1,0 1,-1 9,3-15,0 0,0 0,0-1,1 1,-1 0,0 0,0 0,1-1,-1 1,0 0,1 0,-1-1,1 1,-1 0,1-1,0 1,-1 0,1-1,-1 1,1-1,0 1,0-1,-1 0,1 1,0-1,0 0,-1 1,1-1,0 0,0 0,0 0,0 0,-1 1,1-1,0 0,0-1,0 1,0 0,-1 0,1 0,0 0,0-1,1 0,46-14,-35 10,367-92,-51 16,-295 70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2:13.4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0,'4'1,"1"0,0 0,0 1,-1-1,1 1,-1 0,1 0,-1 1,0-1,0 1,0 0,7 6,5 4,44 33,-2 3,-2 2,50 62,136 186,68 137,-227-303,93 200,-169-318,-1-1,0 1,-1 1,-1-1,4 26,-7-35,-1 0,0 0,0 0,-1-1,0 1,0 0,0 0,0-1,-1 1,0-1,0 1,-1-1,0 0,1 0,-2 0,1 0,-1 0,-4 4,-5 5,1 0,-19 28,23-28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2:24.0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831 4038,'-2'0,"-1"-1,1 0,1 0,-1 0,0 0,0-1,0 1,1 0,-1-1,0 1,1-1,-1 1,1-1,0 0,0 0,-1 0,0-3,-19-36,20 40,-86-159,12 24,70 127,-9-19,1-2,-14-44,1-19,-32-129,-46-113,75 254,-27-54,34 88,-27-87,31 73,3-1,3 0,2-1,-2-90,14-335,-5 447,-1-1,-13-55,-4-33,17 79,-1-1,-3 1,-3 0,-1 1,-3 0,-22-52,35 99,1 1,0-1,0 1,-1-1,2 0,-1 0,0 1,1-1,-1 0,1 0,0 0,0 0,0 0,0 0,0 0,1 1,0-5,1 4,0 0,0 0,1 0,-1 0,1 0,0 1,-1-1,1 1,0 0,1-1,-1 1,0 1,4-3,27-12,0 1,1 1,44-10,113-19,-62 20,-100 18,1 1,-1 1,38 2,50-5,172-14,-1 0,284-28,-465 41,0-4,208-50,-85 13,-158 38,133 0,-9 1,74-6,105-14,390-54,-453 67,-61 4,-77 10,-106 3,100-11,-20-22,8-2,75 15,33-5,-77-15,14-2,-65 8,-132 33,0 0,0 0,0 0,0 1,0-1,0 1,-1 0,1 1,0-1,-1 1,1 0,0 0,-1 0,0 1,0-1,0 1,0 0,0 1,0-1,4 6,10 11,0-1,20 33,-38-51,26 39,-2 1,-2 1,-1 1,15 48,48 190,-1-2,157 322,-145-370,-77-180,-2 2,-2 0,9 79,-12-83,2 0,26 65,-19-61,19 83,-38-132,12 60,31 94,19 72,-34-108,-12-46,-4 1,3 92,-14-133,-1-19,-1 0,2 0,0 0,2 0,-1 0,2-1,10 26,-6-19,-1 1,0 0,5 37,-10-43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2:25.8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0,'0'9,"0"6,0 5,4 8,6 7,1 6,2 8,4 9,3 2,-2 4,0 3,1-5,2-10,-3-4,-1-8,-2-5,-5-9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2:26.5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1,'0'4,"0"6,5 0,0 4,1 3,2 3,1 2,-2 2,2-4,0-1,-2 1,3 1,-2 1,3 1,0-4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2:28.1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0 371,'37'-32,"2"1,0 3,2 1,77-38,-65 37,7-4,1 3,85-28,-114 47,1 1,-1 1,2 2,-1 2,0 1,58 2,-81 2,-1 1,0 1,1-1,-1 2,0-1,-1 1,1 1,0-1,-1 2,0-1,-1 1,1 0,-1 1,0-1,-1 1,1 1,-1-1,7 13,2 3,-1 2,-1-1,-1 2,-2 0,9 29,-11-30,-2 0,-1 1,-1 0,-1 0,-1 0,-2 0,-4 50,1-59,0-1,-1 0,0 0,-2-1,0 0,0 0,-2 0,0-1,0 0,-1 0,-1-1,0 0,-20 19,-151 123,81-72,-59 44,158-126,1-1,-1 0,0 1,1-1,-1 0,1 1,-1-1,1 1,-1-1,1 1,-1-1,1 1,-1-1,1 1,0-1,-1 1,1 0,0-1,0 1,-1-1,1 1,0 0,0-1,0 1,0 0,0-1,0 1,0 0,0 0,0-1,0 2,21 2,41-12,-56 7,70-8,1 3,103 6,60-4,-159-14,-63 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34.6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268 14,'12'-14,"-23"20,-24 25,7 4,1 1,2 2,2 0,2 1,1 2,2 0,2 1,2 1,2 0,1 0,-5 56,14-86,1 0,1 0,1 0,-1 0,2 0,0 0,1 0,0 0,0 0,8 14,-6-17,0 0,1-1,0 0,0 0,1-1,0 1,1-2,0 1,0-1,1 0,0-1,14 9,25 8,1-2,1-2,1-2,89 18,-136-34,1-1,-1 1,0 0,0 0,0 1,0-1,0 1,-1 0,1 0,0 0,-1 1,1-1,-1 1,3 3,-4-4,-1 0,0 1,0-1,0 0,0 1,0-1,-1 1,1-1,-1 1,1-1,-1 1,0-1,0 1,0-1,-1 1,1-1,0 1,-1-1,0 1,1-1,-1 1,-2 2,-9 22,-2 0,-1-1,-1 0,-38 45,-6 11,32-48,27-33,0-1,0 1,0 0,0-1,0 1,0 0,0-1,0 1,0-1,0 0,-1 1,1-1,0 0,0 0,0 1,0-1,-1 0,1 0,0 0,0-1,0 1,0 0,-1 0,1-1,0 1,0 0,0-1,0 1,0-1,0 0,0 1,-2-2,-1-3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2:30.1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0 272,'20'-18,"1"0,1 2,0 1,1 0,0 2,40-17,7 3,80-20,-81 28,0 2,1 4,0 2,123-2,-188 13,1 0,0 1,0-1,0 1,-1 0,1 1,0 0,-1-1,1 1,-1 1,0-1,0 1,0 0,0 0,0 1,0 0,6 6,-6-3,-1 0,0 0,0 0,0 0,-1 1,0-1,-1 1,0 0,0 0,0 0,-1 0,0 8,1 14,-2 0,-1 0,-2 0,-1 0,-9 34,-1-9,-39 96,46-133,-2 1,0-2,-1 1,-15 18,21-30,-1 0,0-1,0 1,0-2,-1 1,0 0,0-1,0 0,0 0,-1-1,1 0,-1 0,0-1,-12 4,-70 11,120-20,-11 1,0-1,24-7,11-4,60-8,-9 2,-7-1,111-7,-198 26,0 0,0 0,-1-1,1-1,13-5,-8 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2:38.8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0 560,'1227'0,"-932"-14,-121 3,-11 0,84-3,75-10,-1-1,333-39,-206 11,170-32,-456 66,35-8,-145 13,-1-3,54-26,6-1,-30 11,-52 20,-1 2,2 1,-1 0,42-6,-70 16,0 0,0-1,0 1,0 0,0 0,0 0,-1 0,1 0,0 0,0 0,0 0,0 0,0 0,0 0,0 1,0-1,0 0,0 1,-1-1,1 0,0 1,0-1,0 1,0 1,-1-1,0-1,0 1,0 0,0 0,0 0,-1 0,1 0,0 0,-1 0,1-1,-1 1,1 0,-1 0,1-1,-1 1,1 0,-1-1,0 1,0 0,-42 32,-43 14,-1-5,-3-3,-1-4,-1-4,-109 21,28-7,-241 99,371-129,0-2,-1-2,-80 10,-137-5,83-7,-311 15,-87-30,499 2,-678-1,687 11,-74 14,-11 3,80-13,-138 39,68-2,-35 10,123-45,0-4,-1-1,-106-2,113-4,36 1,-1-1,0-1,0 0,0-1,0-1,1 0,-27-8,38 10,1-1,-1 1,0-1,0 0,1 0,-1 0,1 0,-1 0,0 0,1 0,0-1,-1 1,1 0,0-1,0 1,0-1,0 1,0-1,0 0,0 0,0 1,1-1,-1 0,1 0,-1 0,1 1,0-1,0 0,0 0,0 0,0 0,0 0,0 0,1 1,-1-1,1 0,-1 0,1 0,0 1,-1-1,3-2,0-2,1 1,0 0,-1 0,2 0,-1 0,1 1,-1-1,1 1,0 1,1-1,7-4,29-8,2 1,0 2,0 2,63-6,-32 4,652-103,-268 46,-139 30,-94 14,122-9,-4-1,-232 25,0 4,210 15,-227-6,0-3,175-27,47-3,359-9,-487 29,187-19,-219 16,-80 9,-42-3,-29 1,-24 2,-52 0,-116 5,71 3,-167-5,-274 4,471 5,-124 24,17 0,60-27,22-2,107-2,0 1,0 0,0 0,0 0,1 1,-1-1,0 1,1-1,-1 1,1 0,-1 0,1 0,0 0,0 0,0 1,0-1,0 1,1-1,-1 1,1 0,-1-1,1 1,0 0,-1 3,-18 30,10-26,0 1,-1-1,0-1,-1 0,0-1,-1 0,1 0,-26 9,-119 36,113-40,-385 96,335-93,-1-4,-160 0,-495-16,703 7,0 1,-64 16,-7 1,90-16,-42 14,52-13,0-1,-1 0,1-2,-1 0,-26 1,25-7,5-2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3:42.8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696 641,'0'-11,"0"4,-1 1,1-1,1 1,-1-1,1 1,0-1,0 1,1 0,0-1,0 1,4-7,-19 54,-381 806,297-616,83-198,-108 279,116-280,6-32,0 0,0 0,0 0,0 0,0 1,0-1,0 0,0 0,0 0,1 0,-1 0,0 0,0 1,0-1,0 0,0 0,0 0,1 0,-1 0,0 0,0 0,0 0,0 0,0 0,1 0,-1 1,0-1,0 0,0 0,0 0,1 0,-1 0,0 0,0 0,0-1,0 1,1 0,-1 0,0 0,0 0,0 0,0 0,0 0,1 0,-1 0,0 0,0 0,0-1,0 1,0 0,0 0,1 0,-1 0,0 0,0-1,0 1,0 0,0 0,0 0,0 0,0 0,0-1,0 1,0 0,0 0,0 0,0-1,6-6,-1-1,0 0,-1-1,6-13,44-131,34-163,15-167,-41 176,82-329,-142 627,0 0,0 0,1 0,0 1,1-1,7-12,-10 19,0 1,0 0,0 0,0-1,1 1,-1 0,0 0,1 0,-1 0,0 1,1-1,-1 0,1 1,-1-1,1 1,-1-1,4 0,-2 1,-1 0,1 1,0-1,0 1,-1-1,1 1,-1 0,1 0,0 0,-1 0,0 1,1-1,-1 1,3 1,17 15,0 1,-1 1,-1 0,22 28,65 102,-57-77,365 520,-375-541,2-1,2-3,2-1,2-3,92 66,-138-109,10 6,-1 2,-1-1,1 1,11 15,-20-23,-1 1,1-1,-1 1,0-1,0 1,0 0,0 0,0-1,0 1,0 0,0 0,-1 0,1 0,-1 0,0 0,1 0,-1 0,0 0,0 0,0 0,0 0,-1 0,1 0,0 0,-1 0,0 0,1 0,-1-1,0 1,0 0,0 0,0-1,0 1,0 0,-1-1,1 1,0-1,-1 0,-1 2,-17 10,0-2,-1 0,0-2,-1 0,0-1,0-2,-44 8,26-4,-81 19,-503 115,-8-37,619-106,3 1,-1 0,0-2,0 1,0-1,0-1,-14-2,23 3,0-1,0 0,0 0,0 0,0 0,0 0,0 0,0-1,1 1,-1 0,0-1,1 0,-1 1,1-1,0 0,0 0,-1 1,1-1,0 0,0 0,1 0,-1-1,0 1,1 0,-1 0,1 0,0 0,0-1,0 1,0 0,0 0,0 0,0-1,1 1,-1 0,2-4,5-18,1 1,1 0,1 0,1 1,1 1,1-1,1 2,18-22,-27 35,-3 4,0 0,1 0,-1 0,0 1,1-1,0 1,0-1,0 1,0 0,0 0,0 0,4-1,3 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3:44.7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1,'1'34,"1"0,2-1,14 54,38 95,-20-69,29 125,-11 2,25 274,-45 71,-40 5,6-576,-41 623,-32-2,-18 199,76-545,12 0,49 411,1-411,-22-155,0 39,-8 0,-4 193,-14-345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3:47.4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1935,'0'-1,"0"0,1 1,-1-1,1 0,-1 0,1 0,0 1,-1-1,1 0,0 1,-1-1,1 0,0 1,0-1,0 1,-1-1,1 1,0-1,0 1,0 0,0 0,0-1,0 1,0 0,1 0,32-5,-29 5,1060-57,-360 29,-261 3,680-50,-196 57,-593 21,-158-9,234-36,23-13,70-10,11-19,433-57,-354 65,445-34,-329 96,391-29,0-117,-854 116,2 11,351-2,-105 58,-375-16,139-10,-247 3,0-2,-1 0,1 0,0-1,-1 0,1-1,-1 0,0-1,0-1,14-8,-25 13,1 0,0 0,0-1,-1 1,1 0,-1 0,1 0,-1-1,1 1,-1 0,0 0,0-1,1 1,-1 0,0-1,0 1,-1 0,1-1,0 1,0 0,0-1,-1 1,1 0,-1 0,1 0,-1-1,0 1,1 0,-1 0,0 0,0 0,1 0,-1 0,0 0,0 0,0 0,0 1,-2-2,-52-41,41 33,-618-425,589 407,-1 2,-1 1,-1 3,-1 2,-1 2,-1 2,-71-14,81 23,28 2,29 1,27 4,1 3,0 1,62 14,-30-4,179 36,356 118,-553-149,-1 3,101 53,-159-74,1 0,0 0,0 0,-1 0,1 0,-1 0,1 1,-1-1,1 0,-1 1,0-1,0 1,1 0,-1-1,-1 1,1 0,0 0,0 0,-1 0,1-1,-1 1,1 0,-1 0,0 0,0 0,0 0,0 0,0 0,0 0,0 0,-1 0,1 0,-2 3,-3 6,0-1,0 0,-1-1,-1 0,-8 11,-8 11,-341 668,124-213,237-482,-49 84,47-80,-1 0,-1 0,0-1,0 0,0 0,-1-1,-15 11,22-16,-1 0,1 0,-1 0,1 0,-1-1,0 1,0 0,1-1,-1 1,0-1,0 0,0 0,0 1,1-1,-1 0,0 0,0-1,0 1,0 0,1-1,-1 1,-3-2,3 0,0 1,0-1,0 0,0 0,1 0,-1 0,1 0,-1 0,1 0,0 0,0-1,0 1,0-1,-1-3,-2-11,2 0,-1-1,2-33,1 41,-2-99,-35-582,0 475,-9 2,-97-278,131 454,3 9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3:55.0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0 151,'310'15,"-259"-9,0-1,0-3,0-2,0-2,80-14,-84 8,0 3,1 2,87 6,-31 0,674-3,-742 1,53 11,-53-7,50 3,-41-10,85-14,-109 13,135-18,-71 7,1 3,1 4,106 6,-168 1,2 1,-1-1,0-2,0 0,0-2,0 0,40-13,-12-3,1 2,58-9,-65 22,0 2,76 4,-29 2,-92-3,0-1,0 1,0 0,0 1,0-1,0 0,0 1,0 0,0 0,0 0,0 0,-1 0,1 0,0 1,-1-1,1 1,-1 0,1 0,-1 0,4 5,-3-3,-1 1,0 0,0 0,-1 0,1 0,-1 0,0 0,-1 0,1 0,-1 0,0 10,-2 63,1-12,2 1,10 73,25 100,-25-175,-6-40,-1 0,0 30,-4-9,2 0,9 53,-3-33,-2 0,-8 123,0-65,4-14,-5 122,-6-184,4-27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3:57.1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399 71,'0'-3,"-1"0,0 1,0-1,0 1,0-1,0 1,0-1,0 1,-1 0,1-1,-1 1,0 0,0 0,0 0,0 0,0 1,-3-3,-1 0,1 0,-1 0,1 1,-1 0,0 0,-8-2,10 5,-1-1,0 1,0-1,0 1,0 1,1-1,-1 1,0 0,0 0,0 0,1 1,-1-1,1 1,-1 0,1 0,0 1,0 0,0-1,0 1,0 1,-5 5,-9 9,2 1,-29 40,35-44,-11 14,1 2,1 1,-24 57,37-76,2 1,0-1,0 1,1 0,1 0,0 0,1 0,1 0,0 0,0 0,2 0,5 26,-5-34,1 0,-1-1,1 1,0-1,0 0,1 0,-1 0,1 0,0-1,1 1,-1-1,1 0,0-1,0 1,0-1,0 0,1 0,-1 0,1-1,-1 0,1 0,0 0,0-1,8 1,-3 0,0-1,0 0,0-1,1 0,-1 0,0-2,0 1,0-1,0-1,-1 0,1-1,15-7,146-81,-168 90,-1-1,0 1,0-1,0 1,0-1,-1 0,1 0,-1 0,1 0,-1-1,0 1,-1 0,1-1,0 0,-1 1,0-1,0 0,0 0,0 0,-1 0,1-6,0-13,0-1,-5-36,1 19,4-1,0 30,0 1,-1 0,0-1,-1 1,-1-1,-4-21,4 31,0-1,1 1,-1 0,0 0,0-1,-1 1,1 1,0-1,-1 0,1 1,-1-1,1 1,-1 0,0-1,1 1,-1 1,0-1,0 0,0 1,0-1,0 1,0 0,-5 0,-13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3:59.2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0 225,'0'-16,"1"0,0 0,1 0,1 0,0 0,1 1,10-23,-12 33,0 0,0 1,1-1,-1 1,1 0,0 0,1 0,-1 0,1 0,-1 1,1 0,0-1,1 1,-1 1,0-1,1 1,-1 0,1 0,0 0,0 0,0 1,0 0,0 0,0 0,0 1,0-1,7 2,-1 0,0 1,-1 0,1 1,-1 0,0 1,0 0,11 7,63 40,-70-41,0 0,-1 0,-1 1,17 18,-25-24,0 1,0 0,-1-1,1 1,-1 0,-1 1,1-1,-1 1,0-1,0 1,-1-1,0 1,0 10,0 1,0 15,-1 0,-7 58,6-83,-1 0,0 0,0 0,0-1,-1 1,0 0,-1-1,0 0,0 0,0 0,-1 0,0-1,0 0,-1 0,1 0,-11 8,-50 32,25-16,-2-1,-75 37,104-57,26-8,42-11,-38 7,85-23,-76 19,-1 0,2 1,31-3,52 1,234-10,-332 18,0 0,0-1,0-1,19-4,-14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01.7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3 601,'0'-33,"-1"16,0-1,1 1,1 0,1 0,0-1,1 1,1 0,1 1,0-1,11-20,17-20,4 1,1 2,3 1,60-59,-99 110,0-1,0 1,0 0,0 0,0 0,0 1,1-1,-1 0,1 1,-1-1,1 1,-1 0,1 0,0 0,-1 0,1 1,0-1,0 1,0-1,4 1,-3 2,0-1,0 1,0 0,-1 0,1 0,-1 0,1 0,-1 1,0 0,0 0,0 0,-1 0,5 5,20 23,2-1,45 36,-68-61,0 0,0 1,-1 0,0 1,0-1,0 1,-1 0,0 0,0 0,-1 1,0-1,4 14,-4-8,-1 1,0-1,-1 0,-1 1,0-1,-1 1,-2 13,-5 13,-2 0,-2-1,-31 73,-47 62,28-60,46-85,-2-1,-41 49,-4 8,60-79,6-6,17-14,36-32,-47 39,9-6,1 0,1 1,0 2,0 0,37-12,1-1,-35 14,0 1,1 1,0 2,0 0,0 2,36-2,-39 5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07.5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0 662,'1'-3,"0"0,0 1,0-1,0 0,0 1,0 0,1-1,-1 1,1 0,0-1,0 1,0 0,0 1,0-1,2-2,41-29,-38 28,30-20,1 1,1 3,1 0,46-15,-55 25,0 2,1 2,-1 1,1 1,0 1,48 2,-70 2,0 1,0 0,-1 0,1 1,0 0,-1 1,1 0,-1 1,0 0,0 0,0 1,-1 0,0 1,0-1,0 2,0-1,-1 1,9 10,-8-5,1 1,-2-1,1 2,-2-1,0 0,0 1,-2 0,1 1,-2-1,0 1,2 26,-2 21,-3-1,-3 1,-2 0,-2-1,-4 0,-2-1,-39 110,32-128,20-42,0 1,0-1,-1 0,1 1,0-1,0 0,0 0,-1 1,1-1,0 0,0 0,0 1,-1-1,1 0,0 0,-1 0,1 1,0-1,0 0,-1 0,1 0,0 0,-1 0,1 0,0 0,-1 0,1 0,0 0,-1 0,1 0,0 0,-1 0,1 0,0 0,-1 0,-6-23,6-23,2-1,2 0,1 1,17-67,-6 31,86-469,-84 457,-3 29,-4-1,3-86,-16 209,-15 80,-4 55,21-169,2 1,0 0,1 0,1-1,1 1,9 24,-5-22,1-1,2 0,0-1,16 24,-21-39,0 0,0-1,1 0,0 0,0-1,1 0,0 0,1-1,-1 0,1 0,0-1,0 0,14 4,-2-2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35.0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0,'5'4,"0"6,8 5,7 12,3 11,7 6,-3 4,-1 7,-1 2,-4 0,-3-10,1-5,-3-5,-5-5,1-7,-3-9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08.0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76 0,'-38'601,"1"-30,37-559,3 61,-2-69,-1-1,1 1,0 0,0-1,0 1,0-1,1 0,-1 1,1-1,0 0,0 0,0 0,1 0,-1 0,1-1,3 4,8 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08.9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1 118,'96'-85,"-89"78,22-17,-29 23,0 1,1 0,-1 0,0 0,1 0,-1 0,0 0,0 0,1 0,-1 0,0 0,1 0,-1 0,0 0,1 0,-1 0,0 0,0 0,1 0,-1 0,0 1,0-1,1 0,-1 0,0 0,0 0,1 1,-1-1,0 0,0 0,0 0,1 1,-1-1,0 0,0 1,2 21,-40 261,27 52,13-261,3 0,23 113,-25-176,-1 0,1-1,1 1,0 0,0-1,1 0,12 18,-14-24,1 0,-1 0,1-1,0 1,0-1,0 0,0-1,0 1,1 0,-1-1,1 0,0 0,-1-1,1 1,0-1,0 0,0 0,0-1,9 1,15-4,-1-1,1 0,-1-3,0 0,0-2,-1 0,0-2,34-20,-27 14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09.6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1 182,'8'0,"3"-4,4-1,3-1,3-2,7-1,-3-2,4 0,1-2,-5-2,2 0,-4-1,-2 3,-4-1,-1 1,1 4,-3-1,-3 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10.2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0,'2'1,"0"-1,1 1,-1-1,0 1,1 0,-1 0,0 1,0-1,0 0,0 0,0 1,0 0,-1-1,1 1,0 0,2 3,23 35,-25-36,34 65,-4 1,-2 2,-4 1,24 103,-26-79,-4 1,-5 0,-3 1,-3 109,-9-182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15.2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1001,'0'0,"0"1,1 0,-1 0,0-1,0 1,1 0,-1-1,0 1,1 0,-1-1,1 1,-1-1,1 1,-1-1,1 1,-1-1,1 1,-1-1,1 1,0-1,-1 0,1 1,0-1,-1 0,1 1,0-1,1 0,24 5,-21-5,114 8,126-8,-144-2,736-22,41 0,710 21,-855 5,-55-48,-475 26,224-43,-101 11,-101 21,212-23,-174 19,82-6,-209 32,1-6,-2-6,147-42,-245 54,-14 4,-1-1,31-13,-51 13,-11 0,-15-3,23 8,-525-170,391 127,-358-115,471 153,10 4,0-1,1-1,0 0,-1 0,1-1,1 0,-1-1,1 0,-10-8,20 13,0 1,0-1,0 1,0-1,0 1,0-1,0 1,0-1,0 1,0-1,0 1,0-1,1 1,-1-1,0 1,0 0,0-1,1 1,-1-1,0 1,1-1,-1 1,0 0,1-1,-1 1,0 0,1-1,-1 1,1 0,-1 0,1-1,-1 1,1 0,-1 0,0 0,1 0,-1 0,1 0,-1-1,1 1,-1 0,2 1,23-9,4 3,0 2,0 1,1 1,47 5,120 26,-124-18,91 18,0 7,-3 6,194 81,-338-117,0 1,-1 1,0 0,0 1,-1 1,27 25,-39-33,1 0,-1 1,0-1,0 1,0 0,-1-1,1 1,-1 0,0 1,0-1,0 0,-1 0,1 1,-1-1,0 1,-1 0,1-1,-1 1,0-1,0 1,0 0,-1-1,1 1,-1 0,0-1,0 0,-1 1,0-1,1 0,-1 1,-1-1,-3 5,-29 41,12-19,2 1,0 1,-22 52,20-24,4 1,2 0,3 2,2 0,-5 114,16-147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16.5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34 396,'0'0,"0"0,0-1,0 1,0 0,0-1,0 1,0 0,0-1,0 1,0 0,0-1,0 1,0 0,0-1,0 1,0 0,0-1,1 1,-1 0,0 0,0-1,0 1,0 0,1-1,-1 1,0 0,0 0,1-1,-1 1,0 0,1 0,-1 0,0 0,0-1,1 1,-1 0,0 0,1 0,-1 0,1 0,14 8,12 22,-4 9,-2 2,-2 0,25 78,23 138,-64-245,40 192,-10 3,-8 0,-9 1,-14 243,-12-546,-28-117,-65-209,-106-570,191 781,18 185,0 1,2-1,1 0,1 1,1-1,11-31,-14 51,0 1,0-1,0 1,0 0,1 0,-1 0,1 0,0 0,0 1,0-1,1 1,-1 0,1 0,0 0,0 1,0-1,0 1,0 0,5-2,-1 2,0 0,0 1,-1 0,1 0,0 1,0 0,0 1,0-1,0 1,12 4,8 3,-1 1,0 2,-1 1,0 1,32 21,15 17,-2 2,-3 3,79 83,-59-43,121 170,0 91,-100-157,0 10,-54-100,-48-98,-1 0,1 0,1-1,0 0,1 0,0-1,1 0,0-1,18 14,-9-12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17.4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1 390,'1'-3,"0"-1,0 0,0 1,0-1,1 1,0 0,0 0,0-1,0 1,0 0,0 1,1-1,-1 0,7-4,42-31,12 1,-8 4,1 2,102-39,-28 13,-94 39,1 1,50-14,-63 25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17.9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18.7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398 0,'-27'23,"-1"-1,-52 31,-8 6,72-47,0 0,1 2,0 0,1 1,1 0,1 1,-16 25,20-27,2 0,0 0,0 1,2 0,-1 0,2 0,0 0,1 0,1 1,0 20,1-24,0 0,1 0,0 0,1-1,1 1,0 0,0-1,10 22,-8-25,0 0,1 0,-1-1,2 0,-1 0,1 0,0-1,0 0,1 0,-1-1,1 0,9 5,109 57,115 60,242 172,-476-294,7 4,-2 0,1 2,-1-1,17 20,-27-27,0-1,0 1,0-1,-1 1,1 0,-1-1,0 1,1 0,-1 0,-1 0,1 0,0 0,-1 0,1 1,-1-1,0 0,0 0,0 0,-1 0,1 0,-1 0,0 0,1 0,-1 0,-1 0,1 0,0 0,-1 0,-2 3,-22 27,-2-2,-1-1,-1-2,-58 43,11-9,41-29,21-18,-1-1,0-1,-1 0,0-2,-1 0,-21 10,21-13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21.3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1275 216,'4'-13,"1"0,-2 1,0-1,0 0,-1-1,-1 1,0 0,-1-1,-1 1,-2-16,2 26,0 0,-1 0,0 0,0 0,1 0,-2 1,1-1,0 1,0-1,-1 1,0 0,1 0,-1 0,0 0,0 0,0 1,0-1,0 1,0 0,-1 0,1 0,-5-1,-6 0,0 0,-1 0,1 2,-18 1,-5 2,0 3,1 1,0 1,1 3,0 0,0 2,-64 36,20-3,2 3,-75 64,87-61,2 4,-104 117,145-146,0 1,2 1,1 0,2 2,0 0,3 1,0 1,2 0,-11 52,20-72,1 0,0 0,1 0,1 0,0 0,1 0,0 0,1 0,0 0,1 0,1 0,0-1,1 0,0 0,1 0,0 0,0-1,2 0,-1-1,1 1,1-1,0-1,0 0,1 0,0-1,1 0,0-1,0 0,0 0,1-1,16 5,12 4,1-3,0-1,47 5,133 9,-104-13,-72-8,-11-2,0 2,-1 1,1 1,-1 2,61 24,-90-31,0 1,-1 0,1 0,-1 0,0 1,0-1,0 1,0-1,0 1,0 0,-1 0,1 1,-1-1,0 0,0 1,0-1,-1 1,1 0,1 5,-3-3,1 0,-1-1,0 1,-1 0,1-1,-1 1,0-1,0 1,-1-1,1 1,-1-1,-4 7,-7 12,-2-1,0 0,-2-1,-27 29,38-43,-40 51,34-42,-1 0,0-1,-1-1,-17 16,26-28,-1 1,1-1,-1 0,0-1,0 1,0-1,0 0,0-1,0 1,-1-1,1 0,0-1,-1 0,1 0,0 0,-1-1,1 0,0 0,0 0,-10-4,-11-5,0-1,0-1,-31-21,15 10,-4-4,32 15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36.4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543 93,'8'-6,"-1"0,1 0,0 1,15-8,-16 10,-1 0,0 0,0-1,0 0,0 0,-1 0,0-1,0 0,8-9,-13 14,0 0,0 0,0 0,0 0,0-1,1 1,-1 0,0 0,0 0,0 0,0 0,0 0,0-1,0 1,1 0,-1 0,0 0,0 0,0-1,0 1,0 0,0 0,0 0,0 0,0-1,0 1,0 0,0 0,0 0,0-1,0 1,0 0,0 0,0 0,-1 0,1 0,0-1,0 1,0 0,0 0,0 0,0 0,0 0,0-1,-1 1,1 0,0 0,0 0,0 0,-1 0,-11 2,-17 12,-45 45,3 4,-92 103,158-160,-166 197,149-173,2 1,1 1,1 0,2 2,-13 38,27-65,-1 0,1 0,1 0,0 0,0 1,0-1,1 9,0-14,0 0,1 0,-1 0,1 0,0 0,-1 0,1 0,0 0,0 0,0-1,0 1,0 0,1-1,-1 1,0 0,1-1,0 0,-1 1,1-1,0 0,-1 0,1 0,0 0,0 0,0 0,0-1,0 1,3 0,8 1,-1 0,1-1,0-1,0 0,0-1,-1 0,1-1,-1 0,1-1,-1-1,14-5,23-11,60-33,-98 47,7-3,-1-1,0 0,0-1,-1-1,-1-1,27-28,-35 32,-1 0,1 0,-1 0,-1-1,0 0,0 0,-1-1,0 1,-1-1,-1 0,1 0,-1 0,0-21,-9-168,7 198,0 0,0 0,0 0,0 1,0-1,0 0,1 0,-1 1,1-1,-1 0,1 1,0-1,0 0,-1 1,1-1,0 1,1-1,-1 1,0 0,0-1,1 1,-1 0,0 0,3-1,-1 1,-1 0,1 0,0 0,0 1,0-1,0 1,0 0,0 0,0 0,0 1,0-1,0 1,4 0,13 6,-1 0,0 1,28 17,-33-17,97 53,-2 6,-4 4,-2 5,112 109,-146-119,-4 3,-3 4,-3 2,-3 2,-4 3,55 112,-85-144,-3 0,-1 1,-3 1,10 57,-19-72,-2 1,-1 0,-2 1,-1-1,-2 0,-10 60,12-93,-1-1,1 0,-1 1,1-1,-1 0,0 0,0 0,0 0,0 0,0 0,0 0,-1 0,1 0,-1 0,1-1,-1 1,-3 2,3-3,1-1,-1 1,1-1,-1 1,0-1,1 0,-1 0,1 0,-1 0,0 0,1 0,-1 0,0 0,1-1,-1 1,1-1,-1 1,1-1,-3 0,-4-4,1 0,-1 0,1-1,0 0,0 0,1 0,-10-13,-40-60,3-3,-47-99,50 89,-119-229,123 223,-44-139,82 212,1-1,1 0,2-1,-3-48,7 65,0 0,0 1,1-1,1 1,-1-1,2 1,-1-1,1 1,1 0,0 0,0 1,0-1,1 1,1 0,-1 0,11-11,-10 15,-1 0,0 1,1-1,0 1,0 1,0-1,0 1,0 0,1 0,-1 1,0 0,1 0,-1 0,1 1,0 0,-1 0,7 1,14 3,-1 0,46 13,-23-1,-1 2,-1 3,0 1,73 48,-53-24,-2 3,72 71,-129-113,-1-2,0 2,-1-1,0 1,0 0,0 0,-1 1,0-1,0 1,5 12,-10-20,0 0,0 0,-1 0,1 0,0 0,0 0,0 0,0 0,0 0,0 0,0 0,0 0,0 0,0 0,0 0,0 1,0-1,0 0,0 0,-1 0,1 0,0 0,0 0,0 0,0 0,0 0,0 0,0 0,0 1,0-1,0 0,0 0,0 0,0 0,0 0,0 0,-9-13,-12-25,-6-37,2 0,-20-109,-8-162,51 334,0 1,1-1,0 0,1-21,0 32,0-1,0 1,0-1,0 1,0 0,1-1,-1 1,0 0,1-1,-1 1,1 0,0-1,-1 1,1 0,0 0,0 0,-1 0,1-1,0 1,0 0,0 1,1-1,-1 0,0 0,0 0,0 1,1-1,-1 0,0 1,0-1,1 1,-1 0,1-1,-1 1,0 0,1 0,-1 0,1 0,1 0,6 2,0 1,0-1,0 2,-1-1,1 1,-1 0,0 1,12 8,64 56,-52-41,401 383,-206-186,-198-197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22.9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765 10,'-1'-9,"-1"11,-5 22,-7 27,0-26,-1-1,0 0,-2-1,0-1,-2 0,0-2,-2 0,0-1,-1-1,-28 17,-32 15,-145 65,152-79,31-17,29-13,-1 1,-25 15,40-21,0 0,0-1,0 1,1 0,-1 0,0 0,0 0,1 0,-1 0,1 0,-1 0,1 0,0 0,-1 0,1 1,0-1,0 0,0 0,-1 0,1 0,0 1,1-1,-1 0,0 0,0 0,0 0,1 0,-1 0,1 1,-1-1,1 0,-1 0,1 0,0 1,30 40,-19-28,19 35,-2 2,-1 0,-4 2,20 59,51 229,-74-250,29 157,-47-222,-1-4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23.4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0 271,'4'-4,"6"-1,5 0,0-4,2 1,2 0,2-1,1 0,2-6,0-1,5-2,5-6,6-4,0 0,1 4,-2 2,1 1,-6 4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23.9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1 335,'4'0,"6"0,9 0,14-9,9-2,11-8,4-4,9-3,10-10,-4-2,-5 1,-3 2,-7 8,-9 8,-9 3,-11 0,-6 3,-7 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24.3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1 483,'4'0,"10"-8,10-8,10-4,12-7,18-8,11-6,14-8,12-5,2-1,3 1,-11 5,-14 6,-21 12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25.3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1 592,'1'-9,"0"-1,1 1,0-1,0 1,1 0,0 0,1 0,0 0,10-15,0 3,0 0,29-30,6 0,1 2,3 2,78-52,-101 79,1 1,1 1,1 2,0 2,1 0,0 3,1 1,48-8,-71 16,0 0,0 1,0 1,-1 0,1 0,0 1,0 1,0 0,-1 1,1 0,-1 0,0 1,0 1,0 0,-1 1,1 0,-1 0,-1 1,1 0,-1 1,0 0,-1 0,0 1,0 0,-1 1,10 17,7 15,-3 2,-2 0,-1 1,19 80,-18-38,14 149,-28-187,-3 1,-6 81,2-115,0 0,-1 0,-1-1,-1 1,0-1,-1 0,0 0,-1-1,-1 1,0-2,-1 1,-12 12,-10 5,-1-1,-2-2,-1-1,-1-2,-2-2,-56 28,128-78,25 1,1 3,1 2,112-21,-59 15,378-104,-379 106,-62 15,66-21,-92 21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32.2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1,'3'52,"2"1,24 100,-13-74,321 2222,-289-1644,-4-33,36-5,245 904,-89-470,-209-896,20 79,-39-200,0 1,-3 0,2 48,-8 117,-2-77,-9 36,0-8,12-22,19 142,-18-253,-1-15,0-1,0 0,1 1,-1-1,1 0,0 0,0 1,1-1,-1 0,1 0,0 0,0 0,4 6,5-1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35.1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3054,'0'-1,"1"-1,-1 0,1 1,0-1,-1 0,1 1,0-1,0 1,0 0,0-1,0 1,1 0,-1-1,0 1,0 0,1 0,-1 0,1 0,-1 0,4-1,37-16,-39 17,91-30,138-26,108-1,-236 42,591-82,1021-13,-1016 115,395-9,152-96,-1168 93,1600-208,-477-17,-446 77,7 36,2122-46,-1769 195,-603-11,-425-16,1-5,-1-4,0-3,92-24,378-114,227-48,-55 100,2 59,212-7,-219-16,-686 57,347-30,-272 18,151-39,154-74,-316 89,192-100,-110 17,-184 122,-1 0,1-1,0 1,-1 0,1 0,-1-1,1 1,-1 0,1-1,-1 1,1 0,-1-1,1 1,-1-1,0 1,1-1,-1 1,0-1,1 1,-1-1,0 1,1-1,-1 1,0-1,0 1,0-1,0 0,0 1,0-1,0 1,0-1,0 0,0 1,0-1,0 1,0-1,0 0,0 1,0-1,-1 1,1-1,0 1,-1-1,1 0,0 1,-1-1,1 1,0 0,-1-1,1 1,-1-1,1 1,-1 0,1-1,-1 1,1 0,-1-1,1 1,-1 0,0 0,-50-13,29 8,-500-147,133 56,-287-79,663 172,10 3,-1-1,0 0,1 0,-1 0,0 0,1 0,-1-1,1 1,-1-1,1 0,0 0,0 0,0-1,0 1,-4-5,7 6,0 1,1-1,-1 1,0-1,0 1,0-1,1 0,-1 1,0-1,0 1,1 0,-1-1,0 1,1-1,-1 1,1-1,-1 1,0 0,1-1,-1 1,1 0,-1-1,1 1,-1 0,1 0,0 0,-1 0,1-1,-1 1,1 0,-1 0,1 0,-1 0,2 0,24-3,-24 3,102 0,-1 5,190 32,-188-21,70 9,806 146,-952-164,-14-5,1 2,-1 0,0 1,26 11,-39-14,1-1,0 1,-1 0,1 0,-1 0,1 0,-1 0,0 0,0 0,0 1,0-1,-1 1,1 0,0-1,-1 1,0 0,0 0,0 0,0 0,0 0,-1 0,1 0,-1 0,0 0,0 0,0 0,0 1,0-1,-2 4,-141 549,-17 104,140-460,16-181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37.3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79 132,'-3'-4,"-4"13,-6 12,2 5,2 1,0 0,2 1,1-1,1 1,-1 34,3 4,9 100,-6-162,0-1,1 1,-1-1,1 1,-1-1,1 1,0-1,1 0,-1 0,0 0,1 1,0-1,0 0,0-1,0 1,0 0,1-1,-1 1,1-1,-1 0,1 0,0 0,0 0,0 0,3 1,-1-1,0-1,0 0,0-1,0 1,0-1,0 0,-1 0,1 0,0-1,0 1,0-1,0-1,0 1,-1-1,1 0,-1 0,6-3,-2 0,-1 0,0 0,0 0,0-1,-1-1,0 1,0-1,5-7,41-69,-12 18,293-375,-332 439,-1 1,1-1,-1 1,1 0,-1-1,1 1,-1-1,0 1,1-1,-1 0,0 1,1-1,-1 1,0-1,0 0,0 1,1-1,-1 1,0-1,0 0,0 1,0-1,0 0,0 1,0-1,0 0,-1 1,1-1,0 1,0-1,0 0,-1 1,1-1,0 1,-1-1,1 1,-1-2,-1 1,0 0,-1 0,1 0,0 0,0 1,-1-1,1 1,0-1,-1 1,1 0,-3 0,-74 6,72-5,-36 6,0 3,1 1,-55 22,93-31,1-1,0 1,-1 0,1 0,0 0,0 1,0-1,0 1,-3 2,-4 9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38.6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16,'0'-4,"4"-2,6 1,1 5,3 6,-2 7,-1 5,-4 4,-3 7,3 2,-1 0,-1 3,3-5,0-2,-1-2,-2-1,2-5,0-5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40.1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1 765,'2'-12,"0"1,0-1,1 1,1 0,0 0,0 0,12-18,0-4,42-92,142-224,-188 330,1 1,1 0,29-29,-38 42,1 0,0 1,1-1,-1 1,1 0,-1 1,1 0,0 0,1 0,-1 1,0 0,1 1,-1-1,14 1,-4 1,-1 2,0 0,0 0,0 2,-1 0,1 1,-1 0,0 2,0-1,-1 2,1 0,-2 1,1 0,20 19,-16-11,0 1,-1 0,-1 1,-1 1,0 0,-2 1,0 0,-2 2,10 23,-17-31,0 0,-1 0,0 1,-1 0,-1-1,0 1,-1 0,-1 0,-1-1,0 1,-1-1,-1 1,0-1,-1 0,0 0,-10 16,-13 24,-3-1,-64 86,80-118,-52 71,-143 155,179-228,23-16,21-12,12-5,0 2,1 0,0 2,0 1,1 1,0 1,0 1,29-1,-15 1,41-12,-42 8,44-4,17 0,160-44,-69 12,-160 40,1 1,57 2,-68 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37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122 1102,'-4'0,"0"1,0 0,1 0,-1 0,0 0,1 1,-1-1,1 1,-1 0,1 0,0 0,0 1,0-1,0 1,0 0,0-1,1 1,-1 0,1 1,0-1,0 0,-2 6,-3 4,1 1,0 0,1 0,-5 23,5-16,1 1,2 0,0-1,1 1,1 0,1 0,1 0,1-1,1 1,1-1,0 0,2 0,1 0,0-1,1 0,1-1,1 0,1-1,1 0,0-1,1 0,1-1,1 0,0-2,1 0,34 22,-38-28,66 35,-74-40,1-1,0 0,0 0,0 0,0-1,0 0,0 0,1 0,-1-1,0 0,10-1,-13 0,-1 1,0-1,0-1,1 1,-1 0,0 0,0-1,0 1,0-1,-1 0,1 1,0-1,-1 0,1 0,-1 0,1 0,-1 0,0-1,0 1,0 0,0 0,-1-1,2-3,7-62,-8 59,1-65,-3 0,-3 0,-4 0,-3 1,-39-142,48 209,0-1,1-1,-1 1,-1 0,0 0,0 0,0 0,-1 0,0 1,0-1,0 1,-7-6,16 34,7 1,2-1,0 0,2-1,0-1,22 21,103 87,-140-127,58 48,3-3,132 75,-153-99,1-2,1-2,1-2,0-2,1-1,58 7,-96-19,0 0,1 0,-1-1,0 0,0 0,0-1,0 0,0 0,0 0,0-1,0 0,0-1,10-5,-13 5,1-1,-1 1,-1-1,1 0,0 0,-1 0,0-1,0 1,0-1,-1 0,0 0,0 0,0 0,0 0,-1 0,1 0,-1-1,0-8,2-18,-2-1,-2 1,0-1,-2 1,-2 0,-1 0,-1 0,-2 1,-1 0,-18-37,-12-16,-3 2,-72-100,-285-341,380 498,-123-136,121 138,-2 2,0 1,-1 1,-49-28,72 45,0 1,-1 0,1 0,-1-1,0 2,1-1,-1 0,0 0,1 1,-1 0,0-1,0 1,1 0,-4 0,5 1,0 0,0 0,0-1,0 1,0 0,0 0,0 0,0 0,0 0,1 0,-1 0,0 0,1 0,-1 0,1 1,-1-1,1 0,0 0,-1 1,1-1,0 0,0 0,0 1,0-1,0 0,0 0,0 1,0-1,1 0,-1 1,1 1,3 21,2-1,0 1,1-1,1-1,15 29,66 109,-73-132,37 59,4-2,4-2,3-4,3-2,4-3,3-3,99 73,-135-117,1-1,1-1,1-3,0-1,2-3,0-1,47 12,-57-24,-9-4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47.1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906 7160,'0'-56,"-15"-110,2 3,12 113,-15-89,-39-160,-50-219,29 278,56 150,3-1,-8-166,24 235,-22-132,17 96,-13-201,21 168,0 44,-2 0,-8-64,5 96,-1 1,0 0,-2 0,-10-21,10 22,0 1,1-1,0 0,1 0,-5-26,6-241,6 143,-3 66,-3-108,1 150,-2 1,-1 0,-1 0,-12-34,9 30,1 1,1-1,2 0,2-1,0-48,1 26,-22-117,15 121,-6-95,13 85,-2 0,-18-92,-29-96,21 109,-25-91,40 175,1-1,4 0,-6-85,17 87,2 0,19-102,-13 108,-2-1,-2 1,-2-93,-28-4,25 140,-1 1,1-1,-1 0,0 0,-1 0,-2-8,3 13,1 1,0-1,-1 1,1-1,-1 0,1 1,0-1,-1 1,1-1,-1 1,0-1,1 1,-1-1,1 1,-1 0,0-1,1 1,-1 0,0 0,1-1,-1 1,0 0,0 0,-1 0,0 0,1 1,-1-1,0 1,1-1,-1 1,1-1,-1 1,1 0,-1 0,1 0,-1 0,1 0,-2 2,-16 14,12-11,1 1,-1-2,0 1,-1-1,-14 8,44-20,1 0,1 2,-1 1,1 1,37 0,-8-1,667-94,-376 45,-234 36,-31 3,0 4,97 0,-21 6,0-7,0-7,176-44,-91 2,-123 29,140-20,101-10,-154 24,-57 9,-45 8,186-13,-138 22,-103 6,0 1,1 3,0 1,84 13,-105-10,0 0,1-2,-1-2,0 0,1-2,38-8,-31 5,11-5,15-4,-57 14,0 1,0-1,0 1,-1 0,1 0,0 1,0-1,0 1,-1 0,1 0,0 0,4 2,-7-2,0 0,0-1,0 1,0 0,-1 0,1 0,0-1,-1 1,1 0,-1 0,1 0,-1 0,0 0,1 0,-1 0,0 0,1 0,-1 0,0 1,0-1,0 0,0 0,0 0,0 0,-1 0,1 0,0 0,0 0,-1 0,1 0,-1 0,1 0,-1 0,1 0,-2 1,-27 42,19-30,-10 16,2 0,-22 51,37-72,-1-1,1 1,1 0,0-1,0 1,0 0,1 1,1-1,-1 0,2 0,-1 0,1 0,1 0,-1 0,5 12,38 92,44 184,-71-216,-3 1,-4 0,0 99,-13-16,-36 257,22-303,-2 181,20-234,3 0,3-1,3 1,24 88,73 342,-69-293,-8-82,-19-85,-1 2,-3-1,-1 1,1 38,-6-44,-1 14,2 1,12 74,55 269,-42-248,20 90,-35-174,-3 0,-2 1,-2 73,-3-64,5 5,33 141,-20-121,41 304,-57-366,34 223,-30-182,-2-35,-2 0,-2 0,-1 0,-2 0,-10 65,5-33,6-59,0 0,0 0,-1 0,0 0,-1-1,0 1,0-1,-1 1,-1-1,-6 13,8-19,-1 0,0 0,0-1,0 1,0-1,0 0,-1 1,1-2,-1 1,1 0,-1-1,0 1,0-1,1 0,-1-1,0 1,0 0,0-1,0 0,-7-1,-11 0,1-2,-35-8,26 5,22 4,0 1,-1-1,1-1,0 0,1 0,-1 0,0-1,1 0,-13-9,18 11,0 0,0 0,1 0,-1 0,0-1,1 1,-1-1,1 1,0-1,0 1,0-1,0 1,0-1,1 0,-1 0,1 1,0-1,0 0,0 0,0 0,0 1,0-1,1 0,0 0,-1 1,1-1,0 0,0 1,0-1,1 1,-1-1,1 1,1-3,2-2,0 0,1 1,0 0,-1 0,2 0,-1 1,1 0,0 0,10-5,75-34,-52 26,-32 15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50.9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516 1840,'0'-8,"0"-31,-1-1,-12-77,-122-631,120 659,-34-121,41 190,-1 1,-1 0,-1 0,0 0,-17-19,11 15,-27-49,42 68,1 0,-1 1,0-1,0 1,-1 0,1-1,-1 1,1 0,-7-5,8 8,1 0,-1-1,1 1,-1 0,1 0,-1 0,1-1,-1 1,0 0,1 0,-1 0,1 0,-1 0,1 0,-1 0,0 0,1 1,-1-1,1 0,-1 0,1 0,-1 1,1-1,-1 0,1 0,-2 1,-13 24,5 5,2 1,2 0,0 0,0 40,-4 14,1-23,-14 84,-5 172,54-632,-15 209,-5 42,6-79,6 1,48-180,-66 318,1 0,0 0,0 0,0 0,0 0,0 0,0 0,1 0,-1 0,1 0,0 1,0-1,0 1,0-1,1 1,-1 0,1 0,-1 0,1 0,0 0,-1 1,1-1,0 1,0 0,0 0,0 0,0 0,1 0,-1 1,0-1,0 1,0 0,1 0,-1 0,0 0,0 1,1-1,-1 1,0 0,0 0,0 0,0 0,0 1,0-1,3 4,40 20,-2 3,-1 1,-2 2,63 61,-57-49,1-2,82 53,-100-76,0 1,2-1,51 20,-82-38,1 0,0 1,0-1,0 1,-1 0,1-1,0 1,0 0,-1 0,1 0,-1 0,1 0,-1 0,1 1,-1-1,0 0,0 1,1-1,-1 1,0-1,0 1,-1 0,1-1,0 1,0 2,-1-2,-1 0,0 0,1 0,-1-1,0 1,0 0,0 0,0-1,0 1,-1 0,1-1,0 1,-1-1,1 0,-1 1,0-1,1 0,-4 1,-13 9,0-2,-1 0,-23 6,-13 5,-88 31,-162 34,257-75,6 0,1-2,-48 2,66-9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52.7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0,'-6'94,"-3"0,-35 148,8-50,-3 95,-1 403,40-683,0 1,0-1,0 1,1-1,0 1,1-1,4 14,-5-19,0 0,1 0,-1 0,0-1,1 1,-1-1,1 1,0-1,-1 1,1-1,0 0,0 0,0 0,0 0,0 0,0 0,0 0,0-1,0 1,0-1,0 0,1 1,-1-1,0 0,0 0,0-1,0 1,1 0,-1-1,4-1,8-2,-1-1,0-1,0 0,0 0,-1-2,0 0,19-15,6-4,-16 13,-1-1,0 0,-1-1,-1-2,-1 1,28-38,-39 46,0 0,-1 0,0-1,-1 1,1-1,-2 0,0 0,0 0,-1-1,0 1,0-1,-1 1,-1-1,0 1,0-1,-1 1,-1-1,-3-16,-29-85,45 193,74 252,4 73,-83-350,-2 0,-5 62,0-61,1-47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54.0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1,'6'0,"0"1,0 0,-1 0,1 1,0-1,-1 1,1 1,-1-1,1 1,-1 0,0 0,0 0,6 7,8 6,31 37,-36-37,22 25,-2 2,-2 1,-1 2,-3 0,26 59,-39-69,-1 1,-2 1,-1 0,-2 1,-2 0,-1 1,0 75,-9-46,-3-1,-3 0,-3 0,-3-1,-3 0,-3-2,-33 72,92-224,59-214,98-532,-190 799,-6 28,-4 23,-3 23,2 1,1-1,3 1,4 65,-1-32,-3 39,-1-51,3 1,3-1,11 63,-14-121,1 0,-1-1,1 1,0 0,0 0,1-1,-1 1,1-1,0 1,0-1,0 0,0 1,1-1,-1 0,1-1,0 1,0 0,0-1,3 3,11 2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54.5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1,'5'68,"2"0,3-1,19 68,-20-98,119 461,-118-466,1-2,1 1,26 42,-34-64,2-1,-1 0,1-1,0 1,1-1,-1 0,1 0,1-1,0 0,-1-1,2 1,-1-2,0 1,1-1,0 0,11 3,1-3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55.0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1,'6'8,"-1"0,0 1,0-1,-1 1,0 1,0-1,4 19,2 3,28 75,20 59,113 227,-167-385,0 0,0-1,0 1,1-1,0 0,0 0,1-1,5 6,-8-9,0 0,1 0,-1-1,0 1,0-1,1 1,-1-1,1 0,-1 0,1-1,-1 1,1-1,0 0,-1 0,1 0,-1 0,1 0,0-1,3-1,13-4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55.7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1 278,'21'-20,"0"2,32-21,30-26,-67 52,1 1,0 1,1 0,21-10,-8 5,55-24,-65 28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56.4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0,'12'1,"-1"0,0 0,1 1,-1 1,0 0,0 0,0 1,-1 0,1 1,-1 1,0-1,12 11,9 8,-1 2,33 36,-28-25,31 27,-3 4,-3 2,85 131,-142-193,1 0,-1 1,-1-1,1 1,-1 0,-1 0,0 0,0 0,-1 0,0 0,-2 17,2-20,-2 14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19.5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110 223,'-1'0,"1"0,0-1,0 1,0 0,0-1,0 1,0 0,0-1,0 1,0-1,0 1,1 0,-1-1,0 1,0 0,0 0,0-1,0 1,1 0,-1-1,0 1,0 0,0 0,1-1,-1 1,0 0,0 0,1-1,-1 1,0 0,1 0,-1 0,0 0,1-1,-1 1,0 0,0 0,1 0,0 0,15 7,15 20,15 28,-3 2,-2 2,60 117,72 209,-156-347,16 41,124 312,-116-276,36 172,-78-285,-5-6,-14-17,-21-29,-403-601,369 520,7-3,6-4,-54-172,102 267,1 0,3 0,2-1,1 0,3 0,1-54,3 94,0 0,0 0,1 0,-1 1,1-1,0 0,0 0,1 1,-1-1,1 0,0 1,0 0,0-1,0 1,0 0,1 0,-1 0,1 0,0 1,0-1,4-2,-2 3,0-1,0 1,1 0,-1 1,1-1,0 1,-1 0,1 0,0 1,0 0,0 0,-1 0,12 3,21 6,0 1,0 3,-1 1,-1 2,45 25,-16-8,84 46,-3 6,-5 7,-3 6,151 140,-195-157,4-4,114 69,-158-114,1-2,1-3,1-2,2-3,0-3,64 13,-41-10,-57-12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20.1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54 417,'-22'-20,"19"18,-1 0,1-1,1 0,-1 1,0-1,1 0,-1 0,1 0,-3-5,5 6,-1 0,1 0,0 0,0 0,0 0,0 0,0 0,0 0,1 1,-1-1,1 0,-1 0,1 0,0 0,0 1,-1-1,1 0,0 1,1-1,-1 1,0-1,0 1,1-1,1-1,11-9,1 0,0 0,1 1,0 1,1 1,24-10,7-5,243-109,-251 116,7-6,-34 15,0 2,1-1,19-5,-17 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9:29.8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824 1,'-26'1,"0"1,0 2,1 0,-1 2,1 1,0 0,1 2,0 1,-34 20,4 2,1 3,-83 72,105-80,2 1,1 2,1 0,2 2,1 1,1 1,2 1,-32 73,46-89,0 1,1 1,2-1,0 1,1-1,0 1,2 0,2 28,1-33,0 0,1-1,1 1,1-1,0 0,0 0,2 0,0-1,0 0,2-1,0 1,10 12,0-7,0 0,0-1,2-1,0-1,1-1,1 0,0-2,1-1,38 14,27 5,120 25,-188-51,36 10,-16-4,1-2,62 7,-101-16,1 0,-1 0,1-1,0 0,-1 1,1-1,-1 0,0-1,1 1,-1 0,0-1,0 0,0 0,0 0,0 0,0 0,0-1,-1 1,3-4,5-6,-1 0,-1-1,9-17,-2 3,2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21.4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0 810,'6'-5,"0"0,0 1,1-1,-1 1,1 1,0-1,0 1,0 1,1-1,-1 1,1 0,9-1,13 0,54 0,-58 3,17 0,0 2,-1 2,0 1,55 15,-79-15,-1 0,-1 1,1 0,-1 1,0 1,-1 1,0 0,0 1,-1 1,-1 0,1 1,-2 0,14 17,-24-27,0 0,-1 0,1 0,-1 0,1 1,-1-1,0 0,0 1,0-1,0 1,-1-1,1 1,-1-1,1 1,-1 0,0-1,0 1,0-1,0 1,-1 0,0 2,0-3,0 0,-1 0,1-1,-1 1,1-1,-1 1,0-1,1 0,-1 1,0-1,0 0,0 0,0 0,0 0,0-1,0 1,0-1,-1 1,1-1,0 0,0 1,0-1,0 0,-1-1,-3 1,1-1,-1 1,1-1,0 0,-1-1,1 1,0-1,0 0,0 0,0 0,0-1,1 0,-1 0,1 0,-5-4,2-1,-1 1,2-1,-1-1,1 1,0-1,-8-18,4 6,2 0,1 0,1-1,0 0,2 0,-2-28,5 33,1-1,0 1,1-1,1 1,1 0,7-27,-8 37,1-1,0 1,0 0,1-1,-1 2,2-1,-1 0,1 1,0 0,0 0,1 0,-1 1,1 0,0 0,1 0,12-7,3 3,0 1,1 0,-1 2,1 0,1 2,-1 0,1 2,36 1,-40 1,0 1,1 2,-1 0,0 1,0 0,-1 2,0 0,0 2,0 0,21 13,-13-3,-1 2,0 1,-1 1,-2 1,27 31,-48-50,1 1,0-1,-1 1,0-1,0 1,2 8,-3-12,-1 0,1 0,-1-1,0 1,0 0,1 0,-1 0,0-1,0 1,0 0,0 0,0 0,0-1,0 1,0 0,0 0,0 0,0 0,-1-1,1 1,0 0,-1 0,1-1,0 1,-1 0,1-1,-1 1,1 0,-1-1,1 1,-1-1,0 1,1 0,-1-1,0 0,1 1,-1-1,0 1,0-1,1 0,-1 0,0 1,0-1,0 0,1 0,-1 0,0 0,0 0,-1 0,-1-1,-1 0,1-1,0 1,0-1,0 1,0-1,0 0,0 0,0-1,1 1,-1-1,1 1,-1-1,1 0,0 0,0 0,-2-5,-30-59,34 67,-19-46,3-1,1 0,2-1,3 0,2-1,1 0,1-69,6 112,0 1,0-1,1 0,0 1,-1-1,2 1,-1-1,1 1,0 0,0 0,0-1,1 1,0 1,0-1,0 0,0 1,1-1,0 1,0 0,0 1,0-1,0 0,1 1,0 0,0 0,0 1,0-1,0 1,0 0,1 1,-1-1,0 1,1 0,0 0,5 0,9 0,0 0,0 2,0 0,-1 1,1 1,0 0,-1 2,0 0,0 1,-1 1,1 1,-2 1,1 0,-1 1,18 14,-6-1,-1 1,-1 2,-1 0,-1 1,-1 2,-2 1,23 38,-13-1,-24-41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22.4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246 851,'11'0,"0"2,-1-1,1 2,0-1,-1 1,0 1,0 0,0 0,16 10,9 9,37 29,-50-36,105 79,335 278,-454-366,0 0,-1 0,1 1,-1-1,-1 2,1-1,-1 1,8 15,-14-23,0-1,1 1,-1 0,0-1,1 1,-1 0,0-1,0 1,0 0,1-1,-1 1,0 0,0 0,0-1,0 1,0 0,-1-1,1 1,0 0,0 0,0-1,0 1,-1 0,1-1,0 1,-1 0,1-1,-1 1,1-1,-1 1,1-1,-1 1,0 0,-1 0,0-1,1 1,-1-1,0 1,0-1,0 0,0 0,0 0,0 0,0 0,0 0,-2-1,-54-16,9-8,1-3,-79-60,-77-83,84 65,-131-151,217 217,2-1,1-1,2-2,2-1,3-1,1-2,-31-93,50 128,1 0,1 0,0 0,1 0,0 0,1-1,1 1,0 0,0-1,2 1,-1 0,2 0,0 1,0-1,1 1,1 0,0 0,0 0,2 1,-1 0,1 0,1 1,0 0,0 1,1 0,0 0,0 1,1 0,0 1,1 0,0 1,18-7,-5 3,0 1,0 2,51-9,-63 14,1 1,0 1,0-1,0 2,0 0,0 1,-1 0,1 1,16 6,-25-6,0 0,0 0,0 0,0 0,-1 1,1 0,-1 0,0 0,0 0,0 1,-1-1,0 1,0 0,0 0,0 1,-1-1,0 0,0 1,0-1,1 12,2 9,-2 1,0 0,-2 31,-1-45,0-8,0 32,-7 69,5-94,-1 1,0-1,-1 0,-1 0,1 0,-2 0,0-1,0 0,-9 12,-60 77,67-87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23.2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1,'0'33,"2"0,1-1,2 1,1-1,1 0,2 0,1-1,1 0,19 35,1-12,2 0,2-3,2 0,2-3,3-1,1-2,51 39,-19-24,3-3,2-3,159 79,-215-122,12 8,2-1,-1-3,2-1,67 15,-88-27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23.7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1,'4'0,"2"4,7 6,3 9,1 10,8 8,6 2,4 3,2 6,1 4,5 1,0 4,-3-3,-5-8,-3-6,-8-11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24.0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10,'4'-4,"1"-1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25.23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1192 864,'1'-26,"9"-45,1-12,-10 55,2-30,-8-118,3 159,0 0,-2 0,0 1,0-1,-2 1,0 0,-1 0,-1 1,0 0,-1 0,-16-20,7 16,-1 0,-1 2,-1 0,-1 1,0 1,-1 1,0 1,-1 1,0 1,-1 2,0 0,-1 1,-35-5,18 6,-1 1,1 3,-1 1,0 3,0 1,1 2,-61 14,83-12,1 0,0 1,1 1,0 0,0 2,1 0,0 2,1 0,0 0,1 2,0 0,1 1,-23 29,27-29,0 1,1 0,1 0,0 1,1 0,1 0,1 1,1 0,0 0,1 1,1-1,1 1,0 0,2 0,2 32,3-25,1 0,0-1,2 0,1 0,1-1,2 0,0-1,1 0,1-1,1-1,1 0,1-1,33 30,-1-6,3-2,1-2,2-3,77 39,237 92,13-28,-63-26,-316-112,217 88,-183-72,0 1,-2 2,56 43,-82-57,-1 1,-1 1,1-1,-1 1,-1 0,1 1,-2-1,1 1,-1 1,-1-1,0 1,-1-1,0 1,0 0,-1 0,1 18,-2-16,-1 1,0-1,-1 1,-1-1,0 0,-1 0,0 0,-1 0,0 0,-1-1,-1 0,0 0,-12 18,-23 25,-2-2,-95 90,106-115,0-1,-2-1,-1-2,-2-2,-74 34,53-40,35-13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25.8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0 929,'2'-5,"1"-1,-1 1,1 0,0 0,0 0,1 0,-1 0,1 1,0-1,0 1,1 0,5-4,0-2,141-126,184-127,-334 262,268-185,-81 58,-115 86,-59 36,0-1,-1 0,0-1,-1-1,1 0,-2-1,17-16,-17 12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26.2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1,'4'4,"6"6,5 1,8 2,9 4,7 7,5 4,12 5,5 1,0-1,-6-2,-4-2,-11-1,-4-7,-8-2,-8 0,-8-3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26.6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48 65,'0'-4,"-5"-6,0-4,-5-1,-4 2,0 4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27.1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1,'-7'0,"1"0,0 0,0 1,0 0,-1 0,1 1,0 0,0 0,1 0,-1 0,0 1,-6 4,4-1,1 1,0-1,0 1,1 1,0-1,0 1,-7 13,-7 17,1 0,2 2,2 0,2 0,1 1,2 1,2 0,2 0,2 1,2 0,5 76,-2-107,1 0,0 0,1 0,0 0,0 0,2 0,-1-1,2 0,-1 0,2 0,-1-1,1 0,1 0,15 15,-6-10,0-2,1 1,1-2,0-1,0 0,1-1,28 9,-5-5,0-1,1-3,1-1,0-2,0-2,1-2,58-4,-38-4,0-2,0-4,-1-2,85-28,-102 23,91-46,-63 20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9:31.1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22 613,'0'-1,"1"1,-1 0,0 0,0 0,0-1,0 1,0 0,0 0,0-1,0 1,0 0,0 0,0-1,0 1,0 0,0 0,0-1,0 1,0 0,0 0,0-1,0 1,0 0,0 0,0-1,0 1,0 0,-1 0,1 0,0-1,0 1,0 0,0 0,-1 0,1 0,0-1,0 1,0 0,-1 0,1 0,0 0,0 0,-1 0,1 0,0 0,0 0,-1-1,1 1,0 0,0 0,-1 0,1 0,0 1,0-1,-1 0,1 0,0 0,0 0,-1 0,1 0,0 0,0 0,0 0,-1 1,-9 14,8-6,1 0,1-1,0 1,0 0,0-1,1 1,1 0,-1-1,1 1,1-1,0 0,0 0,0 0,1 0,0 0,1-1,0 0,0 0,0 0,1 0,0-1,0 0,1 0,0-1,0 0,0 0,0 0,12 4,4 1,1-2,0 0,1-2,0-1,0-1,0 0,0-2,1-2,28-1,-1-4,0-2,-1-2,68-20,-78 16,0-2,43-22,-70 30,0-1,-1-1,0 0,0-1,-1 0,-1-1,0 0,19-23,-29 30,1 1,-1 0,0 0,0-1,0 1,-1-1,1 0,-1 1,0-1,0 0,0 0,0 0,-1 0,1 0,-1 0,0 0,0 0,-1 0,0-4,-1 3,0 0,0 1,0 0,-1-1,1 1,-1 0,0 0,0 0,-1 0,1 1,-1-1,0 1,-5-4,-7-3,-1 1,0 0,0 1,-1 1,0 0,-35-7,-9 5,-1 2,-1 3,-92 6,-9 0,117-12,32 0,16 9,0 1,1-1,-1 0,0 1,0-1,0 1,1-1,-1 1,0-1,1 1,-1-1,0 1,1-1,-1 1,0 0,1-1,-1 1,1 0,-1-1,1 1,-1 0,1-1,-1 1,1 0,-1 0,1 0,0-1,-1 1,1 0,-1 0,1 0,0 0,28-6,0 1,0 1,0 1,1 2,40 3,-1-2,324 10,-321-4,-1 3,0 3,103 33,-155-40,-1 2,0 0,-1 1,27 17,-39-22,-1 0,1 1,-1-1,0 1,0 0,0 1,-1-1,1 1,-1-1,0 1,0 0,-1 0,1 1,-1-1,-1 0,1 1,-1-1,1 1,-1 10,0 25,-2 0,-1-1,-3 1,-9 40,0-48,3-26,10-7,1 0,-1-1,0 1,1-1,-1 1,0-1,1 1,-1-1,1 0,-1 1,1-1,-1 1,1-1,0 0,-1 0,1 1,0-1,-1 0,1 0,0 1,0-2,-15-56,3 0,-8-102,20 152,-12-128,9-200,3 330,1 0,-1 0,1 0,0 0,1 0,-1 0,1 1,0-1,1 0,-1 1,1 0,0 0,1 0,-1 0,1 0,0 0,0 1,0 0,9-7,-5 7,-1 0,0 1,1-1,0 1,0 1,0 0,0 0,0 0,1 1,-1 0,0 1,1 0,13 2,10 2,0 2,0 1,0 2,-1 0,58 29,138 89,-166-89,-2 3,63 56,-102-78,0 0,0 2,-2 0,-1 1,0 1,-2 1,-1 0,19 44,-30-61,0 1,-1 0,-1-1,3 17,-4-5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28.1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1067 0,'-29'2,"1"0,0 2,0 1,0 1,0 2,1 1,0 0,-47 26,11 1,1 2,-72 60,71-49,2 4,3 2,2 3,2 2,-87 128,129-168,1 1,0 0,2 0,0 1,-10 43,17-60,1 1,-1 0,2 0,-1-1,1 1,0 0,0 0,0 0,1-1,0 1,0 0,0 0,1-1,0 1,0-1,0 0,1 1,0-1,0 0,0-1,1 1,-1 0,1-1,0 0,0 0,1 0,-1 0,10 5,1-2,1 0,0-1,1 0,-1-2,1 0,0-1,32 3,129-7,-116-1,-20 2,-26 1,0-1,-1 0,1-1,-1-1,21-5,-34 6,1 0,-1-1,0 1,0-1,0 1,0-1,0 0,0 0,0 0,0 0,-1 0,1 0,-1 0,0 0,1-1,-1 1,0-1,0 1,-1-1,1 1,0-1,-1 1,1-1,-1-5,1-8,-1 0,-4-31,2 30,-7-43,-2 1,-3 1,-33-88,-9-34,49 152,-6-43,12 65,1-1,-1 1,1 0,0 0,1 0,-1 0,1 0,0-1,1 2,0-1,0 0,0 0,0 0,4-5,-3 9,-1-1,1 0,0 1,0 0,0 0,0 0,0 0,0 0,0 1,1-1,-1 1,1 0,-1 0,1 0,-1 1,5-1,63-1,-53 3,350 5,-335-2,1 1,-1 1,0 2,0 2,-1 0,-1 3,0 0,0 2,-2 1,47 34,-51-33,-2-4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28.9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15,'0'0,"0"-1,0 0,0 1,1-1,-1 0,0 1,0-1,0 0,1 1,-1-1,0 0,1 1,-1-1,1 1,-1-1,1 1,-1-1,1 1,-1-1,1 1,-1 0,1-1,-1 1,1 0,0-1,-1 1,1 0,-1 0,1-1,0 1,0 0,-1 0,1 0,0 0,-1 0,1 0,0 0,-1 0,1 0,0 1,-1-1,1 0,0 0,-1 0,1 1,-1-1,2 1,33 14,0 9,-1 1,-1 2,-2 2,0 1,27 34,10 10,11 6,385 385,-459-461,101 93,-90-85,-1 0,1-1,1-1,0-1,23 10,-30-17,0 1,-1-1,1-1,0 0,0 0,0-1,0 0,0-1,0 0,0 0,0-1,0-1,-1 0,17-7,11-7,0-1,45-32,-27 16,5-2,-6 5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29.8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0 486,'4'-1,"0"0,0-1,0 1,-1-1,1 1,-1-1,1 0,-1 0,0-1,0 1,0-1,3-3,10-6,229-149,142-101,-374 248,-8 7,-7 5,-5 5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30.4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0,'8'1,"-1"0,0 0,0 1,1-1,-1 2,-1-1,1 1,0 0,10 6,58 43,-54-36,220 146,-74-53,-162-106,-1 0,1 0,-1 1,0-1,0 1,0 0,0 0,0 1,-1-1,0 1,0-1,3 8,-1 5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30.7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68,'0'-4,"-5"-2,0-3,0-5,1-4,1 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32.69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1029,'-3'0,"-1"0,1 0,-1 0,1 0,-1 1,1 0,0 0,-1 0,1 0,0 0,0 0,0 1,0 0,0-1,0 1,0 0,0 1,1-1,-1 0,-3 6,3-3,0-1,1 1,0 0,0 0,0 0,1 0,0 1,0-1,0 0,1 1,-1-1,2 7,0 7,1-1,1 0,1-1,0 1,2-1,0 1,9 18,-6-20,0 0,2-1,-1 1,2-2,0 0,0 0,2-1,-1-1,26 18,-15-14,2-2,-1 0,2-2,0-1,42 12,4-6,1-4,0-2,140 0,-115-12,170-25,-267 26,1 0,-1 0,1 0,-1-1,0 1,1-1,-1 0,1 0,-1 0,0 0,0 0,1 0,-1 0,0-1,0 1,0-1,-1 0,1 0,0 1,-1-1,1 0,-1 0,1 0,-1-1,0 1,0 0,1-4,-1 1,-1 0,0-1,0 1,-1 0,1 0,-1 0,0 0,0 0,-1 0,0 0,1 0,-5-6,-6-11,-1 0,-1 1,-1 1,0 1,-2 0,0 1,-1 0,-1 2,0 0,-2 1,1 1,-30-14,-10-3,-2 3,-1 3,-86-22,93 32,0 3,0 2,-1 3,0 2,0 3,0 2,-102 14,137-11,15-1,-1 0,0-1,0-1,1 1,-1-1,-14-2,22 2,-1 0,1 0,-1 0,1 0,0 0,-1-1,1 1,-1 0,1 0,0-1,-1 1,1 0,0 0,-1-1,1 1,0 0,0-1,-1 1,1 0,0-1,0 1,0-1,-1 1,1 0,0-1,0 1,0-1,0 1,0-1,0 1,0 0,0-1,0 1,0-1,0 1,0-1,0 1,0 0,0-1,1 1,-1-1,0 1,0 0,0-1,1 1,-1 0,0-1,0 1,1 0,-1-1,0 1,1 0,-1-1,1 1,19-21,-19 20,53-50,-6 6,53-39,-84 71,1 2,0 0,0 0,2 2,-1 1,1 0,26-6,40-1,1 4,0 4,149 7,-191 2,0 1,89 20,-110-17,0 1,-1 1,0 2,0 0,-1 1,-1 1,23 16,-39-23,0-1,-1 1,1 0,-1 1,6 8,-10-13,1 0,0 0,-1 0,1 1,-1-1,1 0,-1 0,0 0,0 1,1-1,-1 0,0 1,0-1,0 0,0 2,-1-2,1-1,0 1,-1-1,1 1,-1 0,1-1,-1 1,0-1,1 1,-1-1,1 0,-1 1,0-1,1 0,-1 1,0-1,1 0,-1 0,0 1,0-1,1 0,-1 0,0 0,0 0,1 0,-1 0,0 0,0 0,0-1,-5 0,1 0,0 0,-1-1,1 0,0 0,0 0,0 0,0-1,0 0,1 0,-1 0,1-1,0 0,-6-5,-53-68,48 58,-20-26,2-1,3-2,-42-86,64 116,0-1,1 1,1-1,1-1,1 1,0-1,2 1,0-1,1 0,1 0,1 0,1 0,0 1,7-23,-6 33,0-1,1 1,0 0,1 0,0 1,0-1,1 1,0 0,1 0,-1 1,2 0,-1 0,1 1,0 0,0 0,0 1,17-8,-11 7,0 1,0 0,0 2,1-1,-1 2,1 0,0 1,0 0,-1 1,1 1,21 3,6 4,0 3,-1 1,0 2,-1 2,58 32,-18-2,113 85,-175-117,0 0,0 1,-1 0,-1 1,-1 1,0 1,17 27,-28-37,2 1,-1-1,1-1,12 14,-7-12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3:42.8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696 641,'0'-11,"0"4,-1 1,1-1,1 1,-1-1,1 1,0-1,0 1,1 0,0-1,0 1,4-7,-19 54,-381 806,297-616,83-198,-108 279,116-280,6-32,0 0,0 0,0 0,0 0,0 1,0-1,0 0,0 0,0 0,1 0,-1 0,0 0,0 1,0-1,0 0,0 0,0 0,1 0,-1 0,0 0,0 0,0 0,0 0,0 0,1 0,-1 1,0-1,0 0,0 0,0 0,1 0,-1 0,0 0,0 0,0-1,0 1,1 0,-1 0,0 0,0 0,0 0,0 0,0 0,1 0,-1 0,0 0,0 0,0-1,0 1,0 0,0 0,1 0,-1 0,0 0,0-1,0 1,0 0,0 0,0 0,0 0,0 0,0-1,0 1,0 0,0 0,0 0,0-1,6-6,-1-1,0 0,-1-1,6-13,44-131,34-163,15-167,-41 176,82-329,-142 627,0 0,0 0,1 0,0 1,1-1,7-12,-10 19,0 1,0 0,0 0,0-1,1 1,-1 0,0 0,1 0,-1 0,0 1,1-1,-1 0,1 1,-1-1,1 1,-1-1,4 0,-2 1,-1 0,1 1,0-1,0 1,-1-1,1 1,-1 0,1 0,0 0,-1 0,0 1,1-1,-1 1,3 1,17 15,0 1,-1 1,-1 0,22 28,65 102,-57-77,365 520,-375-541,2-1,2-3,2-1,2-3,92 66,-138-109,10 6,-1 2,-1-1,1 1,11 15,-20-23,-1 1,1-1,-1 1,0-1,0 1,0 0,0 0,0-1,0 1,0 0,0 0,-1 0,1 0,-1 0,0 0,1 0,-1 0,0 0,0 0,0 0,0 0,-1 0,1 0,0 0,-1 0,0 0,1 0,-1-1,0 1,0 0,0 0,0-1,0 1,0 0,-1-1,1 1,0-1,-1 0,-1 2,-17 10,0-2,-1 0,0-2,-1 0,0-1,0-2,-44 8,26-4,-81 19,-503 115,-8-37,619-106,3 1,-1 0,0-2,0 1,0-1,0-1,-14-2,23 3,0-1,0 0,0 0,0 0,0 0,0 0,0 0,0-1,1 1,-1 0,0-1,1 0,-1 1,1-1,0 0,0 0,-1 1,1-1,0 0,0 0,1 0,-1-1,0 1,1 0,-1 0,1 0,0 0,0-1,0 1,0 0,0 0,0 0,0-1,1 1,-1 0,2-4,5-18,1 1,1 0,1 0,1 1,1 1,1-1,1 2,18-22,-27 35,-3 4,0 0,1 0,-1 0,0 1,1-1,0 1,0-1,0 1,0 0,0 0,0 0,4-1,3 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3:44.7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1,'1'34,"1"0,2-1,14 54,38 95,-20-69,29 125,-11 2,25 274,-45 71,-40 5,6-576,-41 623,-32-2,-18 199,76-545,12 0,49 411,1-411,-22-155,0 39,-8 0,-4 193,-14-345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3:47.4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1935,'0'-1,"0"0,1 1,-1-1,1 0,-1 0,1 0,0 1,-1-1,1 0,0 1,-1-1,1 0,0 1,0-1,0 1,-1-1,1 1,0-1,0 1,0 0,0 0,0-1,0 1,0 0,1 0,32-5,-29 5,1060-57,-360 29,-261 3,680-50,-196 57,-593 21,-158-9,234-36,23-13,70-10,11-19,433-57,-354 65,445-34,-329 96,391-29,0-117,-854 116,2 11,351-2,-105 58,-375-16,139-10,-247 3,0-2,-1 0,1 0,0-1,-1 0,1-1,-1 0,0-1,0-1,14-8,-25 13,1 0,0 0,0-1,-1 1,1 0,-1 0,1 0,-1-1,1 1,-1 0,0 0,0-1,1 1,-1 0,0-1,0 1,-1 0,1-1,0 1,0 0,0-1,-1 1,1 0,-1 0,1 0,-1-1,0 1,1 0,-1 0,0 0,0 0,1 0,-1 0,0 0,0 0,0 0,0 1,-2-2,-52-41,41 33,-618-425,589 407,-1 2,-1 1,-1 3,-1 2,-1 2,-1 2,-71-14,81 23,28 2,29 1,27 4,1 3,0 1,62 14,-30-4,179 36,356 118,-553-149,-1 3,101 53,-159-74,1 0,0 0,0 0,-1 0,1 0,-1 0,1 1,-1-1,1 0,-1 1,0-1,0 1,1 0,-1-1,-1 1,1 0,0 0,0 0,-1 0,1-1,-1 1,1 0,-1 0,0 0,0 0,0 0,0 0,0 0,0 0,0 0,-1 0,1 0,-2 3,-3 6,0-1,0 0,-1-1,-1 0,-8 11,-8 11,-341 668,124-213,237-482,-49 84,47-80,-1 0,-1 0,0-1,0 0,0 0,-1-1,-15 11,22-16,-1 0,1 0,-1 0,1 0,-1-1,0 1,0 0,1-1,-1 1,0-1,0 0,0 0,0 1,1-1,-1 0,0 0,0-1,0 1,0 0,1-1,-1 1,-3-2,3 0,0 1,0-1,0 0,0 0,1 0,-1 0,1 0,-1 0,1 0,0 0,0-1,0 1,0-1,-1-3,-2-11,2 0,-1-1,2-33,1 41,-2-99,-35-582,0 475,-9 2,-97-278,131 454,3 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3:55.0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0 151,'310'15,"-259"-9,0-1,0-3,0-2,0-2,80-14,-84 8,0 3,1 2,87 6,-31 0,674-3,-742 1,53 11,-53-7,50 3,-41-10,85-14,-109 13,135-18,-71 7,1 3,1 4,106 6,-168 1,2 1,-1-1,0-2,0 0,0-2,0 0,40-13,-12-3,1 2,58-9,-65 22,0 2,76 4,-29 2,-92-3,0-1,0 1,0 0,0 1,0-1,0 0,0 1,0 0,0 0,0 0,0 0,-1 0,1 0,0 1,-1-1,1 1,-1 0,1 0,-1 0,4 5,-3-3,-1 1,0 0,0 0,-1 0,1 0,-1 0,0 0,-1 0,1 0,-1 0,0 10,-2 63,1-12,2 1,10 73,25 100,-25-175,-6-40,-1 0,0 30,-4-9,2 0,9 53,-3-33,-2 0,-8 123,0-65,4-14,-5 122,-6-184,4-27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9:31.6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0,'0'7,"1"-1,0 1,1-1,-1 0,1 1,6 10,2 11,58 163,7-3,126 224,-90-209,144 201,-254-403,12 18,2 0,0 0,24 22,-34-36,1-1,-1 0,1 0,-1-1,1 0,0 0,0 0,0 0,1-1,-1 0,1 0,-1-1,1 0,-1 0,1-1,11 0,-7-1,-1-1,1 0,-1 0,0-1,0-1,0 0,0 0,0-1,-1 0,0-1,0 0,13-12,-1 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3:57.1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399 71,'0'-3,"-1"0,0 1,0-1,0 1,0-1,0 1,0-1,0 1,-1 0,1-1,-1 1,0 0,0 0,0 0,0 0,0 1,-3-3,-1 0,1 0,-1 0,1 1,-1 0,0 0,-8-2,10 5,-1-1,0 1,0-1,0 1,0 1,1-1,-1 1,0 0,0 0,0 0,1 1,-1-1,1 1,-1 0,1 0,0 1,0 0,0-1,0 1,0 1,-5 5,-9 9,2 1,-29 40,35-44,-11 14,1 2,1 1,-24 57,37-76,2 1,0-1,0 1,1 0,1 0,0 0,1 0,1 0,0 0,0 0,2 0,5 26,-5-34,1 0,-1-1,1 1,0-1,0 0,1 0,-1 0,1 0,0-1,1 1,-1-1,1 0,0-1,0 1,0-1,0 0,1 0,-1 0,1-1,-1 0,1 0,0 0,0-1,8 1,-3 0,0-1,0 0,0-1,1 0,-1 0,0-2,0 1,0-1,0-1,-1 0,1-1,15-7,146-81,-168 90,-1-1,0 1,0-1,0 1,0-1,-1 0,1 0,-1 0,1 0,-1-1,0 1,-1 0,1-1,0 0,-1 1,0-1,0 0,0 0,0 0,-1 0,1-6,0-13,0-1,-5-36,1 19,4-1,0 30,0 1,-1 0,0-1,-1 1,-1-1,-4-21,4 31,0-1,1 1,-1 0,0 0,0-1,-1 1,1 1,0-1,-1 0,1 1,-1-1,1 1,-1 0,0-1,1 1,-1 1,0-1,0 0,0 1,0-1,0 1,0 0,-5 0,-13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3:59.2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0 225,'0'-16,"1"0,0 0,1 0,1 0,0 0,1 1,10-23,-12 33,0 0,0 1,1-1,-1 1,1 0,0 0,1 0,-1 0,1 0,-1 1,1 0,0-1,1 1,-1 1,0-1,1 1,-1 0,1 0,0 0,0 0,0 1,0 0,0 0,0 0,0 1,0-1,7 2,-1 0,0 1,-1 0,1 1,-1 0,0 1,0 0,11 7,63 40,-70-41,0 0,-1 0,-1 1,17 18,-25-24,0 1,0 0,-1-1,1 1,-1 0,-1 1,1-1,-1 1,0-1,0 1,-1-1,0 1,0 10,0 1,0 15,-1 0,-7 58,6-83,-1 0,0 0,0 0,0-1,-1 1,0 0,-1-1,0 0,0 0,0 0,-1 0,0-1,0 0,-1 0,1 0,-11 8,-50 32,25-16,-2-1,-75 37,104-57,26-8,42-11,-38 7,85-23,-76 19,-1 0,2 1,31-3,52 1,234-10,-332 18,0 0,0-1,0-1,19-4,-14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01.7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3 601,'0'-33,"-1"16,0-1,1 1,1 0,1 0,0-1,1 1,1 0,1 1,0-1,11-20,17-20,4 1,1 2,3 1,60-59,-99 110,0-1,0 1,0 0,0 0,0 0,0 1,1-1,-1 0,1 1,-1-1,1 1,-1 0,1 0,0 0,-1 0,1 1,0-1,0 1,0-1,4 1,-3 2,0-1,0 1,0 0,-1 0,1 0,-1 0,1 0,-1 1,0 0,0 0,0 0,-1 0,5 5,20 23,2-1,45 36,-68-61,0 0,0 1,-1 0,0 1,0-1,0 1,-1 0,0 0,0 0,-1 1,0-1,4 14,-4-8,-1 1,0-1,-1 0,-1 1,0-1,-1 1,-2 13,-5 13,-2 0,-2-1,-31 73,-47 62,28-60,46-85,-2-1,-41 49,-4 8,60-79,6-6,17-14,36-32,-47 39,9-6,1 0,1 1,0 2,0 0,37-12,1-1,-35 14,0 1,1 1,0 2,0 0,0 2,36-2,-39 5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07.5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0 662,'1'-3,"0"0,0 1,0-1,0 0,0 1,0 0,1-1,-1 1,1 0,0-1,0 1,0 0,0 1,0-1,2-2,41-29,-38 28,30-20,1 1,1 3,1 0,46-15,-55 25,0 2,1 2,-1 1,1 1,0 1,48 2,-70 2,0 1,0 0,-1 0,1 1,0 0,-1 1,1 0,-1 1,0 0,0 0,0 1,-1 0,0 1,0-1,0 2,0-1,-1 1,9 10,-8-5,1 1,-2-1,1 2,-2-1,0 0,0 1,-2 0,1 1,-2-1,0 1,2 26,-2 21,-3-1,-3 1,-2 0,-2-1,-4 0,-2-1,-39 110,32-128,20-42,0 1,0-1,-1 0,1 1,0-1,0 0,0 0,-1 1,1-1,0 0,0 0,0 1,-1-1,1 0,0 0,-1 0,1 1,0-1,0 0,-1 0,1 0,0 0,-1 0,1 0,0 0,-1 0,1 0,0 0,-1 0,1 0,0 0,-1 0,1 0,0 0,-1 0,-6-23,6-23,2-1,2 0,1 1,17-67,-6 31,86-469,-84 457,-3 29,-4-1,3-86,-16 209,-15 80,-4 55,21-169,2 1,0 0,1 0,1-1,1 1,9 24,-5-22,1-1,2 0,0-1,16 24,-21-39,0 0,0-1,1 0,0 0,0-1,1 0,0 0,1-1,-1 0,1 0,0-1,0 0,14 4,-2-2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08.0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76 0,'-38'601,"1"-30,37-559,3 61,-2-69,-1-1,1 1,0 0,0-1,0 1,0-1,1 0,-1 1,1-1,0 0,0 0,0 0,1 0,-1 0,1-1,3 4,8 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08.9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1 118,'96'-85,"-89"78,22-17,-29 23,0 1,1 0,-1 0,0 0,1 0,-1 0,0 0,0 0,1 0,-1 0,0 0,1 0,-1 0,0 0,1 0,-1 0,0 0,0 0,1 0,-1 0,0 1,0-1,1 0,-1 0,0 0,0 0,1 1,-1-1,0 0,0 0,0 0,1 1,-1-1,0 0,0 1,2 21,-40 261,27 52,13-261,3 0,23 113,-25-176,-1 0,1-1,1 1,0 0,0-1,1 0,12 18,-14-24,1 0,-1 0,1-1,0 1,0-1,0 0,0-1,0 1,1 0,-1-1,1 0,0 0,-1-1,1 1,0-1,0 0,0 0,0-1,9 1,15-4,-1-1,1 0,-1-3,0 0,0-2,-1 0,0-2,34-20,-27 14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09.6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1 182,'8'0,"3"-4,4-1,3-1,3-2,7-1,-3-2,4 0,1-2,-5-2,2 0,-4-1,-2 3,-4-1,-1 1,1 4,-3-1,-3 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10.2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0,'2'1,"0"-1,1 1,-1-1,0 1,1 0,-1 0,0 1,0-1,0 0,0 0,0 1,0 0,-1-1,1 1,0 0,2 3,23 35,-25-36,34 65,-4 1,-2 2,-4 1,24 103,-26-79,-4 1,-5 0,-3 1,-3 109,-9-182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15.2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1001,'0'0,"0"1,1 0,-1 0,0-1,0 1,1 0,-1-1,0 1,1 0,-1-1,1 1,-1-1,1 1,-1-1,1 1,-1-1,1 1,-1-1,1 1,0-1,-1 0,1 1,0-1,-1 0,1 1,0-1,1 0,24 5,-21-5,114 8,126-8,-144-2,736-22,41 0,710 21,-855 5,-55-48,-475 26,224-43,-101 11,-101 21,212-23,-174 19,82-6,-209 32,1-6,-2-6,147-42,-245 54,-14 4,-1-1,31-13,-51 13,-11 0,-15-3,23 8,-525-170,391 127,-358-115,471 153,10 4,0-1,1-1,0 0,-1 0,1-1,1 0,-1-1,1 0,-10-8,20 13,0 1,0-1,0 1,0-1,0 1,0-1,0 1,0-1,0 1,0-1,0 1,0-1,1 1,-1-1,0 1,0 0,0-1,1 1,-1-1,0 1,1-1,-1 1,0 0,1-1,-1 1,0 0,1-1,-1 1,1 0,-1 0,1-1,-1 1,1 0,-1 0,0 0,1 0,-1 0,1 0,-1-1,1 1,-1 0,2 1,23-9,4 3,0 2,0 1,1 1,47 5,120 26,-124-18,91 18,0 7,-3 6,194 81,-338-117,0 1,-1 1,0 0,0 1,-1 1,27 25,-39-33,1 0,-1 1,0-1,0 1,0 0,-1-1,1 1,-1 0,0 1,0-1,0 0,-1 0,1 1,-1-1,0 1,-1 0,1-1,-1 1,0-1,0 1,0 0,-1-1,1 1,-1 0,0-1,0 0,-1 1,0-1,1 0,-1 1,-1-1,-3 5,-29 41,12-19,2 1,0 1,-22 52,20-24,4 1,2 0,3 2,2 0,-5 114,16-147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16.5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34 396,'0'0,"0"0,0-1,0 1,0 0,0-1,0 1,0 0,0-1,0 1,0 0,0-1,0 1,0 0,0-1,0 1,0 0,0-1,1 1,-1 0,0 0,0-1,0 1,0 0,1-1,-1 1,0 0,0 0,1-1,-1 1,0 0,1 0,-1 0,0 0,0-1,1 1,-1 0,0 0,1 0,-1 0,1 0,14 8,12 22,-4 9,-2 2,-2 0,25 78,23 138,-64-245,40 192,-10 3,-8 0,-9 1,-14 243,-12-546,-28-117,-65-209,-106-570,191 781,18 185,0 1,2-1,1 0,1 1,1-1,11-31,-14 51,0 1,0-1,0 1,0 0,1 0,-1 0,1 0,0 0,0 1,0-1,1 1,-1 0,1 0,0 0,0 1,0-1,0 1,0 0,5-2,-1 2,0 0,0 1,-1 0,1 0,0 1,0 0,0 1,0-1,0 1,12 4,8 3,-1 1,0 2,-1 1,0 1,32 21,15 17,-2 2,-3 3,79 83,-59-43,121 170,0 91,-100-157,0 10,-54-100,-48-98,-1 0,1 0,1-1,0 0,1 0,0-1,1 0,0-1,18 14,-9-12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9:32.0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1 129,'4'-4,"9"-6,8-1,3 2,3 2,-5-2,0 0,-1 3,-4-3,0 0,1 3,-3-3,5 0,3-2,-3 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17.4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1 390,'1'-3,"0"-1,0 0,0 1,0-1,1 1,0 0,0 0,0-1,0 1,0 0,0 1,1-1,-1 0,7-4,42-31,12 1,-8 4,1 2,102-39,-28 13,-94 39,1 1,50-14,-63 25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17.9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18.7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398 0,'-27'23,"-1"-1,-52 31,-8 6,72-47,0 0,1 2,0 0,1 1,1 0,1 1,-16 25,20-27,2 0,0 0,0 1,2 0,-1 0,2 0,0 0,1 0,1 1,0 20,1-24,0 0,1 0,0 0,1-1,1 1,0 0,0-1,10 22,-8-25,0 0,1 0,-1-1,2 0,-1 0,1 0,0-1,0 0,1 0,-1-1,1 0,9 5,109 57,115 60,242 172,-476-294,7 4,-2 0,1 2,-1-1,17 20,-27-27,0-1,0 1,0-1,-1 1,1 0,-1-1,0 1,1 0,-1 0,-1 0,1 0,0 0,-1 0,1 1,-1-1,0 0,0 0,0 0,-1 0,1 0,-1 0,0 0,1 0,-1 0,-1 0,1 0,0 0,-1 0,-2 3,-22 27,-2-2,-1-1,-1-2,-58 43,11-9,41-29,21-18,-1-1,0-1,-1 0,0-2,-1 0,-21 10,21-13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21.3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1275 216,'4'-13,"1"0,-2 1,0-1,0 0,-1-1,-1 1,0 0,-1-1,-1 1,-2-16,2 26,0 0,-1 0,0 0,0 0,1 0,-2 1,1-1,0 1,0-1,-1 1,0 0,1 0,-1 0,0 0,0 0,0 1,0-1,0 1,0 0,-1 0,1 0,-5-1,-6 0,0 0,-1 0,1 2,-18 1,-5 2,0 3,1 1,0 1,1 3,0 0,0 2,-64 36,20-3,2 3,-75 64,87-61,2 4,-104 117,145-146,0 1,2 1,1 0,2 2,0 0,3 1,0 1,2 0,-11 52,20-72,1 0,0 0,1 0,1 0,0 0,1 0,0 0,1 0,0 0,1 0,1 0,0-1,1 0,0 0,1 0,0 0,0-1,2 0,-1-1,1 1,1-1,0-1,0 0,1 0,0-1,1 0,0-1,0 0,0 0,1-1,16 5,12 4,1-3,0-1,47 5,133 9,-104-13,-72-8,-11-2,0 2,-1 1,1 1,-1 2,61 24,-90-31,0 1,-1 0,1 0,-1 0,0 1,0-1,0 1,0-1,0 1,0 0,-1 0,1 1,-1-1,0 0,0 1,0-1,-1 1,1 0,1 5,-3-3,1 0,-1-1,0 1,-1 0,1-1,-1 1,0-1,0 1,-1-1,1 1,-1-1,-4 7,-7 12,-2-1,0 0,-2-1,-27 29,38-43,-40 51,34-42,-1 0,0-1,-1-1,-17 16,26-28,-1 1,1-1,-1 0,0-1,0 1,0-1,0 0,0-1,0 1,-1-1,1 0,0-1,-1 0,1 0,0 0,-1-1,1 0,0 0,0 0,-10-4,-11-5,0-1,0-1,-31-21,15 10,-4-4,32 15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22.9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765 10,'-1'-9,"-1"11,-5 22,-7 27,0-26,-1-1,0 0,-2-1,0-1,-2 0,0-2,-2 0,0-1,-1-1,-28 17,-32 15,-145 65,152-79,31-17,29-13,-1 1,-25 15,40-21,0 0,0-1,0 1,1 0,-1 0,0 0,0 0,1 0,-1 0,1 0,-1 0,1 0,0 0,-1 0,1 1,0-1,0 0,0 0,-1 0,1 0,0 1,1-1,-1 0,0 0,0 0,0 0,1 0,-1 0,1 1,-1-1,1 0,-1 0,1 0,0 1,30 40,-19-28,19 35,-2 2,-1 0,-4 2,20 59,51 229,-74-250,29 157,-47-222,-1-4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23.4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0 271,'4'-4,"6"-1,5 0,0-4,2 1,2 0,2-1,1 0,2-6,0-1,5-2,5-6,6-4,0 0,1 4,-2 2,1 1,-6 4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23.9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1 335,'4'0,"6"0,9 0,14-9,9-2,11-8,4-4,9-3,10-10,-4-2,-5 1,-3 2,-7 8,-9 8,-9 3,-11 0,-6 3,-7 4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24.3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1 483,'4'0,"10"-8,10-8,10-4,12-7,18-8,11-6,14-8,12-5,2-1,3 1,-11 5,-14 6,-21 12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32.2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1,'3'52,"2"1,24 100,-13-74,321 2222,-289-1644,-4-33,36-5,245 904,-89-470,-209-896,20 79,-39-200,0 1,-3 0,2 48,-8 117,-2-77,-9 36,0-8,12-22,19 142,-18-253,-1-15,0-1,0 0,1 1,-1-1,1 0,0 0,0 1,1-1,-1 0,1 0,0 0,0 0,4 6,5-1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35.1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3054,'0'-1,"1"-1,-1 0,1 1,0-1,-1 0,1 1,0-1,0 1,0 0,0-1,0 1,1 0,-1-1,0 1,0 0,1 0,-1 0,1 0,-1 0,4-1,37-16,-39 17,91-30,138-26,108-1,-236 42,591-82,1021-13,-1016 115,395-9,152-96,-1168 93,1600-208,-477-17,-446 77,7 36,2122-46,-1769 195,-603-11,-425-16,1-5,-1-4,0-3,92-24,378-114,227-48,-55 100,2 59,212-7,-219-16,-686 57,347-30,-272 18,151-39,154-74,-316 89,192-100,-110 17,-184 122,-1 0,1-1,0 1,-1 0,1 0,-1-1,1 1,-1 0,1-1,-1 1,1 0,-1-1,1 1,-1-1,0 1,1-1,-1 1,0-1,1 1,-1-1,0 1,1-1,-1 1,0-1,0 1,0-1,0 0,0 1,0-1,0 1,0-1,0 0,0 1,0-1,0 1,0-1,0 0,0 1,0-1,-1 1,1-1,0 1,-1-1,1 0,0 1,-1-1,1 1,0 0,-1-1,1 1,-1-1,1 1,-1 0,1-1,-1 1,1 0,-1-1,1 1,-1 0,0 0,-50-13,29 8,-500-147,133 56,-287-79,663 172,10 3,-1-1,0 0,1 0,-1 0,0 0,1 0,-1-1,1 1,-1-1,1 0,0 0,0 0,0-1,0 1,-4-5,7 6,0 1,1-1,-1 1,0-1,0 1,0-1,1 0,-1 1,0-1,0 1,1 0,-1-1,0 1,1-1,-1 1,1-1,-1 1,0 0,1-1,-1 1,1 0,-1-1,1 1,-1 0,1 0,0 0,-1 0,1-1,-1 1,1 0,-1 0,1 0,-1 0,2 0,24-3,-24 3,102 0,-1 5,190 32,-188-21,70 9,806 146,-952-164,-14-5,1 2,-1 0,0 1,26 11,-39-14,1-1,0 1,-1 0,1 0,-1 0,1 0,-1 0,0 0,0 0,0 1,0-1,-1 1,1 0,0-1,-1 1,0 0,0 0,0 0,0 0,0 0,-1 0,1 0,-1 0,0 0,0 0,0 0,0 1,0-1,-2 4,-141 549,-17 104,140-460,16-181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9:32.5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1,'0'4,"4"6,1 5,9 4,1 7,7 8,4 6,5 4,2 0,0-4,-2-1,-3-7,-5-4,-2-7,-6-4,-4-3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37.3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79 132,'-3'-4,"-4"13,-6 12,2 5,2 1,0 0,2 1,1-1,1 1,-1 34,3 4,9 100,-6-162,0-1,1 1,-1-1,1 1,-1-1,1 1,0-1,1 0,-1 0,0 0,1 1,0-1,0 0,0-1,0 1,0 0,1-1,-1 1,1-1,-1 0,1 0,0 0,0 0,0 0,3 1,-1-1,0-1,0 0,0-1,0 1,0-1,0 0,-1 0,1 0,0-1,0 1,0-1,0-1,0 1,-1-1,1 0,-1 0,6-3,-2 0,-1 0,0 0,0 0,0-1,-1-1,0 1,0-1,5-7,41-69,-12 18,293-375,-332 439,-1 1,1-1,-1 1,1 0,-1-1,1 1,-1-1,0 1,1-1,-1 0,0 1,1-1,-1 1,0-1,0 0,0 1,1-1,-1 1,0-1,0 0,0 1,0-1,0 0,0 1,0-1,0 0,-1 1,1-1,0 1,0-1,0 0,-1 1,1-1,0 1,-1-1,1 1,-1-2,-1 1,0 0,-1 0,1 0,0 0,0 1,-1-1,1 1,0-1,-1 1,1 0,-3 0,-74 6,72-5,-36 6,0 3,1 1,-55 22,93-31,1-1,0 1,-1 0,1 0,0 0,0 1,0-1,0 1,-3 2,-4 9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38.6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16,'0'-4,"4"-2,6 1,1 5,3 6,-2 7,-1 5,-4 4,-3 7,3 2,-1 0,-1 3,3-5,0-2,-1-2,-2-1,2-5,0-5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40.1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1 765,'2'-12,"0"1,0-1,1 1,1 0,0 0,0 0,12-18,0-4,42-92,142-224,-188 330,1 1,1 0,29-29,-38 42,1 0,0 1,1-1,-1 1,1 0,-1 1,1 0,0 0,1 0,-1 1,0 0,1 1,-1-1,14 1,-4 1,-1 2,0 0,0 0,0 2,-1 0,1 1,-1 0,0 2,0-1,-1 2,1 0,-2 1,1 0,20 19,-16-11,0 1,-1 0,-1 1,-1 1,0 0,-2 1,0 0,-2 2,10 23,-17-31,0 0,-1 0,0 1,-1 0,-1-1,0 1,-1 0,-1 0,-1-1,0 1,-1-1,-1 1,0-1,-1 0,0 0,-10 16,-13 24,-3-1,-64 86,80-118,-52 71,-143 155,179-228,23-16,21-12,12-5,0 2,1 0,0 2,0 1,1 1,0 1,0 1,29-1,-15 1,41-12,-42 8,44-4,17 0,160-44,-69 12,-160 40,1 1,57 2,-68 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50.9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516 1840,'0'-8,"0"-31,-1-1,-12-77,-122-631,120 659,-34-121,41 190,-1 1,-1 0,-1 0,0 0,-17-19,11 15,-27-49,42 68,1 0,-1 1,0-1,0 1,-1 0,1-1,-1 1,1 0,-7-5,8 8,1 0,-1-1,1 1,-1 0,1 0,-1 0,1-1,-1 1,0 0,1 0,-1 0,1 0,-1 0,1 0,-1 0,0 0,1 1,-1-1,1 0,-1 0,1 0,-1 1,1-1,-1 0,1 0,-2 1,-13 24,5 5,2 1,2 0,0 0,0 40,-4 14,1-23,-14 84,-5 172,54-632,-15 209,-5 42,6-79,6 1,48-180,-66 318,1 0,0 0,0 0,0 0,0 0,0 0,0 0,1 0,-1 0,1 0,0 1,0-1,0 1,0-1,1 1,-1 0,1 0,-1 0,1 0,0 0,-1 1,1-1,0 1,0 0,0 0,0 0,0 0,1 0,-1 1,0-1,0 1,0 0,1 0,-1 0,0 0,0 1,1-1,-1 1,0 0,0 0,0 0,0 0,0 1,0-1,3 4,40 20,-2 3,-1 1,-2 2,63 61,-57-49,1-2,82 53,-100-76,0 1,2-1,51 20,-82-38,1 0,0 1,0-1,0 1,-1 0,1-1,0 1,0 0,-1 0,1 0,-1 0,1 0,-1 0,1 1,-1-1,0 0,0 1,1-1,-1 1,0-1,0 1,-1 0,1-1,0 1,0 2,-1-2,-1 0,0 0,1 0,-1-1,0 1,0 0,0 0,0-1,0 1,-1 0,1-1,0 1,-1-1,1 0,-1 1,0-1,1 0,-4 1,-13 9,0-2,-1 0,-23 6,-13 5,-88 31,-162 34,257-75,6 0,1-2,-48 2,66-9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54.0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1,'6'0,"0"1,0 0,-1 0,1 1,0-1,-1 1,1 1,-1-1,1 1,-1 0,0 0,0 0,6 7,8 6,31 37,-36-37,22 25,-2 2,-2 1,-1 2,-3 0,26 59,-39-69,-1 1,-2 1,-1 0,-2 1,-2 0,-1 1,0 75,-9-46,-3-1,-3 0,-3 0,-3-1,-3 0,-3-2,-33 72,92-224,59-214,98-532,-190 799,-6 28,-4 23,-3 23,2 1,1-1,3 1,4 65,-1-32,-3 39,-1-51,3 1,3-1,11 63,-14-121,1 0,-1-1,1 1,0 0,0 0,1-1,-1 1,1-1,0 1,0-1,0 0,0 1,1-1,-1 0,1-1,0 1,0 0,0-1,3 3,11 2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54.5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1,'5'68,"2"0,3-1,19 68,-20-98,119 461,-118-466,1-2,1 1,26 42,-34-64,2-1,-1 0,1-1,0 1,1-1,-1 0,1 0,1-1,0 0,-1-1,2 1,-1-2,0 1,1-1,0 0,11 3,1-3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55.0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1,'6'8,"-1"0,0 1,0-1,-1 1,0 1,0-1,4 19,2 3,28 75,20 59,113 227,-167-385,0 0,0-1,0 1,1-1,0 0,0 0,1-1,5 6,-8-9,0 0,1 0,-1-1,0 1,0-1,1 1,-1-1,1 0,-1 0,1-1,-1 1,1-1,0 0,-1 0,1 0,-1 0,1 0,0-1,3-1,13-4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55.7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1 278,'21'-20,"0"2,32-21,30-26,-67 52,1 1,0 1,1 0,21-10,-8 5,55-24,-65 28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4:56.4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0,'12'1,"-1"0,0 0,1 1,-1 1,0 0,0 0,0 1,-1 0,1 1,-1 1,0-1,12 11,9 8,-1 2,33 36,-28-25,31 27,-3 4,-3 2,85 131,-142-193,1 0,-1 1,-1-1,1 1,-1 0,-1 0,0 0,0 0,-1 0,0 0,-2 17,2-20,-2 14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5:35.9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324 75,'-1'-2,"0"-1,0 1,0 0,0 0,0-1,0 1,-1 0,1 0,-1 0,0 0,1 0,-1 1,0-1,0 0,0 1,0 0,-1-1,1 1,0 0,-4-1,-48-20,45 19,-1 0,1 1,-1 0,1 0,-1 1,0 1,0 0,1 0,-1 1,-15 2,20-1,1-1,-1 1,0 0,1 1,0-1,-1 1,1 0,0 0,0 0,1 0,-1 1,1-1,-1 1,1 0,0 0,1 0,-1 1,1-1,0 1,0-1,0 1,-1 6,-6 23,2 1,1-1,-3 66,12 108,-1-171,2 0,1 0,2 0,1-1,2 0,2-1,27 59,-27-71,1 0,1-2,1 1,1-2,1 0,1-1,0-1,1 0,1-2,1 0,44 25,-46-32,1 0,0-2,0 0,1-1,0-2,0 0,31 2,-7-4,0-2,66-7,-108 6,0 0,0 1,0-1,0 0,0 0,0-1,0 1,-1-1,1 1,0-1,-1 0,1 0,-1 0,0 0,0-1,0 1,0 0,0-1,0 0,0 1,-1-1,1 0,-1 0,0 0,0 0,0 0,0 0,-1 0,1 0,-1 0,0-6,1-12,-1 1,-1-1,-7-37,4 31,-2-17,-3 0,-2 1,-1 0,-3 1,-1 1,-2 0,-2 2,-1 0,-2 1,-2 1,-2 1,0 1,-3 2,-1 1,-1 1,-62-45,28 36,51 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14.0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1,'4'0,"6"0,9 4,6 6,6 9,3 5,4 8,11 6,7 5,1 8,8 3,-3 1,-4-1,-3-5,-11-7,-9-10,-11-11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9:32.8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11,'0'-5,"0"0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5:36.2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5:37.8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497 1,'-43'4,"0"1,0 3,1 1,0 2,-58 23,23-8,68-23,0 0,0 0,0 0,0 1,1 1,-16 10,21-12,0 0,0 0,1 0,0 1,-1-1,1 1,0-1,1 1,-1 0,0 0,1 0,0 0,0 0,0 0,1 0,0 0,-1 0,2 6,1 59,24 133,-18-153,0 1,2 1,28 79,-38-128,1 1,0-1,0 0,0 0,0 0,0 0,0 0,1 0,-1 0,1 0,-1 0,1-1,0 1,0-1,0 1,-1-1,1 0,4 2,-5-3,1 1,0-1,0 0,0 0,0 0,0 0,-1 0,1 0,0 0,0-1,0 1,-1-1,1 0,0 1,0-1,-1 0,1 0,2-1,2-3,-1 1,1-1,-1-1,0 1,0-1,0 0,-1 0,0 0,0-1,4-8,11-34,-11 26,1-1,2 1,12-21,-20 39,1 0,-1 0,1 0,0 1,0-1,0 1,1 0,-1 1,1-1,0 1,0-1,0 1,1 1,-1-1,1 1,-1 0,11-2,9 1,1 1,-1 1,1 2,46 6,98 30,-140-29,1 2,-1 1,-1 1,0 2,-1 1,0 1,-1 1,-1 2,-1 0,33 34,-52-46,-1-1,0 1,0 0,-1 1,0-1,0 1,-1 0,0 0,0 0,-1 0,0 0,0 0,-1 1,0-1,0 1,-1-1,0 1,-1-1,0 1,0-1,-1 1,0-1,-6 14,-5 11,-3-1,0 0,-2-1,-29 38,26-38,-7 10,7-7,-1 0,-2-2,-1-1,-1 0,-51 43,66-67,0 0,-1-1,0 0,0 0,-1-1,1-1,-1 0,0-1,-21 3,-10-2,-68-3,88-1,3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5:42.6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1,'1'8,"0"1,0 0,0-1,1 1,1-1,0 0,0 0,0 0,7 10,48 69,-25-40,363 578,-248-388,-93-141,-46-83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5:43.0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1 834,'2'-4,"0"1,0-1,0 1,1-1,-1 1,1 0,0 0,0 0,0 0,1 0,-1 1,1-1,4-1,1-3,343-230,-278 190,230-135,153-103,-417 255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5:43.9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0 729,'1'-10,"0"0,0 0,1-1,0 1,1 0,0 1,1-1,0 0,7-11,8-11,29-37,-19 29,26-37,96-105,-125 154,2 1,1 2,1 1,1 1,1 2,54-28,-78 46,-1-1,0 2,1-1,0 1,0 0,-1 0,1 1,0 0,0 0,0 1,0 0,0 1,0 0,0 0,11 3,-8 0,0 1,-1 0,0 1,1 0,-2 0,1 1,-1 1,0-1,15 18,2 5,0 2,-2 1,-2 1,-1 0,-2 2,-1 1,14 39,-16-28,-1 0,-3 1,-2 0,-2 1,2 66,-10-97,0 0,-2 0,0 0,-1 0,-1 0,0 0,-2-1,0 0,-16 31,8-24,-1-1,-1 0,-1-1,-2-1,-38 37,33-38,13-12,1 0,-1 0,1 1,1 1,0-1,1 2,0-1,-13 25,21-35,-1-1,1 1,0 0,-1-1,1 1,0 0,0-1,0 1,0 0,0-1,0 1,0 0,0-1,0 1,0-1,0 1,0 0,0-1,1 1,-1 0,0-1,0 1,1-1,-1 1,0 0,1-1,-1 1,1-1,-1 1,1-1,-1 1,1-1,-1 0,1 1,-1-1,1 0,-1 1,1-1,0 0,-1 0,1 1,0-1,-1 0,1 0,-1 0,1 0,0 0,-1 0,1 0,0 0,-1 0,1 0,0 0,-1 0,1-1,0 1,0-1,44-13,-41 13,222-95,-4-9,303-194,-500 282,-9 3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5:44.4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1 568,'8'-9,"3"-6,8-5,9-12,8-8,10-6,6-12,6-4,2 0,-5-2,0 1,-9 9,-12 12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5:44.8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1 651,'0'-4,"8"-1,7-5,10-3,12-10,9-7,17-12,18-12,21-12,13-8,9 0,-9 1,-4 4,-7 5,-22 14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5:45.8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61 149,'-1'0,"0"1,0-1,0 1,0 0,0 0,0-1,0 1,0 0,1 0,-1 0,0 0,1 0,-1 0,0 0,1 1,-1-1,1 0,0 0,-1 0,1 0,0 1,0-1,-1 2,-4 36,5-36,-1 10,2 0,-1 0,2 0,0 0,0 0,1-1,1 1,0-1,1 0,0 0,0 0,13 17,-4-6,2-2,0 0,2 0,0-2,25 21,-35-34,0 0,1 0,-1-1,1 0,0-1,1 0,-1 0,1-1,0 0,-1-1,1 0,0-1,1 0,-1 0,0-1,0 0,0-1,16-3,-20 3,0-1,0 0,1 0,-2 0,1-1,0 0,0 0,-1 0,0-1,1 0,-1 0,-1 0,1-1,-1 0,0 0,0 0,0 0,0 0,-1-1,0 1,0-1,-1 0,0 0,0 0,0-1,0 1,-1 0,0 0,0-13,-1 1,-1 1,-1-1,0 1,-1 0,-1 0,-1 0,0 0,-1 1,-1-1,-1 2,0-1,-12-16,4 8,-2 1,0 1,-2 1,0 1,-1 0,-40-27,54 43,0 0,0 0,-1 0,0 1,0 0,0 1,0 0,0 0,0 0,0 1,-1 1,1-1,0 1,-1 1,-14 2,13-1,-1 0,1 1,0 0,0 1,0 0,0 1,0 0,1 0,0 1,0 0,-13 14,13-9,5-1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5:46.2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5:47.69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837 0,'-9'2,"0"0,-1 1,1 0,1 0,-1 1,0 0,1 0,-8 6,-10 4,-94 46,35-15,-1-4,-151 48,223-85,-5 1,0 0,1 1,-1 1,-28 16,43-20,0 0,-1 0,1 0,0 1,1-1,-1 1,1 0,-1 0,1 0,0 1,1-1,-1 1,1-1,0 1,0 0,0 0,1 0,0 0,0 0,0 0,0 1,1 5,1 2,0-1,0 0,1 0,1 0,0 0,1 0,0 0,1-1,11 19,6 8,38 46,-46-66,-10-11,1-1,0 0,0 0,1 0,0 0,0-1,0 0,7 4,-11-8,1 0,0 0,-1 0,1-1,0 1,-1-1,1 1,0-1,0 0,-1 0,1 0,0-1,0 1,-1-1,1 1,0-1,-1 0,1 0,-1 0,1 0,-1-1,1 1,-1-1,0 1,5-5,13-9,-13 8,0 1,0 0,1 1,0 0,0 0,1 0,-1 1,1 0,0 1,0 0,0 1,0 0,12-2,-1 4,-1 0,1 1,0 0,-1 2,0 1,0 0,0 1,0 1,0 1,-1 1,30 17,-20-8,0 1,-2 1,0 2,-1 0,0 2,24 31,-38-40,-1-1,-1 2,0-1,-2 1,1 0,-2 1,0 0,0 0,4 26,-6-15,-1 0,-1 0,-1 0,-2 0,-5 38,-5-4,-3 0,-2-2,-3 0,-39 82,21-54,-43 89,66-150,-2 0,0-1,-2 0,-26 29,38-50,1 1,-1-1,0 0,0-1,-1 1,1-1,-1 0,1-1,-1 0,-14 3,-73 7,81-12,1 0,-1-1,1-1,-20-5,19 5,-8-3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9:33.5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1 276,'0'-1,"0"-1,0 1,0 0,0 0,0 0,0 0,1 0,-1 0,0 0,1 0,-1 0,1 0,-1 0,1 0,-1 0,1 0,0 0,-1 0,1 0,0 0,0 1,0-1,0 0,0 1,0-1,-1 1,1-1,1 1,0-1,1 0,1 0,0 1,-1-1,1 1,0 0,-1 0,1 0,0 1,4 0,7 3,-1 0,0 1,25 11,-12 0,0 1,-2 1,0 1,-1 2,24 25,1 7,47 66,-41-33,-50-78,0 1,-1 1,0-1,-1 0,0 1,0 0,1 16,-4-25,1-1,-1 1,0-1,0 1,0-1,0 0,0 1,0-1,0 1,0-1,0 1,0-1,0 1,0-1,-1 0,1 1,0-1,0 1,0-1,-1 0,1 1,0-1,0 0,-1 1,1-1,0 0,-1 1,1-1,0 0,-1 1,1-1,0 0,-1 0,1 0,-1 1,-16-8,-16-24,2-8,1-1,2-1,-30-59,-51-142,106 236,-11-29,-11-41,23 67,0 0,0 0,1 0,0-1,0 1,1 0,0 0,1-1,0 1,3-11,-2 17,-1 0,1 0,-1 0,1 0,0 1,0-1,0 1,1-1,-1 1,0 0,1 0,0 0,-1 0,1 1,0-1,0 1,0-1,0 1,0 0,0 0,0 0,1 1,-1-1,0 1,4 0,6-1,0 0,1 1,-1 1,25 5,-7 1,1 2,-1 2,0 1,-1 1,53 32,-19-4,83 70,-107-75,-1 1,-2 3,-2 0,-1 3,44 73,109 245,-177-340,-4-8,0-1,1 1,0-1,13 15,-2-9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00.3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4729 2498,'-3'-106,"-5"1,-35-173,30 199,-1-96,-5-32,-30-197,44 356,-20-80,3 19,-27-158,30 181,11 55,2-1,0 0,0-33,-6-49,7 77,-2-46,7 76,1-1,-1 0,-1-1,1 1,-1 0,-1 0,-4-15,5 21,0 0,0 0,0 0,-1 0,1 0,-1 0,0 0,1 1,-1-1,0 0,0 1,0 0,0-1,0 1,0 0,-1 0,1 0,0 1,0-1,-1 0,1 1,-1-1,1 1,0 0,-1 0,1 0,-1 0,-2 1,-8 1,0 1,1 1,-1 0,1 0,0 1,0 1,1 0,-21 15,-28 13,-167 52,-17 8,92-24,-252 80,351-137,-63 8,-8 2,60-12,0-3,0-3,-117-6,94-1,-101 11,145-4,-337 31,222-27,-181 5,272-11,-113 19,112-11,-103 3,152-14,1 0,1-1,0 2,0 1,0 0,1 1,-1 0,-26 10,-70 28,78-30,0 1,1 2,0 1,2 2,-34 21,48-25,-2 0,0-2,0-1,-1 0,0-1,-1-2,-41 10,61-17,0 1,0-1,1 0,-1 1,0-1,0 0,0 0,0-1,1 1,-1 0,0 0,0-1,0 1,1-1,-1 0,0 0,1 1,-3-3,3 3,1-1,-1 0,1 0,-1 0,1 0,0 0,-1 0,1 0,0 1,-1-1,1 0,0 0,0 0,0 0,0 0,0 0,0 0,0 0,0 0,1 0,-1 0,0 0,1-2,1-1,0-1,0 1,1 0,-1 0,1 0,0 0,0 0,0 0,1 1,-1-1,1 1,5-3,13-5,1 2,0 0,0 2,1 0,47-6,-25 5,798-98,-679 92,-114 9,1020-104,-617 76,-351 23,25 0,-87 8,62-11,-27 2,-40 4,-1-1,0-3,0 0,-1-3,0 0,44-28,47-19,-65 35,189-75,-194 82,1 3,92-16,-130 29,-1 1,1 0,0 2,-1 0,1 0,0 2,19 4,-36-5,0-1,0 1,-1-1,1 1,0 0,-1-1,1 1,-1 0,1-1,-1 1,1 0,-1 0,0 0,1-1,-1 1,0 0,1 0,-1 0,0 0,0 0,0-1,0 1,0 0,0 0,0 0,0 0,0 0,-1 0,1 0,0-1,-1 2,-12 40,5-17,6-4,1 0,1 0,1 0,1 0,4 22,3 34,2 119,41 203,3-161,15 90,-66-301,11 80,2 162,-16-246,1 0,1 0,2-1,8 30,-6-27,-1 1,5 46,4 11,-8-52,-5-23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01.7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24,'-3'-2,"1"-1,0 1,-1 0,0 0,0 1,1-1,-1 0,0 1,0 0,-1-1,1 1,0 1,0-1,0 0,-1 1,1 0,0-1,-1 1,1 1,0-1,-1 0,1 1,0-1,0 1,0 0,-1 0,1 1,0-1,0 1,1-1,-1 1,0 0,0 0,1 0,-4 3,-3 4,-1 0,2 0,-1 1,1 0,0 1,1 0,-9 19,5-8,1 1,2 1,0 0,1 0,2 1,0-1,-2 40,7-53,0 0,1-1,0 1,0-1,1 1,1-1,-1 0,2 0,-1 0,2 0,-1 0,1-1,1 0,-1 0,2 0,-1-1,1 0,0 0,1-1,11 10,1-3,1 0,0-1,1-2,0 0,1-1,23 7,-31-13,-1 0,1-1,-1 0,1-2,0 1,0-2,0 0,0-1,0 0,0-1,18-5,-30 6,0-1,0 1,1-1,-1 0,0 0,-1 0,1 0,0-1,-1 1,1-1,-1 1,1-1,-1 0,0 0,-1 0,1 0,0 0,-1 0,1-1,-1 1,0 0,0-1,-1 1,1-1,0-4,0-14,0 1,-1-1,-4-26,1 2,4-20,1 43,-1 0,-2 0,0 0,-1 0,-1 0,-2 1,-7-27,10 45,1 1,-1 0,1-1,-1 1,0 0,0 0,-1 1,1-1,-1 0,1 1,-1-1,0 1,0 0,0 0,0 0,0 0,0 1,-1-1,1 1,0 0,-1 0,1 0,-1 0,0 0,-4 1,-7 0,-1 1,1 0,0 1,-27 8,-3-1,22-6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02.1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15,'-4'0,"-1"-4,-5-2,0 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03.9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35,'14'-16,"0"2,-17 10,-11 5,-15 6,-1 2,2 2,-1 0,1 2,-42 27,3-4,-80 48,146-84,0 1,0 0,-1-1,1 1,0 0,0 0,0 0,0 0,0 0,0 0,0 0,0 0,1 0,-1 1,0-1,1 0,-1 0,1 1,-1-1,1 0,-1 1,1-1,0 0,0 1,0-1,0 1,0-1,0 0,0 1,0-1,1 1,-1-1,0 0,1 1,-1-1,1 0,0 0,-1 1,1-1,1 2,5 6,0 0,1 0,0 0,11 9,3 4,38 44,-16-19,71 100,-113-143,1-1,-1 1,1 0,0-1,0 0,1 0,-1 0,1 0,-1 0,8 4,-9-7,-1 1,1-1,0 1,-1-1,1 0,0 0,-1 1,1-1,0 0,-1-1,1 1,-1 0,1 0,0-1,-1 1,1-1,-1 1,1-1,-1 0,1 1,-1-1,1 0,-1 0,0 0,0 0,1 0,-1-1,0 1,0 0,0 0,0-1,1-2,18-25,1-2,39-44,-52 66,0 1,1 0,0 1,1 0,-1 0,1 1,0 0,1 1,15-6,4 2,1 1,0 1,0 2,1 1,0 2,-1 1,51 5,-57-2,1 2,-1 1,0 1,0 1,-1 1,0 2,0 0,-1 1,40 27,-56-33,0 1,0 0,-1 1,1 0,-2 0,1 0,-1 0,0 1,0 0,-1 0,0 0,-1 1,0-1,0 1,3 17,-5-19,0 0,-1-1,0 1,0 0,0 0,-1 0,0 0,0 0,-1-1,0 1,0 0,0-1,-1 1,0-1,0 0,-1 0,0 0,0-1,0 1,-1-1,-5 6,-86 82,-24 21,103-100,-1-1,0-1,-1-1,0 0,-36 13,-168 73,123-51,81-40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07.2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335 2246,'-23'-44,"13"28,1 0,1 0,0-1,2 0,0-1,1 1,-4-24,8 40,1 0,0-1,0 1,-1 0,1 0,0 0,0 0,0 0,0 0,0 0,1 0,-1 0,0 0,0 0,1 0,-1 0,0 0,1 0,-1 0,1 0,0 0,-1 0,1 0,0 1,-1-1,1 0,0 0,0 1,0-1,0 1,-1-1,1 0,0 1,0 0,0-1,0 1,0 0,0-1,0 1,0 0,1 0,-1 0,0 0,0 0,0 0,0 0,0 0,0 0,0 1,0-1,2 1,6 2,1 0,-1 1,0 0,14 9,36 24,-2 3,84 76,96 119,221 299,-35 30,103 202,-85-120,-285-437,-141-180,-15-29,0 1,0-1,0 0,0 1,0-1,0 0,0 1,0-1,0 0,0 1,0-1,0 0,0 1,0-1,0 0,0 1,0-1,-1 0,1 1,0-1,0 0,0 0,-1 1,1-1,0 0,0 0,-1 1,1-1,0 0,0 0,-1 0,1 1,0-1,-1 0,1 0,0 0,0 0,-1 0,1 0,0 0,-1 0,-5 0,1-1,-1 0,1 0,0-1,-1 0,1 0,0 0,-8-5,-104-62,3-5,-115-96,196 144,-328-264,12-16,-441-502,655 649,-136-211,205 267,4-4,5-3,-60-161,94 198,3-1,4-1,2-1,4 0,4 0,2-1,4 1,3-1,4 1,3 0,3 0,4 2,28-80,-13 61,5 2,4 2,4 1,3 2,5 3,2 2,4 3,4 2,126-118,-158 166,1 1,2 2,0 2,2 1,0 2,1 1,1 2,72-22,-75 30,1 2,0 1,1 2,-1 1,1 2,-1 2,1 1,-1 2,1 1,45 13,-31-3,-2 2,0 2,-1 3,-1 1,-1 2,-1 3,-2 1,-1 2,75 72,-85-71,-3 2,-1 0,-1 2,-2 1,-1 1,-2 1,-2 1,-2 1,-2 0,-1 1,-2 1,8 50,-14-41,-2 0,-2 0,-3 0,-12 100,0-79,-3 0,-48 134,6-70,-6-2,-152 238,-116 97,75-113,207-290,113-109,1 2,3 3,1 3,83-28,-48 23,0 5,2 4,2 5,110-11,-154 30,0 1,0 4,0 3,0 2,0 3,0 3,-2 2,81 28,-107-26,-1 1,0 2,-1 1,-1 2,-1 1,42 37,-34-22,-2 2,-1 2,60 86,-43-42,55 115,26 96,-102-220,64 151,-84-199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08.6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204 3216,'19'-22,"0"-1,23-36,2-4,186-210,38-50,-231 272,-3-1,-1-2,-3-1,35-92,-58 130,-2-1,0 0,-1 0,0-1,-2 1,0-1,-1 0,-1 1,0-1,-5-24,2 31,0 0,-1 0,0 1,0 0,-2-1,1 2,-1-1,-1 1,0-1,0 2,-1-1,-1 1,1 1,-1-1,-1 1,-15-10,8 8,-2 0,1 1,-1 1,0 0,-1 2,0 0,0 1,0 1,0 1,-1 1,0 1,1 1,-23 2,20 0,-1 1,0 1,1 1,0 1,0 1,0 1,1 1,0 1,1 1,-39 27,30-13,2 1,1 1,1 1,2 1,0 2,2 0,2 2,1 0,1 1,2 0,1 2,-18 67,22-61,2 0,2 1,2-1,2 1,1 0,2 0,3 0,1 0,2 0,1-1,17 51,-16-71,1-1,0 0,1-1,1 0,2-1,-1 0,2-1,1-1,0 0,1 0,0-2,2 0,0-1,36 21,-14-14,1-1,1-3,1-1,0-2,1-2,69 10,12-6,1-5,1-5,-1-6,229-29,-210 5,0-6,-2-6,254-100,-322 103,-1-2,-2-4,-1-3,-2-3,-3-2,120-113,-148 121,-2-2,-1-1,-2-2,-2-1,-2-2,-2 0,-3-2,-1-1,-3-1,-1-1,14-71,-25 92,-2 0,-1-1,-1 0,-2 0,-1 0,-7-59,6 86,-1 1,0-1,0 1,-1-1,1 1,-1 0,0 0,0 0,-1 0,1 0,-1 0,0 0,0 1,0-1,0 1,-1 0,1 0,-1 0,0 1,0-1,0 1,0 0,0 0,-1 0,1 1,0 0,-1-1,1 1,-1 1,1-1,-1 1,0 0,-6 0,-11 2,0 0,0 2,0 0,1 1,-34 14,-2 2,1 3,2 3,0 2,2 2,1 2,-58 51,73-54,2 3,1 0,1 2,2 2,2 0,2 2,1 1,-33 72,51-95,0 0,1 1,1-1,0 1,-2 29,6-41,1-1,0 1,0-1,0 1,1-1,0 1,0-1,1 0,-1 1,1-1,0 0,0 0,1 0,-1 0,1-1,0 1,1-1,-1 0,1 0,0 0,0 0,8 6,9 2,0 0,1-1,0-1,0-1,1-1,1-1,34 5,173 13,-217-24,326 10,-300-13,0-1,-1-2,1-2,-1-1,-1-3,56-21,-86 28,1 0,-1 0,0-1,-1 0,1-1,-1 0,0 0,-1 0,1-1,-1 0,0 0,-1-1,0 1,0-1,-1 0,0-1,0 1,-1-1,0 1,0-1,-1 0,0 0,-1 0,0-1,0 1,-1 0,-1 0,-1-16,-5-28,-2 1,-3 0,-26-73,-72-152,90 230,-652-1512,657 1523,11 24,-1 0,0 0,-1 1,0 0,-14-19,37 80,67 84,200 244,-225-306,600 621,-270-306,-351-348,-1 3,-2 0,-2 3,-2 0,-2 2,30 66,-57-109,0 1,0-1,-1 0,0 0,0 1,0-1,-1 1,1-1,-1 1,0-1,0 1,0-1,-1 1,0-1,0 0,0 1,0-1,-3 5,-17 24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09.4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1 248,'6'0,"0"1,0 0,0 0,0 0,-1 1,1 0,0 0,-1 1,1-1,-1 1,0 0,9 8,4 4,33 35,-28-25,24 22,12 14,111 88,-151-135,0 0,1-1,1-2,0 0,0-1,1-1,1-1,-1 0,1-2,43 5,-63-10,0-1,0 0,0 1,0-1,0-1,-1 1,1 0,0-1,0 1,0-1,0 0,-1 0,1 0,0 0,-1-1,1 1,-1-1,1 1,-1-1,0 0,0 0,1 0,2-5,-2 2,-1-1,1 1,-1-1,0 0,-1 1,0-1,0 0,0 0,0 0,-1-11,-1-19,-2 1,-1 0,-2 0,-11-37,-50-134,10 77,21 54,32 57,14 22,20 26,-28-28,92 101,177 186,25-22,-214-205,-15-10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09.8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535 20,'0'-1,"-1"0,1 0,0 0,0 0,-1 0,1 0,-1 0,1 0,-1 0,1 1,-1-1,0 0,1 0,-1 1,0-1,0 0,1 1,-1-1,0 0,0 1,0-1,0 1,0 0,0-1,0 1,0 0,0 0,0-1,0 1,0 0,0 0,0 0,0 0,0 0,0 0,0 1,-1-1,-2 0,-1 1,1-1,0 1,0 0,-1 0,1 1,-7 2,-1 5,0 0,1 0,0 1,0 0,2 1,-11 13,-50 78,33-37,3 0,-41 110,-28 149,95-295,-35 148,40-158,1-1,0 1,1 0,1 0,1 0,1 0,5 24,-4-35,-1 0,1 0,1 0,0-1,0 1,0-1,1 0,0 0,0 0,1-1,0 0,0 0,0-1,1 1,0-1,0-1,0 1,1-1,-1 0,1-1,15 5,7 0,0-1,0-2,1-1,49 0,7-2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10.4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21 9,'0'0,"0"0,0 0,0-1,0 1,1 0,-1 0,0-1,0 1,0 0,0 0,0-1,0 1,0 0,0 0,0-1,0 1,0 0,0 0,0-1,0 1,0 0,-1 0,1-1,0 1,0 0,0 0,0 0,0-1,0 1,-1 0,1 0,0 0,0-1,0 1,-1 0,1 0,0 0,0 0,0 0,-1-1,1 1,0 0,0 0,-1 0,1 0,0 0,0 0,-1 0,1 0,0 0,0 0,-1 0,1 0,0 0,0 0,-1 0,1 0,0 0,0 1,-1-1,1 0,0 0,0 0,-11 17,10-10,1 0,-1 0,1 0,0 1,1-1,0 0,0 0,4 12,23 60,-18-55,44 106,131 222,109 100,-287-442,155 202,-145-193,0 0,2-2,0 0,1-1,0-1,2-1,0-1,30 14,-38-23,-1 0,1 0,-1-1,1-1,0 0,0-1,1-1,-1 0,0 0,0-2,0 0,0 0,15-6,-9 2,-1-1,1-1,-1-1,-1-1,0 0,0-2,-1 0,17-15,-7 2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11.3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814 118,'0'0,"0"0,0 0,0 0,-1 0,1 1,0-1,0 0,0 0,0 0,-1 0,1 0,0 0,0 0,0 0,-1 0,1 0,0 0,0 0,0 0,-1 0,1 0,0 0,0 0,0 0,-1 0,1 0,0 0,0 0,0 0,-1-1,1 1,0 0,0 0,0 0,0 0,0 0,-1 0,1-1,0 1,0 0,0 0,0 0,0 0,0-1,0 1,0 0,0 0,-1 0,1-1,0 1,0 0,0 0,0 0,0-1,0 1,0 0,0 0,0 0,1-1,-1 1,0 0,0 0,0-1,17-12,46-20,-41 22,-7 3,-8 5,-1 0,1 0,-1 0,0-1,0 0,-1 0,1-1,6-7,-14 7,-9 6,-13 5,-250 125,-306 151,563-272,12-7,0 1,0-1,0-1,0 1,-1-1,1 0,-1 0,0 0,1-1,-1 0,-7 0,12-1,1 0,0 0,-1 0,1 0,0 0,0-1,0 1,-1 0,1 0,0-1,0 1,0 0,-1 0,1-1,0 1,0 0,0 0,0-1,0 1,0 0,-1-1,1 1,0 0,0 0,0-1,0 1,0 0,0-1,0 1,0 0,1-1,-1 1,0 0,0 0,0-1,0 1,0 0,0-1,1 1,-1 0,0 0,0-1,0 1,1 0,-1 0,0 0,0-1,0 1,1 0,-1 0,0 0,1 0,-1 0,0-1,0 1,1 0,-1 0,0 0,1 0,16-13,15-6,1 1,1 2,46-16,-44 19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9:34.5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0,'0'0,"0"0,0 0,-1 1,1-1,0 0,-1 0,1 0,0 0,0 1,0-1,-1 0,1 0,0 0,0 1,0-1,-1 0,1 0,0 1,0-1,0 0,0 1,0-1,0 0,0 0,0 1,0-1,-1 0,1 1,0-1,0 0,1 0,-1 1,0-1,0 0,0 1,0-1,0 0,0 0,0 1,0-1,0 0,1 0,-1 1,0-1,0 0,0 0,1 1,-1-1,0 0,0 0,1 0,-1 0,0 1,0-1,1 0,-1 0,1 0,14 18,-15-18,75 71,4-3,3-4,114 69,-168-116,22 15,75 37,-111-62,-1-1,1-1,1 0,-1-1,1-1,-1 0,1-1,0 0,0-2,0 1,16-3,-26 1,0-1,0 0,0 0,-1 0,1 0,-1-1,1 0,-1 0,0 0,0 0,0-1,0 1,-1-1,1 0,-1 0,0-1,-1 1,1-1,3-7,5-13,-1 1,11-43,-13 37,41-152,-41 202,4 36,-3-18,-5-23,1 0,1-1,0 1,1-1,1-1,0 1,1-1,0-1,20 21,-7-11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11.9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1,'0'0,"0"0,-1 0,1 0,0 0,-1 0,1 0,0 0,-1 0,1 0,0 0,-1 0,1 0,0 0,-1 0,1 0,0 0,-1 1,1-1,0 0,-1 0,1 0,0 1,0-1,-1 0,1 0,0 1,0-1,-1 0,1 0,0 1,0-1,0 0,0 1,-1-1,1 0,0 1,0-1,0 0,0 1,0-1,0 0,0 1,0-1,0 0,0 1,0-1,0 0,0 1,0-1,0 0,1 1,-1-1,0 0,0 1,0-1,0 0,1 1,-1-1,0 0,0 0,1 1,-1-1,0 0,0 0,1 1,18 18,116 73,47 37,-177-125,48 38,-2 4,74 84,-110-107,-5-5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12.2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152 213,'-4'0,"-6"-8,-5-11,-4-7,-3-7,-2-2,3 1,1 2,4 6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13.6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228 728,'-7'1,"0"0,0 1,0-1,0 1,1 1,-1-1,0 1,1 0,0 1,0-1,0 1,0 1,0-1,1 1,0 0,0 0,0 0,1 1,0 0,-7 12,-2 3,2 0,0 1,2 0,-13 45,13-32,1 0,2 0,1 1,2 0,3 54,0-76,1 0,1 0,1 0,0 0,0 0,2 0,-1-1,2 1,0-1,0-1,1 1,1-1,0 0,1-1,0 0,17 15,-9-12,1-1,0-1,1-1,1 0,0-2,0 0,1-1,0-1,0-1,35 5,-24-7,0-1,1-2,0-2,-1 0,1-3,48-10,-77 14,1-1,-1-1,1 1,-1-1,0 0,1 1,-1-2,0 1,0-1,0 1,-1-1,1 0,0 0,-1-1,0 1,0-1,0 1,0-1,2-6,-2 4,-1 0,0 0,-1-1,1 1,-1-1,-1 1,1-1,-1 1,0-1,-1 1,1-1,-1 0,-3-9,0 1,-2 0,0 0,0 1,-1-1,-1 1,-16-22,-65-73,87 107,-110-114,74 81,3-2,1 0,1-3,-43-69,73 103,1 0,-1-1,1 1,1-1,-1 1,1-1,0 1,0-1,1 0,0 0,0 1,1-1,0 0,0 1,0-1,1 1,0-1,0 1,1 0,0-1,0 1,0 1,1-1,0 0,0 1,0 0,1 0,-1 0,1 0,0 1,1 0,-1 0,1 0,0 1,0 0,0 0,0 1,0-1,1 1,-1 0,1 1,-1 0,1 0,0 0,0 1,-1 0,8 1,11 4,-1 1,0 1,0 1,0 1,-1 1,31 19,127 91,-156-101,151 121,-153-119,-2 1,0 1,-2 1,0 0,20 37,-35-53,0 0,0 0,-1 0,0 1,-1 0,1-1,0 13,-24-68,19 41,-90-453,83 390,3-1,4 1,2 0,17-123,-11 154,-4 19,0-1,2 1,1 0,0 0,12-28,-16 45,0 0,0 1,1-1,-1 0,0 0,1 1,-1-1,1 1,-1-1,1 1,0 0,0 0,0-1,0 1,-1 0,1 1,0-1,1 0,-1 1,0-1,0 1,0-1,0 1,0 0,0 0,1 0,-1 0,0 0,0 1,0-1,0 1,0-1,0 1,0 0,2 1,9 3,-1 2,0-1,-1 1,16 13,-25-18,56 43,-3 4,93 104,78 130,-94-105,151 267,-268-418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56:14.2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15,'-4'0,"-1"-4,-4-2,-1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9:35.2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4,'-6'0,"0"0,1 0,-1 0,0 1,1 0,-1 0,1 0,-1 1,1 0,-1 0,1 0,-6 4,7-3,1 0,0 1,0-1,0 1,1-1,-1 1,1 0,0 0,0 0,0 0,0 0,1 1,-1-1,1 0,1 1,-2 4,-1 13,1 0,0 0,2 0,3 40,-1-50,-1 0,2-1,0 1,0-1,1 1,0-1,1 0,1 0,-1-1,12 16,-11-21,-1-1,1 1,0-1,0 0,0 0,1-1,-1 0,1 0,0-1,0 1,0-1,0-1,0 1,0-1,1-1,-1 1,12-2,9 0,1-1,0-2,29-7,-41 8,-1-2,1 0,-1-1,0-1,0 0,-1-1,0-1,14-11,-22 15,-1 0,0 0,0-1,0 0,-1 0,0-1,0 0,-1 0,1 0,-2 0,1 0,-1-1,0 0,-1 0,1 1,-2-1,1-1,0-13,-1 13,-1 0,-1 0,0 1,0-1,0 0,-1 1,-1-1,1 1,-8-16,8 20,-1-1,0 1,0 0,0 0,-1 0,0 0,1 1,-1-1,-1 1,1 0,0 0,-1 0,1 1,-1 0,0 0,0 0,-9-2,-65-18,52 12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9:37.0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0 599,'20'35,"0"0,3-1,43 51,91 81,-138-147,-16-16,19 19,41 32,-58-49,1-1,0 0,0 0,0-1,1 0,-1 0,1 0,-1-1,1 0,0 0,0-1,0 0,11 0,-13-2,0 0,0 0,0-1,0 0,-1 0,1 0,0-1,-1 0,1 0,-1 0,0 0,0 0,-1-1,1 0,-1 0,1 0,-1 0,5-9,5-10,0-1,12-32,-21 45,107-289,-101 249,-12 25,2 25,-1 1,1-1,0 1,0-1,-1 0,1 1,0-1,-1 1,1-1,-1 1,1-1,0 1,-1 0,1-1,-1 1,0-1,1 1,-1 0,1-1,-1 1,1 0,-1 0,0 0,1-1,-1 1,0 0,1 0,-1 0,0 0,0 0,0 1,0-1,1 0,-1 0,0 1,0-1,1 1,-1-1,0 1,1-1,-1 1,0-1,1 1,-1-1,1 1,-1 0,1-1,-1 1,1 0,0 0,-1-1,1 1,0 0,0 0,-1-1,1 1,0 0,0 0,0 0,0 0,0-1,0 1,0 0,0 0,0 0,1-1,-1 1,0 0,1 1,9 35,-3-23,0-1,1-1,1 1,0-1,0-1,1 0,0 0,1-1,0 0,1-1,0 0,21 11,4 0,2-2,0-1,47 13,-86-29,23 7,-1-1,1-1,1 0,-1-2,1-1,0-1,26 0,-45-3,0 0,0 0,-1-1,1 1,0-1,-1 0,0-1,1 1,-1-1,0 0,0 1,0-2,-1 1,1 0,-1-1,0 0,0 0,4-6,5-9,-2 0,16-40,-15 34,8-24,-2-1,-2 0,15-93,-18 51,0-121,-12 206,0-1,-1 0,0 0,0 1,-1-1,0 1,-3-9,5 15,-1-1,0 1,1-1,-1 1,0 0,1-1,-1 1,0 0,0 0,0 0,0 0,0 0,-1 0,1 0,0 0,0 0,-1 0,1 0,0 1,-1-1,1 1,-1-1,1 1,-1 0,1-1,-1 1,1 0,-1 0,1 0,-1 0,1 0,-1 0,1 0,-1 1,1-1,-1 1,1-1,0 1,-1-1,1 1,-1 0,1 0,-2 1,1-1,1 0,0-1,-1 1,1 0,0 0,0 0,0 1,0-1,0 0,0 0,0 0,0 1,0-1,0 1,1-1,-1 1,0-1,1 1,-1-1,1 1,0-1,0 1,-1 1,2 1,-1-1,1 1,-1-1,1 1,0-1,1 0,-1 1,0-1,1 0,2 4,7 9,1-2,0 1,18 15,-20-20,145 143,65 68,-174-169,-2 2,53 84,-79-106,0 1,14 39,-26-55,0 0,-1 1,-1-1,-1 1,0 0,0 25,-2-40,-1-1,0 1,-1 0,1-1,0 1,-1 0,0-1,1 1,-1-1,0 1,0-1,0 0,-1 1,1-1,-1 0,1 0,-1 0,1 0,-1 0,0 0,0 0,0-1,0 1,-4 1,0 0,0-1,0 0,0-1,-1 1,1-1,0-1,-1 1,-10-1,-4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9:39.1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1 111,'10'0,"-1"1,1 1,0 0,-1 0,1 1,-1 0,0 0,15 9,70 46,-58-34,1221 826,-1240-837,-8-6,0-1,0 1,0-1,1-1,14 7,-23-12,0 1,0-1,-1 0,1 0,0 1,0-1,0 0,0 0,-1 0,1 0,0 0,0 0,0 0,0-1,-1 1,1 0,0 0,0-1,-1 1,1 0,0-1,0 1,-1-1,1 1,0-1,-1 1,1-1,-1 1,1-1,0 0,-1 1,1-1,-1 0,0 1,1-1,-1 0,0 0,1 1,-1-1,0 0,0-1,3-37,-3 33,-8-110,-5 1,-48-191,11 66,8 0,33 190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9:40.3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431 1347,'6'-7,"-1"0,1 0,-2 0,1-1,6-15,6-11,47-76,-5-4,-4-1,45-146,-93 241,-2 0,0 0,-1-1,-1 1,-1-1,-1-31,-1 46,-1-1,1 1,-2-1,1 1,-1-1,0 1,0 0,-1-1,0 1,0 0,0 1,-1-1,1 1,-1-1,-1 1,1 0,-1 1,0-1,0 1,0 0,-1 0,1 1,-13-6,0 2,0 0,0 2,-1 0,0 2,0 0,0 1,-1 0,1 2,0 0,-1 2,1 0,-23 5,17-1,0 0,0 2,1 1,0 0,1 2,0 1,0 1,-34 26,40-25,1 1,1 1,0 0,1 1,1 1,1 0,0 1,1 0,1 1,1 0,1 0,-9 34,14-42,0 0,1 0,0 1,1 0,0-1,1 1,1 0,0-1,0 1,2-1,-1 0,1 1,1-1,0 0,1-1,1 1,-1-1,2 0,-1 0,2-1,-1 0,18 17,-10-14,2 0,-1-2,2 0,-1 0,1-2,1-1,0 0,0-1,0-1,1-1,0 0,37 2,-4-3,0-3,0-2,94-14,-72 4,0-3,0-4,-2-3,125-54,-165 58,0-1,-1-1,0-2,53-47,-67 51,0-1,-2-1,0-1,-1 0,0-1,-2-1,-1 0,11-27,-17 34,-1 0,0-1,-1 0,-1 0,-1 0,0 0,0 0,-2 0,0-1,-1 1,-1 0,-7-31,3 28,0 0,-2 0,0 1,-1 0,-1 1,-1 0,0 0,-1 2,-1-1,-17-15,9 10,-2 1,0 1,-36-21,45 31,-1 1,0 0,0 2,0 0,-1 0,0 2,-28-6,40 10,0-1,1 1,-1 0,0 0,0 0,0 0,1 1,-1-1,0 1,0 0,1 0,-1 1,1-1,-1 1,1 0,-1 0,1 0,0 0,0 0,0 1,0-1,1 1,-1 0,1 0,-1 0,1 0,0 0,0 0,-2 7,2-4,0 0,1 0,-1 0,2 0,-1 0,1 0,-1 0,2 0,-1 0,1 0,0 0,0 0,0 0,1 0,0 0,0-1,1 1,5 9,2 0,2-1,-1 0,2 0,0-1,0-1,30 22,100 54,-138-85,147 78,57 34,-166-89,-2 2,65 57,-96-76,-1 1,0 0,0 0,-1 1,-1 0,1 1,-2-1,0 1,0 1,-1-1,-1 1,4 13,-5-4,0-1,-1 1,-1 0,-1 0,-1 0,-6 34,-74 387,80-438,-2 8,1 0,1 1,0-1,2 25,-1-36,0 0,0 0,0-1,1 1,-1 0,1 0,-1-1,1 1,0 0,-1-1,1 1,0-1,0 1,0-1,0 1,0-1,1 0,-1 0,0 1,1-1,-1 0,1 0,-1 0,1 0,-1-1,1 1,0 0,-1-1,1 1,0-1,-1 1,1-1,0 0,0 0,-1 0,1 0,0 0,0 0,0 0,-1-1,1 1,0-1,-1 1,1-1,0 0,1 0,20-9,0-1,-1-1,0-1,-1-1,-1-1,29-27,-35 31,35-31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9:40.9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1255,'2'-20,"2"0,0 1,1-1,0 1,2 0,0 1,19-34,4-12,-6 3,-2-1,-2-1,-4-1,-2 0,7-95,-18 128,-3 0,0 1,-2-1,-1 0,-1 1,-2 0,-1 0,-2 0,0 1,-2 0,-1 1,-2 0,-30-47,39 69,0 0,0 0,0 0,-1 1,0 0,0 0,-1 0,1 1,-1 0,0 0,-12-4,17 7,0 0,0 1,-1-1,1 1,0 0,-1-1,1 1,0 0,0 1,-1-1,1 0,0 1,-1-1,1 1,0-1,0 1,-3 2,3-2,-1 1,1 0,0 0,0 1,0-1,0 0,0 1,1-1,-1 1,1-1,0 1,-1 0,1 0,1-1,-1 1,-1 6,1 0,1-1,0 1,0 0,1 0,0-1,1 1,0-1,0 1,1-1,0 0,0 0,1 0,0 0,0-1,1 1,0-1,0 0,12 11,9 10,2 0,55 40,51 26,-77-56,-1 2,92 87,-134-113,-1 0,-1 1,0 0,-1 1,-1 0,-1 1,0 0,-1 1,-1 0,0 0,-1 0,-2 1,1-1,1 36,-5-36,-1 0,-1 0,-1 0,0 0,-1-1,-1 1,-1-1,-1 1,-8 17,1-9,-1-1,-1-1,-1-1,-1 0,-21 21,-27 31,39-45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9:41.3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0,'4'4,"6"6,9 9,6 10,6 16,8 18,8 10,9 5,3 6,-3-7,-4-9,-7-11,-10-15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9:42.1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854 1,'6'1,"0"0,0 0,0 1,0 0,0 0,-1 1,1 0,0 0,-1 0,0 0,7 7,54 47,-63-54,69 70,-3 3,-3 3,70 111,-129-180,-1 0,0 0,-1 1,0 0,5 16,-9-24,0 0,-1 1,1-1,-1 0,0 1,0-1,0 0,0 0,-1 1,1-1,-1 0,0 0,0 1,0-1,0 0,-1 0,1 0,-1-1,0 1,0 0,0 0,0-1,0 0,-4 4,-10 6,-1-1,-1 0,0-1,0-1,0-1,-31 9,5 0,-35 14,-337 120,404-150,0 0,0 0,0-1,0-1,0 0,0 0,0-2,0 1,1-1,-1-1,-19-9,-18-3,-361-103,408 119,-1-1,1 1,0-1,0 1,0-1,0 0,0 0,0 0,0 0,0 0,1-1,-1 1,0 0,1-1,-1 1,1-1,-1 0,1 1,0-1,0 0,0 0,0 0,-2-3,4-5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16.1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 2619,'-11'42,"2"-12,1 11,2 1,2 0,2 1,1-1,2 1,2-1,2 0,2 0,2-1,22 68,-26-99,0 1,0-1,0 0,1 0,1-1,0 1,0-1,1-1,0 0,0 0,1 0,0-1,0 0,1-1,0 0,0-1,1 0,-1 0,1-1,0 0,0-1,0-1,1 1,13-1,3 0,0-1,0-1,0-2,0-1,0-1,0-2,-1 0,51-20,-25 3,-1-2,-2-2,0-2,-2-3,80-68,-75 52,-2-2,-2-3,-3-1,52-80,-67 84,-2-2,-2 0,-2-2,-3-1,26-99,-40 120,-1 0,-2 0,-1 0,-2-1,-1 1,-2-1,-1 1,-2-1,-1 1,-2 0,-11-34,11 50,0 1,0 0,-2 1,0 0,-1 0,-1 1,0 0,-1 0,-1 2,0-1,0 2,-2 0,1 0,-2 2,1 0,-23-11,13 10,-1 2,0 0,0 1,-1 2,0 1,0 1,-1 1,1 2,-1 0,-39 5,15 3,0 3,1 1,0 3,-77 32,-184 106,266-126,31-15,-1-2,-1 0,1-1,-1-1,-26 8,77-38,24-2,2 3,97-21,-79 22,621-133,-498 124,311-5,-439 35,-1 3,0 3,0 3,79 21,-115-20,0 1,-1 2,-1 2,0 1,-1 1,0 2,-2 1,0 2,49 45,-50-39,-2 0,-1 2,-1 1,-2 1,40 69,-63-99,0 1,0-1,0 0,0 0,0 0,-1 1,1-1,-1 0,1 1,-1-1,0 1,0-1,0 0,0 1,0-1,-2 5,2-6,-1 0,0 0,1 0,-1 0,0 0,0-1,0 1,0 0,0 0,0-1,0 1,0 0,0-1,0 1,0-1,0 1,0-1,0 0,-1 1,1-1,0 0,0 0,-2 0,-5 0,1-1,-1 0,1 0,0-1,-1 1,1-2,0 1,0-1,-8-4,-20-14,2 0,0-3,2 0,1-2,0-1,-25-33,5 1,3-2,-46-80,66 95,2-1,2-2,2 0,2-1,2-1,-14-82,24 91,2-1,2 0,2 0,2 0,2 0,1 0,3 0,18-64,-5 44,4 0,2 2,2 2,60-93,-31 70,3 3,99-101,-156 175,1 1,0 0,1 0,-1 1,1-1,-1 1,1 0,0 0,0 1,0 0,1-1,-1 2,8-3,-8 4,0 0,0 0,0 0,0 1,0 0,0 0,0 0,-1 1,1-1,0 1,-1 0,1 1,-1-1,0 1,8 6,33 27,-1 2,-2 1,48 60,100 146,-153-195,248 357,-67-94,-205-295,0-1,1 0,1-2,0 1,1-2,1 0,0 0,1-2,34 19,-28-20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9:42.9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1351,'47'-48,"-3"-2,-1-2,58-94,-77 106,-3-1,-1-2,-2 0,-2-1,-2 0,8-51,-11 41,-4 0,-1-1,-3 0,-3 0,-1 0,-4 0,-1 1,-27-104,6 89,26 66,0 1,-1-1,1 1,0 0,-1-1,1 1,-1 0,0 0,1 0,-1 0,0 1,0-1,0 0,-1 1,1 0,0-1,-1 1,1 0,0 0,-1 0,0 1,1-1,-1 0,-2 1,3 0,1 0,0 0,0 1,-1-1,1 1,0-1,0 1,0 0,0-1,0 1,0 0,0 0,0 0,0 0,0 0,0 0,0 0,1 0,-1 0,0 0,1 0,-1 0,1 0,-1 1,1-1,0 0,-1 0,1 1,0-1,0 0,0 1,0-1,0 0,0 0,0 1,0-1,1 0,0 2,14 52,3-17,2-1,1 0,42 54,94 95,-60-74,-46-51,-3-7,-3 2,-2 1,59 108,-99-159,0 0,0 0,0 0,-1 1,0-1,-1 0,1 1,-1-1,0 1,-1-1,0 1,0 0,-2 12,0-13,0 0,-1-1,0 1,0-1,0 1,0-1,-1 0,0 0,0-1,-1 1,1-1,-1 0,0 0,-10 6,-115 78,-79 56,190-130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0:11.8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95,'0'-5,"0"-4,0-6,4-1,10 0,15 1,14 4,10 4,15 6,13 13,18 8,9 4,6 8,-3 1,-13 0,-14-2,-22-6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0:12.7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1200,'0'-9,"1"1,0-1,0 1,1-1,0 1,0 0,1-1,0 1,0 0,1 1,0-1,0 1,1-1,0 1,0 0,10-9,27-27,1 2,3 1,98-65,168-77,-292 171,261-132,591-211,-575 266,-229 72,1 3,102-5,-132 17,0 1,0 2,0 2,0 2,65 17,-76-13,0 0,0 2,-1 1,-1 1,0 1,-1 1,-1 2,32 28,-26-16,-2 1,-1 1,-1 1,-2 1,-2 2,-1 0,-1 1,-3 1,-1 1,17 63,-16-37,-4 0,-2 1,-3 0,-4 1,-6 127,-1-156,-1-1,-2 0,-1 0,-3-1,0 0,-23 51,23-66,-1-1,-1 0,-1-1,-1 0,0-1,-1 0,-1-1,-1-1,0-1,-1 0,-34 20,22-18,-2-2,0-1,-1-1,0-2,-1-1,0-2,-57 6,-248 0,308-15,-545-30,573 31,0 0,0-1,0 1,0 0,0-1,0 0,0 0,1 0,-1 0,0 0,-3-3,7-5,17-5,7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0:13.2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1,'4'0,"10"0,7 0,7 4,0 6,7 9,2 6,3 11,-1 3,-3 0,0 1,-1 2,1 2,-5-2,-4-4,-2-8,-6-10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0:13.5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45,'0'-4,"0"-6,0-5,0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0:14.2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472 0,'-9'6,"0"0,0 0,1 1,-10 10,-17 13,-25 13,-116 94,156-119,1 1,0 0,2 2,0 0,1 1,-14 27,29-47,0 0,-1 0,1 1,0-1,1 0,-1 1,0-1,1 1,-1-1,1 0,0 1,0 0,0-1,0 1,1 4,-1-6,1 1,0-1,-1 0,1 1,0-1,0 1,0-1,0 0,0 0,1 0,-1 0,0 0,0 0,1 0,-1 0,1 0,-1 0,3 0,6 2,0 0,1-1,-1-1,1 0,19 0,-26-1,60 1,14 0,135 17,-189-14,-1 1,1 1,-1 2,-1 0,1 1,-1 1,-1 1,0 1,0 1,19 16,-34-24,-1 0,1 0,-1 1,1 0,-2 0,1 1,-1 0,0-1,0 1,-1 0,0 1,0-1,0 1,1 9,-3-11,-1 1,1-1,-1 0,-1 0,1 0,-1 0,0 0,0 0,-1 0,1 0,-2 0,1-1,0 1,-1 0,0-1,0 0,-1 0,-7 9,-27 23,-2-1,-1-2,-60 39,15-12,-47 37,100-74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0:14.6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316 0,'-4'1,"-1"-1,1 1,-1 0,1 0,0 1,0 0,-1-1,1 1,0 1,0-1,1 0,-1 1,1 0,-1 0,1 0,0 0,-4 6,-7 8,1 1,-14 25,13-20,-12 20,1 1,3 1,1 1,2 1,3 0,2 2,-12 68,24-108,1-1,0 1,1 0,0 0,0 0,1 0,0 0,1 0,0-1,0 1,1 0,0-1,0 0,9 14,-6-13,1 0,0 0,1-1,0 0,0-1,0 0,1 0,0 0,1-1,14 7,8 0,0-2,0 0,1-3,0 0,0-2,63 3,35-6,186-17,124-44,-314 36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0:15.2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293 0,'0'70,"-1"6,12 103,-8-153,2 1,1-1,2-1,0 1,1-1,2-1,22 39,-15-34,2 0,1-2,1 0,2-1,0-1,2-2,0 0,2-2,0-1,2-1,0-1,1-2,0-1,58 18,-85-31,2 0,1 0,-1 0,0-1,1 0,-1 0,1 0,0-1,8 0,-15 0,1 0,-1 0,0 0,1 0,-1-1,0 1,1 0,-1 0,0 0,1 0,-1 0,0-1,1 1,-1 0,0 0,0 0,1-1,-1 1,0 0,0-1,1 1,-1 0,0 0,0-1,0 1,0 0,1-1,-1 1,0 0,0-1,0 1,0 0,0-1,0 1,0-1,0 1,0 0,0-1,0 0,-10-16,-20-14,-366-304,190 162,191 161,0 1,0 0,-1 0,-1 2,-19-9,29 15,1 1,0 0,-1 0,1 0,-1 1,1 0,-1 0,0 1,1-1,-1 1,0 1,1 0,-1 0,0 0,1 0,0 1,-11 5,0 5,6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0:16.2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495 2122,'28'-29,"-1"-2,-1 0,-2-1,-1-2,-1 0,-2-2,24-60,-31 64,-2 0,-2-1,0 0,-3 0,-1-1,-1 0,-2 0,-1 0,-5-49,3 77,1-1,-2 1,1 0,0 0,-1 0,0 0,-1 0,1 0,-1 1,0-1,-1 1,1 0,-1-1,0 2,-8-9,7 10,0 0,0 0,0 1,0-1,0 1,-1 0,1 0,-1 1,1 0,-1 0,1 0,-1 1,0-1,0 1,1 1,-1-1,-9 3,-9 2,-1 1,1 2,0 0,0 1,-38 22,6 2,-52 41,76-50,1 1,2 1,0 2,-26 33,45-48,0-1,1 1,1 1,0 0,1 0,0 0,1 1,1 0,0 0,1 1,1-1,0 1,0 16,3-27,1-1,-1 1,1 0,0-1,0 1,0-1,1 1,0-1,-1 0,2 0,-1 1,0-1,1-1,0 1,0 0,0-1,0 1,0-1,1 0,0 0,-1-1,1 1,0-1,1 1,-1-1,0 0,0-1,1 1,4 0,16 5,0-2,0-1,0-1,28 1,-49-4,165 6,1-8,-1-7,-1-8,0-6,249-70,-413 92,189-60,-162 49,-1-1,0-1,54-35,-79 45,1-1,0 0,-1 0,0 0,0 0,-1-1,1 0,-1 0,-1 0,1 0,-1-1,0 1,3-11,-3 7,-1-1,-1 1,1-1,-2 0,1 0,-1 0,-1 0,-2-11,-5-15,-2 1,-1 0,-2 0,-18-34,-280-537,257 520,-4 3,-4 2,-3 3,-125-117,167 173,-2 2,0 1,-1 0,-1 2,-43-21,70 39,-1-1,1 1,-1 0,1-1,-1 1,0 0,1 0,-1 0,0-1,1 1,-1 0,1 0,-1 0,0 0,1 0,-1 0,0 0,1 0,-1 0,0 0,1 1,-1-1,0 0,1 0,-2 1,5 13,21 21,115 117,306 261,216 63,-635-459,39 26,75 34,-121-67,1-2,0 0,0-1,1-1,0-1,0-1,0-1,39 1,-30-6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0:16.5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1 256,'4'-4,"6"-2,5 1,4-3,3-1,11-2,11-8,15-9,23-9,14-5,15-4,-11 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16.8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0,'-5'0,"0"5,-5 0,-4 0,5-1,3-1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0:17.2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891 397,'14'-12,"1"0,30-19,8-6,-23 13,41-43,-64 60,0-1,-1 0,1 0,-2-1,1 0,-1 0,0 0,-1-1,0 1,-1-1,3-12,-6 19,1 0,-1 0,0 0,0 0,0 0,-1 0,1 0,-1 0,1 0,-1 1,0-1,0 0,-1 0,1 1,0-1,-1 0,0 1,1 0,-1-1,0 1,0 0,-1 0,1 0,0 0,-1 0,1 0,-1 1,1 0,-1-1,0 1,1 0,-1 0,-4-1,-11-2,1 0,0 1,-1 0,-24 1,38 2,-39 0,0 1,0 3,1 1,0 2,0 2,0 2,1 2,1 2,-60 30,44-16,2 2,2 3,1 3,1 1,-85 86,110-97,-36 50,54-67,0 1,1 0,0 0,0 1,2 0,-1 0,2 0,-4 17,6-26,1 1,0 0,0 0,0 0,1-1,-1 1,1 0,0-1,0 1,0 0,0-1,1 1,0-1,-1 0,1 1,0-1,1 0,-1 0,1 0,-1 0,1-1,0 1,0-1,0 0,0 1,5 1,7 4,1 0,0-1,1-1,26 6,754 165,-627-152,1-7,305-8,-462-11,0 0,0-1,0 0,24-8,-11-2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0:17.7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1,'4'0,"6"4,9 14,10 16,21 23,26 28,34 31,28 21,27 17,31 11,24 7,12-6,-8-5,-18-23,-36-21,-46-32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0:18.4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349 2258,'-7'1,"0"1,-1 0,1 0,0 0,0 0,0 1,0 1,-8 4,-22 10,19-12,-1 0,0 0,0-2,0 0,-1-2,1 0,-1-1,0-1,-27-3,46 3,0 0,0 0,0 0,1-1,-1 1,0 0,0-1,0 1,0 0,0-1,0 1,1-1,-1 1,0-1,0 0,1 1,-1-1,0 0,1 1,-1-1,1 0,-1 0,1 1,-1-1,1 0,-1-1,1 0,0 0,0 1,0-1,1 0,-1 1,0-1,1 0,-1 1,1-1,0 1,-1-1,1 1,0-1,1-1,7-9,1 0,21-20,-17 18,557-558,1192-880,-1718 1418,-2-2,72-75,-106 102,-3 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0:18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0,'4'0,"6"0,9 0,10 4,4 6,5 5,8 4,1 3,0 2,-3-3,-6-1,-8-4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0:19.1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76 120,'-5'-8,"-4"-7,-6-5,0-8,-2 1,3 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0:20.0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0 485,'74'42,"-3"4,93 77,-54-39,-83-59,-20-10,-7-15,0 1,-1-1,1 0,0 1,0-1,0 0,-1 1,1-1,0 0,0 1,-1-1,1 0,0 1,-1-1,1 0,0 0,-1 1,1-1,0 0,-1 0,1 0,-1 0,1 0,0 0,-1 1,1-1,-1 0,1 0,0 0,-1 0,1 0,-1 0,1-1,0 1,-1 0,-3 0,0-1,0 0,0 0,0-1,1 1,-1-1,1 1,-1-1,1 0,-1-1,1 1,0 0,0-1,-4-4,-39-46,42 48,-23-30,2-2,2-1,1-1,-29-74,40 84,1 0,1-1,2-1,1 1,1-1,2 0,1-53,2 76,1 0,0 0,1 0,0 0,0 0,1 1,-1-1,2 1,-1 0,1 0,0 0,1 0,-1 1,1-1,0 1,1 1,0-1,0 1,12-9,-10 9,1 1,0-1,0 2,0-1,0 1,1 0,-1 1,1 0,0 1,0 0,0 0,-1 1,1 1,0-1,16 5,4 2,-2 2,1 1,-1 2,0 0,-2 2,1 1,-2 1,39 31,-10-1,-3 2,72 84,-97-98,-2 1,-1 1,25 56,-34-65,-5-16,-12-32,-13-36,1 18,2 0,2-1,1 0,2-1,-4-76,12 110,1 0,1 1,0-1,-1 1,2-1,-1 1,1 0,0 0,0 0,1 0,0 1,0-1,0 1,0 0,1 0,0 0,0 1,0 0,1 0,0 0,-1 1,1-1,8-2,8-4,1 1,0 0,0 2,1 1,28-4,-25 5,0 2,1 0,-1 2,1 1,-1 1,0 1,1 2,-1 1,0 1,-1 1,0 1,0 1,0 2,-1 0,-1 2,31 21,-22-9,-1 1,-1 1,-1 2,36 46,87 139,-114-156,-21-33,-3-8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0:20.7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78 713,'7'-1,"-1"-1,1 0,-1 0,0-1,0 0,0 0,0 0,6-5,8-4,237-147,-125 73,-131 86,187-124,-152 97,-2-1,0-1,30-36,-60 60,1 0,-1 0,0-1,0 0,0 0,-1 0,0 0,0 0,1-8,-3 12,-1 0,0-1,0 1,0 0,0 0,0 0,0-1,0 1,-1 0,1 0,-1 0,0 0,0 0,0 0,0 0,0 0,0 0,0 0,0 0,-1 1,1-1,-1 0,1 1,-1-1,0 1,0 0,0 0,1-1,-1 1,0 0,-3 0,-10-6,0 2,0 0,0 1,-1 0,0 1,1 1,-25-1,-115 8,124-3,1 1,-1 2,1 2,0 0,1 2,-49 22,57-20,-1 1,2 0,0 2,1 1,0 0,1 1,1 1,0 1,-15 22,8-8,1 2,-26 54,41-70,0 0,1 1,1 0,0 0,2 0,0 1,-1 20,5-35,0-1,0 1,0-1,0 1,1-1,-1 1,1-1,1 0,-1 1,0-1,1 0,0 0,0 0,0 0,1 0,-1 0,1-1,0 1,0-1,0 0,0 0,0 0,1 0,0 0,-1-1,1 0,0 0,0 0,0 0,6 1,10 3,1-2,-1 0,1-2,-1 0,27-1,-28-1,156 0,237-31,167-66,-356 35,-196 58,-7 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0:21.6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1093 0,'-21'1,"0"1,0 1,0 1,1 0,-33 12,-95 47,96-39,-46 19,2 4,-159 105,226-130,0 1,2 2,1 0,-44 56,56-62,1 1,1 0,1 1,1 0,1 1,0 0,2 0,-8 40,13-48,0-1,1 1,1 0,0 0,0 0,2 0,0 0,0-1,1 1,1-1,0 1,11 21,-6-19,1 0,0 0,1-1,1-1,0 0,1 0,0-1,25 17,2-3,1-2,1-3,1-1,1-1,1-3,77 19,386 68,14 2,-504-101,-2-1,0 0,0 1,-1 0,22 12,-35-16,0 0,0 0,1 1,-1-1,0 1,0-1,0 1,0 0,-1 0,1 0,0 0,-1 0,1 0,-1 0,0 0,0 1,0-1,0 1,0-1,0 1,-1-1,1 1,-1-1,0 1,0-1,0 1,0-1,0 1,0 0,-1-1,1 1,-1-1,0 1,-1 3,-4 7,-1 0,0 0,-1-1,0 1,-1-2,-12 14,-71 63,55-55,-172 147,-392 258,591-430,-39 20,48-28,0 1,0-1,0 0,-1 1,1-1,0 0,0 1,0-1,0 0,-1 0,1 0,0 0,0 0,0-1,-1 1,1 0,0 0,0-1,0 1,0-1,0 1,0-1,0 1,0-1,0 0,0 1,0-1,0 0,0 0,0 0,1 0,-1 0,0 0,1 0,-1 0,1 0,-1 0,0-1,-4-19,1 1,2-1,-1 1,2-1,1 0,1 0,5-36,0 10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0:22.0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5,0 4,0 3,8 7,7 5,9 7,14 7,20 10,13 6,3 1,1-3,-8-11,-11-15,-11-9,-13-9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0:22.3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1041,'4'0,"5"-5,19-9,24-14,37-16,41-17,44-22,42-19,26-12,13 1,1 7,-2 9,-11 8,-17 20,-31 17,-28 14,-42 13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19.8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671 145,'0'-7,"-1"0,0 0,0 0,-1 0,0 0,0 1,-1-1,1 1,-1-1,-1 1,1 0,-1 0,0 1,-10-11,11 12,-1 1,1 0,-1 0,0 0,1 0,-1 1,-1-1,1 1,0 0,0 0,-1 1,1-1,-1 1,1 0,-1 0,0 0,1 1,-1 0,0 0,1 0,-1 0,0 1,-7 1,-11 7,-1 1,2 0,-1 2,1 1,1 0,1 2,0 0,0 1,2 1,0 1,1 1,1 0,0 1,-19 35,5-2,2 1,2 1,3 1,-30 113,42-126,1 0,3 0,1 0,0 87,7-113,0-1,1 0,1 1,0-1,1 0,1-1,1 1,0-1,1 0,0 0,1-1,1 0,0 0,1-1,1 0,16 15,0-6,1-1,1-2,1-1,0-1,1-1,1-2,0-1,46 11,283 48,-273-58,-34-5,320 62,-313-55,0 1,-1 4,109 54,-157-69,0 1,0 1,-1 0,-1 0,1 1,-2 0,1 1,-1 0,8 12,-12-14,0 1,-1-1,0 1,0 0,-1 1,0-1,0 0,-1 1,-1 0,1-1,-2 1,1 0,-2 11,-1 2,-2 1,-1-1,0 0,-2 0,0-1,-2 0,-12 23,-90 144,107-182,-76 111,-4-4,-6-3,-4-4,-5-5,-135 109,219-198,-1-1,0-1,0 0,-1-1,-1-1,0-1,-22 8,33-14,0-1,0 1,0-1,0-1,-1 1,1-1,0-1,0 1,0-1,0 0,0-1,0 0,0 0,0 0,1-1,-1 0,1 0,-1-1,1 0,0 0,1 0,-10-9,-8-12,1-1,1-1,1-1,2-1,-21-43,30 54,-37-68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0:23.4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1222 294,'-11'10,"0"-1,-1 0,0 0,0-1,-16 6,-13 10,-450 314,388-255,5 3,-135 153,200-201,-40 63,64-86,0 1,1 0,0 0,2 1,0-1,0 2,-3 23,8-37,1-1,-1 1,1-1,0 1,0-1,0 1,0 0,1-1,-1 1,1-1,0 0,0 1,0-1,1 0,1 4,-1-5,0 0,0 0,0 0,0 0,0-1,1 1,-1-1,0 1,1-1,0 0,-1 0,1 0,-1 0,1 0,0-1,0 1,-1-1,1 0,5 0,12 0,0-1,0-1,1-1,-1 0,30-11,101-41,-119 42,36-15,-1-3,120-76,-158 88,0-2,-2-2,-1 0,0-2,-2 0,-1-2,-1 0,24-40,-41 58,0 0,-1 0,0-1,0 1,-1-1,0 0,0 0,-1 0,-1 0,0 0,0-1,-1 1,0 0,-1 0,-2-11,-1 4,-1 1,-1 0,-1 0,0 0,-1 1,-1 0,0 1,-12-15,19 27,1 0,0 1,0-1,0 0,0 0,0 0,0 0,0 0,0 0,1 0,-1-4,1 6,0-1,0 0,0 1,0-1,0 1,0-1,0 0,1 1,-1-1,0 1,0-1,1 1,-1-1,0 1,1-1,-1 1,0-1,1 1,-1 0,1-1,-1 1,1-1,-1 1,1 0,-1 0,1-1,0 1,3-1,1 0,-1 1,0-1,1 1,-1 0,0 0,1 1,-1-1,0 1,0 0,5 2,36 11,-2 2,44 24,-75-35,229 114,-6 10,-6 10,-6 10,-6 9,-8 10,-8 9,209 235,-302-289,108 159,-184-234,-2 1,-3 1,-1 2,-3 0,-2 2,27 110,-45-149,0 1,-1-1,-1 1,0 0,-2-1,1 1,-2 0,-5 23,4-29,0 0,-1 0,-1 0,0-1,0 1,0-1,-1-1,-1 1,0-1,0 0,0 0,-1-1,-11 9,-18 9,-1 0,0-3,-2-1,-1-2,-78 25,56-25,-1-3,-1-3,-90 6,107-17,0-2,0-2,1-2,-1-3,1-1,0-3,1-1,0-3,1-1,1-2,1-3,0-1,2-2,0-2,2-1,1-3,-65-64,49 36,3-2,2-3,4-1,2-2,3-2,3-2,4-1,2-2,3-1,-22-100,26 67,5-1,4-1,5-1,5 1,5-1,26-203,-14 238,3 0,4 1,50-129,-47 152,2 1,3 1,2 2,1 0,71-80,64-34,-138 139,0 1,2 1,0 1,52-23,-78 41,1 0,-1 0,0 0,1 1,-1 0,1-1,-1 1,1 0,-1 1,1-1,-1 1,0-1,1 1,-1 0,0 0,1 1,-1-1,0 1,0-1,0 1,0 0,-1 0,4 3,9 9,0 0,-1 0,12 17,1 0,96 101,20 23,173 144,-315-298,-1 0,1 0,0-1,-1 1,1-1,0 1,-1-1,1 1,0-1,0 1,-1-1,1 1,0-1,0 0,0 0,0 1,0-1,0 0,-1 0,1 0,0 0,0 0,2 0,-3-1,1 0,-1 1,0-1,1 0,-1 0,1 1,-1-1,0 0,0 0,1 0,-1 0,0 1,0-1,0 0,0 0,0 0,0 0,0 1,0-1,-1-1,-14-61,10 43,-73-415,69 380,3-2,1-66,5 103,1 0,1 0,1 0,1 0,0 0,2 1,0 0,1 0,16-29,-21 45,0 0,0 0,0 0,1 1,-1-1,1 1,-1 0,1-1,0 1,0 0,0 1,0-1,0 0,1 1,-1 0,0 0,1 0,-1 0,1 0,-1 1,1 0,-1-1,1 1,-1 1,1-1,-1 0,1 1,-1 0,1-1,-1 2,4 0,12 5,0 1,-1 1,0 0,20 15,-29-19,151 106,186 168,-305-245,272 250,109 88,-407-360,0 0,1-1,0 0,1-2,26 12,-18-14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0:24.9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196 1531,'-7'0,"1"0,0 1,0-1,0 2,-1-1,1 0,0 1,1 0,-1 1,0-1,1 1,-1 0,1 1,-9 6,8-4,-1 1,1 0,0 0,1 1,0-1,0 1,0 0,1 1,-3 8,-3 14,2 0,1 1,1 1,-2 49,5-39,2 1,2 0,3 0,0-1,3 1,2-1,2-1,1 0,24 53,-25-69,1-1,2-1,0 0,2 0,0-2,2 0,0-1,2-1,0 0,1-2,0 0,2-2,0 0,1-2,44 20,-62-31,0 0,0-1,0 0,0-1,1 1,-1-1,0 0,1-1,-1 1,1-1,-1-1,1 1,-1-1,0 0,1 0,8-4,-10 2,-1 1,0-1,1 0,-1-1,0 1,0-1,-1 0,1 0,-1 0,0 0,0-1,0 1,-1-1,1 0,-1 0,0 0,-1 0,1 0,-1 0,1-8,2-19,-1 0,-1 0,-2 0,-1 0,-2 0,-1 1,-1-1,-13-39,-12-26,-54-117,-34-35,89 195,-3 1,-55-70,122 161,1-2,76 58,112 63,113 39,-289-173,1-2,1-3,0-1,1-3,71 10,-109-21,1-2,1 0,-1 0,0-2,0 0,0 0,0-1,0-1,-1 0,1-1,-1-1,0 0,0 0,0-2,-1 1,1-2,-2 1,1-2,-1 1,-1-2,1 1,-2-2,1 1,-1-1,10-18,4-8,-3-1,-1-2,-1 0,-3 0,-1-2,-2 0,9-61,-11 32,-3 0,-3-1,-10-124,1 150,-1-1,-3 1,-2 1,-2 0,-2 0,-2 2,-2 0,-1 1,-31-47,17 40,-2 1,-2 2,-2 1,-2 2,-2 2,-86-61,-108-63,168 121,-111-52,178 95,0 0,0-1,0 1,0 0,1 1,-1-1,0 0,0 1,-1-1,-5 1,9 0,-1 1,1-1,0 0,-1 0,1 0,-1 0,1 1,0-1,-1 0,1 1,-1-1,1 0,0 1,0-1,-1 0,1 1,0-1,-1 1,1-1,0 0,0 1,0-1,0 1,-1-1,1 1,0-1,0 1,5 24,13 20,3-1,30 46,-7-12,89 171,158 285,35-22,-320-503,166 211,-150-195,2-1,0-2,2 0,0-2,1 0,39 19,-59-35,1-1,0 0,0-1,0 1,0-2,1 1,-1-1,0 0,1-1,-1 0,0 0,1-1,-1 0,0-1,0 0,0 0,0 0,0-1,0 0,-1-1,1 0,-1 0,8-6,11-9,-2-1,0 0,-1-2,36-46,-34 36,-2-2,-2-1,-1 0,-1-2,-2 0,-2-1,-1-1,-3 0,11-57,-7 2,-4-1,-3-184,-10 222,-14-87,11 119,-1-1,-1 1,-1 0,-1 0,-20-38,28 61,1 0,-1 1,0-1,0 0,0 1,0-1,0 1,0-1,0 1,0-1,-1 1,1 0,0 0,-1 0,1 0,-1 0,0 0,1 0,-1 0,0 0,1 1,-1-1,0 1,0-1,0 1,1 0,-1 0,-3 0,4 1,-1 0,1 0,-1 0,1 1,-1-1,1 0,0 1,0 0,0-1,0 1,0-1,0 1,0 0,1 0,-1 0,1-1,-1 1,1 0,-1 0,1 0,0 0,0 0,0 0,0 0,1 0,-1 0,1 2,1 9,0 1,1 0,1-1,0 1,1-1,0 0,13 22,61 85,-61-95,171 231,-65-93,165 287,-274-423,-2 1,0 1,-2 0,-1 1,9 44,-17-66,-1 0,0 0,0 0,-1 0,0-1,0 1,-1 0,0 0,0 0,-1 0,0-1,0 1,-1-1,0 1,0-1,-1 0,0 0,0-1,-1 1,0-1,0 0,0 0,-1-1,0 1,0-1,-11 7,-35 16,-1-2,-62 21,72-30,-155 58,112-42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0:25.7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 7495,'-12'0,"-11"1,20-4,11-5,9-3,0 2,0 0,36-12,-39 16,308-106,-253 88,297-94,143-37,148-31,192-37,156-23,811-175,354-86,-11-52,-1147 251,1117-502,2039-1170,-2137 903,-1817 960,346-177,16 40,-557 245,6-2,1 1,0 1,0 1,44-6,-54 14,-21 6,-23 7,5-5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00.2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0 787,'4'-3,"-1"0,1 1,0 0,0 0,0 0,0 0,0 1,0-1,1 1,-1 0,0 1,6-1,59-2,-47 3,1102 9,-487 1,-383-12,490-66,772-145,-367 157,-795 42,355-60,338-117,-1028 187,249-57,-203 42,0-2,61-29,-125 49,0 0,0 0,0 1,0-1,1 0,-1 1,0-1,0 1,0 0,0-1,1 1,-1 0,0-1,0 1,1 0,-1 0,0 0,1 0,-1 0,0 1,0-1,1 0,-1 1,0-1,0 1,0-1,0 1,1-1,-1 1,0 0,0-1,0 1,0 0,1 1,-1 1,0 0,-1 0,1 0,0 0,-1 0,0 0,0 0,0 0,0 1,0-1,0 0,-1 0,-1 4,-1 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04.3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 2415,'-11'-158,"0"-13,12 151,0-1,2 1,0 0,1 0,1 0,12-29,4 3,2 2,2 0,3 2,0 1,3 1,49-49,234-191,-273 246,1 1,2 3,2 1,0 3,54-23,-84 43,0 1,0 0,1 2,-1-1,1 2,0 0,0 1,28 2,-32 1,-1 0,0 1,0 0,0 1,0 0,-1 1,1 1,-1-1,0 2,-1-1,0 2,0-1,10 11,-4-4,-1 1,0 1,-2 0,0 1,0 0,-2 1,0 1,-1-1,-1 2,-1-1,0 1,-2 0,0 1,-2 0,0 0,-1 0,0 22,-1-17,1 0,1-1,1 0,2 1,0-2,2 1,17 36,2-9,1-1,44 58,-63-95,0-1,1 0,0-1,1-1,1 1,-1-2,2 0,-1 0,1-2,1 1,0-2,0 0,0-1,27 8,310 78,-338-88,182 49,-167-47,1-1,0-1,0-2,50-2,-75-1,0 0,1-1,-1 1,0-1,0-1,0 1,0 0,-1-1,1 0,0 0,-1-1,0 1,0-1,0 0,-1 0,1 0,-1-1,5-6,6-13,-1-1,16-38,-12 24,103-210,157-348,-254 543,-2-1,-2-1,-3 0,-3-1,-1-1,-4 0,3-80,-12 112,1 13,-1 1,2-1,0 0,0 1,5-20,-4 28,-1 1,1-1,-1 0,1 1,0 0,1-1,-1 1,0 0,1 0,0 0,0 1,0-1,0 1,0-1,0 1,1 0,-1 0,1 1,-1-1,1 1,0-1,5 0,41-8,1 3,101-3,-102 8,-41 2,597-2,-567 5,0 2,0 2,0 1,54 21,-70-21,-1 2,-1 1,0 1,0 0,-1 2,-1 0,0 2,25 25,-11-6,2-1,52 38,-66-57,1 0,1-2,0-1,1-1,0-1,26 7,5 0,1-3,0-2,83 6,-133-18,0-1,0 1,-1-1,1 0,0-1,0 1,-1-1,1 0,-1-1,0 1,1-1,-1 0,0-1,-1 1,1-1,-1 0,1 0,-1 0,0-1,-1 1,7-10,4-9,-1-1,-1 0,13-39,-20 51,67-180,48-214,-113 373,-6 24,1 0,0 0,0 0,0 0,2 0,-1 0,1 0,0 1,1 0,5-9,-10 17,0 0,1 0,-1 0,0 0,0 0,0 0,0-1,0 1,0 0,0 0,1 0,-1 0,0 0,0 0,0 0,0 0,0 0,0-1,1 1,-1 0,0 0,0 0,0 0,0 0,1 0,-1 0,0 0,0 0,0 0,0 0,1 0,-1 0,0 0,0 1,0-1,0 0,0 0,1 0,-1 0,0 0,0 0,0 0,0 0,0 0,0 1,1-1,-1 0,0 0,0 0,4 12,-2 14,-2-7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08.6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2034,'199'350,"-47"-92,-127-211,176 310,28-19,-180-278,3-2,3-3,2-2,2-2,3-3,106 62,-127-87,1-1,1-3,1-1,0-2,1-3,1-1,0-2,76 6,-85-17,1-1,-1-1,0-2,0-2,0-1,-1-2,55-23,-69 22,-1 0,-1-1,0-1,-1-2,0 1,-1-2,-1 0,31-38,-24 23,-1-2,-2 0,-1-2,26-61,-20 25,-3 0,-4-2,-3 0,13-140,-16-309,-13 457,-92-1476,71 1364,3-310,18 472,1 0,1-1,0 1,1 0,1 1,8-24,-10 33,1 0,0 0,0 0,0 1,1-1,0 1,-1 0,1 0,1 0,-1 0,1 1,-1-1,1 1,0 1,0-1,0 1,1-1,-1 1,1 1,9-3,14-1,0 2,1 0,-1 2,1 2,-1 0,1 2,-1 1,0 1,0 2,-1 1,0 1,0 1,-1 2,47 26,-9 3,-1 3,-2 3,-3 2,78 84,-85-76,-2 3,-3 1,-3 3,-3 1,-2 3,49 119,-10 20,53 225,-78-268,125 262,-46-181,-54-110,89 154,12-7,234 279,-394-537,0 1,1 0,1-2,33 28,-46-45,0 0,1 0,-1-1,1 0,1-1,-1 0,1 0,-1-1,1 0,0-1,0 0,0 0,1-1,14-1,18-2,1-3,-1-2,-1-2,1-1,-1-2,-1-2,52-26,261-159,-340 190,5-2,-1-2,0 0,-1-1,0-1,-1-1,-1 0,23-31,-28 31,-1 0,-1 0,0-1,-1 1,-1-2,-1 1,0-1,-1 0,3-33,-1-123,-21-241,5 242,-16-171,-4-257,37 523,3 0,3 0,25-77,7-44,-25 86,43-189,-61 294,0 0,1-1,0 1,1 0,0 0,0 1,10-14,-12 19,0 0,0 0,0 0,1 0,-1 0,1 0,-1 1,1-1,-1 1,1 0,0 0,0 0,-1 0,1 0,0 0,0 1,0-1,0 1,0 0,0 0,0 0,0 0,0 1,0-1,0 1,4 1,8 4,0 0,0 1,0 1,-1 0,0 1,19 16,74 73,-70-62,56 48,73 74,-147-136,0 1,-1 1,-2 0,-1 1,23 50,84 309,-9-21,-21-146,61 169,-105-244,5-2,81 148,-34-83,76 134,-154-310,0 0,2-2,1-1,36 30,15 15,-26-17,61 85,-104-129,0-1,1 0,0 0,1-1,-1 0,2-1,-1 0,1 0,18 9,-24-14,0-1,0 1,0-1,1 0,-1 0,0 0,1-1,-1 1,1-1,-1 0,0 0,1-1,-1 1,0-1,1 0,-1 0,0-1,0 1,0-1,0 0,0 0,0 0,0 0,0-1,-1 0,0 1,1-1,4-7,22-29,-1-2,-3 0,-1-2,27-66,-39 82,153-381,-29-16,-69 206,-36 116,62-171,-79 236,2 0,2 2,2 0,1 1,28-33,-38 53,0 0,-1-1,0-1,-1 1,-1-1,0-1,-2 0,0 0,0-1,-2 1,4-22,1-17,2 1,20-57,-23 87,1 0,1 0,2 1,0 1,2 0,24-31,-33 49,-1 0,1 0,0 1,1-1,-1 1,1 0,-1 1,1 0,0 0,0 1,1-1,-1 1,0 1,1 0,-1 0,1 0,0 1,-1 0,1 0,-1 1,13 3,-6-2,-1 1,0 1,0 0,0 0,0 2,-1-1,0 2,0 0,-1 0,1 1,12 12,14 21,-3 1,-1 2,-2 1,-2 2,-2 1,-3 1,-1 2,24 75,-15-41,-19-53,-1 1,-2 0,10 50,-18-62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10.45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0 128,'7'0,"-1"1,1 0,0 1,-1 0,0 0,1 0,-1 1,0-1,0 2,-1-1,1 1,7 5,11 11,30 32,-21-20,-23-22,374 322,-310-274,2-5,3-2,121 56,-146-84,2-3,0-3,1-2,0-2,2-3,-1-2,1-4,-1-1,1-3,78-11,-99 5,1-1,-1-3,67-25,102-60,-201 92,54-22,1 3,0 2,113-19,-12 2,6-11,199-84,-63 20,-230 87,8-7,90-50,2-2,-91 47,112-42,-160 70,1 2,1 1,-1 2,47 1,23-4,-94 6,42-5,0 1,1 3,0 3,61 8,-91-2,-1 0,0 2,44 21,-38-15,48 15,-41-16,0 2,0 1,-2 2,65 46,-38-25,-25-19,-19-11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13.0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0 564,'71'-3,"93"-17,-41 4,1004-74,-233 23,1257-195,-1770 211,583-3,-703 59,-2 12,0 11,299 72,226 139,-443-124,-336-114,229 65,-208-61,0-1,0-1,1-1,-1-1,0-1,0-2,27-5,-26 2,316-60,-172 36,204-61,-230 33,-67 24,-70 29,0-1,0 1,0-2,0 1,10-11,28-17,-38 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37.30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708 24,'0'-2,"-1"1,1 0,-1 0,0 0,1-1,-1 1,0 0,0 0,0 0,0 0,0 0,0 0,0 1,0-1,0 0,0 0,-1 1,1-1,0 1,-1-1,1 1,0 0,0-1,-1 1,1 0,-1 0,-1 0,-41-2,29 4,0 1,0 1,0 0,1 1,0 1,0 0,1 1,0 1,-20 13,4 1,1 1,-47 50,41-34,2 2,2 1,2 1,2 1,2 2,-27 69,24-41,3 2,4 1,-16 118,32-170,2 0,0 0,2 0,1 0,1 0,1 0,7 27,-6-37,1-1,0 0,1-1,1 1,0-1,1 0,0-1,1 0,0 0,1-1,0 0,1-1,15 12,-3-6,2-1,0-1,0-1,1-1,1-1,0-2,0 0,1-2,49 6,-17-7,1-2,0-3,95-10,-67-4,0-3,-2-4,119-43,-83 15,194-105,-248 115,85-64,-115 71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37.7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20.2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0,'4'0,"10"5,11 4,13 6,13 9,10 7,12 8,5 6,2 6,-4 5,-11-5,-8-10,-14-8,-14-10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38.3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1,'1'3,"0"1,0 0,0-1,1 1,0-1,-1 1,1-1,0 0,1 0,-1 0,1 0,-1 0,5 4,2 2,41 44,2-3,101 78,133 67,-130-92,58 39,351 262,-516-355,-33-30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39.1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1016,'1'-3,"-1"0,1 1,0-1,0 0,0 0,0 1,0-1,0 1,1-1,-1 1,1-1,0 1,3-3,32-31,-29 30,50-41,105-62,-78 55,261-169,290-196,-627 413,5-4,0 0,-1-1,21-21,-24 19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39.5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32 165,'0'-4,"0"-5,0-10,-4-6,-1-2,0-2,-4 1,1 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40.45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80 1,'-2'0,"0"1,0-1,0 1,0 0,0 0,0 0,0 0,0 0,1 1,-1-1,0 0,1 1,-1-1,1 1,0 0,-1-1,1 1,0 0,0 0,0 0,0 0,0 0,1 0,-1 0,0 0,1 0,-1 4,-8 64,9-67,-13 163,-5 113,17-230,3 1,2-1,16 76,-18-117,0 0,0 0,1-1,0 1,0-1,0 1,1-1,1 0,-1-1,1 1,0-1,1 1,-1-2,1 1,0-1,1 1,-1-2,1 1,0-1,0 0,0 0,1-1,15 5,48 14,120 20,-40-10,-79-14,-1 2,-1 4,114 55,-159-65,0 1,-1 1,-1 1,0 2,24 24,-34-28,-1-1,0 2,-1-1,-1 2,0-1,-1 1,-1 1,11 32,-11-21,-2 1,-1-1,-1 1,-1 0,-2 0,-1 0,-1 0,-10 58,5-62,0-1,-2 1,0-1,-2-1,-1 0,0 0,-2-1,-1-1,-1 0,-24 28,28-39,0-1,-1 0,0-1,-1 0,0-1,0-1,-1 0,0 0,0-1,-1-1,1-1,-1 0,-26 3,-13-1,0-3,-81-5,82-2,1-3,0-2,-100-31,120 30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40.9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1,'0'4,"4"6,6 5,0 4,8 7,5 4,6 4,3 10,4 1,0 1,2-3,-1-4,-2-2,0-1,-5-4,1-3,-6-2,-6-6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41.3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42.5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148 539,'-4'0,"1"0,-1 1,1 0,-1 0,1 0,-1 0,1 1,0-1,-1 1,1 0,0 0,0 0,0 0,0 1,1-1,-1 1,1 0,-1-1,1 1,0 0,0 0,1 1,-1-1,0 0,0 4,-6 12,2 0,0 1,-4 25,6-28,-9 36,3 0,2 0,-2 86,10-135,0-1,1 0,-1 0,1 0,-1 0,1 0,0 0,0 0,0 0,1-1,-1 1,1 0,0 0,-1-1,1 1,0-1,3 3,-4-5,-1 1,1-1,0 0,-1 1,1-1,0 0,-1 1,1-1,0 0,0 0,-1 0,1 0,0 1,-1-1,1 0,0 0,0-1,-1 1,1 0,0 0,0 0,-1 0,1-1,0 1,-1 0,2-1,0 0,-1-1,1 0,0 1,-1-1,1 0,-1 0,0 0,1 0,-1 0,0 0,0 0,1-5,4-15,-1-1,-1 1,-1-1,-1 0,-2 0,-2-43,0 37,1-1,2 1,7-45,-8 72,1-1,-1 1,1-1,-1 1,1 0,0-1,0 1,0 0,1 0,-1 0,0 0,1 0,-1 0,1 0,3-2,-4 3,0 0,1 1,-1-1,0 1,1-1,-1 1,1-1,-1 1,0 0,1 0,-1 0,1 0,-1 0,1 0,-1 0,1 1,-1-1,1 0,1 1,6 4,0-1,-1 1,1 1,-1 0,-1 0,11 10,52 53,68 86,-59-62,408 442,43 48,-497-545,-12-17,-2 1,0 0,-1 2,-1 0,-2 1,22 45,-36-66,0-1,0 0,0 1,0-1,-1 1,1-1,-1 1,0-1,0 1,0 0,0-1,-1 1,0-1,1 1,-1-1,-1 0,1 1,0-1,-3 5,1-4,-1 0,1 0,-1 0,0 0,0-1,0 1,-1-1,1 0,-1 0,0-1,-8 4,-3 0,-1-1,0-1,-1 0,1-1,-1-1,-30 0,17-4,0-1,0-2,0-1,1-2,0-1,0-1,1-1,1-2,-1-1,-41-28,12 2,1-3,2-3,-76-80,67 57,3-3,4-3,-64-106,91 127,1 0,4-2,1-1,3-1,3 0,-13-72,28 106,0-1,1 1,2 0,1-1,0 1,9-41,1 21,2 0,29-68,50-132,-91 240,1 0,-1 1,1-1,0 0,-1 1,2 0,-1-1,0 1,1 0,-1 0,1 0,0 0,0 1,0-1,1 1,-1 0,0 0,1 0,0 0,-1 1,1-1,0 1,0 0,-1 0,1 0,0 1,0-1,0 1,0 0,0 0,0 0,6 2,11 1,1 2,0 1,-1 0,33 16,-44-18,127 59,177 112,-172-92,-129-76,27 16,-38-21,0-1,0 0,-1 0,1 1,0-1,-1 1,1-1,-1 1,0 0,1 0,-1 0,0 0,0 0,0 0,1 2,-3-4,0 0,0 0,0 0,0 0,0 0,0 0,0-1,0 1,0 0,0 0,0-1,0 1,0-1,1 1,-1-1,0 1,0-1,0 1,1-1,-1 0,-1-1,-15-14,0-1,1 0,1-1,-20-32,-42-85,60 103,-29-55,4-2,4-2,-44-157,81 243,-13-65,13 64,0 0,1 0,0 0,0 0,0 1,1-1,0 0,0 0,3-8,-3 12,0 1,0-1,0 1,1-1,-1 1,0 0,1-1,-1 1,1 0,-1 0,1 0,0 0,-1 0,1 1,0-1,0 0,-1 1,1-1,0 1,0 0,0-1,0 1,0 0,0 0,-1 0,1 1,0-1,0 0,0 1,3 1,61 21,-60-21,43 22,0 2,-2 2,64 50,122 118,-132-107,154 116,-198-160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43.4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200 1014,'-6'0,"0"0,1 1,-1 0,0 1,1-1,-1 1,1 0,0 1,-1-1,1 1,0 0,1 0,-1 0,0 1,1 0,0 0,0 0,0 0,0 1,1-1,0 1,-5 10,-4 8,1 1,2 0,-12 44,12-39,2 1,1 1,1-1,0 46,5-67,0-1,1 1,0-1,1 0,0 1,0-1,0 0,1 0,6 10,-7-14,1 0,0 0,0 0,0 0,0-1,1 1,-1-1,1 0,0 0,0-1,0 1,0-1,1 0,-1 0,1 0,-1-1,9 3,-11-4,1 1,-1-1,1 0,-1 1,1-1,0 0,-1-1,1 1,-1 0,1-1,-1 1,0-1,1 0,-1 0,0 0,1 0,-1 0,0 0,3-3,-1 1,-1-1,0 1,0-1,0 0,0 0,-1 0,1 0,-1 0,3-8,0-5,0 0,-1 1,-1-1,1-30,-2-19,-3-1,-3 1,-3 0,-27-114,57 257,4-24,2-2,2-1,3-1,1-2,3-1,1-3,3 0,1-3,84 60,-106-85,1-2,0 0,1-1,0-2,1 0,29 7,-45-15,1 0,-1 0,0-1,1 0,-1-1,1 0,-1 0,1-1,-1 0,0 0,1-1,-1 0,0 0,0-1,0 0,-1-1,1 0,-1 0,0 0,0-1,0 0,9-9,2-6,-2-1,0-1,-1 0,-1-1,-1-1,-1 0,-1-1,-2 0,11-38,-7 8,-2 0,-2-1,2-85,-11 101,-1 1,-2-1,-2 1,-1 0,-3 0,0 1,-3 0,-1 0,-32-63,23 62,-2 1,-1 1,-1 2,-3 0,0 2,-2 1,-2 1,-54-39,41 39,0 1,-2 2,-83-34,95 48,-1 1,0 2,0 2,-1 1,-77-4,109 11,-1 1,1 0,0 0,-1 1,1 0,0 0,0 0,-11 4,16-4,-1 0,1 1,-1-1,1 0,-1 0,1 1,-1-1,1 1,0-1,0 1,0-1,0 1,0 0,0 0,1-1,-1 1,0 0,1 0,0 0,-1 0,1 0,0 0,0 0,0 0,0-1,0 1,0 0,1 0,-1 0,1 0,-1 0,1 0,1 1,11 39,38 76,-24-59,17 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44.2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11641 1,'-68'4,"2"3,-1 3,-88 25,83-18,-310 79,4 18,5 15,-462 231,-118 140,18 30,425-239,-2362 1304,1516-852,44 70,670-333,328-237,96-67,110-87,83-69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45.59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1035,'438'-9,"28"0,3 36,-431-24,-23-2,1 1,-1 0,0 1,19 6,-24-3,-22-4,-24-5,13-5,0-1,1-1,0-1,1-1,0-1,1-1,0-1,1 0,-20-22,19 17,1-1,2 0,0-1,0-1,2-1,2-1,-20-44,28 55,0-1,1 0,1 0,1 0,0 0,0 0,2 0,0 0,1-1,0 1,1 0,1 0,8-26,-10 38,0 1,0-1,1 0,-1 1,1-1,0 1,-1 0,1 0,0-1,0 1,1 0,-1 1,0-1,1 0,-1 1,1-1,-1 1,1 0,0 0,2-1,1 1,0 0,-1 0,1 1,0 0,0 0,-1 0,1 1,0 0,9 3,2 1,0 1,-1 1,1 1,-2 0,26 18,9 15,-2 2,-1 2,42 55,-76-85,-10-12,0 0,0 0,0 0,0 0,0 0,1-1,-1 1,7 2,-10-4,1-1,-1 0,1 0,-1 0,0 0,1 0,-1 0,1 0,-1 0,1 0,-1 0,0 0,1 0,-1 0,1 0,-1-1,1 1,-1 0,0 0,1 0,-1-1,0 1,1 0,-1 0,0-1,1 1,-1 0,0-1,1 0,4-24,-7-8,-2 0,-1 0,-2 1,-1 0,-22-57,-7-26,3-37,31 133,1 1,1-1,0 1,1-1,2 1,3-25,-4 40,-1 1,1-1,0 1,0-1,0 1,1-1,-1 1,0 0,1 0,0 0,-1 0,1 0,0 0,0 0,0 0,0 1,0-1,5-2,-2 2,0 0,0 0,1 1,-1-1,1 1,0 0,-1 1,9-1,9 2,0 1,0 1,30 9,-51-12,28 8,0 1,-1 2,0 1,46 26,98 79,-148-99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21.8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2161,'0'-4,"1"0,0 0,0 0,0 0,0 0,1 1,0-1,-1 0,1 1,0-1,1 1,-1 0,1 0,-1 0,5-3,52-43,-46 39,166-114,225-116,-282 171,212-128,-10-15,319-272,-596 442,-39 33,-13 10,-21 17,-125 107,-217 229,320-301,2 3,3 1,3 2,2 2,2 2,4 1,-46 128,76-188,-1 7,-1 0,2 0,-1 1,1 0,0 14,2-24,0 0,0 0,0 0,1 0,-1 0,1 0,-1 0,1-1,-1 1,1 0,0 0,0-1,0 1,0 0,0-1,0 1,1-1,-1 0,0 1,1-1,-1 0,1 0,-1 0,1 0,0 0,-1 0,1 0,0 0,0-1,0 1,-1-1,1 1,0-1,0 0,0 0,0 0,0 0,3 0,14-1,0-1,0-1,0-1,0 0,-1-1,29-13,105-56,-105 48,-1-1,-1-3,59-52,-87 68,-2-2,1 0,-2 0,0-1,-1-1,-1-1,-1 0,0 0,-2-1,0 0,8-27,-15 36,0 1,0 0,-1-1,-1 1,1-1,-2 1,1 0,-2-1,1 1,-1 0,-1-1,0 1,0 1,-1-1,-1 0,1 1,-1 0,-9-12,-9-8,-1 1,-1 1,-52-44,22 22,41 29,14 20,0-1,0 1,0-1,0 1,0 0,0-1,1 1,-1-1,0 1,0-1,0 1,0 0,1-1,-1 1,0-1,0 1,1 0,-1-1,0 1,1 0,-1-1,0 1,1 0,-1-1,0 1,1 0,-1 0,1-1,4 0,-1 0,0 0,1 0,-1 1,1-1,-1 1,0 0,7 1,49 5,0 3,105 30,123 59,-78-10,-3 8,-5 10,-5 8,187 144,-141-72,-8 11,315 342,-546-535,188 216,-161-181,-2 2,-2 1,39 81,-60-112,-2 1,1 0,-2-1,0 1,4 24,-7-32,0 0,0 0,0 0,-1 0,1 0,-1 0,0 0,0 0,0-1,-1 1,1 0,-1-1,0 1,0-1,0 1,0-1,-1 0,1 0,-1 0,0 0,0-1,-5 5,-29 16,0-2,-1-2,-57 21,47-20,-58 24,-2-6,-1-4,-193 33,242-58,-1-2,0-4,1-2,-1-3,0-2,1-3,0-2,-102-31,100 18,1-3,1-3,2-2,1-2,1-3,-99-82,117 83,1-2,2-1,2-1,1-2,2-1,2-2,1 0,3-2,-30-76,36 66,2-1,2 0,3-1,3 0,2-1,3 0,5-80,5 58,4-1,3 2,4 0,48-131,22-16,11 3,187-309,-276 515,0 1,2 0,25-28,-32 39,1 1,-1-1,0 1,1 0,0 1,0 0,0 0,0 0,1 1,-1-1,1 1,-1 1,1 0,12-1,10 1,-1 2,1 1,-1 1,0 2,0 0,0 2,0 2,-1 0,-1 1,0 2,0 1,-1 1,30 22,23 23,-3 4,105 114,0-1,-165-162,19 15,-1 1,46 58,-67-64,-11-23,-1-1,0 0,0 1,0-1,0 0,0 1,0-1,0 1,0-1,0 0,0 1,-1-1,1 0,0 1,0-1,0 0,0 1,0-1,-1 0,1 1,0-1,0 0,-1 0,1 1,0-1,0 0,-1 0,1 1,0-1,-1 0,1 0,0 0,-1 1,-2-1,0 0,0 0,0-1,0 1,0 0,1-1,-1 0,0 0,0 0,1 0,-1 0,0 0,-3-3,-50-33,2-1,-74-70,89 74,-23-21,3-2,3-3,2-2,-71-109,94 122,3 0,2-2,3-1,1-1,3-1,3 0,-15-85,27 121,2-1,1 0,0 1,1-1,1 0,6-32,-6 44,1 1,0-1,0 1,0 0,1 0,0 0,0 0,1 1,0-1,0 1,0 0,1 0,-1 0,1 1,0-1,0 1,1 0,-1 1,1-1,0 1,0 0,9-2,5-1,0 1,1 1,-1 1,1 1,28 1,108 10,-157-9,71 9,-1 3,0 4,-1 2,-1 3,0 4,-2 2,81 46,-62-24,-3 4,-3 3,-1 3,127 128,-154-134,-2 1,-3 3,-2 2,-3 1,-2 3,54 118,-86-164,0-4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47.04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632 1985,'1'-12,"1"0,0 1,0 0,9-22,-7 23,-1 0,0 0,-1 0,0 0,0 0,0-17,-3 24,1 0,-1-1,0 1,0 0,0 0,0 0,0 0,-1 0,0 0,1 0,-1 0,0 0,0 1,-1-1,1 1,0 0,-1-1,1 1,-1 0,0 1,0-1,0 0,0 1,0-1,-3 0,-9-3,1 0,-1 1,0 1,0 1,-1 0,1 0,-24 2,15 1,0 1,-1 1,-46 13,51-9,1 1,0 1,0 1,1 1,0 0,1 1,0 1,1 1,1 0,0 1,1 1,0 0,2 1,0 0,0 1,2 0,0 1,1 0,2 1,-1 0,2 0,1 0,0 1,2 0,0 0,1 32,2-45,0-1,1 1,0-1,0 1,1-1,0 0,0 1,0-1,1 0,0-1,1 1,0 0,0-1,0 0,9 10,-5-9,-1-1,1 0,0-1,1 0,-1 0,1-1,0 0,0 0,0-1,1 0,16 3,13-1,-1-1,1-2,0-2,-1-1,1-2,-1-1,65-17,-19-3,-1-2,106-52,-123 47,-2-3,0-3,-3-3,-1-2,-2-3,-3-3,58-61,-83 74,-1 0,-2-2,-1-2,-2 0,23-53,-33 61,-3 0,0-2,-2 1,-1-1,-2 0,-1-1,0-61,-6 63,-2 0,-1 0,-1 1,-2 0,-1 0,-2 0,0 1,-2 1,-2 0,0 0,-2 2,-1 0,-36-43,42 59,0 0,-1 0,0 2,0-1,-1 2,-17-9,23 13,-1 0,0 1,0 0,0 0,-1 1,1 0,-1 0,1 1,-1 0,1 1,-1 0,-14 2,20-2,0 1,0 0,1 0,-1 0,0 0,1 0,-1 1,1-1,-1 1,1 0,0-1,0 1,0 0,0 0,0 1,0-1,0 0,1 1,-1-1,1 1,0-1,0 1,0 0,0-1,0 1,0 0,1 0,-1 0,1-1,0 1,0 0,0 0,0 0,1 0,0 4,0 2,1 0,0 1,0-1,1-1,0 1,1 0,0-1,0 0,1 0,5 8,6 2,1-1,0-1,1-1,1 0,0-1,1-1,0-1,1-1,1 0,-1-2,37 11,24 1,161 22,-81-18,-145-22,23 5,65 20,-96-25,-1 0,1 0,-1 1,1 1,-1-1,0 1,-1 1,1-1,-1 1,0 1,-1-1,1 1,5 8,-10-10,0 0,1 1,-2-1,1 0,-1 1,0-1,0 1,0-1,-1 1,1-1,-1 1,-1 0,1-1,-1 1,0-1,-1 0,1 1,-1-1,0 0,0 0,0 1,-1-2,0 1,-7 9,-6 8,-2 0,0-1,-33 29,49-48,-347 311,343-307,-4 3,-1 0,-1 0,1-1,-20 11,14-17,15-13,15-19,83-129,272-486,-311 530,-6-2,-4-2,53-217,-71 170,-27 148,0-1,-2 0,0 1,-2-1,0 1,-7-30,9 46,-1 0,1 0,-1 0,0 0,1 0,-1 0,0 0,0 0,-1 0,1 1,0-1,-1 0,1 1,0-1,-1 1,0 0,1-1,-1 1,0 0,0 0,0 0,-2-1,2 2,1 0,-1 0,1 0,-1 1,1-1,-1 0,1 1,0-1,-1 1,1-1,-1 1,1 0,0-1,0 1,0 0,-1 0,1 0,0 0,0 0,0 0,0 1,0-1,1 0,-1 0,0 1,1-1,-1 0,0 1,1-1,0 0,-1 1,1 1,-3 6,0 1,0-1,1 1,1-1,0 1,0 0,1-1,0 1,1 0,0-1,0 1,1 0,5 14,-2-11,0 0,2-1,-1 0,1 0,1-1,0 0,1 0,17 16,5-2,0 0,2-2,1-1,0-2,62 26,202 71,-173-72,185 94,-307-138,-1 0,1 0,-1 0,1 1,-1-1,0 1,0-1,1 1,-1 0,0 0,-1 0,1 0,0 1,-1-1,1 0,-1 1,1-1,-1 1,0-1,0 1,0 3,-1-2,-1-1,0 1,0-1,0 1,0-1,0 0,-1 1,0-1,1 0,-1 0,0 0,-1 0,1-1,0 1,-1 0,-3 1,-41 41,27-24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47.6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516 120,'-18'1,"0"1,0 1,1 0,-1 2,1 0,0 0,0 2,1 0,0 1,0 1,1 0,0 1,0 1,1 0,-19 20,10-8,1 1,2 1,0 1,2 1,1 1,1 0,-22 53,26-48,0 0,2 1,1 1,2-1,2 1,1 0,1 1,4 50,0-80,-1 0,2 0,-1 0,1 0,0-1,0 1,0 0,1-1,0 0,0 1,0-1,1 0,0 0,0-1,7 7,-4-6,0 0,0 0,0-1,1 0,0 0,0 0,0-1,0-1,17 4,1-3,0-1,1-1,-1-1,0-1,1-2,33-7,-39 6,0-1,0-1,-1-1,0-1,0-1,31-18,-43 22,1-1,-1 0,0-1,-1 0,0 0,0 0,0-1,-1 0,0 0,-1-1,0 0,0 0,-1 0,0 0,0-1,2-13,-2-1,-2 1,0-1,-2 0,0 0,-2 0,0 1,-2-1,-11-39,-9-13,-39-87,-51-80,113 240,0 1,0 0,0-1,0 1,0-1,1 1,-1-1,1 1,0-1,-1 1,1-1,0 0,1-3,-1 6,0-1,1 1,-1-1,1 0,-1 1,0-1,1 1,-1-1,1 1,-1-1,1 1,0 0,-1-1,1 1,-1 0,1-1,0 1,-1 0,1 0,0-1,-1 1,1 0,0 0,-1 0,1 0,0 0,-1 0,1 0,0 0,0 0,10 3,-1 0,1 0,-1 0,19 11,144 78,260 183,-308-191,-61-43,-14-12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48.4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140 232,'-5'0,"0"1,0 0,1 1,-1-1,0 1,1 0,0 0,-1 0,1 1,0-1,0 1,0 0,1 0,-1 1,1-1,-1 1,1 0,0 0,1 0,-1 0,1 0,0 0,0 1,-2 4,-6 15,1 0,1 0,-4 27,9-42,2 0,-1-1,1 1,0 0,1 0,0 0,1 0,1 10,-1-16,-1 0,1 0,0-1,1 1,-1 0,0 0,1-1,0 1,-1-1,1 1,0-1,0 0,1 0,-1 0,0 0,1 0,-1 0,1 0,0-1,-1 0,1 1,0-1,0 0,0 0,0-1,0 1,4 0,21 3,0-1,37-2,-53-1,1-1,-1 0,1-1,-1 0,0-1,0 0,18-8,-27 8,1 1,-1 0,0-1,-1 0,1 1,0-1,-1 0,0 0,0-1,0 1,0 0,0-1,0 1,-1-1,0 0,0 1,0-1,0 0,0 0,-1 0,0 0,0 1,0-1,0 0,0 0,-2-7,-2-8,0 0,-1 0,-12-32,-23-28,31 66,1-1,1 0,0 0,1-1,1 0,-6-23,11 38,0-1,0 1,0 0,0-1,0 1,0 0,0-1,0 1,0 0,0-1,0 1,0 0,0-1,0 1,0 0,0-1,0 1,0 0,0-1,1 1,-1 0,0-1,0 1,0 0,1 0,-1-1,0 1,0 0,1 0,-1 0,0-1,0 1,1 0,-1 0,0 0,1 0,-1-1,16 6,20 19,-33-22,163 136,239 255,-402-390,355 381,357 497,-691-849,30 41,-3 1,82 162,-126-221,0 0,-2 1,0 0,0 0,-2 1,0-1,1 19,-4-27,0 0,-1 1,0-1,0 0,-1 0,0-1,0 1,-1 0,0-1,-1 1,1-1,-1 0,0 0,-1 0,0-1,-8 9,-5 2,0-1,-2 0,1-2,-2 0,0-2,0 0,-1-1,-1-1,0-1,0-1,0-2,-1 0,0-1,0-1,-1-2,1 0,-1-2,1 0,-1-2,1 0,0-2,-1-1,2-1,-1-1,-23-10,8-4,0-1,1-2,1-1,2-3,1 0,1-2,1-2,2-1,-36-50,19 16,3-2,4-2,2-1,-35-98,37 63,5-1,4-1,5-2,5 0,5-1,5 0,5-1,4 1,35-221,-22 261,2 1,4 1,3 0,3 2,3 1,3 1,58-87,-59 104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49.1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703 587,'2'-91,"-1"-73,-3 144,0-1,-1 1,-1 0,-1 0,-12-33,11 41,-1 1,0 0,0 0,-1 0,-1 1,0 0,0 1,-1 0,0 0,-1 1,1 0,-2 1,1 1,-1-1,0 2,0 0,-20-6,19 7,0 0,0 1,-1 1,1 0,-1 1,1 0,-1 1,0 0,1 2,-1-1,1 1,0 1,-1 1,1 0,1 0,-1 1,-13 8,11-2,0 1,1 0,0 0,1 2,0 0,1 0,1 1,1 0,0 1,1 0,0 1,-8 22,3-1,2 1,1 0,2 1,-6 65,13-86,1 1,1-1,0 0,2 1,0-1,6 25,-5-33,1 0,0-1,1 1,0-1,0-1,1 1,0-1,1 1,0-2,0 1,1-1,13 11,8 2,1-1,1-1,1-2,0-1,1-2,1-1,45 11,13-1,147 15,-55-19,1-9,1-8,244-28,-385 21,-1-2,85-26,-116 29,-1-1,1 0,-1-1,0 0,0-1,-1 0,1-1,-2-1,1 1,-1-2,-1 1,1-1,14-22,-7-2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50.2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1147 31,'-13'-5,"0"0,0 1,-1 0,1 1,-1 1,0 0,-16 1,3-1,-12 0,-1 1,1 2,-1 2,1 2,0 2,1 1,-1 2,2 1,-1 2,2 2,0 1,1 2,0 2,2 0,0 3,1 0,2 3,1 0,0 2,2 0,2 2,0 1,2 2,-32 59,32-45,1 1,3 1,-20 79,32-99,2-1,0 1,2 0,2 0,0 0,2 0,1 0,6 29,-6-49,0-1,1 0,0 1,0-1,1 0,0-1,0 1,1-1,0 0,0 0,0 0,1-1,0 1,1-2,-1 1,1-1,0 0,1 0,-1-1,1 1,0-2,0 1,0-1,0-1,14 3,14 1,0-1,0-2,0-2,64-6,93-10,101-5,-289 20,1 0,-1 0,0 0,0 0,0 1,0 0,0 0,0 1,0-1,0 1,4 3,-7-4,-1 0,0 0,1 1,-1-1,0 1,0-1,0 1,0-1,0 1,0 0,0 0,0-1,-1 1,1 0,-1 0,1 0,-1-1,0 1,0 0,0 0,0 0,0 0,0 0,0 0,-1-1,1 1,-1 0,1 0,-1 0,0-1,-1 4,-8 19,-1-1,-1-1,-1 0,-22 28,-73 80,64-79,-16 27,43-53,-1-2,-1 0,-1 0,-37 31,53-51,-1-1,1 0,-1 0,1 0,-1 0,0-1,1 0,-1 0,0 0,0 0,0-1,0 0,0 0,0 0,0-1,1 1,-1-1,0 0,0-1,0 1,1-1,-1 0,1 0,-5-3,-14-8,1-1,1 0,-27-24,30 23,-32-27,5 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51.04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583 681,'-1'-7,"1"4,10 10,265 214,781 510,-1027-712,-18-13,1 1,-1 1,-1 0,1 1,8 9,-18-18,-1 1,0-1,1 0,-1 0,0 1,0-1,1 0,-1 1,0-1,0 0,1 1,-1-1,0 0,0 1,0-1,0 0,1 1,-1-1,0 0,0 1,0-1,0 1,0-1,0 0,0 1,0-1,0 0,0 1,0-1,-1 1,1-1,0 0,0 1,0-1,0 0,-1 1,1-1,0 0,0 1,0-1,-1 0,1 0,0 1,-1-1,1 0,0 0,-1 1,1-1,0 0,-1 0,1 0,0 0,-1 0,1 1,0-1,-1 0,0 0,-25 2,0-4,0 0,0-2,0-1,1-1,-39-15,-126-61,165 71,-128-65,4-6,3-7,5-5,-203-177,196 139,-236-274,380 401,-11-12,1 0,0-1,1-1,1 0,1-1,1 0,1 0,-10-29,19 46,-1-1,1 1,-1 0,1-1,0 1,0-1,0 1,1 0,-1-1,1 1,0 0,0 0,0-1,0 1,1 0,-1 0,1 0,-1 0,1 1,0-1,0 0,1 1,-1-1,1 1,2-3,7-3,0 0,0 1,1 1,23-9,-32 13,57-22,0 3,1 2,73-11,-99 24,0 2,0 1,0 2,0 1,0 2,0 1,45 11,-72-12,1 1,-1 0,1 0,-1 1,0 0,-1 1,1-1,-1 2,0-1,0 1,-1 1,1-1,-1 1,-1 1,9 11,-9-8,0-1,-1 1,0 0,-1 1,-1-1,0 1,0 0,-1 0,0 0,-1 0,-1 0,-1 14,-1-1,-1 0,-1-1,-1 1,-2-1,0 0,-1 0,-21 39,-102 153,55-99,42-63,24-36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51.7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1 933,'1'-3,"0"0,0 0,0 0,0 0,1 0,-1 0,1 1,0-1,0 0,0 1,0-1,0 1,6-4,-1-2,57-53,93-69,-61 54,3-5,187-169,-271 235,-1-1,0-1,-2 0,0-1,13-25,-22 38,-1-1,0 0,0 0,0-1,0 1,-1 0,0 0,-1-1,1-11,-2 15,0-1,1 0,-1 0,0 1,-1-1,1 0,-1 1,1-1,-1 1,0 0,0 0,-1-1,1 1,-1 1,1-1,-1 0,-5-3,5 3,0 1,0 0,-1 0,1 0,-1 0,1 0,-1 0,0 1,0 0,0 0,0 0,0 0,1 1,-1-1,0 1,0 0,0 1,0-1,-5 1,3 1,0 0,0 0,1 1,-1 0,1 0,0 0,0 1,0-1,0 1,1 0,-7 8,0 1,1 0,0 1,1 1,1-1,0 1,1 1,0 0,-5 20,8-19,0 0,1 0,1 1,1-1,0 1,1 0,1-1,1 1,4 20,-3-26,0-1,1 1,1-1,0 0,1 0,-1-1,2 0,0 0,0 0,1-1,0 0,0 0,1-1,13 10,-5-6,1-1,1-1,-1 0,2-1,-1-1,1-1,1-1,-1 0,1-2,0 0,0-2,29 1,-33-3,0-1,-1 0,1-1,0-1,-1-1,1 0,-1-1,0-1,-1 0,1-1,-1-1,-1 0,0-1,0-1,0 0,11-12,15-23,-2-2,-3-1,-2-2,46-90,-64 109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52.2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8 764,'17'-17,"0"1,1 1,0 1,23-13,31-16,-2-3,-2-3,123-115,-181 154,0-1,-1 0,0-1,0 1,-2-2,1 1,-2-1,1 0,-2 0,8-25,-12 31,0 0,0 0,0 0,-1 0,0 0,0 0,-1 0,0 0,0 1,0-1,-1 0,0 0,-1 1,1-1,-1 1,-1 0,1 0,-1 0,0 0,0 1,-1-1,1 1,-1 0,-6-4,5 3,-1 1,0 0,0 0,0 1,0 0,-1 0,0 0,1 1,-1 0,-1 1,1 0,0 0,-1 1,1 0,0 0,-1 1,1 0,-1 1,1-1,-1 2,1-1,0 1,-1 1,-9 3,2 2,0 0,1 0,0 2,0 0,1 1,0 0,1 1,1 1,-1 0,-16 25,5-4,3 1,0 1,3 1,1 0,1 2,2 0,2 0,2 1,2 1,1-1,2 1,2 1,2 55,2-94,-1 1,0-1,1 1,0-1,0 1,0-1,0 0,1 0,-1 1,1-1,0 0,0 0,0 0,0-1,0 1,1 0,3 2,-1-1,0-1,0 0,0 0,1-1,-1 1,1-1,0-1,-1 1,10 1,10-1,0 0,0-2,47-6,-62 5,111-16,-67 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53.35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1545,'-5'6,"0"0,1 1,-1-1,1 1,1 0,-4 9,-5 9,-91 193,87-176,1 0,2 1,-10 64,20-94,2-1,0 1,0 0,2 0,1 18,-1-28,-1 0,1 0,0 0,0 0,0 0,0 0,0 0,1 0,-1-1,1 1,0-1,0 1,0-1,0 1,0-1,0 0,1 0,-1 0,1 0,-1-1,1 1,0-1,0 1,0-1,0 0,0 0,5 1,35 2,1-1,-1-2,0-3,1-1,47-10,-48 7,-1-3,0-1,-1-2,0-2,-1-1,75-42,-92 43,-2 0,0-2,-1 0,0-1,-2-1,0-1,-1-1,0 0,-2-1,-1 0,0-2,20-46,-18 22,-1 1,-3-2,-2 0,-2-1,-2 1,-1-92,-8 56,-3 1,-4 0,-26-100,18 113,-2 2,-4 0,-2 2,-3 1,-50-82,55 109,-2 1,-1 2,-2 0,-1 2,-2 1,-1 2,-2 1,0 1,-63-35,51 37,-73-28,104 47,-1 2,1 0,-1 1,0 0,0 2,0 0,0 1,-30 1,43 0,0 1,0 0,0-1,-1 1,2 1,-1-1,0 0,0 1,0 0,1 0,-1 0,1 0,-1 1,1 0,0-1,0 1,0 0,0 0,-4 7,5-5,-1 1,1 0,0 0,0-1,1 1,0 1,0-1,0 0,1 0,0 0,1 12,4 11,1 0,1-1,2 1,16 36,-24-64,34 81,66 107,64 72,-42-85,179 195,174 134,-290-298,-186-207,0 0,0 0,0 1,0-1,0 0,0 0,0 0,0 0,0 0,1 0,-1 0,0 0,0 1,0-1,0 0,0 0,0 0,0 0,0 0,0 0,1 0,-1 0,0 0,0 0,0 0,0 0,0 0,0 0,1 0,-1 0,0 0,0 0,0 0,0 0,0 0,0 0,0 0,1 0,-1 0,0 0,0 0,0 0,0 0,0 0,0 0,0 0,1 0,-1-1,0 1,0 0,0 0,0 0,0 0,0 0,0 0,0 0,0 0,0 0,0-1,0 1,0 0,0 0,0 0,0 0,0 0,0 0,0-1,0 1,2-16,-5-21,-14-81,-14-134,28 213,2 0,2 0,2 0,10-53,-13 87,1 1,0-1,1 1,-1-1,1 1,0-1,0 1,0 0,1 0,-1 0,1 0,0 1,0-1,1 1,-1-1,1 1,-1 0,1 1,0-1,0 0,5-1,-3 2,0 0,0 1,0 0,0 0,0 1,0 0,0 0,0 0,0 1,0-1,0 2,0-1,0 1,-1-1,1 1,7 4,15 8,-2 2,1 0,-2 1,0 2,-1 0,34 37,113 148,-171-204,73 98,-3 3,-5 3,-5 3,-5 2,-4 3,-5 2,55 213,-92-287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54.1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24 622,'-4'9,"0"1,0 0,1 0,1 1,-1-1,2 1,-1-1,1 1,1 0,0-1,1 1,0 0,0-1,1 1,1-1,-1 0,2 1,-1-1,2-1,-1 1,1-1,8 12,1 0,1-1,0-1,1 0,1-1,1-1,1-1,0 0,34 20,-21-19,0-1,2-1,-1-2,2-1,0-2,0-1,48 5,-1-5,-1-5,96-6,-166 2,10-1,0 0,1-1,-1-2,22-5,-38 7,0 1,-1-1,1 1,-1-1,0-1,1 1,-1-1,0 1,0-1,-1 0,1 0,-1-1,1 1,-1-1,0 0,0 0,-1 0,1 0,-1 0,0-1,0 1,0-1,-1 1,2-6,-1-7,-1 1,0-1,-1 1,-1-1,-1 1,-4-22,-30-100,24 99,-52-168,25 89,-36-183,72 278,0 0,1-34,3 37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23.4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396 1362,'-15'1,"0"0,1 1,-1 1,0 0,1 1,-1 1,1 0,0 1,1 0,0 2,0-1,0 1,1 1,0 0,1 1,0 0,-18 22,13-13,1 1,1 1,1 0,1 0,1 1,1 1,1 0,1 0,1 0,-5 27,8-24,0 0,2 1,1 0,1 0,2-1,8 53,-7-66,1 0,-1-1,2 1,0-1,0 0,1 0,1-1,0 0,0 0,1-1,1 0,-1 0,2-1,-1 0,1 0,14 8,1-3,0-2,2-1,-1 0,1-2,1-1,0-2,0 0,0-2,0-1,1-2,-1 0,1-2,-1-1,1-1,36-9,-57 10,-1-1,0 1,0-1,0 0,0-1,0 1,0-1,-1-1,0 1,0-1,0 0,-1-1,1 1,-1-1,7-11,-7 7,0 1,-1-1,0 0,-1 0,0 0,0-1,-1 1,-1-1,1 1,-2-14,-2-14,-1 1,-3-1,0 1,-3 0,-16-45,-18-43,-4 1,-6 3,-98-164,128 259,14 21,9 19,7 2,0 0,1 0,0-1,2 0,-1-1,15 17,-3-4,345 412,-265-335,223 175,-285-250,0-2,2-2,1-2,1-1,71 25,-92-40,0-1,1-1,0-1,0-1,0-1,0-1,0-1,1-1,-1-1,0-1,0-1,-1-1,33-11,-33 8,-1-1,0-1,-1-1,0 0,-1-2,0 0,-1-1,0-1,29-33,-35 33,0-1,-1-1,-1 1,-1-2,0 0,-1 0,-1 0,-1-1,0 0,-2 0,5-38,-7 20,-2-1,-1 1,-2 0,-2 0,-1 0,-2 0,-23-64,-1 18,-4 1,-53-89,33 78,-5 3,-3 2,-5 3,-3 3,-118-104,35 55,-343-218,489 343,2 2,0 0,0-1,1 0,-1 0,-6-7,13 12,0 0,0 0,0 0,-1 0,1-1,0 1,0 0,-1 0,1 0,0 0,0-1,0 1,0 0,-1 0,1 0,0 0,0-1,0 1,0 0,0 0,0-1,0 1,-1 0,1 0,0-1,0 1,0 0,0 0,0-1,0 1,0 0,0 0,0-1,0 1,0 0,1 0,-1-1,0 1,0 0,0 0,0 0,0-1,0 1,0 0,1 0,-1 0,0-1,0 1,0 0,1 0,-1 0,0 0,0-1,0 1,1 0,-1 0,0 0,1 0,17 3,1 6,-1 1,0 1,-1 1,0 0,0 1,-2 1,26 29,-17-20,376 409,-21 24,-105-125,-100-120,210 237,-237-300,-126-130,1-1,0 0,1-2,0-1,34 15,-49-25,1-1,0 0,0 0,0-1,0-1,0 1,1-2,-1 1,0-1,1 0,-1-1,0 0,1-1,-1 0,0 0,0-1,-1 0,1-1,0 0,-1 0,0-1,0 0,8-6,-5 1,0 0,0-1,-1 0,0 0,-1-1,-1 0,0-1,0 0,-1 0,-1-1,0 0,-1 0,6-26,-3-11,-2 1,-2-1,-2 1,-3-1,-1 0,-3 0,-18-76,-1 30,-4 0,-76-170,77 212,-2 2,-3 1,-1 1,-3 2,-2 2,-3 1,-1 2,-90-72,88 80,-65-39,88 63,1 1,-1 1,-1 0,0 2,-45-11,67 19,1 1,-1-1,0 0,0 0,0 0,0 0,0 0,0 0,0 0,0 0,0 1,0-1,0 0,0 0,0 0,0 0,0 0,0 0,0 0,0 1,0-1,0 0,0 0,0 0,0 0,0 0,0 0,0 1,0-1,0 0,0 0,0 0,0 0,0 0,0 0,0 0,0 0,0 1,-1-1,1 0,0 0,0 0,0 0,0 0,0 0,0 0,0 0,0 0,-1 0,1 0,0 0,0 0,0 0,0 0,0 0,0 0,-1 0,1 0,0 0,0 0,0 0,0 0,0 0,0 0,-1 0,14 15,24 18,-36-32,109 94,484 399,-442-381,4-6,181 92,-298-181,24 11,-60-27,1 0,0 1,-1-1,0 1,0-1,1 1,-1 0,-1 0,1 0,0 1,-1-1,2 4,-3-5,-1-1,0 0,0 0,1 1,-1-1,0 0,0 0,0 1,-1-1,1 0,0 0,0 0,-1 1,1-1,0 0,-1 0,0 0,1 0,-1 0,1 1,-1-1,0 0,0-1,0 1,0 0,-1 1,-31 22,27-20,-95 61,-141 84,214-133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54.6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49 526,'-2'59,"-14"76,1-14,10-69,-2 8,4 0,7 116,-4-171,1-1,-1 1,1 0,0 0,1-1,-1 1,1-1,0 1,0-1,1 0,-1 1,1-1,0 0,0-1,0 1,0-1,1 1,0-1,-1 0,1 0,0 0,9 3,-5-3,1 0,-1-1,1-1,0 1,0-1,0-1,-1 0,1 0,0-1,0 0,17-4,21-7,0-3,-1-1,-1-2,57-33,163-115,-235 145,-1-2,0-1,-2-1,-1-1,-1-1,24-35,-37 45,-1-1,-1-1,0 0,-1 0,-2-1,0 0,-1 0,0 0,-2-1,-1 0,0 0,-1-24,-3 17,-1-1,-2 1,-1 0,-1 0,-1 0,-1 1,-2 0,-1 1,-24-45,26 56,0 1,0 0,-1 0,-1 1,0 0,-1 1,-1 0,0 1,0 0,-1 1,0 1,-1 0,0 1,0 0,-1 2,0 0,-28-8,33 13,0 0,0 0,0 1,0 0,0 1,0 0,0 1,0 0,0 1,1 0,-1 1,1 0,0 0,-15 9,-5 7,0 2,1 0,-26 27,37-32,0-2,-1-1,-31 17,26-17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55.1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1,'0'4,"4"5,6 2,4 7,6 0,6 6,4 3,4 0,6 5,-1 0,-3-4,-2 0,-4-3,-7-7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55.5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25,'0'-4,"4"-5,2-2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55.8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340 0,'-8'0,"-11"4,-7 2,-3 7,-4 7,-6 3,0 2,-1 2,5-1,5-4,8-2,7 0,11-3,14-5,13-4,12 0,0-1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56.7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635 1,'-18'0,"-1"1,1 1,-1 1,1 0,0 1,0 1,0 1,1 1,0 0,0 1,1 1,0 1,-21 15,-2 4,0 2,2 2,2 1,-43 54,60-66,1 1,1 1,2 1,0 0,1 1,2 0,1 1,-14 53,23-75,0 0,0 0,1-1,-1 1,1 0,0 0,0 0,1 0,-1-1,1 1,0 0,1 0,-1-1,4 8,-3-9,0-1,0 1,1-1,-1 0,1 0,-1 0,1 0,0-1,0 1,0-1,0 1,0-1,0 0,0 0,0 0,0-1,0 1,1-1,-1 0,0 0,0 0,6-1,52-4,-1-4,0-1,61-21,-55 14,484-99,-449 97,-47 9,-10 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58.1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984 376,'-95'-2,"-104"4,192-1,1-1,0 1,0 0,0 1,0 0,0 0,0 0,0 0,1 1,-1 0,1 0,0 1,0-1,0 1,0 0,0 1,1-1,0 1,0 0,0 0,1 0,-1 0,-2 7,1 1,1-1,0 1,1 0,0 0,1 0,0 1,1-1,1 1,1 23,-1-34,0 0,1 1,-1-1,0 0,1 0,0 0,-1 0,1 0,1 0,-1 0,0-1,1 1,-1 0,1-1,0 1,0-1,0 1,0-1,0 0,0 0,1 0,-1 0,1 0,0-1,-1 1,1-1,0 1,0-1,0 0,0 0,0-1,0 1,0-1,0 1,0-1,0 0,5 0,1-1,0 0,0-1,0 0,0 0,0-1,-1 0,1-1,-1 1,1-2,-2 1,15-11,5-10,-1-1,-2-2,0 0,-2-2,-1 0,-1-2,-2 0,16-40,-28 60,-1 1,-1-2,0 1,-1 0,-1-1,1 1,-2-1,0 0,0 0,-2 1,1-1,-1 0,-5-17,4 22,0 1,-1-1,0 1,0 0,-1 0,0 0,0 0,-1 1,0 0,0-1,0 2,-1-1,0 1,0 0,0 0,-1 1,0-1,1 1,-1 1,-1-1,1 1,-12-3,2 2,0 0,1 1,-1 0,0 2,-1 0,1 1,0 0,0 2,0 0,-19 5,12 0,0 0,1 2,0 1,1 1,0 0,-25 19,-13 16,3 2,2 3,-75 88,112-118,1 0,1 1,0 1,2 0,1 1,0 1,-12 38,20-48,1 0,0 0,1 1,1 0,1-1,0 1,1 0,0 0,1 0,1-1,1 1,0-1,1 1,8 19,2-5,1-1,2 0,1-1,1 0,2-2,0 0,49 44,-28-34,1-2,2-1,1-2,51 24,-57-35,75 26,-95-40,0 0,0-2,1 0,0-1,40 0,-31-7,0-1,-1-2,56-20,-83 26,12-5,-1 0,0-1,-1 0,0-1,15-13,2-1,-9 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2:59.8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1566,'2'58,"3"1,2-1,3 0,2 0,29 82,3-23,89 166,-23-91,-91-164,2 0,0-1,2-2,35 33,-51-53,0 0,0 0,1 0,0-1,-1 0,1-1,0 0,1 0,-1-1,1 0,-1 0,1-1,-1 0,1 0,0-1,-1 0,1-1,0 0,-1 0,1-1,-1 0,1 0,-1-1,14-7,14-8,-1-1,-1-2,-1-2,34-30,-55 45,649-594,-366 319,1115-937,-1300 1133,363-262,-446 332,1 2,1 1,52-18,-66 27,-1 1,1 1,0 1,-1 0,1 1,0 0,0 1,0 1,29 5,-9 1,-13-3,0 1,40 15,-55-17,-1 1,1-1,-1 1,0 0,0 0,0 1,0 0,-1 0,0 0,0 1,0 0,6 11,-1 2,0 0,-2 1,0-1,-1 2,5 29,-6-16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3:00.8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0 517,'1192'14,"1933"3,-3032-19,2065-64,-1494 16,813-168,-1418 206,514-120,-553 126,-4 3,-1-1,0-1,0-1,-1 0,26-15,-40 21,0 0,1 0,-1 0,0 0,0 0,1 0,-1 0,0-1,0 1,0 0,1 0,-1 0,0 0,0 0,0-1,1 1,-1 0,0 0,0 0,0-1,0 1,1 0,-1 0,0 0,0-1,0 1,0 0,0 0,0-1,0 1,0 0,0 0,0-1,0 1,0 0,0 0,0-1,0 1,0 0,0 0,0-1,0 1,0 0,0 0,0-1,-1 1,1 0,0 0,0 0,0-1,0 1,-1 0,1 0,-20-5,-24 3,21 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3:02.4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0,'10'11,"-1"-1,0 1,-1 1,0 0,-1 0,8 17,29 86,-24-62,164 466,148 677,-198-518,-129-641,2-1,1 1,2-2,1 1,21 42,-28-72,1 0,-1 0,1 0,0-1,0 0,10 8,-9-8,1 1,-2-1,1 1,0 0,6 12,-1-1,-1 1,-1 0,-1 0,8 26,-15-38,1 0,-1 0,0 0,0 0,-1 0,0 0,0 0,0 0,-1 0,0-1,0 1,0 0,-1 0,0 0,0-1,0 1,-1-1,-5 9,-1-1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3:03.41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55,'0'-3,"0"0,1 0,-1-1,1 1,0 0,0 0,0 0,0 0,1 0,-1 0,1 1,-1-1,1 0,3-2,-5 4,1 1,0-1,-1 1,1-1,0 0,0 1,0-1,-1 1,1 0,0-1,0 1,0 0,0-1,0 1,0 0,0 0,0 0,0 0,0 0,0 0,0 0,0 0,-1 0,1 1,0-1,0 0,0 0,0 1,0-1,0 1,0-1,-1 1,1-1,0 1,0 0,-1-1,1 1,0 0,-1-1,1 1,-1 0,1 0,-1 0,1-1,-1 1,0 0,1 0,-1 0,1 2,35 69,-19-36,31 49,-29-56,33 46,-47-70,-1 0,1 0,0 0,0-1,0 1,1-1,-1-1,1 1,0-1,9 4,-13-6,-1-1,1 0,-1 1,1-1,-1 0,1 0,-1 0,1 0,-1 0,1 0,-1-1,1 1,-1 0,0-1,1 1,-1-1,1 0,-1 1,0-1,1 0,-1 0,0 0,0 0,0 0,0 0,0 0,0 0,0 0,0 0,0-1,0 1,-1 0,1-1,-1 1,1 0,-1-1,1 1,-1-3,4-9,-1 1,-1-1,1-22,-1 14,1 2,0 8,-2 0,1 0,-2-1,0-20,0 30,0 0,-1 0,1-1,-1 1,0 0,1 0,-1 0,0 0,0 0,0 0,0 0,-1 0,1 0,0 1,-1-1,0 0,1 1,-1-1,0 1,0 0,1-1,-1 1,0 0,0 0,-1 0,1 0,0 1,0-1,-4 0,-10 0,0 1,0 0,0 1,0 1,1 0,-1 1,1 1,-1 0,-21 10,-30 7,46-14,5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24.9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1003 426,'47'-25,"-2"-3,-1-1,-2-2,56-52,-88 74,0-1,-1 0,0 0,-1-1,0 0,7-16,-13 26,-1-1,0 0,0 0,0 0,-1-1,1 1,-1 0,1 0,-1 0,1 0,-1-1,0 1,0 0,0 0,0-1,-1 1,1 0,-1 0,1 0,-1 0,0 0,0-1,0 1,0 0,0 1,0-1,0 0,-1 0,1 0,-1 1,1-1,-1 1,1-1,-1 1,0 0,0-1,0 1,0 0,0 0,0 1,0-1,0 0,0 1,-1-1,-3 0,-6-1,-1-1,0 2,0 0,0 0,0 1,0 1,0 0,0 1,0 0,1 1,-18 6,-2 3,1 1,0 1,-39 25,0 7,1 4,3 2,2 3,2 2,3 4,-88 117,86-94,4 3,5 3,3 2,4 2,-36 109,57-131,3 0,-16 102,33-149,1 1,2 0,0 0,1 0,2 0,1 0,1 0,1 0,1-1,13 33,-13-45,1 0,0 0,1-1,1 0,0-1,0 0,1 0,1-1,0 0,0-1,1 0,0-1,0 0,1-1,0-1,0 0,1 0,0-2,17 5,8-1,-1-1,1-2,0-2,0-1,77-8,91-21,207-56,-210 38,-162 36,457-83,-480 89,-5 0,1 1,-1 0,0 1,1 0,-1 1,0 1,1 0,18 5,-31-5,0 0,0-1,0 1,0 0,0 0,0 0,0 0,-1 0,1 1,-1-1,1 0,-1 1,1-1,-1 1,0 0,1-1,-1 1,0 0,0 0,0 0,0 3,0 0,0-1,-1 1,1-1,-1 1,-1-1,1 1,-1 0,1-1,-3 7,-8 22,-1 0,-2-1,-34 60,36-71,-391 626,-40-27,443-620,-23 33,14-19,0 0,-2 0,1-1,-2-1,0 0,-25 20,36-31,-1 0,1 0,-1 0,0-1,1 1,-1-1,0 1,0-1,0 1,1-1,-1 0,0 0,0 0,0 0,1 0,-1 0,0 0,0-1,1 1,-1-1,0 1,0-1,1 0,-1 0,1 0,-1 0,1 0,-1 0,1 0,-1 0,1 0,0-1,0 1,-1 0,1-1,-1-2,-6-8,1 0,0-1,-9-24,9 20,-25-65,4-1,3-2,-20-125,-9-266,41 270,17-254,8 311,6 2,54-214,-20 185,8 3,7 3,7 3,150-246,-198 360,-21 40,1 1,0-1,13-17,-19 30,0 0,0-1,1 1,-1 0,0 0,0 0,0 0,0 0,0-1,0 1,1 0,-1 0,0 0,0 0,0 0,0 0,1 0,-1 0,0-1,0 1,0 0,0 0,1 0,-1 0,0 0,0 0,0 0,1 0,-1 0,0 0,0 0,0 0,0 0,1 1,-1-1,0 0,0 0,0 0,1 0,-1 0,0 0,0 0,0 0,0 1,0-1,1 0,-1 0,0 0,0 0,0 0,0 1,0-1,0 0,0 0,0 1,6 17,-2 23,-15 371,-30-1,39-392,-198 1178,144-905,-23 56,75-325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3:04.1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1,'3'1,"0"1,-1-1,1 1,0 0,-1 0,1 0,-1 1,1-1,-1 0,0 1,0 0,0-1,2 6,3 2,17 27,-1 0,-3 2,-1 0,18 53,-9-22,198 440,-130-319,-86-171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3:04.8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22 334,'-7'30,"-1"4,8-33,1 0,-1 1,0-1,1 0,-1 1,0-1,1 0,0 0,-1 1,1-1,0 0,-1 0,1 0,0 0,0 0,0 0,0 0,0 0,0-1,0 1,1 0,-1 0,0-1,2 2,5 0,1 1,-1-1,1-1,-1 1,1-1,-1-1,1 0,-1 0,1 0,13-3,10-3,43-13,-71 18,0 0,-1 0,1 0,0 0,-1-1,1 1,-1-1,1 0,-1 0,0 0,1-1,-1 1,-1-1,1 0,0 0,-1 0,1 0,-1 0,0 0,0-1,0 1,0-1,-1 1,1-1,-1 0,0 1,0-1,-1 0,1 0,-1 0,1 0,-1 0,-1 0,1 1,0-1,-1 0,0 0,0 0,0 0,0 1,-1-1,1 1,-4-6,-4-8,0 0,-1 0,-1 1,-1 0,0 1,-1 0,-28-24,15 18,-1 1,0 1,-55-27,56 34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3:05.7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0,'25'76,"40"133,208 619,-172-559,144 266,-159-371,197 396,-174-311,-102-230,-7-19,0 1,0-1,1 1,-1-1,0 1,0-1,0 1,0-1,0 1,0-1,0 1,0-1,0 1,0-1,0 1,0-1,0 1,0-1,0 1,-1-1,1 1,0-1,0 1,0-1,-1 0,1 1,0-1,-1 1,1-1,0 0,-1 1,0 0,-4-2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3:06.55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20 341,'0'7,"0"0,0-1,1 1,0-1,0 1,1-1,0 0,3 10,-4-14,0-1,0 0,0 1,0-1,0 0,0 0,1 1,-1-1,0 0,1 0,-1 0,1-1,-1 1,1 0,-1-1,1 1,-1 0,1-1,0 0,-1 1,1-1,0 0,-1 0,1 0,0 0,-1 0,1 0,0-1,-1 1,1 0,0-1,-1 0,1 1,-1-1,1 0,-1 0,3-1,10-7,-1-1,0 0,-1 0,0-2,0 1,-2-2,1 1,16-28,-7 12,-6 9,-3 7,-2-1,0 0,0 0,-1-1,-1 0,7-18,-13 30,-1 0,0-1,0 1,0 0,0 0,0 0,0 0,0 0,-1 0,1 0,-1 0,0 0,1 0,-1 0,0 0,0 0,0 0,-1 1,1-1,0 0,-1 1,1-1,-1 1,1-1,-1 1,0 0,1 0,-1 0,0 0,0 0,0 0,-3-1,-11-4,0 0,0 1,-21-4,10 3,-115-35,115 36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3:07.4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0,'5'91,"4"0,4-1,4-1,52 160,-48-191,2-1,2-1,3-1,3-2,1-1,48 58,-71-100,0 3,1-1,0 0,1-1,1 0,17 13,-23-25,-4-6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3:08.1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121 6,'-1'60,"0"-19,5 54,-3-83,1 1,1 0,0-1,1 1,0-1,1 0,0-1,10 17,3-1,1 0,37 39,-46-56,1 0,0 0,0-1,1 0,0-1,1 0,0-1,17 7,-29-13,0 0,0-1,0 1,0-1,0 1,0-1,1 1,-1-1,0 0,0 1,1-1,-1 0,0 0,1 0,-1 0,0 0,0 0,1-1,-1 1,0 0,1-1,-1 1,0-1,0 1,0-1,0 1,0-1,0 0,1 0,-1 1,-1-1,1 0,0 0,0 0,0 0,0 0,-1 0,1 0,0-1,-1 1,1 0,-1 0,0 0,1-1,-1 1,0 0,0 0,1-1,-1 1,0 0,0-1,-1 1,1 0,0 0,-1-2,0-9,-1 1,0-1,-1 1,-7-19,-8-14,-2 1,-1 1,-34-49,40 68,-2 1,0 1,-1 1,-1 0,-1 2,-1 0,-25-16,39 30,0 0,0 1,-1-1,1 1,-1 1,0 0,0 0,0 0,0 1,-16-1,3 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3:09.2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18,'-1'-1,"1"0,0 1,0-1,0 0,0 1,0-1,0 0,0 0,0 1,0-1,1 0,-1 1,0-1,0 0,1 1,-1-1,0 0,1 1,-1-1,1 1,-1-1,0 0,1 1,0-1,13 7,17 29,322 536,-146-222,-163-277,3 5,63 80,-94-138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3:10.1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59,'-6'7,"1"1,0 0,0 0,1 0,0 1,0 0,-3 13,-4 9,3-13,-8 17,2 1,-12 43,26-78,0 0,-1 0,1 0,0 1,0-1,0 0,-1 0,1 0,1 1,-1-1,0 0,0 0,0 0,1 1,-1-1,0 0,1 2,0-3,-1 0,1 0,-1 1,1-1,-1 0,0 0,1 0,-1 1,1-1,-1 0,1 0,-1 0,1 0,-1 0,1 0,-1 0,1 0,-1 0,1 0,-1 0,1 0,-1-1,1 1,-1 0,0 0,1 0,-1-1,1 1,2-2,0 0,-1 0,1 0,0 0,-1 0,0 0,1-1,-1 1,0-1,0 1,2-5,0-5,-1 1,1-1,-2 1,0-1,0 0,-1 0,0 0,-1 0,-1 0,0 0,-1 1,0-1,0 0,-1 0,-1 1,0 0,0 0,-1 0,-1 0,0 1,0 0,-1 0,0 0,-1 1,0 0,-1 1,-10-9,2 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3:45.6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0,'0'9,"2"-1,-1 0,1 0,1-1,5 14,5 19,54 300,-3-16,-31-171,-5-20,72 213,-95-331,1 0,1 0,0-1,1 0,1 0,0-1,14 16,-18-25,0 1,0-1,1 1,-1-2,1 1,0-1,0 1,0-2,0 1,1-1,-1 0,1 0,0-1,-1 1,1-2,0 1,0-1,-1 0,12-1,9-4,0-2,-1 0,0-2,0 0,-1-2,30-17,10-4,-44 23,0-2,-1 0,0-1,-1-1,0-1,-1-1,0 0,21-26,-29 28,0-1,-1 1,-1-1,0-1,-1 0,0 0,-1 0,-1-1,-1 1,0-1,-1-1,2-27,-4 2,-2 0,-2 0,-1 1,-3-1,-1 1,-2 1,-18-47,-14-20,-76-136,93 195,-3 2,-2 1,-61-70,61 75,41 46,10 14,40 63,67 118,34 102,-122-227,40 87,68 197,-143-344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3:46.5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0 118,'2'6,"0"0,0 0,1 0,0 0,0-1,0 1,0-1,1 0,0 0,5 6,2 2,33 46,93 131,-112-150,-2 1,36 85,-58-124,-1 0,1 0,-1-1,1 1,0 0,-1-1,1 1,0-1,0 1,0-1,0 0,1 1,-1-1,0 0,1 0,1 2,-2-3,-1 0,1 0,0 0,-1 0,1 0,0 0,-1-1,1 1,0 0,-1 0,1-1,-1 1,1 0,-1-1,1 1,0 0,-1-1,1 1,-1-1,0 1,1-1,-1 1,1-1,-1 1,0-1,1 1,-1-1,0-1,5-8,0-1,-2 0,5-17,-8 26,157-547,-156 546,0-1,1 0,-1 1,1-1,-1 1,1 0,0-1,1 1,-1 0,0 0,1 0,0 1,0-1,0 1,0-1,0 1,3-2,-3 3,0 1,1-1,-1 1,0-1,0 1,0 0,0 0,0 1,0-1,1 1,-1-1,0 1,0 0,0 0,-1 0,1 1,0-1,0 1,-1-1,1 1,2 2,9 7,-1 0,0 1,-1 1,-1 0,0 0,0 1,16 30,52 119,-65-131,12 27,-3 1,-2 1,25 125,-32-129,-10-42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05.4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1602,'64'-5,"0"-2,0-3,-1-2,98-34,-12 5,-101 31,1 1,76-2,101 10,-125 3,343 0,740-2,1-37,492-161,-1655 194,1364-237,2 42,-155 118,4 84,-727 17,367-5,-130-67,-243 13,-245 20,326-67,-519 72,695-114,217 112,-384 17,-2-40,-498 28,-35 6,-1-2,0-3,0-3,63-22,-107 29,-1-1,1 0,-2-1,1 0,-1-1,0-1,-1 0,0 0,-1-1,0 0,-1-1,0 0,0-1,-2 0,0 0,0 0,5-17,6-25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25.7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792 26,'0'-1,"0"0,0 0,0 0,0 0,0 0,-1 0,1 0,0 1,0-1,-1 0,1 0,0 0,-1 0,1 0,-1 1,1-1,-1 0,0 0,1 1,-1-1,0 0,1 1,-1-1,0 1,0-1,1 1,-1-1,0 1,0-1,-1 1,-1-1,0 1,-1-1,1 1,0 0,0 0,-1 0,1 1,0-1,-5 2,-10 3,-1 1,-23 11,37-14,-59 26,0 4,3 3,0 2,3 3,1 2,2 2,-49 55,86-81,2 1,0 0,2 2,0-1,-19 43,29-57,1 0,1 0,-1 0,1 0,0 0,1 0,0 1,0-1,0 1,1-1,0 1,1-1,-1 0,1 1,1-1,0 0,0 1,0-1,1 0,0 0,0-1,1 1,0-1,4 7,4-1,0-1,0-1,1 0,0 0,1-1,0-1,0 0,1-1,23 7,20 5,67 13,-120-31,212 33,-149-26,0 3,121 35,-179-42,1 0,-1 0,0 1,0 1,12 8,-20-13,0 1,-1-1,1 0,0 1,-1-1,1 1,-1 0,0-1,0 1,0 0,1 0,-2 0,1-1,0 1,0 0,-1 0,1 1,-1-1,1 0,-1 0,0 0,0 0,0 0,0 0,0 0,0 1,-1-1,1 0,-1 0,1 0,-1 0,0 0,0 0,-1 2,-7 9,-1 0,0-1,0 0,-2 0,1-1,-14 10,-83 56,18-18,-146 70,234-128,-35 13,36-14,0 0,0 0,-1 1,1-1,0 0,0 0,-1 0,1 0,0 0,0-1,-1 1,1 0,0 0,0-1,-1 1,1-1,0 1,0-1,0 0,0 1,0-1,0 0,0 0,0 0,-1-1,-4-12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3:46.9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1,'4'0,"5"0,2 8,3 11,3 7,-1 3,4 8,4 8,2 7,4-1,-2 4,1 1,-3-5,-6-8,-3-1,-4-5,-4-9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3:47.3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3:48.1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86 888,'151'-132,"-97"89,-3-2,86-98,-120 121,-2 0,0 0,-1-1,-2-1,0 0,-2-1,9-27,-17 43,1-1,-1 1,0 0,-1-1,0 1,-1-1,0 1,0-1,-1 1,0-1,-1 1,0 0,0-1,-1 1,0 0,-1 0,0 1,0-1,-1 1,0 0,-1 0,1 1,-9-9,3 6,-2 1,1 0,-1 1,-1 0,1 1,-1 0,-1 1,1 1,-1 0,0 1,0 1,0 0,0 1,-1 1,1 0,-1 1,1 1,0 0,-22 5,29-4,0 1,0 0,1 0,-1 1,1 0,0 0,0 1,0 0,0 0,1 0,0 1,0 0,1 0,0 1,0-1,0 1,-5 11,-4 9,2 0,1 0,-13 48,9-16,2 0,3 1,3 1,2-1,3 1,10 99,1-84,4-1,4 0,2-1,55 134,107 167,-26-61,-118-228,44 152,-71-200,-1 0,-3 0,-1 1,-1 0,-3-1,-3 49,-1-64,-1 0,0 0,-2 0,0-1,-2 1,0-1,-1-1,-2 0,0 0,-1-1,-23 29,4-11,6-4,-2-1,-1-1,-2-2,0-1,-43 31,69-58,0 1,0-1,0 0,-1 0,1-1,-1 1,1-1,-1 0,1 0,-1 0,0-1,1 0,-1 0,0 0,0 0,1-1,-1 0,-5-1,2-1,0 0,0-1,0 0,0 0,0 0,1-1,0-1,-10-8,-9-11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3:52.45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344 115,'-6'-10,"0"0,-1 1,0 0,-1 0,0 1,0 0,-1 1,0-1,0 2,-1-1,0 1,0 1,-14-6,21 10,-1 1,1 0,-1 0,1 0,-1 0,1 0,-1 1,1-1,0 1,-1 0,1 0,0 0,-1 1,1-1,0 1,0 0,0 0,0 0,1 0,-1 0,0 0,1 1,0 0,-1-1,1 1,0 0,-2 5,-7 9,1 1,1 0,-9 26,17-41,-17 43,3 2,2-1,-11 73,21-97,0-1,2 1,1 0,0 0,2-1,1 1,0 0,2-1,14 41,-14-52,1 0,0 0,0 0,1 0,1-1,0 0,0-1,1 0,0 0,0-1,13 8,-4-4,0-2,1 0,0-1,0-1,1-1,21 5,23 1,-1-3,2-3,80-2,-118-4,135-3,-145 1,1-1,-1-1,0 0,0-1,0-1,31-14,-45 17,1 0,-1 0,0 0,0 0,0-1,0 0,0 1,0-1,-1 0,1 0,-1-1,0 1,0 0,0-1,0 1,-1-1,2-5,-1 2,-1 0,0 0,0-1,-1 1,0 0,-1-1,1 1,-4-13,-2-4,-2 0,0 1,-2 0,-17-31,-1 5,-1 1,-3 2,-2 1,-2 1,-1 2,-3 2,-81-65,102 91,-1 2,-1 0,1 1,-2 1,1 1,-1 1,-1 1,0 1,0 1,0 1,0 0,0 2,-1 1,-38 3,10 1,7-1,-53 9,97-11,1 0,-1 1,1-1,-1 0,0 1,1-1,-1 0,1 0,-1 0,1 0,-1 1,0-1,1 0,-1 0,0 0,1 0,-1 0,1-1,-1 1,0 0,1 0,-1 0,1 0,-1-1,1 1,-1 0,1 0,-1-1,1 1,-1 0,1-1,-1 1,1-1,-1 1,1-1,0 1,-1-1,1 1,0-1,-1 1,1-2,2-5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3:53.4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0 224,'7'-6,"1"0,-1 1,1 0,0 1,0-1,0 2,0-1,1 1,0 0,-1 1,1 0,0 0,0 1,1 0,12 1,19 0,-1 3,46 7,-66-7,65 12,-1 2,-1 5,-1 3,-1 4,-2 3,0 3,-3 4,133 92,-190-117,-1 0,0 2,-1 0,-1 1,-1 1,0 0,23 40,-33-48,1 1,-2-1,0 1,0 0,-1 0,0 1,0-1,-2 1,1-1,-2 1,1-1,-2 1,1 0,-2-1,1 1,-2-1,-6 21,1-13,-1-1,-1 1,0-1,-1-1,-2 0,1-1,-2 0,0-1,-1-1,0 0,-1-1,-34 21,33-23,0-1,-1-1,0-1,-1 0,0-2,0 0,-1-1,1 0,-1-2,0-1,0 0,0-1,-29-3,42 0,0 0,1 0,-1 0,1-1,-1 0,1 0,0-1,0 0,0 0,1 0,-1-1,1 0,0 0,1 0,-1 0,1-1,-6-10,-1-2,1 0,1 0,1-1,-11-36,9 12,2 0,1 0,3 0,1 0,6-84,46-214,-31 243,-7 42,3 0,22-54,-29 90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3:54.41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1 347,'4'-4,"16"-18,1 1,1 2,1 0,0 1,42-23,-33 26,-1-1,-1-2,-1-1,0-1,-1-1,-2-2,32-32,-46 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3:55.7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0 442,'169'-10,"-125"5,1 2,-1 2,1 1,73 12,-94-7,-1 1,0 1,0 0,-1 2,0 1,-1 1,27 18,-39-23,0 0,-1 1,1 0,-2 1,1 0,-1 0,0 0,-1 1,0 0,0 0,-1 1,0-1,-1 1,0 0,-1 0,0 1,0-1,1 17,-3-25,-1-1,1 1,-1-1,0 1,0-1,0 1,0-1,0 1,0-1,0 1,-1-1,1 1,0-1,-1 1,1-1,-1 1,0-1,1 0,-1 1,0-1,0 0,-1 2,0-2,1-1,0 0,0 0,0 0,-1 0,1 0,0-1,0 1,0 0,-1 0,1-1,0 1,0-1,0 1,0-1,0 1,0-1,0 0,0 0,0 1,-1-2,-8-7,0-1,1 0,-14-18,9 8,0-1,1-1,1 0,1-1,1 0,1 0,1-1,1 0,2-1,-5-40,9 62,1 0,0-1,0 1,1-1,-1 1,0 0,1-1,0 1,0 0,0 0,0 0,1 0,-1 0,1 0,0 0,0 0,0 0,0 1,0-1,1 1,-1 0,1-1,-1 1,1 0,0 1,0-1,0 0,0 1,0 0,0-1,0 1,0 0,1 1,-1-1,0 1,7-1,7 0,0 1,0 1,0 0,0 1,32 9,38 14,-1 5,152 75,-216-93,0 0,-1 2,23 19,-39-30,0 1,0 0,0 1,-1-1,0 1,0 0,0 0,0 0,-1 0,0 1,0-1,0 1,-1 0,2 6,-6-60,3-1,1 1,3 0,2-1,1 2,3 0,2 0,2 1,2 0,25-45,-41 88,1-1,-1 1,1 0,0 0,-1 1,2-1,-1 0,0 1,0-1,1 1,-1 0,1-1,0 1,0 1,0-1,0 0,0 1,0-1,0 1,0 0,1 0,-1 0,0 1,1-1,-1 1,1 0,-1 0,1 0,-1 0,0 0,1 1,-1 0,0-1,1 1,-1 1,5 1,10 6,0 1,-1 0,0 1,-1 1,16 15,-14-13,32 29,-1 1,-3 3,-2 2,-2 1,-2 2,38 68,-67-101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3:56.3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0,'1'21,"1"1,1-1,1 0,1-1,8 25,45 100,-32-84,174 394,-126-310,97 145,-164-281,0 0,1 0,0 0,0-1,1 0,0 0,0-1,0-1,1 1,1-2,-1 1,0-1,1-1,0 0,0 0,1-1,-1-1,1 0,-1 0,1-1,0-1,-1 0,1 0,0-2,-1 1,1-1,-1-1,0 0,0 0,0-1,0-1,0 0,13-8,6-8,-1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3:57.2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0 450,'95'107,"-69"-82,2-1,0-1,47 28,-64-45,0 0,1 0,0-1,0-1,1 0,-1-1,1 0,0-1,0 0,0-1,0 0,0-1,15-2,-24 1,0 0,0-1,-1 1,1-1,-1 0,1 0,-1 0,0-1,1 1,-1-1,-1 0,1 1,0-1,-1-1,1 1,-1 0,0 0,0-1,0 0,0 1,-1-1,0 0,2-5,3-12,0-1,4-40,-10 62,4-64,-3 0,-2 0,-3 1,-3-1,-19-80,24 133,1 3,-1 0,0 0,0 0,0 0,-1 1,0-1,-5-8,7 30,6 12,180 493,-138-402,599 1404,-628-1483,1-1,-2 1,-1 0,-2 1,-2 1,10 54,-22-88,0 0,0 1,0-1,0 0,-1 1,0-1,0 0,-1 0,0 0,0 0,0 0,-1 0,0-1,0 1,0-1,-1 1,0-1,0-1,0 1,-1 0,1-1,-1 0,0 0,0 0,-8 3,-12 7,0-2,-1-1,0-1,-39 10,49-16,-25 9,-1-3,-1-1,0-3,0-1,-69-1,88-5,1-1,0-1,0-2,1 0,-1-1,1-1,0-1,1-1,0-1,0-1,1-1,-21-16,23 14,1-2,1 1,0-2,1 0,0-1,2-1,0 0,-19-39,19 28,1 0,2-1,1 0,1 0,-6-59,10 38,3 0,2 0,2 0,2 0,3 1,2 0,28-85,-19 80,40-77,-49 113,1 0,2 0,0 2,0-1,2 2,32-30,-44 44,1 0,0 0,0 1,0 0,0 0,0 0,1 0,-1 0,0 1,1 0,-1 0,1 0,8 0,6 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00.7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1127 369,'-20'-12,"1"0,1-1,-28-25,-6-6,10 15,-1 2,-1 1,-2 3,-66-25,42 24,-2 2,-103-16,150 33,-1 1,0 2,0 1,-27 2,46-1,-1 1,0 0,1 1,-1 0,1 0,0 0,0 1,0 0,0 1,0-1,1 1,0 1,-1-1,1 1,1 0,-1 0,1 1,-5 6,-1 6,0 1,1 0,2 0,0 1,0 0,2 0,1 1,0-1,2 1,0 0,2 1,0-1,1 0,1 0,1 0,5 24,1-5,2 0,1 0,3-1,1 0,1-1,2-1,31 46,-32-57,2 0,1-1,1-1,2-1,0 0,1-2,1-1,0-1,2-1,0-2,2 0,-1-2,2-1,-1-1,2-2,0-1,0-1,0-2,1-1,0-1,59-2,-81-2,-1 0,1-1,-1 0,0-1,1 0,-1 0,0-1,0 0,-1-1,1 0,-1 0,1 0,-1-1,-1-1,1 0,-1 0,0 0,0 0,-1-1,0-1,0 1,0-1,-1 0,0 0,-1 0,0-1,0 1,-1-1,3-12,6-29,-2 0,-3-1,-1 0,-4-102,2 2,-4 144,1 1,-1 0,2 0,-1 0,1 0,0 0,0 0,0 0,1 0,5-8,-7 13,0-1,1 1,-1 0,0-1,0 1,1 0,-1 0,1 0,-1 0,1 0,0 0,-1 0,1 1,0-1,0 1,-1-1,1 1,0 0,0-1,0 1,0 0,-1 0,1 0,0 1,0-1,0 0,-1 1,1-1,0 1,0-1,-1 1,1 0,0 0,-1 0,1 0,-1 0,1 0,2 3,12 9,0 1,-1 1,0 1,-1 0,-1 0,0 2,13 23,63 141,-79-160,71 179,31 69,-100-248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26.8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1236,'1'8,"0"0,0 0,1 0,0 0,0-1,1 1,0-1,0 0,1 1,0-2,0 1,1 0,0-1,0 0,0 0,1 0,9 8,2-1,1 0,0-1,0 0,1-2,24 10,-1-4,1-2,0-2,1-2,0-2,60 4,-4-8,128-10,-169 2,107-22,-148 22,1-1,-2 0,1-2,-1 0,0-1,0 0,-1-2,0 0,28-23,-39 28,0 0,-1 0,1 0,-1-1,0 1,-1-1,1 0,-1 0,-1 0,1-1,-1 1,0-1,0 1,0-1,-1 0,0 1,-1-9,0 6,-1 0,-1-1,1 1,-1 0,-1 0,0 0,0 0,-1 1,0-1,-1 1,1 0,-7-8,-18-21,-1 1,-1 2,-2 1,-2 1,-1 2,-66-43,-253-122,333 184,766 457,-387-200,-10 15,-13 15,310 329,-623-582,114 123,-111-118,-2 2,-1 1,21 41,-38-65,-1 1,0-1,0 0,-1 1,0 0,0-1,-1 1,0 0,0 0,-1 0,0 0,0 0,-1 0,-2 9,0-7,0 1,-1-1,0 0,-1-1,0 1,-1-1,1 0,-2 0,-9 10,-12 8,-1-1,-1-1,-1-1,-51 28,81-51,-103 61,-195 87,239-125,-1-2,-2-3,0-2,0-4,-68 6,111-17,1 0,-1-2,0 0,1-2,-1 0,0-1,1-1,0-1,0 0,0-2,1 0,0-1,0-1,1 0,0-1,1-2,0 1,1-2,0 0,1 0,0-2,1 0,1 0,0-1,-17-32,12 14,1-1,2-1,2 0,1-1,2-1,1 1,2-1,2 0,1 0,5-74,5 29,5 1,2 0,52-158,-8 78,7 3,115-201,206-277,-154 268,-121 166,-102 181,0 1,-1-2,-1 1,-2-1,0 0,-1 0,1-38,-5 53,0 0,-1-1,0 1,0 0,-1 0,0 0,0 0,-1 1,0-1,-1 0,1 1,-1 0,-1 0,0 0,-8-10,4 9,0 0,0 1,-1 0,0 0,0 1,-1 0,1 1,-1 0,-20-5,-14 0,-1 1,0 3,0 1,-64 3,98 2,-41-1,-9-1,-1 2,-99 15,159-15,0 0,0 1,0 0,0 0,0 0,0 0,0 0,0 0,0 1,0-1,1 1,-1 0,1 0,-1 0,-3 4,6-5,-1 0,0 1,1-1,-1 0,1 1,0-1,-1 1,1-1,0 1,0-1,0 1,0-1,0 1,0-1,0 1,1-1,-1 0,0 1,1-1,0 1,-1-1,1 0,0 2,6 6,-1 0,1-1,1 1,-1-2,2 1,-1-1,16 10,41 25,109 53,85 22,-210-96,186 77,241 112,-400-171,-2 3,-3 3,-1 4,65 58,-122-95,1 0,-2 1,0 0,0 1,18 30,-28-40,1 1,-1-1,-1 1,1 0,-1-1,1 1,-1 0,-1 0,1 0,-1 0,0 0,0 0,0 0,-1 0,1 0,-1-1,0 1,-1 0,1 0,-1-1,0 1,0-1,-1 1,1-1,-5 6,-6 6,0-1,-1-1,-1 0,-27 19,13-12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01.4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5,'5'1,"0"1,0 0,-1 0,1 0,0 0,-1 1,0 0,1 0,-1 0,0 0,-1 1,5 3,5 5,79 69,-4 4,151 190,-212-240,-1 1,-2 1,22 46,-45-80,0 0,0-1,0 1,0 0,0 0,-1 0,1 0,-1 0,0 4,-6-1,-9-15,-1-9,0 0,2 0,0-2,1 1,0-2,2 0,1 0,0-1,2 0,0-1,-6-35,5 12,3 0,1-1,3 1,6-91,-4 132,0 0,1 0,0 0,0 0,0 0,1 0,-1 0,1 1,0-1,1 0,-1 1,1-1,0 1,0 0,0 0,5-4,-3 4,0 1,0 0,0 0,1 0,0 1,-1 0,1 0,0 0,0 1,0 0,0 0,0 0,7 1,12-2,0 2,0 1,0 2,-1 0,1 1,-1 2,0 0,0 1,0 2,-1 0,-1 2,1 0,-2 2,0 0,0 2,-2 0,1 1,-2 1,0 0,-1 1,-1 2,-1-1,24 42,-14-12,-1 0,-3 2,-2 0,19 85,-17-61,-11-51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02.3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812 694,'-26'2,"-1"1,1 0,1 2,-1 2,1 0,0 1,1 2,-1 0,2 2,0 0,0 2,-25 20,5-1,2 2,1 2,2 1,-63 83,69-76,2 1,-38 78,54-95,2 1,1 1,1 0,2 0,-7 56,14-82,0 0,1 0,-1-1,1 1,1 0,-1 0,1 0,-1-1,1 1,1 0,-1-1,1 1,-1-1,1 0,1 1,-1-1,1 0,4 5,-3-5,0-1,0-1,0 1,1-1,-1 1,1-1,0 0,0-1,0 1,0-1,0 0,0-1,0 1,0-1,0 0,0 0,8-1,34-5,0-2,0-3,-1-1,-1-2,0-2,-1-2,76-44,-107 55,0-1,-1 0,-1-1,1 0,-1 0,-1-1,0-1,0 0,14-21,-18 22,-1-1,0 0,-1 1,0-1,-1-1,0 1,-1 0,0-1,-1 0,0 1,0-1,-3-21,-3-4,-1 0,-2 0,-2 1,-24-60,-74-135,80 176,-267-559,279 584,12 24,1 0,0 0,0 0,0-1,0 1,-2-12,40 60,214 489,-119-234,180 330,-220-450,1-6,-77-141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03.6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276 1095,'2'22,"2"0,0-1,2 1,0-1,1 0,1 0,1-1,15 25,-7-11,447 758,-456-779,-3-7,-1 1,0-1,0 1,-1 0,0 0,4 10,-10-14,-6-8,-12-12,-29-36,3-3,-57-85,-66-137,72 104,-95-233,155 312,5-1,4-1,4-2,-16-142,39 228,1 0,1 0,0 0,1 0,4-25,-4 36,-1 0,1 0,-1 0,1 0,0 0,0 0,0 0,0 0,0 0,0 1,0-1,1 0,-1 1,1-1,-1 1,1-1,-1 1,1 0,0 0,0 0,0 0,-1 0,1 0,0 0,0 1,0-1,0 1,1-1,-1 1,0 0,0 0,0 0,0 0,0 0,0 0,0 1,0-1,0 1,0-1,0 1,0 0,0 0,0-1,3 3,54 26,-1 3,-2 2,53 42,-41-28,110 76,542 341,-702-456,0 0,1-1,0-2,0 0,1 0,0-2,-1-1,1 0,1-1,-1-2,0 0,0-1,22-3,3 1,-31 3,0-1,1-1,-1 0,0 0,0-1,25-10,-38 13,1-1,0 0,-1-1,1 1,-1 0,0 0,1-1,-1 1,0-1,0 1,0-1,0 1,0-1,0 0,0 0,0 1,-1-1,1 0,-1 0,0 0,1 0,-1 1,0-1,0 0,0 0,0 0,0 0,-1 0,1 0,0 1,-1-1,0 0,1 0,-1 0,0 1,-1-3,-4-10,-2 0,1 1,-15-19,14 20,-231-362,73 111,152 241,-71-117,75 119,0 0,2-1,0 0,1 0,-4-26,10 9,1 38,0-1,0 1,1-1,-1 0,0 1,0-1,0 1,0-1,0 1,1-1,-1 1,0-1,1 1,-1-1,0 1,1-1,-1 1,0-1,1 1,-1 0,1-1,-1 1,1-1,-1 1,1 0,-1 0,1-1,-1 1,1 0,-1 0,1 0,0 0,-1-1,1 1,-1 0,1 0,-1 0,1 0,0 1,-1-1,1 0,-1 0,1 0,0 0,-1 0,1 1,-1-1,1 0,-1 1,1-1,-1 0,1 1,-1-1,0 0,1 1,10 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04.4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71 162,'-2'1,"1"0,0-1,0 1,-1 0,1-1,0 1,0 0,0 0,0 0,0 0,0 0,0 0,1 1,-1-1,0 0,0 0,1 0,-1 1,1-1,-1 0,1 3,-12 36,10-33,-5 20,2 0,1 1,0 55,4-65,1 0,0-1,1 1,2-1,-1 0,2 0,9 24,-10-33,1-1,-1 0,2 0,-1 0,1 0,0-1,0 0,0 0,1 0,0-1,0 0,0-1,1 1,0-1,0-1,0 0,0 0,0 0,14 2,13 0,0 0,0-3,52-1,-62-2,46 2,-8 0,0-3,92-14,-150 16,0-1,0 0,0-1,0 1,0-1,-1 0,1 0,-1-1,1 1,-1-1,0 0,1 0,-2 0,7-7,-8 7,0 0,-1 0,0 0,0 0,1 0,-2-1,1 1,0 0,-1 0,1-1,-1 1,0 0,0-1,-1 1,1-1,-1 1,1 0,-1 0,0-1,0 1,-1 0,1 0,-3-4,-6-11,0-1,-2 2,0-1,0 2,-2 0,-17-17,-100-80,68 67,-2 3,-2 2,-2 4,-1 2,-148-49,188 76,9 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05.65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0 289,'7'1,"-1"0,1 1,-1-1,1 1,-1 1,0-1,0 1,0 0,0 0,-1 1,1 0,-1 0,0 0,6 6,12 13,32 40,-43-48,24 32,-1 1,-2 2,43 90,-77-213,-11-11,-2-121,14 173,1 1,2-1,1 1,1 0,2 0,1 0,14-34,-20 60,-1 0,2 1,-1-1,0 1,1-1,0 1,0 0,0 0,1 0,-1 1,1-1,0 1,0 0,0 0,0 0,0 1,6-3,-4 3,1 1,-1 0,0 0,1 0,-1 1,0 0,1 1,-1-1,1 1,-1 0,0 1,0-1,7 4,6 2,0 1,-1 0,-1 1,1 1,21 18,76 68,-81-66,7 10,-1 2,-3 2,47 70,-25-33,-45-64,-3-6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06.0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0,'4'0,"6"0,9 0,6 0,6 0,3 0,4 0,-1 0,2 0,-2 0,-3 0,-2 0,-4 0,-1 0,-2 0,-1 0,-5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07.2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41,'2'12,"0"-1,1 1,1-1,0 0,0 0,1 0,1-1,10 16,0 2,35 76,-25-49,2-1,68 98,-93-148,0 1,1-1,0 0,0 0,0-1,0 1,0-1,1 0,-1 0,1 0,0 0,0-1,0 0,0 0,0-1,1 1,-1-1,1 0,9 0,-5-2,-1 0,1-1,0 0,0-1,-1 0,1 0,-1-1,0 0,16-11,-9 5,-1-1,-1 0,0-2,0 1,-1-2,-1 0,0 0,12-22,-2 1,-2 0,25-64,-36 77,-1 0,-1 0,-1-1,-1 0,-1 0,-1 0,-1-1,-1 1,-3-34,5 92,8 39,4-29,1-1,3-1,1-1,2 0,47 65,-26-50,2-2,2-3,61 53,-77-78,0-1,37 21,-38-29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08.1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1,'2'6,"0"1,0 0,0-1,1 1,0-1,0 0,1 0,0 0,0 0,0-1,9 9,8 13,64 100,73 148,-143-233,-13-35,1 1,-1-1,1 0,1 0,-1 0,1 0,0 0,6 5,-10-11,1-1,-1 1,1-1,-1 1,1-1,-1 0,1 1,-1-1,1 0,0 1,-1-1,1 0,0 0,-1 0,1 0,0 1,-1-1,1 0,0 0,-1 0,1 0,0 0,-1-1,1 1,0 0,-1 0,1 0,0-1,-1 1,1 0,-1-1,1 1,-1 0,1-1,0 1,-1-1,1 1,-1-1,0 1,1-1,-1 1,1-1,-1 1,0-1,1 0,15-34,-14 30,53-167,-41 121,2 0,2 1,43-83,-60 131,0-1,1 0,-1 1,1-1,0 1,-1-1,1 1,0 0,0 0,1 0,-1 0,0 0,1 1,-1-1,1 1,0-1,-1 1,1 0,0 0,0 0,0 0,0 1,0-1,0 1,-1 0,1 0,0 0,0 0,0 0,0 1,0-1,0 1,0 0,0-1,0 2,-1-1,1 0,3 3,9 5,0 1,-2 1,1 1,-1-1,14 19,-20-22,54 64,-3 2,69 118,-110-166,-6-10,1-3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08.63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1,'4'0,"2"4,-1 5,-1 7,3 3,5 3,0 6,2 3,3 4,-2 0,-2-1,-5-7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08.9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23 67,'-4'-4,"-2"-6,1-5,0-4,2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27.3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1,'0'4,"1"-1,-1 1,1-1,0 1,0-1,0 1,0-1,1 0,-1 0,1 1,0-1,0 0,0 0,4 4,43 37,-27-27,630 604,-248-222,27-31,-361-315,120 68,-163-106,1-2,0 0,1-2,0-1,1-2,0 0,0-2,34 2,-47-8,0-2,0 1,0-2,0 0,0-1,-1-1,0 0,0-2,0 1,-1-2,19-12,16-12,80-70,-129 101,48-41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10.0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1 445,'47'-4,"1"-1,0-3,82-24,-46 10,10 1,-1-5,-1-3,108-52,-194 79,-1-1,1-1,-1 1,0-1,0 1,0-1,-1-1,1 1,-1-1,0 0,-1 0,1 0,-1 0,0 0,3-7,-5 8,0 1,-1 0,1 0,-1-1,1 1,-1 0,0-1,-1 1,1-1,0 1,-1 0,0 0,0-1,0 1,0 0,0 0,-1 0,1 0,-1 0,0 0,0 1,0-1,0 0,-1 1,1 0,-1-1,1 1,-6-3,-4-3,1 2,-1-1,0 2,-1-1,1 2,-1 0,0 0,0 1,-1 1,1 0,0 1,-19 0,17 1,-1 1,1 1,0 0,0 0,0 2,0 0,0 0,1 2,0-1,-21 13,18-5,1 0,0 1,1 1,1 0,0 1,1 1,1 0,0 0,2 1,0 1,1 0,0 0,-5 23,-1 5,2 2,3-1,1 1,-2 72,10-80,1 1,2-1,3-1,0 1,22 73,-9-59,3-2,1-1,50 83,160 251,-216-362,-10-14,1 0,-2 0,1 0,-2 0,6 14,-9-20,-1 0,1-1,-1 1,0 0,0 0,0-1,0 1,0 0,-1-1,0 1,0 0,0-1,0 1,0-1,-1 1,0-1,0 0,0 0,0 1,-3 2,-10 10,0-1,0-1,-2-1,-30 20,7-5,-23 19,-1 3,-2-3,-1-4,-110 53,150-85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10.5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0 142,'9'0,"10"-4,7-2,7-4,14-4,13 0,7-5,6 0,2 3,-7 5,-7 4,-10-2,-9 2,-12 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11.6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316 777,'-4'0,"0"1,0 0,0 0,0 0,0 0,0 1,0-1,1 1,-1 0,1 0,-7 5,-34 32,40-36,-19 22,0 1,2 1,2 1,0 1,2 0,1 1,1 1,2 1,1 0,1 0,-10 57,19-79,1-1,-1 1,2 0,-1 0,1 0,1 0,0 0,0-1,1 1,0 0,0-1,8 19,-7-23,1 0,-1 0,1 0,-1 0,1-1,1 1,-1-1,1 0,-1 0,1-1,0 1,1-1,-1 0,0-1,1 1,0-1,-1 0,1-1,0 1,0-1,0 0,8 0,10 0,1-1,0-2,-1 0,1-1,-1-1,0-2,0 0,-1-2,1 0,-2-2,1 0,25-17,-38 19,1 0,-1 0,-1-1,1 0,-1-1,-1 1,0-2,-1 1,1-1,-2-1,0 1,6-15,-7 9,0 1,0-1,-2 0,0-1,-1 1,0 0,-2-1,-2-28,1 27,-2 0,-1 0,0 0,-1 0,-1 0,-1 1,-1 0,0 1,-1-1,-1 2,-1-1,0 2,-1-1,-1 1,0 1,-1 1,-19-16,29 27,1-1,0 1,-1-1,1 0,0 0,0 0,1 0,-1-1,1 1,-1-1,-2-6,5 9,0 0,-1 0,1 0,0 0,0 0,0 1,0-1,0 0,0 0,0 0,0 0,0 0,1 0,-1 0,0 0,1 0,-1 0,0 0,1 0,0-1,1 0,-1 1,1-1,0 1,0-1,-1 1,1 0,0 0,0 0,0 0,0 0,1 0,2 0,11-3,-1 2,0 0,1 1,-1 0,1 1,-1 1,1 0,-1 1,26 7,16 8,64 27,-80-29,7 6,-1 1,-1 2,-1 3,-1 1,-1 2,-2 2,-1 2,61 67,-75-64,-26-36,1 0,0 0,-1 1,1-1,-1 0,1 0,-1 1,1-1,-1 0,0 1,0-1,0 0,0 1,0-1,0 0,0 1,0-1,-1 0,1 1,0-1,-1 0,1 1,-1-1,1 0,-1 0,0 0,1 1,-3 0,3-1,0-1,-1 0,1 0,-1 1,1-1,-1 0,1 0,-1 0,1 1,-1-1,1 0,-1 0,0 0,1 0,-1 0,1 0,-1 0,1 0,-1 0,1-1,-1 1,1 0,-1 0,1 0,-1-1,1 1,-1 0,1 0,-1-1,1 1,0 0,-1-1,1 1,-1-1,1 1,0 0,0-1,-1 1,1-1,0 1,0-1,-1 1,1-1,0 1,0-1,0 1,0-1,0 0,-10-29,2-28,3 0,3-117,4 91,-3-58,-1-14,22-192,-12 306,0 13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13.43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1 154,'59'2,"1"2,-1 4,-1 2,1 2,94 34,-65-13,-2 5,149 89,-196-103,-1 2,-1 2,43 42,-63-53,-2-1,0 2,-1 0,-1 1,0 0,-2 1,0 1,12 32,-44-107,7 20,-16-60,-10-143,37 202,1 0,2 0,1 0,11-64,-11 93,0 0,0 0,1 1,0-1,0 0,0 0,1 1,0-1,0 1,0 0,0 0,1 0,0 1,0-1,0 1,1 0,-1 0,1 0,0 0,0 1,1 0,-1 0,1 1,-1-1,1 1,0 0,0 1,0 0,0-1,0 2,0-1,0 1,0 0,0 0,0 1,0-1,9 4,14 1,0 2,-1 2,0 0,0 2,-1 1,47 28,-42-20,-1 1,-2 2,0 1,-1 1,25 30,-35-33,-1 1,-1 1,0 0,-2 1,-2 1,0 0,-1 1,-2 0,0 0,-2 1,-1 0,2 34,-44-153,23 46,1-1,-6-61,16 86,1-1,0 1,1-1,2 1,0-1,1 1,9-30,-11 46,1 0,-1 1,1-1,1 0,-1 1,1-1,-1 1,1 0,0 0,1 0,-1 0,1 1,-1-1,1 1,7-5,-8 7,0 0,0 0,1 0,-1 0,0 1,0-1,1 1,-1 0,0 0,1 0,-1 0,0 1,1-1,-1 1,0 0,0 0,1 0,-1 0,0 1,0-1,0 1,-1 0,1-1,4 5,18 14,-1 1,-1 1,0 0,23 34,73 113,-77-108,202 309,-173-260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14.9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1079 3259,'-12'-574,"-49"7,9 294,-101-311,97 418,-7 3,-7 3,-93-154,11 80,131 207,-1 1,0 1,-2 1,-1 1,-1 1,-35-22,51 38,0 1,0 0,-21-8,30 13,1-1,-1 1,0-1,0 1,0 0,0-1,0 1,0 0,0 0,0-1,0 1,0 0,0 0,0 0,0 0,0 0,0 1,0-1,0 0,1 0,-1 1,0-1,0 0,0 1,0-1,0 1,0-1,1 1,-1 0,0-1,0 1,1 0,-1-1,1 1,-1 0,0 0,1 0,-1-1,1 1,0 0,-1 0,1 0,0 0,0 0,-1 0,1 0,0 0,0 0,0 0,0 0,0 0,0 0,0 0,1 0,-1 0,0 0,0 0,1-1,-1 1,1 2,8 23,1 0,1 0,1-1,2 0,31 44,-14-22,664 876,-585-792,153 139,-217-227,3-3,1-2,1-2,2-3,2-1,97 39,-136-64,1-2,0 0,1-1,-1 0,1-1,0-1,24-1,-35-1,1-1,0 0,-1-1,1 0,-1 0,1 0,-1-1,0 0,0 0,0-1,-1 0,1 0,-1-1,0 1,0-1,-1-1,1 1,-1-1,7-9,-1-4,0-1,-1 1,-1-2,-1 1,-1-1,0-1,-2 1,-1-1,0 0,-2 0,0 0,-2-28,-2 7,-2-1,-1 0,-3 1,-1 0,-20-53,9 42,-3 0,-2 2,-2 1,-2 1,-3 1,-1 2,-3 1,-2 2,-1 1,-52-41,364 300,-221-179,1-3,1-1,3-3,72 28,-119-54,1-1,-1 0,1 0,0-1,0 0,17-1,-25-1,-1 0,1 0,-1-1,1 1,-1-1,1 1,-1-1,0 0,1 0,-1 0,0-1,0 1,0 0,0-1,0 0,0 1,0-1,0 0,-1 0,1 0,-1 0,1 0,-1 0,0 0,0-1,0 1,0 0,0-1,0 1,-1-1,1 1,-1-1,0 1,0-4,2-23,-1 0,-1 0,-2 0,-1 1,-2-1,-14-51,-69-161,79 218,1-8,9 31,-1 0,0 0,0-1,0 1,0 0,1 0,-1-1,0 1,0 0,0 0,1-1,-1 1,0 0,0 0,1 0,-1 0,0-1,1 1,-1 0,0 0,0 0,1 0,-1 0,0 0,1 0,-1 0,0 0,1 0,-1 0,0 0,1 0,-1 0,0 0,0 0,1 0,-1 1,0-1,1 0,-1 0,0 0,0 0,1 0,-1 1,49 36,-43-32,217 194,354 414,118 292,-691-899,107 149,111 205,-195-307,-2 1,-2 0,-2 2,-3 1,-3 0,-1 1,-4 0,4 78,-13-120,-1 1,0-1,-2 1,0-1,0 1,-2-1,0 0,-1 0,-1 0,0-1,-1 0,0 0,-2-1,1 0,-2 0,0-1,-1 0,-23 22,-14 7,-1-2,-2-3,-2-1,-1-3,-2-2,-114 44,138-64,0-1,-1-1,0-2,-1-2,1-1,-1-1,0-2,0-1,0-2,0-2,1 0,-1-3,1 0,1-3,-1 0,2-2,-58-30,33 8,2-1,1-3,2-2,2-2,1-3,3-1,-56-74,35 30,3-4,5-2,-67-149,78 135,4-1,5-2,5-1,5-2,-25-230,51 304,1 0,2 0,7-47,-7 77,1-1,1 0,0 1,1 0,0 0,1 0,0 1,1-1,0 1,1 0,0 1,0-1,1 2,16-16,-22 23,1 0,0 0,0 0,0 0,0 0,0 1,1-1,-1 1,0 0,1 0,-1 0,1 1,3-1,11 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17.1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1107 609,'1'-67,"0"-7,-13-116,9 168,-1 0,-1 0,-1 0,-1 0,-1 1,-1 0,-1 1,0 0,-21-28,30 45,-1 1,0-1,1 1,-1-1,0 1,0 0,-1 0,1 0,0 0,-1 0,1 0,-1 1,0-1,0 1,1 0,-1 0,0 0,0 0,0 0,0 0,0 1,0 0,0 0,0-1,0 2,-5-1,3 2,0 1,0-1,1 1,-1-1,1 1,-1 1,1-1,0 1,0-1,1 1,-1 0,1 0,0 1,-5 8,-9 17,2 0,1 1,1 1,1 1,2 0,-7 40,9-20,1 0,2-1,4 77,5-86,1 1,3-1,1 1,2-2,2 0,33 74,143 220,-133-249,-5 1,76 181,-117-240,-1 0,-2 0,-1 1,-1 0,-2 0,-1 0,-1 1,-1-1,-2 0,-10 51,8-62,-1 0,-1 0,-1 0,-1-1,0 0,-1-1,-1 0,-1 0,0-1,-1 0,-1-1,0 0,-1-1,-1-1,0 0,-1-1,-21 12,-2-3,-1-2,0-2,-2-2,0-2,0-1,-68 9,15-10,-184-1,240-10,-105-6,130 4,1 0,-1-1,1 0,0-1,0 0,0-1,-23-13,12-2,10 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17.8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521 1,'-101'95,"60"-59,2 1,2 3,-65 85,74-80,2 0,2 2,2 0,2 2,2 0,2 1,3 1,2 0,2 1,-5 99,14-141,0 0,1 0,0 0,0 0,1 0,0 0,1-1,0 1,1-1,7 16,-8-21,0 1,1-1,-1 0,1 0,0-1,0 1,0-1,1 0,-1 0,1 0,-1-1,1 1,0-1,0 0,0 0,0-1,1 0,-1 0,0 0,0 0,10-1,3-1,1 0,-1-1,1-1,-1-1,0-1,0 0,-1-1,1-1,22-13,4-4,0-3,46-37,-43 26,-1-2,-2-2,-2-2,-2-1,-2-2,46-74,-64 88,-2 0,-1-1,-2-1,-1 0,-2-1,-1 0,-2-1,-1 0,-3 0,0-1,-2-55,-3 83,-1-4,6 20,8 15,88 123,102 160,-172-251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18.8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0 479,'10'17,"0"-1,1-1,20 23,5 8,21 33,-3 2,-4 3,-4 2,-4 2,53 157,-92-236,3 7,-1 0,-1 1,0 0,-2-1,1 1,-2 0,-1 32,0-48,0 1,0-1,-1 1,1-1,0 1,0-1,-1 1,1-1,-1 1,0-1,1 0,-1 1,0-1,0 0,1 1,-1-1,0 0,0 0,0 0,-1 0,1 0,0 0,0 0,-3 1,2-2,0 0,0 0,1 0,-1 0,0 0,0-1,0 1,1-1,-1 1,0-1,0 1,1-1,-1 0,1 0,-1 0,1 0,-3-2,-6-5,0-1,1 0,0-1,-11-15,5 2,1 0,1-1,1 0,-17-49,-21-108,47 169,-11-43,2 0,3 0,1-1,2-111,7 155,0 0,1 1,0-1,1 1,1 0,0 0,0 0,1 0,0 0,1 1,0 0,1 1,0-1,8-8,-4 7,1 2,-1-1,1 1,1 1,0 0,0 1,0 1,1 0,0 0,15-3,-2 3,0 0,1 2,0 1,0 1,0 2,1 0,-1 2,0 1,-1 2,1 0,34 12,-25-2,0 1,-2 2,0 1,-1 2,0 1,-2 2,-1 1,-1 1,-1 2,-2 1,-1 1,35 51,-28-30,-2 1,-3 1,-2 2,-2 0,-3 2,-2 0,18 99,-35-145,2 5,-2-1,0 1,0 0,-1-1,-2 19,1-34,0-1,0 1,0 0,0 0,0 0,0 0,0 0,-1 0,1 0,0 0,0-1,0 1,0 0,0 0,0 0,0 0,0 0,0 0,0 0,0 0,0 0,-1 0,1 0,0 0,0 0,0 0,0 0,0 0,0 0,0-1,0 1,-1 0,1 0,0 0,0 0,0 0,0 0,0 1,0-1,0 0,0 0,-1 0,1 0,0 0,0 0,0 0,0 0,0 0,0 0,0 0,0 0,0 0,0 0,-1 0,1 0,0 1,0-1,0 0,0 0,0 0,0 0,0 0,0 0,0 0,-9-15,-5-22,-2-43,-9-143,16-85,7 212,7-175,-1 227,1 1,3-1,1 2,18-51,-25 86,0 0,1 0,0 0,0 0,1 0,0 1,0 0,0 0,1 0,0 0,0 1,0-1,1 1,0 1,0-1,0 1,0 0,1 0,0 1,0 0,0 0,0 1,0 0,0 0,1 0,-1 1,0 0,1 1,-1-1,1 2,9 0,6 3,0 0,-1 2,0 0,0 2,-1 0,0 1,0 1,-1 1,20 16,165 132,-196-152,110 97,-5 4,-5 5,-5 5,-6 5,146 236,-158-187,-75-146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19.7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0 102,'233'304,"-112"-155,768 1087,-581-748,-306-484,3 4,0 1,-1 0,0 1,0-1,4 18,-8-27,0 1,0-1,0 1,0-1,1 1,-1-1,0 1,0-1,0 1,0-1,-1 1,1-1,0 1,0-1,0 1,0-1,0 1,-1-1,1 1,0-1,-1 1,1-1,0 1,-1-1,1 0,0 1,-1-1,1 1,0-1,-1 0,1 0,-1 1,1-1,-1 0,1 0,-1 1,1-1,-1 0,1 0,-1 0,1 0,-1 0,1 0,-1 0,0 0,1 0,-1 0,1 0,-1 0,1 0,-1-1,1 1,-1 0,1 0,-1-1,-31-13,6-4,1-1,1-1,0-1,-21-26,-82-105,32 23,6-5,5-3,7-4,6-3,7-3,-57-189,99 264,3-2,3 0,3-1,4 0,3-1,3 0,8-93,-3 148,1 0,0 0,2 0,11-31,-15 47,1 0,1 1,-1-1,1 1,-1-1,1 1,1 0,-1 0,0 0,1 1,0-1,0 1,0 0,0 0,1 0,-1 1,1-1,-1 1,1 0,0 0,0 1,0 0,0 0,6-1,34-1,0 2,-1 2,1 2,0 2,-1 2,0 2,-1 2,0 2,-1 1,0 3,43 23,-69-32,-1 2,0-1,0 2,-1 0,-1 1,0 0,-1 1,0 0,-1 1,0 0,11 20,-16-21,0-1,-1 1,0 0,-1 0,-1 0,0 0,-1 1,0 0,-1-1,-1 1,0 0,-1-1,0 1,-1-1,-4 18,-5 4,-1-1,-1-1,-2 0,-2-1,-1 0,-40 53,3-16,-105 102,9-37,96-88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20.2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1,'687'743,"-501"-512,216 351,-359-507,-27-45,1 0,2-2,0 0,44 48,-58-73,0 1,0-1,0 0,0-1,1 1,-1-1,1 0,0 0,-1-1,1 0,0 0,0 0,0 0,0-1,-1 0,1-1,0 1,7-2,7-2,0-1,0 0,35-15,-15 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27.8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15 264,'0'-4,"-4"-2,-2-3,1-5,5 0,7-2,10 2,11 0,8-3,4 2,6 3,4-4,6-4,6-2,-4-2,-3-1,-10 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21.5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1443,'13'-12,"1"1,1 0,21-11,11-9,290-191,-5 4,-245 154,130-122,-197 167,4-5,29-34,-48 52,0-1,0 0,-1 0,0 0,0-1,-1 1,0-1,0 0,0 1,1-16,-3 20,-1 0,0-1,0 1,0 0,-1 0,1 0,-1 0,0 0,0 0,0 0,0 0,0 0,-1 0,1 1,-1-1,0 0,0 1,-2-3,-1 0,0 1,0 0,0 0,0 1,-1-1,0 1,1 0,-10-3,-10-1,0 0,-1 2,-36-3,57 7,-58-6,0 3,1 3,-1 3,0 2,1 3,-99 24,125-21,1 1,0 2,0 2,1 0,1 3,1 0,1 3,0 0,2 2,0 1,2 1,-35 41,40-39,2 1,1 1,1 1,2 0,1 1,1 1,2 0,1 1,2 0,1 1,1 0,2 0,1 0,2 1,2-1,1 1,1-1,2 0,13 51,-12-67,1-1,1 0,0 0,1-1,1 0,1-1,0 1,1-2,22 24,-15-21,1 0,0-2,1 0,1-2,0 0,35 15,-2-8,1-1,0-3,1-3,1-2,89 6,27-7,254-19,173-61,-164-17,-367 68,-2-2,0-4,-1-3,75-43,-121 59,0-1,-2 0,0-2,0 0,-1-1,-1 0,-1-2,0 0,16-27,-22 30,-1-1,0-1,-1 1,-1-1,-1 0,-1 0,0-1,-1 1,0-1,-2 0,0 0,-3-28,2 42,0-1,-1 1,1 0,-1-1,0 1,0 0,0 0,-1-1,1 1,-1 0,0 0,0 0,-1 1,1-1,-1 1,0-1,0 1,0 0,0 0,-1 0,1 0,-1 1,1-1,-1 1,0 0,0 0,0 0,0 1,-1 0,1-1,0 1,-1 1,1-1,0 1,-1-1,1 1,-1 1,1-1,0 0,-1 1,-5 2,-17 4,1 2,0 0,0 2,1 1,-44 29,-110 89,177-128,-187 161,160-133,1 0,1 2,-44 69,69-99,1 0,-1 0,1 1,0-1,0 0,0 0,0 1,0-1,1 1,-1-1,1 1,-1-1,1 1,0-1,0 1,0-1,1 6,0-7,0 1,0-1,0 0,0 0,0 1,0-1,0 0,0 0,0 0,1 0,-1 0,0 0,1 0,-1-1,1 1,-1 0,1-1,-1 1,1-1,2 1,10 0,0 0,0 0,0-2,0 1,14-4,-26 4,142-26,162-49,-208 49,85-30,-153 45,-1-1,0-2,51-33,-76 45,0-1,-1 0,1 0,-1 0,0 0,1-1,-2 0,1 1,0-1,-1 0,0 0,1 0,-2-1,1 1,0-1,-1 1,0-1,0 1,0-1,-1 1,0-1,1 0,-2 1,1-1,0 0,-1 1,0-1,0 1,0-1,-1 1,0-1,-3-6,-7-12,-1 0,-1 1,-1 0,-30-32,25 30,-216-261,-252-329,484 608,0 0,0-1,1 1,0 0,0-1,0 0,1 0,-3-14,9 60,-1 41,1 21,10 1,3-1,39 124,81 188,34 34,-112-311,93 155,-100-211,-12-25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22.4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393 24,'-26'-1,"-46"-10,52 7,0 1,-1 0,1 2,-37 2,51-1,0 1,1 0,-1 1,1-1,0 1,-1 0,1 1,0-1,0 1,0 0,1 0,-1 1,1-1,-1 1,1 0,0 0,1 0,-1 1,1 0,0-1,-5 11,-1 6,0 1,2 0,0 0,2 1,0 0,2 0,-1 29,3-22,1 1,1-1,2 0,2 0,8 34,-2-31,1 0,1-1,2 0,1-1,2-1,1-1,1 0,1-1,1-2,2 0,1-1,48 36,22 7,2-5,158 75,26 17,-272-149,6 2,-1 2,1 0,-1 1,20 20,-32-28,0-1,0 0,0 1,0-1,0 1,-1 0,1-1,-1 1,0 0,1 0,-1 0,-1 0,1 0,0 0,-1 0,0 0,1 1,-1-1,0 0,-1 0,1 0,-1 0,1 0,-1 0,0 0,0 0,0 0,0 0,-1 0,1-1,-1 1,-2 3,-14 16,0-1,-1-1,-1-1,-40 29,-101 58,96-65,31-19,-10 7,0-2,-73 32,104-53,-1-1,0-1,0 0,0-1,0 0,0-1,-1-1,1 0,-1-1,1 0,-1-1,1-1,-26-7,34 7,-9-2,0 0,0-2,1 0,0 0,-25-16,22 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22.8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1,'4'0,"14"8,12 16,9 11,11 9,9 13,11 9,2 10,1 5,-3 5,-10-4,-10-15,-15-12,-12-10,-7-9,-5-6,-5-9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24.62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674 44,'-395'25,"384"-24,0 1,0 1,0 0,0 0,0 1,0 1,1 0,0 0,0 1,1 0,-1 0,1 1,-11 11,3 0,0 1,2 0,0 1,1 0,-12 25,23-40,0 1,0 0,1 0,-1 0,1 0,-1 10,3-14,-1 0,1-1,0 1,0 0,0-1,0 1,1-1,-1 1,0 0,1-1,-1 1,1-1,-1 1,1-1,0 1,0-1,-1 0,1 1,0-1,0 0,0 1,1-1,-1 0,0 0,0 0,1 0,-1 0,1-1,-1 1,0 0,3 0,6 2,0-1,0 0,1 0,-1-1,0-1,0 0,1 0,-1-1,0 0,0-1,0 0,11-4,19-7,58-28,-64 25,-1-2,0-2,58-46,73-89,-160 150,1-1,0 1,1 1,-1-1,1 1,0 0,0 0,9-4,-13 8,0-1,0 1,1-1,-1 1,0 0,0 0,1 0,-1 0,0 1,0-1,1 1,-1-1,0 1,0 0,0-1,0 1,0 0,0 1,0-1,0 0,0 0,-1 1,1-1,0 1,-1 0,1-1,-1 1,0 0,1 0,0 2,37 57,-3 1,50 119,-48-95,396 920,-310-673,86 377,-209-707,45 208,-39-168,-2 1,0 77,-5-117,0 0,-1 0,1 0,-1 0,1 0,-1 0,0-1,-1 1,1 0,-1 0,1-1,-1 1,0-1,-1 1,1-1,-1 0,1 0,-1 0,0 0,0 0,-3 2,-2-1,0-1,0 1,0-1,-1 0,1-1,-1 0,1 0,-14 0,0 1,0-2,0 0,-1-1,1-1,0-1,-34-8,41 6,0-1,0-1,0-1,1 0,-1 0,2-2,-1 1,1-2,1 0,-12-12,-9-12,2-1,2-2,2-1,1-1,1-1,3-1,-23-59,13 16,4-1,-33-170,44 159,4 0,5 0,5-126,5 175,3 1,2 0,1 0,3 0,1 1,3 1,1 0,43-78,-29 72,2 2,71-82,-77 101,3 2,0 0,1 2,2 1,38-22,-60 41,-1-1,1-1,-2 0,1 0,-1 0,0-1,0 0,-1-1,0 0,-1 0,0 0,-1-1,1 1,-2-2,1 1,-2 0,1-1,-1 0,-1 1,2-22,-2 48,0 1,1-1,1 1,0-1,1 0,9 17,-14-31,24 55,2-1,2-1,49 71,124 143,-198-264,0-1,0 0,1 1,-1-1,1 0,0-1,8 7,-12-10,1 0,-1 0,0 1,1-1,-1 0,1 0,-1 0,0 0,1 0,-1 0,0 0,1 0,-1 0,1 0,-1 0,0 0,1 0,-1 0,0-1,1 1,-1 0,0 0,1 0,-1 0,0-1,1 1,-1 0,0 0,0-1,1 1,-1 0,0-1,0 1,1-1,5-27,-2-185,-1 25,3 83,41-473,-46 570,0 1,1 0,0 0,0 0,1 0,6-13,-8 19,0 0,-1 0,1 0,0 0,0 0,0 0,-1 0,1 1,0-1,0 0,0 0,0 1,1-1,-1 1,0-1,0 1,0-1,0 1,2 0,-1 0,0 0,0 0,-1 1,1-1,0 1,-1-1,1 1,0 0,-1 0,1-1,-1 1,1 0,-1 1,0-1,1 0,-1 0,2 3,17 20,-2 2,0 0,23 46,-15-24,258 529,-144-276,-110-239,-6-11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26.16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42 1217,'-18'236,"2"-74,9 178,9-291,3 0,2-1,2 0,29 92,-33-126,1 0,1 0,1 0,0 0,11 14,-17-26,0 1,0 0,0 0,0-1,1 1,-1-1,0 0,1 0,0 0,0 0,-1 0,1-1,0 1,0-1,1 0,-1 1,0-1,0-1,0 1,1 0,-1-1,0 0,1 0,-1 0,0 0,1 0,-1-1,0 0,1 1,3-3,-3 1,0-1,0 0,-1 0,1 0,-1-1,0 1,0-1,0 1,0-1,-1 0,1 0,-1-1,0 1,-1 0,3-9,16-78,-17 72,14-118,-5-1,-9-189,-6 252,-4 0,-23-110,21 143,-3 0,-1 1,-3 1,-1 0,-40-67,13 48,41 55,0 1,1 0,-1 1,-1-1,1 1,0-1,-1 1,1 0,-1 0,1 0,-1 1,0-1,0 1,0 0,-4-1,7 2,0 0,0 0,0 0,0 0,0 1,0-1,0 0,0 0,0 1,0-1,0 0,1 1,-1-1,0 1,0-1,0 1,0-1,1 1,-1 0,0-1,1 1,-1 0,0 0,1 0,-1-1,1 1,-1 0,1 0,0 0,-1 0,1 0,0 0,0 0,-1 0,1 0,0 0,0 0,0 0,0 0,0 0,1 0,-1 0,0-1,1 3,0 3,0 1,1-1,0 0,0 1,5 8,6 6,1 0,1-1,1 0,0-1,2-1,0 0,1-2,1 0,0-1,1-1,0-1,1-1,1-1,0-1,0 0,1-2,0-1,1-1,0-1,-1-1,27 0,-46-4,-1 0,1 0,0-1,-1 1,1-1,-1 0,1 0,-1-1,1 1,-1-1,0 0,0 0,0-1,0 1,0-1,-1 0,1 0,-1 0,1 0,-1-1,0 1,-1-1,1 0,-1 0,1 0,2-6,3-10,-1 0,-1-1,0 1,3-33,-7 44,19-130,-6 0,-4-226,-11 343,-2 1,-1 0,0 0,-2 1,0-1,-1 1,-1 0,-1 0,-1 1,-19-31,19 36,-1 1,-1 0,0 1,-1 0,0 1,-1 0,0 1,0 0,-2 1,1 1,-1 0,0 1,0 0,-18-4,32 10,-1 1,1-1,0 1,-1 0,1-1,-1 1,1 0,-1 0,1 0,-1 0,1 0,-1 0,1 0,0 0,-1 1,1-1,-1 0,1 1,-1-1,1 1,0 0,0 0,-1-1,1 1,-2 1,2 0,0 1,-1-1,1 0,0 0,0 0,1 1,-1-1,0 1,1-1,0 0,-1 1,1-1,0 1,0 2,2 13,0-1,1 1,8 25,-9-35,162 479,-95-300,-12-25,168 438,-223-596,0 1,0-1,0 0,0 0,1 0,-1 0,1 0,5 5,-5-7,0 0,-1-1,1 1,0-1,0 0,-1 0,1 0,0 0,0-1,0 1,0-1,0 0,5 0,1 2,-1-1,0 1,0 0,0 1,-1 0,1 0,-1 0,12 8,-10-5,1-1,0-1,0 1,13 2,0-2,-1-3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28.13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0,'4'112,"4"0,34 168,86 205,-111-436,3-1,2 0,2-2,2-1,2-1,2-1,2-2,1-1,2-1,2-2,45 35,-60-54,1 0,0-2,2-1,-1-1,2 0,47 16,-57-25,1-1,0 0,0-1,0-1,0 0,0-1,1-1,-1-1,0-1,0 0,0-1,21-7,-14 2,0-1,-1-1,-1-1,0-1,0-1,-1-1,-1-1,34-31,-31 22,0-2,-2 0,0-1,-3-1,0 0,15-36,-14 22,-1-2,-3 0,-2-1,-2 0,-1-1,-3 0,-2 0,-2-1,-4-82,-7 72,-2 1,-2 0,-3 1,-2 1,-2 0,-3 2,-2 0,-3 2,-1 0,-3 2,-1 1,-41-43,66 82,5 5,-1-1,1 1,-1 0,0 1,0-1,0 0,0 1,0 0,0-1,-1 1,-5-2,9 4,-1 0,1 0,0 0,0 0,-1 0,1 0,0 1,-1-1,1 0,0 0,0 0,-1 0,1 0,0 1,0-1,0 0,-1 0,1 0,0 1,0-1,0 0,0 0,-1 1,1-1,0 0,0 1,0-1,0 0,0 0,0 1,0-1,0 0,0 1,0-1,0 0,0 0,0 1,0-1,0 0,0 1,0-1,0 0,0 1,1-1,2 17,11 19,2 0,19 34,8 15,-2 6,-3-3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29.0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1,'5'0,"1"1,-1 0,1 1,-1-1,0 1,0 0,1 0,-1 1,-1-1,1 1,0 0,-1 1,1-1,-1 1,4 4,10 11,30 41,-38-46,54 73,-3 4,-5 2,-4 2,-4 2,48 140,-81-208,-8-22,-8-19,-44-136,28 99,2 0,2-1,2 0,-4-60,15 103,0-1,0 0,1 1,0-1,0 1,0-1,1 1,1-1,-1 1,1 0,0 0,8-11,-8 13,0 1,1 0,-1 0,1 1,0-1,0 1,1-1,-1 1,1 1,-1-1,1 1,0 0,0 0,0 0,0 0,0 1,0 0,11-1,-6 2,0 0,0 0,0 1,0 0,0 1,0 0,0 0,-1 1,1 0,15 9,-10-4,-1 1,-1 0,1 1,-2 0,24 24,-10-2,-1 1,-1 0,-2 2,26 53,13 49,-5 2,48 185,-93-281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29.4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1,'0'4,"4"5,6 7,0 7,8 9,5 7,-2 5,-1 3,6 7,-3-2,0-6,-5-11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30.3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1684,'-6'-16,"6"15,0 1,-1-1,1 1,0-1,-1 0,1 1,0-1,-1 0,1 1,0-1,0 0,0 1,0-1,0 0,0 1,0-1,0 0,0 1,0-1,0 0,0 0,0 1,1-1,-1 0,0 1,0-1,1 1,-1-1,1 0,-1 1,0-1,1 1,-1-1,1 1,-1-1,1 1,-1-1,1 1,1-1,9-7,1 1,0 1,1-1,-1 2,1 0,1 0,-1 1,24-3,6-4,138-39,552-178,-643 193,-2-5,-1-3,-3-4,-1-4,142-115,-192 136,-1 0,-1-3,-1 0,-3-2,0-1,30-55,-48 73,-1 0,-1 0,-1-1,0 0,-1 0,-1 0,2-25,-5 30,-1 0,-1 0,0 0,-1 0,0 0,-1 0,-1 1,0-1,-1 1,0 0,-9-15,4 11,-1 0,-1 1,-1 1,0 0,-1 0,-1 1,0 1,0 1,-1 0,-1 1,-23-12,1 4,-2 2,0 1,-1 2,-47-9,82 21,0 0,-1 1,1 0,-1 0,0 1,1 0,-1 0,-14 3,18-2,1 1,0-1,-1 1,1-1,0 1,0 0,-1 0,2 0,-1 1,0-1,0 1,1 0,-1-1,1 1,0 0,0 0,0 1,0-1,1 0,-2 5,-7 18,2 1,1-1,1 1,-3 40,2 114,10-108,3 0,3-1,4-1,3 1,2-2,37 88,205 392,-46-112,-185-376,-18-42,-1 2,-1-1,0 1,-2 0,-1 1,5 31,-10-37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30.7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0 537,'9'-7,"0"1,1 0,0 0,0 1,0 0,0 1,15-4,10-6,94-49,-74 35,1 2,76-24,-48 26,-1-4,-2-4,-1-2,79-49,-10-2,-104 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29.5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384 1831,'827'-513,"-795"492,24-15,-1-2,94-87,-136 113,-1-1,-1 0,0 0,-1-1,0-1,-1 0,-1 0,0 0,-1-1,-1-1,0 1,-2-1,0 0,0 0,-2 0,2-24,-5 29,0-1,0 1,-1 0,-1 0,0 0,0 0,-1 0,-1 0,0 1,-1 0,0 0,0 0,-1 1,-1 0,1 1,-2-1,1 1,-1 1,-1 0,0 0,0 1,0 0,-1 0,-13-5,-4-1,-1 2,0 1,0 1,-1 1,0 2,0 1,-1 1,-55 1,36 6,1 1,0 3,0 2,1 2,0 3,1 1,0 2,-54 30,35-12,1 3,2 3,1 3,-96 90,120-98,-61 79,84-95,0 1,2 1,0 1,2 0,-16 43,25-61,1 1,0-1,0 1,0-1,0 1,1-1,0 1,0 0,0-1,1 1,0 0,0-1,0 1,1-1,0 0,0 1,0-1,5 8,-2-7,0 1,1-1,0 0,0 0,0 0,1-1,0 0,0 0,0-1,0 0,1 0,8 2,16 6,1-2,0-2,1-1,0-1,42 1,179-5,-230-3,1054-86,-1050 84,157-18,0-8,219-63,-399 90,1 1,0-2,0 1,-1-1,0 0,1 0,-1-1,0 1,0-1,-1-1,1 1,-1-1,0 0,-1 0,1-1,-1 1,0-1,0 0,0 0,-1-1,0 1,-1-1,4-11,13-57,-3-1,5-79,1-2,-21 153,-1 0,1 0,0 0,0 0,0 0,1 1,-1-1,1 0,0 1,0-1,0 1,1 0,4-6,-6 8,1 0,0 0,0 0,0 0,0 1,0-1,0 0,1 1,-1 0,0-1,0 1,0 0,0 0,1 0,-1 1,0-1,0 0,0 1,0 0,0-1,0 1,0 0,0 0,0 0,0 0,3 3,25 14,-1 3,0 0,-1 2,-2 1,0 1,-2 1,25 34,-17-16,-2 2,-1 1,42 98,-67-135,1 1,0 0,-1 0,0 1,0-1,-1 1,-1 0,0 0,-1 0,0 16,-1-27,0 1,-1-1,1 1,0-1,-1 1,0-1,1 1,-1-1,0 0,1 1,-1-1,0 0,0 0,0 0,0 0,0 1,-1-1,1-1,0 1,0 0,-1 0,1 0,0-1,-1 1,1-1,-1 1,1-1,-1 1,1-1,-1 0,1 0,-1 0,1 0,-1 0,1 0,-1 0,1 0,-1-1,1 1,-1 0,-2-2,-5-1,-1 0,1 0,0-1,-1 0,-10-7,-6-7,1-1,0-1,1-1,1-1,2-1,-36-48,34 38,2 0,1-2,2 0,1-1,-13-43,26 67,1 0,0 0,0 0,1 0,1-1,0 1,1-1,3-24,-1 28,0 0,0 0,1 0,1 1,-1 0,2-1,-1 1,1 1,0-1,0 1,1 0,0 0,7-6,6-3,1 0,0 2,1 0,1 2,0 0,0 1,1 2,1 0,-1 1,1 2,35-6,-8 5,1 2,0 2,0 2,75 9,-95-4,-1 1,1 2,-1 0,-1 2,0 2,0 1,-1 1,0 1,31 22,-39-22,-2 1,0 1,-1 1,0 1,-1 0,-1 1,-1 1,-1 1,-1 0,-1 0,0 1,10 31,-9-17,-2 1,11 69,-27-198,4 0,13-117,18-58,-22 227,1 1,2 0,1 0,29-59,-40 95,1-1,0 1,0 0,0 0,0 0,0 0,1 0,-1 0,1 1,0-1,0 1,0 0,0 0,0 0,1 0,-1 0,1 1,-1-1,1 1,-1 0,1 0,0 0,-1 1,1 0,0-1,0 1,-1 0,1 1,0-1,0 1,-1-1,1 1,0 0,-1 1,4 0,14 7,-1 1,0 1,-1 0,32 25,-31-21,69 50,-2 4,-4 4,-3 3,-3 4,-4 3,115 170,-179-239,0 0,-1 0,0 1,-1 0,-1 0,0 1,-1 0,-1 0,0 0,-1 0,-1 1,-1-1,0 19,-4-12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31.83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215 832,'-1'23,"-2"1,-5 24,5-32,0-1,1 0,0 1,1-1,1 1,4 30,-4-44,1 1,0-1,0 1,0-1,1 0,-1 0,0 0,1 0,0 0,-1 0,1 0,0 0,0 0,0-1,0 1,0-1,0 0,0 1,1-1,-1 0,0 0,1 0,-1-1,1 1,-1-1,1 1,-1-1,1 0,-1 0,4 0,10 0,0-1,0-1,26-6,-30 6,59-14,0-2,-2-4,84-37,-112 40,0-2,-2-1,-1-3,0 0,-2-3,46-44,-68 56,0 0,-1-1,-1 0,-1 0,0-2,-2 1,0-1,0-1,-2 1,-1-1,0-1,-2 1,4-31,-6 27,-1 0,-1 0,-2 0,0 0,-1 0,-2 0,0 0,-2 1,0 0,-1 1,-17-31,19 41,-1 1,0 0,0 0,-1 1,-1 0,0 1,0 0,-1 0,0 1,-1 0,0 0,0 1,0 1,-1 0,0 1,0 0,0 1,-1 0,0 1,1 0,-22-1,-3 2,0 2,0 1,0 3,0 0,1 3,-49 14,-14 3,41-10,1 1,-98 42,120-43,-66 18,64-22,20-2,27-2,15 9,21 38,59 88,-29-37,-26-42,-27-35,-1 0,-1 2,-1 1,24 49,-43-76,1 0,-1 1,0-1,-1 1,1-1,-1 1,1-1,-1 1,0-1,0 1,0-1,-1 1,0 3,-6 14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32.56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0 684,'40'2,"-1"1,0 2,0 2,49 14,146 61,-230-81,87 36,-2 4,-1 4,-2 3,90 69,-172-114,0-1,-1 0,0 1,0 0,0 0,0 0,0 0,0 0,-1 1,0-1,0 1,0-1,0 1,0 0,-1 0,1 0,-1 0,0 0,0 0,0 6,-2-6,0-1,0 1,0 0,0 0,0-1,-1 1,0 0,0-1,0 0,0 1,-1-1,1 0,-1 0,1 0,-1-1,0 1,0-1,-1 1,1-1,0 0,-7 3,-6 1,0 0,0 0,0-2,0 0,-1-1,0 0,1-2,-1 0,0 0,-30-5,37 3,0-2,1 1,0-1,0-1,0 0,0 0,0-1,1 0,0 0,0-1,0 0,1 0,0-1,0 0,0 0,1-1,-8-12,1 1,1-1,1 0,1 0,0-1,2 0,-9-33,5-4,3-1,2-1,2 1,3-1,10-93,0 81,4 1,2 0,4 0,32-81,-42 131,1 1,13-23,-6 20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33.83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1 478,'3'-3,"1"0,0 1,0 0,1 0,-1 0,0 1,1-1,-1 1,0 0,1 0,0 1,-1-1,1 1,7 0,67 8,-78-8,30 7,0 1,0 1,-1 2,0 1,-1 1,0 2,-1 1,-1 1,0 1,-2 1,0 2,-1 0,-1 2,-1 0,-1 2,-2 0,0 1,-2 1,0 1,-2 1,21 55,-28-59,-1 0,-1 1,-1 0,-1 0,-1 0,-2 0,0 1,-4 28,3-54,0-1,0 0,0 1,0-1,0 0,0 1,0-1,-1 0,1 1,0-1,0 0,0 1,0-1,0 0,-1 1,1-1,0 0,0 1,-1-1,1 0,0 0,0 1,-1-1,1 0,0 0,-1 0,1 1,0-1,-1 0,1 0,0 0,-1 0,1 0,0 0,-1 0,-13-8,-9-21,-3-15,2 0,2-2,2 0,-16-57,12 21,-21-140,43 204,-13-113,14 116,1 0,1-1,0 1,1 0,0-1,7-19,-6 30,-1 0,1 0,0 0,1 0,-1 1,1-1,0 1,0 0,0 0,1 0,-1 1,1 0,0-1,0 2,0-1,0 0,1 1,-1 0,1 1,-1-1,1 1,10-1,5-1,1 1,-1 1,1 1,40 5,-30 0,0 1,-1 2,1 2,-2 0,1 2,-2 2,1 0,-2 2,0 1,-1 2,-1 0,32 31,-48-38,0 1,-1 1,0-1,-1 1,-1 1,0-1,0 1,-2 0,0 1,-1 0,0-1,-1 1,-1 0,-1 1,0-1,-1 0,-1 0,0 0,-1 0,-6 20,8-35,0-1,0 1,0 0,0 0,0 0,0-1,0 1,0 0,-1 0,1-1,0 1,-1 0,1 0,0-1,-1 1,1 0,-1-1,1 1,-1-1,0 1,1 0,-1-1,1 0,-1 1,0-1,1 1,-1-1,0 0,0 1,0-1,0 0,-1-1,1 0,0 1,0-1,0 0,0 0,0 1,0-1,0 0,0 0,0 0,1 0,-1 0,0 0,-1-3,-22-52,-5-59,5 0,-14-170,36 272,0-5,1-1,0 1,2 0,2-22,-3 37,1-1,-1 1,1-1,0 1,0 0,0 0,0-1,1 1,-1 0,1 0,0 0,0 0,0 1,0-1,0 1,1-1,-1 1,1-1,0 1,0 0,0 1,0-1,0 0,0 1,0-1,0 1,0 0,7-1,12 0,0 1,0 1,-1 0,1 2,0 1,-1 0,38 12,-12 1,0 2,54 29,-38-12,-2 3,-2 2,-2 2,-1 3,-3 3,62 69,-39-27,-3 4,119 203,-151-223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35.0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10,'0'0,"0"0,0-1,0 1,0-1,0 1,0 0,0-1,1 1,-1-1,0 1,0 0,0-1,0 1,1 0,-1-1,0 1,0 0,1-1,-1 1,0 0,1-1,-1 1,0 0,1 0,-1-1,0 1,1 0,-1 0,0 0,1 0,-1-1,1 1,-1 0,0 0,1 0,-1 0,1 0,-1 0,1 0,-1 0,0 0,1 0,-1 0,1 1,-1-1,0 0,1 0,-1 0,0 0,1 1,-1-1,1 0,-1 1,23 13,-3 3,-1 0,0 2,-2 0,19 27,57 95,-60-88,163 268,174 257,-359-562,21 28,1-1,41 40,-65-73,1-1,0 0,0-1,1 0,0 0,1-1,-1-1,1 0,1 0,-1-1,1-1,0 0,24 4,-29-8,0 0,0-1,0 0,0 0,0 0,0-1,0 0,-1-1,1 0,-1 0,0-1,0 1,0-1,0-1,0 0,-1 0,0 0,0 0,-1-1,1 0,-1 0,7-13,2-3,-1 0,-2-1,0-1,-1 1,12-48,-3-6,-3-1,-4-1,-3 0,-1-90,-9 114,-2 0,-3 0,-2 1,-3-1,-2 2,-36-95,48 146,-17-38,17 38,1 1,-1 0,1-1,-1 1,1 0,-1 0,0 0,0-1,0 1,1 0,-1 0,0 0,0 0,0 1,0-1,-1 0,1 0,0 1,0-1,0 0,-1 1,1-1,0 1,-2-1,2 3,1-1,0 0,-1 1,1-1,0 1,0-1,0 0,0 1,0-1,0 1,0-1,0 0,1 1,-1-1,1 1,-1-1,1 0,-1 1,1-1,0 0,1 2,10 18,0 0,2-1,1-1,0 0,32 30,101 75,-122-104,21 17,3-1,75 40,-122-75,-1 1,1-1,-1 0,1 0,0 0,0 0,-1 0,1-1,0 1,0-1,0 0,-1 1,1-1,0-1,3 1,-5-1,0 0,0 0,0 0,0 0,0 1,0-1,0-1,0 1,-1 0,1 0,0 0,-1 0,1 0,-1-1,0 1,1 0,-1 0,0-1,0 1,1 0,-1 0,0-1,0 1,0 0,-1-1,1 1,0 0,0 0,-1-1,1 1,-1 0,1 0,-2-3,-14-45,-2 0,-2 1,-2 0,-35-54,145 240,295 504,-283-439,119 350,-183-437,-5 1,-5 1,-6 1,10 218,-29-310,-2 0,0-1,-2 1,-1-1,-14 51,16-70,-1 1,0-1,0 0,-1 0,0-1,0 1,0-1,-1 1,0-2,0 1,-1 0,1-1,-1 0,0 0,-1-1,1 0,-1 0,0 0,0-1,0 0,0 0,-1-1,1 0,-14 2,2-3,0 0,-1-2,1 0,0-1,-1-1,1 0,1-2,-24-8,-141-65,131 52,0-3,2-2,2-3,1-1,-67-65,85 71,1-2,1-1,2-1,1-1,2-1,1-1,2 0,-24-67,38 89,0-1,2 1,0-1,-2-20,5 31,0 0,0 0,0 0,0-1,1 1,0 0,0 0,0 0,0 0,1 0,-1 1,1-1,0 0,0 1,1-1,-1 1,1 0,-1-1,1 1,4-3,19-11,0 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35.5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1 452,'13'-1,"-1"0,1-2,-1 1,1-2,14-5,34-8,169-37,-2-9,271-116,-455 159,0-1,59-40,-77 44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36.0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1 258,'147'-6,"0"-7,-1-6,219-58,-231 41,139-58,-240 81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39.51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338 172,'26'-24,"29"-31,-51 51,-1 1,0-1,-1 0,1 0,-1 0,1-1,-1 1,-1 0,1-1,-1 0,1 1,0-8,-2 11,0 0,0 0,0 0,0-1,0 1,0 0,0 0,0 0,0 0,-1 0,1 0,0 0,-1 0,1 0,-1 0,1 0,-1 0,0 0,1 0,-1 0,0 0,0 0,0 1,1-1,-1 0,0 1,-1-2,-1 1,1 1,0-1,-1 1,1 0,0-1,-1 1,1 0,-1 0,1 1,0-1,-1 0,-2 2,-4 1,-1 0,1 0,0 1,0 1,-9 5,-13 12,2 1,1 2,0 1,2 0,1 2,2 1,0 1,2 1,-20 40,26-44,9-18,0 0,0 1,1 0,0 0,1 1,0-1,1 1,0 0,-3 20,7-29,-1-1,0 1,1-1,-1 0,0 1,1-1,0 1,-1-1,1 0,0 0,0 1,-1-1,1 0,0 0,0 0,0 0,1 0,-1 0,0 0,0 0,0-1,1 1,-1 0,0-1,1 1,-1-1,1 1,-1-1,0 0,1 0,1 1,53 0,-43-2,343-31,-349 32,6 0,1-1,-1-1,1 0,14-4,-26 6,0-1,-1 1,1 0,-1-1,1 1,-1-1,1 1,-1-1,0 0,1 0,-1 0,0 0,0 0,1 0,-1 0,0 0,0 0,0 0,0-1,0 1,-1 0,1-1,0 1,-1-1,1 1,0-1,-1 1,0-1,1 1,-1-1,0 1,0-1,0 0,0 1,0-1,0 1,-1-1,1 1,0-1,-1 1,1-1,-1 1,0-1,1 1,-3-3,-12-23,10 19,0 0,1 0,-1 0,1-1,1 1,0-1,0 0,1 0,0 0,0-1,0-9,2 18,0 0,0 1,0-1,0 0,0 1,0-1,0 0,0 0,0 1,1-1,-1 0,0 0,0 1,1-1,-1 0,0 1,1-1,-1 1,1-1,-1 0,1 1,-1-1,1 1,-1-1,1 1,-1-1,1 1,0 0,-1-1,1 1,0 0,-1-1,1 1,1 0,0 0,0 0,0 1,0 0,0-1,0 1,0 0,0 0,0 0,0 0,0 0,-1 1,3 1,43 46,37 62,84 148,-131-194,-22-40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39.9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1,'1'28,"1"0,2 0,1-1,8 29,42 110,-20-67,186 625,-167-571,-53-150,0-1,0 1,0-1,0 1,0-1,1 0,-1 0,1 1,-1-1,1 0,3 2,6 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40.4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1,'1'10,"0"0,1-1,0 1,0 0,1-1,0 1,9 16,2 10,149 377,-30-80,-103-255,80 143,-101-205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40.8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0,'5'5,"0"4,5 2,0 7,6 9,5 3,8 14,10 12,4 9,6 5,0 0,-1-4,-5-6,-8-3,-12-12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30.2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1474,'1'-19,"1"0,1 1,1-1,1 1,8-22,3-15,-14 51,134-541,-101 374,16-214,-49 371,-1 0,-1 0,0 0,-1 0,-1 0,-3-15,4 26,-1-1,1 0,-1 1,1-1,-1 1,0-1,-1 1,1 0,0 0,-1 0,0 0,1 0,-1 1,-1-1,1 1,0 0,0 0,-1 0,1 0,-1 1,0-1,1 1,-1 0,0 0,-7-1,0 1,0 0,0 1,0 0,0 1,0 1,0-1,0 2,0-1,1 1,-1 1,1 0,-12 7,16-9,1 1,0 0,0 0,0 1,0-1,0 1,1 0,-1 1,1-1,0 1,1 0,-1 0,1 0,0 0,0 1,0-1,1 1,0-1,0 1,1 0,-1 0,1 0,0 12,1-11,2 0,-1 0,1 0,0-1,0 1,1 0,-1-1,2 0,-1 1,6 6,50 63,-38-52,219 235,-39-45,-155-160,-2 2,38 66,-79-117,4 5,-1 1,-1 0,8 20,-12-30,-1 1,1-1,0 1,-1-1,0 1,1-1,-1 1,0-1,0 1,0-1,0 1,0 0,0-1,0 1,0-1,-1 1,1-1,0 1,-1-1,0 1,1-1,-1 1,0-1,0 0,0 1,0-1,0 0,0 0,0 0,0 0,0 0,0 0,-1 0,1 0,0 0,-1 0,-2 0,-12 4,1 1,0 0,0 0,0 2,1 0,0 0,-18 15,2 5,-29 33,32-32,-23 24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41.14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41.7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0 622,'1'5,"-1"0,1-1,0 1,1-1,-1 1,1-1,0 0,0 1,0-1,0 0,1 0,3 3,41 47,-32-38,183 198,-196-211,0-1,0 1,0-1,1 0,-1 0,0 0,1 0,0 0,-1 0,1 0,0-1,0 0,3 2,-5-3,-1 0,1 0,-1 0,1 0,-1-1,0 1,1 0,-1 0,1 0,-1 0,1-1,-1 1,0 0,1 0,-1-1,1 1,-1 0,0-1,1 1,-1 0,0-1,0 1,1 0,-1-1,0 1,0-1,0 1,1 0,-1-1,0 1,0-1,0-31,-37-176,-8-57,36 156,9-205,-1 311,2 1,-1-1,0 1,0 0,1-1,-1 1,1 0,0-1,0 1,0 0,0 0,0 0,0 0,0 0,1 0,-1 0,1 0,0 0,-1 1,1-1,0 0,0 1,0 0,0-1,0 1,0 0,1 0,-1 0,0 1,0-1,1 0,-1 1,0 0,1-1,-1 1,1 0,-1 0,0 0,1 1,-1-1,1 0,3 3,12 1,0 1,-1 1,0 1,24 13,-32-15,71 37,-3 4,-1 4,-3 2,94 88,-71-46,-4 3,104 144,-158-190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42.3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1,'-1'0,"0"0,0 0,1 0,-1 1,0-1,1 0,-1 1,0-1,1 0,-1 1,0-1,1 1,-1-1,1 1,-1-1,1 1,-1 0,1-1,-1 1,1-1,0 1,-1 0,1 0,0-1,0 1,-1 0,1-1,0 1,0 0,0 0,0-1,0 1,0 1,1 28,7 11,1-1,1-1,3 0,18 40,81 145,-28-70,8-5,6-3,204 232,-294-369,8 9,1 0,1-1,32 24,-44-38,-1 1,0-1,1 0,0 0,0-1,-1 0,1 0,1 0,-1-1,0 0,0 0,0-1,1 1,-1-1,0-1,1 1,-1-1,0 0,7-2,-5 0,0 0,0 0,0 0,-1-1,1 0,-1-1,0 1,7-7,-3-1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42.7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322 1,'-4'0,"-13"4,-18 1,-5 9,-2 5,-5 0,2-3,7-1,11 2,10 2,8-3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44.13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2090,'28'-2,"1"-2,-1-2,1 0,-1-2,-1-1,35-16,18-5,336-119,-283 95,134-77,-249 121,-1 0,0-1,0-1,-1 0,-1-2,0 1,16-20,-27 28,-1 0,1 0,-1 0,0-1,-1 1,1-1,-1 0,0 1,0-1,-1 0,0 0,0 0,0 0,-1-1,0 1,0 0,-1 0,1 0,-1 0,0 0,-1 0,0 0,0 0,0 1,0-1,-1 1,-6-10,-7-8,-1 2,0 0,-2 0,0 2,-1 1,-1 0,-1 2,0 0,-1 1,-1 1,0 2,-1 0,0 2,-1 1,0 0,0 2,-1 1,-47-4,66 10,-1 0,1 0,0 1,-1 0,1 0,0 1,0 0,0 0,0 1,0 0,1 0,-1 1,-9 7,6-3,1 0,0 1,1 0,0 1,0 0,1 0,-12 20,-1 11,1 1,2 1,-21 79,35-108,-2 4,1-2,0 0,1 0,1 0,-2 26,5-38,0 1,0-1,0 1,1-1,0 0,0 1,0-1,0 0,1 1,0-1,0 0,0 0,0-1,0 1,1 0,0-1,0 1,0-1,0 0,0 0,1 0,3 2,10 5,0-1,1 0,0-2,0 0,1-1,0 0,24 2,143 13,-176-20,136 7,0-7,0-6,253-41,-288 25,0-6,-2-5,-2-4,-1-5,137-74,-198 90,-1-1,-1-3,-2-1,-1-2,44-46,-66 58,0-1,-2 0,0-1,-1-1,-1 0,-2-1,0 0,-2-1,0 0,-2-1,9-43,-14 42,0 0,-2 0,0 0,-2 0,-1 1,-2-1,-11-48,4 40,-1 1,-1 0,-2 1,-1 1,-28-41,12 28,-2 2,-1 1,-3 2,-1 1,-2 2,-2 2,-78-50,105 75,0 1,0 0,-1 1,0 1,-1 0,-21-4,35 10,0 0,0 0,-1 1,1 0,-1-1,1 2,0-1,-1 0,1 1,0 0,-1 0,1 0,0 1,0-1,0 1,0 0,0 0,0 0,1 1,-1-1,1 1,-1 0,1 0,0 0,0 1,1-1,-1 0,1 1,-1 0,1 0,-2 5,-5 11,1 1,1 1,1-1,1 1,1 0,0 0,2 0,1 1,1-1,0 1,2-1,0 0,2 0,1 0,0 0,1-1,2 0,10 23,2-3,2-1,2-1,2-1,1-1,1-2,2 0,67 57,254 174,-87-74,-260-188,8 4,-2 1,1 0,-1 1,15 19,-23-26,0-1,0 1,0 0,-1 0,0 1,1-1,-1 0,0 0,-1 1,1-1,0 0,-1 1,0-1,0 1,0-1,0 0,-1 1,1-1,-1 1,0-1,0 0,0 0,0 0,-3 5,-13 22,-2 0,-45 52,47-63,1 0,1 1,1 0,0 2,2-1,0 2,-13 37,24-57,0 1,0-1,0 0,0 1,1-1,-1 1,1-1,0 1,0-1,0 1,1 0,-1-1,1 0,0 1,0-1,0 1,0-1,1 0,-1 0,1 0,0 0,3 5,-1-4,0-1,1-1,-1 1,0 0,1-1,0 0,-1 0,1 0,0-1,0 0,0 0,0 0,0 0,0-1,7 0,271-2,-108-3,-161 6,0-1,-1-1,1-1,-1 0,0 0,1-1,15-7,-9 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44.8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0 388,'1'5,"0"0,0 0,1-1,0 1,-1 0,2-1,-1 1,0-1,1 0,0 0,0 0,6 6,2 4,56 72,94 92,92 65,-148-145,16 19,179 158,-296-271,4 2,0 0,0 0,0-1,0 0,10 4,-17-9,0 1,0-1,0 1,1-1,-1 0,0 0,0 0,1 1,-1-1,0 0,0 0,1-1,-1 1,0 0,0 0,0-1,1 1,-1 0,0-1,0 1,0-1,0 0,0 1,0-1,0 0,0 0,0 1,0-1,0 0,0 0,0 0,-1 0,1 0,0 0,-1 0,1-1,-1 1,1 0,-1 0,0 0,1-1,-1 1,0 0,0 0,0-1,0 0,5-44,-2 0,-2 0,-6-59,1 5,-26-964,28 996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46.4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1074 1277,'-120'2,"-212"31,255-19,1 4,0 2,-126 54,171-61,-48 30,72-39,1 1,-1-1,1 1,0 1,0-1,0 1,1 0,0 0,0 0,1 1,0 0,-7 13,11-19,-1 1,1 0,0 0,-1 0,1-1,0 1,0 0,0 0,0 0,0 0,1-1,-1 1,1 0,-1 0,1-1,-1 1,1 0,0-1,0 1,0 0,0-1,0 1,0-1,0 0,1 1,-1-1,0 0,1 0,-1 0,3 1,5 4,0-1,0-1,1 1,13 3,-8-3,736 220,-740-222,-1 0,1-1,0 0,1 0,-1-1,12 0,-20-1,-1 0,0 0,0-1,1 1,-1-1,0 1,0-1,0 0,0 0,0 0,0 0,0 0,0-1,0 1,0 0,0-1,-1 0,1 1,-1-1,1 0,-1 0,0 0,1 0,-1 0,0 0,0 0,-1 0,1 0,0 0,0-4,2-24,-1 0,-1-1,-1 1,-2-1,-2 1,-8-41,9 52,-1-1,-1 1,0 0,-2 1,0-1,-1 1,-20-33,17 40,9 15,12 22,6-3,2 0,0-2,1 0,1-1,1-1,0 0,31 18,12 3,102 48,-161-85,7 3,0-1,0 0,0 0,19 3,-28-7,0-1,0 1,0-1,1 0,-1 0,0 0,0 0,0-1,0 1,0-1,0 0,-1 0,1 0,0 0,0 0,0-1,-1 1,1-1,-1 0,1 0,-1 0,0 0,0 0,0 0,2-3,6-13,0-1,-2 0,0 0,-1-1,-1 0,-1 0,4-33,-1 10,-4 24,62-357,-61 325,-2-1,-3 0,-1 1,-3-1,-15-70,5 62,-3 1,-3 1,-3 1,-1 1,-33-53,31 66,-1 2,-2 1,-1 1,-3 2,0 1,-67-54,99 89,-1 0,1-1,-1 1,1 0,-1 0,0 0,1 0,-1 0,0 0,0 1,0-1,1 1,-1-1,0 1,0 0,-4-1,5 2,0-1,1 0,-1 1,0-1,0 1,1-1,-1 1,0-1,1 1,-1 0,1-1,-1 1,1 0,-1-1,1 1,-1 0,1 0,0 0,-1-1,1 1,0 0,0 0,-1 0,1 0,0 1,0 8,0 1,0 0,1-1,4 20,13 54,4-2,4 0,3-2,3-1,4-1,67 105,-36-82,4-3,4-3,173 167,-227-241,1-1,1-2,0 0,2-1,45 23,-70-39,1-1,1 1,-1-1,0 0,0 1,0-1,0 0,0 0,0 0,0 0,0 0,0 0,0 0,0 0,0 0,1-1,-1 1,0 0,0-1,0 1,0-1,0 1,-1-1,1 1,0-1,0 0,0 0,0 1,-1-1,1 0,0 0,-1 0,1 0,0 1,-1-1,1 0,-1 0,0 0,1 0,-1-1,0 1,1 0,-1 0,0 0,0 0,0 0,0-1,1-10,0 0,0-1,-3-16,2 19,-30-292,6 92,6-86,-28-234,41 508,5 22,0 0,0 0,0 0,0 0,0 0,0 0,0 0,0 0,0 0,0 0,-1 0,1 0,0 0,0 0,0 0,0 0,0 0,0 0,0 0,0 0,0 0,0 0,0 0,0 0,0 0,-1 0,1 0,0 0,0 0,0 0,0 0,0 0,0 0,0 0,0 0,0 0,0 0,0 0,0 0,0 0,0 0,0 0,0 0,0 0,0-1,-1 1,5 37,7 5,2-1,1-1,3 0,1-1,2 0,31 45,166 203,-211-280,34 40,-20-26,-1 1,-1 1,-1 1,22 43,-36-60,0-1,0 1,-1 0,0 0,0 0,-1 0,0 1,0-1,-1 0,0 0,0 1,-1-1,1 0,-2 0,1 0,-1 0,0 0,0 0,-1 0,0 0,0-1,-1 1,-7 8,-5 6,-2-2,0 0,-1-1,-34 24,26-21,-46 47,44-39,15-17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47.7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2264,'-24'6,"-9"2,32-8,0 0,0 0,1 0,-1 0,0 0,1 0,-1 0,0 0,0-1,1 1,-1 0,0 0,1-1,-1 1,1-1,-1 1,0-1,1 1,-1 0,1-1,-1 0,1 1,-1-1,1 1,0-1,-1 0,1 1,0-1,-1 0,1 1,0-1,0 0,0 1,0-1,-1 0,1 0,0 0,1-8,-1 1,1 0,0 0,1-1,0 1,4-12,0-1,63-204,30-111,-55 145,24-234,-60 341,-4-1,-3 0,-4-1,-4 2,-23-114,23 170,-1 0,-1 0,-1 1,-1 0,-2 1,-27-42,33 57,-2 0,1 0,-1 1,-1 0,0 1,0 0,-1 1,0 0,0 0,-1 1,0 1,0 0,-1 0,0 2,0-1,-16-2,25 6,0 0,1 1,-1-1,0 1,0 0,0 0,1 1,-1-1,0 1,0 0,1-1,-1 2,0-1,1 0,-6 4,7-3,0-1,0 1,0 0,0 0,0 0,1 1,-1-1,1 0,-1 1,1-1,0 1,0-1,0 1,0-1,0 1,1 0,-1 0,1-1,0 1,0 0,0 0,0 2,2 9,0-1,0 0,1 0,1-1,0 1,1-1,0 1,14 21,66 89,-77-112,40 48,3-3,2-2,2-2,95 69,268 151,-143-100,-257-160,105 77,-113-81,-1 1,1 0,-1 0,-1 1,0 0,-1 1,0 0,12 23,-17-28,-1 1,1-1,-1 0,0 1,-1 0,1-1,-1 1,-1-1,1 1,-1-1,0 1,-1-1,1 1,-1-1,-3 6,-6 12,0-1,-22 32,30-49,-53 77,-100 115,-85 63,-79 36,289-271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48.57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1041 133,'-63'1,"-1"3,2 3,-1 2,1 3,0 3,2 3,-69 28,96-32,0 1,1 2,1 1,1 2,1 1,0 1,2 1,0 1,2 2,0 0,2 2,1 1,-34 60,46-68,1 0,0 1,-8 36,14-47,1 0,1 1,0-1,0 0,1 0,0 1,1-1,0 0,4 16,-4-24,1 0,-1 0,0 0,1-1,-1 1,1 0,0-1,0 1,0-1,0 0,1 0,-1 0,0 0,1 0,0 0,-1-1,1 1,0-1,0 0,0 0,0 0,0 0,0 0,4 0,8 1,-1-1,1-1,0 0,15-2,80-14,-1-4,205-67,-211 53,-1-5,-1-5,167-99,-242 127,-1-2,0 0,-2-2,37-39,-51 49,-2 1,1-2,-1 1,-1-1,0 0,-1-1,0 1,0-1,-1 0,-1 0,0-1,-1 1,0-1,0-13,-10-60,5 70,1-1,1 1,0 0,1-1,3-22,-3 39,0-1,0 1,0-1,0 1,0-1,0 1,0 0,0-1,1 1,-1-1,0 1,0-1,1 1,-1 0,0-1,0 1,1 0,-1-1,0 1,1 0,-1-1,1 1,-1 0,0-1,1 1,-1 0,1 0,-1 0,1 0,-1-1,0 1,1 0,0 0,16 8,11 22,-8 3,-1 1,-3 1,24 67,-11-25,116 239,-90-202,-38-75,-5-9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49.4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1 664,'30'0,"98"4,-111-2,-1 1,0 1,-1 0,1 0,28 14,-21-5,-1 1,0 0,-1 2,0 0,-2 2,0 0,-1 1,-1 0,-1 2,19 30,-20-27,-1 1,-1 0,-2 0,0 1,-2 1,-1 0,-1 0,-1 1,3 43,-9-69,1 2,-1-1,1 0,-1 0,0 0,0 0,0 0,-1 1,1-1,-1 0,1 0,-1 0,0 0,0 0,-1 0,1-1,0 1,-4 4,5-7,-1 0,1 0,-1 0,1 0,-1 0,1 0,-1 0,1 0,0 0,-1 0,1 0,-1-1,1 1,-1 0,1 0,0 0,-1-1,1 1,0 0,-1-1,1 1,0 0,-1-1,1 1,0 0,0-1,-1 1,1-1,0 1,0 0,0-1,0 1,-1-1,1 0,-8-21,6 18,-14-43,1-1,3 0,2-1,2 0,2-1,2 1,2-1,3 0,7-52,-4 79,2 0,0-1,1 2,2-1,0 1,1 1,1-1,1 2,1 0,30-35,-31 41,1 1,0 1,1 0,1 1,-1 0,2 1,-1 1,1 0,1 2,0-1,0 2,0 0,1 1,32-4,-28 6,1 2,0 0,-1 1,1 1,-1 1,1 2,39 10,-50-10,0 1,-1 0,1 0,-1 1,0 1,-1 0,1 1,-1-1,-1 2,0 0,0 0,-1 0,0 1,0 0,8 17,1 7,-2 1,-1 1,-2 0,-1 1,-2 0,-1 1,-3 0,-1 0,-1 0,-2 0,-5 43,4-80,0 1,0-1,0 0,0 1,0-1,0 1,-1-1,1 0,0 1,-1-1,1 0,-1 1,1-1,-1 0,0 0,1 0,-1 1,0-1,0 0,0 0,0 0,-2 1,2-2,0 0,0 0,0-1,0 1,0 0,0 0,0-1,0 1,0-1,0 1,0-1,1 0,-1 1,0-1,0 0,0 1,1-1,-1 0,0 0,1 0,-2-1,-6-9,1-1,0 0,-6-15,0-7,2 0,1-1,2 0,1-1,-2-50,6-182,3 246,1 1,1 0,1 0,1 1,1-1,1 1,1 0,16-36,-17 47,0-1,0 1,1 0,0 1,1 0,0 0,0 0,0 1,1 0,0 1,1 0,-1 1,1 0,0 0,0 1,1 0,-1 0,18-2,-1 2,0 1,0 1,1 2,-1 1,0 0,0 3,0 0,0 1,49 17,-11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51.9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737 443,'1'-14,"1"1,1-1,0 1,1 0,0 0,7-13,10-32,-17 41,0 0,-1 0,0-1,-2 1,0-1,-1 1,-1-1,-3-22,3 35,0 0,-1 0,0 0,1 0,-2 0,1 0,0 1,-1-1,0 1,0 0,0 0,-1 0,1 0,-1 0,0 1,0 0,0 0,-1 0,1 0,-1 0,1 1,-1 0,0 0,0 0,0 1,0 0,0 0,0 0,-1 0,1 1,0 0,-7 0,-8 2,0 0,0 1,0 1,1 1,-1 1,1 1,0 0,-23 14,-141 88,148-87,2 3,0 0,2 2,-46 50,67-65,1 0,1 0,0 1,0 0,2 0,-1 1,-4 15,9-20,0-1,0 1,1 0,0 0,0 0,1 0,0 0,1 0,0 0,0 0,1-1,5 17,-2-15,0 0,0 0,1 0,1-1,-1 0,2 0,-1 0,1-1,0 0,1-1,0 1,0-2,15 9,17 7,85 34,-122-54,139 47,239 49,-66-22,-235-52,141 62,-189-70,0 1,-1 2,0 1,-2 2,42 38,-57-46,-1 2,0-1,-1 2,-1 0,-1 0,0 1,-2 1,0-1,0 2,-2-1,6 27,-5-5,-2 0,-2 0,-2 1,-2-1,-1 1,-2-1,-2 0,-2 0,-2 0,-15 46,1-22,-2-1,-4-1,-1-2,-4-1,-54 75,70-112,0 0,-2-1,0-1,-2-1,0 0,-1-2,-1-1,-1-1,0-1,-43 19,49-26,0-2,0 0,0-1,-1-1,0 0,0-2,0 0,0-2,0 0,0-1,0-1,1-1,-1 0,0-2,1 0,-28-12,-15-13,1-3,2-3,2-2,1-2,2-3,2-2,-61-69,93 91,1-1,0 0,3-2,0 0,1-1,2 0,0-1,2-1,2 0,0 0,2-1,-7-59,11 28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50.2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0 805,'313'357,"-29"18,-113-144,-64-95,-34-46,118 193,-187-274,1 0,-2 0,1 1,2 16,-5-24,-1-1,0 0,0 1,1-1,-1 1,0-1,0 1,-1-1,1 1,0-1,0 0,-1 1,1-1,-1 1,1-1,-2 3,1-4,0 1,0-1,0 1,0-1,0 1,0-1,0 0,0 1,0-1,0 0,0 0,0 0,0 0,-1 0,1 0,0 0,0 0,0-1,0 1,0 0,0-1,0 1,0 0,0-1,0 1,-1-2,-9-4,0 0,1-1,0 0,0 0,1-1,-1-1,-10-13,-56-77,56 71,-64-97,6-4,5-3,6-3,7-3,5-2,6-3,7-1,-30-185,59 243,-5-124,18 172,1 0,2-1,1 1,2 1,19-64,-22 90,1 0,1 1,0-1,0 1,1 0,0 0,0 1,1 0,1 0,16-15,-18 19,1 0,0 1,0 0,0 0,0 1,0 0,1 0,-1 1,1 0,0 0,0 1,0 0,0 0,-1 1,1 0,13 1,-11 0,0 0,-1 1,1 0,0 1,0 0,-1 0,0 1,0 1,0-1,0 1,13 11,-16-11,0 1,-1-1,0 1,0 1,0-1,-1 1,0 0,0 0,-1 0,0 0,0 1,-1-1,1 1,-2 0,2 11,-1 7,-1 0,-1-1,-2 1,0 0,-2-1,-1 0,-1 0,-1 0,-1 0,-16 32,-15 23,-81 121,96-164,-22 35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50.74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0,'3'1,"0"0,0 0,0 1,0-1,-1 1,1-1,0 1,-1 0,1 0,-1 0,1 0,2 4,7 5,69 59,-3 4,134 162,99 195,13 77,-26-39,-284-447,2 2,0-1,29 31,-34-44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51.3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1,'5'4,"0"6,1 5,2 4,0 7,0 8,5 10,1 6,-1 8,0-3,3-2,-2-2,2-6,-3-5,-3-6,-4-5,-2-7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51.6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52.6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175 813,'0'0,"0"0,1 0,-1 0,0 0,0 1,0-1,0 0,0 0,0 0,0 1,1-1,-1 0,0 0,0 1,0-1,0 0,0 0,0 0,0 1,0-1,0 0,0 0,0 1,0-1,0 0,-1 0,1 0,0 1,0-1,0 0,0 0,0 0,0 1,0-1,-1 0,1 0,0 0,0 0,0 1,-1-1,1 0,0 0,0 0,0 0,-1 0,1 0,0 0,0 0,0 0,-1 1,1-1,0 0,0 0,-1 0,1 0,0 0,0 0,0 0,-1-1,1 1,0 0,0 0,-1 0,1 0,0 0,0 0,0 0,-1-1,-15-20,-15-41,8 6,1-1,4-1,2-1,2-1,3 0,3 0,3-1,1-71,4 127,0 0,1-1,-1 1,1-1,0 1,1 0,-1 0,1 0,0 0,0 0,0 0,1 0,0 0,0 1,0 0,1-1,-1 1,1 0,6-4,-3 3,2 1,-1 0,0 0,1 1,-1 0,1 1,0 0,0 0,0 1,17-1,14 2,-1 1,1 1,0 3,-1 1,0 2,0 2,-1 1,0 2,69 34,-72-28,0 0,-2 2,-1 2,0 1,-2 1,-1 2,-1 0,-1 2,-2 2,24 36,-32-39,-2 1,-1 1,-2 0,0 1,-2 0,-2 1,-1 0,-1 0,2 40,-7-45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53.7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1,'-6'0,"-17"-1,0 2,1 0,-28 6,42-5,0 1,0-1,0 1,1 1,-1-1,1 1,0 1,0-1,0 1,1 1,-1-1,-6 9,-10 12,1 1,2 1,0 1,2 0,2 2,0 0,2 0,2 2,-16 60,27-89,0 1,0-1,0 1,1 0,0-1,0 1,0-1,0 1,1 0,0-1,0 1,0-1,0 0,1 1,0-1,0 0,0 0,0 0,1 0,-1 0,1-1,0 1,0-1,0 1,1-1,-1 0,1-1,0 1,0-1,0 1,0-1,0 0,0 0,0-1,6 2,19 8,0-2,1 0,0-2,0-2,0 0,1-2,-1-2,1 0,52-7,-65 3,0 0,0-2,-1 0,1 0,-1-2,0 0,-1-1,0-1,0 0,-1-1,0-1,-1 0,0-1,0-1,-2 0,1-1,13-20,-9 7,-1 1,-1-2,-2 0,-1-1,-1 0,-1-1,7-39,-16 102,1 0,2-1,2 0,0 0,3 0,15 40,-3-6,371 1147,-98-244,-249-729,-40-202,-2 1,-2 0,-1-1,-7 50,4-77,0 1,-1-1,0 1,-1-1,0 0,-1-1,0 1,0-1,-1 0,-1-1,1 0,-2 0,1 0,-1-1,0-1,-1 1,0-1,0-1,-20 9,8-4,0-1,0-2,-1 0,-1-2,1 0,-1-2,0 0,0-2,-25 0,28-3,0-1,0 0,0-2,1 0,-1-2,1 0,0-1,1-1,-1-1,-28-18,23 10,0-2,2 0,0-1,1-2,2 0,-32-43,16 8,2-1,2-1,3-2,3-1,3-1,-17-72,5-14,6-1,-12-204,32 148,20-251,0 321,36-165,-34 240,3 1,2 1,4 1,1 0,35-58,-53 106,1 1,0-1,1 1,0 0,1 0,0 1,0 0,0 0,1 1,16-10,-16 13,-1 0,1 1,1 0,-1 0,0 1,1 0,0 1,-1 0,1 0,0 1,-1 0,19 3,37 10,0 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54.4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40 215,'-1'-13,"-1"1,0-1,0 0,-1 1,-7-17,6 19,0-1,1 0,1 0,0 0,0 0,0-22,2 32,0 0,0 0,0 0,0 0,0 0,0 0,0 0,0 0,0 0,1 0,-1 0,0 0,1 0,-1 1,0-1,1 0,0 0,-1 0,1 0,-1 1,1-1,0 0,-1 1,1-1,0 0,0 1,1-1,0 1,-1 0,1 0,-1 0,1 0,-1 0,0 1,1-1,-1 1,1-1,-1 1,0 0,0-1,1 1,-1 0,0 0,2 1,46 49,-47-49,68 93,-5 3,73 143,-113-195,230 448,167 288,-410-762,7 11,1 0,2-1,29 32,-44-55,0 0,0-1,1 1,0-1,0-1,0 0,1 0,0 0,0-1,0 0,0-1,0 0,1-1,0 0,-1 0,20 0,-4-3,-1-2,1-1,0 0,-1-2,0-1,-1-1,34-16,6-7,79-54,6-22,-92 60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54.8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0 166,'215'1,"641"-21,-848 19,0 1,0-1,0 0,0-1,-1 0,1 0,0-1,-1 0,0 0,1 0,-1-1,0 0,-1-1,1 0,-1 0,0 0,0 0,-1-1,10-13,21-27,-20 24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55.31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0,'4'4,"1"6,9 5,5 8,4 5,2 1,10 4,2 6,0-1,-3-2,-2-4,-8-6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55.6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1,'-4'0,"-2"0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52.4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0,'4'0,"6"0,9 0,14 0,10 0,10 5,8 9,2 6,3 9,-1 3,-8 0,-14-5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57.10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1 168,'1'3,"1"1,0 0,0 0,0-1,1 1,-1-1,1 1,0-1,-1 0,2 0,-1 0,0-1,0 1,1-1,4 3,14 13,9 13,54 72,-77-93,-1 1,0 0,-1 1,0 0,-1 0,0 0,-1 1,0-1,-1 1,0 0,1 18,-4-29,0 0,0-1,0 1,0-1,0 1,0 0,0-1,-1 1,1-1,0 1,-1 0,0-1,1 1,-1-1,0 1,1-1,-1 0,0 1,0-1,0 0,0 0,-1 1,1-1,0 0,0 0,-1 0,1-1,-1 1,1 0,0 0,-1-1,0 1,1-1,-1 1,-1-1,0 0,0 0,0 0,0 0,0-1,1 1,-1-1,0 0,0 0,1 0,-1 0,1-1,-1 1,1-1,-1 1,1-1,0 0,0 0,0 0,-3-4,-4-7,0 0,2-1,-1 0,2-1,0 1,1-1,0 0,1-1,1 1,-3-30,4 25,2-1,-1 1,2-1,1 1,1 0,0 0,2 0,7-22,-9 34,0 0,1 0,0 0,0 0,1 1,0 0,1 0,-1 0,1 1,7-7,-10 11,1-1,0 1,-1 0,1 0,0 0,0 0,0 1,0 0,0 0,0 0,0 0,1 0,-1 1,0 0,0 0,1 0,-1 0,0 1,0 0,1-1,-1 2,6 1,13 7,0 0,-1 2,0 0,39 30,74 73,-106-89,103 104,-112-108,-2 1,-1 0,-1 1,19 36,-30-53,-3-10,-3-24,-7-37,-1 6,-3-84,12 115,0 1,2-1,2 0,0 1,12-40,-15 61,0 1,1-1,-1 1,1 0,0-1,1 1,-1 0,1 0,-1 1,1-1,0 0,1 1,-1 0,1 0,-1 0,1 0,0 0,0 1,0-1,7-2,-4 4,0 0,-1 0,1 1,0 0,0 0,-1 0,1 1,0 0,-1 0,1 1,-1 0,1 0,-1 0,7 4,50 24,-1 3,-1 3,62 47,155 145,-238-193,-22-21,0 0,-1 1,-1 1,-1 1,0 1,17 25,-25-27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57.9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460 386,'33'-14,"1"1,60-14,-38 11,43-11,140-48,-236 74,1 0,0 0,-1-1,0 0,1 0,-1 0,0 0,0 0,0-1,0 1,0-1,-1 0,1 0,-1 0,0 0,0 0,0-1,0 1,-1 0,1-1,-1 1,0-1,0 0,0 0,0 1,0-6,-2 5,1-1,-1 0,0 1,0-1,0 1,-1-1,0 1,0 0,0-1,0 1,-1 0,1 0,-1 1,0-1,0 0,0 1,-1 0,1 0,-1 0,-8-5,0 1,0 1,-1 0,0 0,0 1,-1 1,1 0,-1 1,0 1,0 0,0 1,0 0,0 1,0 1,0 0,0 1,0 0,0 1,0 1,-16 6,-6 4,-1 2,2 2,0 1,2 2,-54 42,41-24,1 2,2 2,2 2,2 1,1 2,4 2,1 2,2 0,3 2,-26 71,45-103,2 1,1 0,0 0,2 0,0 1,2-1,1 1,1 33,1-48,0 0,1 1,0-1,0 0,1 0,0-1,1 1,0-1,0 1,1-1,0 0,0-1,1 1,0-1,0 0,1-1,-1 1,2-1,-1-1,1 1,-1-1,1 0,18 6,-7-4,1 0,0-2,1-1,0 0,33 1,111-7,-94 0,-64 2,114-3,159-22,-245 20,0-2,0-2,-1-1,0-2,0-1,-1-1,-1-2,-1-1,35-25,-49 26,-8 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59.2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2 448,'-1'-2,"1"0,0 0,0 0,0 0,0-1,0 1,1 0,-1 0,1 0,-1 0,1 0,0 0,0 0,0 0,1-2,0 4,-1 0,0 0,0 0,1 0,-1 0,0 0,0 0,1 0,-1 0,0 1,0-1,1 0,-1 1,0-1,0 1,0 0,0-1,1 1,-1 0,0-1,0 1,-1 0,1 0,0 0,0 0,0 0,-1 0,2 2,35 38,-1 2,37 58,-14-17,-10-18,144 188,-139-191,118 110,-140-146,1-1,1-2,1-2,2 0,58 24,-68-36,2 0,-1-2,1-1,0-2,1 0,-1-2,1-2,53-3,-78 3,-1-1,1-1,-1 1,0-1,1 1,-1-1,0 0,0-1,1 1,-1-1,0 0,0 0,-1 0,1 0,0-1,-1 0,1 1,-1-1,0-1,0 1,0 0,0-1,-1 1,1-1,-1 0,0 0,0 0,-1 0,1 0,-1 0,0-1,0 1,0 0,0-1,-1 1,0 0,0-6,0-49,-2 1,-2 0,-14-59,-46-171,63 285,-23-93,-4 0,-5 2,-3 1,-5 2,-62-103,92 177,-1 0,-18-20,27 33,-1 1,1-1,-1 1,0 0,0 0,0 0,0 0,-1 1,1-1,-1 1,1 0,-1 1,0-1,-9-1,13 3,1 0,-1 0,1 0,-1 0,1-1,-1 1,1 0,-1 0,0 0,1 0,-1 1,1-1,-1 0,1 0,-1 0,1 0,-1 0,1 1,-1-1,1 0,-1 1,1-1,-1 0,1 1,-1-1,1 0,-1 1,1-1,0 1,-1-1,1 2,7 15,27 16,43 23,3-3,2-4,150 66,277 75,-77-32,-421-154,47 23,-55-26,-1 1,1 0,-1-1,1 1,-1 0,0 0,1 1,-1-1,0 0,0 1,-1-1,1 1,0-1,-1 1,0 0,2 3,-3-4,0-1,0 1,-1 0,1-1,0 1,-1-1,1 1,-1-1,0 1,1-1,-1 1,0-1,0 0,0 1,0-1,0 0,0 0,0 0,0 1,-1-1,1-1,0 1,-1 0,1 0,-1 0,1-1,-3 2,-51 19,40-15,-3 0,1 2,0 0,1 1,0 1,-18 13,19-9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4:59.6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5:00.6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1021 31,'-1'0,"0"0,0-1,0 1,0 0,0-1,0 1,0-1,0 1,0-1,0 0,0 1,1-1,-1 0,0 1,0-1,1 0,-1 0,1 0,-2-1,1 1,1-1,-1 1,0 0,0 0,0 0,-1-1,1 1,0 0,0 1,0-1,-1 0,1 0,-1 0,1 1,-2-1,-3 0,-1 0,0 1,1 0,-1 1,1-1,-1 1,1 0,-1 1,1-1,0 1,-11 6,-3 1,0 2,-23 16,-21 20,2 3,2 2,-75 85,48-35,-90 136,41-19,120-190,2 2,0 0,2 0,2 1,-11 51,20-77,0 1,0 0,1-1,0 1,0 0,0-1,1 1,0 0,1-1,-1 1,1-1,3 8,-2-10,-1 0,1 1,0-1,0-1,1 1,-1 0,1-1,0 0,0 1,0-2,0 1,0 0,1-1,-1 0,1 0,7 2,9 3,1-2,-1 0,1-2,44 2,88-12,-117 5,364-40,241-10,-617 52,1 1,0 1,0 1,-1 1,1 2,39 13,-55-15,0 1,-1-1,1 2,-1-1,0 1,-1 1,1 0,-1 0,-1 0,1 1,-1 0,-1 1,1 0,-2 0,1 0,-1 0,0 1,5 17,-3 1,0 0,-2 1,-2 0,0 0,-2 0,-1 0,-1 0,-10 54,-5-5,-50 149,37-148,-5-1,-2-2,-4-1,-3-2,-3-2,-3-2,-3-3,-4-2,-1-2,-4-2,-84 63,129-110,0-2,0 0,-1 0,-1-2,0 0,0-1,-36 11,45-17,0-1,0 0,0 0,0-1,-1 0,1 0,0-1,0 0,-1-1,1 0,0 0,1-1,-1 0,0-1,1 0,0 0,0-1,-14-10,-4-6,2-2,0 0,1-2,2 0,-21-31,-82-147,84 133,-52-133,67 128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5:01.2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817 0,'-1'7,"-1"0,0 0,0 0,0 0,-1-1,0 1,-1-1,-5 7,-2 8,-329 655,39-74,187-385,92-180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5:01.9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342 1,'-51'53,"2"2,-68 99,100-128,0 2,2 0,1 1,1 0,2 1,1 1,1-1,-7 50,15-70,0-1,1 1,0 0,1 0,-1-1,2 1,0 0,0-1,0 1,1-1,1 0,0 0,0 0,0 0,1-1,7 9,-5-9,0 0,1 0,0-1,0 0,1-1,0 0,0 0,0-1,1 0,0 0,0-1,0-1,0 1,16 1,-2 0,-1-2,1-1,0-1,-1 0,1-2,0-1,0-1,-1-1,25-8,-38 9,1 0,-2 0,1-1,0-1,-1 0,0 0,0-1,0 0,-1 0,0-1,0 0,-1-1,1 0,-2 0,1 0,-1-1,-1 0,1 0,-1 0,-1-1,0 0,5-18,-3-14,-1 0,-2-1,-2 0,-8-70,2 15,3 78,1-29,1 47,0 0,0-1,1 1,-1 0,1 0,-1 0,1-1,0 1,-1 0,1 0,0 0,1 0,-1 0,0 1,0-1,3-2,-2 3,-1 0,0 1,0-1,1 1,-1-1,0 1,1 0,-1 0,0 0,1-1,-1 1,0 0,1 1,-1-1,0 0,1 0,-1 1,0-1,1 0,-1 1,0-1,0 1,2 1,31 20,-28-18,75 61,-3 4,70 80,-12-10,-22-27,86 82,-174-173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5: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1235,'5'1,"0"-1,0 1,0 1,0-1,0 1,0-1,0 2,0-1,-1 0,1 1,-1 0,0 0,1 0,4 6,8 8,28 35,-28-32,-10-11,60 70,-3 2,77 130,-166-276,4-1,-20-98,20 60,4-1,5-1,5 0,10-185,-2 277,0 0,1 0,0 1,1-1,1 1,9-24,-11 34,0-1,0 1,0 0,1-1,0 1,-1 0,1 0,0 1,1-1,-1 1,0-1,1 1,-1 0,1 0,0 1,0-1,-1 1,1 0,0 0,0 0,0 0,1 1,-1 0,0 0,0 0,0 0,5 1,10 2,1 0,-1 2,0 0,0 1,0 1,-1 0,19 12,118 77,-78-41,-3 3,-2 3,-3 4,94 112,-144-154,-1 1,-1 1,-2 1,0 0,-2 1,-1 1,-1 0,-1 0,-2 1,6 35,-10-49,-1-18,0-29,-45-603,50 0,-7 623,0-5,0 0,1 1,1-1,0 0,1 1,12-30,-15 45,0 0,-1 0,1 0,0 0,0 1,0-1,0 0,0 1,0-1,0 1,0-1,0 1,0-1,0 1,0 0,0-1,0 1,0 0,0 0,0 0,1 0,-1 0,0 0,0 0,0 0,0 0,0 1,0-1,0 0,0 1,1-1,-1 1,0-1,0 1,-1-1,1 1,0 0,1 0,42 33,-39-30,61 59,-2 3,-4 2,-2 2,85 140,-45-30,-86-155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5:04.7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1106 694,'-257'-21,"71"2,132 16,-212-4,240 9,-1 0,1 2,0 0,0 2,1 1,0 1,-45 21,63-25,1 0,0 0,0 0,0 1,0-1,1 1,0 1,0-1,0 1,1 0,-1 0,1 0,1 1,-1-1,1 1,1 0,-1 0,-1 9,3-10,0 0,0 1,1-1,0 0,1 1,-1-1,1 1,0-1,1 0,-1 0,1 0,1 0,-1 0,1 0,0 0,0-1,1 1,-1-1,1 0,1 0,5 5,5 3,1 0,0-1,1 0,1-2,-1 0,34 13,123 35,-161-54,112 27,1-6,1-5,1-6,161-1,-262-13,0-1,1 0,-1-2,44-11,-60 11,1-1,-1-1,0 0,0 0,0-1,-1-1,0 1,0-2,-1 1,1-1,-2-1,15-17,-6 2,-2 0,0 0,-2-1,-1-1,0 0,-2-1,-2 0,0-1,-2 0,-1 0,-1 0,-1 0,-2-56,-3 56,0 1,-2 0,-1 0,-1 0,-1 1,-2 0,0 0,-2 1,-1 0,0 1,-2 1,-1 0,-1 0,-29-31,17 27,0 1,-2 2,0 1,-2 1,0 1,-1 2,-2 2,1 1,-2 2,-37-11,48 18,0 2,0 0,0 2,-1 1,1 0,-1 2,1 1,-1 1,1 2,0 0,0 1,0 2,0 1,1 0,1 2,-23 12,7 2,2 0,0 3,2 1,1 1,2 2,-42 51,24-18,3 2,-64 121,92-150,1 1,2 1,2 0,1 1,3 0,0 1,3 0,2 0,-1 50,6-62,2 0,1 1,1-1,2 0,0-1,2 1,1-1,2-1,0 0,2 0,1-1,1-1,32 42,-12-28,2-2,1-1,1-2,2-1,2-3,1-1,1-2,63 27,20 0,254 71,-290-101,1-3,2-4,-1-5,1-3,1-5,-1-4,129-16,-198 12,0-1,-1-1,1-1,-1-1,40-19,-54 21,1-1,-2 0,1 0,-1-1,0 0,-1-1,0 0,0-1,-1 0,0 0,-1-1,0 1,8-20,-7 10,-1 0,-1-1,0 1,-2-1,0 0,-2 0,0 0,-1-1,-2 1,-2-25,-4 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6:09.1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1 391,'25'-1,"1"-2,26-5,46-4,618 9,-362 5,-309 0,48 8,30 3,164-3,316 5,-275-2,-190-4,266-16,-273-13,172-50,-230 54,1 3,1 3,-1 4,93 3,-12-9,-15 0,672 12,-469 26,-236-13,200-2,-272-15,0-2,0-1,43-14,-46 11,2 1,-1 2,55-5,-44 7,1-1,-1-3,78-25,49-11,27 8,381-22,-262 36,-9-1,-257 24,0 2,1 2,-2 2,54 14,-26-4,108 8,17 3,243 22,-246-26,-127-12,112 2,-165-12,0-1,0-1,0-1,-1-1,1-1,-1 0,32-12,-41 11,1 2,0-1,0 1,0 1,0 0,0 0,1 1,-1 1,0 0,1 0,-1 1,0 1,1-1,10 5,-6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53.0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25,'0'-4,"0"-6,0-1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6:11.2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1 201,'7'-5,"1"0,0 0,0 1,1 0,-1 1,1 0,0 0,0 1,13-2,0-1,454-78,8 38,-448 42,762-24,1 43,11-1,1084-35,-753 29,-287 2,-235-27,230 4,-532 14,-85 7,233 40,-350-28,134 41,-70-14,-162-45,0 0,1-1,24-1,-23-1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6:20.36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1056,'7'1,"0"0,0 1,0 0,0 0,0 1,-1 0,1 0,11 7,10 5,19 4,1-2,0-3,1-1,0-3,53 5,256 0,-210-21,-1-6,-1-7,0-6,248-77,548-253,-363 124,235-25,-672 218,253-83,-300 89,-81 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6:22.4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76,'0'-4,"1"1,-1 0,1 0,-1 0,1 0,0 0,1 0,-1 1,0-1,1 0,0 0,-1 1,1-1,0 1,0 0,1-1,-1 1,0 0,1 0,-1 1,1-1,-1 0,1 1,0 0,0-1,0 1,0 0,0 1,0-1,5 0,11-3,0 2,1 0,31 1,-44 1,202 0,428 17,-596-13,-17-1,1 0,-1-2,1-1,36-5,-44-1,-21 0,-29-2,12 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6:23.5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40,'24'-2,"0"0,28-7,38-3,615 9,-358 6,-327-3,-7 0,1 1,-1-2,0 0,0-1,21-5,-20 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6:26.7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75,'6'-4,"0"0,0 1,1 0,-1 0,1 1,0 0,0 0,0 0,0 1,0 0,0 0,0 1,13 1,22-5,41-10,-30 3,1 3,106-2,319 11,-474-1,-3-1,0 1,0 0,0 0,0 0,0 0,0 0,0 0,0 0,0 1,0-1,0 1,0-1,0 1,-1 0,1 0,0-1,0 2,-1-1,3 1,-4 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6:40.14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759 334,'-1'-3,"0"0,0-1,0 1,0 1,-1-1,1 0,-1 0,0 0,0 1,0-1,0 1,-3-3,-29-28,-10 0,-1 1,-2 2,-62-28,3-1,89 50,7 2,-1 0,0 1,-1 1,-20-8,30 13,-1-1,1 0,-1 1,1 0,-1-1,1 1,0 0,-1 0,1 0,-1 1,1-1,-1 1,1-1,0 1,-1 0,1 0,0 0,0 0,0 0,-1 0,1 1,0-1,1 1,-1-1,0 1,0 0,1 0,-1 0,1 0,-2 2,-6 16,0 0,2 0,0 1,1 0,1 0,-2 23,-6 21,-17 130,-1 2,22-152,3 1,-1 69,-1 15,-7-35,7-53,2 0,0 45,19 84,0-2,-16 136,6 227,9-389,1 63,-1-41,0-10,0-23,1-6,-14-116,0-1,1 1,1-1,0 1,0-1,1 0,0 1,0-1,1 0,1 0,-1 0,1-1,1 1,0-1,8 12,-10-17,0 0,0 0,0 0,0-1,0 1,0-1,0 0,1 1,0-2,-1 1,1 0,0-1,0 0,0 1,-1-1,1-1,0 1,1-1,-1 0,0 1,0-2,0 1,0 0,0-1,5-1,10-4,-2 0,1-1,-1-1,22-14,-3 3,-7 5,-5 3,-1-1,24-17,-40 24,0 0,-1-1,0 0,0 0,0 0,-1-1,1 0,-2 0,1 0,5-12,101-197,-107 204,1-1,-2 0,1 1,-2-1,0-1,1-18,-5-86,-1 51,3-119,-4-176,-3 254,-26-143,19 166,4 0,2-165,16 111,25-141,-31 263,0 0,-1-1,-1 1,-1-1,0 1,-1 0,-1-1,-1 1,-7-22,-51-184,50 165,3-1,-4-99,13 135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6:42.4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1005 125,'-13'-2,"-1"1,1-2,0 0,0-1,0 0,0-1,-20-11,-27-8,16 8,20 7,0 0,-1 2,0 1,0 0,0 2,-39-1,49 6,0 0,0 2,1-1,-1 2,1 0,0 1,-27 13,-92 60,108-62,-34 19,36-23,1 1,-39 33,54-40,0 0,1 1,0 1,0-1,1 1,0 0,0 0,1 0,0 0,0 1,1 0,-3 9,-4 31,2 1,-4 84,13 103,2-108,-3-69,3 1,3-1,3 0,19 69,42 174,9 30,-56-247,-4 0,9 106,-28-191,33 260,-22-192,-4 0,-2 79,-4-85,2 1,3-1,14 66,-1-46,-8-31,1-1,3-1,25 57,-40-104,1-1,0 0,0 1,1-1,-1 0,0 0,1 0,-1 0,1 0,0 0,0 0,0 0,0-1,0 1,0-1,0 0,0 1,0-1,1 0,-1 0,3 1,-2-2,0-1,-1 1,1 0,-1-1,1 1,-1-1,0 0,1 1,-1-1,0-1,1 1,-1 0,0 0,0-1,0 1,0-1,2-2,8-8,-1-1,-1-1,0 1,16-30,2-10,-3-1,-1-1,-3-2,-3 0,-2-1,-3-1,-2 0,3-62,-10 44,-4-1,-3 1,-4 0,-3 0,-35-135,-122-356,100 288,60 233,1 0,3 0,2 0,5-53,0 77,0 0,12-34,-9 36,-1 1,-1-2,3-32,-7-41,-5 1,-3-1,-22-103,27 187,1 0,0 0,0 0,1 0,1 0,2-13,1 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6:44.84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566 328,'0'-5,"-1"0,0 0,0 1,-1-1,0 0,1 1,-1-1,-1 1,1 0,-1 0,0 0,1 0,-2 0,1 1,0-1,-1 1,0 0,1 0,-7-3,-11-8,-1 0,-33-13,37 18,-1 2,0 1,-1 0,0 1,1 1,-30-2,-2-1,46 6,0 0,0 1,0-1,0 1,0 0,0 0,0 1,0-1,0 1,1 0,-1 0,0 1,0 0,1 0,-8 3,9-2,-1 0,1 0,0 1,0-1,1 1,-1-1,1 1,-1 0,1 0,1 0,-1 0,0 0,1 0,0 0,0 1,0-1,0 0,1 5,-2 22,1-1,2 1,1-1,9 50,37 119,-48-199,54 181,21 80,-63-206,-3-1,6 106,-16 129,4 121,3-310,5-1,25 108,-30-171,-2 0,-1 0,-2 57,1 33,-2-124,0 0,0 0,1 0,-1 0,0 0,1 0,-1 0,1 0,-1 0,1 0,0 0,0-1,0 1,0 0,0-1,0 1,1-1,-1 1,0-1,1 1,-1-1,3 2,-2-3,0 1,0-1,0 1,0-1,1 0,-1 0,0 0,0 0,0 0,0 0,0-1,0 1,0-1,0 1,0-1,0 0,3-1,3-2,1-1,-1 0,0-1,0 0,-1 0,0-1,12-13,-10 6,0-1,-1 1,-1-1,0-1,-2 1,1-1,-2 0,0 0,-1-1,0 1,-2-1,0 1,-1-1,0 1,-3-19,-5-22,-2 1,-3 1,-20-58,-119-427,71 182,5 80,5 19,41 133,-3-16,-26-231,58 368,0 0,0 0,1 0,0 0,0 0,0-1,1 1,0 0,0 0,0 0,0 0,1 0,0 1,0-1,0 0,0 1,1-1,0 1,0 0,0 0,6-5,5-3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6:48.0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1135,'33'38,"-2"1,-1 1,41 76,-7-11,516 758,-578-860,5 8,0-1,1 1,16 16,-23-26,0 0,0 0,1 1,-1-1,0 0,0 0,0 0,1 0,-1-1,0 1,1 0,-1 0,1-1,-1 1,1-1,-1 1,1-1,-1 0,1 0,0 0,-1 1,1-1,-1-1,1 1,-1 0,1 0,0-1,-1 1,1-1,-1 1,1-1,-1 1,0-1,1 0,-1 0,0 0,1 0,-1 0,0 0,0 0,2-3,-2 3,28-38,55-56,364-285,-139 128,-153 117,436-412,-437 356,-9 12,-34 48,-6-4,96-161,-192 279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00.62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1,'34'520,"-24"-416,140 843,-129-845,86 380,31-8,-136-469,24 86,-23-72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54.6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768 1,'-21'5,"-1"2,2 0,-1 1,1 1,-35 22,-87 69,129-89,-89 67,4 4,-100 110,195-188,-3 2,0 0,1 0,0 0,0 1,0 0,1 0,0 0,0 1,-4 12,8-20,0 1,0 0,-1 0,1 0,0-1,0 1,0 0,0 0,0 0,1-1,-1 1,0 0,0 0,0-1,1 1,-1 0,0 0,1-1,-1 1,1 0,-1-1,1 1,-1 0,1-1,-1 1,1-1,0 1,-1-1,1 1,0-1,-1 1,1-1,0 0,-1 1,1-1,0 0,0 0,0 0,-1 0,1 1,0-1,0 0,0 0,-1 0,1-1,0 1,0 0,1 0,46-12,-45 11,150-59,277-153,-253 120,-176 92,1 0,-1 0,1 0,0 1,-1-1,1 1,0-1,-1 1,1 0,0 0,-1 0,1 0,0 0,0 0,-1 0,1 0,0 1,-1-1,1 1,0-1,-1 1,1 0,-1 0,1-1,-1 1,1 0,-1 0,1 0,-1 1,0-1,0 0,0 0,0 1,0-1,0 1,2 2,2 7,0 0,0 0,-1 0,4 17,-3-12,128 457,-11-34,-73-281,96 360,-124-424,-5 1,-4 0,0 151,-12-240,0 0,0 0,0 0,-1 0,0 0,0 0,-1 0,0 0,0-1,-4 10,4-13,0 0,0 0,0-1,0 1,-1 0,1-1,0 1,-1-1,1 0,-1 1,1-1,-1 0,0-1,0 1,1 0,-1-1,0 0,0 0,0 0,1 0,-1 0,0 0,0-1,-4 0,-3-1,-1-1,1 0,0 0,1-1,-1 0,0-1,1 0,0 0,0-1,1 0,0-1,0 1,-8-10,-10-13,1-1,-24-38,42 58,-51-76,5-3,4-1,3-3,5-2,-46-154,63 161,4-1,4-1,4 0,4-1,4 0,11-142,-4 205,1 0,1 0,1 0,2 1,1 0,1 0,1 1,16-28,-20 42,1 0,0 1,1 0,0 1,0 0,1 0,0 1,1 0,0 1,1 0,0 1,0 0,0 1,1 0,0 1,0 1,0 0,22-4,19 0,0 3,1 2,-1 2,1 3,-1 2,0 2,101 26,-126-24,-1 1,-1 1,0 2,0 1,-1 0,-1 2,0 1,-1 2,-1 0,0 1,-2 1,0 1,-1 1,-2 1,0 0,17 32,-19-25,-2 1,-1 1,-1 0,-2 1,-2 0,0 1,-3-1,-1 1,-1 1,-1-1,-3 0,0 0,-3 0,0 0,-3 0,0 0,-2-1,-15 34,21-58,-1 0,-1-1,0 1,0-1,0 0,-7 7,10-13,1 0,-1-1,1 1,-1-1,0 1,1-1,-1 0,0 0,0 0,0 0,0 0,0 0,0 0,0-1,0 1,-1-1,1 0,0 1,0-1,0 0,-1 0,1 0,0-1,0 1,0 0,0-1,-1 1,1-1,0 0,0 0,0 0,-2-2,-8-5,0-1,1 0,1-1,0-1,0 0,-14-20,-45-79,68 110,-23-44,2-1,1 0,3-2,2 0,2-1,-14-81,22 87,3 0,0-1,3 1,2 0,1 0,2 0,2 0,15-48,-5 37,2 1,3 1,2 0,34-53,-56 100,1-1,0 1,0 0,0 0,1 1,-1-1,1 0,0 1,0 0,0 0,0 0,1 1,-1 0,1-1,-1 1,1 1,0-1,0 1,0 0,0 0,7 0,-2 1,0 1,1 1,-1 0,0 0,-1 1,1 0,0 1,-1 0,16 9,34 21,-2 2,-1 3,-3 1,-1 4,-2 1,-2 3,-2 1,-2 3,-3 1,-2 3,-3 0,-2 3,-2 1,39 105,-14 40,7 19,-47-186,-8-28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01.5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1 994,'0'-3,"1"1,-1 0,1 0,0 0,-1 0,1 0,0 0,0 1,1-1,-1 0,0 0,0 1,1-1,-1 1,1-1,0 1,-1-1,1 1,0 0,0 0,0 0,0 0,0 0,0 1,4-2,66-16,-45 13,647-110,11 57,-488 44,964-45,-649 37,405-63,-9-58,20 11,-211 34,-9-37,-443 78,-241 51,-10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04.7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1881,'3'-42,"1"1,2 0,15-52,4-23,3-29,6 2,6 1,7 2,90-189,-103 267,2 2,49-61,-46 67,-31 41,2 1,0 1,0-1,1 2,0 0,1 0,0 1,1 0,0 1,20-10,-17 10,-1-1,0-1,0-1,14-12,-18 12,1 2,0-1,1 2,0-1,1 2,20-9,30-3,121-18,-77 18,-65 10,0 2,69-1,-92 8,0 1,0 1,-1 1,1 1,0 0,-1 2,35 14,90 55,-4 6,145 111,-261-175,41 30,-2 3,-2 3,-3 3,71 86,-91-88,-2 2,-3 1,-2 1,35 98,1-1,47 115,47 97,-108-263,-30-54,3-2,1 0,3-2,49 61,235 205,-199-204,-43-39,2-3,4-4,86 53,-137-100,1-1,1-1,0-2,53 14,125 14,-43-10,222 53,-373-80,0-1,0 0,-1 0,1-1,0-1,0-1,0 1,-1-2,1 0,21-8,-15 3,-1-1,0 0,-1-2,0 0,-1-1,20-17,-5-2,-1-1,-1-1,-3-2,0-1,35-66,-32 43,-3-1,-3-1,-2-1,-3-1,14-89,17-326,-31 237,26-89,-8 90,-27 158,38-160,-45 235,0 0,1 0,0 1,0-1,4-6,4-1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16.2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172 442,'-3'108,"-31"190,-47 98,73-360,-37 155,46-208,0 0,-2-36,-1 0,2-227,2-149,-1 400,1 0,1 0,1 0,2 0,1 1,1 0,1 0,1 1,2 0,1 1,1 0,1 1,1 1,1 0,1 1,36-34,-26 31,1 0,1 2,48-29,-76 52,-1 1,1-1,-1 1,1-1,-1 1,1-1,-1 1,1 0,-1-1,1 1,-1 0,1 0,0 1,-1-1,1 0,-1 0,1 1,-1-1,1 1,-1-1,1 1,-1-1,1 1,-1 0,0 0,1 0,-1 0,0 0,0 0,0 0,0 0,0 1,0-1,0 0,0 1,0-1,-1 0,1 1,0 2,5 8,-1 1,0-1,4 23,-6-26,27 102,73 175,-82-239,3 0,1-1,3-2,1-1,2-1,39 39,59 45,40 42,-162-161,-1 1,0-1,0 1,0 0,-1 1,0-1,0 1,-1 0,0 0,3 13,-4-2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16.8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1 150,'8'-4,"7"-6,9-1,9 2,12-7,5 0,8-1,6 1,0 0,2 3,-6 3,-1 4,-6 2,-8 2,-7 2,-11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18.6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1401 1396,'-55'0,"-87"-1,-208 26,304-18,1 2,0 2,0 2,1 2,1 1,0 3,1 1,-62 42,69-37,1 2,1 2,2 1,0 1,3 1,0 2,-23 38,33-43,1 0,2 1,1 0,2 1,1 1,1 0,2 0,1 1,-5 57,11-78,1 0,0 0,1 0,0 0,1 0,0 0,1 0,0-1,8 18,-8-22,1-1,0 0,0 0,0 0,1-1,-1 0,2 1,-1-2,0 1,1-1,0 1,0-1,0-1,1 0,-1 1,1-2,7 3,30 7,1-3,0-1,1-3,-1-1,1-3,0-1,0-2,68-13,-96 12,0-1,0 0,-1-1,0-1,0-1,-1 0,1-1,-2-1,1 0,-1-1,0-1,-1 0,-1-1,0-1,0 0,-1-1,-1 0,0 0,-1-1,-1-1,0 0,-1 0,6-19,0-11,-1 0,-2 0,-3-1,-2-1,1-70,-7-1,-18-121,0 108,-63-231,-77-118,105 350,131 352,4 12,-6-56,9-4,6-3,122 167,-179-289,73 82,-88-112,0 0,1-1,1 0,1-2,0-1,37 18,-36-21,0-1,0-1,1-2,1 0,39 6,-50-13,-1 1,0-1,0-1,0-1,0 0,0 0,0-1,0-1,-1 0,1-1,-1 0,17-11,-10 5,0-2,-1 0,-1-1,0 0,-1-2,0 0,-2-1,0 0,-1-1,0-1,-2 0,0-1,-1 0,-1 0,-1-1,10-40,-12 35,-2 0,0 0,-2-1,-1 1,-1-1,-1 0,-2 1,0-1,-2 1,-1 0,-1 1,-1-1,-20-41,13 37,-1 1,-2 1,-1 0,-39-43,49 61,-1 0,0 1,0 0,-1 0,0 1,0 0,-1 1,0 1,0 0,-1 0,1 1,-1 1,0 0,-18-2,26 5,0 1,0 0,0 0,0 1,0-1,0 1,1 0,-1 1,0-1,0 1,1 0,-1 0,1 0,0 0,-7 6,5-3,0 1,1-1,-1 1,1 0,1 1,-1-1,1 1,0 0,-3 8,0 3,1 0,1 0,1 1,0-1,1 1,1 0,1 30,3-25,0 0,2-1,1 1,1-1,1 0,2 0,0-1,0 0,2 0,1-1,1-1,26 32,-18-26,2-1,1-2,0 0,2-1,1-1,1-2,0-1,47 23,-56-34,1 0,0-2,0 0,0-1,0 0,1-2,-1-1,1 0,-1-2,1 0,-1-1,1-1,-1-1,28-10,-39 11,-1-1,0 0,0 0,-1-1,1 0,-1-1,0 1,0-2,-1 1,0 0,0-1,7-11,-5 5,-1 0,0-1,-1 0,0 0,-1 0,5-27,-3-5,-2 0,-3 0,-5-85,-3 57,-4 1,-2 1,-4 0,-3 1,-3 1,-4 0,-36-71,17 55,-3 2,-4 2,-3 3,-127-139,162 195,1-1,-18-31,12 18,25 36,0 0,-1 0,1 0,-1-1,0 1,1 1,-1-1,0 0,1 0,-1 0,0 0,0 0,0 1,0-1,0 0,0 1,0-1,0 1,0-1,0 1,0-1,0 1,-2-1,3 3,0 0,0-1,0 1,0-1,0 1,0-1,0 1,0 0,1-1,-1 1,1-1,-1 1,1-1,0 0,-1 1,1-1,0 0,1 2,150 238,-56-98,394 716,-319-467,-153-347,-17-42,0 0,0-1,0 1,0 0,1 0,-1-1,1 1,0-1,0 1,0-1,3 3,-4-5,0 0,0 0,0 0,0 1,0-1,0 0,0 0,0-1,0 1,0 0,0 0,0 0,0-1,0 1,0 0,0-1,0 1,0-1,0 1,0-1,0 0,-1 1,1-1,0 0,0 0,-1 1,1-1,0 0,-1 0,1 0,-1 0,1 0,0-2,15-22,1-3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19.0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1,'0'4,"5"5,4 6,2 8,7 5,4 5,-1 6,0 0,0-2,-3 1,-1-7,-3-3,1-7,-3-3,-4-5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19.3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26,'0'-5,"0"-4,0-2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19.9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1,'1'20,"1"0,0-1,2 1,0-1,11 30,44 91,-34-84,298 598,-120-258,-154-295,-2 0,84 131,-128-228,0 1,1-1,-1 1,1-1,0 0,0-1,1 1,-1-1,1 1,-1-1,1-1,0 1,0-1,0 0,0 0,1 0,8 1,-10-2,-1-1,1 0,-1-1,1 1,-1-1,1 1,-1-1,1 0,-1 0,0-1,0 1,1 0,-1-1,0 0,0 0,0 0,-1 0,1-1,-1 1,1-1,-1 1,0-1,0 0,0 0,0 0,0 0,2-6,4-10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20.37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0 139,'4'0,"6"0,5-4,4-1,3-5,6 1,11 0,3 3,7-2,3-4,1-4,4 1,-3 3,-8-1,-6 2,-10 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20.8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1,'4'0,"6"4,5 6,0 5,2 4,2 3,2 7,1 5,6 7,2 3,0 0,-1-5,-6 0,-2-2,0-4,-5-7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07.0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99 669,'-35'-31,"27"24,0 1,0-1,1-1,-1 0,2 0,-8-10,10 4,10 13,16 18,1058 1039,-817-842,-233-193,1-2,0 0,2-3,0 0,1-3,0 0,43 9,-67-20,0 0,1 0,-1-1,1-1,19-1,-27 1,-1 0,1-1,-1 0,0 0,1 1,-1-1,1-1,-1 1,0 0,0 0,0-1,0 0,0 1,0-1,0 0,0 0,-1 0,1 0,-1 0,1 0,-1 0,0-1,0 1,0 0,0-1,0 1,-1-1,1 1,0-4,2-15,-1 0,-1-1,-1 1,-1 0,-5-34,-31-108,35 154,-71-231,-9 3,-11 4,-136-245,222 466,1 1,0 0,1 0,-6-22,10 33,1-1,0 1,0 0,0-1,0 1,-1-1,1 1,0-1,0 1,0-1,0 1,0-1,0 1,0 0,0-1,1 1,-1-1,0 1,0-1,0 1,0-1,0 1,1 0,-1-1,0 1,1-1,-1 1,0 0,0-1,1 1,-1 0,0 0,1-1,17 4,23 20,-34-19,1297 695,-1205-649,664 297,-739-337,42 13,-62-22,0 0,0 0,0 0,1 0,-1-1,0 0,1 0,-1 0,0-1,1 1,-1-1,4-1,-6 1,-1 0,0 1,0-1,0 0,0 0,0 0,0 0,-1 0,1 0,0 0,0-1,-1 1,1 0,0 0,-1 0,0-1,1 1,-1 0,0-1,1 1,-1 0,0-1,0 1,0 0,0-1,0 1,-1 0,1-1,0 1,-1 0,1-1,0 1,-2-2,-21-49,21 48,-82-139,-117-149,125 187,10 12,-370-492,368 516,51 53,-1-1,-24-34,40 49,1 1,1 1,-1 0,1-1,0 1,-1-1,1 1,0 0,-1-1,1 1,0-1,-1 1,1-1,0 1,0-1,0 1,0-1,-1 0,1 1,0-1,0 1,0-1,0 1,0-1,0 1,1-1,-1 0,4-1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55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269 971,'-2'1,"-1"0,0 1,0 0,1 0,0 0,-1 0,1 0,0 0,0 1,0-1,0 1,0-1,0 1,1 0,0-1,-2 5,0-2,-31 60,2 3,4 0,2 2,-31 140,38-109,4 1,5 0,3 104,7-168,3 74,-2-103,0 1,0-1,2 1,-1-1,1 0,0 1,1-2,7 15,-10-21,0-1,1 1,-1-1,0 0,1 1,-1-1,1 0,-1 0,1 1,-1-1,1 0,0-1,0 1,-1 0,1-1,0 1,0-1,0 1,0-1,3 1,0-2,-1 1,1 0,0-1,0 0,0 0,0-1,-1 1,6-3,8-5,0-1,32-23,-47 30,19-14,-2-1,0-1,-2-2,0 1,-1-2,-1 0,-1-1,-1-1,-1 0,-1-1,-1 0,-1-1,-2 0,0 0,-2-1,-1 0,-1 0,-2 0,0-1,-2 1,-1-1,-1 1,-1 0,-1 0,-13-41,11 52,-2 0,1 0,-2 1,0 1,-1-1,0 1,-1 1,0 0,-1 1,-24-19,33 28,-1 0,-1-1,1 0,0 0,0 0,0 0,1-1,-6-9,9 14,-1 0,1 0,0-1,0 1,0 0,0 0,0 0,0-1,-1 1,1 0,0 0,0 0,0-1,0 1,0 0,0 0,0-1,0 1,0 0,0 0,0-1,0 1,0 0,1 0,-1-1,0 1,0 0,0 0,0 0,0-1,0 1,0 0,1 0,-1 0,0 0,0-1,0 1,1 0,-1 0,0 0,0 0,0 0,1 0,-1-1,0 1,0 0,0 0,1 0,-1 0,0 0,19 3,18 14,41 33,117 101,-76-56,-119-95,109 84,138 80,-212-144,0-1,2-2,0-1,0-3,2 0,-1-3,2-1,69 6,-98-14,0-1,0-1,1 0,-1 0,0-1,0-1,0 0,-1 0,1-1,-1 0,0-1,0 0,0-1,-1 0,1-1,-2 1,1-2,-1 1,0-1,0-1,11-16,-7 6,-1 0,0-1,-2-1,0 1,-1-2,-1 1,-2-1,0 0,-1 0,1-24,-1-20,-4 1,-3-1,-2 1,-18-81,1 42,-70-188,63 219,-4 2,-2 1,-4 1,-77-104,76 123,-1 2,-3 1,-2 2,-2 3,-2 1,-62-38,111 79,-40-20,40 20,0-1,0 1,1 0,-1 0,0 0,0 0,0 0,0 0,0 1,0-1,0 0,0 0,0 0,0 1,1-1,-1 1,0-1,0 1,0-1,1 1,-1-1,0 1,0 0,1-1,-1 1,1 0,-1-1,0 1,1 0,0 0,-1 0,1 0,-1-1,1 1,0 0,0 0,-1 0,1 0,0 0,0 0,0 0,0 0,0 0,0 0,1 1,-1 17,2 0,0 0,1 0,1 0,10 27,-12-37,86 264,199 425,-145-405,228 348,-354-616,61 83,-69-97,2 0,-1-1,1 0,1-1,0 0,23 13,-29-20,-1 0,1 0,-1-1,1 0,0 0,-1 0,1-1,0 0,0 0,0 0,-1 0,1-1,0 1,0-1,-1 0,1-1,0 1,-1-1,0 0,8-5,8-5,0-1,-1 0,18-18,-13 10,29-25,-2-2,-3-3,-2-2,-2-2,-2-2,-3-1,-3-2,35-79,-43 76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21.21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21 44,'-5'-4,"0"-6,-1-5,2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22.69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216 461,'-8'0,"0"0,0 1,1 0,-1 1,1 0,-1 0,1 0,-1 1,1 0,0 1,0 0,1 0,-1 0,1 1,0-1,0 2,0-1,1 1,0-1,0 1,0 1,1-1,-5 11,-1 1,2 1,0 1,2-1,0 1,1 0,1 1,-3 35,6-49,1 0,0 0,0 0,1 0,0 0,0-1,0 1,1 0,0 0,0-1,1 0,0 1,0-1,0 0,8 9,-4-7,-1-1,2 0,-1 0,1-1,0 0,1-1,-1 0,1 0,17 7,4-3,0 0,0-2,1-1,0-1,59 0,-51-4,-11 1,0-2,57-6,-85 6,0 0,1 0,-1 0,0 0,0 0,1 0,-1 0,0 0,0 0,1-1,-1 1,0 0,0 0,1 0,-1 0,0-1,0 1,1 0,-1 0,0-1,0 1,0 0,0 0,0-1,1 1,-1 0,0 0,0-1,0 1,0 0,0-1,0 1,0 0,0 0,0-1,0 1,0 0,0-1,0 1,0 0,0 0,0-1,0 1,-1 0,1-1,0 1,0 0,0 0,0-1,0 1,-1 0,1 0,0 0,0-1,-1 1,-14-16,13 14,-166-179,141 146,0-1,3-1,-31-62,51 91,0 0,1 0,0-1,1 1,-1-1,2 1,-2-12,3 18,0 0,0 0,0 0,1 0,-1 0,1 1,-1-1,1 0,-1 0,1 0,0 0,0 0,0 1,0-1,0 0,1 1,-1-1,0 1,1 0,-1-1,1 1,0 0,-1 0,1 0,0 0,-1 0,1 0,0 0,0 1,0-1,0 1,0-1,0 1,0 0,0 0,0 0,3 0,25-1,1 1,0 2,-1 1,1 2,-1 0,0 3,50 18,4 7,103 59,-150-72,-2 2,0 1,-2 1,57 54,-68-56,-2 2,0 0,-2 1,-1 1,0 1,-2 0,12 32,-23-45,10 21,-13-33,-1-1,1 0,-1 0,1 1,0-1,-1 0,1 0,0 0,0 0,0 0,0 0,0 0,0 0,0 0,0 0,0 0,0-1,2 2,-1-3,-1 0,0 0,0 0,0 0,-1 0,1 0,0-1,0 1,-1 0,1 0,0-1,-1 1,1 0,-1-1,0 1,1 0,-1-1,0 1,0-1,0 1,0-1,0-1,0 1,28-354,46-274,-74 627,0 1,0-1,0 0,1 1,-1-1,1 1,0-1,0 1,0-1,0 1,0 0,0-1,1 1,-1 0,1 0,-1 0,1 0,0 0,0 0,4-2,-4 3,1 0,-1 0,1 1,-1-1,1 1,-1 0,1 0,-1 0,1 0,0 0,-1 0,1 1,-1-1,1 1,-1 0,0 0,4 1,8 5,1 1,-1 1,-1 0,0 1,16 14,-5-2,28 24,-2 1,61 75,-89-93,-2-5,-2 2,21 36,-34-52,0 1,0 0,-2 1,1-1,-1 1,-1 0,0-1,-1 1,0 20,-1-16,0 5,-1 0,-6 42,1-43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25.7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766 790,'-38'0,"0"2,1 2,-1 2,1 1,1 2,-1 1,1 2,1 1,-46 25,57-24,0 1,1 0,0 2,2 0,0 2,1 0,1 2,1 0,0 0,2 2,1 0,0 1,-15 36,17-28,2 1,0 0,3 1,0 0,3 1,-3 54,7-73,1 0,0 0,2 0,-1 0,2 0,0-1,1 1,1-1,0 0,1 0,1-1,0 1,1-1,1-1,0 0,16 19,-13-21,1-2,0 1,1-1,0-1,0-1,1 0,0 0,0-2,0 0,1 0,26 3,19 0,102 1,-138-8,29 1,139-2,-167-1,-1-2,0 0,-1-2,1-1,35-13,-55 17,-1 0,1 0,-1-1,1 0,-1 0,0 0,0 0,0-1,-1 1,1-1,-1 0,0 0,0 0,0-1,4-7,-4 4,-1 1,1-1,-1 0,-1 0,0 0,0 0,0 0,-1-1,-1-9,-1 0,-1 1,0-1,-1 1,-2 0,1 0,-2 0,0 1,-15-24,11 22,-2 1,0 0,-1 1,0 0,-1 1,-1 1,0 0,-1 1,-1 1,-24-12,20 13,-1 1,-1 1,0 2,0 0,0 2,-1 0,0 2,-35-1,5 6,-18-2,105-16,134-66,-4-8,283-206,-218 118,-194 149,-2-2,0-1,-3-1,38-58,-57 77,-1 0,-1-1,0-1,-1 1,-1-1,0 0,-1 0,-1 0,-1-1,1-20,-2 28,-1-1,-1 1,0 0,0 0,-1-1,0 1,-1 0,0 0,0 1,-1-1,0 1,0-1,-1 1,0 1,-1-1,1 1,-1 0,-1 0,-8-7,11 10,0 1,-1-1,0 1,0 0,0 0,0 1,-10-4,15 6,-1 0,1 0,-1 0,0 0,1 0,-1 0,0 0,1 0,-1 0,1 0,-1 0,0 0,1 0,-1 0,1 1,-1-1,1 0,-1 0,1 1,-1-1,1 0,-1 1,1-1,-1 1,1-1,-1 0,1 1,-1 0,0 1,1 0,-1 1,1-1,-1 0,1 0,0 0,0 1,0-1,0 0,0 0,0 0,2 5,5 19,1 1,1-1,23 47,-8-21,134 287,370 581,-315-609,-203-298,0-1,-2 1,1 1,-1 0,-1 0,-1 1,0-1,-1 1,4 16,-9-27,0-1,0 0,-1 0,1 0,-1 1,0-1,0 0,0 0,0 0,-1 0,1 0,-1 0,1-1,-1 1,0 0,-4 3,-46 41,29-28,-62 59,-2-4,-5-3,-100 58,181-123,1 0,-1-1,0 0,-1-1,-22 5,14-6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26.3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0 195,'9'-4,"6"-1,13-5,15-3,8-1,8-6,2-3,3-3,3 4,-5 5,-9 2,-10 3,-8 3,-10 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26.8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1126 0,'-13'1,"0"1,0 0,0 0,-23 8,-7 2,-67 13,2 5,-121 49,178-58,1 3,0 2,2 2,2 2,0 2,-56 53,86-70,0 1,2 1,0 1,0 0,2 0,1 2,0-1,-12 31,18-34,0-1,1 1,1-1,0 1,2 0,-1 0,2 0,0 0,1 0,0 0,2 0,5 22,0-10,2-1,1 0,1-1,1 0,2 0,0-2,1 0,2-1,0 0,2-2,0 0,1-1,1-1,1-1,41 24,-38-27,1-1,1-2,0 0,1-2,0-1,1-1,0-2,0 0,0-3,0 0,1-2,-1-1,1-2,54-9,8-13,-10-3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27.7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1,'-6'8,"-1"0,2 0,-1 1,1 0,1 0,-1 1,2-1,-5 18,4-16,-8 31,1 1,3 0,1 0,2 1,2 0,2 0,2 0,11 71,-10-102,1 0,0 0,1 0,0-1,1 0,0 0,1 0,15 21,-16-26,1-1,0 1,0-1,1 0,0-1,0 0,0 0,1 0,-1-1,1 0,0 0,0-1,1 0,9 2,27 2,1-1,-1-3,1-1,0-3,-1-1,59-11,-80 9,-1-1,1-1,-1-1,0 0,-1-2,0-1,0-1,24-16,-35 19,0 0,-1 0,0-1,0 0,-1-1,0 0,-1-1,0 1,-1-2,0 1,-1-1,0 0,-1 0,0 0,-1-1,4-18,-6 14,0 1,-2 0,1-1,-2 1,0 0,-1 0,-1 0,0 0,-1 0,-1 0,0 1,-1 0,-1 0,0 0,-1 1,-14-19,13 21,0 1,-1-1,-1 1,1 1,-2 0,1 1,-1 0,-1 0,0 2,0-1,0 2,-1 0,0 0,0 1,-1 1,1 1,-31-4,-4 6,-54 5,51-1,42-2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28.8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0 370,'20'1,"0"1,0 0,0 1,-1 1,1 1,-1 1,0 1,-1 0,1 2,-2 0,1 0,-1 2,-1 0,26 23,-16-10,-2 2,0 0,-2 2,0 0,-3 2,0 0,21 46,-29-55,-11-21,0 0,0 0,0 0,0 0,0 0,0 0,0 0,0-1,0 1,0 0,0 0,0 0,0 0,0 0,0 0,0 0,0 0,0 0,0 0,0 0,0-1,0 1,0 0,0 0,0 0,0 0,0 0,0 0,0 0,0 0,0 0,0 0,0 0,1 0,-1 0,0 0,0 0,0 0,0 0,0 0,0 0,0 0,0 0,0 0,0 0,1 0,-11-40,5 25,-5-27,1-1,2-1,2 0,2 0,2 0,2 0,2 1,2-1,12-54,-14 85,1 0,1 0,0 0,0 1,1 0,1 0,0 0,0 1,1 0,1 1,0 0,0 0,1 1,15-12,-15 15,1-1,1 1,-1 1,1 0,-1 1,1 0,1 0,-1 1,0 1,1 0,0 1,-1 1,1 0,-1 0,20 4,-1 2,0 1,0 2,-1 1,0 1,-1 2,0 1,-1 1,43 32,-5 2,-2 4,62 66,-72-65,-3 3,-3 2,-2 2,-2 2,44 87,-82-137,-1 1,-1-1,0 1,2 15,1 0,-3-15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29.4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0,'1'5,"-1"-1,2 0,-1 0,0 0,1 0,0 0,0 0,0 0,0 0,3 3,5 9,251 433,-174-315,131 151,-178-236,-24-27,1-1,1-1,1 0,0-1,45 32,-54-47,0 0,0-1,1 0,-1-1,1 0,-1 0,1-1,0-1,0 0,0 0,13-3,-6 2,6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29.8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1,'9'0,"6"0,9 0,9 0,11 0,11 0,13 0,6 0,4 0,5 0,-3 0,-7 0,-12 0,-12 0,-10 0,-11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30.3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0,'4'0,"2"5,-1 4,3 2,5 3,3 3,0 2,1 4,2 0,-2 2,0-4,-3-2,0-3,-2-5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56.0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2,'-4'0,"-2"-1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31.3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32.27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1 230,'20'-1,"1"2,0 1,-1 0,1 2,-1 0,0 1,0 2,-1-1,1 2,-2 1,1 0,33 24,1 4,-2 3,-1 1,-3 3,43 50,-89-93,0 0,0 0,0 0,0 0,0 0,0 1,0-1,0 0,-1 1,1-1,-1 1,1-1,-1 0,1 1,-1-1,0 1,1-1,-1 1,0-1,0 1,0 0,-1-1,1 1,0-1,0 1,-2 1,1-2,0 0,0-1,0 1,0 0,0-1,0 1,0-1,0 0,0 1,0-1,0 0,-1 0,1 0,0 0,0 0,0 0,-1 0,1 0,0 0,0-1,0 1,0 0,0-1,0 1,-1-1,1 1,0-1,0 1,0-1,1 0,-1 0,0 1,0-1,0 0,-1-1,-4-5,-1 0,1 0,0 0,1-1,0 0,0 0,1 0,-1-1,2 1,0-1,0 0,0 0,1 0,0 0,0-18,-1-2,2-1,1 0,7-50,-3 59,0 0,1 0,1 1,0 0,2 0,1 1,0 0,1 0,16-21,-22 34,0 1,0 0,1-1,-1 2,1-1,1 1,-1-1,0 1,1 1,0-1,0 1,0 0,0 0,1 1,-1 0,1 0,-1 1,1-1,0 1,-1 1,1-1,0 1,0 0,0 1,-1 0,1 0,0 0,-1 1,1 0,-1 0,0 1,9 4,8 5,-2 2,0 0,0 1,36 35,64 81,-52-38,-17-19,-39-58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33.2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42,'-1'51,"2"52,0-93,1 0,0 0,0 0,1 0,0 0,1-1,0 1,6 8,11 19,3-2,1 0,1-2,2-1,1-1,1-1,51 37,-73-61,1-1,0 0,0 0,0-1,0 0,18 4,-25-7,1-1,-1 0,1 1,-1-1,1 0,-1 0,1 0,-1-1,1 1,-1 0,1-1,-1 0,0 0,1 1,-1-2,0 1,0 0,1 0,-1-1,0 1,0-1,-1 1,1-1,0 0,0 0,-1 0,1 0,-1 0,0 0,1 0,0-4,4-9,-1 1,-1-1,0 0,-1-1,0 1,0-23,-5-102,-1 69,4 9,1 39,-2-1,0 0,-2 0,0 1,-2-1,-8-28,36 144,17 20,6-2,77 135,-106-208,-13-22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34.5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33,'-5'0,"-8"0,1 0,0 0,-1 1,1 1,-16 4,24-5,0 1,0 0,1 0,-1 0,0 0,1 1,-1-1,1 1,0 0,0 0,0 0,0 0,1 1,-1-1,1 1,0 0,0-1,0 1,-1 5,0-1,0-1,1 1,0-1,0 1,1 0,0 0,0-1,1 1,0 0,0 0,1 0,2 11,-1-13,0 0,0 0,1 0,0 0,0 0,1-1,0 0,-1 1,2-1,-1 0,1-1,-1 1,1-1,1 0,8 5,23 13,2-2,0-1,75 23,132 24,-189-52,372 80,-348-77,-60-12,34 6,-52-11,0 1,0-1,0 0,1 0,-1 0,0-1,0 1,0-1,0 1,0-1,0 0,0 0,4-2,-6 2,0 0,-1 0,1-1,0 1,-1 0,1 0,-1 0,1 0,-1-1,0 1,1 0,-1-1,0 1,0 0,0 0,0-1,0 1,0 0,0-1,0 1,-1 0,1 0,0-1,-1 1,1 0,-1 0,1 0,-1 0,0-1,0 1,-1-2,-30-43,25 37,-83-120,-40-52,103 148,-1 1,-2 1,-39-31,62 57,0 0,-1 0,0 1,1 0,-2 1,1-1,0 2,-1-1,1 1,-1 0,-13 0,-9 0,0 3,-31 3,-16 0,56-4,10-1,-1 1,0 0,1 1,-1 1,1-1,-1 2,1 0,-19 7,12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36.54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0 474,'0'5,"1"0,-1 0,1 0,0 0,0-1,0 1,1 0,-1-1,1 1,1-1,-1 1,0-1,1 0,0 0,4 5,0-3,-1 1,1-2,0 1,1-1,0 0,-1-1,17 7,4-1,0-1,1-2,0-1,35 3,-4-4,-59-7,0 0,0 0,0 0,-1-1,1 1,-1 0,1-1,-1 1,0 0,0-1,0 1,0 0,0-1,-1 1,0-4,1 1,-4-38,-15-68,-1-10,19 118,1 1,0-1,0 1,0-1,0 0,0 1,0-1,1 1,-1-1,1 1,0-1,0 1,2-5,-3 7,0-1,1 1,-1 0,0 0,1-1,-1 1,0 0,1 0,-1-1,1 1,-1 0,1 0,-1 0,0 0,1 0,-1-1,1 1,-1 0,1 0,-1 0,1 0,-1 0,1 1,-1-1,0 0,1 0,0 0,19 16,54 83,-48-62,42 46,136 140,-202-220,1-1,-1 1,1-1,-1 1,1-1,0 0,0 0,0 0,0-1,0 1,0-1,0 1,1-1,-1 0,1 0,-1-1,5 1,-6-1,1-1,-1 0,1 0,-1 1,1-2,-1 1,0 0,0 0,0-1,1 1,-1-1,-1 0,1 0,0 1,0-1,-1 0,1-1,-1 1,1 0,-1 0,0-1,0 1,0 0,0-3,13-31,-2 0,-2 0,-2-1,-1 0,4-58,-8-196,-4 228,1 56,0 0,0 1,-1-1,1 0,-2 0,1 1,-1-1,-4-9,5 14,-1-1,1 1,-1 0,0 1,0-1,0 0,0 0,0 1,0-1,0 1,-1 0,1 0,0-1,-1 2,1-1,-1 0,1 0,-1 1,1-1,-1 1,0 0,1 0,-1 0,-4 1,-24 0,1 3,0 0,-53 15,82-19,0 0,0 0,0 1,0-1,-1 0,1 1,0-1,0 0,0 1,0-1,0 1,0 0,0-1,0 1,0 0,0-1,1 1,-1 0,0 0,0 0,1 0,-1 0,0 0,1 0,-1 0,1 0,0 0,-1 0,1 0,0 1,-1-1,1 0,0 0,0 0,0 0,0 0,0 1,0-1,1 0,-1 0,0 0,1 0,-1 0,0 0,1 1,-1-1,1 0,0 0,-1 0,2 0,4 8,1-1,-1 0,2 0,10 9,-11-11,93 81,4-5,4-5,3-4,199 97,-304-167,-1 1,0 0,0 0,0 0,0 1,-1-1,0 1,0 0,0 0,0 1,-1-1,0 1,0 0,-1 0,1 0,-1 0,0 0,-1 0,0 1,0-1,0 12,0-5,-1 1,0-1,-1 0,-1 1,0-1,0 0,-2 0,1 0,-12 23,4-19,-1-1,-1 0,0-1,-1-1,-1 0,0 0,-22 13,27-20,0-1,0 0,-1 0,0-1,0-1,0 0,0 0,-1-1,-15 2,-12-1,-59 0,23-2,14 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37.5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0,'15'17,"0"1,18 29,4 7,683 1003,-388-454,-316-572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38.0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1268,'1'-3,"1"1,-1-1,1 1,0 0,0 0,0 0,0 0,0 0,0 0,0 0,1 1,-1-1,1 1,3-2,5-4,56-34,2 2,127-49,-117 55,636-269,442-199,-1054 454,237-116,-334 160,17-8,-22 11,-1-1,1 1,-1 0,1 0,-1-1,1 1,-1 0,1 0,0 0,-1 0,1 0,-1 0,1 0,0 0,-1 0,1 0,-1 1,1-1,-1 0,1 0,-1 0,1 1,0-1,-1 0,1 1,-1-1,0 0,1 1,-1-1,1 0,-1 1,1 0,1 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38.54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12,'4'-4,"6"-2,9 5,10 6,8 15,2 13,3 8,2 10,2 5,-2 1,-5-5,-9-7,-5-8,-8-9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38.8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94 122,'-4'-4,"-6"-6,-5-5,0-4,-1 1,1-1,4-1,4 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39.95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1 638,'27'0,"1"1,-1 2,0 0,0 2,0 0,0 2,-1 2,46 20,47 30,135 90,-250-147,-1 1,1 0,-1 0,0 0,0 0,0 1,0 0,-1-1,4 6,-6-8,0-1,1 1,-1 0,0-1,0 1,0 0,1-1,-1 1,0 0,0-1,0 1,0 0,0-1,0 1,0 0,0-1,-1 1,1 0,0-1,0 1,0-1,-1 1,1 0,0-1,-1 1,0 0,0 0,-1 0,1-1,0 1,-1-1,1 1,0-1,-1 1,1-1,0 0,-1 0,1 0,-1 0,1 0,-1 0,1 0,-2-1,-5 0,1-1,0 0,0 0,0-1,1 0,-1 0,1 0,-1-1,1 0,0 0,0-1,1 0,0 0,-1 0,2 0,-1-1,1 0,-1 0,-4-10,0-1,0 0,2 0,0-1,1 0,0 0,-4-26,6 13,1 1,1 0,4-55,0 68,0 0,2 0,-1 0,2 0,0 1,1 0,1 0,9-16,-13 28,-1 0,1 1,-1-1,1 1,0 0,0 0,1 0,-1 0,1 1,-1-1,1 1,0 0,0 0,0 0,0 1,4-2,0 1,0 1,0 0,0 1,0-1,-1 1,1 1,0 0,11 2,1 2,0 1,0 0,-1 2,1 0,33 22,27 23,-2 4,-3 4,70 72,-151-142,0 0,1-1,0 0,1 0,0 0,-5-17,-18-86,16 46,3-1,3 0,3 0,9-94,-7 159,1 0,-1 0,0-1,1 1,0 0,-1 0,1 0,1 0,-1 0,0 0,1 0,-1 0,1 0,0 1,0-1,0 1,0-1,1 1,-1 0,1 0,-1 0,1 0,0 0,-1 0,1 1,0 0,0-1,0 1,0 0,1 0,-1 1,0-1,0 1,0 0,1-1,-1 1,0 1,6 0,11 2,0 1,0 1,-1 1,0 1,20 10,-28-12,102 47,178 111,90 96,-82-35,-199-148,-68-51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56.5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1,'-4'0,"-2"4,1 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40.6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128 936,'54'-56,"78"-71,109-91,-206 181,-1-1,-2-2,-2-1,35-62,-62 97,0 0,0 0,-1 0,0-1,0 1,0-1,-1 1,0-1,0 1,0-1,-1 0,0 1,-1-1,1 1,-1-1,-1 0,1 1,-1 0,-3-9,1 7,-1 1,1-1,-1 2,0-1,-1 0,1 1,-1 0,-1 0,1 1,-1 0,0 0,0 0,0 1,-16-6,0 1,0 1,-1 1,0 2,0 0,-29-2,6 4,-81 5,116-1,1 0,-1 1,1 0,0 1,0 0,0 1,1 0,-1 1,1 0,0 1,0 0,1 0,-12 10,10-5,1 0,0 0,0 1,1 1,1-1,0 1,1 1,-11 26,4 5,2 0,2 1,2 0,2 0,0 67,3-56,3-1,2 1,20 110,-19-151,1 0,0 0,1-1,1 0,1 0,0 0,0-1,2 0,0-1,0 1,1-2,1 0,0 0,1-1,0 0,1-1,0 0,23 13,-8-11,-1-1,1-1,1-1,0-2,44 6,153 4,-177-15,57 5,0-6,146-15,-225 9,-1-1,0-2,50-20,-38 11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41.6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317 18,'-2'-2,"0"0,0 1,0-1,0 1,0-1,0 1,0 0,-1 0,1 0,0 0,-1 1,1-1,-1 1,1-1,-1 1,1 0,0 0,-1 0,1 0,-1 0,1 0,-1 1,1 0,-1-1,1 1,0 0,-1 0,1 0,0 0,-3 2,-7 5,1 0,0 0,0 1,-11 11,14-12,-9 9,1 0,1 1,0 1,2 0,0 1,1 0,1 1,1 1,1-1,0 2,-5 28,10-34,0 0,2 1,0 0,1-1,1 1,0 0,1 0,1-1,1 1,1-1,0 1,1-1,1-1,1 1,13 25,4-5,1-2,2 0,2-1,0-2,3-1,60 46,231 133,-133-93,-171-105,0 0,-2 2,0 0,0 1,25 30,-37-38,0 0,0 1,-1 0,1 0,-2 0,1 0,-1 0,0 1,-1 0,0-1,-1 1,0 0,0 0,0 0,-1 0,-1 0,-1 10,-2-1,0 0,-2-1,0 0,0 0,-2-1,0 0,-20 29,-87 101,85-111,-23 27,-199 227,178-211,-129 105,182-166,12-9,0 0,-1-1,1 0,-2 0,1-1,-1 0,-22 8,32-14,-1 0,1 0,0 0,-1 0,1 0,-1 0,1 0,0 0,-1-1,1 1,0 0,0-1,-1 1,1-1,0 0,0 1,0-1,-1 0,1 0,0 0,0 1,0-1,0 0,1 0,-2-2,-13-29,10 12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42.04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1,'4'0,"6"8,4 3,6 4,-3 7,2 4,1 2,1 5,-3 0,0 4,-3-1,-5-7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42.3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1 125,'4'-5,"6"-4,9-2,6-3,11 1,11-1,7 1,10 4,7-2,17 1,9 3,18 2,9 2,-15 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43.8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538 1,'-42'24,"2"3,0 1,2 2,1 2,-46 50,69-68,-120 130,117-124,1 1,1 1,1 0,0 1,-12 33,25-55,0 1,0 0,0 1,0-1,0 0,1 0,-1 0,1 0,-1 1,1-1,0 0,0 0,0 0,0 1,1-1,-1 0,1 0,-1 0,1 1,0-1,-1 0,3 3,-2-4,1 0,0 0,0 1,-1-1,1-1,0 1,0 0,0 0,0-1,0 1,0-1,0 1,0-1,0 0,0 0,1 0,-1 0,4-1,10-2,0 0,-1-1,1-1,23-11,-14 6,-2-2,1 0,-2-2,0 0,0-2,-1 0,-1-2,-1 0,-1-1,0-1,-2 0,0-1,-1-1,-1-1,-1 0,-1 0,-2-1,0-1,-1 0,9-46,-17 65,8-26,-8 31,-1 1,0-1,1 1,-1-1,0 1,1-1,-1 1,1 0,-1-1,1 1,-1-1,1 1,-1 0,1 0,-1-1,1 1,-1 0,1 0,0 0,-1-1,1 1,-1 0,1 0,0 0,-1 0,1 0,-1 0,1 0,0 1,-1-1,1 0,-1 0,1 0,0 0,-1 1,1-1,-1 0,1 1,-1-1,1 0,-1 1,0-1,1 1,-1-1,1 1,-1-1,1 2,58 55,55 72,-76-86,145 179,217 343,-288-380,-8 5,123 314,-121-180,-90-258,-3 0,-2 1,1 68,-12-127,1-1,-1 1,-1 0,1 0,-1 0,-1-1,1 1,-5 10,5-16,0 0,-1 0,1 0,-1 0,0 0,1 0,-1 0,0-1,0 1,0-1,0 0,-1 1,1-1,0 0,-1 0,1 0,0-1,-1 1,1 0,-1-1,1 0,-1 1,1-1,-1 0,1-1,-1 1,1 0,-5-2,-12-1,1-1,0-1,0 0,0-2,1 0,-1-1,2-1,-1 0,1-1,1-1,-22-19,-1-5,1-2,-61-80,38 34,4-4,4-1,3-3,5-2,3-2,5-1,4-2,-19-104,43 161,1 1,3-1,0-78,6 97,0 0,1 1,1-1,2 1,0-1,1 1,1 1,20-39,-9 30,0 0,2 2,1 0,1 1,45-38,142-90,-113 87,-40 21,13-10,-67 55,-1 0,0 0,1 0,-1 0,0 0,1 1,-1-1,1 1,-1 0,1 0,-1 0,1 0,-1 0,1 0,-1 0,1 1,-1 0,1-1,-1 1,1 0,-1 0,0 0,0 0,0 1,1-1,-1 1,0-1,-1 1,4 3,7 6,-1 2,-1-1,15 24,-10-14,-10-17,469 655,-468-651,22 35,-27-43,0 1,0-1,0 1,0 0,-1-1,1 1,0 0,-1-1,0 1,1 0,-1 0,0-1,0 1,0 0,0 0,0 0,0-1,0 1,-1 0,1 0,-1 1,0-2,1-1,-1 0,1 1,-1-1,1 0,-1 0,1 1,-1-1,0 0,1 0,-1 0,1 0,-1 0,0 0,1 0,-1 0,1 0,-1 0,0 0,1 0,-1 0,1-1,-1 1,1 0,-1 0,0-1,1 1,-2-1,-16-11,8 3,0-1,0 0,1-1,1 0,0 0,0-1,-9-19,-38-98,53 125,-39-107,4-2,5-2,5 0,-24-236,50 331,1 0,0 1,1-1,1 1,5-20,-6 35,0 0,0 0,0 0,1 0,-1 0,1 0,0 0,0 0,1 1,-1-1,1 1,-1 0,1-1,0 1,1 1,-1-1,0 0,1 1,-1-1,1 1,0 0,0 1,0-1,0 1,0-1,0 1,0 0,7 0,-1 1,0 0,0 1,-1 0,1 1,0 0,-1 1,1 0,-1 0,0 1,0 0,-1 0,1 1,-1 1,12 8,11 12,-2 1,34 38,-32-32,67 77,-4 4,140 227,-221-320,19 44,-21-34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45.34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492 1033,'-8'0,"0"2,-1-1,1 1,0 1,0-1,0 1,1 1,-1-1,1 1,-1 1,1-1,1 1,-1 1,1-1,0 1,-9 10,-9 12,1 1,-25 43,41-62,-37 62,2 1,-53 135,79-167,2 1,2 1,2 0,2 0,1 1,0 87,7-122,0 0,1 1,0-1,0 0,1 0,1 0,0 0,0 0,0 0,1-1,0 1,1-1,0 0,0 0,1-1,0 0,0 0,1 0,0-1,0 0,0 0,1-1,0 0,0 0,0 0,1-1,-1-1,1 0,0 0,0 0,17 2,-7-3,1 0,-1-2,0 0,0-1,0-1,0 0,0-2,0 0,-1-1,33-13,-39 12,-1 1,1-2,-1 1,-1-1,1-1,-1 0,0-1,-1 0,0 0,-1-1,1 0,-2 0,0-1,0 0,-1 0,0-1,5-14,-5 3,0-1,-1 1,-2-1,0 0,-2 0,-1-1,0 1,-2 0,-1 0,0 0,-2 1,-1-1,-1 1,-1 0,-1 1,-1 0,-1 0,0 1,-2 0,-20-24,31 42,-1 0,0 0,1 0,-1 0,-1 1,1 0,0-1,-5-1,8 4,0 0,-1 0,1 0,0-1,0 1,-1 0,1 0,0 0,-1 0,1 0,0 0,-1 0,1 0,0 0,-1 0,1 0,0 0,-1 0,1 0,0 0,0 0,-1 0,1 1,0-1,-1 0,1 0,0 0,0 0,-1 1,1-1,0 0,0 0,-1 0,1 1,2 21,5-4,0-1,2-1,-1 1,2-2,17 24,68 72,-80-95,91 92,5-5,4-4,4-6,4-5,199 106,-143-106,-151-77,1-1,0-1,0-1,42 5,-65-12,-1 0,0-1,1 0,-1 0,0 0,1-1,-1 1,0-1,1-1,-1 1,0-1,0 0,7-3,-9 2,0 1,0-1,0 1,-1-1,1 0,-1 0,0 0,0-1,0 1,0 0,-1-1,1 1,-1-1,0 0,0 1,0-1,0 0,-1 0,0-6,2-20,-3 0,0 0,-9-47,-27-92,25 117,-39-150,-8 2,-9 2,-8 4,-9 4,-186-307,221 420,-4 3,-3 1,-4 3,-2 3,-3 3,-143-106,192 161,17 19,24 29,-16-27,141 220,193 227,209 185,-478-561,27 33,158 168,-246-272,1-1,0-1,0 0,1 0,1-2,-1 0,1 0,31 9,-38-14,1-1,0 0,0-1,0 0,0 0,1-1,-1 0,0-1,0 0,0 0,0-1,0 0,0 0,-1-1,1-1,-1 1,13-8,0-3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7:46.5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4956,'3'-1,"0"0,0-1,0 1,0-1,0 1,0-1,0 0,0 0,-1-1,1 1,2-4,12-8,53-27,1 3,2 3,82-27,-98 40,901-289,-923 301,1551-377,-1048 267,1693-371,-561 126,1520-468,-2215 534,1894-572,-877 179,-1677 551,19-7,-317 142,-10 5,-1-1,1 0,-1 0,1-1,-1 0,0 0,0-1,0 1,-1-1,8-7,-11 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8:14.7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 3234,'-2'-10,"1"-7,1 17,1-1,-1 1,0 0,1 0,-1 0,0-1,1 1,-1 0,1 0,-1 0,1 0,-1-1,0 1,1 0,-1 0,1 0,-1 0,1 0,-1 0,0 0,1 0,-1 1,1-1,-1 0,1 0,-1 0,0 0,1 0,-1 1,1-1,-1 0,0 0,1 1,-1-1,0 0,0 1,1-1,-1 0,1 1,12 10,0 0,0 1,-1 1,-1 0,15 21,1 0,0-1,23 30,3-3,2-2,84 69,-136-125,0 0,0 0,0 0,0 0,1 0,-1-1,0 0,1 0,-1 0,1 0,-1 0,1-1,-1 1,1-1,-1 0,1 0,-1 0,1-1,-1 1,1-1,-1 0,1 0,-1 0,1-1,-1 1,3-3,7-4,-1 0,0-1,-1-1,0 0,10-12,-9 9,90-97,-6-6,-4-3,78-136,202-412,5-9,6 121,-290 441,5 3,173-151,95-39,-247 212,152-87,-258 169,-1 1,-1-1,0 0,0 0,13-13,-38 35,6-2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8:16.6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1250,'7'0,"-1"1,1 0,-1 0,0 1,1 0,-1 0,0 0,0 1,0 0,9 6,56 46,-41-31,318 261,232 177,-566-451,1-1,-1 0,2-1,0-1,0 0,33 10,-37-16,1 1,-1-2,1 0,-1 0,1-1,0-1,-1 0,1-1,-1 0,21-7,51-20,114-55,-76 29,864-406,1142-665,-2091 1106,593-325,-616 337,-7 5,0-1,-1 0,1 0,-1-1,0 0,6-6,-12 6,-10 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8:36.3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1 849,'0'-7,"0"-1,0 1,1-1,0 1,0-1,1 1,0 0,3-9,-3 12,1 0,0 0,0 0,0 0,0 1,0-1,1 1,-1 0,1 0,0 0,0 0,0 1,9-5,14-5,1 0,1 2,-1 1,1 2,1 0,32-2,-58 9,0-1,0 1,1 1,-1-1,0 1,0-1,0 1,1 0,-1 1,0-1,-1 1,1 0,0 0,0 0,-1 0,1 0,4 5,-3-2,-1 1,1-1,-1 1,0 0,0 0,-1 1,0-1,0 1,3 9,1 12,-1 0,-2-1,0 2,-1 28,-3-56,1 46,-1 1,-2-1,-3 1,-1-1,-3-1,-1 1,-3-2,-1 1,-3-2,-31 61,104-240,166-365,-181 403,49-173,-72 199,-4 0,-3 0,3-103,-14 168,-2-50,2 54,0 0,0 0,0 0,-1 0,1 0,-1 0,1 0,-1 0,0 1,0-1,1 0,-1 1,0-1,-1 0,1 1,0-1,0 1,-1 0,1-1,-1 1,1 0,-1 0,-2-2,2 3,1 0,0 0,0 1,-1-1,1 0,0 0,0 1,0-1,0 1,-1-1,1 1,0 0,0-1,0 1,0 0,0 0,1 0,-1 0,0 0,0 0,0 0,1 0,-1 0,0 0,1 0,-1 0,0 2,-13 35,3 14,1 0,3 1,0 54,6-85,1 1,2 0,0-1,2 1,0-1,1 0,1 0,2-1,15 35,-14-42,1 0,0-1,1 0,1-1,-1 0,2-1,0-1,0 1,1-2,0 0,1-1,-1 0,2-1,30 9,4-1,1-3,0-1,76 4,-96-12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56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1 221,'4'0,"6"-4,5-2,8-3,13-5,9-4,4-7,8 0,-4-3,4 2,-5 6,-11 3,-9 3,-5 5,-7 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8:36.8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1,'0'4,"0"6,4 0,2 8,-1 5,3 6,5 3,0 0,-3-2,2-1,-2-2,-1-1,0-5,0-2,-3-4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8:37.62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0,'-1'120,"3"154,2-205,25 134,-25-181,2 0,1-1,0 0,1 0,2 0,0-1,1-1,1 0,0-1,2 0,0 0,1-2,1 0,0-1,22 17,-17-21,-4-4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8:38.2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1,'1'23,"2"0,1 0,1 0,1-1,1 1,11 25,9 29,182 516,-205-582,4 9,0 0,17 28,-23-45,0 0,0 0,0 1,0-1,1-1,-1 1,1 0,-1-1,1 1,0-1,0 0,0 0,1 0,-1 0,0 0,1-1,-1 1,1-1,0 0,-1 0,7 0,-8-1,-1-1,1 1,0 0,-1-1,1 1,-1-1,1 0,-1 0,1 1,-1-1,1 0,-1 0,0 0,1-1,-1 1,0 0,0 0,0-1,2-2,6-12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8:38.8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1 168,'4'0,"1"-4,5-2,4 1,4 0,3-2,2 0,6 1,6-7,1-5,3 0,3 3,2 1,-1-2,-4 1,-5 4,-8 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8:39.5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0,'7'2,"1"0,-1 0,0 0,-1 1,1 1,0-1,-1 1,0 0,0 0,0 1,0-1,6 8,7 4,17 12,-2 2,0 2,-2 0,-2 3,34 48,-47-57,0 1,-2 1,-2 1,0 0,-2 0,-1 2,-1-1,7 51,43 237,-33-195,-12-72,7 37,-20-83,0 1,0-1,-1 1,0-1,0 1,0-1,-1 1,0-1,0 1,0-1,-1 1,-2 5,-6 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8:40.3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1 241,'12'-1,"0"-2,1 0,-1 0,0-1,0-1,-1 0,22-13,1 1,91-34,134-36,-256 86,5-1,1-1,0 0,-1 0,1-1,-1 0,0 0,12-9,-15 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8:41.1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91,'9'0,"6"0,10 0,4 0,5 0,2-4,7-2,4 1,3-4,1 1,0-4,0 1,-1 3,0 2,-5-2,-14 0,-12 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8:47.7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97,'21'-2,"0"0,0-2,-1 0,1-1,-1-1,22-11,-11 6,44-11,1 2,-58 17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8:49.1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0,'-1'59,"0"0,7 60,-4-101,0 0,2 0,0-1,1 1,0-1,2 0,16 31,-21-46,-1 1,0-1,1 1,0-1,0 0,-1 1,1-1,1 0,-1 0,0 0,0-1,1 1,-1-1,1 1,-1-1,1 0,0 0,0 0,-1 0,1 0,0-1,0 1,0-1,0 0,0 0,0 0,-1 0,1 0,0-1,0 1,0-1,0 0,-1 1,1-2,0 1,-1 0,1 0,0-1,-1 1,0-1,3-2,4-3,1-1,-2 0,1 0,-1-1,0 0,-1 0,0-1,9-18,-5 3,-2-1,0-1,5-27,12-41,-23 100,0 0,0 0,-1 0,1 0,-1 0,0 0,1 7,2 2,56 159,36 91,-88-239,-2 1,0 0,4 39,-9-49,1 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8:49.9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 0,'0'4,"4"6,1 5,0 4,0 3,-3 2,0 1,-1 1,0-1,-1 1,0-1,-5 0,-5-1,-5-4,0-5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58.0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1476 1136,'-14'1,"1"0,-1 1,1 1,-1 0,1 1,0 1,0 0,-18 9,-5 6,-49 35,-63 55,69-48,-156 90,-338 104,414-191,136-56,36-15,44-17,323-87,-155 48,1637-365,30 121,-1496 246,-357 54,179-26,240-70,-452 99,0 0,-1 0,1-1,-1 0,0 0,0-1,0 1,-1-1,1 0,-1 0,0-1,-1 1,1-1,-1 0,3-6,14-21,28-25,2 2,2 2,91-71,-46 41,-11 9,81-75,-141 119,-10 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8:50.6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0 100,'4'0,"6"0,5 0,0-4,2-2,6-3,3-1,6 2,5-3,2 2,-3-3,-3 1,-3 3,-2 2,-2 2,-6 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8:52.2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0 322,'38'-39,"-13"12,0 2,2 1,40-28,-15 18,76-35,-107 60,0 0,1 2,1 0,-1 2,1 0,44-2,-65 6,26 0,-1 0,1 2,-1 1,33 6,-53-6,0 0,0 0,-1 1,1-1,-1 1,0 1,0-1,0 1,9 7,-12-8,0 1,0-1,0 1,-1-1,1 1,-1 0,0 0,0 0,0 0,-1 0,1 1,-1-1,0 0,0 1,-1-1,1 8,-1-9,0 0,-1 0,1 0,-1 0,1 0,-1 0,0 0,0 0,-1 0,1 0,0-1,-1 1,0 0,0-1,1 1,-5 3,-45 34,44-36,0 1,0 0,0 0,1 1,0 0,-10 11,16-16,0 0,0-1,0 1,1-1,-1 1,0-1,0 1,0 0,0-1,1 1,-1-1,0 1,1-1,-1 1,0-1,1 1,-1-1,0 0,1 1,-1-1,1 1,-1-1,1 0,-1 1,1-1,-1 0,1 0,-1 1,1-1,0 0,-1 0,1 0,-1 0,1 0,0 0,26 8,-25-7,21 5,0 1,-1 1,0 1,-1 1,0 1,-1 1,32 24,-39-25,0 0,-1 0,0 1,-1 1,0 0,-1 1,0 0,-2 0,1 1,-2 0,9 23,-15-33,1 0,-2 0,1-1,0 1,-1 0,0 0,0 0,0 0,-1 0,0 0,0 0,0 0,0-1,-1 1,0 0,0-1,0 1,0-1,-1 0,0 0,1 0,-2 0,1 0,-6 5,-8 6,-1 0,-1-1,-1-1,-20 11,3-2,24-13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8:52.85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0,'20'20,"-8"-9,-1 1,0 0,0 0,15 27,-24-35,0-1,0 1,0 0,-1 0,0 0,0 0,0 0,0 0,-1 0,0 1,1-1,-2 0,1 0,0 0,-1 0,0 0,0 0,0 0,0 0,0 0,-1 0,0 0,0 0,-4 5,-18 24,-54 54,2-3,59-62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8:53.5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1 160,'12'-1,"0"-1,0-1,0 0,0 0,0-1,19-10,31-9,137-42,-77 30,-105 29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8:54.8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52,'6'-6,"0"1,1 0,0 0,0 1,1 0,-1 0,1 0,0 1,-1 1,1-1,1 1,-1 0,0 1,0 0,1 1,-1-1,0 1,1 1,14 2,15 4,-1 2,0 1,37 16,-39-14,16 6,0 2,-1 2,68 42,-102-54,0 1,0 1,-1 0,-1 0,0 2,-1 0,-1 0,0 1,0 1,-2 0,0 0,-1 1,10 26,-16-34,-1 0,0-1,-1 1,0 0,0 0,-1 0,0 0,0 0,-1-1,0 1,-1 0,0 0,0-1,-1 1,0-1,-1 0,-5 10,3-7,-1-1,0 0,-1 0,0-1,0 0,-1 0,0-1,-1 0,1 0,-2-1,-17 9,16-8,14-2,31-2,48-9,246-37,-314 41,9-1,-1-1,1 0,0-2,-1 0,30-12,-15 5,-19 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8:55.6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0,'0'4,"4"6,6 1,4 3,1 2,-2 4,0 2,-1 2,-4 1,-2-1,-3 2,-1-2,-2 1,0 0,-1-5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8:56.6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1 177,'4'0,"10"0,7 0,7-4,8-2,11-3,12-5,11-4,4-3,-1-2,-5-2,-6 4,-9 5,-10 6,-7 4,-7 3,-12 3,-8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8:57.25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0,'4'1,"0"-1,1 1,-1 0,0 0,0 0,0 1,0 0,0-1,0 1,0 1,-1-1,1 0,-1 1,1 0,-1 0,0 0,0 0,4 6,5 8,0 0,15 31,-11-18,46 70,-23-38,47 98,-79-141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8:57.82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1,'0'4,"0"5,0 7,0 3,-4-1,-1 0,-5-2,1-4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8:59.0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78,'1'27,"1"0,2 0,0 0,11 33,41 103,-42-127,-8-20,4 11,21 42,-27-62,0-1,0 1,0-1,1 0,0 0,0 0,0-1,1 0,0 0,0 0,9 5,-14-10,0 1,1 0,-1-1,0 1,0-1,0 1,1-1,-1 0,0 1,1-1,-1 0,0 0,0 0,1 0,-1 0,0 0,1-1,-1 1,0 0,0 0,1-1,-1 1,0-1,0 1,2-2,-1 0,0 0,0 0,-1 0,1 0,-1 0,0-1,1 1,-1 0,0-1,0 1,0 0,0-4,2-9,-1-1,0 1,-1-22,-1 34,11-173,0-14,-10 162,0 17,-1 1,0-1,-1 0,-3-19,4 28,-1 0,0 0,1-1,-1 1,0 0,-1 0,1 0,0 0,0 0,-1 0,0 0,1 0,-1 0,0 1,0-1,1 1,-1-1,-1 1,1 0,0 0,0 0,0 0,0 0,-1 0,1 1,-3-1,-5 0,1 0,0 1,-1 0,1 0,0 1,-1 1,1-1,-12 5,-1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02.5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913 1478,'1'-18,"0"0,1 0,1 0,1 1,9-28,41-82,-25 63,70-160,134-313,-215 494,41-106,-52 126,0 0,-2 0,0-1,1-31,-5 53,-1 0,0 0,0 0,0 0,0 0,0 1,-1-1,1 0,0 0,-1 0,1 0,-1 1,0-1,0 0,0 1,0-1,0 0,0 1,0-1,0 1,0 0,-1-1,1 1,0 0,-1 0,1 0,-1 0,0 0,1 0,-1 0,0 1,0-1,1 0,-1 1,0 0,0-1,-3 1,-5 0,0 0,0 1,0 0,-1 0,-17 6,-17 7,0 2,2 1,0 3,2 1,-45 30,-185 150,160-108,-168 182,227-215,3 1,3 3,2 1,-63 129,93-164,2 1,1 0,1 1,1 0,2 0,1 1,-1 45,6-64,2 1,0-1,1 0,0 0,1 0,0 0,1 0,1-1,0 1,1-1,0 0,1-1,1 0,0 0,0 0,1-1,1-1,0 1,15 11,5 0,0-1,1-2,1-1,1-2,48 17,186 49,-128-43,-108-30,148 51,-159-51,0 0,0 1,-1 2,0-1,-1 2,21 19,-32-25,-1 0,0 0,-1 0,0 1,0 0,0 0,-1 0,0 0,-1 1,0-1,0 1,-1 0,0 0,-1 0,0 1,0-1,-1 0,0 0,0 0,-1 1,-1-1,1 0,-6 16,-6 15,-2-2,-2 1,-1-2,-24 36,16-28,-4 11,-94 160,98-176,-2-2,-1-1,-42 42,67-75,0 0,-1-1,1 1,-1-1,0 0,0-1,0 1,0-1,0 0,-1 0,1 0,-1-1,1 0,-1 0,0 0,1-1,-1 0,0 0,1 0,-1-1,1 1,-1-1,0-1,1 1,0-1,-1 0,1 0,0-1,0 0,0 1,-5-5,-9-7,1 0,0-1,0-1,2-1,0 0,-16-23,21 27,1 0,1-1,0 0,1 0,1-1,-8-21,9 11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9:01.0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44 1,'0'4,"0"6,0 5,0 4,0 3,0 6,-4 3,-2 0,-3-6,-1-2,2-1,1-5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9:01.7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1,'0'4,"4"2,2 3,3 5,1 8,2 5,4 5,3 7,2 0,2 1,-2 4,-2-3,1-4,-4 0,-3 3,-1-2,-2-4,-3-6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9:02.4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196 0,'-5'4,"-4"2,-6 7,-5 2,-2 3,-2-2,3 1,5 1,2-3,-2 1,-2-2,2-4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9:03.7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2,'36'-1,"-11"0,47 5,-64-3,-1 0,0 1,0 0,0 0,0 1,0 0,0 0,-1 0,1 1,10 8,-3 1,0 0,-1 1,0 0,-1 1,-1 1,-1 0,0 0,15 35,-20-38,0-1,-1 1,0 0,-1 1,-1-1,0 0,-1 1,-1 0,0-1,0 1,-1-1,-1 1,-5 19,4-24,-1 0,0-1,-1 1,0-1,0 0,-1 0,-9 10,-52 49,44-45,-12 11,15-16,1 1,2 0,-1 2,2 0,-15 25,30-45,1 1,-1-1,1 1,-1 0,1-1,0 1,-1 0,1 0,0-1,-1 1,1 0,0 0,0-1,0 1,0 0,0 0,0 0,0-1,0 1,0 0,0 0,0 0,1-1,-1 1,0 0,0 0,1-1,0 2,0-2,0 1,0 0,0-1,0 1,0-1,1 1,-1-1,0 0,0 0,0 1,1-1,-1 0,0 0,1 0,1-1,53-11,-52 10,46-15,85-44,-102 44,0 1,1 1,0 2,1 2,65-13,-88 23,-6 1,-1-1,0 1,0-1,0 0,0 0,0-1,0 0,0 0,0 0,4-3,3-5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9:05.00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1,'0'4,"0"6,0 4,0 6,0 2,0 2,0 5,0 6,0 6,0 7,0 1,0-4,0-2,-4-4,-2-4,-3-4,-1-7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9:0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61,'7'-7,"1"-1,0 1,0 1,1-1,-1 1,1 1,11-5,-18 9,0 0,0 1,0-1,-1 1,1-1,0 1,0 0,0 0,0 0,0 0,0 0,0 0,0 1,0-1,-1 1,1-1,0 1,2 1,-2-1,0 1,0 0,0 0,0 0,0 0,0 0,-1 0,1 1,-1-1,0 0,0 1,0 0,0-1,0 1,0-1,0 6,6 38,-2 1,-3-1,-1 1,-6 47,1 8,4-85,-1-9,1 0,0 1,0-1,1 0,0 0,4 14,-4-20,1 1,-1-1,0 0,1 0,-1 0,1 0,0 0,0 0,-1 0,1 0,0-1,1 1,-1-1,0 1,0-1,1 0,-1 0,1 0,-1 0,1 0,-1-1,1 1,-1-1,1 0,3 0,15 2,-13-2,-1 0,1 1,-1 0,0 0,1 0,11 5,-18-5,0-1,0 1,0-1,-1 1,1-1,0 1,-1-1,1 1,0 0,-1-1,1 1,-1 0,1 0,-1 0,1-1,-1 1,1 0,-1 0,0 0,1 0,-1 0,0 0,0 1,0 0,-1 1,1-1,-1 1,1-1,-1 1,0-1,0 0,0 1,-1-1,1 0,0 0,-4 4,-7 7,0-1,0 0,-2-1,1 0,-1-1,-1-1,0 0,0-1,-1 0,-26 8,25-11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9:22.6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10,'-1'-9,"1"9,0 0,0 0,1 0,-1 0,0 0,0 0,0 0,0 0,0 0,0 0,0 0,0 0,0 0,0 0,0 0,0 0,0 0,0 0,0 0,0 0,0 0,0 0,0 0,0 0,1 0,-1 0,11 15,56 64,107 164,-151-202,29 76,5 11,-17-44,-33-68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9:38.7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11,'4'3,"-1"0,2 0,-1-1,0 0,0 0,1 0,-1 0,1 0,0-1,-1 0,1 0,9 0,65 1,-54-3,465 0,-462 0,55-11,-54 7,52-3,-14 3,-49 3,1 0,-1 1,32 3,-37 0,0 0,0-2,0 1,15-3,-7-2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9:41.0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9:45.3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10 686,'0'-686,"0"862,0-328,0 172,1-8,-1-1,-1 1,0 0,-3 12,-1-7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02.8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20,'0'-5,"8"0,7-1,6 2,6 5,8 7,2 10,3 15,3 14,2 7,2 7,-3 10,-8-7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9:49.4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48,'0'-2,"0"-1,1 1,0 0,0 0,0 0,0 0,0 0,0 0,0 0,0 1,1-1,-1 0,1 1,-1-1,1 1,0-1,0 1,-1 0,1-1,0 1,0 0,0 0,1 1,-1-1,0 0,0 1,0-1,0 1,3 0,4-2,1 0,-1 1,1 1,-1-1,16 3,4 4,-1 2,0 1,0 1,-1 2,0 1,-1 0,-1 2,0 1,-1 1,-1 1,23 24,-43-40,0 1,0 0,0-1,0 2,-1-1,1 0,-1 0,0 1,0-1,0 1,0 0,-1-1,1 1,-1 0,0 0,0 0,-1 0,1 0,-1 0,0 0,0 0,0 0,-1 0,1 0,-1 0,0 0,-2 7,-1-3,-1-1,0 1,0-1,0 0,-1 0,0-1,0 0,0 0,-1 0,0-1,-14 8,4-2,1 1,0 1,1 0,0 1,-23 30,37-44,1 0,0 0,0 0,0 0,0 0,-1 0,1 0,0 0,0 0,0 0,0 1,0-1,-1 0,1 0,0 0,0 0,0 0,0 0,0 1,0-1,0 0,0 0,0 0,0 0,-1 1,1-1,0 0,0 0,0 0,0 0,0 1,0-1,0 0,0 0,0 0,0 0,0 1,1-1,-1 0,0 0,0 0,0 0,0 0,0 1,0-1,0 0,0 0,0 0,0 0,1 0,-1 1,0-1,0 0,0 0,0 0,0 0,1 0,-1 0,15-4,16-13,3-13,1 1,1 2,1 1,2 2,59-27,65-23,-135 55,-20 11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9:52.6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9:54.4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19:58.84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0 122,'0'-5,"1"0,-1-1,1 1,0 0,0 0,0 0,1 0,-1 0,1 1,1-1,-1 0,1 1,-1-1,1 1,1 0,-1 0,0 0,1 1,0-1,0 1,0 0,0 0,1 0,-1 0,1 1,-1 0,1 0,0 0,0 0,0 1,0 0,0 0,0 0,0 1,1 0,-1 0,0 0,0 0,0 1,0 0,0 0,0 0,0 1,0 0,0 0,0 0,-1 0,6 5,9 6,0 1,-1 1,-1 1,-1 1,20 24,-26-29,-1 1,0 1,-1-1,0 1,-1 1,-1-1,0 1,6 25,-11-37,0 0,-1 1,0-1,0 0,0 0,0 1,0-1,-1 0,1 1,-1-1,0 0,0 0,0 0,0 0,0 0,-1 0,0 0,1 0,-1-1,0 1,0-1,-1 1,1-1,0 0,-5 3,-4 3,-1-1,0-1,-1 0,0-1,-13 4,14-6,0 2,0 0,0 0,-14 9,26-14,0 0,1 0,-1 0,0 1,0-1,0 0,0 0,0 0,0 0,1 0,-1 0,0 0,0 1,0-1,0 0,0 0,0 0,0 0,0 0,0 1,0-1,0 0,0 0,0 0,0 0,0 1,0-1,0 0,0 0,0 0,0 0,0 1,0-1,0 0,0 0,0 0,0 0,0 0,0 1,0-1,0 0,0 0,-1 0,1 0,0 0,0 0,0 0,0 1,0-1,0 0,-1 0,1 0,0 0,0 0,0 0,0 0,0 0,-1 0,1 0,0 0,0 0,0 0,0 0,-1 0,1 0,0 0,0 0,18-2,24-9,151-63,-34 23,-51 9,-62 25,-26 12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04.3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75 1585,'-2'-112,"4"-124,10 145,-8 68,0-1,-2 0,0 0,-2 0,-4-39,-16-115,15 114,-22-106,21 140,2 1,-2-58,3 18,-9 2,0-11,13-93,-1 150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07.9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0 100,'1'-4,"-1"0,1 0,0 0,0 1,1-1,-1 0,1 0,0 1,0-1,0 1,0-1,0 1,1 0,0 0,0 0,-1 0,2 1,-1-1,0 1,0 0,1 0,-1 0,1 0,6-2,-1 0,1 0,0 1,-1 0,1 1,0 0,1 1,-1 0,18 0,-17 4,1 0,-1 1,0 0,-1 0,1 1,-1 1,0 0,0 0,0 1,14 13,14 9,-30-24,0 1,0-1,-1 1,0 1,0 0,11 14,-16-19,-1 0,0 0,0 0,0 0,0 0,-1 0,1 1,0-1,-1 0,0 0,0 1,1-1,-1 0,0 1,-1-1,1 0,0 0,-1 1,1-1,-1 0,0 0,0 0,0 1,0-1,0 0,0 0,0-1,-1 1,1 0,-1 0,1-1,-1 1,-2 2,-65 54,41-35,-32 34,71-62,1-1,-1 0,18-12,-13 5,1 1,0 1,1 1,0 0,0 1,1 2,1-1,31-6,-38 11,0-1,0-1,0 0,0 0,-1-1,0-1,0 0,17-14,-22 11,-5 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13.1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1 124,'13'-1,"1"-1,-1 0,0-1,0-1,0 0,13-6,43-12,-29 13,1 2,-1 2,1 2,0 2,0 1,61 8,-74-2,0-2,1-1,0-1,-1-2,1 0,0-2,45-10,-39 6,1 1,-1 2,1 1,61 6,-10-2,-50-3,52-10,-51 5,48-1,-66 6,1-1,25-6,42-4,407 11,-238 2,-222 1,51 9,-52-6,55 2,646-8,-714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17.1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0,'1'10,"1"0,1 0,-1-1,1 1,1-1,7 13,-1 2,206 495,-186-440,-21-50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17.8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178 0,'19'51,"-16"-31,0 0,-2-1,0 1,-2 0,0 0,-1 0,-1-1,-1 1,-1-1,0 0,-12 27,5-20,-1-1,-1 0,-1-1,-1-1,-1 0,-1-2,-29 29,33-37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19.0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1 442,'1'-16,"1"-1,1 1,0 0,1 0,1 0,1 0,0 1,1 0,1 0,0 0,15-18,-4 6,1 2,2 0,0 1,48-38,-56 53,-1 0,1 1,1 1,-1 0,1 1,0 0,1 2,25-6,-28 8,-1 0,1 1,0 0,-1 1,1 0,0 1,0 1,-1 0,1 0,-1 1,16 7,-22-7,0 1,-1-1,1 2,-1-1,0 0,-1 1,1 0,-1 0,1 1,-2-1,1 1,-1 0,1 0,-2 0,1 0,-1 0,0 1,0-1,0 1,-1 0,0-1,0 13,0 3,-1 1,-1-1,-1 0,-1 1,-9 34,0-16,-2 0,-2-1,-41 75,-82 100,54-89,70-103,1-2,1-1,0 2,-17 43,30-64,0-1,-1 0,1 0,0 0,0 0,0 0,0 1,0-1,0 0,0 0,-1 0,1 1,0-1,0 0,0 0,0 0,0 1,0-1,0 0,0 0,0 0,0 1,0-1,0 0,0 0,0 0,0 1,1-1,-1 0,0 0,0 0,0 1,0-1,0 0,0 0,0 0,1 0,-1 0,0 1,0-1,0 0,0 0,0 0,1 0,-1 0,0 0,0 0,0 1,1-1,-1 0,0 0,0 0,0 0,1 0,-1 0,0 0,17-9,20-19,-35 26,45-37,233-208,-275 243,0 0,0 0,1 1,-1 0,1 0,0 1,0-1,0 1,0 1,0-1,0 1,0 0,1 0,-1 1,0 0,11 1,-5-1,0-1,0 0,17-4,-12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04.2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1038,'799'-854,"-774"825,-14 19,-1 0,-1-1,0-1,0 0,-1 0,-1 0,0-1,10-25,-17 37,1 1,-1-1,0 0,0 0,1 0,-1 1,0-1,0 0,0 0,0 0,0 0,0 0,0 1,0-1,0 0,0 0,-1 0,1 0,0 1,0-1,-1 0,1 0,-1 1,1-1,-1 0,1 1,-1-1,0 0,0 0,0 1,-1 0,1 0,0-1,0 1,-1 0,1 0,0 0,0 1,-1-1,1 0,0 0,0 1,0-1,0 1,-2 0,-45 28,17-4,2 3,0 0,3 2,0 1,2 1,-34 58,7 3,-50 128,82-176,-16 63,31-92,1 1,0 0,1 0,1 0,0 1,1-1,3 21,-2-33,0 0,0 1,1-1,-1 0,1 0,0 0,0 0,1 0,0-1,-1 1,2-1,-1 0,0 1,1-1,0-1,6 7,-4-7,0 1,1-1,-1 0,1 0,-1-1,1 0,0 0,-1-1,1 0,0 0,9 0,7-2,0 0,0-2,0-1,-1 0,1-2,34-13,-32 9,-1-1,1-1,-2-1,0-1,0 0,-2-2,0-1,0-1,30-34,-37 34,-1 0,0-1,-2 0,0-1,-1 0,-1-1,0 0,-2 0,-1-1,0 0,4-43,-9-42,-2 73,5-52,-4 83,0 0,1 0,-1 0,1 0,0 0,-1 0,1 1,0-1,1 0,-1 0,0 1,1-1,0 1,-1-1,1 1,0 0,4-3,-5 4,1 0,0 0,-1 1,1-1,0 1,0-1,0 1,0 0,0 0,-1 0,1 0,0 0,0 0,0 0,0 1,0-1,0 1,-1-1,1 1,2 1,8 4,0 1,-1 1,-1-1,1 2,-1 0,13 14,78 95,163 248,-233-319,447 742,-403-641,-6 4,-7 2,64 249,-123-391,27 130,-28-122,0-1,-1 1,-1 0,-1-1,-3 23,2-36,1 0,-1 1,0-1,0-1,0 1,-1 0,0 0,0-1,-1 0,0 0,1 0,-2 0,1 0,0-1,-1 0,0 0,0 0,0 0,-1-1,1 0,-1 0,0 0,1-1,-1 0,0 0,-1-1,1 1,-7-1,-4 2,-1-2,0 0,0-2,0 1,1-2,-1-1,0 0,-31-11,18 2,0-1,1-2,1-1,0-2,2-1,-49-42,10 0,-79-97,58 51,4-4,-122-215,158 235,3-2,4-1,5-3,-34-145,60 194,1 0,2-1,2 0,5-83,1 106,2 0,0 1,1-1,2 1,1 0,0 0,2 1,1 0,1 1,23-34,-7 20,1 2,1 2,2 1,2 1,0 1,2 2,1 2,1 2,45-22,-70 39,1 1,0 1,0 0,0 1,0 0,1 1,0 1,-1 0,1 1,0 1,0 0,0 1,0 0,-1 2,1-1,-1 2,1 0,-1 1,0 0,-1 1,1 0,-1 1,0 1,-1 0,0 1,0 0,12 14,12 13,-1 1,-2 2,33 52,72 137,-89-129,-4 1,-4 2,45 180,-143-437,-4-3,34 75,-63-207,69 207,-18-130,38 205,-1-8,0 0,1 0,1 0,4-31,-4 44,0 0,1 1,0-1,-1 0,1 1,0-1,0 1,1-1,-1 1,0 0,1-1,0 1,-1 0,1 0,0 0,0 0,0 0,0 1,0-1,1 1,-1-1,0 1,1 0,-1 0,1 0,-1 0,1 0,0 0,-1 1,1-1,0 1,0 0,-1 0,1 0,0 0,3 1,32 6,0 1,0 3,0 1,-2 1,48 25,-16-5,-2 2,111 80,-141-88,-2 2,-1 1,-1 1,-2 2,-1 1,27 41,-41-47,0 1,-3 0,0 1,-2 0,-1 1,-1 0,-2 0,-1 0,-2 1,0 39,-2-41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19.51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59 1,'2'6,"0"0,0 0,0 0,0 0,1 0,0 0,0-1,1 1,0-1,7 8,4 9,-8-12,-1 1,0 0,-1-1,0 2,-1-1,0 1,2 14,-5-19,0 1,-1-1,0 1,0-1,-1 1,0-1,0 1,-1-1,0 0,-1 0,1 0,-7 12,-111 223,104-210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20.74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1 387,'15'-25,"1"0,1 1,23-25,-11 12,0 2,55-54,-70 76,1 0,1 1,1 0,-1 1,1 1,27-11,-34 18,1 1,-1 0,1 0,0 1,0 1,0 0,0 0,0 1,0 0,-1 1,1 0,0 1,-1 0,0 1,0 0,0 0,15 10,1 1,0 2,-1 0,-1 1,-1 2,23 24,-32-30,-1 1,0 0,-1 0,-1 1,0 1,-1 0,-1 0,-1 1,0 1,-1-1,-2 1,1 0,-2 0,-1 0,2 31,-2-6,-3 0,-1 0,-3 0,-1 0,-2-1,-21 70,24-98,-28 71,29-80,0 0,0 0,-1 0,0-1,0 1,-1-1,1 0,-1 0,0-1,0 1,-8 4,-6 7,19-16,1 1,-1-1,0 1,0-1,1 0,-1 1,0-1,1 0,-1 0,0 1,1-1,-1 0,0 0,1 1,-1-1,1 0,-1 0,1 0,-1 0,0 0,1 0,-1 0,1 1,-1-1,1 0,-1 0,0-1,1 1,-1 0,1 0,50-8,166-47,-43 14,-154 34,0 0,33-20,-47 24,11-6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21.1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1,'2'0,"1"1,-1-1,0 1,1 0,-1 0,0 0,0 0,1 0,-1 0,0 0,0 1,0-1,-1 1,1 0,0-1,-1 1,3 3,25 38,-24-35,2 5,0-1,-1 1,-1 1,0-1,0 1,-2 0,0 0,0 0,-1 0,0 24,-3-16,-1 1,-1-1,0 0,-2 0,-1 0,-9 22,8-24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22.6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1 420,'57'-68,"11"-9,-34 35,3 2,1 2,44-35,-69 63,0 1,1 0,1 1,-1 0,1 2,1-1,-1 2,1 0,0 1,0 0,0 1,1 1,-1 1,22 1,-24 0,-1 2,1 0,-1 1,0 0,0 1,0 1,0 0,-1 0,1 1,-1 1,11 8,-6-2,-1 0,0 1,-2 1,1 0,-2 1,19 29,-9-7,-3 0,0 2,-3 1,-1 0,-3 1,12 55,-23-85,0 0,0 0,-1 0,-1 0,0 0,-1 0,0 0,-1 0,0 0,-1-1,0 1,0 0,-2-1,1 0,-2 0,-6 11,-2-3,0 0,-2-1,0 0,-1-1,0-1,-1-1,-24 15,-26 17,28-21,1 1,1 3,1 0,2 3,-47 54,81-86,-1 1,1 0,0-1,-1 1,1 0,0 0,0 0,0 0,0 0,1 0,-1 0,0 0,1 0,-1 0,1 0,0 1,0-1,0 0,0 0,0 0,0 0,1 3,0-4,1 0,-1 0,0 0,1 0,-1 0,1 0,-1 0,1 0,-1-1,1 1,-1-1,1 1,0-1,-1 1,1-1,0 0,-1 0,1 0,0 0,-1 0,1 0,0-1,-1 1,1 0,0-1,-1 1,1-1,2-1,68-29,-55 23,-1 0,29-8,408-118,-277 73,-78 25,-80 30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27.05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1 216,'21'-3,"1"0,-1-1,1-1,-1-1,-1-1,23-11,21-5,243-65,-163 38,-120 42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28.4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0 174,'1'-3,"-1"0,1 0,-1 0,1 0,0 0,0 0,0 1,1-1,-1 0,1 1,-1-1,1 1,0 0,0-1,0 1,0 0,4-3,51-33,-25 19,-20 10,1 1,0 0,0 1,1 0,0 1,0 1,29-8,-35 12,1 0,-1 0,0 1,1 0,-1 0,1 1,-1 0,0 0,0 1,1 0,-1 1,-1 0,1 0,0 1,-1 0,8 5,-9-5,0 0,-1 1,0 0,0 0,0 0,0 0,-1 1,0 0,0 0,-1 0,1 0,-1 0,-1 1,1 0,-1-1,0 1,-1 0,0 0,1 12,-1-8,-2 0,1 0,-1 0,-1-1,0 1,0 0,-1 0,-1-1,0 0,0 1,-1-1,-6 9,-66 96,35-53,-41 79,71-100,12-41,0 1,0-1,0 1,0-1,0 1,0-1,0 1,0-1,0 1,0-1,0 1,0-1,1 1,-1-1,0 1,0-1,1 1,-1-1,0 0,1 1,-1-1,0 1,1-1,-1 0,1 1,0-1,0 0,0 0,0 0,0 0,0 0,0 0,0 0,0-1,0 1,0 0,0-1,0 1,0-1,0 1,0-1,0 1,0-1,1-1,16-9,0 1,1 0,0 2,0 0,1 1,28-6,129-16,-76 15,-3 3,-71 10,-1-1,1-2,0-1,-1 0,43-17,-54 14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29.5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0 159,'52'-19,"165"-50,-133 42,-57 17,2 1,29-5,-38 9,-6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30.14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1,'-1'18,"1"0,1 0,0 0,1 0,1 0,1 0,1 0,9 24,73 131,-16-35,-56-105,-5-6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31.3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64 0,'0'4,"0"10,0 6,0 5,0 1,0 1,0 0,-4 0,-1-1,-5-1,1 0,0 0,-1-1,1 1,1-5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32.5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1,'-42'36,"35"-32,1 1,-1 0,1 0,0 1,1-1,-1 1,1 1,0-1,1 1,0 0,0 0,-6 14,-2 12,2-1,1 2,1-1,2 1,1 1,0 52,5-83,1-1,-1 0,0 0,1 0,-1 0,1 0,0 0,0 0,1 0,-1 0,0 0,1 0,0-1,-1 1,1-1,0 1,1-1,-1 0,0 1,1-1,-1 0,1-1,-1 1,1 0,0-1,0 0,0 1,0-1,0 0,4 0,-2 0,0 0,1-1,-1 0,0 0,1-1,-1 1,0-1,1-1,-1 1,0 0,0-1,0 0,0-1,0 1,-1-1,1 0,5-4,76-65,83-91,-167 162,-1 0,1-1,0 1,-1-1,1 0,-1 0,0 1,1-1,-1 0,0 0,0 0,0 0,0-1,-1 1,1 0,-1 0,1 0,-1-1,0 1,1 0,-1 0,-1-1,1 1,0 0,0 0,-2-5,0 5,0 0,0 0,0 0,0 0,0 0,-1 0,1 1,-1-1,1 1,-1-1,1 1,-1 0,0 0,0 0,1 1,-1-1,0 1,0-1,0 1,-4 0,-70 1,55-1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05.1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423 1473,'-6'1,"0"0,0 0,0 1,0-1,0 1,0 1,0-1,1 1,-1 0,1 0,-8 7,-52 47,45-34,1 1,0 1,2 1,1 0,1 1,-19 48,5 5,-23 98,4 57,42-195,3 1,1 0,6 76,-4-112,1-1,0 1,0-1,0 1,0-1,0 1,1-1,0 0,0 0,0 0,1 0,-1 0,1 0,0 0,0-1,0 0,6 6,-6-8,0 1,1-1,-1 0,0 0,1 0,-1 0,0-1,1 1,-1-1,1 0,-1 0,1 0,-1 0,1-1,-1 1,1-1,-1 0,0 0,1 0,-1 0,0-1,0 0,0 1,3-3,11-8,0 1,-1-2,-1 0,0-1,0-1,21-28,64-109,-75 108,-2-1,-2 0,-2-2,-3 0,-1-1,-2-1,-3 0,-1 0,-3-1,-2 0,-2 0,-3-1,-11-83,11 124,-1 0,1 1,-2-1,0 1,0 0,0 0,-1 0,-1 0,0 1,0-1,0 1,-9-9,14 16,-1 0,1 1,-1-1,1 1,-1-1,1 1,-1-1,1 1,-1-1,1 1,-1-1,0 1,1-1,-1 1,0 0,0 0,1-1,-1 1,0 0,1 0,-1 0,0 0,0 0,1 0,-1 0,0 0,0 0,1 0,-1 0,-1 1,1 0,0 0,0 0,1 0,-1 0,0 1,0-1,1 0,-1 0,1 1,0-1,-1 0,1 1,0-1,0 0,-1 2,3 55,6-20,2 0,1 0,2-1,1-1,2 0,2-1,1-1,38 52,-32-52,2-1,2-1,0-2,2 0,2-3,0 0,68 39,-82-55,0-2,0 0,1-2,1 0,-1-1,1-1,0-1,0 0,42 0,-47-5,0 0,0-1,-1-1,1 0,-1-1,1-1,-1 0,-1-1,1-1,-1 0,0-1,-1 0,0-1,13-12,-1-3,0-1,-2-1,-1-1,-1-1,-1-1,-2-1,-1-1,25-61,-22 39,-2-2,-3 0,-2-1,9-98,-18 81,-4 0,-3 0,-3 0,-3 0,-3 1,-27-88,10 65,-5 2,-3 2,-5 1,-58-93,69 131,-3 2,-2 2,-1 1,-48-45,84 91,0-1,0 1,0 0,0 0,-1-1,1 1,0 0,-1 0,1 1,-1-1,1 0,-1 0,0 1,1-1,-1 1,1-1,-1 1,0 0,0-1,-2 1,3 1,0 0,0-1,0 1,1 0,-1 0,0 0,1 0,-1 0,1 0,-1 0,1 0,-1 0,1 0,-1 0,1 0,0 0,0 0,0 0,-1 0,1 0,0 0,0 0,1 2,-1 11,2 1,0-1,6 24,36 95,5-3,71 133,-97-215,185 356,358 524,-477-795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33.5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48 0,'-1'13,"-1"-1,0 0,-1-1,0 1,-8 18,-7 26,15-39,1 0,0 0,2 0,-1 0,2 0,4 22,26 100,-19-97,11 77,-22-96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38.3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1 705,'10'-9,"1"1,1-1,0 2,0 0,0 0,1 1,18-6,6-4,38-17,112-32,-150 54,0 3,0 1,1 1,0 3,53 0,-76 5,-1-1,1 2,0 0,-1 1,0 0,0 1,0 1,0 0,24 15,-20-9,-1 1,-1 1,0 1,0 0,-2 0,18 25,-13-12,0 1,-2 1,-2 0,-1 2,-1-1,-1 2,-2-1,8 52,4 55,-20-197,-47-206,13 102,11 22,5-1,5-228,13 384,1-1,0 1,1 0,0-1,1 0,9 18,54 109,-61-126,18 34,1-2,2 0,2-2,2-1,2-2,2-1,72 63,-100-98,1 0,0 0,0-1,0 0,12 5,3-3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39.4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1 130,'6'-2,"1"0,-1 0,0 0,1-1,-1 1,0-2,-1 1,1-1,9-7,15-8,-2 6,0 1,1 1,0 2,1 1,0 1,58-5,-50 9,-1 2,1 2,0 1,-1 2,47 11,-68-12,-1 1,1 1,-1 0,0 1,0 1,-1 0,0 1,24 18,-32-20,0 0,0 0,-1 0,0 1,0 0,0 1,-1-1,0 1,0-1,-1 1,0 0,-1 0,1 1,-1-1,-1 0,0 1,0-1,-1 12,-1 4,0 0,-2-1,-1 1,-1 0,-1-1,-1 0,-13 30,-8 7,-48 78,144-181,222-107,-282 146,0 0,1 0,-1 1,1 0,0 1,0 0,0 0,0 1,0 0,12 1,-1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40.06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1,'9'259,"12"-1,81 387,-96-614,1-1,1 0,2-1,1 0,18 34,-23-52,0-1,1 0,0 0,1 0,0-1,0-1,1 1,0-1,0-1,1 1,0-2,0 1,1-1,0-1,0 0,14 4,21 1,0-2,0-3,0-1,84-4,-102 0,-7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40.7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1,'1'23,"1"1,1-1,1 0,13 40,40 89,-21-62,9 35,116 300,-158-419,-1 1,1 0,1-1,-1 0,1 0,0 0,0 0,11 10,-12-13,1-1,0 0,0 0,0 0,0 0,0-1,0 0,0 0,0 0,1 0,-1 0,0-1,1 0,-1 0,8-1,86-7,1-5,136-34,-208 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41.3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0 393,'0'-4,"0"-6,0-5,5 0,4-2,2-1,3-3,3 3,3-4,6-3,7-5,7-2,4 1,-1-3,-4 4,-8 4,-1 1,-6 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42.0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1,'25'1,"-1"1,0 1,0 2,0 0,-1 1,0 2,41 18,8 11,66 46,-110-66,52 33,-3 4,-1 3,107 106,-154-133,-1 1,-2 1,-1 1,-2 1,-1 1,-2 1,-1 1,-2 1,-1 0,18 71,-31-86,0 0,-1 0,-2 41,-1-44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42.7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1 534,'5'-1,"1"0,-1-1,1 0,-1 1,0-2,1 1,-1-1,0 0,-1 0,7-5,8-3,111-65,566-301,-648 350,-28 15,-15 10,-7 5,-45 56,33-37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43.63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0 363,'10'-1,"-1"-1,0-1,0 0,1 0,-2-1,17-8,4-1,413-186,-409 181,-1-1,49-37,-43 33,-19 16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50.53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77 1375,'0'1,"1"0,-1 0,0 0,0 0,0-1,0 1,0 0,0 0,0 0,0 0,0 0,0 0,0-1,-1 1,1 0,0 0,-1 0,1 0,-1-1,1 1,0 0,-1-1,0 1,1 0,-1-1,1 1,-1 0,0-1,0 1,0 0,0-2,0 1,0-1,0 0,0 1,0-1,0 0,1 0,-1 0,0 0,1 0,-1 0,1 1,-1-1,1-1,-1 1,1 0,0 0,-1 0,1 0,0 0,0 0,0 0,0 0,0-2,-4-43,2-53,2 60,-1 0,-9-57,-15-100,17 133,4-1,5-115,1 61,1 55,11-63,-6 55,16-74,-20 125,-4 20,0-1,0 1,0-1,0 1,1 0,-1-1,0 1,0-1,0 1,0-1,0 1,1 0,-1-1,0 1,0-1,1 1,-1 0,0-1,1 1,-1 0,0-1,1 1,-1 0,0 0,1-1,-1 1,1 0,-1 0,0 0,1 0,-1-1,1 1,-1 0,1 0,-1 0,1 0,4 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06.1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0 703,'1'2,"0"0,0 1,0-1,0 0,1 1,-1-1,1 0,-1 0,1 0,0 0,0 0,2 1,6 8,90 101,184 160,-225-223,3-3,1-2,3-3,1-3,76 31,-117-59,0-1,0 0,1-2,0-1,0-2,0 0,1-2,-1-1,47-4,-56 1,0-2,0 0,0-1,0-1,-1 0,1-1,-2-1,1-1,-1-1,-1 0,0-1,0 0,-1-1,0-1,14-17,-6 3,0-2,-3 0,0-1,-2 0,-1-2,-1 0,-2 0,-2-2,15-64,-21 69,-1 0,-1 1,-2-1,0 0,-2 0,-2 0,0 0,-2 1,-1 0,-1 0,-2 0,-18-41,-8 6,-2 2,-3 1,-2 3,-3 1,-3 2,-107-94,115 120,39 27,1 1,0 0,0 0,0 0,0 0,0 0,0-1,0 1,-1 0,1 0,0 0,0 0,0 0,0 0,0 0,-1 0,1 0,0 0,0-1,0 1,0 0,-1 0,1 0,0 0,0 0,0 0,0 0,-1 0,1 0,0 0,0 1,0-1,0 0,-1 0,1 0,0 0,0 0,0 0,0 0,0 0,-1 0,1 0,0 1,0-1,0 0,0 0,0 0,0 0,0 0,0 1,-1-1,1 0,0 0,0 0,0 0,0 1,0-1,0 0,15 22,50 49,4-3,101 77,-137-117,441 322,-230-176,-233-166,6 3,-1 0,0 2,-1 0,0 0,-1 1,-1 1,21 30,-32-42,-1 0,0-1,0 1,0 0,-1 0,1 0,-1-1,1 1,-1 0,0 0,0 0,0 0,-1 0,1 0,-1 0,0 0,1-1,-1 1,0 0,-3 4,-2 3,0-1,0 0,-1 0,-9 8,2-1,-11 13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54.3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1 689,'0'-34,"-1"-15,8-60,-4 91,0 1,1-1,1 0,1 1,1 0,15-29,-8 21,2 1,0 1,2 0,0 1,2 0,0 2,2 1,0 0,1 2,0 0,2 2,0 0,0 2,1 1,1 1,0 1,1 2,-1 0,2 2,-1 1,33-1,-13 2,0 2,74 7,-105-3,1 1,-1 1,0 0,0 1,0 1,-1 1,0 0,0 1,-1 1,19 13,-1 6,-2 1,-1 1,-1 2,-1 1,-2 1,-2 1,-1 2,34 72,-52-99,-2-1,1 1,-1 0,0 0,-1 1,-1-1,1 0,-2 1,1-1,-1 1,-1-1,-2 15,-2-9,0 0,0 0,-2-1,0 1,0-2,-1 1,-11 13,-59 81,-4-4,-103 102,-210 168,297-276,98-99,1 0,-1 0,0 0,1 0,-1 0,0 0,1 1,-1-1,0 0,0 0,1 0,-1 0,0 0,0 0,1 0,-1 1,0-1,0 0,1 0,-1 0,0 1,0-1,0 0,1 0,-1 1,0-1,0 0,0 0,0 1,0-1,0 0,0 0,0 1,1-1,-1 0,0 1,0-1,0 0,0 1,0-1,0 0,-1 0,1 1,0-1,0 0,0 1,0-1,0 0,0 0,0 1,-1-1,1 0,0 0,0 1,0-1,-1 0,1 0,0 0,0 1,30-9,-26 7,173-54,266-69,-285 86,147-26,-251 58,-30 4,0-1,-1-1,1-1,28-10,247-97,-292 109,24-10,-30 13,0-1,0 1,0-1,0 1,0 0,0-1,0 1,0 0,0 0,0 0,0 0,0 0,0 0,1 0,-1 0,0 0,0 1,0-1,0 0,1 1,0 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55.14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0 242,'2'-3,"-1"1,1 0,0-1,0 1,0 0,0 0,0 0,1 0,-1 1,0-1,1 1,-1-1,1 1,0 0,3-1,7-5,303-155,-251 132,-49 23,0 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56.5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1 370,'1'-18,"0"0,2 1,0-1,0 1,2 0,0 0,1 0,1 0,1 1,0 1,1-1,19-25,-20 31,1-1,-1 1,2 1,0 0,0 0,0 1,1 1,0-1,1 2,-1 0,1 0,0 1,1 0,-1 1,1 1,0 0,24-3,-23 6,-1 0,1 0,0 1,-1 1,1 0,-1 1,1 0,-1 1,18 9,-25-11,-1 1,0 1,0-1,0 0,0 1,0 0,-1 0,0 1,0-1,0 1,0 0,-1 0,0 0,0 0,0 1,-1-1,0 1,0 0,0 0,0 0,-1 0,0 0,0 10,-1-2,0 0,-1 0,0 0,-2 0,1 0,-2 0,0-1,0 1,-10 19,-5 2,-2-1,-26 34,38-55,8-12,-4 5,1 0,0 0,1 1,-1-1,-2 10,5-15,1 0,0 0,0 0,-1 0,1 0,0 0,0 0,0 1,0-1,0 0,0 0,0 0,1 0,-1 0,0 0,1 0,-1 0,0 0,1 0,0 0,-1 0,1 0,-1 0,1 0,0 0,0-1,-1 1,1 0,0 0,0-1,0 1,0-1,0 1,0-1,0 1,0-1,0 1,0-1,0 0,0 0,0 0,1 1,-1-1,1 0,90 6,-70-6,-1 1,0 1,34 7,-42-6,-1 1,1 0,-1 1,-1 1,1 0,-1 0,0 1,12 9,-20-13,0 0,0 0,0 0,0 0,0 1,-1-1,1 1,-1-1,0 1,0 0,0 0,-1 0,0 0,1 0,-1 0,-1 1,1-1,-1 0,1 0,-1 1,0-1,-1 0,1 1,-1-1,0 0,0 0,0 0,-2 5,-3 4,-1 1,0-1,0-1,-2 1,0-1,-16 17,-71 63,52-52,16-13,3-3,-50 39,68-58,-1 0,0 0,-1-1,1 1,-1-2,0 1,0-1,0-1,0 0,0 0,-14 1,3-3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0:58.8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1:03.6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1:08.3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1 249,'7'-2,"1"0,-1 0,0-1,1 0,-1 0,-1-1,1 0,0 0,-1-1,0 0,7-6,11-8,8 2,0 1,0 1,2 2,0 1,55-12,33-11,-108 29,13-4,0 1,0 2,1 0,28-2,-35 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1:08.9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0,'1'6,"0"-1,1 1,0-1,0 0,0 0,0 0,1 0,0 0,0 0,8 7,5 12,6 12,54 92,6-4,103 122,-165-216,-14-17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1:10.1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1 159,'0'-4,"4"-1,5-1,2-2,3-1,7 2,4-2,3-4,0 0,-1 3,-4-2,-3 2,1 2,-1 2,2-1,-4-4,0 0,-4 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1:11.5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0 222,'0'-2,"1"0,-1 0,1 0,0 0,-1 0,1 0,0 0,0 0,0 1,0-1,1 0,-1 1,0-1,1 1,-1-1,3-1,31-23,-21 17,18-15,2 2,1 1,0 2,56-22,-77 36,1 0,0 0,0 1,0 1,0 1,0 0,1 1,-1 0,0 2,1-1,-1 2,0 0,1 1,25 8,-35-8,0 0,1 0,-1 0,-1 1,1 0,0 0,-1 1,0-1,0 1,0 0,0 1,-1-1,0 1,0-1,-1 1,1 1,-1-1,-1 0,1 1,2 12,-3-11,-1 1,-1-1,1 1,-1-1,0 1,-1-1,0 0,-1 1,1-1,-2 0,1 1,-1-1,0-1,-1 1,0 0,-7 11,-43 52,-18 28,13-8,33-53,1 1,-30 66,54-105,1 1,0-1,0 0,0 1,0-1,0 0,-1 1,1-1,0 0,0 1,0-1,0 1,0-1,0 0,0 1,0-1,0 0,0 1,0-1,1 0,-1 1,0-1,0 1,0-1,0 0,0 0,1 1,-1-1,0 0,0 1,1-1,-1 0,0 0,0 1,1-1,-1 0,1 1,18 0,19-8,128-48,58-15,29-11,-231 73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1:20.9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0 245,'1'-3,"-1"0,1 0,-1 0,1 0,0 0,0 0,0 0,1 0,-1 0,1 1,0-1,-1 1,1-1,0 1,1 0,-1-1,0 1,0 0,1 0,0 1,-1-1,4-1,10-5,0 0,31-9,-18 6,22-12,0-2,77-52,-104 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07.5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0,'4'0,"6"0,5 0,8 5,9 4,3 6,4 4,3 8,-1-2,1 4,-3 1,-3 4,-5-4,-2-3,-3-2,-5-1,-7-5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06.5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50,'0'-4,"4"-6,5-1,6 2,9 2,8 2,-1 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1:21.7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1,'4'0,"6"4,5 5,4 10,3 6,7 6,1 8,1-1,-1-1,-2 1,-1-1,-1-4,-1-3,-5-2,-5-7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1:22.7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0 295,'1'-4,"0"0,0 0,0 0,0 0,1 1,-1-1,1 0,0 0,0 1,1-1,-1 1,1 0,-1 0,1 0,0 0,0 0,1 1,3-3,11-8,1 0,21-8,-32 16,249-149,-219 137,-21 13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1:23.5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1,'0'4,"4"2,2 3,3 9,9 6,2 6,5 7,2 5,2 5,-1 1,-1 2,4 0,-4-4,-2-1,-1-5,-5-5,-5-8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1:28.4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1:32.55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119 225,'-1'27,"1"14,1 0,9 55,-9-86,1-1,0 1,1-1,0 0,0 0,1 0,0 0,0-1,1 0,0 0,1 0,0 0,0-1,1 0,13 11,-15-14,0-2,1 1,0-1,-1 1,1-1,0-1,0 1,0-1,0 0,10 0,68-4,-39 0,-33 2,0 0,0-1,0 0,-1-1,1 0,-1-1,0 0,0-1,0 0,-1-1,0 0,0 0,11-10,9-10,-1-2,39-49,-37 41,-26 30,0 0,-1-1,0 0,0 0,-1 0,0 0,0-1,0 1,-1-1,0 0,-1 1,0-1,0 0,0 0,-1 0,0 0,-1 0,0 0,-2-10,-2-2,-1 0,-1 0,0 1,-1-1,-2 2,-13-23,21 38,0 0,0 0,1 0,-2 0,1 1,0-1,0 1,-1 0,0 0,1 0,-1 0,0 0,0 0,0 1,0-1,0 1,0 0,0 0,-1 0,1 0,0 1,-1-1,1 1,0 0,-1 0,1 0,-1 0,1 1,0 0,-1-1,1 1,0 0,-6 3,-8 5,0 0,1 1,0 0,1 2,-14 12,-4 3,-96 80,119-101,0 0,0 0,-1-1,1 0,-1-1,0 0,0-1,-1 0,-14 2,-38 12,-57 29,97-36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1:33.73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0,'4'1,"1"-1,-1 1,0 0,0 0,0 0,1 1,-1 0,-1-1,1 1,0 1,6 4,40 36,-34-28,140 138,34 30,-180-174,0 1,-1 0,0 1,12 17,-14-15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1:38.07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12,'0'-1,"0"0,0 1,0-1,0 1,0-1,1 1,-1-1,0 1,0-1,1 1,-1 0,0-1,0 1,1-1,-1 1,1 0,-1-1,0 1,1 0,-1-1,1 1,-1 0,1-1,-1 1,1 0,-1 0,1 0,-1 0,1-1,-1 1,1 0,-1 0,1 0,-1 0,1 0,-1 0,1 0,-1 0,1 1,-1-1,1 0,-1 0,1 0,-1 0,1 1,-1-1,1 0,-1 1,1-1,0 1,27 15,6 12,-1 2,35 42,-13-14,-26-30,-18-19,-1 0,1 1,-2 0,1 1,-2 0,1 1,-2 0,1 0,6 16,-10-10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1:40.11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1,'36'33,"45"32,11 8,-82-62,-1 0,-1 0,0 1,0 0,-1 0,-1 1,0-1,5 16,23 43,-25-54,-1-2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1:43.3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1:45.5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07.2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1308 1,'-52'1,"0"2,1 2,0 2,0 3,1 2,0 2,-52 23,29-7,2 3,2 3,1 3,2 4,1 2,-60 55,91-68,1 2,1 1,3 2,-43 66,55-73,1 1,1 0,2 1,1 0,1 1,2 1,-4 36,10-58,2 0,0 0,0 0,1 0,1 1,0-1,0 0,1 0,1 0,7 19,-7-24,0-1,1 1,1-1,-1 0,1 0,0-1,0 1,0-1,1 0,0-1,0 1,0-1,0 0,1-1,-1 1,1-1,0-1,14 5,68 13,1-3,169 9,-209-22,0-3,-1-2,1-2,62-11,-96 10,-1 0,1-1,-1-1,1 0,-2-1,1-1,16-11,-22 12,0-1,-1 1,1-1,-2-1,1 0,-1 0,0 0,-1-1,0 0,-1 0,6-15,-2-1,-2 1,0-1,-2 0,-1-1,1-40,-10-139,0 117,2 52,1 28,1-1,1 0,-1 1,2-1,-1 0,4-17,-4 26,0 1,0 0,1 0,-1-1,0 1,0 0,0 0,0-1,1 1,-1 0,0 0,0-1,1 1,-1 0,0 0,0 0,1 0,-1-1,0 1,0 0,1 0,-1 0,0 0,1 0,-1 0,0 0,1 0,-1 0,0 0,1 0,-1 0,0 0,0 0,1 0,-1 0,0 0,1 0,-1 0,0 1,0-1,1 0,-1 0,0 0,0 0,1 1,-1-1,0 0,0 0,1 1,7 7,0-1,-1 2,0-1,0 1,-1 0,0 0,5 12,-3-7,611 1122,-614-1126,43 85,72 124,-87-169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1:48.93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0 513,'1'-26,"0"0,2 0,1 1,1-1,1 1,1 1,1-1,2 1,0 0,21-35,-21 44,0 1,1-1,0 2,1-1,0 2,1-1,1 2,0 0,0 0,1 2,1 0,0 0,0 1,0 1,1 1,20-5,-11 6,1 1,-1 1,1 1,-1 1,1 2,-1 0,1 2,-1 1,38 11,-43-9,0 1,0 1,-1 1,0 1,-1 0,0 2,-1 0,0 1,0 1,-2 0,28 31,-40-39,1 0,-1 1,-1-1,1 1,-1-1,0 1,0 0,-1 1,0-1,0 0,-1 1,0-1,0 0,-1 1,0-1,0 1,0-1,-1 1,-1-1,1 1,-4 9,-6 12,-1 0,-1-2,-1 1,-18 24,-4 9,-161 268,192-321,0 1,1 0,0 0,1 0,0 1,0-1,1 1,0-1,0 18,2-27,0 0,1 1,-1-1,0 0,1 1,-1-1,0 0,1 1,-1-1,0 0,1 0,-1 1,1-1,-1 0,0 0,1 0,-1 0,1 0,-1 1,1-1,-1 0,1 0,-1 0,1 0,-1 0,1 0,-1-1,0 1,1 0,-1 0,1 0,-1 0,1 0,-1-1,0 1,1 0,-1 0,1-1,-1 1,0 0,1-1,-1 1,21-13,-20 12,87-55,184-85,-250 131,122-54,-118 52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1:50.7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0 314,'0'-11,"1"0,0 1,0-1,1 1,0 0,0-1,1 1,1 0,0 0,0 1,1-1,11-15,-8 15,1 0,0 1,1 0,0 0,0 1,1 0,0 1,0 0,24-10,-5 4,0 0,2 3,-1 0,1 2,1 2,-1 1,47-2,-66 7,1 1,0 0,-1 1,1 0,-1 1,0 1,0 0,24 12,-28-12,0 2,-1-1,0 1,0 1,-1-1,0 1,0 1,0-1,-1 1,0 0,-1 0,0 1,7 14,-7-10,-1 1,0-1,0 1,-1 0,-1 1,-1-1,0 0,0 0,-2 1,-3 27,-6 8,-26 85,17-73,6-22,-3 0,0-1,-44 72,16-51,80-82,73-33,-26 15,-44 22,-29 14,-1 0,1 0,-1-1,0-1,0 0,10-8,38-26,-44 33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2:00.5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182 275,'34'38,"-2"1,53 87,-7-10,512 644,-512-650,-121-157,-2 2,-2 3,-55-39,-41-37,30 10,5-4,-120-162,169 179,50 77,0 0,-2 1,0 0,-1 1,0 0,-2 1,-16-16,29 31,1 0,-1-1,1 1,-1-1,1 1,-1 0,1 0,-1-1,1 1,-1 0,0 0,1-1,-1 1,1 0,-1 0,0 0,1 0,-1 0,0 0,1 0,-1 0,1 0,-1 1,0-1,1 0,-1 0,1 0,-1 1,0-1,1 0,-1 1,1-1,-1 0,1 1,-1-1,1 1,0-1,-1 1,1-1,-1 1,1-1,0 1,0-1,-1 1,1-1,0 1,0 0,0-1,-1 1,1 0,0-1,0 1,0-1,0 1,0 0,0-1,0 1,1 1,-3 46,3-41,-3 47,-2 1,-14 66,1-9,13-59,-8 43,62-169,-6-14,-4-1,-3-2,-5-2,-3-1,-5-2,16-119,-39 204,0 0,1 0,0 1,1-1,0 0,7-16,-8 24,0-1,1 0,-1 0,0 1,1-1,0 1,0 0,0 0,0 0,0 0,0 0,0 1,0-1,1 1,-1 0,0 0,1 0,-1 0,1 1,0-1,-1 1,4 0,15 0,0 1,0 0,0 2,-1 0,37 11,104 46,-17-7,-131-48,28 9,1-1,1-3,0-1,0-2,70 1,-86-9,-16 0,-1 0,0 1,0 1,0-1,20 5,-31-5,0 0,1 0,-1 0,0 1,1-1,-1 0,1 0,-1 0,0 0,1 0,-1 1,0-1,1 0,-1 0,0 1,0-1,1 0,-1 1,0-1,0 0,1 0,-1 1,0-1,0 1,0-1,0 0,0 1,1-1,-1 0,0 1,0-1,0 1,0-1,0 0,0 1,0-1,0 0,0 1,0-1,-1 1,1-1,0 1,-15 17,-27 13,41-30,-154 95,-86 58,36-21,-58 41,240-160,-13 8,34-21,1 0,0 0,-1 0,1 1,0-1,0 0,-1 1,1-1,0 0,0 1,1-1,-1 1,0 0,0-1,1 1,-1 0,0 3,3 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2:03.6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349 348,'8'0,"0"1,0 0,0 1,0 0,0 0,-1 1,1 0,-1 0,12 7,62 46,-53-35,876 733,-865-719,-18-17,281 234,-1508-1024,1071 680,17 12,-131-113,233 177,1-1,1 0,-22-35,18 27,13 20,8 17,10 21,88 232,-40-92,-58-168,-1 0,0 0,1 0,0-1,0 1,6 6,-9-11,0 1,1-1,-1 0,1 1,-1-1,0 0,1 1,-1-1,1 0,-1 1,1-1,-1 0,1 0,-1 0,1 0,-1 1,1-1,-1 0,1 0,-1 0,1 0,-1 0,1 0,-1 0,1 0,-1-1,2 1,-1-1,-1 0,1 0,0 0,0 0,0 0,-1 0,1-1,0 1,-1 0,1 0,-1-1,0 1,1 0,-1-1,0 1,0-2,4-48,-2 0,-2 0,-12-87,9 105,-15-96,9 82,3-1,-1-93,7 138,0 1,0-1,0 1,0 0,1-1,-1 1,1-1,0 1,0 0,0-1,0 1,0 0,0 0,0 0,1 0,-1 0,1 0,-1 0,1 0,0 1,3-3,-2 2,0 1,0 0,1 0,-1 0,0 1,0-1,1 1,-1 0,0 0,1 0,-1 0,0 0,1 1,2 0,14 5,0 1,-1 0,-1 1,23 13,-29-14,75 34,3-4,0-4,170 39,-224-68,-30-4,-1 0,0 0,1 1,-1 0,1 0,-1 0,0 0,0 1,0 0,0 0,0 0,8 5,-12-6,-1 0,1 0,-1 0,0 0,0 0,1 0,-1 0,0 0,0 0,0 0,0-1,0 1,0 0,0 0,0 0,0 0,0 0,-1 0,1 0,0 0,-1 0,1 0,-1 0,1-1,-1 1,1 0,-1 0,1-1,-1 1,0 0,-1 0,-28 28,20-20,-242 249,199-202,12-11,19-19,-46 40,50-52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2:13.53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275 0,'-7'0,"0"0,0 1,0 0,-1 0,2 0,-1 1,0 0,0 0,0 1,1 0,0 0,-1 0,1 1,0 0,1 0,-1 1,1-1,0 1,0 0,0 1,1-1,-1 1,1 0,-3 7,-11 19,1 0,1 1,2 1,2 1,0 0,3 0,1 1,2 0,1 0,2 1,1-1,6 68,-1-87,0 1,2-1,0 0,0 0,2-1,0 0,1 0,1-1,18 26,-5-12,1-2,2 0,50 42,-64-61,1 0,1 0,-1-1,1-1,0 0,1-1,-1 0,1-1,0-1,0 0,24 1,-20-2,1-2,0 0,-1-1,1-1,-1-1,0 0,1-2,26-9,-38 10,1 0,-1 0,0 0,-1-1,1 0,-1 0,0-1,0 1,-1-1,1-1,-1 1,-1-1,1 0,-1 0,5-12,3-10,-2-2,12-53,-2 6,-14 61,-1 0,-1 0,-1 0,0-1,-1 1,-1-19,-2 27,0 1,0-1,0 1,-1 0,-1-1,1 1,-1 0,-1 0,1 1,-1-1,-1 1,1 0,-1 0,-9-9,12 13,-21-23,-2 1,-33-27,49 45,0 1,-1 0,1 1,-1 0,0 0,0 1,0 0,-1 1,0 0,1 0,-18 0,-139-22,160 24,0-1,1 1,-1-1,1-1,-1 1,1-1,0 0,0 0,-6-5,0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2:15.63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1 713,'133'-248,"-130"242,33-54,1 2,3 2,91-97,-115 138,1 0,0 2,1 0,0 1,1 1,0 1,22-9,-25 14,0 0,0 1,0 1,1 0,-1 1,1 1,-1 0,1 2,0-1,24 6,-18-1,0 1,-1 0,1 2,-1 1,36 20,-44-21,-1 0,0 1,0 1,-1 0,0 0,-1 1,0 1,-1 0,15 22,-18-18,0-1,0 1,-2 1,0-1,0 1,-2-1,3 30,-4-8,-1 0,-5 52,1-68,-1-1,-1-1,-1 1,0-1,-2 0,-19 38,-77 105,69-113,-27 33,140-142,-77 58,52-42,70-45,-107 78,0 0,1 2,0 0,1 0,-1 2,1 0,1 1,-1 1,30-3,-34 7,0 1,0 1,-1 0,1 0,-1 2,1 0,-1 0,0 1,-1 1,1 0,-1 0,0 1,-1 1,11 9,-12-10,-2 1,1 0,-1 0,0 1,-1 0,0 0,0 1,-1 0,0 0,-1 0,0 1,-1 0,0 0,-1 0,0 0,0 1,0 13,-3-13,-1 1,0 0,-1-1,-1 1,0-1,0 0,-11 24,-47 84,39-81,-2 4,-52 72,64-100,-1 0,0 0,-1-1,-1-1,0 0,-1-1,-23 14,-11 8,34-24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2:27.0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1 639,'0'-6,"1"0,1 0,-1 0,1 0,0 0,0 1,1-1,0 1,0-1,0 1,6-7,47-54,-51 60,159-160,-131 137,1 2,1 1,53-30,-31 27,0 3,2 2,1 3,71-15,-46 18,1 4,129-5,-205 18,0 1,0 0,0 1,0 0,-1 1,1-1,10 5,-18-5,0 0,0 0,1 0,-1 0,0 1,0-1,0 1,0-1,-1 1,1 0,0 0,-1 0,1 0,-1 0,1 0,-1 0,0 0,0 0,0 1,0-1,-1 1,1-1,-1 0,1 1,-1-1,0 1,0-1,0 1,0-1,0 1,0-1,-2 4,-7 32,-2-1,-2 0,-1 0,-2-2,-30 50,12-20,-102 171,62-112,48-79,-19 51,44-95,1-1,0 0,0 0,0 1,0-1,-1 0,1 1,0-1,0 0,0 0,0 1,0-1,0 0,0 1,0-1,0 0,0 1,0-1,0 0,0 1,0-1,0 0,0 0,0 1,0-1,1 0,-1 1,0-1,0 0,0 0,1 1,-1-1,0 0,0 0,0 1,1-1,-1 0,0 0,1 1,16-2,29-16,-35 12,45-13,1 2,0 3,1 2,0 3,1 2,0 3,66 5,-109-1,0 0,0 1,0 1,0 1,-1 0,1 1,-1 0,0 1,17 10,-25-12,-1 1,1-1,-1 1,0 0,-1 1,1-1,-1 1,0 0,-1 0,1 1,-1 0,0-1,-1 1,0 1,0-1,0 0,-1 1,0-1,-1 1,2 13,-2 32,-2 1,-2-1,-3-1,-2 1,-2-1,-3 0,-1-1,-3-1,-47 95,60-135,-2 0,0 0,0-1,-1 0,0 0,0 0,-1-1,0 0,0-1,-1 0,0 0,-1-1,1 0,-1 0,0-1,-1-1,1 0,-1 0,0-1,0 0,0-1,0 0,0-1,-15 0,16 0,-1-1,1 2,0-1,-13 4,7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2:37.3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1 519,'0'-9,"1"-1,0 1,1 0,0 0,1 0,0 1,0-1,1 0,0 1,0 0,9-12,7-7,43-45,-38 45,14-16,1 2,67-52,-91 81,0 1,1 0,1 2,-1 0,2 0,-1 2,1 0,0 2,1 0,34-5,-31 8,0 1,0 0,-1 2,1 0,32 7,-48-6,0 0,0 0,0 1,0-1,0 1,-1 1,1-1,-1 1,0 1,0-1,-1 1,1 0,-1 0,0 0,0 1,-1 0,1 0,-1 0,-1 0,6 12,1 10,-1 0,-1 1,-2 0,-1 1,2 38,-6 153,-4-112,3-45,-4 0,-16 91,10-105,6-21,-1-1,-2 0,-1 0,-1-1,-1 0,-15 28,15-40,0-1,-1 1,-1-2,-17 17,5-5,20-17,17-11,19-13,7-15,-27 21,-1 0,2 1,-1 1,1 0,0 0,1 1,22-8,-12 7,-1-1,32-18,20-8,-72 38,-7 6,-7 9,-3-2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2:38.3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1,'4'4,"2"10,7 2,2 7,7 4,4 5,1 6,1 4,3 0,-3-4,-2-3,-2-4,-5-4,-5-1,-1-6,-3-1,-3-5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2:40.0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0 177,'0'-9,"1"0,0-1,0 1,1 0,0 0,0 0,1 0,0 1,1-1,8-14,-9 19,0-1,0 1,1 0,-1 0,1 0,0 0,0 1,1-1,-1 1,1 0,-1 0,1 1,0 0,0 0,0 0,1 0,-1 1,0-1,10 0,44-2,104 7,-131-1,-1 2,0 2,-1 1,1 1,30 13,-57-20,1 1,-1 0,1 0,-1 1,0-1,0 1,0 0,0 0,0 0,-1 1,1-1,-1 1,0 0,0 0,0 0,-1 0,1 1,2 6,-4-4,0-1,0 1,0 0,-1 0,0-1,0 1,-1 0,0-1,0 1,0 0,-1-1,0 1,-3 6,-26 61,-47 81,-7 16,61-118,7-16,-22 67,38-103,0 1,1-1,0 1,-1-1,1 1,0-1,-1 1,1-1,0 1,0-1,0 1,1-1,-1 1,0-1,1 1,-1-1,0 1,2 1,-1-2,-1-1,1 1,0-1,-1 1,1-1,0 0,0 0,-1 1,1-1,0 0,0 0,-1 0,1 0,0 1,0-1,0-1,0 1,-1 0,1 0,0 0,0 0,-1 0,1-1,1 1,9-5,-1 0,1-1,16-11,-12 7,43-19,20-13,-66 34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08.3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1677 929,'12'-6,"-1"-1,0 0,0-1,0-1,-1 1,-1-2,1 1,-1-1,9-14,-17 22,-1 1,1 0,-1-1,1 1,-1 0,0-1,0 1,1-1,-1 1,0 0,0-1,0 1,-1-1,1 1,0 0,0-1,-1 1,1-1,-1 1,1 0,-1 0,0-1,1 1,-1 0,0 0,0 0,0 0,0 0,0 0,0 0,0 0,0 0,-1 0,1 0,0 1,0-1,-1 0,1 1,0 0,-3-1,-5-3,-1 1,0 0,0 1,-15-2,-4 1,1 2,-1 1,0 1,-46 8,-114 35,161-37,-96 26,2 5,2 5,-210 108,275-118,1 2,2 2,-86 79,104-83,3 2,1 1,1 1,2 2,-43 82,56-93,2 1,1 0,1 1,1 0,2 1,1-1,-3 60,8-78,1-1,1 0,0 0,0 0,1 0,0 0,1 0,0 0,1-1,0 1,1-1,0 0,0 0,1-1,0 0,1 0,0 0,1-1,0 0,0 0,0-1,1 0,0 0,20 10,-2-5,1-2,1 0,-1-2,2-1,-1-2,0 0,1-2,0-1,0-2,0-1,0-1,39-8,-10-2,-1-2,0-3,-1-2,-1-3,61-34,-69 32,-1-3,-1-2,-2-2,-1-2,55-55,-83 73,0-1,-2 0,0-1,0-1,-2 0,0 0,-1-1,-1-1,-1 1,-1-1,0-1,-2 1,0-1,-1 0,-2-1,1-36,-6 23,-2 0,-1 0,-2 0,-2 1,-1 0,-1 1,-20-38,-131-213,160 280,-508-706,397 561,103 133,11 16,0 0,0 0,0 0,0 0,0 0,0 0,0 0,0 0,0 0,0 0,0 0,0 0,0 0,0 0,1 0,-1 0,0 0,0 0,0 0,0 0,0 0,0 0,0 0,0 0,0 0,0 0,0-1,0 1,0 0,25 28,258 349,43 53,254 193,-477-526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2:41.6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1 145,'4'0,"6"0,5 0,4-8,7-3,8-8,2 0,3 2,-1 1,-2 2,-4 0,-3 2,-2 4,-6 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2:42.5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0,'42'40,"-23"-22,0 0,-1 2,17 22,1 28,-32-59,1 0,0-1,1 1,0-1,0 0,1-1,14 16,-14-19,0 0,0 1,-1 0,0 0,-1 1,0 0,8 14,-7-6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2:49.4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0 281,'1'-1,"0"-1,-1 1,1-1,0 1,0-1,0 1,0-1,0 1,0 0,0 0,0 0,1-1,-1 1,0 0,1 1,-1-1,1 0,-1 0,3 0,32-14,52-15,-2-3,-1-4,110-66,-142 73,-42 21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2:50.2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0,'36'40,"53"76,-10-11,68 81,155 258,-287-419,-5-5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2:59.34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34,'4'0,"6"0,5-4,4-2,3 1,2 1,1-4,-3 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3:01.14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97,'6'-2,"-1"1,0-1,1 0,-1-1,0 1,0-1,8-7,0 2,0 1,3-3,1 0,0 1,0 2,19-7,-29 12,1 0,-1 1,1 0,-1 1,1 0,-1 0,0 0,1 1,-1 0,1 1,-1-1,0 2,13 4,-10-2,1 0,-1 1,0 0,-1 1,1 0,-1 0,-1 1,1 0,-1 1,-1 0,1 0,-2 0,1 1,-1 0,-1 1,0-1,0 1,6 22,-5-7,-1 0,0 1,-2 0,-1-1,-2 1,0 0,-5 32,3-51,0-1,-1 0,1 0,-1 0,-1 0,1 0,-1 0,0-1,-1 0,1 0,-1 0,-1 0,-5 5,30-20,0 1,0 1,1 1,0 1,23-4,57-15,-48 3,-37 13,1 2,1 0,-1 1,27-5,-22 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3:02.9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0,'-2'1,"-1"0,1-1,-1 1,1 0,-1 0,1 1,0-1,0 0,0 1,0 0,0-1,0 1,0 0,0 0,1 0,-1 0,1 0,-2 3,-23 42,5-1,3 1,2 1,2 0,2 1,2 0,2 1,3 0,1 87,4-129,1-1,0 1,0 0,0-1,1 1,1-1,-1 1,1-1,0 0,1 0,5 9,-4-11,-1 0,1-1,0 1,0-1,0 0,1 0,0 0,-1-1,1 0,0 0,1-1,-1 0,9 3,67 13,0-4,0-3,94 0,-125-8,-8 2,-35-3,0 0,0-1,0 0,0-1,0 0,14-2,-20 2,0-1,0 0,0 0,0 1,0-2,0 1,0 0,0 0,-1-1,1 1,0 0,-1-1,1 0,-1 1,0-1,1 0,-1 0,0 0,0 0,0 0,0 0,-1 0,1 0,0 0,-1 0,0-1,1 1,-1 0,0-2,3-27,-2 0,0 0,-2 0,-2 1,-7-39,5 54,0-1,-1 1,-1 0,-1 1,0 0,0 0,-1 0,-12-12,-94-95,92 99,19 18,-40-40,-98-74,139 116,0 0,0 0,0 1,0-1,-1 1,1-1,-1 1,1 0,-1 1,1-1,-1 0,1 1,-1 0,0 0,-6 1,1 1,0 0,0 1,0 0,-13 7,12-5,0-1,0 0,-21 4,-10 1,26-3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4:43.1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 1566,'-2'-2,"1"1,-1-1,0 1,1-1,-1 0,1 0,-1 0,1 0,0 0,0 0,0 0,0 0,0 0,0-1,1 1,-1 0,1-1,0 1,-1 0,1-1,0 1,0 0,1-1,-1 1,0 0,1-1,-1 1,1 0,0 0,0-1,0 1,0 0,0 0,0 0,1 0,-1 0,1 1,-1-1,1 0,0 1,0-1,-1 1,1-1,3 0,5-5,1 1,-1 0,2 1,-1 0,0 1,1 0,14-3,618-71,-400 57,974-30,3 93,228 4,-4-116,345-173,-1074 135,588-93,715-97,939-35,-2233 274,-330 31,-293 19,243-10,-331 18,0 1,1 1,-1 0,0 0,0 1,0 1,0 1,0 0,-1 1,0 0,0 1,13 7,-20-8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4:44.2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0,'1'10,"0"0,1 0,1 0,0 0,0 0,8 15,3 10,267 931,-197-659,346 1217,56-13,-130-567,36 102,-89-32,-197-637,-36-172,-62-186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4:45.8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0,'1'2,"0"0,0-1,0 1,1-1,-1 1,1-1,-1 0,1 0,-1 1,1-1,0 0,-1 0,1-1,0 1,0 0,0 0,0-1,0 1,0-1,0 0,4 0,3 3,345 79,-32-8,-205-42,209 61,-237-62,135 64,-218-92,0 0,0 0,-1 1,1 0,-1-1,0 2,0-1,0 1,-1-1,0 1,0 0,0 1,0-1,-1 1,0 0,3 8,-4-7,-1 0,0-1,0 1,0 0,-1 0,0 0,-1 0,0 0,0 0,0 0,-1-1,0 1,0 0,-1-1,-4 9,-168 311,142-270,-34 61,-185 336,229-408,-2-1,-1 0,-3-3,-63 72,92-112,-1 1,0-1,0 0,0 0,1 0,-1 0,0 0,0 0,0 0,-1-1,1 1,0 0,0-1,0 1,0 0,-1-1,1 0,0 1,-1-1,1 0,0 1,-1-1,1 0,0 0,-1 0,1 0,0 0,-1-1,1 1,0 0,-1-1,1 1,0-1,0 1,-1-1,1 1,0-1,0 0,0 0,0 1,0-1,0 0,0 0,0 0,0 0,0 0,1-1,-1 1,0 0,1 0,-1 0,1-1,-1-1,-5-12,0-1,1 0,-4-29,2 15,-110-349,-73-282,151 432,28 146,-3 1,-32-99,10 83,29 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09.3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1 931,'21'-19,"2"2,0 1,1 0,1 2,51-22,-42 20,499-225,204-101,-706 328,37-22,-62 33,-1-1,0 1,-1-1,1 0,-1 0,1 0,-1-1,0 0,4-7,-7 11,-1-1,0 1,1 0,-1-1,0 1,0 0,0-1,0 1,0 0,0-1,0 1,0 0,0-1,-1 1,1 0,-1-1,1 1,-1 0,1 0,-1 0,0 0,1-1,-1 1,0 0,0 0,0 0,0 0,0 1,0-1,0 0,-2-1,-38-22,14 14,-1 1,0 1,0 1,0 1,-51-3,-149 5,172 6,1 3,1 2,-1 3,1 2,1 2,-62 25,74-22,0 2,2 2,0 1,1 2,1 1,2 3,0 0,-34 38,53-47,1 0,0 1,2 0,0 1,1 0,1 1,-16 46,22-51,1-1,0 1,1 0,1 0,0 0,1 1,1-1,1 0,1 0,0 0,9 33,-8-41,1 0,0 0,1 0,0-1,0 0,0 0,1-1,1 1,-1-1,1 0,0-1,1 0,-1 0,1-1,0 1,1-2,-1 1,1-1,0-1,18 6,12 0,1-1,0-2,67 2,-106-8,237 9,1-12,469-65,-580 44,145-46,-205 48,-2-3,0-3,108-64,-154 79,-1-1,19-17,-26 20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4:46.9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1,'2'0,"1"1,0-1,-1 1,1-1,-1 1,1 0,-1 0,1 0,-1 0,0 1,1-1,-1 1,0-1,0 1,0 0,0 0,2 3,29 45,-22-32,47 86,-5 3,51 144,-60-141,250 655,-120-307,-163-427,17 39,-26-65,0-1,0 0,1 0,-1 0,1 0,0 0,0 0,1-1,-1 0,1 0,7 5,-4-6,0 0,0-1,1 0,-1 0,1 0,-1-1,1-1,-1 1,0-1,1 0,9-3,20-2,43-2,131-32,73-38,-67 16,-165 48,-15 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4:48.01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1 352,'0'-1,"0"0,1 0,-1 0,0 0,1 0,-1 0,1 0,-1 0,1 1,0-1,-1 0,1 0,0 1,-1-1,1 0,0 1,0-1,0 1,0-1,0 1,-1-1,1 1,0 0,0 0,0-1,0 1,2 0,34-6,-25 5,31-8,0-2,68-29,-4 3,24-3,-23 10,-2-5,160-76,-241 97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4:51.0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824 208,'-1'66,"-2"0,-3-1,-17 73,-32 194,-5 26,23-205,-108 282,140-423,1 0,-1-1,0 0,-1-1,-8 13,14-23,-1 1,1-1,0 0,0 1,0-1,0 0,0 0,-1 1,1-1,0 0,0 1,-1-1,1 0,0 0,0 0,-1 1,1-1,0 0,-1 0,1 0,0 0,0 0,-1 1,1-1,0 0,-1 0,1 0,0 0,-1 0,1 0,0 0,-1 0,1 0,0 0,-1 0,1 0,0-1,-1 1,1 0,0 0,-1 0,-3-16,7-22,6 11,24-49,-1 5,83-247,134-606,-231 825,12-195,-30 293,0 0,0 0,0 0,-1 0,1 0,0 0,1 0,-1 0,0 0,0 0,0 0,0 0,1 0,-1 0,1 1,-1-1,0 0,1 0,-1 0,1 0,0 0,-1 1,1-1,0 0,-1 1,1-1,0 0,0 1,0-1,0 1,0-1,-1 1,1 0,0-1,0 1,0 0,0 0,0-1,0 1,0 0,0 0,0 0,0 0,0 0,0 0,0 1,0-1,0 0,0 0,0 1,0-1,0 1,0-1,0 1,-1-1,2 1,9 6,0-1,0 2,16 13,-15-11,450 378,-191-143,93 90,-359-329,1-1,0 0,0 0,0-1,1 0,0 0,0 0,0-1,0 0,0 0,1-1,11 3,1-3,-1-1,1-1,30-2,-12-1,68 1,-105 2,-1 0,1 0,0 0,-1 0,1 0,0 0,-1 0,1 0,-1 0,1 0,0 0,-1 0,1 1,0-1,-1 0,1 0,-1 1,1-1,-1 0,1 1,-1-1,1 0,-1 1,1-1,-1 1,1-1,-1 1,0-1,1 2,-14 9,-33 9,-689 233,-154 55,613-215,-144 57,310-93,110-56,0-1,0 0,-1 0,1 0,0 0,0 1,-1-1,1 0,0 0,-1 0,1 0,0 0,-1 0,1 0,0 0,0 1,-1-1,1 0,0-1,-1 1,1 0,0 0,-1 0,1 0,0 0,-1 0,1 0,0 0,-1 0,1-1,0 1,0 0,-1 0,1 0,0-1,0 1,-1 0,1 0,0-1,0 1,0 0,0 0,-1-1,1 1,0 0,0-1,5-21,20-25,-24 46,292-445,-159 247,689-925,-796 1090,36-61,-55 79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4:52.4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1150,'-10'-20,"7"21,9 14,21 33,49 67,-14-26,190 300,194 291,-424-649,-14-23,-2 1,1 0,-1 0,0 1,-1-1,0 1,-1 1,0-1,5 20,-9-30,0 0,0 1,0-1,0 0,0 1,0-1,1 0,-1 1,0-1,0 0,0 1,0-1,0 1,0-1,-1 0,1 1,0-1,0 0,0 1,0-1,0 0,0 1,-1-1,1 0,0 1,0-1,0 0,-1 0,1 1,0-1,-1 0,1 0,0 1,0-1,-1 0,0 0,-11-8,-10-22,-10-33,-41-118,29 64,-201-581,78 203,123 372,-28-133,61 207,3 0,2-1,1 0,4 0,7-92,2 102,1 0,25-68,-32 104,0 0,0 0,0 0,0 1,0-1,1 0,0 1,-1 0,1 0,0 0,1 0,-1 0,1 0,-1 1,1 0,5-3,-1 2,0 0,1 0,0 1,-1 0,1 0,0 1,14 0,4 1,1 2,-1 1,0 1,32 10,27 12,-1 3,-2 4,99 56,224 152,-231-117,221 200,89 66,-480-386,1-1,-1 2,0-1,0 1,8 9,-5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4:53.2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1131,'2'-5,"0"0,0 0,0 0,1 0,-1 1,1-1,0 1,1 0,-1 0,1 0,0 0,0 0,7-4,-7 4,3-2,619-532,-599 517,-3 4,-1-2,-1 0,-1-1,23-29,22-29,117-107,-110 129,-23 19,-33 22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4:54.46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0 835,'6'0,"-1"0,1 1,0 0,-1 0,1 1,-1-1,0 1,1 0,-1 1,0-1,0 1,0 0,-1 0,1 0,-1 1,1 0,-1 0,-1 0,1 0,0 1,-1-1,3 6,0 0,-1 0,0 1,-1-1,0 1,0 0,-2 0,1 0,-1 0,0 13,-3-146,4 0,26-159,-26 264,-1 1,2 0,0 0,1 0,1 0,0 1,1 0,15-23,-19 33,0 1,1 0,0-1,-1 1,2 0,-1 1,0-1,1 1,0 0,-1 0,1 0,0 1,0 0,1 0,-1 0,0 1,1-1,-1 1,1 0,0 1,-1 0,1 0,-1 0,1 0,0 1,-1 0,1 0,8 3,3 3,1 0,-1 1,-1 1,0 0,0 1,-1 1,0 1,-1 0,0 1,-1 0,-1 1,14 19,2 7,-1 0,-3 2,31 68,-24-19,-31-91,0 0,0 1,0-1,0 0,0 0,0 1,0-1,0 0,1 0,-1 1,0-1,0 0,0 1,0-1,0 0,0 0,0 1,1-1,-1 0,0 0,0 0,0 1,1-1,-1 0,0 0,0 0,1 0,-1 1,0-1,0 0,1 0,-1 0,0 0,0 0,1 0,-1 0,0 0,1 0,-1 0,0 0,0 0,1 0,-1 0,0 0,1 0,4-16,-1-26,-5-35,-22-145,-1-36,24 246,0 0,0-1,2 1,-1 0,2 0,6-22,-8 31,0 0,1 1,-1-1,1 0,-1 1,1-1,0 1,0 0,0 0,0 0,1 0,-1 0,0 0,1 0,0 1,-1-1,1 1,0 0,0 0,-1 0,1 0,0 0,0 0,0 1,0 0,0-1,0 1,0 0,1 1,-1-1,0 1,3 0,2 1,1 0,0 1,-1 0,0 0,0 1,0 0,0 1,0-1,-1 1,10 9,7 8,32 39,-25-26,9 9,-1 1,57 89,-81-109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4:55.2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62 429,'3'1,"0"-1,0 1,1 0,-1 0,0 0,0 0,-1 1,1-1,0 1,0-1,-1 1,5 4,31 30,-32-29,252 298,-155-177,182 259,-284-386,0 0,0 0,0 0,0 0,0 0,-1 0,1 0,0 0,-1 1,1-1,-1 0,1 0,-1 1,0-1,0 0,1 1,-1-1,0 0,0 1,0-1,0 0,0 1,-1-1,1 0,0 0,-2 3,1-4,0 1,-1-1,1 0,-1 1,1-1,-1 0,1 0,-1 0,1 0,-1 0,1-1,-1 1,1 0,-1-1,1 1,0-1,-1 1,1-1,0 0,-1 0,1 1,0-1,0 0,-2-2,-34-27,2-1,1-2,1-1,-45-63,37 47,-222-289,220 277,3-2,3-2,-48-117,76 156,1 0,1-1,-5-36,11 49,-1 0,2 0,0 0,0 0,2 0,0 0,7-27,-7 38,-1 0,1 0,0 1,0-1,0 1,0-1,1 1,-1 0,1 0,0 0,0 0,0 1,0-1,7-3,-9 5,0 1,0-1,0 1,0 0,1-1,-1 1,0 0,0 0,1-1,-1 1,0 0,0 0,1 1,-1-1,0 0,0 0,1 1,-1-1,2 1,-1 0,-1 1,1-1,0 0,-1 1,0-1,1 1,-1-1,0 1,0 0,0 0,0-1,0 1,0 0,0 0,1 4,1 8,0 0,-1 1,-1-1,0 0,-1 1,0-1,-2 1,1-1,-2 0,-5 20,-3 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4:57.3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1413,'19'-75,"-15"35,-3-1,-1 1,-2-1,-2 1,-1 0,-3 0,-1 0,-1 1,-3 1,-1 0,-1 0,-3 2,-1 0,-1 1,-2 1,-1 0,-2 2,-1 1,-39-34,62 62,0 0,0 0,0 1,-1-1,1 1,-1 0,0 0,0 0,0 0,-6-1,9 3,1 0,-1 0,1 0,-1 0,0 0,1 0,-1 0,1 0,-1 0,0 0,1 1,-1-1,1 0,-1 0,1 1,-1-1,1 0,-1 1,1-1,0 0,-1 1,1-1,-1 1,1-1,0 1,-1-1,1 1,-1 0,1 1,-1 1,0 0,1-1,0 1,-1-1,1 1,0-1,1 1,-1 0,1 3,3 13,0-1,1-1,1 1,1-1,12 24,55 82,-43-73,231 349,-209-328,3-2,4-3,90 79,-134-130,1-2,0 0,1-1,0-1,1-1,0 0,22 6,-35-13,0-2,0 1,1-1,-1 0,0 0,1-1,-1 0,1 0,-1 0,1-1,-1 0,0 0,0-1,1 1,-1-1,0-1,0 1,-1-1,1 0,0-1,-1 1,0-1,0 0,0 0,0-1,-1 1,5-8,1-1,0-1,-2-1,1 0,-2 0,0 0,-1-1,-1 0,0 0,-1 0,-1-1,0 1,-2-1,1 0,-2 0,-2-21,-2 3,-1-1,-1 1,-2 0,-2 1,-1 0,-19-38,-48-86,67 139,0 1,-1 0,-1 1,-1 1,-1 0,-16-15,30 30,0 0,0 1,1-1,-1 0,0 1,0-1,0 0,0 1,0-1,0 1,1-1,-1 1,-1 0,1-1,0 1,0 0,0 0,0 0,0-1,0 1,0 0,0 1,-2-1,3 1,-1-1,0 1,1 0,-1 0,1-1,-1 1,1 0,0 0,-1 0,1 0,0-1,-1 1,1 0,0 0,0 0,0 0,0 0,0 0,0 0,0 1,1 7,0-1,1 1,0-1,6 15,7 13,3-1,1 0,1-2,2 0,1-2,1 0,30 27,-36-40,1-1,0 0,1-2,1-1,1 0,0-1,0-2,1 0,1-2,0 0,0-1,26 4,5-7,0-2,0-2,1-3,-1-3,-1-1,96-25,-139 29,0-1,0-1,0 1,0-2,-1 1,0-2,0 1,0-1,13-11,-18 12,1-1,-1 0,0-1,-1 1,1-1,-1 0,0 0,-1 0,0 0,0-1,-1 1,1-1,-2 0,2-12,0-13,-2 1,-1-1,-2 0,-1 0,-2 0,-1 1,-1 0,-2 0,-1 1,-2 0,-29-55,5 20,-3 2,-3 2,-3 2,-60-63,68 84,-1 2,-2 1,-2 3,0 1,-3 2,0 2,-58-26,94 50,0 0,0-1,1 0,-14-11,17 6,14 10,19 10,9 14,-1 3,0 1,-3 1,56 63,-54-55,104 107,203 208,24-23,-361-324,1-1,0 0,-1 0,2 0,-1-1,0 0,0 0,1-1,0 0,12 3,-15-5,-1 0,1 0,0 0,0-1,-1 1,1-1,-1 0,1 0,0 0,-1 0,0-1,1 1,-1-1,0 0,0 0,0 0,0-1,0 1,0-1,-1 1,1-1,1-3,13-17,-1 0,-2-2,0 1,-1-2,-2 0,-1 0,0-1,9-48,-12 33,-1 1,-2 0,-2-1,-1 0,-7-55,3 78,0 1,-1 0,-1 0,0 0,-2 1,-13-28,17 39,0 1,0 0,0-1,-1 1,0 0,0 1,0-1,0 1,-1 0,0 0,0 0,0 0,0 1,-1 0,1 0,-1 1,0-1,0 1,0 0,0 1,0-1,0 1,-8 0,12 1,0 0,0 0,0 1,0-1,0 0,1 1,-1 0,0-1,0 1,0 0,0 0,0 0,1 0,-1 0,1 0,-1 1,1-1,-1 0,1 1,-1-1,0 3,-1 0,1 0,0 1,0-1,0 0,1 1,0 0,0-1,-1 10,0-2,2 0,0 0,0 0,2 0,-1 0,5 19,-1-20,0-1,0 1,1-1,0 0,1 0,0-1,1 0,-1 0,2-1,-1 0,1 0,18 11,-10-8,-1 0,2-2,-1 0,1-1,0-1,37 9,-47-14,1-1,0 1,-1-2,1 1,0-1,0 0,-1-1,1 0,0-1,-1 0,1 0,-1 0,0-1,15-8,-17 8,0-2,-1 1,1-1,-1 1,0-1,-1-1,1 1,-1-1,0 1,0-1,-1-1,0 1,0 0,0-1,-1 1,0-1,0 0,1-12,0-2,-1 1,-2-1,0 0,-1 0,-1 0,-1 1,-1-1,0 1,-12-30,2 14,-2 1,-1 1,-2 0,-27-37,43 65,-1 1,0 0,0 0,0 1,-1-1,-8-6,13 11,0 0,0 0,0 0,0 0,0 1,0-1,0 0,0 0,0 0,0 0,0 0,0 0,0 0,0 1,0-1,0 0,0 0,0 0,0 0,0 0,0 0,0 0,0 0,0 1,0-1,0 0,0 0,0 0,0 0,0 0,0 0,-1 0,1 0,0 0,0 0,0 0,0 1,0-1,0 0,0 0,0 0,-1 0,1 0,0 0,0 0,0 0,0 0,0 0,0 0,0 0,0 0,-1 0,1 0,0 0,0 0,0 0,0 0,0 0,0-1,0 1,0 0,-1 0,1 0,0 0,0 0,0 0,0 0,0 0,5 15,13 17,17 5,1-2,2-1,63 43,-47-36,274 173,-301-198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4:58.1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360 468,'-9'0,"-1"0,1 1,0 0,-1 1,1 0,0 1,0-1,1 2,-1-1,1 1,-1 1,1-1,-12 11,9-6,2 0,-1 0,2 1,-1 1,1 0,1 0,0 0,-10 22,6-5,1-1,2 2,1-1,1 1,1 0,2 0,1 1,1 31,2-44,0-1,1 1,1 0,1-1,0 1,1-1,1-1,0 1,17 29,-16-35,1 1,0-1,0 0,1 0,0-1,1 0,0-1,1 0,-1-1,1 0,1-1,-1 0,20 7,-2-3,1-2,0 0,0-2,1-1,0-2,0-1,0-1,31-4,-37 1,-1-2,0-1,0 0,0-2,-1-1,0 0,-1-2,0-1,0-1,32-23,-47 30,0 0,-1-1,1 0,-1 0,-1-1,1 1,-1-1,0-1,-1 1,0-1,0 1,0-1,-1 0,0-1,2-9,-4 6,1-1,-2 1,1 0,-2-1,0 1,0 0,-1 0,-1 0,-6-20,-6-6,-3 0,0 1,-3 0,-1 2,-32-40,4 13,-2 2,-92-81,-138-83,256 204,-1 1,0 1,-2 1,0 2,0 1,-45-14,72 28,0-1,0 1,0 0,1-1,-1 1,0-1,0 0,1 1,-1-1,0 0,1 0,-1 0,1 0,-1 0,1-1,-1 1,1 0,0-1,0 1,0-1,0 1,0-1,-1-2,3 4,0 0,0 0,0 0,0 0,0 0,0 0,0 1,0-1,0 0,0 0,0 1,0-1,0 1,0-1,0 1,0-1,0 1,0 0,-1-1,1 1,0 0,1 1,26 19,18 23,-2 3,39 53,-19-21,100 114,578 659,-682-787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4:59.1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435 930,'1'-3,"0"-1,0 1,0 0,1 0,-1 1,1-1,0 0,0 0,0 1,0-1,5-3,2-4,36-51,144-207,-169 234,-2-1,-1-1,-1-1,-2 0,-2-1,9-48,-19 76,0 1,-1-1,-1 0,0 0,0 0,-1 0,0 0,0 1,-1-1,-6-15,6 18,-1 1,-1 0,0-1,1 1,-2 1,1-1,-1 1,0-1,0 1,0 1,-1-1,1 1,-1 0,0 0,-10-4,0 1,-1 0,1 2,-1 0,0 0,-1 2,1 0,0 1,-1 1,1 1,-1 0,0 1,1 1,0 1,-1 0,1 1,0 1,1 1,-1 0,-17 10,10-4,1 2,0 1,1 0,0 2,1 0,1 1,1 1,1 1,1 1,0 1,-24 41,30-42,-11 17,-27 69,45-98,1 0,0 0,0 0,1 0,0 1,1-1,0 1,1-1,-1 1,2-1,0 1,0-1,5 19,-3-22,0-1,0 1,1-1,0 0,0 0,1 0,-1 0,1-1,0 0,0 0,0 0,1-1,0 0,-1 0,1 0,0 0,9 1,14 5,1-1,38 5,-58-11,217 27,279 1,-467-31,1-2,-1-1,0-2,0-1,70-24,-89 25,0-1,34-17,-47 20,0-1,0 0,-1 0,0 0,0-1,0 1,-1-2,1 1,-2 0,6-9,-3 4,-1 0,0 0,0-1,-1 0,5-21,-6 13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10.0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249 619,'320'362,"-189"-206,762 886,-862-1007,-15-18,0 2,-1 0,-1 1,20 36,-33-55,0 0,-1 0,1 0,-1 0,1 0,-1 0,1 0,-1 0,0 0,1 0,-1 0,0 1,0-1,0 0,0 0,0 0,0 0,0 0,0 0,0 0,0 1,-1-1,1 0,-1 0,1 0,-1 0,1 0,-1 0,1 0,-1 0,0-1,1 1,-1 0,0 0,0 0,0-1,0 1,1 0,-1-1,0 1,0-1,0 1,0-1,-1 0,1 1,0-1,0 0,0 0,0 0,-2 1,-6-1,-1 1,1-1,0-1,-1 0,-8-2,-31-7,1-2,1-2,0-3,-66-33,-166-106,243 134,-94-57,4-5,-154-134,228 171,2-2,2-3,3-1,2-2,2-2,3-2,-41-85,64 110,1 0,2 0,1-2,2 1,1-1,2 0,2-1,1 1,3-43,2 51,1-1,1 1,2 0,1 0,1 1,1 0,1 0,2 1,0 0,2 1,1 1,21-27,154-152,-117 130,-55 53,2 1,0 1,2 1,-1 1,2 1,26-14,-40 25,0 0,1 0,-1 1,1 1,-1-1,1 1,0 1,0 0,-1 0,1 1,0 1,0-1,0 1,0 1,-1 0,1 1,-1-1,1 2,-1-1,9 6,2 3,0 1,0 1,-1 1,-1 1,0 0,-2 1,0 1,0 1,-2 0,14 23,-7-5,-1 1,-2 0,-1 1,21 81,-28-73,-3 1,-1-1,-2 1,-3 1,-2-1,-2 0,-1 0,-3-1,-2 1,-3-1,-30 82,7-43,-4-2,-4-1,-3-2,-3-3,-75 89,110-148,-2 0,-22 19,16-20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4:59.7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716 0,'-8'4,"-7"6,-10 9,-12 6,-13 7,-10 10,-12 2,-6 3,3-4,0 0,10-3,11-9,11-9,9-9,10-7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00.26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02.8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59,'-1'-3,"1"0,0 0,1 0,-1 0,0 0,1 0,0 0,0 0,-1 0,2 1,-1-1,0 0,1 1,-1-1,3-2,-3 4,1-1,0 1,-1 0,1 0,0 1,-1-1,1 0,0 0,0 1,0-1,0 1,0 0,-1-1,1 1,0 0,0 0,0 0,0 1,0-1,0 0,0 1,0-1,0 1,3 1,7 3,0 1,-1 0,0 0,0 1,0 1,-1 0,17 16,64 76,-66-70,462 608,-454-585,-11-13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03.1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44,'0'-4,"0"-6,0-4,0-1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04.1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515 986,'36'43,"-28"-33,1 1,0-1,1 0,12 9,2-2,-18-13,-17-12,-137-104,-209-205,343 304,1 0,0-1,0-1,1 0,1-1,1 0,0-1,-14-35,24 50,-1 0,0 0,1 0,0 0,0-1,-1 1,1 0,1 0,-1 0,0-1,0 1,1 0,-1 0,1 0,0 0,0 0,0 0,0 0,0 0,0 0,0 0,0 1,1-1,-1 0,1 1,0-1,-1 1,1 0,0-1,0 1,-1 0,1 0,0 0,0 0,0 0,3 0,5-2,1 0,0 1,0 0,0 0,0 2,13-1,26 4,0 1,-1 3,74 20,144 54,-262-79,24 8,170 63,-172-62,0 3,-1 0,0 1,-1 2,23 20,-43-33,0 0,0 1,-1-1,0 1,0 0,0 0,0 0,-1 1,0 0,0-1,0 1,-1 0,0 0,0 0,-1 0,1 1,-1-1,-1 0,1 1,-1-1,0 0,-1 1,-1 7,-6-64,8-562,1 593,0 0,1 0,0 0,2 1,9-30,-12 44,1-1,0 1,0 0,0-1,1 1,-1 0,1 0,0 1,0-1,0 1,1-1,-1 1,1 0,0 0,0 1,0-1,0 1,0 0,1 0,-1 0,0 0,1 1,0 0,-1 0,1 0,0 0,7 1,7 1,0 1,0 1,-1 1,1 0,-1 1,0 2,-1-1,20 12,134 81,-151-86,90 61,159 137,-254-197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04.75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396 736,'2'-2,"1"1,0-1,0 0,-1 1,1-1,-1-1,0 1,1 0,-1 0,0-1,0 0,-1 1,1-1,-1 0,2-3,4-4,22-37,-1-1,-3-1,-1-1,-3-1,-3-1,16-69,-31 109,0 1,-1-1,-1 0,0 0,0 1,-1-1,-1 0,0 0,-1 0,0 1,-1-1,-7-20,7 25,0 1,-1 0,0 0,0 1,0-1,-1 1,1 0,-1 0,-1 0,1 0,-1 1,1 0,-1 0,0 1,-1 0,1 0,0 0,-1 1,0 0,0 0,1 1,-15-2,11 3,-1 0,1 0,0 1,-1 0,1 1,0 1,0-1,0 2,0-1,0 1,1 1,0-1,0 2,0-1,1 1,-1 1,1-1,-13 16,-2 3,1 1,2 0,1 2,-26 49,20-28,2 2,2 0,2 2,3 0,2 1,3 1,2 0,2 0,3 0,3 69,2-112,0 0,1-1,0 1,1 0,0-1,1 1,0-1,1 0,0 0,1-1,0 1,1-1,0 0,1-1,13 14,-6-10,0-1,2-1,-1 0,1-1,1 0,-1-2,2 0,33 9,-1-3,0-3,2-2,55 2,163-9,-197-5,1-4,88-20,-128 19,-1-1,0-2,-1-1,0-2,-1-1,53-34,-46 20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05.5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1 125,'4'0,"6"0,5-4,4-1,7 0,12-4,16-3,15-9,9-5,7 2,-10 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06.1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290 1,'-22'24,"1"2,1 0,1 2,-17 33,24-40,-79 145,76-136,2 0,2 1,-14 56,23-80,1 0,0 0,1 0,-1 0,1 0,0 0,1 0,0 0,0 0,1 0,3 10,-3-13,0 0,0 0,0-1,1 1,-1-1,1 0,0 0,0 0,0 0,0 0,0-1,1 1,-1-1,1 0,0 0,0 0,0-1,0 1,0-1,5 1,13 2,0-1,1-1,-1 0,1-2,-1-1,1-1,-1-1,1-1,-1-1,39-13,-44 12,0-1,0 0,-1-1,0-1,0 0,-1-1,0-1,-1 0,0-1,-1-1,-1 0,0-1,20-28,-24 25,0-1,-1 0,-1 0,-1-1,0 1,-2-1,0 0,-1 0,-1-1,0 1,-2 0,0 0,-1-1,-1 1,-1 1,-1-1,0 0,-13-26,17 44,0 0,1 0,-1 0,0 0,1 0,-1 0,0 0,1-1,0 1,-1 0,1 0,-1 0,1-1,0 1,0 0,0 0,0 0,0-1,0 1,0 0,0 0,0-1,1 1,0-2,0 3,0-1,1 1,-1 0,0 0,1 0,-1 0,0 0,0 0,1 0,-1 0,0 1,1-1,-1 1,0-1,0 1,0-1,0 1,2 1,62 40,4 18,-2 4,-4 2,60 80,-39-32,89 161,-152-241,-5-11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06.5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1,'0'4,"0"6,0 9,-4 22,-5 21,-11 25,-9 18,-8 20,-6 15,-4 7,1-4,9-26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07.1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0,'10'1,"1"1,-1-1,0 1,1 1,-1 0,0 1,14 6,67 40,-76-41,25 18,-1 2,-1 2,-2 2,38 43,-37-37,1-2,2-1,47 31,-52-44,50 23,-70-39,0-1,0 0,1-1,0-1,0-1,22 3,-16-5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11.3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290 770,'3'0,"1"-1,-1-1,1 1,-1 0,1-1,-1 0,0 0,0 0,5-4,2 0,62-39,308-217,-358 244,-1 0,-1-1,0-2,32-43,-48 59,-1 0,0-1,1 1,-2-1,1 0,-1 0,1 0,-2 0,1 0,-1 0,0 0,0-1,0 1,-1 0,0-1,-1 1,1 0,-1-1,0 1,-1 0,0 0,0 0,0 0,0 0,-1 0,0 1,-7-11,4 8,-1 0,1 0,-2 0,1 1,-1 0,0 0,-1 1,1 0,-1 0,0 1,-1 0,1 1,-1 0,0 1,0 0,0 0,-1 1,1 0,-1 1,1 0,-1 1,1 0,-1 1,1 0,-1 0,1 1,0 1,0-1,0 2,0-1,-12 8,-13 9,0 2,2 2,1 1,1 1,1 2,1 0,1 3,2 0,-38 60,15-9,3 2,4 1,-32 93,72-173,-15 40,-16 67,30-101,1 1,0-1,1 0,0 1,1-1,0 1,1 0,0-1,1 0,0 1,6 18,-4-23,0-1,0 0,0 0,1 0,0 0,0-1,1 0,-1 0,1 0,0-1,0 0,1 0,-1 0,1-1,0 0,0 0,0-1,0 0,0 0,0 0,8 0,15 1,0 0,0-2,55-4,-5-6,-1-4,-1-3,0-4,-1-3,-2-3,0-4,-2-3,103-62,-144 75,-1-2,-1 0,-1-2,-1-2,46-53,-59 61,-1-2,-1 1,0-2,-2 1,0-2,-2 1,0-1,-2-1,0 0,5-34,-11 51,10-43,-11 48,1 0,-1 1,0-1,1 0,-1 0,1 0,-1 1,1-1,-1 0,1 1,-1-1,1 0,0 1,0-1,-1 1,1-1,0 1,0-1,-1 1,1 0,0-1,0 1,0 0,0 0,0-1,-1 1,1 0,0 0,0 0,0 0,0 0,0 0,0 1,0-1,0 0,-1 0,1 1,0-1,0 0,0 1,-1-1,1 1,0-1,0 1,-1-1,1 1,1 1,17 16,-1 0,-1 2,0 0,-2 1,0 1,22 45,-16-31,104 179,128 303,-233-469,-2 1,17 79,-33-105,-2-23,0-1,0 0,0 0,0 0,0 0,0 0,0 0,0 0,0 1,0-1,0 0,0 0,0 0,0 0,0 0,0 0,0 0,0 0,0 1,0-1,0 0,0 0,0 0,0 0,0 0,-1 0,1 0,0 0,0 0,0 0,0 0,0 0,0 0,0 0,0 0,-1 1,1-1,0 0,0 0,0 0,0 0,0 0,0 0,0 0,-1 0,1 0,0-1,0 1,0 0,0 0,0 0,0 0,0 0,0 0,-1 0,1 0,0 0,0 0,0 0,0 0,0 0,0 0,0-1,0 1,0 0,0 0,0 0,0 0,0 0,-18-39,-9-77,-21-204,41 263,-41-909,48 949,0 3,0 0,1 0,0 0,4-17,-5 29,0 1,1-1,-1 0,0 1,1-1,0 1,-1-1,1 1,0-1,0 1,-1 0,1-1,0 1,0 0,1 0,-1-1,0 1,0 0,0 0,1 0,-1 1,1-1,-1 0,1 0,-1 1,1-1,-1 1,1-1,-1 1,1 0,0-1,-1 1,1 0,0 0,-1 0,1 1,-1-1,1 0,0 0,-1 1,1-1,-1 1,3 1,7 3,0 1,0 1,-1-1,0 1,-1 1,1 0,-1 1,-1-1,0 2,13 18,4 9,30 64,2 17,-4 2,-6 3,-6 1,33 164,-52-170,-17-103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07.87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1,'4'4,"1"6,0 9,4 5,4 12,-1 8,3 8,7 13,-1 7,-4 0,0-4,1-5,-3-6,-3-3,-1-7,-1-8,-3-10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08.77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0 826,'25'-24,"-21"21,0 0,0 0,-1 0,1 0,-1-1,0 0,0 1,-1-1,1 0,-1-1,0 1,0 0,0-1,0 1,-1-1,0 1,1-10,12-84,-5 0,-5-1,-9-123,-13 115,17 100,-1-1,0 1,-1-1,1 1,-1 0,-1 0,0 0,0 0,0 1,-1-1,-7-7,-2 8,10 15,12 20,4-11,1-1,0-1,2 0,0-1,22 18,95 63,-72-54,11 9,-2 2,-3 4,78 85,-119-113,-2 0,-1 2,-2 0,0 2,-3 0,0 1,-3 1,0 0,-3 1,11 49,-12-23,-2 0,-3 1,-2 0,-3 0,-3 0,-3-1,-3 1,-2-2,-28 91,37-146,0 0,-1-1,1 1,-1-1,0 0,0 0,-1 0,-7 8,-5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09.1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21.9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23 26,'0'-1,"0"0,0 0,1 1,-1-1,0 0,0 0,0 0,0 1,0-1,0 0,0 0,0 0,0 0,0 1,-1-1,1 0,0 0,0 1,-1-1,1 0,0 0,-1 1,1-1,-1 0,1 1,-1-1,0 1,1-1,-1 1,1-1,-1 1,0-1,1 1,-1-1,-1 1,1 0,0 1,0 0,0 0,0 0,0 0,1 0,-1 1,0-1,1 0,-1 0,1 0,-1 1,1-1,-1 0,1 1,0-1,0 0,-1 1,1-1,0 0,0 1,1 1,2 56,2 0,26 108,-6-30,55 730,-80-834,0-22,0 0,0 0,1 0,0 0,1 0,4 12,-1-10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22.63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1013,'2'-2,"0"-1,0 0,1 1,-1-1,1 1,-1 0,1 0,0 0,0 0,0 0,0 0,0 1,0 0,7-3,-4 2,274-111,-52 24,-86 28,441-194,-18-27,-383 169,-90 53,-84 55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23.2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0,'4'0,"6"9,0 6,0 5,-3 4,2 5,4 6,-1 2,-2-1,1-4,-1-2,-3-2,-1-2,-3-5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23.5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24.7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0 363,'13'0,"-1"1,0 0,0 0,0 2,0-1,-1 2,1-1,-1 1,19 10,-12-3,-1 1,0 0,0 2,25 25,-3 2,-2 1,-1 1,-3 2,-2 1,-1 2,-3 1,22 56,-44-97,-2-9,0-21,-3-51,-1 58,0-49,1-169,3 189,1 0,3 1,15-56,-21 95,-1 1,1 0,0 0,0 0,1 1,-1-1,0 0,1 0,0 1,-1-1,1 1,0-1,1 1,-1 0,0 0,0 0,1 0,0 0,-1 1,1-1,0 1,4-2,-3 2,0 1,0-1,1 1,-1 0,0 0,0 1,1-1,-1 1,0 0,0 0,0 1,0-1,0 1,5 3,6 3,0 2,-1 0,-1 0,1 1,-2 1,23 26,-15-12,-2 1,0 1,-2 1,-1 0,-2 1,-1 1,-1-1,-1 2,7 41,-17-72,0 1,0-1,0 1,0-1,1 1,-1-1,1 1,-1-1,1 0,0 1,-1-1,1 0,0 1,1 1,-1-3,-1 0,1 0,-1 0,0 0,1 0,-1 0,1 0,-1 0,0 0,1 0,-1 0,1-1,-1 1,0 0,1 0,-1 0,0 0,1-1,-1 1,0 0,1 0,-1-1,0 1,0 0,1-1,-1 1,0 0,0-1,1 1,-1 0,0-1,0 0,3-4,0-1,0 0,-1 0,0 0,2-11,17-139,9-49,4-28,-34 232,0-1,0 0,0 1,0-1,0 1,0-1,1 1,-1-1,1 1,-1 0,1-1,-1 1,1-1,0 1,0 0,0 0,0-1,0 1,0 0,0 0,0 0,0 0,0 0,1 0,-1 0,0 1,1-1,-1 0,0 1,1-1,-1 1,1 0,-1-1,1 1,-1 0,1 0,-1 0,1 0,-1 0,1 0,0 0,-1 0,1 1,1 0,3 1,1 0,-1 1,0-1,0 1,-1 1,1-1,0 1,-1 0,5 5,49 50,-3 1,78 111,-116-143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25.5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1 586,'143'-128,"-8"9,-40 32,43-46,-132 126,0-1,0 1,0-2,-1 1,7-16,-11 22,0 1,0 0,-1-1,1 1,-1-1,1 1,-1-1,0 0,0 1,1-1,-1 1,0-1,0 1,-1-1,1 1,0-1,0 0,-1 1,1-1,-1 1,1-1,-1 1,0 0,0-1,1 1,-1 0,0-1,0 1,0 0,-1 0,1 0,0 0,0 0,0 0,-1 0,1 0,-1 1,1-1,0 0,-1 1,1-1,-1 1,-2-1,-1 1,0-1,0 1,0 0,0 0,0 1,0-1,0 1,0 0,0 1,1-1,-1 1,0 0,1 0,-1 0,1 1,-5 3,-8 6,0 1,-21 21,9-3,1 1,1 2,2 1,1 1,2 1,2 0,1 2,2 0,2 1,1 1,-8 45,19-72,0 0,1 1,1 0,0-1,1 1,1 0,0-1,0 1,2-1,0 1,1-1,0 0,1 0,0 0,2-1,-1 0,1 0,1-1,1 0,-1 0,2-1,0 0,0 0,1-1,0-1,1 0,0 0,0-1,26 12,-9-6,1-2,0-2,1 0,0-3,0 0,1-2,62 3,-8-9,147-18,-80-11,-44 8,-76 17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26.6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644 0,'-19'1,"1"1,-1 0,1 1,0 1,-35 13,-84 44,100-43,9-4,1 1,0 1,1 2,1 0,1 2,1 0,0 2,-19 24,33-35,1 0,0 0,0 1,1 0,1 0,0 1,1 0,0 0,0 0,2 0,0 1,0 0,1-1,1 1,0 0,1 0,1 0,0 0,1-1,4 20,-1-21,-1-1,2 1,-1-1,1 0,1 0,0-1,1 0,0 0,0-1,1 0,0 0,1-1,19 12,13 7,1-3,56 23,-37-18,-17-7,194 103,-209-106,-1 0,0 3,-2 0,-1 1,37 42,-56-57,-1 1,0-1,0 1,-1 1,0-1,-1 1,0-1,0 1,-1 0,0 1,-1-1,1 15,-2-17,-1 1,-1-1,0 1,0 0,0-1,-1 0,-1 1,1-1,-1 0,-1 0,1-1,-1 1,-1-1,1 1,-9 8,3-3,-5 6,-2 0,-20 18,32-33,0 1,0-1,-1 0,0-1,0 0,0 1,0-2,0 1,0-1,-1 0,1 0,-13 1,-99-3,80-2,12 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11.9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1 870,'0'-5,"4"0,6-5,5-4,12-8,19-5,26-9,30-17,27-14,20-14,26-9,13-5,-5 0,-8 8,-23 11,-27 14,-37 17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27.6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323 1,'-6'5,"0"0,1-1,-2 0,1 1,-11 4,-19 13,16-5,1 1,1 1,0 0,2 2,0 0,1 0,2 1,0 1,-18 45,18-34,2 0,1 1,2 1,1-1,1 1,0 57,6-83,0 0,1 1,0-1,1 0,0 0,1 0,0 0,0 0,1-1,0 1,1-1,0 0,1-1,0 1,9 10,0-4,1 0,1-1,0-1,1 0,0-2,25 13,-11-10,0 0,1-2,1-1,0-2,0-2,0-1,39 2,7-3,160-13,-180 1,-1-3,0-2,-1-2,0-3,72-33,-86 31,-1-3,-1-1,-1-2,-1-2,-2-1,-1-3,38-39,-64 60,-2-1,0-1,0 0,-1 0,0-1,-1 0,-1 0,7-19,-11 27,-1-1,1 1,-1-1,-1 1,1-1,-1 1,0-1,0 1,0-1,-1 0,0 1,0-1,0 1,-1 0,0-1,0 1,0 0,-1 0,1 0,-1 0,-1 1,1-1,-1 1,-5-6,-2 1,1 1,-2 1,1-1,-1 2,0 0,0 0,-1 1,0 0,0 1,0 1,0 0,0 1,-1 0,1 1,-22 1,13 1,0 0,0 1,1 2,-1 0,0 1,1 1,0 1,-36 18,41-16,1 1,0 1,0 0,1 0,1 2,0 0,1 0,0 1,-14 22,18-24,1 0,1 1,0 0,0 0,1 0,1 1,0-1,1 1,1 0,0 0,1 0,0 24,2-34,-1 1,1-1,0 1,0-1,0 1,1-1,-1 0,1 0,0 1,0-1,1-1,-1 1,1 0,0-1,0 1,0-1,0 0,1 0,-1 0,1 0,0-1,-1 1,1-1,1 0,-1 0,0 0,0-1,6 2,12 1,-1 0,1-1,0-1,36-2,-36 0,440-21,-404 17,-42 2,0 2,0 0,1 0,-1 2,24 4,-34-4,0 0,0 0,0 0,-1 1,1 0,-1 0,0 1,1-1,-1 1,-1 0,1 0,-1 1,1 0,-1-1,-1 1,1 1,3 5,13 33,-1 2,-2 0,-2 1,12 70,-19-81,-1-3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28.9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0,'1'11,"1"0,0-1,1 1,0-1,1 0,0 1,1-2,8 15,3 9,99 230,169 333,-278-584,2 0,-1-1,2 0,-1-1,2 0,15 14,-23-21,1-1,0 0,-1 0,1 0,0-1,0 1,0 0,0-1,1 0,-1 0,0 0,0 0,1-1,-1 1,1-1,-1 0,0 1,1-2,-1 1,1 0,-1-1,0 1,1-1,-1 0,0 0,0-1,0 1,0-1,0 1,5-5,8-7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29.5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5,4 4,1 4,4 1,5 1,4 0,-1 1,1-1,1-4,-3-2,1-4,-3 0,-3-3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30.27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31.0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1 145,'6'3,"1"0,-1 0,0 0,0 1,0 0,0 0,-1 0,1 1,-1 0,8 10,25 31,-1 2,37 66,-2-4,-24-25,-19-30,-29-55,0 1,0-1,1 0,-1 1,0-1,0 0,0 1,0-1,1 1,-1-1,0 0,0 1,1-1,-1 0,0 0,1 1,-1-1,0 0,1 0,-1 1,0-1,1 0,-1 0,1 0,-1 0,0 1,1-1,-1 0,1 0,-1 0,1 0,-1 0,1 0,7-15,-2-35,-4 39,0-7,13-103,5 1,51-169,-70 287,0-1,0 1,0 0,0 0,0 0,0 0,0 0,1 0,-1 0,1 1,0-1,-1 0,1 1,0-1,0 1,0 0,0 0,0-1,0 1,0 1,0-1,1 0,-1 0,0 1,1 0,-1-1,0 1,1 0,-1 0,0 0,1 0,-1 0,0 1,1-1,-1 1,0 0,0-1,0 1,3 2,12 4,-1 0,0 2,-1 0,17 12,-20-13,44 31,-3 3,67 66,83 109,-99-102,-81-91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32.0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613 0,'-56'31,"1"2,3 2,0 3,3 2,1 2,2 2,2 2,2 2,3 2,-45 70,78-109,1-5,0 1,1 0,0 0,0 0,1 0,0 0,0 1,1-1,0 1,0 0,-1 12,4-18,-1-1,0 0,0 0,0 0,0 0,1 0,-1 0,1 0,-1 0,1 0,-1 0,1 0,-1 0,1 0,0 0,0 0,-1 0,1-1,0 1,0 0,0 0,0-1,0 1,0-1,2 1,0 0,1 0,-1 0,0 0,1-1,-1 0,1 0,0 0,5 0,5-3,1 0,28-9,7-6,-2-1,0-3,-1-2,-2-2,0-2,-2-2,-1-2,57-54,-53 23,-45 63,0 0,0 0,0 0,0 0,0 0,-1 1,1-1,0 0,0 1,0-1,0 1,0-1,0 1,-1-1,1 1,0 0,-1-1,1 1,0 0,-1-1,1 1,-1 0,1 0,-1 0,1 0,-1-1,1 1,-1 0,0 2,3 0,135 229,9 15,-45-90,404 670,-426-678,-8 3,-5 4,77 277,-133-390,-1 2,-2-1,-2 1,-2 0,-2 0,-6 64,3-94,-2 0,0 0,0-1,-1 1,-1-1,0 0,-1 0,-1 0,0-1,-1 0,0-1,-1 1,0-2,-1 1,0-1,-1-1,0 0,-1 0,0-1,-1-1,1 0,-22 10,23-13,1-1,-1 0,0-1,0 0,0 0,0-1,0-1,0 0,-1 0,1-1,0-1,-1 0,1 0,0-1,0-1,0 0,0 0,0-1,1 0,0-1,0 0,-12-8,-14-12,1-1,1-1,1-2,1-1,2-2,-32-42,-2-14,-70-126,88 131,3-3,4-1,4-2,3-1,5-1,4-2,4-1,-12-151,30 210,1 1,2 0,1 0,2 0,1 0,1 1,23-60,-19 68,1 1,0 0,2 1,0 1,2 0,0 1,2 1,0 0,1 2,33-26,-20 21,0 2,1 1,1 1,1 2,0 1,1 2,1 2,0 1,0 2,68-8,-63 15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33.1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727 996,'-19'1,"1"1,-1 0,0 2,1 0,0 1,0 1,0 1,0 0,1 2,1 0,-1 0,1 2,1 0,0 0,-24 26,1 3,3 1,1 2,2 1,-31 59,27-41,-37 90,63-128,0 2,2-1,2 1,0 0,1 1,-2 51,7-70,1 0,-1 0,1 0,0 1,1-2,0 1,1 0,-1 0,1-1,1 1,-1-1,1 0,1 0,-1 0,1-1,8 9,-5-8,1 0,-1-1,1 0,1 0,-1-1,1 0,0-1,0 0,0-1,22 5,0-3,1-2,1-1,-1-2,0-1,0-1,65-15,92-32,-161 39,-1-1,0-1,-1-1,37-24,-61 35,0 0,0 0,0 0,0 0,-1 0,1-1,-1 1,0-1,1 0,-1 0,0 0,-1 0,1 0,0 0,-1 0,0 0,0-1,0 1,0 0,0-1,0-4,-2 4,0-1,0 0,0 0,-1 1,0-1,0 1,0 0,0-1,-1 1,1 0,-1 0,0 1,0-1,-1 0,-4-3,-17-15,0 1,-2 1,0 1,-1 2,-56-26,12 12,-102-28,-224-31,381 87,-9-5,26 8,0 0,-1 0,1-1,0 1,0 0,0 0,-1 0,1 0,0 0,0-1,0 1,0 0,-1 0,1 0,0-1,0 1,0 0,0 0,0-1,0 1,0 0,0 0,0-1,0 1,0 0,0 0,0-1,0 1,0 0,0 0,0-1,0 1,0 0,0 0,0 0,0-1,0 1,0 0,0 0,0-1,1 1,-1 0,0 0,40-23,-38 23,347-171,-127 60,-156 79,513-263,-439 216,-5-6,130-107,-248 178,0 0,-2-1,0 0,0-1,-2-1,22-34,-32 46,-1 1,1-1,-1-1,0 1,0 0,-1-1,0 1,1-1,-2 1,1-1,-1 1,0-1,0 1,0-1,-1 0,0 1,0-1,0 1,-1 0,0-1,0 1,0 0,-1 0,1 0,-1 0,0 1,-1-1,1 1,-1 0,-7-7,-3-1,-1 1,0 0,-1 1,0 1,-1 1,0 0,0 1,0 0,-1 2,-30-6,-21 0,-102-4,146 13,23 2,1 0,0 0,-1 0,1 0,0 0,-1 0,1 0,0 1,0-1,-1 0,1 1,0-1,0 1,-1-1,1 1,0 0,0-1,0 1,0 0,0 0,0 0,0 0,0 0,0 0,-1 2,1-1,0 1,0 0,1-1,-1 1,1 0,-1 0,1 0,0-1,0 1,0 0,1 5,3 9,0 1,1-1,9 20,-11-28,91 210,139 234,-158-314,388 758,-377-728,388 661,-294-529,-135-226,-4 1,-3 3,49 147,-85-220,0 1,0 0,-1 0,0 0,-1 0,1-1,-1 1,-2 12,2-17,-1 0,0 0,1 1,-1-1,0 0,0 0,-1 0,1 0,0 0,-1 0,1 0,-1-1,1 1,-1-1,0 1,0-1,0 1,0-1,0 0,0 0,0 0,0 0,0 0,-1-1,1 1,0 0,-1-1,-3 0,-42 5,-1-3,0-2,1-3,-94-15,74 3,0-3,-83-34,98 32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33.8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1 463,'0'-2,"1"1,0-1,1 1,-1-1,0 1,0 0,0-1,1 1,-1 0,1 0,-1 0,1 0,-1 0,1 1,0-1,-1 0,1 1,0-1,0 1,-1-1,5 1,3-3,793-311,-722 284,100-24,-142 44,33-15,-56 21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36.2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2261 0,'-91'36,"1"2,-164 101,206-111,-290 180,-315 256,545-381,5 4,-179 197,248-243,1 0,2 3,3 0,1 2,2 1,3 1,1 0,3 2,1 1,-13 78,26-105,2 0,1 0,1 0,0 1,2-1,1 0,1 0,1-1,2 1,0-1,1 0,1-1,1 0,1 0,1-1,1 0,1-1,0-1,2 0,0-1,1-1,35 27,-8-12,1-2,2-2,0-2,2-2,1-2,1-3,0-2,80 16,-3-9,2-6,177 3,-155-22,-1-6,0-7,-1-7,-1-6,-1-6,-2-7,-1-6,-3-7,-2-5,246-144,-269 130,157-128,-226 161,-2-3,-2-2,-2-2,-3-1,56-85,-78 103,-2 0,-1-1,-1 0,-2-1,0 0,-3-1,0 0,3-39,-10 56,0 0,0 0,-2 0,1 0,-2 0,0 0,-1 0,-1 1,0-1,-1 1,0 0,-1 0,-1 1,0-1,-1 1,0 1,-1 0,-1 0,-19-19,11 16,0 1,-1 2,0-1,-1 2,-1 1,0 1,-31-11,35 15,-1 0,1 1,-1 1,0 0,0 2,0 0,-1 1,1 1,-33 5,46-5,-1 1,1 0,0 0,0 0,0 0,0 1,0 0,0 0,1 0,-1 1,1 0,0-1,0 1,1 1,-7 7,5-4,1 1,0-1,0 1,0 0,1 0,1 0,-1 1,-1 16,3-10,0 0,1 1,0-1,1 0,1 1,1-1,1 0,0 0,0-1,12 24,-8-24,2 0,-1-1,2-1,0 0,1 0,0-1,1-1,0 0,1 0,0-1,0-1,1-1,0 0,1-1,0 0,28 7,14 0,1-2,0-2,85 2,583-11,-713-1,-1-1,1 1,-1-2,1 1,19-7,-33 8,1 0,-1 0,1 0,-1 0,0 0,1 0,-1 0,0-1,0 1,1 0,-1 0,0 0,1 0,-1-1,0 1,0 0,1 0,-1-1,0 1,0 0,1-1,-1 1,0 0,0-1,0 1,0 0,0-1,0 1,1 0,-1-1,0 1,0 0,0-1,0 1,0 0,0-1,0 1,0 0,-1-1,-11-13,-27-9,38 23,-281-133,30 15,174 79,-258-134,322 165,-47-30,58 36,0 0,0-1,-1 0,2 0,-1 0,0 0,1 0,-1-1,1 1,0-1,0 0,0 1,-1-7,2 9,1 0,0-1,1 1,-1 0,0-1,0 1,0 0,1-1,-1 1,1 0,-1-1,1 1,-1 0,1 0,0 0,0 0,-1-1,1 1,0 0,0 0,0 1,0-1,0 0,1 0,-1 0,0 1,0-1,0 0,1 1,-1 0,0-1,1 1,-1-1,0 1,2 0,57-9,-54 8,138-3,276 28,-355-18,626 88,-487-51,265 91,-439-124,20 7,52 26,-91-38,0 1,0 0,-1 1,0 0,0 0,-1 1,1 1,-2 0,1 0,8 12,-15-17,-1 0,1 0,0 1,-1-1,0 0,0 1,0-1,-1 1,1-1,-1 1,0-1,0 1,-1-1,1 1,-1-1,0 0,0 1,-1-1,-2 7,1-4,-1 1,0-1,0 0,0 0,-1 0,0-1,0 1,-1-1,-11 10,15-15,-1 0,1 0,-1 1,1-1,-1-1,1 1,-1 0,0-1,1 1,-1-1,0 0,1 0,-1 0,0 0,1 0,-1-1,0 1,1-1,-1 1,1-1,-1 0,1 0,-1-1,1 1,0 0,-1-1,-1-1,-8-6,0 0,1-1,-18-19,-8-14,2-1,1-3,3 0,2-2,2-1,-23-59,23 38,3-1,3-1,3-1,-9-81,25 138,-6-81,7 92,1 0,1 0,-1-1,1 1,0 0,1 0,0 0,-1 0,2 0,-1 0,1 1,4-9,-3 11,0-1,1 1,-1 0,1 0,-1 0,1 1,0 0,0 0,0 0,0 0,0 1,0-1,0 1,1 1,-1-1,0 1,6 0,18 0,51 7,-79-7,56 10,0 2,0 3,-2 2,70 31,206 116,-135-46,227 178,-374-260,59 41,-93-65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36.7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1,'6'0,"0"1,0 0,0 1,0-1,0 1,0 0,0 0,0 1,-1 0,1 0,-1 0,9 8,7 6,31 34,-36-34,422 496,-44 37,-169-183,-81-125,-137-230,1 0,1 0,-1 0,14 11,-19-20,0 0,1 0,-1-1,1 0,0 1,0-1,0 0,0-1,0 1,1-1,-1 1,0-2,1 1,-1 0,0-1,1 1,5-2,51-3,1-2,96-24,-129 22,-1-1,0-2,-1 0,0-2,-1-1,0-1,36-28,-39 24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13.7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1400 896,'-15'-6,"1"2,-1 0,-1 1,1 0,0 1,-1 1,1 1,-17 1,14-1,-8 1,0 2,1 1,0 1,0 1,0 1,1 1,0 1,0 1,1 2,0 0,1 1,-28 22,-10 13,2 2,-97 108,74-65,5 3,-125 209,156-224,3 3,5 2,3 1,-35 140,61-192,0 0,3 1,1 0,1 44,3-71,0 0,1 1,0-1,0 0,1 0,0 0,1-1,0 1,1-1,-1 1,1-1,1 0,0 0,0-1,0 1,1-1,0-1,1 1,-1-1,1 0,1 0,7 4,0-2,1-1,0-1,0-1,0 0,1-1,0-1,0-1,0 0,0-1,0-1,17-1,16-4,-1-2,76-21,-43 3,0-4,-2-4,-1-3,-2-4,-2-3,-1-3,-3-3,-2-3,73-72,-113 96,-2-1,0-2,-2 0,-2-2,-1 0,-1-2,-2 0,-1-1,14-45,-21 47,-2 0,-2-1,0 0,-3 0,-1 0,-1 0,-3-1,0 1,-2-1,-13-56,-3 22,-3 1,-3 1,-2 1,-71-120,-185-226,112 209,-50-67,211 256,7 9,0 0,0 1,-1-1,0 1,0 0,-1 0,1 0,-1 1,0 0,-1 0,1 0,-8-4,13 8,-1 0,1 0,-1 0,1 0,-1 0,1 0,0 0,-1 0,1 0,-1 0,1 1,-1-1,1 0,-1 0,1 0,0 1,-1-1,1 0,0 0,-1 1,1-1,0 0,-1 1,1-1,0 1,-1-1,1 0,0 1,0-1,0 1,-1-1,1 1,0-1,0 0,0 1,0-1,0 1,0-1,0 1,0-1,0 1,0 0,2 24,11 23,1 0,3 0,41 79,-24-53,52 105,9-3,7-5,7-4,257 299,-290-387,4-3,2-3,139 92,-120-91,-65-46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37.1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0 413,'11'-1,"-1"0,0-1,0 0,0-1,0 0,15-7,20-7,446-114,245-77,-668 182,-51 18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37.5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1,'5'0,"4"0,6 4,8 10,9 15,16 19,11 13,13 19,11 15,11 16,12 11,-1-3,-5-10,-12-19,-16-16,-16-17,-19-14,-14-14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37.9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38.50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0 573,'161'104,"-45"-33,100 76,208 187,-420-331,0 1,-1-1,1 1,-1 0,0 0,0 0,0 0,4 7,-7-10,0-1,0 1,0-1,0 1,0-1,0 1,0-1,0 1,0-1,0 1,0-1,0 1,0-1,0 1,0-1,0 1,0-1,-1 1,1-1,0 1,0-1,-1 1,1-1,0 0,-1 1,1-1,0 0,-1 1,0 0,-29 4,12-6,0-1,0 0,0-2,0 0,0-1,1-1,-1-1,1 0,1-1,0-1,0 0,1-1,0-1,-17-16,-3-5,2-2,0-2,3-1,-34-53,36 46,2-1,1-2,3 0,2-1,-23-87,34 98,1-1,3 0,0 0,3 0,1 0,1 0,3 0,10-58,-10 83,0 1,0 0,1-1,1 1,0 1,1-1,0 1,14-19,-16 24,1 1,0 1,0-1,1 1,-1-1,1 2,0-1,0 1,0-1,1 2,-1-1,1 1,-1 0,1 0,0 1,0 0,13-1,-5 3,1 0,-1 0,1 2,-1 0,0 0,0 1,0 1,-1 1,1 0,15 10,12 9,76 57,-21 3,-3 4,84 103,-99-105,40 49,81 84,-174-196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39.2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0,'83'89,"44"41,139 93,-197-170,3-4,77 41,-122-76,50 19,-68-30,0 0,0-1,0 0,1-1,-1 1,0-2,1 1,-1-1,15-3,-20 2,0 0,-1 0,1 0,-1-1,0 0,0 1,1-1,-1-1,0 1,-1 0,1-1,0 1,-1-1,1 0,-1 0,0 0,0 0,0 0,0 0,-1-1,1 1,-1-1,0 1,1-6,2-8,-1-1,0 0,-1-31,-1 35,-2-334,-2 222,7 101,-4 25,0 0,0 0,1-1,-1 1,0 0,0-1,0 1,1 0,-1 0,0 0,0-1,1 1,-1 0,0 0,0 0,1 0,-1-1,0 1,1 0,-1 0,0 0,1 0,-1 0,0 0,1 0,-1 0,0 0,1 0,-1 0,0 0,1 0,-1 0,0 0,0 0,1 1,30 26,-27-22,230 209,-56-58,-116-97,196 208,-237-240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40.0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292 0,'-10'0,"0"1,-1 0,1 0,0 1,0 0,0 0,0 1,0 1,0 0,1 0,0 1,0 0,0 1,-14 11,13-7,0 0,1 1,-1 0,2 0,0 1,1 1,0-1,0 1,-7 22,4 1,0 0,3 0,1 1,2 0,1 0,2 1,5 50,-1-57,1 1,2-1,1 0,1-1,2 0,1 0,1-1,23 39,-23-49,1 0,0-1,2 0,0-1,1 0,0-1,1-1,1-1,1-1,0 0,0-1,30 12,-9-8,1-3,1-1,0-2,0-2,1-1,0-3,75-2,-50-5,-1-3,0-3,-1-3,80-25,-85 18,-1-3,84-43,-120 52,-1 0,0-2,-1 0,-1-2,-1 0,0-1,-1-1,25-33,-38 44,0-1,-1 0,0 0,-1-1,0 1,-1-1,0 0,0 0,-1 0,0-1,-1 1,0-14,-1 10,-2 0,1 0,-2 0,0 0,-1 0,0 1,-1-1,-7-13,-7-7,-1 2,-1 0,-2 1,-1 2,-49-47,46 50,-1 2,-1 1,-1 2,-1 1,0 1,-2 1,0 2,-52-18,44 22,0 2,-1 1,0 2,-1 2,1 2,-1 2,-43 4,-42 9,1 5,-217 57,314-66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41.2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1096,'1'2,"0"0,0 0,0 0,0 1,0-2,0 1,1 0,-1 0,1 0,0 0,-1-1,1 1,0-1,2 2,3 3,35 29,2-2,1-2,2-2,59 28,208 78,-279-121,300 102,-265-98,0-2,137 12,-199-27,0-1,0 0,0 0,0-1,0 0,0 0,0 0,11-5,-16 4,1 1,-2-1,1 0,0 0,0 0,-1-1,1 1,-1-1,1 1,-1-1,0 0,0 0,0 0,-1 0,1 0,-1 0,0 0,0-1,0 1,0 0,1-7,0-8,-1 0,-1 0,0 1,-1-1,-1 0,-1 0,0 1,-1-1,-1 1,-1 0,-12-25,-3-1,-2 1,-2 1,-33-41,32 46,-1 2,-2 1,-1 1,-2 1,-40-30,70 59,0 1,-1-1,1 0,-1 1,0-1,1 1,-1 0,0 0,0 0,0 0,-2 0,4 1,1 0,-1 0,1 1,0-1,-1 0,1 0,0 1,-1-1,1 0,0 0,0 1,-1-1,1 0,0 1,0-1,0 1,-1-1,1 0,0 1,0-1,0 0,0 1,0-1,0 1,0-1,0 0,0 1,0-1,0 1,0-1,0 0,0 1,0-1,0 1,0-1,0 0,1 1,-1-1,0 1,0-1,1 1,2 7,1-1,0 1,1-1,-1 1,1-1,7 7,16 14,1-2,1-1,1-2,1-1,55 30,185 69,-157-77,151 37,-204-67,0-3,0-2,1-3,88-3,-135-3,-1-1,1-1,0 0,0-1,-1-1,1 0,-1-1,0-1,0 0,-1-1,0 0,0-2,-1 1,0-2,0 0,-1 0,0-1,-1 0,-1-1,0-1,0 0,-1 0,-1 0,14-30,-7 8,-1-2,-2 0,-1-1,-2 0,-1 0,-3-1,-1 0,-2 0,-4-64,-1 69,-2 1,-1 0,-1 0,-2 1,-2 0,-1 1,-1 0,-1 1,-2 0,-1 1,-31-39,22 36,-1 2,-2 1,-1 1,-1 1,-1 2,-2 2,0 0,-2 3,0 0,-1 3,-73-24,76 24,26 11,24 8,47 18,-1 4,-2 2,104 61,-135-71,74 43,-3 4,-3 4,-3 4,-3 5,-3 3,-4 4,-4 4,-4 3,119 182,-169-228,-1 1,34 91,-52-116,-1 1,-1-1,0 1,-2 0,0 0,-1 1,-1-1,-2 0,-3 34,2-46,-1 0,0-1,0 1,0-1,-1 0,0 0,-1 0,0 0,0-1,0 0,-1 0,0 0,-1-1,1 0,-1 0,-1 0,1-1,-1 0,1-1,-1 0,-1 0,-15 5,-14 3,-1-3,0 0,-76 4,81-9,-181 7,173-11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41.8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0,'12'1,"-1"0,1 1,-1 0,1 0,-1 1,0 1,11 5,78 42,-79-40,85 53,146 115,92 105,486 521,-82 79,-738-871,54 68,92 154,-130-184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42.41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1398,'20'-18,"0"2,1 1,35-20,-21 14,911-511,-470 275,-261 139,5 11,239-82,-378 159,-39 14,0 1,50-10,-71 22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42.9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1,'6'0,"0"1,0 0,-1 0,1 0,0 1,0-1,-1 2,1-1,-1 1,0-1,1 1,6 6,6 6,-1-1,15 20,-10-11,30 30,-2 3,-3 1,-3 3,50 88,-51-50,-36-80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15.3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763 1917,'1'-3,"0"1,1-1,-1 1,1-1,0 1,0 0,0-1,0 1,0 0,1 1,-1-1,0 0,1 1,0-1,-1 1,1-1,5 0,1-3,7-4,0-1,0 0,-1-1,-1 0,0-2,0 1,-1-2,-1 0,19-28,-30 41,0 0,0-1,-1 1,1 0,-1 0,1-1,-1 1,1 0,-1 0,0-1,1 1,-1 0,0-1,0 1,0-1,0 1,0 0,-1-1,1 1,0 0,-1-1,1 1,0 0,-1 0,0-1,0 0,-1 0,0 0,0 0,0 1,0-1,0 1,-1-1,1 1,-1 0,1 0,0 0,-1 0,-4 0,-9-2,0 1,0 0,-24 2,39 0,-38 2,0 1,0 3,1 1,0 1,-52 20,39-9,2 2,0 3,-61 39,84-45,2 1,-1 1,2 1,1 1,1 1,0 1,2 1,1 0,1 1,1 1,2 1,0 0,-12 42,20-52,0 0,2 0,0 1,1-1,1 1,1 0,1 0,0 0,1 0,1 0,1-1,1 1,1-1,0 0,1 0,1 0,0-1,2 0,0 0,1-1,0 0,2-1,16 19,-2-9,2-2,0 0,1-2,1-1,1-2,59 26,-16-13,154 39,-167-55,1-4,0-2,123 1,-145-10,0-3,-1-1,1-2,-1-2,-1-2,1-1,47-21,-74 26,0 0,0 0,-1-1,0-1,0 0,-1 0,0-1,-1 0,0-1,0 0,-1-1,0 0,-1 0,10-20,-10 13,0 1,-2-1,0 0,-1 0,-1-1,-1 1,-1-1,0 1,-3-36,-6 3,-2 1,-1 1,-3 0,-2 0,-3 2,-36-71,52 114,1 0,0 0,0-1,0 0,1 1,-1-1,1 0,0 0,1 1,-1-1,1-5,0 9,0 0,1 1,-1-1,0 0,0 1,1-1,-1 0,0 1,1-1,-1 1,1-1,-1 1,1-1,-1 1,1-1,-1 1,1-1,0 1,-1 0,1-1,-1 1,1 0,0 0,-1-1,1 1,0 0,1 0,1 0,1 0,0 0,-1 0,1 1,-1-1,1 1,0 0,5 3,50 19,-1 4,-1 1,99 70,140 135,-148-93,-127-117,-1 0,-1 2,-1 0,21 41,-36-60,-1 0,1 0,-1 0,0 0,0 1,-1-1,1 12,-2-17,0 0,0 0,0 1,0-1,0 0,0 0,-1 1,1-1,0 0,-1 0,1 1,-1-1,1 0,-1 0,0 0,1 0,-1 0,0 0,0 0,0 0,0 0,0 0,0-1,0 1,0 0,0-1,0 1,0 0,-1-1,1 1,0-1,0 0,-1 1,1-1,0 0,0 0,-1 0,1 0,0 0,-1 0,1 0,0-1,0 1,-2-1,-5 0,0-2,0 1,0-1,0 0,0 0,1-1,0 0,0-1,0 1,0-1,1-1,-11-9,0-4,0 0,1-1,-13-23,-10-21,3-2,3-1,3-2,3-1,-31-122,55 180,1-1,0 1,0 0,1-1,1 1,1-21,0 30,-1 0,1 0,0 0,0-1,0 1,0 0,1 0,-1 0,1 1,0-1,0 0,0 1,0-1,0 1,1-1,-1 1,1 0,0 0,-1 0,1 1,0-1,0 1,0-1,0 1,0 0,0 0,1 0,-1 1,6-2,33-2,0 2,0 1,1 2,-1 2,63 13,-18 3,135 48,-108-19,-3 5,183 117,77 38,-350-197,2-2,-1 0,1-2,1-1,-1 0,1-2,0-1,0 0,0-2,24-2,-30-1,-1 0,0-2,0 0,0 0,-1-2,1 0,-1-1,-1-1,1 0,-1-1,-1-1,0 0,0-1,18-19,-11 6,-2 0,0-1,-2-1,-1-1,0 0,-3-1,0-1,-2 0,-1-1,-1 0,-2 0,6-43,-6 11,-2-1,-3 1,-3-1,-3 0,-13-75,-4 34,-3 0,-5 1,-5 2,-4 1,-5 2,-3 2,-79-119,80 147,-2 3,-4 2,-2 1,-3 4,-3 2,-2 2,-2 3,-2 3,-2 3,-90-45,3 23,136 61,0 1,0 1,0 0,-1 1,1 1,-35 0,50 2,1 1,0-1,0 0,-1 1,1-1,0 1,0 0,0-1,0 1,0 0,0 0,0 1,0-1,0 0,0 1,0-1,1 1,-1-1,1 1,-1 0,1 0,0 0,0 0,0 0,0 0,0 0,0 0,0 0,0 0,1 1,-1-1,1 0,0 0,0 1,0-1,0 0,0 3,1 5,0-1,0 1,1-1,0 0,1 0,0 0,7 15,4 0,0 0,2-2,1 1,34 35,92 74,-133-123,680 520,-177-145,-241-148,-221-185,-2 1,83 118,-99-112,-12-15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43.27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44,'0'-4,"0"-6,0-4,0-1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44.1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1078,'90'72,"158"164,44 114,-291-349,0 0,1 0,-1 1,0-1,0 0,-1 1,1-1,0 0,0 1,-1 0,1-1,0 1,-1-1,0 1,1-1,-1 1,0 2,0-4,-1 1,0-1,1 0,-1 1,1-1,-1 0,0 1,1-1,-1 0,0 0,1 0,-1 0,0 0,1 0,-1 0,0 0,1 0,-1 0,0 0,0 0,1 0,-1 0,0-1,1 1,-1 0,0-1,-10-3,1-1,0 0,-18-11,-12-14,2-2,0-2,-52-62,-80-132,146 191,2-1,1 0,2-2,-23-69,35 88,2-1,0 0,1 0,1 0,1-1,2 1,0-1,1 1,1-1,10-43,-11 61,1 0,0 1,0-1,0 0,0 1,1 0,0-1,0 1,0 0,0 0,1 1,0-1,-1 1,1-1,9-4,-5 4,1 0,-1 0,1 1,0 0,0 1,0-1,0 2,12-1,3 1,-1 1,1 1,0 1,-1 1,0 2,28 8,-16-1,-1 2,0 1,-2 2,0 1,-1 1,0 2,-2 1,-1 2,-1 0,0 2,-2 1,38 53,-37-42,-1 2,-2 0,-2 1,-1 1,-3 2,-1-1,-3 2,-1 0,10 79,-21-117,1 6,-1 0,0 0,-1 1,0-1,-4 23,-3-95,13-97,29-181,55-149,-68 392,34-96,-41 149,2 0,2 2,1 0,43-61,-61 97,1 0,0 0,0 0,-1 0,2 0,-1 1,0-1,1 1,-1 0,1 0,-1 0,1 1,0-1,0 1,0 0,0 0,0 0,0 1,0-1,0 1,0 0,0 0,0 1,0-1,0 1,0 0,0 0,0 0,0 0,0 1,-1-1,7 5,10 5,0 1,0 1,-1 1,23 22,-38-32,76 71,-3 4,82 108,117 192,-276-378,137 208,28 38,-145-220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45.2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326 985,'5'-1,"-1"-1,1 1,-1-1,0 0,0 0,0 0,0-1,0 1,0-1,0 0,-1 0,5-6,8-4,91-75,140-146,-204 186,-1-1,-3-2,-2-2,-2-2,38-82,-65 121,-1-1,0-1,-1 1,-1-1,4-31,-8 46,-1 0,0 0,0-1,0 1,0 0,-1 0,1 0,-1-1,0 1,0 0,0 0,0 0,0 0,-1 0,1 0,-1 1,0-1,0 0,0 1,0-1,0 1,-1 0,1 0,-1 0,1 0,-1 0,0 0,0 1,0-1,0 1,0 0,0 0,0 0,0 0,0 1,-1-1,1 1,0 0,-7 0,-19 0,-1 0,1 2,0 2,0 0,0 2,0 1,-46 18,3 5,-116 66,143-70,0 2,2 2,2 2,0 1,-40 45,65-61,2 0,0 0,1 1,0 1,2 0,0 1,1 0,1 1,1 0,1 0,1 1,1 0,1 0,-3 40,8-45,1 0,0 0,1 0,1-1,1 1,0-1,1 0,1 0,0-1,2 1,-1-2,2 1,11 13,10 9,1-1,2-1,53 42,-40-41,2-2,1-3,1-1,1-3,2-2,78 25,-57-27,2-4,0-3,1-3,103 3,-157-15,1-1,0-1,-1-1,1-1,-1-1,1-1,-2-1,1-2,-1 0,0-1,0-2,-1 0,20-15,8-9,-1-3,-3-2,51-54,-70 66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46.3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3086 155,'-36'-22,"-1"1,-2 3,0 1,0 1,-2 3,0 1,0 2,-1 2,-70-5,9 8,1 6,-188 23,141-2,1 7,-207 69,244-59,3 5,1 4,-171 107,232-126,2 3,1 2,2 1,1 2,2 2,-52 69,74-85,1-1,1 2,1 0,1 1,1 0,1 1,2 0,0 0,2 1,1 0,1 0,1 0,2 0,3 52,3-46,1 0,1-1,2 0,1 0,1-1,2-1,19 34,-7-22,2-1,2-1,1-2,45 45,-1-15,2-4,3-3,3-3,103 55,582 249,-272-141,-455-202,98 54,-124-65,-1 1,-1 0,0 1,0 1,-1 0,0 0,14 21,-22-27,0 0,-1 0,1 0,-1 0,0 1,0-1,-1 1,0-1,0 1,0 0,0-1,-1 1,0 0,-1 0,1-1,-1 1,0 0,0-1,-1 1,1-1,-5 10,-4 5,-1-1,0 0,-2 0,-20 23,-35 37,-4-4,-116 96,-184 114,-220 108,430-302,-315 128,404-192,-107 25,152-46,-1-1,0-1,0-2,1-1,-1-1,-55-7,73 5,1 0,1-1,-1 0,0-1,1 0,0 0,0-1,0 0,0-1,1 0,0 0,0-1,0 0,-6-8,6 4,0 0,0-1,1 0,0 0,1-1,1 0,0 0,1 0,-4-20,3 7,2 0,1-1,1 0,1 0,2 1,0-1,2 0,1 1,1 0,11-31,1 14,2 1,33-53,-5 21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46.74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1,'4'0,"6"4,13 10,11 6,21 17,22 11,22 12,20 15,10 9,-1 4,-8-5,-18-8,-21-13,-21-13,-20-15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48.2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1334,'1'-7,"1"1,0-1,0 0,0 1,1-1,0 1,0 0,1 0,0 0,0 1,0-1,1 1,0 0,10-9,0-1,31-33,3 3,105-75,124-51,-160 110,2 6,2 5,140-38,393-56,-650 143,70-12,0 3,134 0,-198 10,0 1,0 0,0 1,16 5,-26-7,0 0,0 0,-1 1,1-1,0 0,0 1,-1-1,1 1,0-1,-1 1,1-1,0 1,-1-1,1 1,-1-1,1 1,-1 0,1-1,-1 1,1 0,-1 0,0-1,1 1,-1 0,0 0,0 1,0 0,-1 0,0-1,1 1,-1 0,0 0,0-1,-1 1,1-1,0 1,0-1,-1 1,1-1,-1 0,1 0,-1 0,1 0,-3 1,-52 32,-1-2,-108 43,66-33,73-30,-502 236,401-181,2 7,-119 92,203-134,1 2,1 2,2 2,-52 69,73-86,1 2,2 0,0 0,1 1,1 1,2 0,0 0,2 1,1 0,-6 52,11-69,1 0,0 0,0 0,1-1,0 1,1 0,0-1,0 1,1-1,0 1,0-1,1 0,0 0,0-1,1 1,0-1,1 0,-1 0,1-1,0 0,1 0,0 0,0-1,0 0,0 0,1-1,0 0,0 0,12 4,9 1,0-1,1-1,1-2,-1 0,0-3,1 0,0-2,-1-1,1-2,51-10,-23 0,-1-3,0-3,-2-2,78-41,-103 47,-2-2,0-1,-1-1,-1-2,40-37,-59 49,1 0,-2 0,1-1,-1 0,0-1,-1 1,-1-1,1 0,-2-1,1 1,-2-1,0 0,0 0,-1 0,0 0,-1-1,-1 1,-1-22,-6-3,-1 1,-2 0,-23-55,-7-20,39 107,0 0,0 0,0 0,0-1,1 1,0 0,0 0,0 0,0 0,0 0,1 0,1-6,-1 8,0 0,0 0,0 0,1 1,-1-1,1 0,-1 1,1-1,-1 0,1 1,0 0,0-1,0 1,0 0,0 0,0 0,0 0,0 1,0-1,0 0,0 1,1 0,-1-1,0 1,3 0,17 0,0 2,0 0,0 1,0 1,0 1,38 14,-59-19,133 47,-2 5,198 109,226 188,-274-142,-10 11,-9 12,-11 11,318 393,-301-275,-202-255,86 172,-132-229,22 67,-37-95,-1 0,-1 0,-1 0,-1 0,0 1,-2 29,-1-43,-1 0,1 0,-1 0,0 0,0-1,0 1,-1-1,0 0,0 0,0 0,-1 0,0 0,0-1,0 1,0-1,-1 0,0 0,1-1,-1 0,-1 1,1-2,0 1,-1-1,-7 3,-14 5,-1-2,0-1,-48 6,11-6,1-3,-1-2,1-3,-1-3,1-3,0-2,1-3,0-4,1-1,1-4,1-2,-59-32,49 17,1-2,3-4,1-3,3-2,2-3,2-3,3-2,2-2,-65-96,63 72,4-3,4-2,4-1,4-3,4-1,4-2,4-1,4-1,-9-100,22 109,5 0,3-1,5 1,3 0,4 0,4 1,4 0,3 1,4 1,51-115,12 28,191-278,-270 436,-1 1,-4 7,0-1,0 1,1-1,0 2,0-1,8-7,-11 12,-1 1,1-1,-1 0,1 0,-1 1,1-1,-1 1,1-1,0 1,-1 0,1-1,0 1,-1 0,1 0,0 0,-1 0,1 1,0-1,-1 0,1 1,0-1,-1 1,1 0,-1-1,1 1,-1 0,1 0,-1 0,0 0,1 0,-1 0,0 0,0 1,2 1,1 1,250 230,71 14,-180-140,-117-86,41 43,-93-95,2-1,1-2,2 0,1-1,-19-50,-53-187,58 161,5-2,-14-129,37 198,1 1,2-1,1 0,3 1,1-1,3 1,1 0,2 1,16-43,-19 67,0 2,0-1,2 1,0 0,1 0,0 1,22-23,-25 32,-1-1,0 1,1 0,0 1,0-1,1 1,-1 1,1 0,0 0,0 0,0 1,0 0,0 0,1 1,-1 0,0 1,1 0,10 1,11 3,-1 2,1 1,-1 1,54 23,105 65,-114-51,-3 2,-1 4,106 102,-69-45,114 150,-171-194,-4 2,52 96,-84-133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50.90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198 2078,'-37'88,"3"2,5 1,3 1,-16 117,37-181,-3 7,2 0,1 0,2 0,1 1,5 59,-2-90,0 0,1-1,-1 1,1 0,0-1,0 1,1-1,-1 1,1-1,0 0,0 0,1 0,-1-1,1 1,-1-1,1 0,0 0,0 0,1 0,-1-1,1 0,-1 0,1 0,0 0,0-1,-1 0,1 0,0 0,0 0,0-1,0 0,7-1,0 1,0 0,-1-2,1 1,-1-2,0 1,0-2,0 1,0-1,0-1,-1 0,1-1,-2 0,13-9,-12 5,0-1,-1 0,0-1,-1 0,0 0,-1-1,0 0,-1-1,-1 1,0-1,-1 0,0 0,-1 0,-1-1,0 1,-1-1,0-15,-1 1,-2 0,0-1,-2 1,-1 1,-2-1,-1 1,-18-45,10 40,-2 2,-1 0,-35-42,28 39,-40-70,64 103,1-1,0 0,0 0,0-1,0 1,0 0,0 0,1 0,-1-1,1 1,-1 0,1-1,0 1,0 0,0-1,0 1,0 0,1-4,0 5,0 0,0 0,0 1,0-1,0 0,0 0,0 0,0 1,0-1,0 0,0 1,0-1,0 1,1 0,-1-1,0 1,0 0,1 0,-1 0,0 0,0 0,1 0,1 0,13 2,0 1,0 1,-1 0,17 8,-31-12,470 207,-15-5,-319-155,2-6,2-5,222 25,-343-59,-2 1,0-1,1-1,20-2,-36 1,-1 0,1 0,0-1,0 1,0-1,0 0,0 0,0 0,-1 0,1 0,0 0,-1-1,1 1,-1-1,1 0,-1 0,0 0,0 0,0 0,0 0,0-1,0 1,-1 0,1-1,1-4,0-8,0 0,-1 1,-1-1,0 0,-1 0,-4-29,0-3,-2-83,-7 0,-5 1,-5 1,-73-223,71 282,-4 2,-3 1,-3 1,-43-60,46 80,-2 2,-2 1,-2 2,-1 2,-2 2,-49-34,24 26,-1 3,-3 3,-116-46,127 63,0 2,-1 3,-1 2,0 3,-67-4,126 15,-63 2,63-2,0 1,0-1,0 0,1 1,-1 0,0-1,0 1,0 0,0 0,1 0,-1 0,-1 2,2-2,1-1,-1 1,1 0,0 0,-1-1,1 1,0 0,0 0,-1-1,1 1,0 0,0 0,0 0,0-1,0 1,0 0,0 0,0 0,1-1,-1 1,0 0,0 0,1-1,-1 1,0 0,1 0,-1-1,1 1,-1 0,2 0,13 20,2-1,0-1,26 23,7 6,310 342,13 14,487 418,-833-798,59 44,-79-63,1 0,1 0,-1-1,1 0,-1 0,1-1,0 0,16 2,-21-5,1 0,-1-1,0 1,1-1,-1 0,0-1,0 1,0-1,0 0,0 0,0 0,0 0,-1-1,1 1,-1-1,0 0,0 0,0 0,3-5,10-11,-1-1,14-23,-21 29,158-252,-158 256,1 1,0 0,0 0,0 1,1 1,1-1,21-11,-15 10,-1-2,25-21,-5-5,-1-1,-2-2,-2-1,-2-1,-2-2,-2-1,-1 0,-3-2,25-81,-25 56,-4 0,-2-1,-4 0,-3-1,-4 0,-4-80,-5 86,-2 1,-3 1,-3 0,-39-116,38 144,-1 0,-2 2,-2 0,-2 0,-1 2,-1 1,-2 0,-1 2,-36-33,47 51,0 1,0 1,-1 1,-1 0,-29-12,40 19,-1 0,1 1,-1-1,0 2,1-1,-1 1,0 0,0 0,0 1,0 0,0 0,0 1,0 0,0 0,1 0,-1 1,0 0,-10 5,14-5,1 0,-1 0,1 1,-1-1,1 1,0-1,0 1,0 0,1-1,-1 1,1 0,-1 0,1 1,0-1,0 0,0 0,1 0,-1 1,1-1,0 0,-1 1,2-1,-1 0,0 1,1-1,0 4,1 3,0 1,1-1,1 0,-1 1,1-1,10 16,-2-8,2 0,0 0,1-1,1-1,0-1,1 0,0-1,24 14,23 10,78 33,-100-51,158 71,140 72,-290-135,-1 2,-2 2,-1 2,61 59,-97-84,-1 0,0 1,-1 1,0-1,10 18,-17-25,1 1,-1-1,0 1,0 0,0-1,0 1,0 0,-1-1,0 1,0 0,0 0,0 0,-1-1,1 1,-1 0,0-1,0 1,0 0,-1-1,1 1,-1-1,0 0,-3 5,-8 10,0-2,-1 1,-1-2,-28 24,-76 48,69-53,-526 318,550-338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5:52.0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5907,'12'-1,"0"0,1-1,-1 0,18-6,-3 1,1861-556,-1215 334,95-49,2371-943,-22-56,-3104 1272,740-311,-95 29,-103 34,-88 33,-227 107,764-376,-770 364,431-307,-575 367,-74 53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02.8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590 0,'-27'2,"0"0,0 2,1 1,0 1,-1 1,2 2,-1 0,2 2,-1 0,1 2,1 1,0 0,1 2,1 1,-36 35,41-36,1 1,0 0,2 1,0 0,1 1,0 1,2 0,0 0,2 1,0 0,1 0,1 1,1 0,1 0,1 0,1 1,1-1,1 1,4 30,-1-37,2-1,-1 0,2 0,0-1,1 1,0-1,1-1,0 1,2-1,-1-1,1 0,1 0,0-1,1 0,18 12,13 7,1-2,1-1,62 25,360 124,-301-119,-143-49,1 0,41 19,-61-25,0 0,1 0,-1 1,-1-1,1 1,0 0,-1 0,1 0,-1 1,0-1,0 1,0 0,-1 0,1 0,-1 0,2 5,-3-6,-1 0,0 0,0 0,0 1,0-1,0 0,-1 0,1 0,-1 1,0-1,0 0,0 0,0 0,-1-1,-2 6,-34 45,22-33,-17 27,-3-2,-1-2,-2-1,-2-2,-1-2,-69 48,100-80,1 0,-1-1,0 0,0-1,-1 0,1-1,-1 0,0-1,0 0,0-1,1-1,-17 0,10-2,0 0,-1-2,1 0,1-1,-1-1,1 0,-20-11,6-3,30 19,0 0,0 0,0 0,0 1,1-1,-1 0,0-1,1 1,-1 0,0 0,1 0,0 0,-1 0,1-1,0 1,-1 0,1 0,0-1,0 1,0 0,0 0,0-1,0 1,0 0,1 0,0-2,6-11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03.83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1 379,'12'8,"0"1,0 0,0 1,-1 0,-1 0,1 1,13 21,-5-10,434 607,-346-470,169 253,-270-405,-2-1,0 0,1 0,-2 1,1 0,4 12,-8-18,0-1,0 0,1 1,-1-1,0 0,0 1,0-1,0 0,0 1,0-1,0 0,0 1,0-1,0 0,-1 1,1-1,0 0,0 1,0-1,0 0,0 0,-1 1,1-1,0 0,0 1,0-1,-1 0,1 0,0 0,0 1,-1-1,1 0,0 0,-1 0,1 0,0 1,-1-1,1 0,0 0,-1 0,1 0,0 0,-1 0,1 0,0 0,-1 0,1 0,0 0,-1 0,1 0,0 0,0 0,-1-1,1 1,0 0,-1 0,1 0,0 0,-1-1,1 1,0 0,0 0,0 0,-1-1,1 1,0-1,-24-12,-13-18,1-1,-53-61,53 54,-86-97,6-5,7-5,-95-167,173 258,-44-105,67 139,0 0,2 0,1-1,1 0,0 0,2-1,0 1,3-37,2 44,0 0,1 0,1 0,0 1,1 0,1 0,0 0,1 1,0 0,1 0,0 1,1 1,1-1,16-13,13-9,1 2,83-48,-122 79,0-1,0 1,0 0,0 0,1 0,-1 0,0 0,0 1,0-1,1 1,-1-1,0 1,1 0,-1 0,0 0,1 0,-1 0,0 1,1-1,-1 1,0 0,0-1,1 1,3 2,-3 0,1 0,-1 0,0 0,1 1,-1 0,-1-1,1 1,-1 0,1 0,-1 0,3 9,1 6,0 0,-1 1,-1 0,2 37,-5-13,-2 0,-2-1,-2 1,-2-1,-23 82,8-60,-3-1,-2-1,-39 63,64-123,0 0,0 0,0 0,0 0,-1 0,1-1,-1 1,-5 3,-5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15.8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0 839,'100'-55,"-50"27,68-28,-30 26,183-37,-35 12,-193 41,-1-1,0-3,-1-1,46-31,147-111,-21 12,-183 131,0 0,1 2,1 2,0 1,1 1,51-11,-36 15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04.6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173 901,'84'-85,"128"-164,-189 218,-3 0,0-1,-2-1,-1 0,-2-2,-1 0,-2 0,-2-1,12-69,-22 95,1 0,-1 0,-1 0,0 0,0 0,-1 0,0 0,-1 1,-4-13,6 19,0 0,-1 0,1 1,-1-1,1 0,-1 0,0 1,0-1,0 1,-1 0,1 0,0 0,-1 0,1 0,-1 0,0 0,0 1,0-1,0 1,0 0,0 0,0 0,0 1,0-1,0 1,0-1,-1 1,1 0,0 0,0 0,0 1,-5 0,-9 4,1 1,0 0,1 1,-1 1,1 0,1 1,-1 1,2 0,-1 1,-15 16,-13 18,-55 72,63-72,2 2,-45 89,64-108,1 0,1 1,1 1,2-1,1 2,-5 50,12-74,0-1,0 1,1 0,0 0,0-1,0 1,1 0,0-1,0 1,1-1,0 0,0 0,0 0,1 0,0-1,0 1,1-1,-1 0,1 0,0-1,0 1,1-1,-1 0,1-1,0 1,0-1,7 3,19 7,-1-2,2-1,-1-2,43 6,-37-7,165 35,378 61,-536-99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06.0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2309,'20'-11,"-1"-1,21-16,19-12,332-217,-312 198,-2-3,119-125,-187 177,0-1,0 0,-1 0,0-1,-1 0,-1 0,0 0,0-1,4-18,-8 26,-2 0,1 0,0 0,-1 0,0 0,0 0,-1 0,1 0,-1 1,0-1,-1 0,1 0,-1 0,0 1,0-1,0 1,0-1,-1 1,0 0,0 0,0 0,-1 0,1 1,-1-1,0 1,0 0,0 0,-5-3,-2 0,0 0,0 1,0 0,-1 1,0 0,0 1,0 0,0 1,0 0,-1 1,1 1,0 0,-1 0,1 1,0 1,-1 0,1 0,0 2,0-1,1 1,-1 1,1 0,0 1,0 0,1 1,0 0,0 0,0 1,1 1,-12 13,-3 10,1 1,2 0,1 2,1 1,-21 58,23-43,2 0,2 1,-10 88,21-128,1 1,1 0,0 0,1-1,0 1,6 23,-6-30,1-1,0 0,0 0,1-1,-1 1,1 0,0-1,0 1,1-1,-1 0,1 0,0-1,0 1,0-1,1 1,-1-2,1 1,8 4,15 3,0-1,0-1,0-1,1-2,36 3,153-3,-117-10,0-4,-1-5,0-4,-1-4,-1-5,-1-4,-2-4,-2-4,-1-5,-2-3,-3-4,120-92,-159 104,-2-3,-2-1,53-68,-75 83,-2-1,-1-1,-1-1,-2 0,-1-1,-1-1,11-43,-22 67,-1 0,0 0,-1 0,0 0,0 0,-1 0,0 0,-3-16,3 23,-1 0,1 0,-1 0,0 0,0 0,0 0,0 1,0-1,0 0,-1 1,1-1,-1 0,1 1,-1 0,1-1,-1 1,-1-1,-1 0,1 1,0 0,0 0,0 0,-1 1,1-1,0 1,-1 0,1 0,-1 0,1 0,0 1,-7 0,-12 5,-1 1,1 0,0 2,-26 13,-82 52,124-70,-69 41,3 3,2 3,3 3,-76 79,138-128,0 0,1 0,0 0,0 1,0 0,1-1,-4 8,7-11,-1-1,1 1,0-1,0 1,0-1,0 1,0-1,0 1,0-1,0 1,0-1,1 1,-1-1,0 0,1 1,-1-1,1 1,0-1,0 0,-1 1,1-1,0 0,0 0,0 0,0 0,0 0,0 0,1 0,-1 0,0 0,0-1,1 1,-1 0,0-1,1 1,-1-1,3 1,27 8,0-1,1-2,0-1,0-1,64-2,-55-1,300-5,-272-2,-1-2,130-35,-184 39,-1 0,0-1,0 0,0-2,-1 1,18-13,-26 16,-1 0,1 0,-1-1,1 1,-1-1,0 0,0 0,-1 0,1 0,-1 0,0-1,0 1,0-1,-1 1,1-1,-1 0,0 0,-1 1,1-1,-1 0,0 0,0-5,-3-11,-1 0,-1 0,-1 1,0 0,-14-30,-57-96,49 96,-302-561,318 587,-126-227,103 192,-4 2,-51-59,69 99,21 17,0 0,0 0,-1 0,1 0,0 0,-1-1,1 1,0 0,0 0,-1 0,1 0,0 0,-1 0,1 1,0-1,-1 0,1 0,0 0,0 0,-1 0,1 0,0 0,-1 1,1-1,0 0,0 0,-1 0,1 1,0-1,0 0,0 0,0 1,-1-1,1 0,0 0,0 1,0-1,0 1,-1 2,1 1,0 0,0 0,0 0,0-1,1 1,0 0,0-1,0 1,0 0,2 4,14 28,1 0,1-1,37 48,-15-21,109 164,9-6,233 247,-359-430,2-2,2-1,1-3,55 37,-64-54,-8-8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06.4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0,'4'0,"1"5,9 4,5 6,9 13,7 14,14 11,8 11,14 6,8 4,7 1,1-3,-1-6,-7-10,-14-10,-8-9,-11-6,-12-9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07.0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1,'4'6,"1"1,-1-1,1 0,0 0,0-1,12 10,2 2,337 312,-178-171,-152-134,-9-11,-2 1,1 1,-2 0,0 1,0 0,-2 1,17 28,-28-42,-1 0,1 0,0 0,-1 0,1 0,-1 0,0 0,0 0,0 0,-1 0,1 0,-1 0,1 0,-1 0,0 0,0 0,0-1,-1 1,1 0,-1-1,0 1,1-1,-1 1,0-1,0 0,0 0,-5 4,-7 5,-1 0,0-1,-26 13,20-11,-55 36,-76 64,96-67,-1-4,-3-1,-65 31,101-58,23-12,0-1,1 0,-1 0,0 0,1 1,-1-1,0 0,1 1,-1-1,1 0,-1 1,1-1,-1 1,1-1,-1 1,1-1,-1 1,1 0,0-1,-1 1,1-1,0 1,-1 0,1-1,0 1,0 0,0-1,0 1,-1 0,1-1,0 2,1-2,1 0,-1 0,0 0,0 0,0 0,0 0,0 0,0 0,0 0,0-1,0 1,0 0,0-1,0 1,0-1,0 1,0-1,1-1,1 1,16-9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07.96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30 678,'27'30,"-1"2,33 53,-10-13,610 811,-386-572,-269-307,0 1,0 0,0-1,0 2,-1-1,5 11,-7-16,-1 1,0 0,1 0,-1 0,0 0,0 0,0 0,0 0,0 0,0 0,0 0,0 0,0 0,0 0,0 0,-1 0,1 0,0 0,-1 0,1 0,-1 0,1-1,-1 1,1 0,-1 0,1 0,-1-1,0 1,0 0,1-1,-1 1,0 0,0-1,0 1,0-1,1 0,-1 1,0-1,0 0,0 1,0-1,0 0,0 0,0 0,0 0,0 0,0 0,0 0,-1 0,-4 0,0 0,0-1,0 1,0-1,0 0,1-1,-1 0,0 1,1-2,-1 1,1-1,0 0,-5-3,-63-52,71 57,-55-54,2-2,3-2,-65-95,-108-213,157 246,6-2,5-4,-65-213,110 295,3 0,1-1,3 0,0-60,5 79,2-1,1 0,1 0,1 1,1 0,2 0,0 1,17-33,-20 49,1 1,0-1,1 1,-1 1,2-1,-1 1,2 1,-1-1,1 1,18-11,-25 16,1 1,0-1,0 1,-1 0,1 0,0 0,0 0,0 0,0 1,0-1,0 1,0 0,0 0,0 0,0 0,0 0,0 1,0-1,0 1,0 0,0 0,0 0,0 0,0 1,-1-1,1 1,-1-1,1 1,-1 0,1 0,-1 0,0 0,0 1,0-1,0 1,-1-1,1 1,-1-1,1 1,-1 0,0 0,1 4,5 13,-1-1,-1 1,-1 1,0-1,-2 0,0 1,-1 0,-2-1,0 1,-1 0,-7 30,-3 0,-3 0,-1-1,-32 63,-77 135,99-205,-1-1,-2-1,-53 56,61-77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09.12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292 683,'-5'1,"1"-1,0 1,-1 1,1-1,0 1,0-1,0 1,0 0,0 1,0-1,1 1,-1-1,1 1,0 0,-1 1,1-1,1 0,-1 1,0 0,1-1,0 1,-4 8,-1 3,1 0,1 0,0 0,0 0,-2 18,5-21,1-1,-1 1,2-1,-1 1,2 0,0-1,3 19,-2-25,-1 0,1-1,0 1,1-1,-1 0,1 1,0-1,0 0,0 0,0-1,1 1,-1-1,1 0,0 0,0 0,0 0,0-1,1 1,-1-1,6 2,11 4,0-1,30 7,-43-12,-1-1,1 0,-1 0,1-1,-1 0,1 0,-1-1,1 0,0 0,11-4,-16 4,-1 0,0 0,0-1,-1 1,1 0,0-1,0 1,-1-1,1 0,-1 0,1 0,-1 0,0 0,0 0,0 0,0 0,0 0,0 0,0 0,-1-1,1 1,-1 0,0-1,0 1,0 0,0-1,0-1,-1-9,0 1,-1 0,-7-23,-4-6,-2 0,-2 0,-1 2,-26-42,-107-143,-9-16,155 232,1 0,-1 0,2-1,-1 0,1 1,1-1,-1 0,2-1,-1 1,1-10,1 16,0-1,0 1,1 0,0-1,0 1,0 0,0-1,0 1,1 0,-1 0,1 0,0 0,0 0,0 1,0-1,0 1,1-1,-1 1,1 0,0 0,0 0,-1 0,1 0,0 0,1 1,-1 0,0 0,0 0,6-1,22-4,1 1,0 2,0 1,1 1,-1 2,33 5,-47-4,61 5,0 3,0 5,-1 2,-1 4,-1 3,-1 4,124 64,-152-65,0 1,-2 3,-1 1,-2 3,-1 1,-2 2,-1 2,-3 1,-1 2,-2 1,-2 2,31 62,-52-90,-2 1,1-1,-2 2,-1-1,0 1,2 26,-7-41,1 0,-1-1,-1 1,1 0,-1 0,1 0,-2 0,1-1,0 1,-1-1,0 1,0-1,-4 7,3-8,1 0,-1 0,0-1,0 1,0-1,-1 0,1 1,0-2,-1 1,1 0,-1-1,0 1,0-1,1 0,-1-1,0 1,0-1,0 1,-5-1,5 0,0-1,0 1,0-1,1 0,-1 1,0-2,1 1,-1 0,0-1,1 0,0 1,-1-1,1-1,0 1,0 0,0-1,0 0,1 1,-1-1,1 0,0-1,0 1,0 0,0 0,0-1,1 0,-3-5,-3-11,1-1,1 1,-4-38,7 45,-12-126,6-256,12 343,3 0,2 0,2 1,20-58,-23 82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11.2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767 0,'-200'8,"172"-5,1 2,-1 1,1 1,0 2,-27 11,28-7,0 0,0 2,2 1,0 1,0 1,2 1,0 0,2 2,0 1,1 0,-17 28,24-32,1 1,1 1,0-1,2 2,0-1,1 1,2 0,0 1,1 0,1-1,1 1,1 0,1 0,0 0,6 30,-3-37,1-1,1 1,0-1,0 1,2-2,0 1,0-1,1 0,1 0,0-1,1 0,0-1,1 0,0-1,0 0,2 0,-1-2,1 1,0-2,18 9,25 8,0-3,1-3,107 21,-124-31,455 93,-487-99,6 0,-1 1,1 0,-1 0,0 2,0 0,0 0,0 1,-1 1,0 0,12 9,-23-14,1 0,-1 0,1 0,-1 0,0 0,1 0,-1 1,-1-1,1 0,0 0,0 1,-1-1,1 1,-1-1,0 0,0 1,0-1,0 1,0-1,0 1,-1-1,1 0,-1 1,0-1,0 0,-1 3,-3 8,-1-1,-1 0,-12 17,8-12,-35 57,-3-3,-107 119,148-182,0 1,-1-2,0 0,-1 0,1 0,-1-1,-1-1,1 1,-16 4,21-8,0-1,1 0,-1 0,0-1,0 1,0-1,0 0,0 0,0-1,0 1,0-1,0 0,0-1,0 1,1-1,-1 0,1 0,-1 0,1-1,0 0,0 0,0 0,-5-4,-6-8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12.42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1,'3'29,"0"0,3 0,0-1,2 0,21 52,-6-14,357 984,-369-1024,54 123,-56-130,2 0,0-1,1 0,1-1,19 20,-29-34,1 1,-1-1,1 0,0 0,0 0,0 0,0-1,0 1,1-1,-1 0,1-1,-1 1,1-1,0 0,0 0,-1 0,1 0,0-1,0 0,0 0,0-1,0 1,-1-1,1 0,0 0,0 0,-1-1,1 0,7-4,-3 0,-1 0,1 0,-1-1,-1 0,1 0,-1-1,0 0,-1-1,0 1,0-1,-1 0,7-17,6-22,-2-1,-2 0,-2-1,10-99,-16 74,-4 0,-13-129,8 175,0 0,-2 1,-1 0,-1 0,-2 0,0 1,-2 0,-1 1,-27-44,16 47,14 20,9 18,16 23,1 0,2 0,1-2,2 0,28 34,-46-64,35 50,3-2,2-2,2-2,3-2,1-2,3-2,1-3,2-2,2-2,1-3,2-3,1-2,1-4,80 23,-143-48,186 41,-184-40,0 0,0-1,0 1,1-1,-1 0,0 0,0 0,0 0,0 0,1 0,-1 0,0-1,0 1,0-1,0 0,0 1,0-1,0 0,0 0,0-1,0 1,-1 0,1 0,0-1,-1 1,1-1,-1 0,0 1,1-1,-1 0,0 0,0 0,0 1,0-1,0 0,-1-1,1 1,-1 0,1 0,-1-2,1-8,-1 0,0 1,-1-1,-1 1,0-1,-4-14,-21-60,-4 2,-3 1,-78-135,101 195,-1 1,-2 0,0 1,-1 1,-2 0,1 1,-2 1,-1 0,0 2,-1 0,-38-23,3 12,-1 2,-1 3,-1 2,-1 3,-105-16,77 11,66 15,0 2,0 0,0 1,-44-2,30 14,21 1,13-9,1 0,0 1,0-1,0 0,0 1,0-1,0 0,0 1,0-1,0 0,0 1,0-1,0 0,0 1,0-1,0 0,0 1,0-1,0 0,0 1,1-1,-1 0,0 1,0-1,0 0,1 0,-1 1,0-1,0 0,1 0,-1 1,0-1,0 0,1 0,-1 0,0 1,1-1,10 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13.29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0 631,'1'8,"0"0,1 0,0 0,0 0,1 0,0 0,0 0,0-1,1 0,1 0,-1 0,1 0,7 7,8 9,1-1,28 22,14 5,3-3,1-3,3-2,1-4,2-3,1-3,112 30,-175-57,-1-1,1-1,0 1,1-2,-1 0,18 0,-26-1,0-1,0 0,0 1,0-1,0 0,0 0,0 0,0-1,-1 1,1-1,0 0,-1 0,1 0,-1 0,0 0,1 0,-1 0,0-1,0 1,-1-1,1 0,0 1,-1-1,0 0,0 0,0 0,0 0,1-3,2-15,0-1,-1 1,-1-1,-1 1,-2-1,0 0,-1 1,0 0,-10-33,3 22,0 1,-3 0,0 1,-2 1,-30-48,6 30,39 46,-1 1,0-1,0 1,1-1,-1 1,1 0,-1-1,0 1,1 0,-1-1,1 1,-1 0,1-1,-1 1,1 0,-1 0,1 0,-1-1,1 1,-1 0,1 0,-1 0,1 0,-1 0,1 0,0 0,-1 0,1 0,-1 0,1 0,0 1,23 0,31 7,0 3,63 20,-26-6,589 118,-671-142,52 4,-61-5,0 0,0 1,0-1,0 0,0 0,0 0,0-1,0 1,0 0,0 0,0 0,0-1,0 1,0-1,0 1,0 0,0-1,0 0,-1 1,1-1,0 0,0 1,0-1,-1 0,1 0,0 1,-1-1,1 0,-1 0,1 0,-1 0,0 0,1 0,-1 0,0 0,1 0,-1 0,0 0,0 0,0 0,0 0,0 0,0 0,0 0,-1-2,-6-14,0 1,-1 0,-1 0,-1 1,-18-23,-5-9,-25-42,-208-293,245 356,-58-78,61 74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14.27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787 578,'-23'0,"0"2,-1 1,1 1,1 0,-1 2,1 1,0 1,0 0,1 2,0 0,1 2,0 0,1 1,-30 27,31-23,0 1,1 1,1 0,0 1,2 1,0 1,2 0,0 0,1 1,2 1,0 0,2 0,-7 33,13-53,1 0,-1 0,0 1,1-1,0 0,0 1,0-1,1 0,-1 1,1-1,0 0,1 0,-1 0,1 1,2 4,-1-5,0-1,1 1,-1-1,1 0,0 0,-1 0,2 0,-1-1,0 1,0-1,1 0,-1-1,9 3,9 2,0-1,1-1,-1 0,45-1,93-12,-82 3,-63 5,1 0,-1-1,0 0,27-9,-38 9,0 0,0 0,0 0,0 0,0 0,-1-1,1 0,-1 0,0 0,0 0,0 0,0-1,0 1,-1-1,0 1,1-1,-1 0,-1 0,1 0,-1-1,2-5,0-6,-1 0,-1-1,0 1,-1-1,-1 1,0-1,-2 1,0-1,0 1,-2 0,-10-26,-3-1,-3 0,-47-74,35 68,-2 2,-2 1,-2 2,-1 1,-3 2,-1 2,-3 3,0 1,-2 2,-101-49,116 68,9 3,-40-21,60 29,1 1,0-1,0 0,0 0,0 0,0-1,0 1,1-1,0 0,0 0,0 0,0-1,0 1,1-1,-3-5,5 9,0-1,-1 1,1 0,0 0,-1 0,1 0,0 0,0 0,0 0,0 0,0 0,0-1,0 1,1 0,-1 0,0 0,0 0,1 0,-1 0,1 0,-1 0,1 0,-1 0,1 0,0 0,-1 1,1-1,1-1,0 1,0 0,0 1,0-1,0 0,0 1,1 0,-1-1,0 1,0 0,0 0,0 0,0 1,4 0,3 1,1 0,-1 1,0 0,-1 0,16 9,30 28,-3 3,-1 1,84 98,-61-61,-1-6,113 127,-180-195,1 0,-1 1,0-1,-1 1,5 11,-3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07.8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 69,'0'-4,"-4"-2,-1-3,-1-5,2-4,1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16.4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545 1960,'105'-59,"-3"-4,-3-5,-2-4,-4-4,-4-4,-3-4,115-145,-165 182,-3-2,-2-1,-2-1,37-91,-57 117,0-1,-2 0,0 0,-2 0,-1-1,-2 1,0-1,-2 0,0 0,-2 1,-1-1,-10-37,7 44,-2 1,0 0,-2 1,0 0,-1 0,0 1,-1 0,-1 1,-1 1,0 0,-1 0,-1 2,-29-20,1 4,-1 3,-1 1,-1 3,-60-21,27 17,-2 2,-157-23,173 39,-1 3,1 3,-1 3,-76 11,121-9,0 1,1 1,0 1,0 1,1 0,0 2,0 0,-34 23,43-24,1 0,1 0,0 0,0 2,1-1,0 1,0 0,1 0,1 1,0 0,0 0,1 1,0-1,1 1,0 0,-3 23,5-10,1-1,0 1,2 0,1-1,1 1,2-1,0 0,1 0,19 45,1-9,3-1,59 88,13-4,7-4,5-5,6-5,143 119,575 418,-716-575,176 132,486 375,-736-562,-9-7,-1 1,-1 1,-1 2,-2 2,29 39,-58-68,1 1,-1-1,-1 1,1-1,-1 1,0 0,-1 0,0 0,0 1,0-1,-1 0,0 9,-1-11,-1 0,1 0,-1 0,-1 0,1 0,-1 0,0 0,0 0,0-1,0 1,-1-1,0 1,0-1,0 0,-1 0,1-1,-9 7,-36 27,-2-3,-1-1,-98 44,106-55,-49 23,-2-3,-2-4,-2-5,-121 25,116-40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14.97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187 27,'-4'1,"1"0,-1 0,0 1,0-1,0 1,1 0,-1 0,1 0,-1 1,1-1,0 1,0 0,0-1,0 1,1 1,-1-1,1 0,-3 5,-6 8,1 2,-11 23,4 0,1 1,2 1,2 1,-7 50,18-87,1 0,-1-1,1 1,0 0,1 0,-1-1,1 1,1 0,-1-1,1 1,1-1,-1 1,1-1,0 0,0 0,8 10,-5-8,1-1,1 0,-1 0,1 0,0-1,1-1,0 1,0-1,0-1,13 6,-2-3,1-1,0-1,1 0,-1-2,1 0,0-2,0 0,-1-2,1 0,22-5,-33 4,0-2,0 0,-1 0,1-1,-1 0,0-1,-1 0,1 0,-1-1,-1-1,1 1,-1-1,-1-1,1 1,9-17,3-6,-1-2,-2 0,19-52,-29 67,0 0,-2-1,0 0,4-38,-8 52,0 0,-1 0,0 0,0 0,-1 1,1-1,-1 0,0 0,0 1,-1-1,1 0,-1 1,0 0,0-1,0 1,-1 0,0 0,0 0,0 0,0 1,0-1,-1 1,0 0,1 0,-8-4,-26-10,-1 3,-1 0,0 3,-1 1,0 2,-65-4,69 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15.94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1 573,'23'2,"0"1,-1 2,1 0,-1 1,0 1,21 11,27 7,51 11,2-5,226 26,-341-56,0 0,0-1,1 0,-1 0,0-1,13-3,-20 4,0 0,0-1,0 1,0-1,0 1,1-1,-2 1,1-1,0 0,0 0,0 1,0-1,0 0,0 0,-1 0,1 0,0 0,-1 0,1 0,0-2,-1 1,0 0,0 0,0-1,0 1,0 0,0 0,-1 0,1 0,-1 0,1 0,-1 0,0 0,0 0,0 0,-2-3,-15-21,-1 0,-1 2,-1 0,-1 1,-2 2,0 0,-31-20,-20-19,74 59,-1 0,1 0,0 0,-1 0,1 0,0-1,0 1,0 0,0-1,0 1,0-1,0 1,0-1,0 1,1-1,-1 1,1-1,-1 0,1-1,0 2,0 0,1 0,-1 0,1 0,-1 0,1 1,0-1,-1 0,1 1,0-1,-1 0,1 1,0-1,0 1,0-1,-1 1,1-1,0 1,0 0,0-1,0 1,0 0,0 0,1-1,13-1,-1 1,1 0,21 2,-22-1,177 10,273 49,-105-15,-354-43,0-1,-1 0,1 0,0-1,0 1,0-1,-1 0,6-2,-9 3,0-1,-1 1,1 0,-1 0,1-1,-1 1,1 0,-1-1,1 1,-1 0,1-1,-1 1,1-1,-1 1,0-1,1 1,-1-1,0 1,0-1,1 1,-1-1,0 1,0-1,0 0,1 1,-1-2,-1 1,1 0,-1-1,1 1,-1 0,1-1,-1 1,0 0,0 0,0 0,0-1,0 1,0 0,0 0,0 0,0 1,-2-2,-46-33,-106-54,49 30,-391-214,462 255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16.9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1 497,'18'0,"1"1,-1 1,1 1,-1 1,0 0,0 1,0 1,24 11,-31-11,0 0,0 1,0 0,-1 0,0 1,-1 1,0 0,0 0,-1 0,0 1,-1 0,0 1,8 16,-13-25,-1 1,0-1,0 0,0 1,0-1,0 1,-1 0,1-1,-1 1,0-1,1 1,-1 0,-1-1,1 1,0 0,-1 3,-3-11,0 1,1-1,0 0,0 0,0-1,-1-4,-9-27,2-1,2 1,-7-61,1-119,14 199,1 0,1 0,1 0,0 0,1 0,1 0,13-32,-16 45,1 0,1 1,-1-1,1 1,-1 0,1 0,0 0,1 0,-1 0,1 1,-1 0,1-1,0 1,0 0,1 1,-1-1,1 1,-1 0,1 0,0 0,-1 1,1 0,0 0,0 0,0 0,0 1,0 0,0 0,0 0,0 1,0-1,0 1,7 2,-1 1,0 0,1 0,-2 2,1-1,0 1,-1 0,12 11,66 61,-54-47,398 396,-415-410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18.4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494 26,'-19'20,"1"1,1 1,1 1,1 1,1 0,2 0,0 1,1 1,2 0,1 1,0 0,2 0,-3 35,9-52,-1 1,2-1,-1 1,2 0,-1-1,1 1,1-1,0 0,4 10,-5-15,0-1,0 0,0 0,0 0,0 0,1 0,0-1,0 1,0-1,0 0,0 1,1-1,0-1,-1 1,1-1,0 1,0-1,0 0,1 0,-1-1,0 0,1 1,5 0,-7-3,0 1,-1-1,1 0,0 0,0 0,-1 0,1 0,-1-1,1 1,-1-1,1 1,-1-1,0 0,0 0,0 0,0 0,0 0,0-1,-1 1,1-1,-1 1,1-1,1-5,4-7,0-1,7-28,-9 27,-2 0,0 0,0 0,-2-1,0 1,-1-1,-1 1,-6-35,5 41,-1 0,0 1,-1-1,0 1,-1 0,0 0,0 0,-1 0,-1 1,1 0,-1 1,-1-1,0 1,-17-13,-3 1,-1 2,-59-27,73 38,-1 0,0 2,-1 0,1 1,-1 1,0 0,-30-1,43 4,0 1,0-1,0 1,0 0,0 0,0 0,0 0,0 1,1-1,-1 1,0 0,1 0,-1 1,1-1,0 1,-6 5,5-3,0 1,0-1,1 1,-1 0,1 0,1 0,-1 0,1 0,-3 13,3-6,0 0,0 1,2-1,0 1,0 0,1-1,1 1,0-1,8 26,7-1,2 0,2-2,1 0,41 49,-7-7,-30-38,-17-24,1 0,0-1,1 0,1-1,0 0,1-1,26 21,-37-33,-1-1,1 1,-1 0,1-1,-1 0,1 1,0-1,-1 0,1 0,-1 1,1-1,0-1,-1 1,1 0,0 0,-1-1,1 1,-1 0,1-1,-1 0,1 1,-1-1,1 0,-1 0,0 0,1 0,-1 0,0 0,0 0,0 0,0-1,0 1,0 0,0-1,0 1,1-3,4-8,0 1,0-1,5-19,-8 23,130-403,-129 384,-4 27,0-1,0 0,0 1,0-1,1 1,-1-1,0 0,0 1,0-1,-1 1,1-1,0 0,0 1,0-1,0 1,-1-1,1 0,0 1,0-1,-1 1,1-1,0 1,-1-1,1 1,-1-1,1 1,-1-1,1 1,-1 0,1-1,-1 1,1 0,-1-1,1 1,-2 0,2 0,-1 1,1 0,-1-1,1 1,0 0,-1-1,1 1,0 0,0-1,-1 1,1 0,0 0,0-1,0 1,0 0,0 0,0-1,0 1,0 0,0 0,1-1,-1 1,0 0,0 0,1-1,-1 1,0 0,1 0,9 26,31 54,3-3,4-1,62 74,-40-53,-18-27,-42-56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19.7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1 834,'6'-2,"0"0,0 0,0 0,-1-1,1 0,-1 0,1 0,-1-1,0 0,0 0,8-9,3 0,0-1,-1 0,0-1,-1 0,0-1,-2 0,0-2,0 1,-2-1,0-1,-1 1,11-36,-13 26,0 1,-2-1,-1-1,-1 1,-2-1,0 1,-2-1,-5-30,3 43,0 0,-1 0,-1 0,-1 1,0-1,-1 2,0-1,-12-16,14 23,-1 0,0 0,0 0,-1 1,0 0,0 1,-1-1,0 2,0-1,0 1,0 0,-1 1,0-1,-17-4,24 8,1 1,-1-1,1 1,-1-1,1 1,-1 0,0-1,1 1,-1 0,1 0,-1 0,0 1,1-1,-1 0,1 0,-1 1,0-1,1 1,-1-1,1 1,0 0,-1 0,1 0,0 0,-1 0,1 0,0 0,0 0,0 0,0 0,0 1,0-1,0 0,0 1,-1 2,1-1,1 1,-1 0,1 0,0 0,0 0,0-1,0 1,1 0,-1 0,1 0,0-1,0 1,1 0,1 4,9 14,2 0,-1-1,2 0,1-1,1-1,0-1,1 0,34 25,13 3,98 55,-7-15,133 80,-280-161,0 1,-1 1,0-1,0 1,-1 0,10 13,-15-18,-1 0,1 0,-1 0,0 0,0 0,0 1,0-1,0 0,-1 1,1-1,-1 1,0-1,1 0,-1 1,0-1,0 1,-1-1,1 1,0-1,-1 0,0 1,1-1,-1 0,0 1,0-1,0 0,0 0,-1 0,1 0,-1 0,1 0,-4 3,-153 168,120-128,-5 7,-88 82,111-117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20.2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0,'4'0,"6"0,5 9,4 6,3 5,2 4,-3 1,-1 1,1 0,0 0,-3-1,-1-4,-3-1,-4-1,-4 1,-2-3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20.5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11,'4'0,"6"-4,0-2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21.9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445 1188,'-60'-2,"26"1,1 1,-57 6,81-4,0-1,1 1,-1 1,1-1,0 2,0-1,0 1,0 0,0 1,1 0,0 0,0 0,0 1,0 0,-5 7,-1 6,1 1,1 1,1 0,0 0,2 1,0 0,2 0,0 1,2 0,0 0,-1 41,5-59,0 0,0-1,0 1,0 0,1-1,0 1,0-1,0 1,0-1,1 1,0-1,-1 0,2 0,-1 0,0 0,1 0,0 0,0-1,0 1,0-1,5 4,1-2,-1 0,0 0,1-1,0 0,0-1,0 0,1 0,-1-1,13 2,-4-1,0-1,0 0,0-1,30-3,-41 1,1-1,-1 1,0-1,-1 0,1-1,0 0,-1 0,1 0,-1-1,0 0,0 0,-1 0,1-1,7-7,131-146,-96 104,-47 54,-1 0,0-1,1 1,-1 0,0 0,1 0,-1 0,0 0,1-1,-1 1,0 0,1 0,-1 0,1 0,-1 0,0 0,1 0,-1 0,0 0,1 0,-1 0,1 1,-1-1,0 0,1 0,-1 0,0 0,1 0,-1 1,0-1,0 0,1 0,-1 1,0-1,1 0,-1 0,0 1,0-1,0 0,1 1,-1 0,11 18,-8-13,284 465,41-24,-79-112,-68-90,62 87,-236-322,-1-1,0 1,0 1,-1-1,0 1,4 13,-8-21,-1-1,1 0,-1 0,0 1,0-1,0 0,0 1,0-1,0 0,-1 1,1-1,-1 0,0 0,1 0,-1 1,0-1,0 0,-1 0,1 0,0 0,-1-1,1 1,-1 0,1 0,-1-1,0 1,0-1,0 0,1 1,-1-1,-1 0,1 0,0 0,0 0,0-1,0 1,-3 0,-18 5,0-1,-1-1,1-1,0-1,-48-3,34-2,-1-1,-73-19,76 12,1-3,1 0,0-2,1-2,0 0,2-3,0 0,2-2,0-1,-42-47,24 16,1-1,4-3,2-1,-49-101,48 74,3-2,4-2,4-1,4-1,5-1,-12-124,26 154,4-1,2 1,3-1,3 1,2 0,4 0,2 1,3 1,2 0,38-79,-10 50,92-131,-136 218,0 0,0 0,0 1,1-1,-1 1,1 0,-1 0,1 0,0 0,0 1,1 0,-1-1,0 2,1-1,-1 0,1 1,0 0,-1 0,1 0,0 1,0 0,0-1,-1 2,1-1,0 1,0-1,8 3,8 4,1 1,-1 1,0 1,33 21,-16-9,42 23,123 90,-165-105,-2 1,-1 1,-1 2,57 76,-71-89,-20-21,1 0,-1 0,0 0,1-1,-1 1,0 0,0 0,1-1,-1 1,0 0,0 0,1-1,-1 1,0 0,0-1,0 1,0 0,1-1,-1 1,0 0,0-1,0 1,0-1,0 1,0 0,0-1,0 1,0 0,0-1,0 1,0 0,0-1,0 1,-1 0,1-1,0 1,0-1,-15-61,12 48,-38-169,9-2,8 0,8-2,9-235,8 404,-2 1,2 1,0 0,1-1,5-18,-6 32,-1 1,1-1,0 1,-1-1,1 1,1-1,-1 1,0 0,0 0,1 0,0 0,-1 0,1 0,0 0,0 0,0 0,0 1,0-1,0 1,0 0,1-1,-1 1,0 0,1 1,-1-1,1 0,-1 1,1-1,-1 1,1 0,-1-1,1 1,3 1,5 1,1 0,-1 1,0 0,0 1,0 1,-1 0,1 0,16 12,77 65,-69-53,146 132,225 259,-364-375,-3 2,-1 1,-3 2,33 63,-64-106,-1 1,0 0,0 0,3 17,-4-4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23.3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93 1954,'-6'7,"1"0,0 0,0 1,1 0,0 0,1 0,-1 0,-3 16,2-7,-6 17,1 1,2 0,2 1,1 0,2 0,1 0,2 0,2 0,8 50,-7-68,1 0,2-1,-1 1,2-1,0 0,1-1,1 0,21 29,-22-35,1 0,1 0,0-1,0 0,1-1,0 0,0-1,1 0,0-1,0 0,1-1,0 0,15 3,-27-7,1-1,0 1,-1-1,1 0,-1 0,1 0,0 0,-1 0,1 0,-1 0,1 0,0 0,-1-1,1 1,-1-1,1 1,-1-1,1 0,-1 0,1 0,-1 1,0-1,2-2,0 0,-1 0,-1 0,1 1,0-1,-1-1,1 1,-1 0,0 0,0 0,0-1,0-2,1-14,-1 1,0-1,-3-25,1 29,-12-117,-59-261,55 315,3 23,7 30,1-1,-3-37,9 64,1 0,-1 1,0-1,0 0,1 0,-1 1,0-1,1 0,-1 0,0 0,0 0,1 0,-1 0,1 1,-1-1,0 0,1 0,-1 0,0 0,1 0,-1 0,0 0,1 0,-1-1,0 1,1 0,-1 0,0 0,1 0,-1 0,0 0,1-1,-1 1,0 0,0 0,1-1,-1 1,0 0,0 0,1-1,-1 1,0 0,0 0,0-1,0 1,1 0,-1-1,0 1,0 0,0-1,0 1,0 0,0-1,0 1,0-1,0 1,0 0,0-1,0 1,0 0,0-1,0 1,0 0,-1-1,1 1,24 26,-20-22,79 101,87 99,-112-144,83 90,222 181,-360-329,6 5,0 0,0-1,1 0,10 4,-18-9,-1 0,1 0,-1-1,1 1,-1-1,1 1,0-1,-1 0,1 1,0-1,-1 0,1 0,0 0,-1 0,1-1,0 1,-1 0,1-1,-1 1,1-1,0 1,-1-1,1 0,-1 0,0 0,1 1,-1-2,0 1,1 0,-1 0,0 0,0 0,0-1,1-1,4-11,0 0,-1 0,-1 0,0 0,-1-1,-1 0,1-20,1-1,93-1096,-91 983,-7 0,-32-234,21 317,-3 0,-3 1,-26-64,25 84,-2 2,-1 1,-3 0,-1 2,-33-39,46 62,-32-35,42 49,0 0,0 0,-1 0,1 1,-1-1,1 1,-1 0,0 0,0 0,0 0,-7-1,9 3,0 0,0 0,-1 0,1 1,0-1,0 1,1 0,-1-1,0 1,0 0,0 0,0 0,1 0,-1 1,0-1,1 0,-1 1,1-1,-1 1,1-1,0 1,0 0,0-1,0 1,-2 4,-21 54,21-51,-7 27,1 0,2 1,2 0,1 0,2 1,2-1,1 0,6 38,6 6,3-1,42 125,-18-97,5-1,4-3,5-2,5-2,4-3,3-3,5-3,4-3,4-3,134 112,-208-193,-1 0,1 0,0-1,0 1,0-1,0-1,1 1,-1-1,1 1,-1-1,1-1,0 1,0-1,0 0,0-1,9 1,-8-3,-1 1,1-1,-1 0,1-1,-1 1,0-1,0-1,0 1,0-1,-1 0,1 0,-1-1,0 1,6-8,33-40,-3-2,-2-1,-2-2,35-75,-59 105,-2 0,-1-1,-2 0,8-43,-11 47,0 6,-1 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48.80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 45,'1'0,"-1"-1,0 1,0 0,0-1,0 1,0-1,0 1,0 0,0-1,-1 1,1 0,0-1,0 1,0 0,0 0,0-1,0 1,-1 0,1-1,0 1,0 0,0 0,-1-1,1 1,0 0,0 0,-1 0,1-1,0 1,-1 0,1 0,0 0,-1 0,0-1,1 2,-1-1,1 0,-1 0,1 0,0 1,-1-1,1 0,-1 0,1 1,-1-1,1 0,0 1,-1-1,1 1,0-1,-1 0,1 1,0-1,0 1,-1-1,1 1,0-1,0 1,0-1,0 1,-1 0,0 10,-1 0,1-1,1 1,0 0,0 0,1 0,1 0,0-1,0 1,1 0,6 14,6 12,35 63,-32-69,2 0,1 0,1-2,26 26,-38-44,0-1,0-1,1 0,1 0,-1-1,1-1,1 0,-1-1,1 0,0 0,1-2,-1 0,22 4,-30-7,-1-1,1 0,0 0,-1 0,1-1,-1 0,1 0,-1 0,0 0,1-1,-1 1,0-1,0 0,0 0,5-4,-3 1,0 0,0-1,0 0,-1 0,0 0,0 0,-1-1,5-8,0-4,-1 0,0-1,-2 0,0 0,5-39,-4-21,-3-2,-9-96,3 149,13 46,3 20,94 474,-54-232,-1-30,143 717,-55 6,-135-914,0-18,-2-1,-2 1,-2-1,-9 77,8-109,-1-1,0 1,0 0,-1-1,0 1,0-1,-1 0,0 0,0 0,0 0,-1-1,1 1,-10 6,5-5,0-1,0 0,-1 0,0-1,0 0,0-1,0 0,-12 2,-3-1,0-1,0-1,0-1,0-1,0-1,0-2,-27-4,38 3,0 0,1-1,-1 0,1-1,0-1,0 0,1-1,-1 0,-17-15,12 7,0-1,1-1,1-1,1 0,-15-24,-4-13,3-2,3-2,-27-76,24 50,4 0,4-2,4-1,3 0,5-2,3 1,4-105,7 133,3 1,2 0,3 0,2 1,3 1,2 0,3 1,3 1,1 1,4 2,53-79,-68 111,23-31,-35 50,-1 0,1 0,0 0,0 0,0 0,0 0,0 1,1-1,-1 1,0-1,1 1,-1 0,1 0,0 0,-1 0,1 1,2-1,6 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16.8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1 841,'4'0,"10"-4,11-6,21-4,29-14,34-22,36-15,27-9,34-8,27-12,16-2,-5 4,-24 8,-41 18,-42 17,-44 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49.33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96 0,'-1'24,"-2"-1,-9 42,-2 12,-22 254,7 419,29-732,14 198,-12-196,2-1,0 1,1-1,1-1,1 1,0-1,1 0,19 29,-25-44,0 0,1 0,-1 0,0-1,1 1,-1-1,1 0,0 0,0 0,0 0,0 0,0 0,0-1,0 0,1 1,-1-1,0-1,1 1,-1 0,5 0,9-1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49.9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1,'5'176,"32"201,57 167,-79-472,30 93,-35-138,1 1,1-1,1-1,2 0,0-1,23 27,-33-46,1 0,0 0,0 0,0-1,0 0,1-1,0 1,0-1,0 0,0-1,1 0,-1 0,1 0,11 1,-2-2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50.5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26,'4'0,"6"0,9 0,6 0,10 0,9 0,8 0,5 0,0 0,-1-5,-6 0,-4-1,-4 2,-6 1,-9 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51.01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0,'15'19,"0"0,-2 2,0-1,-1 1,-1 1,-1 0,7 25,12 21,91 193,137 314,-131-254,123 479,-242-772,-1 0,-1 1,-2-1,0 34,-4-43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51.80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1 243,'113'-5,"114"-19,-38 2,1146-58,261-26,-1546 101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52.32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0,'168'9,"330"59,-289-32,1769 188,-1706-215,-249-6,-11 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53.2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0 467,'27'0,"0"1,0 1,40 9,-52-7,-1 0,1 1,-1 1,-1 1,1 0,-1 0,23 18,-2 3,-2 2,-1 2,-1 1,-1 1,-2 1,-2 1,-1 2,-2 0,34 82,-36-66,-1 1,-4 0,-1 1,-3 0,-3 1,-2 0,-2 73,-16 34,9-142,-2 0,0-1,-1 1,-1-1,-11 23,15-42,5-15,7-23,145-441,141-761,-289 1211,-2 10,-6 24,-17 84,5 1,3 0,5 1,8 146,0-193,3 0,1 0,19 72,-21-102,1 0,1-1,0 0,1 0,0 0,1-1,1 0,1 0,0-1,0 0,1-1,1 0,20 16,-12-17,1-1,1-1,0 0,0-2,0-1,1 0,0-2,0 0,33 0,-20-2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53.8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0,'-10'97,"1"-22,4-10,-21 478,27-461,4 1,3-1,4 0,34 121,-40-183,1 0,0-1,2 1,0-2,22 33,-25-43,0-1,0 0,1 0,-1-1,1 0,1 0,-1-1,1 1,0-2,0 1,1-1,-1 0,1-1,0 0,12 2,90 7,-59-9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54.6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1,'1'1,"0"0,0 0,1 0,-1 0,0 0,-1 1,1-1,0 0,0 1,0-1,-1 1,1-1,-1 1,1-1,-1 1,0-1,1 1,-1 0,0 1,1 3,103 359,-41-155,38 104,-73-242,3-1,51 84,-76-146,-1 0,2-1,-1 1,1-1,0 0,1-1,0 0,0 0,0-1,1 0,0 0,10 4,-6-5,1 0,-1-1,1-1,0 0,0-1,0-1,0 0,20-1,31 1,-43 0,-1 0,1-1,-1-1,1-1,-1-1,1-1,35-12,-39 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55.6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335 130,'-308'0,"282"-3,36-3,47-9,-49 13,16-3,92-25,2 6,182-14,-214 32,-75 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18.0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1 328,'3'16,"0"0,1-1,1 0,0 0,1 0,1 0,0-1,14 19,5 9,1-1,3-2,1-1,1-2,3 0,0-3,2-1,43 28,-30-27,1-3,1-2,1-3,1-1,1-3,78 18,-113-34,0-1,0 0,0-2,1 0,28-2,-44 0,1 0,0-1,-1 0,1 0,-1-1,1 1,-1-1,1-1,-1 1,0-1,0 1,0-1,-1-1,1 1,-1-1,0 0,1 0,-2 0,1 0,0-1,-1 1,0-1,4-9,-2 0,0 0,-2 0,0-1,0 1,-1-1,-1 0,-1 1,0-1,-1 0,0 1,-1-1,-8-27,-5-10,-2 2,-26-54,10 31,-3 2,-3 2,-2 1,-4 2,-104-117,125 158,21 23,6 5,40 41,521 498,-9-7,-539-518,-7-5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6:56.2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0,'12'1,"0"0,0 1,0 0,0 1,0 0,-1 1,1 0,19 11,6 6,40 30,-69-45,68 51,-2 3,96 103,114 159,-251-283,22 25,-4 3,-2 1,54 105,-84-135,-1 2,-3 0,-1 0,-2 1,-1 1,-3 0,-1 1,1 62,-17 153,8-239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02.9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1 165,'0'-29,"-1"23,3 23,0-3,0 1,1-1,1 0,0 0,1-1,0 1,1-1,1 0,12 18,-6-14,0 0,2 0,0-1,0-1,32 22,-9-11,0-3,2-1,0-2,2-2,66 20,-38-19,2-3,-1-4,1-2,1-4,0-3,0-3,-1-4,1-2,-1-4,0-2,-1-4,83-30,-114 32,-2-2,59-32,-84 41,-1-1,0 0,-1-1,0 0,0-1,-1 0,0 0,-1-1,0-1,13-22,-19 27,-1 1,1 0,-2-1,1 1,-1-1,0 1,0-1,-1 0,0 1,0-1,0 0,-1 1,0-1,0 0,-1 1,0 0,0-1,0 1,-1 0,0 0,0 0,-1 0,0 1,-6-9,-9-8,0 1,-2 1,0 0,-30-21,48 40,-43-31,45 31,-1 0,1 0,-1 0,1 0,-1 0,1 1,-1-1,0 0,1 1,-1 0,0-1,1 1,-1 0,0-1,1 1,-1 0,0 1,0-1,1 0,-1 0,0 1,0-1,1 1,-1-1,1 1,-3 1,4-2,-1 1,1 0,0 0,-1 0,1 0,0 0,0 0,-1 0,1 0,0 0,0 0,0 0,0 0,0 0,1 0,-1 0,0-1,0 1,1 0,-1 0,0 0,1 0,-1 0,1 0,-1-1,2 2,20 28,-15-20,87 127,-6 5,-7 3,120 299,13 191,-180-498,-7 1,18 251,-44-326,-2 0,-4 0,-2 0,-3-1,-2 0,-3-1,-37 96,22-86,-3-1,-3-2,-3-2,-3-1,-92 108,131-169,-20 22,-1 0,-31 25,49-45,-1-1,1 0,-1 0,-1-1,1 0,-1 0,1-1,-1 0,0 0,0-1,0 0,-1 0,1-1,-16 1,17-3,0 0,1-1,0 0,-1 0,1-1,0 0,0 0,0 0,0 0,1-1,-1 0,1-1,-9-8,-7-10,-31-43,41 52,-33-50,3-2,2-1,3-2,4-2,2-1,4-1,3-1,3-1,3-1,4 0,-5-105,18 126,2 1,3 0,2 0,3 0,2 1,2 0,2 1,3 1,49-94,18-3,187-246,-236 345,-12 16,-6 11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03.45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221 1,'-8'8,"1"1,0 0,1 0,-1 1,2 0,0 0,-8 21,-20 82,29-99,-37 170,8 0,7 2,9 1,9 1,18 240,-3-351,31 143,-30-190,1 1,2-1,0-1,2 0,1 0,2-1,27 36,-34-52,1-2,0 1,1-2,0 1,0-1,1-1,0 0,1-1,-1 0,2-1,26 9,-16-9,0 0,0-2,1-1,-1 0,1-2,27-2,-18-2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03.9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1,'4'7,"-2"1,1 0,-1 0,0 0,-1 0,2 11,1 14,299 1671,-295-1662,2 18,24 78,-33-136,-1 1,1-1,0 1,-1-1,1 1,0-1,0 0,1 0,-1 1,1-1,-1 0,1 0,-1 0,1 0,0-1,0 1,0 0,0-1,0 1,0-1,1 0,-1 0,4 2,-2-3,-1-1,1 1,-1 0,1-1,0 0,-1 0,0 0,1-1,-1 1,0-1,1 1,-1-1,0 0,0 0,4-4,28-18,41-21,24-15,3-16,-55 37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04.4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0 169,'5'0,"0"-4,4-2,5 1,4-4,7-3,12-1,8-2,5-2,-2 1,-2 0,-3 2,-6 0,-4 2,-4 2,-7 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05.0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15,'1'0,"-1"-1,0 0,0 1,0-1,1 0,-1 1,0-1,0 0,1 1,-1-1,1 0,-1 1,1-1,-1 1,1-1,-1 1,1-1,-1 1,1-1,0 1,-1 0,1-1,0 1,-1 0,1-1,0 1,-1 0,1 0,0 0,0 0,-1 0,1 0,0 0,-1 0,1 0,0 0,0 0,-1 0,1 0,0 1,-1-1,1 0,0 0,-1 1,2 0,35 14,-5 8,-1 0,-1 3,-2 0,0 2,26 34,2 0,128 140,159 228,-266-320,-5 4,-5 2,-5 3,52 145,-90-196,-3 1,17 105,-32-127,-1-1,-2 2,-3-1,-9 85,5-107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05.4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1 402,'12'-1,"1"-1,-1-1,1 0,22-8,-9 2,703-177,-517 137,413-63,-509 95,-83 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05.9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1 125,'587'-40,"-334"15,-139 15,634-38,-733 47,-10 1,0-1,1 1,-1 0,1 1,-1-1,1 1,-1 0,5 2,1 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07.1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1 521,'24'-10,"0"0,1 2,0 1,1 1,-1 2,1 0,0 1,0 2,0 1,1 1,37 6,-35-3,0 2,-1 1,0 1,0 1,0 2,-2 1,1 1,-2 1,0 1,25 20,-29-17,0 1,-1 2,-1 0,-1 0,-1 2,-1 0,-1 1,-1 1,-1 0,-1 0,-2 2,0-1,7 34,-11-28,-1-1,-1 1,-2-1,-1 1,-1 0,-2 0,-1 0,-2-1,-1 0,-1 0,-18 47,-31 54,78-213,-3-2,10-116,-7 49,175-844,-196 977,-10 24,-10 28,3 14,2 0,3 1,2 0,1 0,3 1,3 0,5 80,-2-113,1 0,0 1,2-1,0 0,1 0,1 0,0-1,2 0,0 0,0-1,2 0,0 0,1-1,0-1,1 1,1-2,0 0,1-1,0 0,1-1,0 0,1-1,0-1,1-1,0 0,21 6,31 5,2-2,0-4,1-3,82 2,-128-11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07.62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289 1,'-1'3,"1"1,-1-1,0 0,0 1,0-1,-1 0,1 0,-1 0,-2 4,-7 15,-33 116,-32 169,-1 144,20 1,47-315,11 181,0-284,3 0,1 0,1 0,1-1,19 50,-22-73,1 0,-1 0,1-1,1 1,0-1,0 0,1-1,0 1,0-1,1-1,0 1,0-1,1-1,0 0,0 0,1-1,-1 0,1 0,0-1,1 0,13 2,8-2,1-1,-1-2,1-2,-1-1,1-1,-1-1,0-2,50-17,-9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18.7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1 346,'17'10,"-1"1,0 1,-1 1,0 0,-1 1,0 0,12 19,11 9,352 409,-316-353,-4 3,105 207,-169-298,16 41,-20-48,0-1,0 1,-1-1,1 1,-1-1,0 1,1-1,-1 1,0-1,-1 1,1 0,0-1,-1 1,1-1,-1 1,-2 4,3-7,0 0,-1 0,1 1,0-1,0 0,-1 1,1-1,0 0,-1 0,1 0,0 1,-1-1,1 0,0 0,-1 0,1 0,-1 0,1 0,0 0,-1 0,1 0,-1 0,1 0,0 0,-1 0,1 0,0 0,-1 0,1 0,-1 0,1 0,0 0,-1-1,1 1,0 0,-1-1,-17-14,-9-22,-3-17,2-2,3-1,-22-73,32 85,-19-54,5 0,5-2,4-1,4-1,-3-165,19 235,1 1,2 0,1-1,15-50,-16 70,1 0,1 0,0 1,1-1,0 1,1 1,0-1,1 1,0 1,1-1,0 1,0 1,19-15,-23 21,0 0,1 0,-1 1,1 0,-1 0,1 0,0 0,0 1,-1 0,1 0,0 1,0 0,0 0,0 0,0 1,0-1,0 2,0-1,0 0,-1 1,1 0,-1 1,1-1,-1 1,0 0,7 5,10 8,-1 1,0 1,-1 1,24 29,45 59,-4 4,89 154,106 262,-243-447,42 129,-70-175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08.5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719 0,'-9'2,"-1"0,1 0,0 1,0 0,0 0,0 1,0 0,1 1,0 0,0 0,-8 8,-4 0,-38 26,2 3,2 2,2 2,3 3,-59 72,82-89,2 1,2 1,1 2,2 0,1 0,2 2,1 0,2 1,2 1,-8 57,17-86,1 0,0 0,1 0,0 0,1 0,0 0,1-1,0 1,6 16,-6-22,0-1,0 0,1 0,-1 1,1-1,0-1,1 1,-1 0,1-1,-1 0,1 0,0 0,0 0,0 0,1-1,-1 0,0 0,1 0,0 0,-1-1,1 0,10 2,-8-2,21 4,0-1,1-2,51-1,-71-2,-1 0,1-1,-1 0,1 0,-1-1,0 0,0 0,0-1,0 0,-1 0,1-1,-1 0,0-1,-1 1,1-1,10-13,-3-1,0-1,-2 0,0 0,-2-1,0-1,-1 0,6-27,0-13,10-95,-12 4,-12-227,-1 381,0 0,0 1,1-1,-1 0,0 0,0 0,0 0,0 0,0 0,0 0,0 0,0 0,0 0,0 1,0-1,0 0,0 0,0 0,0 0,0 0,1 0,-1 0,0 0,0 0,0 0,0 0,0 0,0 0,0 0,0 0,0 0,1 0,-1 0,0 0,0 0,0 0,0 0,0 0,0 0,0 0,0 0,1 0,-1 0,0 0,0 0,0 0,0 0,0 0,0 0,0 0,0 0,0-1,10 19,12 28,284 869,-267-779,-35-122,1 2,0 0,0-1,10 19,-5-18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09.1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1,'0'12,"2"0,-1 0,2 1,4 16,5 21,268 1198,-273-1224,118 382,-88-305,96 185,-117-257,19 35,46 62,-70-110,2 0,-1-2,2 1,0-2,0 1,1-2,1 0,0-1,20 9,-31-17,0 0,1-1,0 0,0-1,0 1,-1-1,12 1,-15-2,0 0,0 0,0-1,0 1,0 0,-1-1,1 1,0-1,0 1,0-1,-1 0,1 0,0 0,-1 0,1 0,-1 0,1 0,-1-1,1 1,-1 0,0-1,0 1,0-1,1 0,-2 1,1-1,1-2,3-13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09.8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0 198,'2'-2,"1"0,-1 0,0 1,1-1,0 0,-1 1,1-1,0 1,-1 0,1 0,0 0,0 0,0 1,0-1,5 0,3-1,367-79,-267 62,-27 4,26-7,1 5,165-4,-272 22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10.4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1,'9'1,"0"0,0 0,0 1,0 0,0 0,-1 1,1 1,-1-1,13 8,71 52,-56-36,33 26,-2 4,-2 3,-4 2,-2 3,-2 3,-4 2,-3 2,63 123,-39-45,-7 3,-6 3,62 253,-92-283,-5 1,-5 2,-6 0,-6 0,-10 195,-1-305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12.40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0,'2'6,"0"0,0 0,0 0,1 0,0-1,0 1,1-1,-1 0,1 0,8 8,2 4,642 885,-634-871,89 133,-91-131,-2 1,0 1,11 37,-22-50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12.9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1 610,'10'-1,"0"-1,0 0,0-1,-1 0,1 0,-1-1,17-10,13-4,1255-426,-894 340,-370 97,-11 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13.5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1 166,'0'-4,"0"-6,0-5,0-4,0-3,0-2,0-1,0-1,0 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14.2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184 0,'-4'1,"-1"0,1 0,0 0,0 0,0 1,0 0,0-1,0 1,1 1,-1-1,0 1,1-1,0 1,0 0,0 0,-4 4,-42 60,44-60,-3 5,0 1,1 0,0 1,1-1,1 1,0 1,0-1,2 1,0-1,0 1,1 17,2-21,1 1,0-1,1 0,0 0,0 0,2 0,-1 0,2 0,-1-1,1 0,1 0,0 0,0 0,1-1,11 12,7 5,1-2,1 0,54 35,104 50,-67-41,-61-34,373 251,-387-252,-1 2,-2 3,-2 0,-1 3,-2 1,-2 1,37 65,-62-92,0-1,-1 1,0 0,-2 0,0 1,5 29,-9-39,0 0,-1 0,0 0,-1 0,0 0,0-1,0 1,0 0,-1-1,-1 1,1-1,-1 1,0-1,0 0,-1 0,1 0,-1-1,-1 1,-8 7,-16 14,-1-2,-1-2,-1-1,-1-1,-42 19,26-17,-1-2,-1-3,-63 14,84-25,-1-2,1-1,-1-2,1-1,-33-2,46-1,0 0,1-1,-1 0,0-1,1-1,0-1,0 0,1-1,0-1,-22-14,21 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19.4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0,'30'60,"210"525,-145-340,-69-174,-14-36,1-1,21 37,-27-58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19.8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1 481,'12'-2,"1"0,-1 0,1-2,-1 1,0-1,17-9,20-6,241-78,695-200,-841 266,-123 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19.3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490 0,'-51'25,"1"3,2 2,0 1,-59 54,89-69,1 0,1 1,0 1,1 1,1 0,1 1,1 0,0 1,2 0,0 1,2 0,0 1,-5 27,11-41,1-1,1 1,-1-1,1 1,1 0,-1-1,1 1,1-1,0 1,0-1,1 0,-1 0,2 0,6 13,-3-11,0 0,1 0,1-1,-1 0,1 0,1-1,-1 0,1 0,13 6,13 4,0-1,1-2,0-1,2-2,50 9,-21-9,0-3,1-3,0-2,0-4,102-13,-41-6,246-70,-257 51,220-104,-222 82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20.5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1190 52,'3'-3,"0"0,-1 0,1-1,-1 1,0-1,0 1,0-1,0 0,-1 1,0-1,1 0,-1-5,-4 9,-1-1,1 1,-1 0,0 0,1 1,-1-1,1 1,-1 0,1 0,-5 1,3-1,-78 22,-147 60,-74 58,52-23,250-117,-257 100,256-100,0 0,1-1,-1 1,0-1,0 1,0-1,0 0,1 0,-1 0,-4-1,4-6,17-5,7-1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21.24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502 1,'-3'1,"1"-1,-1 1,0 0,0 0,1 1,-1-1,0 1,1-1,-1 1,-3 3,-5 3,-77 45,40-26,2 2,1 2,-62 55,95-75,1 1,0 1,0 0,1 1,1 0,0 0,1 1,1 0,0 0,1 1,1 0,0 0,1 0,1 0,-2 34,4-29,2 1,0-1,2 0,0 1,1-1,1 0,1-1,1 1,16 32,-8-25,2-1,0-1,2 0,1-2,42 42,9-5,3-4,2-3,118 63,-90-58,131 81,-227-135,-1 0,0 0,-1 1,0 0,1 1,-2 0,1 0,-1 0,0 0,-1 1,0-1,0 1,6 17,-8-13,1-1,-2 1,1 0,-1 0,-1 0,0 0,-1 0,-1 0,-2 14,-7 11,0 0,-3-1,-1-1,-2 0,-25 40,-13 9,-4-2,-72 77,-31 40,158-193,3-4,0 0,0-1,0 1,0-1,0 0,-1 1,1-1,0 0,-1 1,1-1,-1 0,-2 1,-1-2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21.9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1 313,'1'-3,"-1"1,1-1,0 1,0 0,1-1,-1 1,0 0,1 0,-1 0,1 0,0 0,0 0,3-2,28-22,10 1,74-31,-47 24,160-90,-208 112,-1 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836 20,'-157'-11,"107"5,1 3,-55 3,87 2,-1 0,1 1,0 0,0 2,1 0,-1 1,1 0,0 2,-28 16,21-7,1 2,0 0,1 0,1 2,1 1,1 1,1 0,1 1,1 1,1 0,1 1,1 0,2 1,0 1,2-1,1 1,-6 55,13-72,0 1,1-1,0 0,0 1,1-1,1 0,0 0,0 0,1 0,1-1,0 1,0-1,1 0,0-1,1 1,0-1,0-1,1 1,0-1,1-1,-1 1,2-1,-1-1,1 0,0 0,11 4,3 1,0-1,1-2,1 0,0-2,0-1,0 0,0-2,0-1,1-2,34-2,-56 1,-1 1,1 0,-1-1,0 0,1 0,-1 0,0-1,1 0,-1 1,0-2,0 1,-1 0,1-1,0 1,-1-1,1 0,3-4,-2-1,0 0,-1-1,1 0,-2 1,1-1,4-19,3-12,18-59,45-106,-60 173,80-198,-86 258,-4-7,1 1,15 38,-1-28,1 0,1-2,2 0,40 41,-9-19,74 56,-10-25,39 32,-142-102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25.76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0 117,'18'-1,"-1"-1,0 0,20-6,23-3,657-68,-494 67,0 10,365 44,-115 9,-467-50,7 0,0 0,0 2,-1-1,14 5,-25-6,1-1,-1 0,1 1,-1 0,1-1,-1 1,0 0,1-1,-1 1,0 0,1 0,-1 0,0 0,0 0,0 0,0 1,0-1,0 0,0 1,0-1,-1 0,1 1,0-1,-1 1,1-1,-1 1,0-1,1 1,-1-1,0 1,0 0,0-1,0 1,0-1,0 1,-1-1,1 1,-1-1,1 1,-1-1,0 3,-17 28,-40 58,8-15,-150 317,30 18,136-323,-119 322,108-272,-26 147,56-208,-7 29,4 1,-7 173,26-264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27.43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37,'0'-6,"2"-20,4 21,6 14,16 25,-1 2,-2 1,-2 1,-1 1,18 48,-4-13,5 7,288 600,-283-584,-24-54,-2 1,28 88,-47-129,0 1,-1 0,1 0,-1 0,0 1,0-1,0 0,0 0,-1 0,0 0,0 0,0 0,0-1,0 1,-1 0,0 0,0-1,0 1,-3 4,-4 2,0 0,-1-1,0 0,-17 11,-1 2,-15 13,-26 22,-140 89,188-131,2-3,27-27,4 2,0 1,0 0,1 1,0 0,1 1,0 1,1 0,0 1,25-10,20-4,76-18,-72 23,298-71,-351 84,1-1,-1 0,18-11,-8 4,-5 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30.84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0,'6'4,"0"1,0-1,0 1,-1 0,0 1,1-1,-2 1,8 11,5 5,54 74,65 113,-55-80,-8-16,328 474,-386-570,-3-5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31.5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0,'5'1,"-1"0,0 1,0 0,0-1,-1 1,1 0,0 1,-1-1,1 1,-1 0,0 0,0 0,4 5,7 5,75 69,141 169,52 116,-259-337,401 617,-423-645,18 28,-9-25,-5-20,-4-203,-1 0,5 154,20-90,-20 129,2 1,1 0,1 0,0 0,2 1,23-35,-29 51,1 0,-1 0,2 0,-1 1,1 0,0 0,0 0,1 1,-1 0,1 1,0 0,1 0,-1 1,1 0,-1 0,1 1,0 0,0 0,0 1,0 0,0 1,0 0,17 3,-12-1,1 1,-1 0,1 1,-1 1,-1 1,1 0,-1 0,0 1,0 1,-1 0,0 1,0 0,20 22,-11-6,-2 1,0 1,-2 1,0 0,23 58,43 165,-38-106,-28-85,-13-40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32.31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220 598,'30'-16,"-1"-2,-1 0,48-42,66-78,-121 116,-1-1,-1-1,17-28,-31 45,0-1,-1 0,0 0,0-1,-1 1,0-1,0 1,-1-1,-1 0,1 0,-1 0,-1 0,1 0,-3-16,1 21,-1 0,1 0,-1 0,0 0,0 0,0 0,-1 0,1 1,-1-1,0 1,0 0,0 0,0 0,-1 0,1 0,-1 1,1 0,-1 0,0 0,0 0,0 0,0 1,-1-1,1 1,0 0,-5 0,-14-2,0 0,-1 2,-36 2,45-1,3 0,0 1,0 0,1 1,-1 0,0 0,1 2,-1-1,1 1,0 1,0 0,1 1,-1 0,1 0,1 1,-1 0,1 1,0 0,-14 18,2 0,1 1,2 0,0 2,2 0,1 1,2 0,-11 34,8-13,3 1,2 1,-8 85,18-122,0 1,1-1,1 1,0-1,1 0,1 0,1 0,0 0,1 0,8 18,-6-22,0 0,0 0,1-1,1 0,0 0,0-1,1 0,1-1,-1 0,1-1,1 0,17 9,4-1,0-2,1-1,0-1,1-2,0-2,1-1,-1-1,58 0,-30-5,-1-4,0-2,0-2,72-20,-101 17,-11 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32.84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1086 0,'-13'4,"-16"10,-28 19,-21 17,-27 20,-19 10,-7 9,4 6,14-5,14-10,20-10,19-13,20-7,17-17,16-14,18-14,19-16,5-7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19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0,'8'2,"-1"-1,1 1,-1 1,1 0,-1 0,0 0,0 1,0 0,0 0,0 0,-1 1,0 0,0 1,7 8,16 12,447 371,206 162,-551-463,73 58,-161-118,-2 2,57 68,-96-102,1-1,-1 0,1-1,0 1,0 0,0-1,0 0,0 0,1 0,-1 0,0 0,1 0,0-1,-1 0,1 0,0 0,0 0,-1 0,6-1,-2 0,-1-1,0 0,0-1,0 1,0-1,0 0,0-1,0 1,0-1,-1 0,8-6,34-26,75-74,-77 64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33.8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12 643,'0'0,"-1"0,1 0,-1 0,1 0,-1 0,1 0,0 0,-1 0,1 0,-1 0,1 1,-1-1,1 0,0 0,-1 0,1 1,-1-1,1 0,0 1,-1-1,1 0,0 1,-1-1,1 0,0 1,0-1,-1 1,1-1,0 0,0 1,0-1,0 1,0-1,-1 1,1-1,0 1,0-1,0 1,0-1,0 0,0 1,1-1,-1 1,0-1,0 1,0-1,0 1,0-1,1 0,-1 1,0-1,0 1,1-1,-1 0,0 1,1-1,0 1,19 23,-4-15,2 0,-1-2,1 1,0-2,1-1,-1 0,21 2,137 9,-147-14,42 1,1-2,95-12,-135 6,0 0,0-2,-1-2,0-1,0-1,-1-1,43-25,-64 31,1 0,-1-1,0 0,-1 0,0-1,0 0,-1 0,0-1,0 1,-1-2,0 1,0-1,-1 0,4-13,-5 11,-1 0,-1 0,0-1,-1 1,0-1,-1 1,0-1,-1 1,-1-1,0 1,0 0,-6-17,-4-6,-2 1,0 0,-3 1,-1 0,-1 1,-2 2,-1 0,-28-30,48 58,0 0,-1-1,1 1,0 1,-1-1,1 0,-1 1,1-1,-1 1,0 0,0-1,-3 1,6 1,0 0,-1 0,1 0,0 0,0 0,-1 0,1 0,0 0,-1 0,1 0,0 0,0 0,-1 0,1 0,0 1,-1-1,1 0,0 0,0 0,0 0,-1 1,1-1,0 0,0 0,0 1,-1-1,1 0,0 0,0 1,0-1,0 0,0 1,0-1,0 0,-1 0,1 1,0 0,7 24,20 28,3-2,2 0,40 46,-23-30,134 180,169 251,-294-405,-4 2,-5 3,58 162,-98-232,0 0,-2 0,-1 0,-2 1,2 40,-6-59,0 0,-1 1,0-1,-1 0,0 0,0 0,-1-1,-1 1,1-1,-2 1,1-1,-1 0,0-1,-1 1,0-1,-1 0,0-1,-13 13,-21 9,-1-2,-1-2,-89 38,74-37,18-7,-150 65,159-73,-1 0,0-2,0-2,-39 5,61-11,0-1,-1 0,1 0,0-1,0-1,-1 0,1 0,0-1,1 0,-1 0,0-1,-12-8,10 5,0-2,0 0,1 0,1-1,-1 0,2-1,-17-23,3-4,2 0,2-1,1-1,-22-79,23 62,2-2,2 0,3-1,3 0,1-111,8 133,1 0,3 1,0-1,3 1,1 1,2 0,1 0,2 1,2 1,30-48,-40 71,11-18,2 0,0 2,48-49,-41 54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34.26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75 0,'-1'1,"0"-1,0 0,0 1,0-1,0 0,0 1,1-1,-1 1,0 0,0-1,0 1,1 0,-1-1,0 1,1 0,-1 0,0 0,1 0,-1 0,1-1,-1 1,1 0,-1 2,-8 27,7-22,-13 60,2 0,4 1,3 1,3-1,9 108,-2-130,2 0,2-1,2-1,2 1,2-1,1-1,43 80,-44-99,1-1,2-1,0 0,1-1,1-1,26 21,-30-29,1-1,1-1,0 0,0-1,1-1,1-1,-1 0,1-2,29 7,-6-6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34.8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0,'90'146,"-33"-58,-37-56,284 435,-244-386,3-2,4-4,117 104,-146-150,2-2,1-1,1-2,1-2,1-2,1-2,75 20,-105-34,-1 0,1-2,0 1,0-2,0 0,0-1,0 0,17-4,-22 2,0 0,-1 0,1-2,-1 1,0-1,1 0,-2-1,1 0,-1-1,1 0,-1 0,-1 0,8-9,10-13,-4 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35.24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1 189,'10'0,"243"-6,-203 2,0-3,97-25,156-67,-215 68,-59 21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35.70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1,'0'2,"1"1,0-1,-1 1,1-1,0 0,0 1,0-1,0 0,1 1,-1-1,1 0,-1 0,1 0,3 2,31 28,-27-25,359 310,-266-218,134 166,-185-199,-4 2,-2 2,66 143,-89-159,-2 1,-3 0,-2 1,-2 1,-3 0,4 83,-13-124,-1-1,0 0,-1 1,-1-1,0 0,-1 0,-1 0,-11 28,3-20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36.44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1,'1'8,"0"0,1 0,0 0,1-1,0 1,6 13,3 6,32 71,3-3,108 161,-114-192,-7-10,-12-15,3-1,45 53,-51-71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37.1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840 0,'-16'1,"-1"1,0 0,0 1,1 1,0 1,-24 9,-93 50,104-49,-190 110,182-100,1 2,2 0,-54 56,74-66,1 0,0 1,1 1,1-1,1 2,1-1,0 2,-10 37,15-40,0-1,1 1,1 0,1-1,0 1,1 0,1 0,1 0,1 0,0-1,6 20,-6-30,1 0,0 0,0 0,0 0,0-1,1 1,0-1,1 0,-1-1,1 1,0-1,1-1,-1 1,1-1,0 0,0 0,0-1,1 0,-1 0,14 3,14 2,1-1,1-2,44 1,-46-4,-18-1,407 40,-339-28,-1 3,161 55,-240-70,0 0,0 1,0 0,-1 0,1 0,-1 1,1-1,-1 1,0 0,0 0,0 1,-1-1,1 1,-1 0,1 0,-1 0,-1 0,1 0,-1 1,1-1,-1 1,0 0,-1 0,1-1,-1 1,0 0,0 0,-1 0,0 1,0-1,0 0,0 0,-1 0,1 0,-1 0,-2 6,-18 74,-36 97,26-87,-13 46,-59 175,69-227,-64 123,79-178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38.1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436 0,'10'76,"-1"-13,-4 51,-20 222,-56 106,-3-167,73-269,-1 1,1-1,0 1,0 0,1 0,0-1,0 1,1 0,0 0,3 12,2 14,-6-28,0 0,0 0,-1 0,1 0,-1 0,0 0,-1-1,1 1,-1 0,0-1,-3 7,-33 51,14-26,0 10,-28 79,-8 17,56-134,-1-1,0 0,0 0,0 0,-1 0,0-1,0 0,-1 0,0 0,-11 6,-1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38.61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39.8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350 1,'-6'0,"-1"-1,1 2,0-1,-1 1,1-1,0 2,-1-1,1 1,0 0,0 0,0 1,1-1,-1 1,0 1,1-1,0 1,0 0,0 0,0 0,1 1,0 0,0 0,0 0,0 0,-3 7,-18 29,1 1,2 1,2 1,2 1,2 1,1 0,-9 59,7 0,5 1,1 126,11-214,-1 5,1 0,1 0,1 0,7 33,-8-50,1-1,-1 0,1 0,0 0,1 0,-1 0,1 0,0 0,0-1,1 0,-1 1,1-1,0 0,0-1,0 1,1-1,-1 0,1 0,0 0,0-1,0 1,0-1,0 0,7 1,7 0,-1-1,1 0,0-1,0-2,0 0,-1 0,21-6,128-36,-113 25,-1-2,53-28,-76 32,-1-1,0-2,-2 0,46-42,-61 48,0-1,-1 0,0-1,-2 0,1-1,-2 0,0 0,-1-1,0 0,-2 0,0 0,-1-1,4-32,-7 33,0 1,-1-1,-1 1,0-1,-2 1,0-1,0 1,-1 0,-1 0,-1 1,-1 0,0 0,0 0,-2 0,-12-16,-14 1,16 23,18 7,1 1,-1-1,0 0,1 0,-1 0,1 1,-1-1,1 0,0 1,-1-1,1 0,-1 1,1-1,-1 1,1-1,0 1,-1-1,1 1,0-1,0 1,-1-1,1 1,0-1,0 1,0-1,0 1,0-1,0 1,0 0,0-1,0 1,0 0,0 2,0 0,0 0,1 0,0 0,-1 0,1 0,0 0,0 0,1-1,-1 1,0 0,1-1,0 1,0-1,-1 1,4 2,41 35,-33-30,34 26,2-2,1-3,74 34,171 54,-289-117,177 56,-154-50,1-1,0-2,0-2,38 1,-66-4,0 0,0 1,0-2,0 1,0 0,0 0,0-1,0 1,0-1,0 1,0-1,0 0,0 0,-1 0,1 0,0 0,0 0,-1 0,1-1,-1 1,1-1,1-1,-2 1,-1-1,1 1,-1 0,1 0,-1 0,0-1,1 1,-1 0,0-1,-1 1,1 0,0 0,-1-1,1 1,-1 0,-1-4,-5-9,0-1,-1 1,-1 1,-13-17,17 24,-36-48,-2 1,-92-87,98 107,-2 3,-1 0,-2 3,-72-38,90 56,1 1,-1 1,-1 1,1 1,-1 1,0 2,0 0,-1 1,1 2,0 0,-1 2,1 1,0 1,-26 7,39-7,0 1,0 0,0 0,1 1,-13 9,12-6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20.2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85,'4'0,"6"0,5-4,8-2,9 1,12-4,14-8,22-5,-1 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41.03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1 538,'73'21,"-1"2,-2 4,0 3,-2 3,121 78,-177-103,-8-5,0-1,0 0,-1 1,1-1,0 1,-1 0,0 0,0 1,0-1,0 1,0-1,-1 1,3 5,-5-9,0 1,0 0,0 0,-1 0,1 0,0-1,0 1,-1 0,1 0,0 0,-1-1,1 1,-1 0,1-1,-1 1,1 0,-1-1,1 1,-1-1,0 1,1-1,-1 1,0-1,0 1,1-1,-1 1,0-1,0 0,0 0,1 1,-1-1,0 0,0 0,0 0,0 0,1 0,-1 0,-1 0,-35 0,31-1,0-1,0 0,-1-1,1 1,1-1,-1-1,0 1,1-1,0 1,0-2,0 1,0 0,0-1,1 0,0 0,0-1,1 1,-1-1,-3-7,-6-14,2 0,-17-53,22 56,0-1,1 0,2-1,0 1,2-1,3-40,-2 62,1 1,0-1,0 1,0-1,0 0,1 1,0 0,-1-1,1 1,0 0,0 0,1 0,-1 0,1 0,-1 1,1-1,0 1,0 0,0-1,0 1,0 1,1-1,-1 0,1 1,-1 0,1 0,-1 0,8-1,8-1,1 0,0 2,0 0,22 2,-36 0,33 2,-1 2,0 2,0 1,-1 2,-1 2,1 1,36 19,0 6,-2 2,85 64,-144-96,-8-5,1 0,-1 0,0 0,0 0,0 1,-1-1,7 9,-10-12,0 0,0 1,0-1,0 0,0 0,0 1,0-1,0 0,0 1,0-1,0 0,0 0,0 1,0-1,0 0,0 0,0 1,0-1,0 0,0 0,0 1,-1-1,1 0,0 0,0 0,0 1,-1-1,1 0,0 0,0 0,0 1,-1-1,1 0,0 0,0 0,-1 0,1 0,0 0,0 0,-1 0,1 0,0 0,0 1,-1-1,1 0,0-1,-1 1,1 0,0 0,0 0,-1 0,1 0,0 0,0 0,-1 0,1 0,0-1,-18-2,14 0,-1 0,1 0,0-1,0 1,0-1,1 0,-1 0,1 0,0 0,0-1,-2-5,-25-57,26 59,-9-35,1-1,2 0,2 0,2 0,2-1,2 0,7-90,-5 130,0 0,1 1,0-1,0 0,0 1,0-1,1 0,0 1,0 0,0-1,0 1,1 0,-1 0,6-6,-6 8,1 1,-1-1,1 0,0 1,-1 0,1-1,0 1,0 0,0 1,0-1,0 0,0 1,0 0,0-1,0 1,0 1,0-1,0 0,0 1,0-1,-1 1,1 0,0 0,3 1,33 15,-1 2,-1 2,-1 1,0 2,38 34,14 7,-55-42,12 8,61 54,-106-84,1-1,0 1,0-1,0 1,0 0,0 0,0 0,0 0,0 0,0 0,0 0,0 0,-1 0,1 0,-1 0,1 0,-1 0,1 1,-1-1,1 0,-1 0,0 1,0-1,0 0,0 1,0-1,0 0,0 0,0 1,0-1,-1 3,-7 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42.3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0 294,'24'28,"-1"1,-1 1,-2 1,27 55,-6-12,907 1344,-883-1335,19 28,-83-109,1 0,0 1,-1-1,0 1,0 0,0-1,0 1,0 0,0-1,0 1,-1 0,0 0,1 0,-1 0,0 0,-1-1,1 4,0-5,-1-1,1 1,0-1,0 1,-1-1,1 1,0-1,-1 1,1-1,-1 1,1-1,0 0,-1 1,1-1,-1 0,1 1,-1-1,1 0,-1 0,1 0,-1 1,1-1,-1 0,0 0,1 0,-1 0,1 0,-1 0,0 0,-2 0,1-1,-1 0,1 1,-1-1,1 0,0 0,-1-1,1 1,0 0,-4-3,-91-73,2-4,-121-134,-133-210,264 311,-111-199,168 259,2-1,2 0,3-2,2-1,3-1,-12-81,25 121,2 0,0-1,1 1,1 0,1-1,6-26,-4 32,0 0,1 0,1 1,0 0,1 0,1 0,0 1,0 0,12-12,5-4,2 0,0 2,2 1,48-32,-65 49,0 0,1 1,0 1,0 0,0 1,0 1,1 0,0 0,0 1,0 1,0 0,0 2,1-1,-1 1,18 3,-28-2,0 0,0 0,0 1,0-1,-1 1,1 0,0 0,-1 0,0 0,1 1,-1-1,0 1,0 0,-1 0,1 0,-1 0,1 1,-1-1,0 1,0-1,0 1,-1 0,1-1,-1 1,0 0,0 0,-1 0,1 0,-1 0,1 0,-1 0,-1 6,0 2,0 0,0-1,-1 1,-1-1,0 0,0 1,-1-1,-1-1,0 1,-8 13,-17 19,-2-2,-74 75,-92 53,147-123,41-35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43.1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1,'45'2,"0"1,0 3,-1 2,59 17,167 73,-193-64,-1 3,74 50,-104-56,-2 1,-1 2,-1 2,44 51,-73-71,0 0,-1 1,-1 1,-1 0,-1 1,0-1,-1 2,-1-1,-1 1,4 24,-5-14,-2-1,0 1,-2-1,-2 1,0 0,-9 41,10-68,-1 3,0 1,0-1,0 1,-1-1,0 0,-1 0,1 0,-1 0,0 0,0 0,-5 5,8-10,-1-1,1 0,-1 0,1 1,-1-1,1 0,-1 0,1 0,-1 0,1 0,-1 1,1-1,-1 0,1 0,-1 0,1 0,-1 0,0-1,1 1,-1 0,1 0,-1 0,1 0,-1-1,1 1,-1 0,1 0,0-1,-1 1,1 0,-1-1,1 1,0 0,-1-1,1 1,0-1,-1 1,1-1,0 1,0-1,-1 1,1-1,0 1,0-1,-15-30,12 24,-66-142,-86-197,118 250,-43-167,79 258,0 1,0-1,1 1,-1-1,1 1,0 0,0-1,0 1,1-1,-1 1,1-1,0 1,1 0,1-6,2 2,0 0,1 1,-1 0,2 0,10-10,-12 12,18-26,-16 16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44.91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1252,'4'-1,"0"0,0 0,0 0,0 0,0-1,0 1,0-1,0 0,-1 0,1 0,-1-1,0 0,1 1,-1-1,2-3,42-50,-47 55,14-18,-2-1,0 1,-1-2,-2 0,14-37,-20 46,0 1,0-1,-1 0,-1 0,0 0,0 0,-1-1,-1 1,0 0,0 0,-1 0,-7-20,8 30,0-1,0 0,0 1,0-1,-1 1,1 0,-1-1,0 1,1 0,-1 0,0 0,0 0,0 0,-1 0,1 1,0-1,-1 1,1 0,-1-1,1 1,-1 0,0 0,0 1,1-1,-1 1,0-1,0 1,1 0,-1 0,0 0,0 0,0 1,-5 0,1 1,-1 1,1-1,0 1,0 0,0 1,0 0,0 0,1 0,-1 1,1 0,-6 7,-5 8,1 0,1 1,1 1,1 0,1 1,1 1,-13 39,11-21,2 0,2 1,-7 74,15-109,1 0,0-1,0 1,0 0,1 0,0-1,1 1,-1 0,2-1,2 8,-2-10,0 0,0 0,1 0,0 0,0-1,0 0,0 1,1-2,0 1,0 0,0-1,0 0,7 3,7 3,0-1,1 0,0-2,0 0,1-1,32 3,-13-5,0-2,61-5,-94 3,0 0,0-1,0 0,1 0,-2 0,1-1,0 0,0 0,-1 0,0-1,0 0,9-7,-6 2,0 0,-1 0,0-1,0 0,-1 0,10-19,-1-8,0-1,-3 0,13-59,-12 38,-2-2,-3 1,-3-1,-1-82,-6 114,-1-1,-2 1,0 0,-2 0,-1 0,-2 1,-1 0,0 1,-2 0,-2 0,-17-26,22 41,0 0,0 1,-21-17,28 25,-1 1,0-1,0 1,0 0,0 0,0 0,0 0,-1 1,1-1,0 1,-1 0,0 0,1 0,-1 0,1 1,-1 0,0-1,0 1,-5 1,8-1,0 0,0 0,1 1,-1-1,0 0,1 0,-1 1,0-1,1 0,-1 1,0-1,1 1,-1-1,0 1,1-1,-1 1,1-1,-1 1,1-1,0 1,-1 0,1-1,-1 1,1 0,0-1,0 1,-1 0,1 0,0-1,0 1,0 1,0 0,1 1,-1-1,1 0,0 0,-1 0,1 0,0 0,0 0,1 0,-1 0,2 1,39 39,20-1,2-2,133 58,14 7,-177-85,-1 2,-2 1,0 2,28 27,-48-40,1 1,-2 0,0 0,0 1,-1 0,-1 1,0 0,-1 0,-1 0,0 1,-1 0,0 1,-1-1,-1 1,-1-1,0 1,-1 0,0 0,-1 0,-1 0,-1 0,-7 29,-6 7,-4 0,-38 79,-63 88,116-213,2-8,4-17,8-28,117-397,18-54,-93 349,-29 91,-2-2,-3 0,-2-1,10-87,-26 144,1 1,-1-1,0 1,0-1,0 0,0 1,-1-1,1 1,-1-1,0 1,0-1,0 1,-1-1,1 1,-1 0,0 0,0 0,0 0,0 0,0 0,-1 1,1-1,-1 1,-5-4,2 3,0 0,-1 1,1 0,-1 0,0 0,0 1,0 0,1 1,-1-1,0 1,0 1,-8 0,10 0,-1-1,0 1,1 0,-1 1,1-1,0 1,-1 0,1 1,0-1,0 1,0 0,1 0,-1 0,1 1,-1 0,-5 6,6-3,-1-1,1 1,0 0,1 0,-1 0,2 0,-1 0,1 1,0 0,-2 14,3-5,0-1,1 1,1-1,0 0,1 1,1-1,1 0,0 0,1 0,13 27,-2-15,1-1,2-1,0 0,2-1,1-2,1 0,0-1,37 25,-14-15,2-2,1-2,101 42,-141-67,-3-1,1 0,0 1,-1 0,1 0,-1 0,0 1,0 0,0 0,0 1,9 9,-15-13,1 1,-1-1,0 0,0 0,0 0,0 0,0 0,-1 0,1 0,0 0,0 0,-1 0,1 0,0 0,-1 0,1 0,-1 0,0 0,1 0,-1 0,0 0,1-1,-1 1,0 0,0 0,0-1,0 1,-1 0,-30 20,30-20,-48 25,27-13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46.5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1453,'396'-396,"-391"391,79-82,-78 79,1 1,-2-2,1 1,-1-1,0 0,-1 0,0 0,0 0,3-16,-6 24,-1-1,0 1,1 0,-1 0,0-1,0 1,1 0,-1-1,0 1,0 0,0-1,-1 1,1 0,0-1,0 1,-1 0,1 0,-1-1,1 1,-1 0,0 0,1 0,-1 0,0 0,0 0,0 0,1 0,-1 0,0 0,0 0,-1 0,1 1,0-1,0 0,0 1,0-1,-1 1,1-1,0 1,0 0,-1 0,1-1,0 1,-1 0,1 0,0 0,-1 0,-1 1,-3 0,1 0,0 0,-1 1,1-1,0 1,0 1,0-1,0 1,1-1,-8 7,-9 11,2 0,1 1,0 1,2 1,-26 46,22-31,1 2,3 0,-13 48,22-64,2 0,0 0,2 0,0 0,2 36,2-44,1 1,1 0,0-1,1 0,1 0,1 0,0 0,15 27,0-9,1 0,2-2,1 0,2-2,1-1,1-1,1-2,1 0,2-3,0 0,2-2,67 30,-98-49,1 0,0-1,-1 1,1-1,0 0,0 0,0 0,0 0,0-1,0 0,0 0,0-1,0 1,0-1,-1 0,9-3,-8 2,-1-1,0 0,0 0,0 0,0 0,-1-1,1 0,-1 1,0-1,0-1,0 1,-1 0,1-1,-1 1,0-1,3-8,13-50,-2-2,-3 1,-3-1,-2-1,-4 0,-2 0,-9-80,6 121,-1 0,-2 0,0 1,-2 0,0 0,-1 0,-21-43,27 65,-1-1,1 1,0-1,-1 1,0 0,1 0,-1 0,0 0,0 0,0 0,-1 0,1 1,0-1,-1 1,1-1,-1 1,1 0,-1 0,0 0,1 0,-1 1,0-1,0 1,1 0,-1-1,0 1,0 1,0-1,1 0,-1 1,-4 0,3 1,-1 0,1 1,0-1,0 1,0 0,0 0,1 0,-1 0,1 1,-1-1,1 1,1 0,-1 0,0 0,1 0,0 1,-2 5,-1 6,0 0,2 1,0-1,1 1,0 0,1 0,1 0,1-1,1 1,0 0,1 0,0-1,12 29,-10-29,1-1,0 0,2-1,-1 1,2-2,0 1,1-1,0 0,1-1,0 0,1-1,0 0,1-1,19 12,-28-19,0-1,0 0,1 0,-1 0,1 0,-1-1,1 1,0-1,-1 0,1-1,0 1,0-1,0 0,-1 0,1 0,0-1,0 0,0 0,-1 0,1-1,-1 1,1-1,-1 0,1 0,-1-1,0 1,0-1,0 0,-1 0,1 0,-1 0,1-1,-1 0,0 1,4-8,7-12,-2 1,0-2,-2 0,0 0,6-30,-15 53,36-124,32-185,-60 249,-2-1,-4 0,-2 0,-3 0,-11-76,2 91,-1 1,-2 1,-2 0,-2 1,-2 1,-43-68,24 57,37 51,-1-1,0 1,0 0,0 0,-1 0,1 0,-1 1,1-1,-1 1,0 0,0 0,-5-2,8 4,0 0,0 0,0 1,0-1,0 0,1 0,-1 1,0-1,0 1,0-1,0 1,1-1,-1 1,0-1,1 1,-1-1,0 1,1 0,-1 0,1-1,-1 1,1 0,-1 0,1-1,-1 1,1 0,0 0,0 0,-1 0,1 0,0 0,0 0,0 0,0-1,0 1,0 0,0 2,2 41,-2-40,12 87,37 149,47 83,-86-290,222 654,-176-526,-53-152,-1 0,0 0,-1 0,0 0,0 15,-2-7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47.5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1,'4'0,"10"0,6 4,8 6,17 9,12 18,18 19,12 22,13 17,1 18,-4 11,-6 8,-14-5,-12-12,-17-17,-13-21,-11-24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47.94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1249,'0'-4,"8"-6,12-9,14-10,22-16,31-14,26-13,38-23,37-16,26-15,19-6,-1 3,-11 10,-22 14,-33 20,-36 20,-40 22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48.4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2005 98,'0'-2,"0"-1,-1 0,1 0,0 0,-1 0,0 0,0 1,0-1,0 0,0 1,-1-1,1 1,-1-1,0 1,1-1,-1 1,-4-3,1 0,-1 2,1-1,-1 0,0 1,1 0,-1 1,-11-4,-2 1,0 1,0 1,0 0,-32 1,-5 4,0 4,0 1,1 3,0 2,-86 32,-253 128,170-53,-387 276,576-369,-49 44,53-36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49.1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3,'-28'-1,"18"0,-1 0,1 1,0 1,-1 0,-12 2,20-2,1 0,0 0,-1 0,1 0,0 0,0 0,-1 0,1 1,0-1,0 1,1 0,-1 0,0-1,0 1,1 0,-1 0,1 1,0-1,0 0,-1 0,1 1,1-1,-1 0,0 1,1-1,-1 5,-2 19,2 0,1 0,0 0,2 0,2-1,0 1,13 41,7 9,42 86,2-19,154 238,125 110,-133-193,-193-269,190 287,-174-254,-3 2,-3 2,28 82,-54-135,-1 0,0 0,-1 1,0 0,-1-1,-1 1,0 0,-1 0,0 0,-2 0,1 0,-1 0,-1-1,-1 1,0-1,-1 0,0 0,0 0,-2-1,0 1,0-2,-1 1,-11 12,-24 26,-3-2,-1-2,-64 46,-170 108,197-143,-1 1,-2-3,-3-4,-114 46,200-95,-4 1,-1 0,1 0,0-1,-13 2,19-4,0 0,0 0,1 0,-1 0,0 0,0 0,0 0,0-1,1 1,-1-1,0 1,0-1,1 0,-1 0,0 0,1 0,-1 0,1 0,-1 0,1 0,0-1,-1 1,1 0,0-1,-2-2,-8-23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49.8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1 407,'8'-4,"20"-10,21-7,23-11,12-10,13-5,-3 0,-8 5,-11 5,-14 9,-13 5,-10 7,-13 1,-9-1,-4 3,-4 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20.5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1,'4'4,"6"10,17 15,17 23,22 24,20 19,17 15,10 9,9 5,-2-6,-7-6,-12-15,-18-14,-19-22,-16-18,-17-15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50.6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640 107,'-9'-7,"-1"1,0 1,1-1,-2 2,1-1,-1 2,1-1,-15-2,-8-3,11 2,-6-4,-1 2,0 1,0 2,-40-4,61 9,0 1,0 0,-1 1,1 0,0 0,0 1,0-1,0 2,1-1,-1 1,0 1,1-1,0 1,0 0,0 1,0 0,1 0,0 0,0 1,-10 12,1 3,1 0,1 2,1-1,1 2,1-1,1 2,1-1,-8 45,6-12,3 0,1 105,6-151,0 1,1-1,1 0,-1 0,2 0,-1 0,2 0,-1-1,2 1,-1-1,1 0,1 0,0 0,0-1,1 0,0 0,0-1,1 0,0 0,1-1,0 0,0 0,0-1,1 0,0-1,15 6,17 7,2-2,0-2,48 9,139 13,-227-36,11 2,0 0,0-1,1-1,-1 0,23-4,-35 3,1 0,-1 0,0 0,0 0,0 0,-1 0,1-1,0 0,0 1,-1-1,1 0,-1 0,1 0,-1-1,0 1,0-1,0 1,0-1,-1 0,1 1,-1-1,1 0,-1 0,0 0,0 0,0 0,-1 0,1-1,-1 1,0 0,0 0,0-6,-4-37,-2 0,-2 0,-2 0,-21-58,3 9,13 42,6 25,2 1,-6-40,13 66,0 0,0 0,-1 0,1 0,0 0,0 0,0 0,0 0,0 0,1 0,-1 0,0 0,0 0,1 0,-1 0,0 1,1-1,-1 0,1 0,-1 0,1 0,-1 1,1-1,0 0,-1 1,1-1,0 0,0 1,-1-1,1 1,2-1,-1 0,1 1,-1 0,1-1,0 1,-1 1,1-1,-1 0,1 1,0-1,-1 1,5 1,9 5,-1 0,26 15,27 24,-2 2,99 95,102 131,-249-255,284 327,-286-329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51.3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1,'-1'4,"0"1,-1-1,0 1,1-1,-2 0,1 0,0 0,-1 0,-5 6,-9 16,-1 14,2 1,1 0,-9 46,-19 133,37-189,-112 1013,113-979,-2 16,6 137,1-215,0 1,1-1,-1 1,1 0,0-1,0 0,0 1,0-1,1 1,-1-1,1 0,0 0,0 0,0 0,0 0,4 3,-4-4,1-1,0 1,-1-1,1 0,0 1,-1-1,1 0,0-1,0 1,0 0,0-1,0 0,0 0,0 0,5 0,10-4,-1 0,0 0,-1-2,1 0,22-13,-8 5,69-28,0 5,3 5,192-35,-274 63,0 2,0 1,1 1,41 4,-42-1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52.3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3 704,'-3'-212,"6"-219,-3 427,1 0,-1 0,1 0,-1 0,1 1,0-1,1 0,-1 1,1-1,-1 1,1-1,3-4,-4 7,0 1,-1-1,1 0,0 1,0-1,0 1,-1-1,1 1,0-1,0 1,0 0,0-1,0 1,0 0,-1 0,1 0,0 0,0 0,0 0,0 0,1 0,0 0,0 1,1 0,-1 0,0 0,0 0,0 0,0 0,0 0,-1 1,1-1,0 1,2 2,11 14,0 1,-1 1,-1 0,18 38,2 4,189 334,218 540,-430-910,53 147,-57-154,-1 1,-2-1,0 1,-1 0,0 0,-4 40,1-53,-1 0,0 0,0 0,-1 0,0 0,0-1,0 1,-1-1,0 1,-1-1,1-1,-1 1,0-1,0 1,-1-2,1 1,-10 5,-11 7,-1-1,-54 21,33-15,26-10,15-8,0 0,1 0,-1-1,-1 0,1 0,0 0,-1-1,1 0,-1-1,0 0,1 0,-10 0,17-1,-1 0,1-1,-1 1,1 0,-1 0,1 0,0 0,-1 0,1-1,-1 1,1 0,0 0,-1-1,1 1,0 0,-1 0,1-1,0 1,-1 0,1-1,0 1,0-1,-1 1,1 0,0-1,0 1,0-1,0 1,0 0,-1-1,1 1,0-1,0 1,0-1,0 1,0-1,0 1,1 0,-1-1,0 1,0-1,0 1,0-1,0 1,1 0,-1-1,0 1,0 0,1-1,-1 1,0 0,0-1,1 1,-1 0,1-1,22-23,-18 19,156-165,20-19,-141 151,2 3,81-54,-96 76,-27 13,1 0,-1-1,1 1,-1 0,1 0,-1 0,1 0,-1-1,0 1,1 0,-1 0,1 0,-1 0,1 0,-1 0,1 0,-1 0,1 0,-1 1,1-1,-1 0,1 0,-1 0,0 0,1 1,-1-1,1 0,-1 1,0-1,1 0,-1 0,1 1,-1-1,0 1,0-1,1 0,-1 1,0-1,0 1,1-1,-1 1,0-1,0 0,0 1,0-1,0 1,0-1,0 1,0-1,0 1,0-1,0 1,0 0,-2 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55.2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738 1,'0'1,"1"-1,-1 1,1 0,-1-1,1 1,-1 0,0 0,0 0,1-1,-1 1,0 0,0 0,0 0,0-1,0 1,0 0,0 0,0 0,0 0,0 0,0-1,0 1,-1 0,1 0,0 0,-1-1,1 1,0 0,-1-1,1 1,-2 1,-13 31,-286 689,62 25,222-691,-138 515,145-522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55.6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904 1,'0'8,"-4"19,-10 22,-7 20,-7 26,-13 35,-10 28,-10 17,-11 24,-10 15,-4 5,1 3,3-8,1-24,4-22,10-29,16-37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56.0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0,'0'5,"0"8,-4 12,-2 13,-7 17,-7 25,-3 22,-6 16,-3 12,5 1,6-22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56.5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358 0,'-10'81,"0"-18,-15 149,-9-1,-10-2,-8-2,-115 292,151-460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58.1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94 1351,'7'0,"0"-1,-1 0,1-1,0 1,0-1,-1-1,1 1,-1-1,0 0,0-1,7-4,66-55,-41 30,85-67,-5-4,-5-5,157-196,-265 299,28-38,50-85,-77 117,0 1,0-1,-1 0,-1 0,0-1,-1 0,0 1,0-1,-2 0,0 0,0 0,-1 0,-2-19,0 25,0 0,-1-1,1 1,-2 0,1 0,0 1,-1-1,-1 1,1 0,-1 0,-7-8,1 4,0 1,0 0,-1 1,0 0,-21-10,0 4,0 1,-1 2,-71-14,67 18,-1 1,1 2,-1 1,0 3,0 1,0 1,-45 10,67-8,0 1,0 0,1 1,0 0,0 1,1 1,0 1,0 0,1 1,0 1,1 0,0 1,1 0,0 0,1 2,0-1,1 2,-11 20,3 3,1 0,2 1,2 1,2 0,1 0,-7 71,13-59,2 0,2 0,2 0,18 98,-14-118,2 0,1-1,1 0,2-1,1 0,25 42,-27-55,1 0,1-1,1-1,0 0,1-1,0 0,1-1,1-1,0-1,1 0,26 11,7-1,1-2,1-3,0-2,107 14,223-6,-241-22,203-26,-276 16,-1-2,-1-4,-1-3,0-2,63-32,-98 38,-2-1,0-2,-1-1,-1-1,-1-2,-1 0,-1-2,-1 0,-1-2,-1 0,-1-2,20-37,-16 19,-3-1,-2-1,-1 0,-3-2,-3 1,-1-2,5-67,-2-52,-13 140,-2-1,-1 1,-8-47,9 74,1 0,-1 1,0-1,1 0,-1 1,0-1,-1 1,1-1,0 1,-1 0,1-1,-1 1,0 0,1 0,-1 0,-3-2,4 4,0 0,1-1,-1 1,0 0,1 0,-1 0,0-1,0 1,1 0,-1 0,0 0,0 0,1 0,-1 1,0-1,0 0,1 0,-1 0,0 1,1-1,-1 0,-1 1,-17 22,-75 181,25-45,0-28,-4-2,-138 179,210-306,-1 0,1 0,-1 0,0 0,0 0,0 0,0-1,0 1,0 0,-5 1,7-3,-1 0,1 0,0 0,-1 0,1 0,-1 0,1 0,-1 0,1 0,-1 0,1 0,0 0,-1 0,1 0,-1-1,1 1,0 0,-1 0,1 0,0-1,-1 1,1 0,0-1,-1 1,1 0,0-1,-1 1,1 0,0-1,0 1,0 0,-1-1,1 1,0-1,0 1,0-1,-2-7,1-1,0 0,0 1,1-1,1-8,-1 16,41-504,-35 463,-2 25,-2-1,0 1,0-1,-2 1,0-1,-4-25,4 42,0 0,-1 0,1-1,0 1,0 0,-1 0,1 0,-1 0,1 0,-1-1,1 1,-1 0,0 0,0 0,1 0,-1 1,0-1,0 0,0 0,0 0,0 1,0-1,0 0,0 1,0-1,0 1,0-1,-1 1,1 0,0 0,0-1,0 1,-1 0,1 0,0 0,0 0,-1 0,1 0,0 1,0-1,0 0,-3 1,3 0,-1 0,1 0,0 0,-1 0,1 1,0-1,0 0,0 0,0 1,0-1,0 1,0-1,0 1,0-1,1 1,-1 0,1-1,-1 1,1 0,0-1,-1 1,1 0,0-1,0 1,0 0,0 0,1-1,-1 1,0 0,1-1,1 4,3 8,1 0,1 0,1-1,0 0,0 0,1 0,0-1,18 15,98 76,-89-74,71 48,129 68,-66-44,-156-91,3 1,0 0,0 2,-1 0,0 1,27 29,-35-24,-6-3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7:59.5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1025,'8'1,"-1"0,1 1,0-1,-1 1,1 1,-1 0,0 0,0 0,0 1,0 0,-1 0,1 0,-1 1,0 0,-1 1,7 6,11 14,0 2,23 37,-29-39,339 600,-302-521,69 144,-110-208,-17-26,3-14,1-1,-1 0,0 1,0-1,0 0,0 0,0 0,0 0,0 0,0 0,0 0,0 0,0 0,0 0,0-1,1 1,-1 0,0-1,0 1,-2-2,-18-10,1-1,0-1,1-1,1-1,0-1,-31-37,24 27,-72-84,5-4,4-5,7-3,4-3,6-4,6-3,-64-187,109 263,1-1,4 0,2-1,2-1,-4-97,15 134,1 0,2 1,0-1,1 0,1 1,1 0,15-35,-14 41,1 1,1 0,0 1,1 0,1 0,0 1,1 1,0 0,1 0,0 1,20-12,-11 9,1 0,0 2,0 1,35-12,-51 20,0 1,0 0,0 1,0 0,0 0,0 0,1 1,-1 0,0 0,0 1,0 0,1 0,-1 1,0 0,0 0,-1 1,1-1,0 1,-1 1,11 7,-4 0,0 1,-1 1,0 0,-1 1,-1 0,0 0,-1 1,-1 1,0-1,-1 2,0-1,-2 0,6 24,-4-4,-1 1,-2 0,-1 1,-2-1,-5 46,-1-51,-1-1,-1 0,-1 0,-2-1,-1 0,-28 52,38-81,-8 22,3-5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00.3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572 43,'-9'1,"0"0,0 1,1 0,-1 0,1 1,-1 0,1 0,0 1,0 0,0 1,-10 7,-12 11,-35 34,51-44,-23 22,2 1,1 3,3 0,0 2,3 2,-34 66,45-75,3 1,0 1,2 0,2 1,2 0,1 0,1 1,2 0,2 50,2-80,1 0,-1 0,1 0,1-1,0 1,0-1,0 1,1-1,0 0,4 8,-4-11,0 0,0-1,0 1,1 0,0-1,-1 0,1 0,0 0,1-1,-1 1,0-1,1 0,-1 0,1 0,0-1,8 2,22 4,0-1,1-2,0-1,50-3,-83-1,0 1,-1-1,1 0,-1 0,1 0,-1 0,1 0,-1 0,1-1,-1 1,0-1,0 0,0 0,0 0,0 0,0 0,0 0,-1 0,1 0,-1-1,1 1,-1-1,0 1,0-1,0 1,-1-1,1 0,0 1,-1-1,0-4,2-11,0-1,-2 1,-2-28,1 28,-49-393,1 24,49 375,-1 0,1 0,1-1,3-16,-4 27,0 1,1-1,-1 0,0 1,1-1,-1 0,1 1,0-1,-1 1,1-1,0 1,0-1,0 1,0-1,0 1,1 0,-1 0,0 0,0 0,1 0,-1 0,1 0,-1 0,1 0,-1 0,1 1,0-1,-1 1,1-1,0 1,-1 0,1 0,0-1,-1 1,1 0,0 1,0-1,-1 0,1 0,1 1,2 1,-1 0,1 0,-1 0,0 0,1 1,-1 0,-1 0,1 0,0 0,-1 0,1 1,-1 0,4 6,34 61,-36-61,36 76,41 130,12 102,-30-98,18 63,-74-253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22.4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25 811,'-1'-15,"-1"1,0-1,-5-18,-5-35,11 63,1-1,0 0,1 1,0-1,-1 1,2-1,-1 1,1 0,0-1,0 1,0 0,1 0,-1 0,6-6,-2 4,0 0,0 1,1-1,0 2,0-1,1 1,0 0,8-5,17-4,0 1,0 1,58-11,-58 15,43-11,1 3,1 3,86-2,-127 15,0 1,-1 1,1 2,-1 2,0 1,-1 2,1 2,64 28,-48-13,-1 2,-1 2,-2 3,0 1,-3 3,-1 1,-2 3,-2 1,63 86,-97-121,-1 1,-1 1,0-1,0 1,0-1,-1 1,-1 0,1 0,1 18,-4-13,0 1,-1 0,0-1,-1 1,-6 19,5-25,1 0,0 0,0 0,1 0,0 1,1-1,0 0,1 0,-1 0,2 1,-1-1,2 0,-1-1,1 1,0 0,1-1,0 1,0-1,1 0,0 0,0-1,1 0,0 0,0 0,1 0,0-1,0 0,0-1,12 7,16 9,0-1,2-2,0-2,1-1,0-2,68 13,-58-17,1-2,0-2,0-3,0-1,59-8,-89 5,1-1,-1-1,1 0,-1-2,0 0,-1-1,22-11,-30 12,-1-1,1 0,-1 0,0-1,-1 0,0 0,0-1,-1 0,0-1,0 0,-1 0,-1 0,7-16,-5 11,-2-2,1 1,-2-1,0 0,-1 0,-1 0,-1 0,0 0,-1-1,-1 1,0 0,-2 0,0 0,-1 0,0 0,-1 1,-1 0,-1 0,0 0,-17-25,5 13,-1 2,-1 0,-2 1,0 1,-2 1,0 2,-2 0,0 2,-54-29,7 11,-1 3,-2 3,-2 4,0 3,-153-25,224 49,0-2,0 1,0-1,0-1,-7-3,14 6,0 0,0-1,1 1,-1-1,0 1,1-1,-1 1,0-1,1 1,-1-1,1 0,-1 1,1-1,-1 0,1 1,-1-1,1 0,0 0,-1 1,1-1,0 0,-1-1,2 1,-1-1,0 1,1-1,-1 1,1 0,0-1,-1 1,1 0,0-1,0 1,-1 0,1 0,0 0,0 0,1 0,-1 0,2-2,7-4,0 1,0-1,1 2,0-1,0 1,0 1,1 0,19-4,103-11,-106 16,9-1,-1 1,1 2,0 2,64 9,-80-5,1 0,-1 1,-1 1,1 1,-1 1,0 1,-1 1,-1 0,26 21,2 9,-2 3,-2 1,64 91,49 55,-139-175,46 52,-58-64,0 0,0 0,-1 1,0-1,0 1,0 0,-1 0,0 0,0 0,2 6,-7-121,4 0,18-118,-13 185,2 0,2 0,2 1,1 0,2 1,3 1,0 1,33-50,-40 74,1 0,1 1,0 1,1 0,0 1,1 0,0 1,1 1,0 0,1 2,0 0,0 0,1 2,36-9,-8 5,1 3,0 2,0 1,85 6,-117-1,0 1,0 0,0 0,-1 2,1-1,-1 2,0 0,0 1,-1 0,1 1,18 14,-18-10,0 1,-1 1,-1 0,0 1,0 0,-2 1,0 0,0 0,8 21,26 66,33 113,17 42,-92-252,0-1,0 0,0 0,0 1,1-1,-1-1,1 1,0 0,1-1,-1 1,0-1,8 5,5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01.1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0 220,'13'1,"0"0,-1 1,1 0,0 1,-1 1,0 0,0 1,0 0,0 0,-1 1,0 1,0 0,-1 1,0 0,0 0,0 1,-1 0,10 14,11 17,-2 1,-1 1,28 61,-21-30,50 151,-2 85,-81-305,14 34,-11-34,-8-26,-92-324,-32-150,114 430,8 45,1 1,1-1,0 0,2 0,1 0,0 0,2 0,3-24,-3 41,0 0,1 0,-1 1,1-1,0 0,0 0,1 1,-1-1,1 1,-1 0,1 0,0 0,1 0,-1 0,0 1,1-1,-1 1,1 0,0 0,0 1,0-1,0 1,0-1,0 1,0 0,0 1,0-1,0 1,1 0,-1 0,5 1,6-1,0 2,0-1,0 2,0 0,0 1,-1 1,22 9,-9 1,-1 0,-1 2,0 1,-2 0,0 2,-1 1,0 1,-2 1,24 35,-7-4,-3 2,-2 1,31 79,-45-95,-2 1,-2 0,-1 1,12 82,-24-97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01.8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460 1062,'-5'1,"0"0,0 0,0 0,0 0,1 1,-1 0,0 0,1 0,-1 1,1-1,0 1,0 0,0 0,-5 6,-4 3,1 2,-18 24,8-5,1 1,2 1,1 1,2 1,2 0,1 1,-15 78,25-102,2 1,0-1,1 1,0-1,1 1,1-1,0 0,1 1,1-1,0 0,0-1,2 1,0-1,0 0,1 0,1-1,0 0,0 0,2-1,-1 0,1-1,1 0,0 0,0-1,1-1,0 0,0 0,1-1,27 10,3 0,76 19,-98-31,0-1,0-1,0-1,0-1,42-3,-59 2,-1-1,1 1,-1-1,0 0,1 0,-1 0,0-1,0 1,0-1,0 0,0 0,0 0,0 0,0 0,-1-1,1 1,3-6,-3 3,-1 1,1-1,-1 0,0-1,0 1,-1 0,1 0,-1-1,-1 1,1-8,-1-8,-1 0,-1-1,0 1,-11-37,-16-33,-4 0,-51-98,52 119,-58-127,-231-523,308 690,-11-31,-3 1,-2 2,-52-77,80 134,1-1,-1 1,0 0,1-1,-1 1,0 0,0 0,0 0,0 0,0 0,0 0,0 0,-1 0,1 0,0 0,0 1,-1-1,1 0,-2 0,12 33,76 134,138 203,-214-354,203 296,65 105,-266-394,-4-5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03.7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2125,'52'-40,"-19"17,41-32,-11 9,103-96,-149 125,-1-1,-1 0,-1-1,0-1,-1 0,-1 0,-2-2,0 1,-1-1,8-31,-15 49,-1 0,0 0,-1 0,1 0,-1 0,1 0,-1 0,-1 0,1 0,0 0,-1 0,0 0,0 0,0 0,-1 1,1-1,-1 0,0 1,0-1,0 1,0-1,-4-2,2 1,-1 1,-1 1,1-1,0 1,-1 0,0 0,0 0,0 1,0 0,0 0,0 1,0 0,-9-1,8 1,1-1,-1 2,0-1,0 1,0 0,0 1,0-1,1 1,-1 1,0-1,1 1,-1 0,1 1,-1 0,1 0,0 0,0 0,1 1,-1 0,1 0,-1 1,1 0,1 0,-1 0,1 0,0 1,-6 9,-7 15,2 1,1 0,1 1,2 1,-11 50,9-20,-8 130,20-175,1-1,0 0,2 0,0 0,1 0,0 0,2 0,0-1,12 27,-11-31,1 0,1 0,0-1,1 1,0-2,0 0,1 0,1 0,0-1,0-1,0 0,18 9,11 2,1-2,0-1,2-2,-1-2,2-2,54 6,10-6,154-3,-169-10,0-3,98-21,-151 19,0-1,-1-3,0-1,-1-1,0-3,-2-1,43-28,-64 36,-2-1,1-1,-2 0,1-1,-2 0,0-1,0-1,-1 1,-1-1,-1-1,0 0,-1 0,-1-1,0 1,-1-1,-1-1,0 1,-2-1,0 1,-1-1,-1 0,0 1,-3-20,-1 10,0 0,-2 1,0-1,-2 1,-2 0,0 1,-1 0,-1 1,-2 0,0 1,-2 0,0 1,-1 1,-27-25,34 37,0 1,0 0,-1 1,0 0,0 1,0 0,-1 0,0 1,0 1,-1 0,1 1,-1 0,1 1,-1 0,0 1,0 1,-14 1,11 0,0 2,0 0,0 1,1 1,-1 0,1 1,0 1,1 0,0 1,0 0,0 1,1 1,-12 12,-5 7,3 2,0 1,2 1,1 1,2 1,2 1,1 1,2 1,1 0,2 1,-18 81,30-105,-1 0,2 0,0 1,1-1,0 0,1 1,6 28,-4-34,0 0,1 0,1 0,-1 0,1-1,1 0,0 0,0 0,1 0,0-1,0-1,10 9,11 6,1-1,1-1,1-1,1-2,1-1,0-2,69 20,-27-15,1-4,129 10,-179-22,0-2,0-2,0 0,1-1,-1-2,-1-1,1-1,34-12,-50 14,0 0,0-1,-1-1,0 1,0-1,0-1,-1 1,1-2,-2 1,1-1,-1 0,0-1,-1 1,0-1,0-1,-1 1,0-1,-1 0,0 0,0 0,-1-1,2-18,-1-4,-2 0,-2 0,-1 0,-1 0,-2 0,-1 0,-16-50,-2 7,-4 1,-38-75,4 34,-4 1,-6 4,-112-138,60 106,-242-221,-100-1,259 211,199 148,-25-20,31 25,-1 0,1 0,0 0,0-1,0 1,0-1,0 1,0-1,0 1,1-1,-1 1,0-1,1 0,-1 1,1-1,0 0,-1 1,1-3,0 3,1 0,-1 1,0-1,1 1,-1-1,0 0,1 1,-1-1,0 1,1-1,-1 1,1-1,-1 1,1-1,0 1,-1-1,1 1,-1 0,1-1,0 1,-1 0,1 0,0-1,-1 1,1 0,0 0,-1 0,1 0,0 0,0 0,-1 0,1 0,0 0,-1 0,1 0,0 0,-1 1,1-1,1 1,29 11,-4 2,-1 1,-1 1,46 39,65 75,-115-109,435 501,-40 40,-48-63,-300-417,-60-60,-8-12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4:18.1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4672 25,'-1'-1,"1"0,-1 0,1 0,-1 0,1 0,-1 0,1 0,-1 0,0 0,0 0,1 0,-1 0,0 1,0-1,0 0,0 1,0-1,0 0,0 1,0-1,0 1,0 0,-1-1,1 1,0 0,0 0,-2-1,-38-3,37 4,-631 10,-202 89,154-13,534-72,-1144 84,1234-97,1-3,0-2,-104-22,110 18,-1 2,0 3,-62 4,-79-4,170 0,0 0,1-2,-1 0,1-1,-43-19,50 17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57.8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4427,'66'-20,"808"-160,-738 142,-3-6,-1-6,-3-6,163-95,-152 60,-3-7,-6-5,183-185,307-400,-588 650,397-471,681-763,-1004 1158,415-403,-474 481,2 1,89-45,-118 68,-21 12,0 0,0 0,0 0,-1 0,1 0,0 0,0 0,0-1,0 1,0 0,0 0,0 0,0 0,-1 0,1-1,0 1,0 0,0 0,0 0,0 0,0-1,0 1,0 0,0 0,0 0,0 0,0 0,0-1,0 1,0 0,0 0,1 0,-1 0,0-1,0 1,0 0,0 0,0 0,0 0,0 0,0 0,0-1,1 1,-1 0,-11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19.2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908 210,'-12'-23,"-1"1,-1 1,-30-37,36 49,0 1,0 0,-1 0,0 1,0 0,-1 0,0 1,-1 0,1 1,-19-7,24 11,1 1,-1-1,1 1,-1 0,1 0,-1 0,0 0,1 1,-1 0,1 0,-1 0,1 1,0-1,0 1,-1 0,-5 4,-7 5,0 1,-22 20,10-8,-12 10,2 2,2 1,2 2,1 1,2 2,2 1,1 1,-32 70,26-37,4 1,3 1,4 2,-22 128,39-171,2 0,1 0,2 1,5 54,-1-78,0 0,1 0,0-1,2 0,-1 0,2 0,0 0,1-1,0 0,0 0,2-1,0 0,0 0,16 15,7 0,1-1,1-1,1-3,1 0,1-2,68 25,2-8,136 30,-102-34,2-7,0-6,2-6,224-8,-358-6,-1-1,1 0,0 0,-1-1,1-1,18-6,-26 7,0 0,0 0,0 0,0 0,0-1,-1 1,1-1,-1 0,0 1,0-1,0 0,0 0,0 0,0-1,-1 1,0 0,0-1,0 1,0-1,0 1,0-1,-1 1,0-7,0-13,0-1,-2 1,-1 0,-1 1,0-1,-16-41,-61-129,79 189,-91-169,-172-245,195 314,59 88,-35-54,-72-83,100 133,-1 1,-1 0,-1 2,0 0,-1 1,-1 2,-1 0,-29-13,17 14,-2 1,1 2,-1 1,-1 2,0 2,1 1,-79 4,45-2,49-2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19.9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52,'24'-1,"0"-1,-1-2,29-7,24-4,-15 6,0 3,1 3,74 5,-133-2,0 0,0 1,1-1,-1 1,0 0,0 0,0 0,0 1,0-1,0 1,0 0,-1-1,1 1,0 0,-1 1,0-1,1 0,-1 1,0-1,0 1,-1 0,1-1,0 1,-1 0,0 0,1 0,-1 0,0 1,0 3,1 10,0 0,-1 1,-1-1,-3 29,0 0,2 10,-3 145,32 296,-24-468,0 0,2 0,2 0,0-1,23 49,-27-68,1-1,0 0,1 0,-1 0,1 0,1-1,0 0,0-1,0 1,1-1,0-1,0 1,0-2,1 1,-1-1,1 0,0-1,1 0,-1 0,0-1,12 2,5-2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20.3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20.66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23.84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1179 0,'0'2,"-1"0,1 0,-1 0,1 0,-1 0,0 0,0 0,0 0,0 0,0 0,-1-1,1 1,0 0,-1-1,1 1,-1-1,0 0,-2 2,-39 23,30-19,-105 57,-3-6,-3-5,-2-5,-220 52,215-83,21-4,109-13,-1 1,1-1,0 1,-1 0,1-1,0 1,0 0,0 0,-1 0,1 0,0 0,0 0,0 0,1 1,-1-1,0 0,0 0,1 1,-1-1,0 0,1 1,0-1,-1 1,1-1,0 1,-1-1,1 0,0 1,0-1,0 1,1-1,-1 1,0-1,0 1,1-1,0 3,21 65,-17-55,205 691,-57 17,13 697,-161-1356,25 259,-24-296,-5-25,-1-1,0 1,0 0,1-1,-1 1,0-1,1 1,-1 0,1-1,-1 1,1-1,-1 1,1-1,-1 0,1 1,-1-1,1 1,0-1,-1 0,1 0,0 1,-1-1,1 0,0 0,-1 0,1 0,0 1,-1-1,1 0,0 0,-1-1,2 1,8-4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25.7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933 1272,'-21'-1,"0"2,0 0,1 1,-1 1,-26 7,41-8,-1 1,1 0,0 0,0 0,0 1,0 0,0 0,1 0,0 1,0 0,0 0,1 0,-1 0,1 1,0 0,1 0,-1 0,1 0,-3 12,0 0,1 1,0 1,2-1,0 0,1 1,1 0,1-1,5 38,-1-32,0-1,2-1,0 1,2-1,1 0,19 36,-25-52,1 0,0-1,1 0,0 0,-1 0,2 0,-1-1,11 8,-13-11,0 0,1 0,-1-1,0 1,1-1,-1 0,1 0,0 0,-1-1,1 1,0-1,-1 0,1 0,0 0,-1 0,1-1,0 0,-1 1,7-4,22-8,-1-2,0-2,33-21,-2 0,96-49,5-2,221-157,-375 238,-3 3,0 0,0 0,0-1,0 1,-1-1,0-1,0 1,0-1,-1 0,0 0,0 0,5-11,-9 16,0 0,0 0,0 0,0 0,0 0,0 0,0 1,-1-1,1 0,0 0,0 0,-1 0,1 1,-1-1,1 0,0 0,-1 1,0-1,1 0,-1 0,1 1,-1-1,0 1,1-1,-1 1,0-1,0 1,0-1,1 1,-1 0,0-1,-1 1,-15-4,1 0,-1 1,0 1,0 1,0 0,0 1,1 1,-21 3,17-2,-130 14,1 7,-160 47,-283 115,223-48,360-133,-1-1,0-1,0 0,-12 1,21-3,0 0,0 1,0-1,0 0,0-1,0 1,1 0,-1 0,0 0,0 0,0-1,0 1,0 0,0-1,0 1,1-1,-1 1,0-1,0 0,1 1,-2-2,2 1,-1 0,1-1,0 1,0 0,0-1,0 1,0 0,0 0,0-1,0 1,1 0,-1-1,0 1,1 0,-1 0,1 0,-1-1,1 1,0 0,-1 0,2-1,18-25,0 1,2 0,0 2,2 1,1 1,37-27,-39 31,1086-863,-890 712,52-44,-264 207,-1 0,1 0,-2 0,1 0,0-1,-1 0,7-13,-11 18,0 0,-1 1,1-1,-1 0,1 1,-1-1,0 0,0 1,0-1,0 0,0 0,0 1,0-1,0 0,-1 1,1-1,-1 0,1 1,-1-1,0 1,1-1,-1 1,0-1,0 1,0-1,0 1,-1 0,1 0,0-1,0 1,-1 0,1 0,-1 0,1 0,-1 1,1-1,-1 0,1 1,-1-1,0 1,-3-1,-12-4,0 1,0 1,-1 0,0 2,1 0,-27 2,-1-1,-667-16,709 16,0 0,-1 0,1 0,0 0,-1 1,1-1,0 1,0 0,-5 2,8-3,0 0,0 0,-1 1,1-1,0 0,0 0,-1 1,1-1,0 0,0 1,0-1,0 0,-1 1,1-1,0 0,0 1,0-1,0 0,0 1,0-1,0 1,0-1,0 0,0 1,0-1,0 0,0 1,0-1,1 0,-1 1,0-1,0 0,0 1,0-1,1 0,-1 1,0-1,0 0,0 0,1 1,-1-1,0 0,1 1,8 6,-1 0,1-1,20 11,-23-14,113 66,400 246,-214-95,-10 12,-10 13,500 560,-719-729,-3 2,-4 3,72 128,-124-193,1-1,-2 1,0 0,-1 0,6 33,-10-45,-1 1,1-1,-1 1,0 0,-1-1,1 1,-1 0,0-1,0 1,0-1,0 1,-1-1,0 0,0 0,0 0,0 0,-1 0,0 0,0 0,0-1,0 1,0-1,-1 0,1 0,-1 0,-6 3,-47 21,-1-2,-2-2,-98 23,132-39,-144 37,-2-7,-2-7,0-8,-339-2,477-21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24.3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0 396,'13'-10,"-1"1,1 1,1-1,0 2,15-6,26-16,20-18,21-13,187-88,-173 99,-93 42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24.84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0,'4'4,"1"6,1 5,2 8,5 5,-1 1,3 1,-2-2,2 0,-3-2,-2-1,-4-4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25.2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26.03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99,'9'1,"1"0,-1 0,0 1,0 0,0 1,-1 0,1 0,0 1,-1 0,0 0,0 1,0 0,10 9,9 10,-1 1,25 32,-19-21,65 83,-68-82,-29-36,0 0,1 0,-1-1,1 1,-1 0,1 0,-1-1,1 1,0-1,-1 1,1 0,0-1,-1 1,1-1,0 0,0 1,0-1,-1 1,1-1,0 0,0 0,0 0,0 1,1-1,-1-1,0 1,-1-1,1 0,0 0,-1 1,1-1,-1 0,1 0,-1 1,1-1,-1 0,0 0,1 0,-1 0,0 0,0 1,0-1,0 0,1-1,-1-60,-1 53,-3-285,4 290,0 0,0 1,1-1,-1 1,1-1,-1 1,1-1,0 1,0 0,1-1,-1 1,1 0,0 0,-1 0,1 0,1 0,-1 0,0 1,5-5,-5 6,1-1,0 1,0 0,0 0,-1 0,1 0,0 0,0 1,0-1,0 1,1 0,-1 0,0 0,0 0,0 0,0 1,0-1,0 1,0 0,0 0,-1 0,1 0,3 3,19 9,-2 0,0 2,-1 1,-1 1,35 34,-11-2,48 64,-42-43,-6-8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26.8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488 874,'-9'1,"0"0,0 0,0 1,0 0,0 1,1 0,-1 0,1 1,0 0,0 1,0-1,1 2,-11 8,-8 9,1 1,-24 30,45-49,-28 34,2 1,-32 54,47-69,2 0,1 1,1 0,2 1,-11 42,20-67,-1 1,1-1,-1 0,1 0,0 0,0 1,0-1,0 0,1 0,-1 1,1-1,-1 0,1 0,0 0,-1 0,1 0,0 0,1 0,-1 0,0 0,0 0,1-1,-1 1,1 0,0-1,-1 1,1-1,0 0,0 0,0 1,0-1,0 0,0-1,0 1,0 0,0-1,0 1,1-1,-1 1,0-1,3 0,13 1,1 0,-1-2,1 0,20-4,-12 2,-15 2,1-1,-1 0,0-1,0 0,0-1,-1 0,1-1,-1 0,0-1,0 0,-1-1,0 0,15-14,-13 9,-1-1,0-1,-1 0,0 0,-2-1,1 0,-2 0,0-1,7-23,-3 1,-1 0,-2 0,-1-1,-2 0,-2 0,-2 0,-1 0,-2 0,-2 0,-1 0,-2 0,-2 1,-1 0,-2 1,-2 0,-1 1,-32-54,15 40,-1 2,-3 1,-44-46,-140-110,187 169,32 31,3 6,16 20,257 383,38 47,-221-337,-84-103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27.8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1 438,'7'0,"46"-2,-1 3,1 2,0 3,87 20,-29 13,-1 4,-3 6,169 103,-241-131,0 1,-2 1,-1 2,-2 2,46 48,-67-64,0 1,0 0,-1 1,-1-1,0 1,-1 1,0-1,-1 1,-1 0,0 0,-1 1,0-1,-1 1,-1 0,0-1,-1 1,-1 0,-4 25,1-21,-1 0,0 0,-2-1,0 1,-1-2,-1 1,-1-1,0-1,-15 19,25-35,0 0,0 1,0-1,0 0,0 0,0 1,0-1,0 0,0 0,0 0,-1 1,1-1,0 0,0 0,0 0,0 1,0-1,0 0,-1 0,1 0,0 0,0 0,0 1,0-1,-1 0,1 0,0 0,0 0,0 0,-1 0,1 0,0 0,0 0,0 0,-1 0,1 1,0-1,0 0,0-1,-1 1,1 0,0 0,0 0,-1 0,1 0,0 0,0 0,0 0,-1 0,1 0,0 0,0 0,0-1,0 1,-1 0,1 0,0-1,2-17,11-26,246-838,-249 842,5-15,14-52,21-147,-52 226,2 27,-1 1,1 0,0-1,0 1,-1 0,1 0,0-1,0 1,-1 0,1 0,0-1,-1 1,1 0,0 0,-1 0,1 0,0 0,-1-1,1 1,-1 0,1 0,0 0,-1 0,1 0,0 0,-1 0,1 0,-1 0,1 1,0-1,-1 0,1 0,0 0,-1 0,1 0,-1 1,-2 1,0 0,0 1,1-1,-1 1,0-1,1 1,0 0,0 0,0 0,0 1,-2 3,-6 18,0 1,2 0,1 0,1 1,1 0,-1 52,4-18,4 0,9 61,-7-94,1 0,1-1,2 0,1 0,1-1,1 0,1-1,27 43,-27-51,1 0,0-2,1 1,1-2,0 1,1-2,0 0,1-2,1 1,0-2,0 0,34 12,-37-18,0 0,0-1,1-1,-1 0,24 0,-16-2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28.3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0,'-1'26,"-1"-1,-1 0,-8 27,-1 10,-60 490,59-392,13 238,1-371,2 1,0 0,2-1,1 0,13 35,-15-53,0 0,1 0,-1 0,2 0,-1-1,1 0,1 0,-1 0,1-1,1 0,-1 0,1-1,0 0,1 0,-1-1,1 0,16 6,24 7,22 7,-1 4,100 56,-145-69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29.5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0 174,'15'-8,"-1"-2,0 0,-1-1,22-22,21-15,-47 41,0 1,1 0,-1 0,1 2,1-1,-1 1,1 0,-1 1,1 1,0-1,0 2,0-1,1 2,18 0,-14 2,-1 1,0 0,-1 1,1 1,0 0,-1 1,0 1,-1 0,1 1,13 11,-9-7,-2 2,0 0,0 1,-1 1,-1 0,-1 1,0 0,-1 1,-1 0,-1 1,-1 0,0 1,-1 0,-1 1,-2-1,5 24,-6-14,-1 0,-1 0,-2 1,0-1,-3 1,0-1,-2 0,-1 0,-2 0,-19 50,15-50,-2 0,0 0,-2-2,-1 0,-2-1,0 0,-2-2,0 0,-38 31,39-34,20-21,0-1,0 0,0 1,1-1,-1 0,0 0,0 1,0-1,1 0,-1 0,0 1,0-1,1 0,-1 0,0 0,0 1,1-1,-1 0,0 0,1 0,-1 0,0 0,0 0,1 0,-1 1,0-1,1 0,-1 0,0 0,1 0,-1 0,0-1,1 1,-1 0,0 0,1 0,-1 0,0 0,1 0,-1 0,0-1,63-17,-44 12,50-13,2 3,-1 3,1 3,102-1,-135 11,0 2,1 1,-1 2,-1 1,1 2,-1 2,0 1,-1 2,64 33,-88-39,1 1,-1 1,0 0,-1 1,0 0,-1 1,0 0,0 0,-1 1,13 23,-20-30,1 0,-1-1,-1 1,1 0,0 0,-1 0,0 0,0 0,-1 1,0-1,0 0,0 0,0 0,-1 1,1-1,-1 0,-1 0,1 0,-1 0,0 0,0-1,0 1,-1-1,0 1,1-1,-2 0,1 0,0 0,-1 0,0 0,0-1,0 0,-7 5,-197 135,-31 20,-16 11,223-151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30.30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1,'4'67,"4"0,2-1,4 0,26 79,-19-69,259 818,-276-882,1-1,0 1,0-1,1 0,9 12,-12-19,1 0,0 0,0-1,0 1,0-1,1 0,-1 0,1 0,0 0,0-1,0 0,0 0,10 2,17 4,49 14,1-3,1-4,105 6,-165-21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30.9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0 295,'4'-5,"10"0,15-5,19-8,9-5,13-8,6-2,2 5,1 2,-8-2,-14 3,-11 7,-13 1,-9 4,-4 4,-6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08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0 193,'22'1,"1"1,-1 1,0 1,0 1,-1 0,25 11,121 60,-92-39,458 231,-493-248,-18-9,-12-7,1 1,-1 0,-1 1,1 0,-1 0,0 1,0 1,12 13,-20-21,-1 1,1-1,-1 1,0-1,1 1,-1-1,0 1,1-1,-1 1,0 0,0-1,1 1,-1-1,0 1,0 0,0-1,0 1,0-1,0 1,0 0,0-1,0 1,0-1,0 1,0 0,-1-1,1 1,0-1,0 1,-1-1,1 1,0-1,-1 1,1-1,0 1,-1-1,1 1,-1-1,1 1,-1-1,1 0,-1 1,1-1,-1 0,1 0,-1 1,0-1,1 0,-1 0,1 0,-1 0,0 1,1-1,-2 0,-37 3,36-3,-24 0,0-1,0-1,0-2,0 0,1-2,0-1,0-1,0-1,-35-19,46 19,-1 0,1-1,1-1,-1 0,2-1,0 0,0-1,1-1,1 0,0-1,1 0,1 0,0-1,1 0,-6-18,8 19,1-1,1 0,0 1,1-1,1-1,1 1,0 0,1 0,0-1,5-24,-3 32,1-1,0 1,0 0,1 0,0 0,1 1,-1 0,2-1,-1 2,1-1,1 1,-1 0,1 0,0 0,1 1,0 0,0 1,0 0,9-5,15-4,0 0,0 3,1 0,1 2,47-6,-30 8,0 3,103 4,-131 2,-1 1,0 0,1 2,-1 1,-1 0,1 2,-1 0,-1 2,1 0,-2 1,0 1,20 16,-19-10,0 0,-1 2,-1 0,-1 1,-1 0,-1 1,-1 1,-1 1,19 47,-29-64,13 32,0-1,26 42,-33-65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26.2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0 900,'3'-4,"-1"1,1 0,-1 0,1-1,0 2,0-1,0 0,1 0,-1 1,1 0,-1 0,8-3,-3 0,75-41,111-44,-72 36,583-292,-202 97,-484 239,21-9,51-18,-67 33,-24 4,1 0,-1 0,0 0,0 0,0 0,0 0,1 0,-1 0,0 0,0 1,0-1,0 0,0 0,1 0,-1 0,0 0,0 0,0 1,0-1,0 0,0 0,0 0,0 1,0-1,0 0,0 0,0 0,1 0,-1 1,0-1,0 0,0 0,-1 0,1 1,0-1,0 0,0 0,0 0,0 0,0 1,0-1,0 0,0 0,0 0,0 0,0 1,-1-1,1 0,0 0,0 0,-3 4,0-1,0 0,0 0,-1 0,1 0,-1-1,-4 3,-68 33,39-20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31.56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0,'175'107,"-57"-21,210 197,-283-237,-2 2,-2 2,-2 2,-3 1,-1 2,-4 1,26 62,-12 12,-6 2,26 163,2 8,-55-257,10 79,-20-101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38.5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473 752,'-6'2,"0"0,0 0,0 0,0 1,0-1,1 2,-1-1,1 0,0 1,-7 6,3-2,-22 16,2 2,1 2,1 0,2 2,-37 53,32-34,1 1,2 1,-23 64,39-86,1-1,1 2,1-1,2 1,1 0,1 0,1 32,3-58,0 0,1 0,-1 0,1 0,0-1,0 1,0 0,0-1,1 1,0 0,0-1,-1 0,2 1,-1-1,0 0,1 0,-1-1,1 1,3 2,-1-1,1-2,-1 1,0-1,0 1,1-1,0-1,-1 1,1-1,0 0,-1 0,10-1,7-1,-1 0,1-2,-1 0,1-2,33-11,-42 12,45-18,-55 21,1-1,-1 1,0-1,0 0,0 0,0 0,0-1,0 1,0-1,-1 1,1-1,3-5,-6 6,0 1,1-1,-1 1,0 0,1-1,-1 1,0-1,0 1,0-1,-1 1,1-1,0 1,0-1,-1 1,1-1,-1 1,1 0,-1-1,0 1,1 0,-1-1,0 1,0 0,0 0,0 0,0 0,0 0,0 0,-1 0,1 0,0 0,0 1,-1-1,1 0,-2 0,-5-3,1 1,-1 0,0 0,-15-3,-8 2,24 4,0-1,-1 0,1 0,0 0,0-1,0 0,-11-5,17 6,0 1,1-1,-1 0,0 1,0-1,1 0,-1 0,0 0,1 1,-1-1,1 0,-1 0,1 0,-1 0,1 0,-1 0,1 0,0 0,0 0,0 0,0 0,-1 0,1-1,1-1,0-1,0 1,0 0,0 0,0 0,0 0,1 0,-1 1,1-1,0 0,2-3,43-52,3 2,56-50,124-92,-186 161,527-411,-47 39,-498 388,-16 14,1-2,-1 1,-1-1,13-16,-22 25,1 0,-1-1,0 1,1 0,-1 0,0-1,0 1,0 0,1-1,-1 1,0 0,0-1,0 1,0 0,0-1,1 1,-1-1,0 1,0 0,0-1,0 1,0-1,0 1,0 0,0-1,-1 1,1 0,0-1,0 1,0 0,0-1,0 1,-1 0,1-1,0 1,0 0,0-1,-1 1,1 0,0-1,-1 1,1 0,0 0,-1-1,-23-3,-28 10,0 3,-3-1,1 2,0 3,-71 26,121-37,0 0,1 1,0-1,-1 0,1 1,0 0,0 0,1 0,-1 0,0 0,1 0,0 1,0-1,0 1,0 0,1-1,-1 1,1 0,0 0,0 0,0 0,0 7,0 7,0 1,2 0,3 28,-4-45,8 47,1-1,3 1,26 70,71 137,-91-216,111 237,84 195,-172-372,-4 2,40 184,-73-266,0 1,-2 0,0 0,-3 36,1-51,-1 0,0 0,0 0,-1-1,0 1,0 0,0-1,0 1,-1-1,0 0,0 0,-1 0,1 0,-1-1,0 1,-1-1,1 0,-1 0,1-1,-1 1,-6 2,-48 24,0-4,-2-2,-1-2,-1-4,-1-2,0-3,-80 6,100-16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39.3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1 439,'34'-2,"0"-3,-1 0,1-2,-1-2,0-1,42-19,-23 9,65-15,-85 25,-1-1,0-2,-1 0,0-3,32-21,21-10,-73 41,72-38,1 4,90-30,-166 68,-1 0,0 0,1 1,-1 0,1 0,12 0,-2 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40.3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816 64,'0'-3,"0"1,0-1,0 1,-1 0,1-1,0 1,-1 0,0-1,1 1,-1 0,0 0,0-1,-1 1,1 0,0 0,-1 0,1 1,-1-1,1 0,-1 0,0 1,0-1,-3-1,1 1,-1 0,1 0,-1 1,0 0,0-1,0 2,0-1,0 1,0-1,-9 2,-6 1,1 1,0 1,0 1,-35 13,2 6,1 4,1 1,1 2,2 3,-43 40,64-52,1 1,2 1,0 2,2 0,1 1,1 1,-29 56,39-63,0 1,1 0,2 0,0 1,1 0,1 0,2 0,0 0,1 1,1-1,2 0,4 29,7 7,3 0,2-1,44 98,103 160,-69-138,-65-118,-3 2,30 94,-48-120,-2 0,-1 0,-2 1,-1 0,-2 0,-4 41,2-63,-1-6,1 0,-1 0,0 0,-5 15,0-9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40.7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1 272,'11'-1,"0"0,0-1,-1 0,1-1,19-8,14-3,42-8,0-3,-2-5,-1-2,125-70,-161 80,-30 17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41.1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1,'1'23,"1"1,1-1,1 0,1 0,13 34,51 108,-51-125,23 52,4-1,98 149,-136-231,0 0,0-1,0 0,1 0,0-1,1 0,0 0,17 9,-22-14,0 0,1 0,-1-1,1 0,0 0,-1 0,1 0,0-1,0 1,-1-1,1-1,0 1,0-1,-1 1,1-1,0-1,-1 1,1-1,-1 1,1-1,-1-1,6-3,8-6,-1-2,0 0,-1 0,-1-2,0 0,15-22,4-11,28-53,-31 46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43.2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540 636,'-24'-1,"1"2,0 1,0 1,1 0,-1 2,1 1,0 1,0 0,0 2,-20 11,3 0,1 2,1 1,1 2,-53 47,86-70,1 1,-1 0,0-1,1 1,-1 0,1 0,0 1,0-1,0 0,1 1,-1-1,1 1,0-1,0 1,0 0,0 0,1-1,-1 1,1 0,0 0,0 0,1 0,0 4,0-5,1 1,0-1,0 0,0 0,1 1,-1-1,1-1,0 1,0 0,0-1,0 1,0-1,0 0,0 0,1 0,-1 0,1-1,0 0,-1 1,1-1,0 0,4 0,12 2,0-1,0-1,1-1,-1 0,0-2,0 0,0-1,22-7,-16 5,-17 4,0 1,0 0,0 0,0 1,0 0,-1 1,1 0,0 0,-1 1,1 0,-1 0,0 1,0 0,0 0,-1 1,0 0,0 1,9 8,10 9,-2 2,0 0,27 40,2 11,-3 3,-3 2,-5 2,-2 1,55 178,-72-176,-3 0,-3 1,-5 1,-4 0,-3 1,-10 126,1-163,-20 87,21-123,-2 0,0 0,-1-1,0 0,-1 0,-1-1,0 0,-1 0,-19 22,24-32,0 0,0 0,-1 0,1-1,-1 1,0-1,0 0,0-1,-1 1,1-1,0 0,-1 0,0-1,1 0,-1 0,0 0,0 0,1-1,-1 0,0 0,0-1,0 0,1 0,-1 0,-8-3,4 0,1 0,0-1,1 1,-1-2,1 1,0-1,0-1,1 0,0 0,0 0,0 0,1-1,0 0,-5-10,-3-10,1-1,2 1,0-2,2 0,-10-59,11 33,3 0,2-81,8 66,2 1,4 1,3 0,2 1,4 0,28-65,3 17,4 3,104-158,-135 230,-19 30,0 1,1 0,1 0,13-16,-19 26,-1-1,1 1,0-1,-1 1,1 0,0-1,-1 1,1 0,0-1,0 1,-1 0,1 0,0 0,0-1,-1 1,1 0,0 0,0 0,0 0,-1 0,1 1,0-1,0 0,-1 0,1 0,0 1,-1-1,1 0,0 1,-1-1,1 1,0-1,0 1,21 21,-20-19,256 279,-217-244,1-2,1-1,2-3,93 51,-135-81,1 0,0-1,-1 1,1-1,0 1,0-1,0 0,0-1,0 1,0-1,0 1,0-1,0-1,0 1,0 0,7-2,-8 0,0 0,0 0,0 0,0 0,0 0,0-1,-1 1,1-1,-1 0,0 0,0 0,0 0,0 0,0 0,-1 0,1 0,-1-1,2-6,4-14,-2 0,0 0,-2 0,1-27,-5-102,0 119,-7-89,-33-164,20 221,84 120,2-2,132 80,160 54,-284-147,22 10,-93-48,-1 0,0-1,1 1,-1-1,1 1,-1-1,1 0,-1 1,1-1,-1 0,1 0,0 0,-1 0,1 0,-1 0,1-1,-1 1,1 0,-1-1,1 1,-1-1,0 0,1 1,-1-1,1 0,-1 0,0 0,0 0,0 0,0 0,0 0,0 0,0-1,0 1,0 0,0-1,0 1,-1 0,1-1,-1 1,1-1,-1 1,0-1,1 1,-1-4,2-10,-1 0,0 1,-1-1,-2-17,1 9,-35-522,20 440,-4 2,-5 0,-43-116,60 196,-2 1,-1 0,-16-26,21 39,0 1,0 0,-1 0,0 1,-1 0,1 0,-1 1,0-1,-1 2,-13-8,21 12,0 1,-1-1,0 0,1 0,-1 1,1-1,-1 0,0 1,1 0,-1-1,0 1,0 0,1 0,-1 0,0 0,0 0,1 1,-1-1,0 0,1 1,-1-1,0 1,1 0,-3 1,2-1,1 1,-1 0,1 0,0 0,0 0,0 0,0 0,0 0,0 0,1 0,-1 0,1 1,-1-1,1 0,0 0,0 3,0 7,0 0,2 0,-1 0,2 0,6 22,3-8,1 1,1-2,1 0,1 0,1-2,2 0,0-1,1-1,1-1,37 27,12 4,2-4,98 49,-94-58,-30-16,70 44,-114-65,-1 0,1 0,0 0,-1 0,1 1,0-1,-1 0,1 1,-1-1,0 1,0 0,1-1,-1 1,0 0,0 0,-1-1,1 1,0 0,-1 0,1 0,-1 0,1 0,-1 0,0 0,0 0,0 0,0 0,0 0,-1 3,-2 1,0 0,0 0,-1 0,1-1,-1 0,0 0,-8 7,-11 15,7-5,1 2,-17 33,26-45,1-1,1 1,0 1,0-1,1 1,1-1,-2 17,4-26,0 0,0-1,1 1,-1 0,0-1,1 1,0 0,0-1,0 1,0-1,0 0,0 1,0-1,1 0,0 0,-1 0,1 0,0 0,0 0,0 0,0 0,0-1,0 1,0-1,1 0,-1 1,1-1,-1 0,1 0,-1-1,1 1,-1 0,6-1,9 3,1-2,-1 0,1-1,20-3,-13 1,23 2,68 10,-86-6,0-1,0-1,1-1,-1-2,0-1,47-9,-55 3,-7-1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44.1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79,'0'0,"1"0,-1 0,1 0,0 0,-1 0,1-1,-1 1,1 0,-1 0,1 0,0-1,-1 1,1 0,-1-1,1 1,-1 0,1-1,-1 1,0-1,1 1,-1 0,1-1,-1 1,0-1,0 1,1-1,-1 0,0 1,0-1,1 1,-1-1,0 1,0-1,0 0,0 1,0-1,0 1,0-1,0 0,0 1,0-1,-1 0,1-1,0 0,-1 0,1 0,-1 0,1 0,-1 0,0 1,0-1,0 0,0 0,0 1,-2-2,-2-2,-1 2,1-1,-1 0,0 1,0 0,0 1,-1-1,1 1,0 0,-1 1,0-1,1 2,-1-1,0 0,0 1,1 1,-1-1,0 1,-9 2,6-1,1 0,0 1,0 0,0 1,0-1,1 2,-1-1,1 1,0 0,1 1,-1 0,1 0,-8 10,6-4,0 1,1-1,0 2,1-1,0 1,1 1,1-1,1 1,0-1,0 1,0 18,2-12,1 0,1 0,1 0,1 0,1 0,1 0,11 34,-8-34,1 1,1-1,1-1,0 0,2 0,0-1,2-1,0 0,0-1,2 0,0-1,1-1,1-1,0 0,39 21,-45-30,-1 0,1-1,0-1,0 0,0-1,0 0,23 0,-27-1,1-2,0 1,0-1,-1-1,1 1,-1-2,1 1,-1-1,0 0,0-1,14-8,-21 11,1 1,-1-1,0-1,1 1,-1 0,0 0,1 0,-1-1,0 1,0-1,0 1,0-1,-1 1,1-1,0 1,0-3,-1-7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44.70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46.2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0,'2'18,"1"-1,0 0,1 1,1-2,1 1,0-1,14 25,5 18,161 431,78 196,193 330,-446-994,24 37,-27-56,-5-14,-3-20,0 29,-5-85,4 0,4 0,4 0,3 1,42-162,-32 184,2 0,4 1,2 1,47-76,-60 114,1 0,1 2,1 0,1 1,1 1,1 0,0 2,1 0,1 2,1 0,0 2,1 1,28-11,-43 20,0 1,1 0,0 0,-1 1,1 1,0 0,0 0,0 1,0 1,0 0,-1 0,18 5,-16-2,0 0,-1 2,1-1,-1 1,0 1,0 0,-1 1,0 0,0 0,13 15,6 11,-2 1,-1 2,-1 0,25 53,64 173,-92-206,-3 1,-2 1,-3 0,-2 1,-3 1,1 70,-11-119,0 1,0-1,-1 0,-1 0,0 0,-1 0,0 0,-1 0,0-1,-1 0,0 0,-1-1,0 1,0-1,-1-1,-1 0,1 0,-1 0,-1-1,0-1,-16 10,-14 7,-1-2,-1-2,-1-2,-62 17,33-15,0-3,-2-3,1-3,-129 1,61-14,-216-31,349 32,-105-19,100 17,0-1,0 0,0-1,0 0,1-1,-12-8,22 13,0 0,0 0,0 0,0-1,0 1,1-1,-1 1,1-1,-1 0,1 0,0 0,0 0,-1 0,1 0,1 0,-1 0,0 0,0 0,1 0,-1 0,1-1,0 1,0 0,0 0,0-1,0-3,6-8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28.1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427 885,'-2'8,"1"0,-2-1,1 1,-1 0,-1-1,1 1,-1-1,0 0,-1 0,0 0,-8 8,-7 12,-51 81,-100 200,150-263,2 1,2 1,2 1,3 0,1 0,2 1,-3 82,12-115,1-1,0 1,1-1,0 0,1 1,1-1,1-1,0 1,8 15,-9-21,1-1,0-1,1 1,0-1,0 0,0 0,1 0,0-1,0 0,1-1,-1 1,1-2,0 1,1-1,-1 0,12 3,4-1,0-1,0-1,0-1,1-1,-1-1,1-2,-1 0,1-1,24-7,35-9,99-36,0-12,-3-9,183-104,-355 174,33-16,-1-2,69-53,-101 69,1 0,-1-1,0 1,-1-2,0 1,0-1,-1 0,0-1,0 1,-1-1,-1 0,1 0,-2-1,1 0,-1 1,-1-1,2-17,-5 20,1 0,-1-1,-1 1,0 0,0 0,0 0,-1 0,0 0,-1 1,0-1,0 1,0 0,-1 0,0 1,0-1,-1 1,-12-11,-9-5,-1 1,-60-34,58 37,-380-196,162 91,235 117,0-2,0 0,1 0,0-1,0-1,1 0,0 0,1-1,-15-20,22 25,-1 0,1 0,0 0,1-1,0 1,0 0,0-1,0 0,1 1,0-1,1 0,0 1,0-1,0 0,0 0,1 1,1-1,-1 0,1 1,0-1,0 1,1 0,5-10,7-10,2 1,0 1,2 1,1 0,0 1,31-24,-6 10,1 1,67-37,-79 53,1 1,1 2,0 2,1 1,1 2,-1 1,52-6,-71 14,0 1,0 0,0 1,0 1,0 0,0 1,0 2,0 0,-1 0,0 2,0 0,0 1,0 1,-1 0,-1 1,1 1,25 22,-19-10,-1 1,-1 1,-2 1,0 0,19 39,62 148,-87-184,146 377,29 66,-174-438,-22-41,-29-55,-231-443,197 348,-69-216,133 350,-34-127,38 131,0 0,2 0,0 0,1 0,2-28,0 43,1-1,-1 1,1 0,0 0,0 0,0 0,1 0,-1 0,1 1,1-1,-1 1,0 0,1 0,0 0,0 1,0-1,1 1,-1 0,1 0,-1 0,1 1,0 0,0 0,8-2,12-4,0 2,0 0,45-2,-69 7,73-7,0 4,0 2,-1 4,110 16,-155-13,0 1,0 1,-1 1,-1 2,1 0,-2 2,1 1,-2 1,0 1,0 1,-2 1,0 1,-1 1,36 42,-28-21,-2 2,-1 0,37 87,40 150,-66-172,15 42,113 295,-160-432,0 1,0-1,1 0,0 0,1 0,1-1,13 16,-8-15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47.8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2326,'114'-222,"78"-170,-164 324,-3 0,-3-2,24-140,-41 183,-3-1,0 1,-1-1,-2 1,-7-45,7 64,-1 0,-1 0,1 0,-1 1,-1-1,1 1,-1 0,0 0,-1 0,-6-7,7 10,0 0,0 0,-1 1,0-1,1 1,-1 0,0 1,-1-1,1 1,0 0,-1 0,1 1,-1-1,0 1,1 0,-7 1,-1 0,0 1,0 0,0 1,0 0,1 1,-1 1,1 0,0 0,0 2,0-1,0 1,1 1,0 0,1 1,0 0,0 0,-14 16,-13 16,2 2,-53 83,85-120,-30 48,2 2,3 1,2 1,3 1,-25 99,31-86,4 1,2 0,4 1,3 109,5-152,1 0,2 1,1-2,1 1,2-1,11 29,-13-42,1-1,1 0,1-1,0 1,0-2,1 1,1-2,1 1,-1-1,2-1,0 0,19 12,-6-8,0-2,1 0,0-2,1-2,0 0,1-2,-1-1,55 5,10-6,132-11,-154 3,224-18,-223 13,-1-4,73-21,-126 28,1-1,-1-1,0 0,-1-1,24-16,-34 19,1-1,-2 0,1 0,-1 0,0-1,0 0,0 0,-1-1,-1 1,1-1,-1 0,0 0,-1-1,3-8,4-25,-2 0,-1 0,2-74,-17-135,-3 136,-6 1,-5 0,-66-199,20 127,-128-244,137 315,-6 3,-4 2,-145-174,163 231,51 53,0 0,0 0,0 0,1 0,-1 0,0 0,0 0,0 0,0 0,0 0,0 0,0 0,0 0,0 0,0 0,0 0,0 0,0 0,0 0,0 0,0 0,0 0,0 0,0 0,0-1,0 1,0 0,0 0,10 8,16 17,50 76,98 169,-151-232,167 300,-15 8,138 395,-263-599,-30-79,3 0,3-2,34 60,-58-118,-1 0,1 0,0 0,0 0,1 0,-1 0,1-1,-1 1,1-1,0 0,0 0,0 0,6 3,-7-4,1 0,0-1,0 0,0 0,0 0,0 0,0 0,0-1,0 1,0-1,0 0,0 0,0 0,-1 0,1 0,4-3,24-16,-1-2,-1 0,-1-2,-1-1,33-39,-60 63,53-58,-3-3,-3-2,-2-2,-4-1,-2-3,-4-1,-3-2,-3-1,-3-1,-3-1,-4-1,14-116,-31 173,3-58,-5 74,0 0,0 0,0 1,-1-1,1 0,-1 0,0 1,0-1,-1 1,1-1,-1 1,1-1,-1 1,0 0,-5-6,6 9,0-1,1 0,-1 1,0-1,0 1,0 0,0-1,0 1,1 0,-1 0,0-1,0 1,0 0,0 0,0 0,0 0,0 0,0 0,0 0,0 1,0-1,0 0,0 0,0 1,1-1,-1 1,0-1,0 0,0 1,0 0,1-1,-1 1,0 0,1-1,-1 1,0 0,1-1,-1 1,0 2,-19 36,-10 65,5 1,5 1,-11 172,29-251,2 1,1-1,1 0,6 34,-6-53,0 0,0 0,1 0,0 0,1 0,-1-1,1 0,1 1,-1-1,1-1,1 1,-1-1,1 0,0 0,0-1,1 1,14 7,-3-4,0-2,0 0,1-1,0-1,0 0,0-2,34 2,143-6,-159-1,-10 2,-14 0,0 0,-1-1,1 0,14-4,-24 4,0 0,0 0,0 0,0 0,-1-1,1 1,0-1,-1 0,1 1,-1-1,0 0,0-1,1 1,-1 0,-1 0,1-1,0 0,0 1,-1-1,0 0,1 1,0-5,2-12,0 0,-1 0,0 0,-2-1,-1 1,0-1,-5-29,-1 10,-1 0,-23-64,18 70,-2 0,-1 1,-1 1,-2 0,-1 2,-2 0,0 1,-2 1,-1 1,-1 1,-1 1,-2 1,-30-20,51 39,1 0,-1 1,1 0,-1 0,0 0,0 1,0 0,0 0,-1 1,1 0,0 0,-1 1,1 0,0 0,-1 0,-10 3,9 0,0 0,1 0,-1 1,1 0,0 1,0 0,0 0,1 0,0 1,0 0,0 1,-10 12,-41 56,44-55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48.7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1 323,'0'8,"1"0,1 0,0 1,0-1,0 0,1-1,0 1,1 0,0-1,0 0,6 9,10 11,31 33,-49-58,63 66,2-3,3-3,3-3,141 87,-141-104,2-4,1-2,2-4,1-3,127 28,-192-54,-2 0,0 0,1-1,-1-1,1 0,0 0,23-3,-34 2,-1 0,0 0,1-1,-1 1,0-1,0 1,1-1,-1 0,0 1,0-1,0 0,0 0,0 1,0-1,0 0,0 0,0 0,0-1,-1 1,1 0,0 0,-1 0,1 0,0-1,-1 1,0 0,1-1,-1 1,0 0,0-1,0-1,-6-46,5 46,-29-95,-4 0,-4 3,-51-92,70 147,-1 0,-3 2,-1 0,-49-59,60 85,14 15,23 20,16 7,1-2,2-2,47 21,144 53,-128-59,2-6,1-4,1-6,156 18,-256-42,0 0,1 0,-1-1,1 0,12-1,-22 1,0-1,0 1,0 0,0 0,0 0,0 0,0-1,0 1,0 0,0-1,0 1,-1-1,1 1,0-1,0 0,0 1,0-1,-1 0,1 1,0-1,-1 0,1 0,-1 0,1 0,-1 0,1 0,-1 1,1-1,-1 0,0 0,0 0,0 0,1 0,-1 0,0 0,0 0,0 0,0-1,-1 1,1 0,0 0,0 0,-1 0,1 1,0-1,-1 0,1 0,-1 0,1 0,-1 0,1 0,-2 0,-21-36,-1 2,-45-51,30 39,-9-10,-1 3,-4 1,-1 3,-3 2,-1 2,-3 4,-1 2,-107-51,119 63,34 14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8:59.6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1542 146,'-1'2,"1"0,-1-1,0 1,1-1,-1 1,0-1,0 0,0 1,0-1,0 0,-1 1,1-1,0 0,-1 0,1 0,-3 1,-6 6,-613 593,26 25,552-576,-176 219,199-234,19-24,17-21,102-110,-38 38,383-425,-334 363,122-161,-220 263,-1-2,-3-1,-1-1,-2-1,23-78,9-82,-54 204,0 1,1 0,0 0,-1 0,1 0,0 0,0-1,0 1,0 1,0-1,1 0,-1 0,0 0,1 1,0-1,-1 1,1-1,0 1,0 0,-1-1,4 0,-1 1,-1 0,1 0,-1 1,1-1,-1 1,1 0,0 0,-1 0,1 0,-1 1,1-1,4 2,10 5,1 0,-1 1,34 20,-39-21,690 317,-572-269,161 60,571 143,-858-257,6 1,1 1,-1 1,0 0,12 5,-22-8,0-1,0 0,0 1,0-1,0 1,0 0,0-1,-1 1,1 0,0-1,0 1,0 0,-1 0,1 0,0 0,-1 0,1-1,-1 1,1 0,-1 0,1 1,-1-1,0 0,1 0,-1 0,0 0,0 0,0 0,0 0,0 0,0 0,0 1,0-1,-1 0,1 0,0 0,-1 0,1 0,-1 0,1 0,-1 0,1 0,-1 0,0 0,1-1,-1 1,0 0,0 0,1 0,-1-1,0 1,0-1,0 1,0 0,0-1,-1 1,-7 5,-1 0,0 0,0-1,0 0,-1-1,-16 5,-73 14,66-17,-307 57,-129 29,464-90,-1233 278,1054-244,33-4,-283 22,356-52,-155 26,189-11,39-14,1 0,-1-1,0 1,0-1,0 0,0-1,0 0,0 0,0 0,0 0,-8-1,13-1,1 1,-1 0,1 0,0 0,-1-1,1 1,-1 0,1-1,-1 1,1 0,0-1,-1 1,1-1,0 1,-1-1,1 1,0-1,0 1,-1-1,1 1,0-1,0 1,0-1,0 1,-1-1,1 1,0-1,0 1,0-1,0 1,1-1,-1 1,0-1,0 0,0 1,0-1,0 1,1-1,-1 1,0-1,0 1,1 0,-1-1,0 1,1-1,-1 1,1 0,-1-1,0 1,1-1,-1 1,2-1,24-25,-24 25,31-26,66-41,-41 33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9:02.0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47,'0'-3,"0"0,0-1,0 1,1 0,-1 0,1 0,0 0,0-1,0 1,0 0,2-3,-3 6,1-1,-1 1,0-1,1 1,-1 0,1-1,-1 1,1 0,-1-1,1 1,-1 0,1-1,-1 1,1 0,-1 0,1 0,-1 0,1 0,-1 0,1-1,0 1,-1 0,1 0,-1 1,2-1,19 15,-11-1,0 1,-1 0,-1 0,0 1,-1 0,-1 1,0-1,-1 1,3 26,2-3,27 117,19 199,-10 168,-21-199,-11-169,83 767,-59-411,-39 1,-2-255,59 907,-16-650,-35-317,6 117,-5-156,-4-84,2 0,20 104,-3-108,-15-54,0 0,-2 0,0 0,3 30,21 246,-9-120,-18-163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9:05.9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2644,'9'-1,"1"0,-1-1,0-1,0 0,0 0,0 0,11-8,31-10,496-129,630-89,74 121,7 107,-1132 12,867 45,-2 51,1459 97,-966-103,-1013-88,-3-34,-282 17,-85 5,0-6,128-35,188-85,394-176,-165 112,-580 182,-5 0,1012-239,-1045 250,657-112,7 58,318 2,-774 38,-1 10,319 27,138 40,-468-38,98 11,-264-23,-1-2,1-3,0-2,0-3,0-3,-1-2,0-2,106-35,12-18,190-58,-311 111,-39 7,1 1,-1-2,0 0,18-8,48-22,164-44,-219 73,0 1,1 2,-1 1,37 2,53-2,158-29,205-16,-456 44,523-14,-510 21,-32-4,1 1,-1-1,1 0,-1-1,1 1,0-1,-1 0,1 0,-1-1,1 1,0-1,-1 0,6-2,-10 3,1 0,-1 0,0 0,1-1,-1 1,0 0,0-1,1 1,-1 0,0-1,0 1,0 0,1-1,-1 1,0 0,0-1,0 1,0 0,0-1,0 1,0-1,0 1,0 0,0-1,0 1,0-1,0 1,0 0,0-1,0 1,0-1,0 1,0 0,-1-1,1 1,0 0,0-1,0 1,-1 0,1-1,0 1,-1 0,1 0,0-1,-1 1,-16-13,16 12,-29-16,0 1,-1 2,-40-13,-101-26,159 50,-227-60,-201-62,346 95,38 13,0-2,1-2,1-3,-58-35,112 59,-1-1,0 0,1 0,-1-1,1 1,-1 0,1 0,-1-1,1 1,0-1,0 1,-1-1,1 0,1 1,-1-1,0 0,0 0,-1-3,3 3,-1 1,0 0,0-1,1 1,-1 0,0 0,1-1,0 1,-1 0,1 0,-1 0,1 0,0 0,0 0,0 0,0 0,0 0,0 0,0 0,2-1,7-4,0 1,1 0,-1 1,21-6,-30 10,195-57,2 8,2 10,2 8,263-7,-441 38,80 2,-96-2,1 2,-1-1,0 1,0 0,0 0,0 1,-1 1,1-1,12 8,-17-8,0 0,0 0,-1 0,1 1,-1-1,1 1,-1-1,0 1,0 0,-1 0,1 0,-1 0,0 0,0 0,0 0,0 0,-1 0,0 0,0 1,0-1,0 0,-2 7,-2 10,0 1,-2-2,-8 24,11-36,-179 445,51-142,-272 703,394-993,4-9,0-1,0 2,2-1,-1 0,-2 21,7-27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9:08.3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954 0,'-2'1,"0"-1,1 1,-1-1,1 1,-1 0,1-1,-1 1,1 0,-1 0,1 0,0 0,0 1,-1-1,1 0,0 0,0 1,0-1,-1 3,-18 33,14-26,-204 350,75-133,77-126,-3-4,-5-2,-103 114,159-199,-144 139,149-146,0 0,1 1,-1-1,1 1,-7 10,11-15,-1 1,1 0,0 0,-1-1,1 1,0 0,-1 0,1 0,0-1,0 1,0 0,0 0,0 0,0 0,0 0,0 0,0-1,0 1,0 0,1 1,0-1,0 0,0 0,0 0,0 0,0 0,0 0,0-1,0 1,0 0,0-1,0 1,0-1,1 1,-1-1,0 0,0 1,1-1,1 0,43 5,64-1,15 0,-19 12,-1 4,0 5,102 39,94 48,-276-99,1 0,-2 2,41 31,4 3,-18-20,15 10,-50-26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9:11.9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0 538,'0'-7,"1"0,-1 0,1 0,0 0,1 0,0 1,0-1,0 1,1-1,0 1,0 0,0 0,1 0,6-7,-3 5,0 1,1 0,0 0,0 1,1 0,0 0,0 1,16-7,6 1,-1 2,2 1,-1 1,1 1,39-1,-45 5,-1 1,1 2,-1 0,1 2,-1 0,0 2,0 1,0 1,-1 1,30 14,-36-12,0 0,-1 1,0 0,-1 2,0 0,-1 1,0 0,-1 1,-1 1,0 0,-1 1,-1 0,12 26,-10-15,-1 0,-2 1,0 0,-2 1,-1 0,-2 0,-1 1,-1 0,-2-1,-1 1,-1 0,-7 41,3-39,4-21,0-1,-1 1,-7 21,1-24,4-16,2-20,42-181,-22 124,41-173,34-193,-85 349,-8 144,-1 3,2-1,13 85,-3-85,2 0,1-1,3 0,1-1,36 60,-37-75,2-1,1 0,1-2,1 0,2-2,0 0,1-1,43 27,-10-9,-32-21,0-1,32 15,-43-27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9:12.5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0,'1'18,"1"-1,1 1,1-1,7 21,5 27,149 627,-158-666,62 189,-60-192,1-1,1 1,1-1,1-1,1-1,32 37,-35-47,0-1,0 0,2 0,-1-1,1-1,0 0,0-1,1 0,0-1,0 0,0-2,25 5,12-3,0-1,66-5,-62 0,-38 0,-1-1,1 0,-1-1,0-1,24-9,-12 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9:13.2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0,'2'11,"0"-1,0 0,1 0,0 0,1-1,0 1,1-1,11 17,-4-5,52 90,5-4,5-3,129 139,-197-236,1 0,0-1,1 0,-1 0,1-1,0 0,1-1,-1 0,1 0,0 0,0-1,0-1,12 3,-5-3,0-1,1 0,-1-1,0 0,0-2,31-5,-25 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9:14.2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1 332,'0'-5,"1"0,0 0,0 0,0 0,1 0,-1 0,1 1,0-1,1 0,-1 1,1-1,0 1,0 0,0 0,1 0,-1 1,1-1,7-4,10-7,0 1,39-19,-5 2,-30 17,0 1,1 1,52-16,-49 19,-1-1,0-2,35-19,-44 20,-4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28.9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149 856,'12'-1,"0"-1,0 0,0 0,-1-1,1 0,19-9,9-3,57-17,-1-4,-2-5,-2-3,-2-4,-2-5,87-68,-153 105,-2-2,0 0,-1-1,30-39,-45 52,0 0,-1-1,0 1,0 0,0-1,-1 0,0 0,0 0,-1 0,2-8,-3 10,-1 0,1 0,0 0,-1 0,0 1,0-1,-1 0,0 0,1 1,-1-1,-1 1,1-1,-1 1,1 0,-1 0,-4-4,-6-4,1 0,-2 1,1 1,-2 0,1 1,-1 1,0 0,-1 1,0 1,-33-9,1 3,-2 2,-74-5,91 12,0 2,-1 1,1 2,0 1,0 2,0 1,1 1,-47 18,58-16,1 0,0 2,0 0,1 1,1 1,0 1,1 1,0 0,1 1,1 1,0 0,2 1,-18 29,9-5,2 2,2 0,1 1,3 0,2 1,1 1,3 0,-3 76,10-108,1 0,0 0,2 0,0 0,0 0,1-1,11 29,-12-37,1 1,0-1,1 0,-1-1,1 1,1-1,-1 1,1-1,-1-1,2 1,-1-1,0 1,1-2,0 1,0-1,0 1,0-2,0 1,13 3,22 2,1-2,-1-2,1-2,66-4,-56 1,699-46,-423 21,-182 16,-1-6,149-38,-272 49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9:14.93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1,'17'2,"0"2,0 0,0 1,-1 1,0 0,0 1,0 1,18 12,-19-12,30 17,-2 2,-1 2,-1 2,-2 2,44 46,-44-38,-1 2,-2 2,57 94,-86-127,101 193,-96-177,0 1,-2 0,-2 1,0 0,4 43,-10-47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9:20.64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59 55,'4'-4,"-2"-2,-3-3,0-5,4 0,2 7,-5 8,-10 9,-4 6,-3 1,1 1,3-2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9:21.6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57,'5'-1,"0"0,1-1,-1 0,0 0,0 0,0 0,5-5,17-6,4 6,0 0,1 3,0 0,-1 2,1 2,47 4,7-1,-71-3,10-1,0 2,0 1,0 0,31 9,-40-7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9:22.3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0,'0'72,"3"0,19 106,-8-102,-2-7,3 1,41 118,-47-168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9:23.8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285 13,'-39'-7,"34"6,1 0,-1-1,1 2,-1-1,0 0,1 1,-1 0,0 0,-8 2,7 0,0 0,0 0,1 1,-1 0,1 0,0 1,0 0,0-1,0 2,0-1,1 0,0 1,0 0,-4 7,-8 12,-22 46,30-54,-1 1,2-4,0 1,1 0,0 0,-6 25,11-35,0-1,1 1,0 0,0-1,0 1,0 0,0 0,1-1,-1 1,1 0,0-1,0 1,1 0,-1-1,1 0,-1 1,1-1,0 0,1 0,-1 0,0 0,1 0,5 4,11 7,1-1,0-1,1-1,1-1,-1-1,1 0,1-2,0-1,43 7,-63-12,0-1,0 1,1-1,-1 0,0 1,0-1,1-1,-1 1,0 0,0-1,0 0,0 0,1 0,-1 0,-1 0,1 0,0-1,0 0,0 1,-1-1,1 0,-1 0,1-1,-1 1,0 0,0-1,0 1,0-1,0 0,-1 0,1 0,-1 0,0 0,0 0,0 0,1-6,1-8,-2 0,1 1,-2-1,-1 0,-4-31,5 45,0-1,-1 0,1 1,-1-1,0 1,0-1,0 0,-1 1,1 0,-1-1,0 1,0 0,0 0,0 0,-1 0,1 0,-1 1,-5-5,-6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9:25.7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91,'0'-5,"0"-4,0-6,5 0,4-2,6 2,4 4,-1 8,-7 4,-11 2,-4 5,-7 5,-5 0,1-6,2-8,3-4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9:27.0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0 122,'1'-4,"0"1,-1 0,2-1,-1 1,0 0,0 0,1 0,0 0,0 0,0 1,0-1,0 0,0 1,1-1,-1 1,1 0,-1 0,1 0,4-2,63-34,-60 34,-1-1,1 2,-1-1,1 2,0-1,0 1,0 1,0-1,0 2,0-1,0 2,13 1,-7 0,-1 2,1 0,-1 0,0 2,-1 0,25 13,-17-5,0 0,-2 1,1 1,-2 1,0 1,-2 1,0 0,24 36,-31-39,-2 0,0 0,0 0,-2 1,0 0,-1 1,-1-1,0 1,-2 0,0 0,-1 0,0 0,-2 0,-2 23,2-35,-1 0,1 0,-1-1,0 1,-1 0,1-1,-1 1,0-1,0 0,-1 0,0 0,0 0,0-1,-6 6,-6 3,-1-1,0-1,-18 9,20-12,0 1,0 0,1 1,-14 14,27-24,1 0,-1 1,0-1,1 1,-1-1,1 1,-1-1,0 1,1-1,0 1,-1-1,1 1,-1 0,1-1,0 1,-1 0,1-1,0 1,0 0,-1-1,1 1,0 0,0 0,0-1,0 1,0 0,0 0,0-1,0 1,1 0,-1 0,0-1,0 1,0 0,1-1,-1 1,0 0,1-1,-1 1,1 0,-1-1,1 1,-1-1,1 1,-1-1,1 1,0-1,-1 1,1-1,-1 0,1 1,0-1,0 0,48 13,-36-11,35 11,0 2,-2 1,0 3,-1 2,-1 2,81 56,-118-73,1 0,-1 0,-1 0,1 1,-1 0,-1 1,1-1,-1 1,5 11,-8-17,-1 0,0 1,0-1,-1 1,1-1,0 1,-1-1,0 1,1-1,-1 1,0-1,0 1,0-1,-1 1,1 0,-1-1,1 1,-1-1,0 0,0 1,0-1,0 0,0 1,-1-1,1 0,-1 0,1 0,-1 0,0 0,0-1,0 1,0 0,0-1,0 1,0-1,-1 0,1 0,-3 1,-202 103,154-76,22-10,-1-2,-1-1,0-1,-37 10,47-20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9:34.5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53 3782,'0'-1590,"-16"1543,6 24,2-11,1 0,2 0,1-1,2 1,4-70,-1 34,1 47,1 0,1 1,1-1,10-28,5-25,-19 67,1 0,1 1,-1-1,2 0,-1 1,1 0,7-12,-7 15,-1 1,1 0,0 0,0 0,1 1,-1-1,1 1,-1 0,1 0,0 1,0-1,1 1,4-1,253-103,-64 22,-142 66,86-17,-88 23,98-33,-67 15,0 3,1 4,2 4,0 3,159-6,3-3,-50 2,-165 19,59-16,11-2,132-25,-90 15,904-134,-508 105,65 47,-385 16,-96 6,-86-4,-1-1,49-4,-75 0,99-10,212 9,-255 12,-53-7,1 0,0-1,-1-1,1-1,0 0,-1-2,30-5,170-48,223-49,-330 84,0 5,117-1,-47 19,63-2,-224-3,0-1,-1-1,1-1,-1 0,24-11,91-49,11-3,-50 43,-71 20,0-1,34-13,-41 13,0 0,1 2,34-5,32-7,-11-3,1 4,102-9,1 1,-62 8,127 1,-71 7,-15 2,0 6,291 42,-397-35,-8-1,79 4,-116-11,0 0,0 1,0 0,0 0,0 0,0 0,0 1,-1 0,1 0,0 0,-1 0,0 1,7 4,1 4,-1 0,21 24,14 15,84 64,190 125,-278-207,-2 1,-1 3,59 68,-17-16,-61-65,0 1,-1 0,-2 2,27 49,41 121,-31-69,-38-92,-9-22,0 1,-1 1,0-1,-1 1,-1 0,0 0,-1 0,1 26,-3-3,-2 4,3-1,9 58,-3-44,0 56,1 1,30 273,-33-334,22 80,-27-130,0 1,-1-1,1 1,-1 0,1-1,-1 1,0 0,1 0,-1-1,0 1,0 0,0 0,-1-1,1 1,0 0,-1-1,1 1,-1 0,1-1,-1 1,0 0,1-1,-1 1,0-1,0 1,0-1,-1 0,1 0,0 1,0-1,-1 0,1 0,-1 0,1 0,-2 1,-12 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9:37.1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1 171,'0'-3,"1"0,-1 1,1 0,0-1,0 1,1-1,-1 1,0 0,1 0,-1 0,1 0,0 0,0 0,3-3,34-26,-32 26,10-10,2 2,0 1,0 0,1 1,37-14,-51 23,0 0,0 1,0-1,0 1,0 1,0-1,1 1,-1 0,0 0,0 1,0 0,0 0,0 0,0 1,0 0,0 0,0 1,-1-1,1 1,-1 1,0-1,0 1,0-1,0 1,-1 1,5 4,9 13,-2 0,0 1,-1 1,-2 1,0 0,-2 0,0 2,-2-1,11 53,-11-29,-2 0,-2 1,-2-1,-7 84,4-128,0-1,-1 0,0 1,0-1,-1 0,1 0,-1 0,0 0,0 0,-1 0,1 0,-1-1,0 1,-1-1,1 0,-1 0,-6 5,0-2,-1 0,0-1,0-1,0 1,-1-2,-19 6,-272 88,285-90,34-6,34-7,43-5,185 2,-40 4,-150-11,-46 6,-35 8,-1-2,1 1,-1-1,1 0,-1 0,8-6,30-14,-8 10,-21 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9:41.4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0,'1'7,"1"0,0 0,0-1,1 1,0-1,0 1,5 6,7 17,180 551,-44 13,-98-378,31 131,-82-341,-1 0,1 1,0-1,1 0,0 0,0 0,6 8,-8-13,0 1,0-1,1 0,-1 0,1 0,-1 0,1-1,-1 1,1 0,-1 0,1-1,0 1,-1-1,1 0,0 1,0-1,-1 0,1 0,0 0,0 0,-1 0,1-1,0 1,-1 0,1-1,0 1,-1-1,1 0,0 0,2-1,138-78,-26 14,243-114,-355 175,-17 3,-19 2,32 0,-27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30.0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458 1276,'-16'0,"-1"0,1 1,0 1,-1 0,1 2,0-1,1 2,-1 0,1 1,0 1,0 0,0 1,1 0,1 2,-14 10,7-3,1 2,0 0,2 1,0 1,2 0,0 2,1-1,-20 48,28-56,1 1,0 0,2 0,0 0,0 0,1 0,1 22,1-27,1 0,0 0,1-1,0 1,1 0,0-1,0 1,1-1,0 0,1 0,0 0,7 9,-4-9,0-1,1 0,0 0,0-1,1 0,-1 0,2-1,-1-1,1 1,0-2,0 1,0-2,0 0,15 3,25 3,100 4,-136-13,135 3,0-7,0-6,220-44,-141 3,334-120,-492 147,0-3,-2-4,118-70,-174 92,0 0,-1 0,16-17,-26 24,0 0,0 1,-1-1,1 0,0 0,-1 0,0-1,1 1,-1 0,0 0,0-1,0 1,0-1,-1 1,1-1,-1 1,1-1,-1 1,0-1,0 1,0-1,0 0,-1 1,1-1,-1 1,1-1,-1 1,-2-5,-3 1,0-1,-1 1,1 0,-1 1,-1 0,1 0,-1 0,0 1,0 0,0 1,-10-3,12 3,-83-31,-178-43,-101 7,96 20,244 45,1 0,-1-3,1 0,0-1,1-2,0-1,-34-21,58 32,0-1,-1 1,1-1,0 0,0 0,0 0,0 0,0 0,0 0,1 0,-1-1,1 1,-1-1,1 1,0-1,0 1,0-1,0 0,0-4,1 5,1 0,-1 0,1 0,-1 0,1 0,0-1,0 1,0 0,0 1,0-1,0 0,1 0,-1 0,1 1,-1-1,1 1,0-1,-1 1,3-2,8-4,-1 0,1 1,1 1,-1 0,1 0,25-5,30-2,1 3,85-1,147 16,-76 11,0 11,-3 9,-1 10,336 118,-460-129,182 97,-240-111,-1 2,0 2,-2 2,-2 1,0 1,-2 2,29 38,-48-53,-1 1,-1 1,-1 0,0 0,-1 1,9 34,-15-45,-2-1,1 1,-1 0,0 0,-1 0,0 0,0 0,-3 11,2-15,0 0,-1 0,0 0,0 0,0 0,0 0,-1-1,0 1,0-1,0 0,0 0,-1 0,0 0,1-1,-6 4,3-3,0-1,0 0,0-1,0 1,0-1,-1-1,1 1,-1-1,0 0,1 0,-1-1,0 0,-6-1,-6 0,-1-1,1-2,-24-6,16 1,0-2,1 0,0-2,1-1,0-1,2-2,0 0,0-1,-22-24,-7-12,3-2,-54-80,67 85,3-2,2-2,2-1,3 0,-23-76,34 80,2 0,3 0,2-1,2 0,3 0,5-79,2 67,3 0,3 1,3 0,3 1,2 0,3 2,36-75,-36 99,-4 14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9:42.31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0 368,'17'-2,"1"-1,-1-1,0-1,-1 0,1-1,-1 0,0-2,28-17,7-2,319-165,-351 183,2 1,-1 1,29-6,5-2,-51 15,0-1,0-1,0 1,0 0,0-1,0 0,-1 1,1-1,-1 0,4-4,4-7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9:48.5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925 1,'-3'31,"-1"-1,-1 1,-2-1,-1 1,-1-2,-16 36,9-25,-141 349,-331 585,287-642,201-332,0 0,0 0,0 0,0 0,-1 0,1 0,0 0,0 0,0 0,0 1,0-1,0 0,0 0,0 0,0 0,0 0,0 0,-1 1,1-1,0 0,0 0,0 0,0 0,0 0,0 0,0 1,0-1,0 0,0 0,0 0,0 0,1 0,-1 1,0-1,0 0,0 0,0 0,0 0,0 0,0 0,0 1,0-1,0 0,0 0,1 0,-1 0,0 0,0 0,0 0,0 0,0 0,0 0,1 0,-1 0,0 1,0-1,0 0,0 0,0 0,0 0,1 0,-1 0,0 0,0 0,16-5,19-13,48-28,2 5,177-61,-193 81,0 3,2 4,0 3,110-4,-142 15,-1 1,77 14,-94-10,1 0,-1 2,1 0,-2 1,1 2,30 18,-47-26,-1 1,1 0,0 0,-1 0,1 0,-1 0,0 1,0 0,0-1,-1 1,1 0,-1 0,0 1,0-1,0 0,-1 1,1-1,0 6,0 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9:50.4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3207,'5'-1,"0"-1,0 1,-1-1,1 0,-1-1,0 1,1-1,5-5,5-1,58-31,2 3,1 4,83-24,246-54,-362 100,1317-254,-1145 229,239-31,-39 6,883-140,-747 138,196-31,-480 44,499-88,268-65,-645 110,4 17,437-27,-357 82,-20 1,-314 10,611-24,-708 32,-1-2,70-15,-67 10,91-7,-94 16,48-2,-81 1,0 0,0 0,-1-1,1 0,-1-1,1 1,-1-1,11-7,-17 10,-1-1,1 1,-1-1,1 1,-1-1,1 1,-1-1,1 0,-1 1,0-1,1 1,-1-1,0 0,0 1,0-1,1 0,-1 1,0-1,0 0,0 0,0 1,0-1,0 0,0 1,0-1,0 0,-1 1,1-1,0 0,0 1,-1-1,1 0,-1 0,-16-24,13 20,-70-85,-142-134,-106-58,273 241,-2-2,-561-436,594 466,-38-23,53 34,0 1,-1-1,1 1,0-1,-1 1,1 0,-1 1,1-1,-1 0,1 1,-1 0,1 0,-7 0,9 1,1-1,-1 0,1 0,0 0,0 0,-1 1,1-1,0 0,-1 0,1 1,0-1,0 0,-1 1,1-1,0 0,0 1,0-1,-1 0,1 1,0-1,0 0,0 1,0-1,0 0,0 1,0-1,0 0,0 1,0-1,0 1,0-1,0 0,0 1,0-1,0 0,0 1,1-1,-1 0,0 1,0-1,0 0,0 1,1-1,-1 0,0 1,0-1,1 0,-1 0,0 1,1-1,-1 0,0 0,1 0,-1 0,0 1,1-1,-1 0,0 0,1 0,22 17,34 16,95 39,-58-30,206 93,174 87,-467-218,0 0,0 0,0 1,0 0,-1 0,1 0,-1 1,-1 0,1 0,6 9,-10-10,0 0,1 0,-2 0,1 0,-1 0,1 1,-2-1,1 0,0 1,-1-1,0 0,0 1,-1-1,0 1,0-1,0 0,-2 6,-100 343,-39 156,47-51,37 5,58-426,1-28,-1 0,-1-1,0 1,-2 14,-1-17,-1-7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29:52.1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58,'3'2,"1"0,0 0,0 0,0 1,-1-1,0 1,1 0,-1 0,0 0,0 0,3 5,3 2,39 46,-1 3,63 107,-79-119,10 18,281 452,-294-460,-23-44,0-1,1 0,0 0,1-1,0 0,1 0,0 0,1-1,15 14,-24-24,1 1,0-1,0 1,0-1,-1 1,1-1,0 1,0-1,0 0,0 1,0-1,0 0,0 0,0 0,0 0,0 0,0 0,0 0,0 0,0 0,0 0,0-1,0 1,0 0,-1-1,1 1,0 0,0-1,1 0,0-1,0 0,0 0,-1-1,1 1,-1 0,1-1,-1 1,0-1,0 1,2-5,1-8,-1 0,3-28,-6 43,10-202,-22-290,11 474,-29-322,29 338,1 0,0 1,-1-1,1 0,0 0,0 1,0-1,0 0,1 0,-1 1,0-1,1 0,-1 1,1-1,-1 0,1 1,0-1,0 1,0-1,0 1,0-1,1-1,0 3,-1-1,1 0,-1 1,1 0,-1-1,1 1,0 0,-1-1,1 1,-1 0,1 0,0 0,-1 1,1-1,-1 0,1 1,-1-1,1 1,1 0,7 3,-1 1,0 0,0 0,0 1,0 0,7 7,337 324,262 219,-492-474,4 4,-120-79,10 7,-17-13,0-1,1 0,-1 0,0 0,1 0,-1 0,0 0,0 0,1 0,-1 0,0 0,1 0,-1 0,0 0,0 0,1-1,-1 1,0 0,0 0,1 0,-1 0,0 0,0-1,1 1,-1 0,0 0,0 0,0-1,1 1,-1 0,0 0,0-1,0 1,0 0,1 0,-1-1,0 1,0 0,0 0,0-1,0 1,0 0,0-1,0 1,0 0,0-1,0 1,0 0,0 0,0-1,0 1,0 0,-1 0,1-1,0 1,0 0,0-1,0 1,-1 0,-4-42,-2 0,-2 1,-26-74,3 14,-118-404,143 477,2 5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03.9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2909 883,'-2'-15,"-1"0,0-1,-1 1,0 0,-1 1,-1-1,-15-25,-6-21,4 3,-3 1,-2 2,-46-70,52 94,-2 0,0 2,-2 1,-1 1,-1 1,-53-36,53 42,-1 2,0 2,-2 0,0 2,-1 1,0 2,-1 1,0 2,0 1,-1 1,-64-2,12 7,-1 4,1 3,0 4,-128 33,-250 111,107-33,343-116,0 0,0 2,1 0,-1 0,1 1,1 1,0 0,-16 14,-10 15,-34 44,36-40,17-15,0 0,2 1,1 1,1 1,-14 41,-7 11,-2 7,4 2,4 1,4 1,4 1,4 2,4-1,0 111,13-179,2 1,1 0,1-1,1 0,2 1,0-2,2 1,1-1,13 25,-3-14,1-1,2-2,2 0,1-1,40 40,10-1,3-2,4-4,2-4,3-3,2-5,122 56,-141-80,1-3,1-2,1-4,142 21,-64-26,219-4,-308-12,28 0,91-12,-154 9,-1-2,0 0,0-2,0-1,-1-1,0-1,-1-1,24-15,-28 10,1-1,-2-1,-1 0,0-2,27-38,-14 19,75-95,-5-5,-7-3,83-171,-157 267,-1 0,-3-2,-2 0,-2 0,11-99,-17 68,-4 1,-3-1,-12-81,7 114,-3 0,-2 1,-1 0,-3 1,-1 0,-3 2,-1 0,-28-43,38 68,-17-28,-1 1,-3 1,-42-45,45 68,14 14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06.4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1372 401,'-1'-9,"0"0,-1 0,0 1,0-1,-1 1,-1-1,1 1,-1 0,-9-15,-5-3,-28-34,28 40,0 2,-1 0,-1 1,-1 1,0 1,-1 1,-1 1,0 0,0 2,-1 1,-47-13,40 15,-1 2,0 1,-1 1,1 2,-1 1,1 1,-1 2,1 2,-36 7,44-3,0 0,0 1,1 1,1 1,0 1,0 2,2 0,-1 1,2 0,0 2,1 0,1 2,-26 33,14-12,2 1,1 1,3 1,1 2,2 0,-14 50,4 13,4 0,6 2,-12 188,27-151,8 1,27 194,-23-289,119 678,-89-588,6-1,103 230,-114-307,2-2,3-2,2-2,3-1,3-2,2-2,90 80,-77-86,1-3,3-3,1-2,2-3,80 31,-105-53,0-2,2-1,-1-2,1-3,1-1,-1-2,78-3,-51-6,1-4,-1-2,138-41,-139 31,-36 13,0-2,-1-2,0-1,36-20,-60 28,0-1,-1 0,1-1,-1 0,-1 0,1-1,-1 1,0-2,-1 1,0-1,-1 0,1 0,-2-1,1 0,-1 1,-1-1,0-1,3-13,-1-15,-2 0,-1-1,-2 1,-1-1,-12-66,-55-195,64 288,-215-715,-15-54,192 627,-7 2,-7 3,-6 2,-129-223,155 309,-20-30,-57-132,105 209,0 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37.8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2 297,'1'16,"1"0,0-1,10 31,0 4,58 589,-59-486,-7-99,20 106,-24-158,1 0,-1-1,1 1,0 0,-1 0,1 0,0-1,0 1,0-1,0 1,0-1,3 4,-4-5,1 0,-1 0,1 1,-1-1,1 0,-1 0,1 1,-1-1,1 0,-1 0,1 0,0 0,-1 0,1 0,-1 0,1 0,-1 0,1 0,-1 0,1-1,-1 1,1 0,-1 0,1 0,-1-1,1 1,-1 0,1-1,2-1,-1 0,0 0,0-1,0 1,-1-1,1 1,-1-1,1 0,-1 0,0 1,0-1,0 0,0 0,0-5,3-20,-2 0,-1 0,-1-1,-4-33,-24-115,18 127,-43-223,-48-340,100 606,1 0,-1 1,1-1,0 0,1 1,0-1,0 0,0 1,1-1,0 1,0 0,4-8,-4 10,1 1,0 0,0 0,0 0,1 0,-1 0,1 0,-1 1,1 0,0 0,0 0,0 0,0 0,0 1,0 0,0 0,1 0,-1 0,8 1,23-2,0 1,-1 2,1 2,-1 1,1 1,-1 2,-1 2,1 1,49 22,-26-6,-1 3,-1 2,-1 3,68 56,-79-53,-3 1,0 3,38 52,87 144,-138-199,1-2,2 0,40 35,-54-55,-2-2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38.4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1 378,'0'-14,"0"0,1 0,0-1,6-21,-4 28,0 0,0 1,1-1,0 1,1 0,-1 0,1 0,1 1,6-7,7-7,2 2,0 1,0 0,33-18,101-44,-130 67,-7 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39.3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1 295,'14'0,"-1"1,1 1,-1 0,0 0,1 2,23 8,-3 4,40 24,-71-39,43 27,-1 2,-1 1,-2 2,60 62,-77-60,-25-33,-3-5,-11-19,-4-15,2 0,1-2,2 1,1-2,2 0,2 0,2-1,2 1,1-1,2-1,6-51,-5 90,0 0,1 0,0 1,0-1,0 0,0 1,0-1,0 0,1 1,-1-1,1 1,-1 0,1-1,0 1,0 0,0 0,5-3,-2 2,0 0,1 0,-1 0,1 1,0-1,0 2,12-4,-1 3,0 0,0 1,0 1,0 1,23 3,-13 2,1 1,-1 1,0 2,-1 0,0 2,-1 1,0 1,-1 1,-1 1,0 1,-1 1,-1 1,-1 1,32 40,26 36,-66-82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40.3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570 613,'-7'1,"0"0,0 1,0 0,0 0,0 0,1 1,-1 0,1 1,0-1,-1 1,2 0,-1 1,0-1,1 1,0 0,0 0,-8 12,-7 11,0 0,-20 43,-48 108,78-153,0 1,1 0,2 0,1 1,-3 28,9-52,-1 0,1 0,0 0,0 0,0 0,1 0,0 0,-1 0,1 0,0 0,1-1,-1 1,1 0,0-1,0 1,0-1,0 0,0 1,1-1,-1 0,1-1,0 1,0 0,7 4,2-1,0-1,0 0,1 0,0-1,25 4,18 5,-52-11,0-1,0 0,0 0,0 0,1 0,-1-1,0 0,1 0,-1 0,0 0,1-1,-1 1,0-1,0 0,7-3,-6 2,0-2,-1 1,1 0,0-1,-1 0,0 0,0-1,0 1,-1-1,1 1,3-9,6-10,-1-1,-1 0,-1-1,-2 0,0 0,-2-1,0 0,-2 0,-1-1,-1 1,-1-1,-1 1,-2-1,-1 1,-1-1,-13-46,1 20,-2 1,-3 1,-2 0,-2 2,-3 1,-1 1,-39-47,56 79,-128-155,119 147,-2 1,0 1,-1 1,-1 1,-27-15,48 32,0 0,0 0,0 1,-1-1,1 1,-1 0,1 0,0 0,-1 1,-5 0,9 0,0 0,1 0,-1 0,0 0,1 0,-1 0,1 0,-1 0,1 1,-1-1,0 0,1 0,-1 1,1-1,-1 0,1 1,-1-1,1 1,-1-1,1 1,0-1,-1 1,1-1,0 1,-1-1,1 1,0-1,-1 2,1-1,1 1,-1 0,0 0,0-1,1 1,-1 0,1-1,-1 1,1 0,0-1,0 1,-1-1,1 1,0-1,2 2,35 44,2-2,77 66,-59-57,79 75,259 190,-298-240,-51-40,-37-30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31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301 1238,'32'-1,"0"1,-1 2,1 1,-1 2,61 16,523 238,-584-245,-6-3,1 1,-2 1,0 1,33 26,-55-40,-1 1,0 0,1 0,-1 0,0 0,1 0,-1 1,0-1,0 0,0 1,0-1,0 0,0 1,-1-1,1 1,0 0,-1-1,1 1,-1-1,1 1,-1 0,0-1,0 3,-1-3,1 0,-1 0,0 0,0 0,0 0,0 0,-1 0,1 0,0 0,0-1,0 1,-1 0,1-1,0 1,0-1,-1 1,1-1,-1 0,1 0,-3 1,-11 0,0 0,1-1,-1-1,-16-2,-26-8,1-3,0-2,-105-46,67 18,-118-78,134 72,3-4,-124-114,167 137,2-1,1-2,2-1,1-1,2-1,2-1,1-1,-16-44,32 72,2-1,-1 0,1 1,1-1,0 0,1 0,0 0,1-19,1 26,0 0,0 1,0-1,0 0,1 0,0 1,0-1,0 1,1 0,-1-1,1 1,0 0,0 0,0 1,1-1,-1 1,1 0,0-1,0 2,0-1,0 0,1 1,6-3,7-2,1 1,-1 1,1 1,0 1,35-2,104 6,-134-1,69 6,1 4,-1 4,-1 3,-1 5,176 67,-161-43,-3 4,-1 5,-4 4,139 109,-177-119,-26-21,1 0,1-2,49 26,-70-45,-10-4,-7-5,-3-2,0 0,0 0,1-1,0 1,-7-10,-11-25,1 0,2-2,2-1,2 0,-11-46,10 17,3 0,-6-102,17 127,1-1,3 1,2 0,16-79,-16 106,1 1,0 0,2 1,0-1,1 1,0 1,2-1,0 1,1 1,0 0,1 1,1 0,0 0,23-17,-28 26,0 0,0 0,1 1,-1 0,1 1,0 0,0 0,0 1,0 0,1 0,-1 1,0 0,1 1,-1 0,1 1,-1 0,0 0,1 1,-1 0,12 5,11 6,0 1,-1 2,0 1,32 25,-11-8,83 49,230 158,-358-236,0 1,0 0,0 0,-1 0,0 1,-1 0,8 11,-4 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13.7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1 267,'15'-25,"1"0,1 0,1 2,1 0,1 1,36-30,-48 45,1 0,-1 0,1 1,0 0,1 0,0 1,0 0,0 1,0 0,1 0,-1 2,1-1,0 1,0 1,0-1,0 2,0 0,0 0,0 1,0 0,-1 1,1 0,0 1,-1 0,1 1,11 6,0-1,-1 1,-1 2,1 0,-2 1,0 0,31 30,-45-38,0 0,0 0,-1 1,0-1,0 1,0 0,-1 0,0 0,0 1,0-1,-1 1,0 0,0 0,-1-1,0 1,0 0,0 0,-1 0,0 0,-1 0,1 0,-1 0,-1 0,1 0,-1 0,-5 11,-4 4,-1 0,0 0,-2-2,-1 1,-22 23,-95 84,80-80,51-48,0 1,0 0,-1 0,1 0,1 0,-1 0,0 0,0 0,0 0,0 0,1 0,-1 0,0 1,1-1,-1 0,1 1,0-1,-1 0,1 1,0 2,0-4,1 1,-1 0,1-1,-1 1,1 0,0-1,-1 1,1-1,0 1,-1-1,1 1,0-1,0 1,0-1,-1 0,1 1,0-1,0 0,0 0,0 0,0 0,-1 0,2 0,7 1,1-1,-1 0,0-1,15-3,50-13,0 4,127-7,-184 19,1 1,0 1,-1 0,1 1,-1 1,34 11,-45-12,-1 1,0-1,1 1,-1 0,-1 1,1-1,0 1,-1 0,0 0,0 1,0-1,0 1,-1 0,0 0,0 0,0 0,0 0,-1 1,0-1,0 1,-1 0,1 0,-1-1,0 8,0-4,-1 0,1 0,-2 1,1-1,-1 0,-1 0,0 0,0-1,-1 1,0 0,0-1,-1 1,0-1,0 0,-9 11,-5 4,-2-1,0 0,-33 26,1-1,-35 30,-4-3,-115 71,160-115,33-25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14.8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0,'1'22,"1"-1,1 0,0 0,2-1,0 1,2-1,0 0,1 0,1-1,12 19,149 325,-149-317,2-1,2-2,3 0,1-2,1-1,70 70,-94-105,0 0,0-1,0 1,1-1,-1-1,1 1,0-1,0 0,1-1,-1 0,0 0,1 0,-1-1,1 0,0 0,-1-1,12-1,-4 0,0-1,-1-1,0 0,1-1,-1 0,0-1,-1-1,17-9,-11 3,-4-1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15.8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0 283,'7'-1,"0"0,1-1,-1 0,-1-1,1 0,0 0,-1 0,1-1,-1 1,0-2,0 1,-1-1,1 0,-1 0,4-6,45-32,7 3,-43 28,1-1,0 2,38-17,-44 23,0-1,-1-1,20-15,7-3,-20 15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16.5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0 261,'10'-8,"1"0,0 0,0 2,1-1,0 1,20-7,-4 2,370-153,-347 143,-33 12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17.3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0 237,'20'-2,"-1"-1,0-1,1-1,-2 0,1-2,32-15,13-3,37-1,-77 22,-1-2,1 0,38-17,-13 2,62-17,-13 5,-79 26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21.7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1 354,'4'0,"6"-5,5-4,4-2,7-7,4 0,4-6,10-3,1-9,1 2,1-2,1 1,-3 6,-6 4,-5 7,-8 2,-9 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22.4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0,'4'4,"1"6,5 5,4 4,-1 7,7 8,-1 2,6 3,1 4,2-2,-1-4,-4-3,-7-4,-1-7,-4-3,1-6,-2 0,-2-2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23.5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1,'5'1,"0"1,0 0,0 1,0-1,0 1,-1 0,1 0,-1 1,0-1,0 1,-1 0,1 0,5 7,-1-1,210 271,-154-190,260 339,-320-425,1 1,-1-1,1-1,0 1,0-1,1 0,0 0,-1 0,1-1,0 0,0 0,1-1,-1 1,1-1,-1-1,1 1,0-1,-1 0,1-1,0 0,0 0,13-2,6-3,-1-1,1-2,-1 0,39-20,14-3,-67 27,-1 0,1-1,-1 0,0 0,10-8,-19 13,-1 0,0 0,0-1,0 1,-1 0,1 0,0 0,0 0,0 0,0 0,0 0,0 0,0 0,0-1,0 1,0 0,0 0,0 0,0 0,0 0,0 0,0-1,0 1,0 0,0 0,0 0,0 0,0 0,0 0,0 0,0-1,0 1,0 0,-11 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24.2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1 207,'4'-4,"6"-2,4 1,1-4,-2-4,0 1,-1-3,0 2,4-1,2 1,-1 0,-1-3,3 2,-3-2,0 3,2 3,-2-1,-4 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24.6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0 404,'3'-4,"-1"0,1 0,-1 0,1 1,0-1,1 0,-1 1,0 0,1 0,0 0,0 0,7-3,-7 3,65-39,126-57,-10 7,-15-12,-140 88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32.3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905 1207,'-127'-2,"62"-1,-1 2,0 4,-107 17,152-14,0 1,1 0,0 2,0 0,1 1,0 1,0 1,1 1,1 0,0 1,-21 24,19-18,2 2,0 0,1 1,1 0,1 2,2-1,0 2,-13 41,22-57,1 0,-1 0,2 0,-1 1,2-1,-1 1,1-1,1 0,0 1,0-1,5 17,-4-20,1 0,0 0,1 0,-1-1,1 1,1-1,-1 0,1 0,0 0,0-1,1 0,-1 0,1 0,0-1,1 0,11 6,2-1,1-1,0 0,0-2,0-1,0 0,28 1,138 1,-133-6,110-1,0-7,272-47,-431 53,329-69,-241 46,136-54,-206 69,-1-1,0-1,-1-1,-1-1,35-27,-51 36,0 1,-1-1,1 0,-1 0,0 0,0-1,0 1,-1-1,0 1,0-1,0 0,0 0,-1 0,2-7,-3 7,0 1,-1-1,1 1,-1-1,0 1,-1-1,1 1,-1-1,1 1,-1 0,0 0,-1 0,1 0,-1 0,0 0,0 1,0 0,0-1,-5-2,-22-19,-2 1,-1 2,-1 1,-65-29,43 22,-397-164,23 12,428 179,-38-19,-48-33,79 48,0-2,1 1,-1-1,2-1,-1 1,1-1,0-1,0 1,1-1,1 0,-7-13,11 19,0 0,0 0,0 0,0 0,1-1,-1 1,1 0,0-1,0 1,0 0,0 0,1-1,-1 1,1 0,0 0,0 0,0-1,3-4,-1 3,1 0,0 0,-1 1,2-1,-1 1,0 0,1 0,0 1,8-6,9-3,1 2,0 1,45-13,-62 20,106-27,0 4,2 6,1 4,0 5,0 6,1 4,192 26,-210-10,-1 4,0 4,-2 5,-1 4,-2 4,-1 3,-2 5,-3 3,97 72,-70-34,202 200,-312-283,-1-1,1 1,-1 0,1 0,-1 1,0-1,0 0,-1 1,3 5,-4-8,0 1,0-1,0 0,0 0,0 0,0 0,0 0,0 0,-1 0,1 0,0 0,-1 0,1 0,-1 0,1 0,-1 0,1 0,-1 0,0-1,1 1,-1 0,0 0,0-1,0 1,1 0,-1-1,0 1,0-1,0 1,0-1,0 1,0-1,0 0,0 0,0 1,0-1,-2 0,1 0,0 1,0-1,0 0,0 0,0 0,0 0,-1 0,1 0,0-1,0 1,0-1,0 0,0 1,0-1,1 0,-1 0,0 0,0 0,0 0,1-1,-1 1,1 0,-1-1,1 0,-1 1,1-1,0 0,0 1,-1-3,-2-4,0 1,0-1,1 0,0 0,1 0,-2-9,-7-61,4-1,5-154,4 124,-2 91,8-313,-2 259,3-1,28-108,-21 126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25.3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1 258,'7'-1,"1"-1,-1 0,0 0,0 0,0-1,0 0,-1 0,1-1,-1 0,0 0,7-6,27-15,41-17,138-97,-203 127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26.0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0 330,'4'-5,"0"0,1 0,-1 1,1-1,0 1,0 0,0 1,1-1,9-4,202-92,-145 70,117-67,-112 52,-62 35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26.7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1,'2'4,"-1"1,1-1,0 0,0 0,0 0,1 0,0 0,-1 0,1-1,7 7,2 5,126 150,-77-96,-7-15,-40-41,0 0,-1 1,0 1,19 29,-24-28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27.3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0,'25'498,"-10"-279,-6 426,-31-464,20-159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28.9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1 295,'140'-131,"-117"113,0 1,2 1,-1 1,44-19,-45 25,0-2,0 1,2 1,-1 2,45-9,-61 15,0 1,0 0,0 0,0 1,1 0,-1 0,0 1,0 0,-1 0,1 1,0 0,-1 0,1 1,-1 0,0 0,-1 1,1 0,-1 0,8 8,-1-1,0 2,-1-1,-1 1,0 1,-1 0,16 31,-23-38,0 0,0 0,-1 1,0-1,0 1,-1-1,0 1,-1-1,1 1,-2 0,1-1,-1 1,-1-1,0 1,0-1,-6 15,2-10,-1 0,0-1,-1 1,0-2,-1 1,-14 13,10-10,12-14,0-1,0 1,1 0,-1 0,0-1,1 1,-1 0,0 0,1 0,-1 0,1 0,0 0,-1 0,1 0,0 0,-1 0,1 0,0 0,0 3,1-4,-1 1,0-1,1 1,-1-1,1 0,-1 1,1-1,-1 1,1-1,0 0,-1 1,1-1,-1 0,1 0,0 0,-1 1,1-1,0 0,-1 0,1 0,0 0,-1 0,2 0,59-10,-36 5,-12 5,0 0,0 1,0 1,0 0,0 0,0 2,0-1,-1 2,1 0,-1 0,-1 1,1 0,13 11,-7-4,-1 1,-1 1,-1 0,0 2,-1-1,0 2,13 23,-25-37,0-1,0 1,0 0,-1 0,0-1,0 1,0 0,0 0,0 1,-1-1,0 0,1 0,-2 0,1 0,0 0,-1 0,-1 5,-1-1,0 0,0 0,-1 0,0-1,0 1,-1-1,-9 12,-7 4,-1-1,-1-1,-39 27,-151 119,201-158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1:01.2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4279 1249,'1'-30,"-1"1,-2 0,-1 0,-1 0,-13-46,-19-18,-4 2,-5 2,-107-162,129 219,-1 1,-1 0,-2 2,-1 1,-1 1,-2 2,0 0,-2 3,0 0,-2 3,-38-17,11 6,-2 3,-94-27,97 36,-1 3,0 3,-1 3,-87-3,65 17,-166 31,141-17,10-5,-72 14,75-11,59-12,1 2,-58 18,-17 14,22-9,-93 46,131-53,-1-3,-64 16,15-6,69-18,1 2,0 1,-48 30,-83 69,-5 4,143-102,2 1,0 2,1 0,-37 41,-64 100,85-106,-2-2,-49 48,21-40,42-38,-35 36,52-48,1 0,1 1,0 0,0 0,1 0,0 1,-6 18,0 12,2 2,1-1,3 2,-2 56,11 180,-1-253,2 29,3-1,2-1,2 1,29 79,-12-58,4-2,60 106,-60-134,1-2,3-1,1-2,74 64,-9-8,-80-75,2-1,0-1,2-1,28 18,-40-31,-1 1,2-2,-1 0,1-1,0 0,0-1,1-1,-1 0,1-1,24 0,99-10,-1-6,138-33,-28 5,210-1,-306 34,156-4,-82 15,567-23,-567-7,-208 24,0 0,1 0,-2-2,1 0,-1-2,0 1,0-2,-1 0,0-2,0 1,-1-2,-1 0,0 0,-1-2,19-23,-11 9,-1-1,-1-1,-1-1,-2 0,-2-2,-1 1,13-49,90-375,-99 357,-6-1,0-151,5-66,-3 211,-5 0,-7-146,-1 248,0-1,-1 1,1 0,-1 0,0-1,0 1,-1 0,1 0,-1 0,0 0,0 0,0 1,0-1,-1 0,0 1,1 0,-1 0,-1-1,1 2,-6-6,5 7,1 0,0 0,-1 0,1 0,-1 0,1 1,-1 0,0-1,1 1,-1 0,1 1,-1-1,1 1,-1 0,1-1,-1 2,1-1,0 0,-1 1,1-1,0 1,0 0,0 0,0 0,-3 3,-10 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43.4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0 545,'1'-18,"1"0,1 0,0 0,1 0,1 1,1-1,0 1,10-17,79-128,-77 134,-9 13,1 0,1 1,0 0,1 0,1 2,0-1,25-17,-27 23,2 0,-1 1,1 0,0 1,0 0,0 2,1-1,-1 1,1 1,20-1,-23 2,0 1,0 0,-1 1,1 0,0 0,0 1,-1 1,1 0,-1 0,1 1,18 10,-23-10,0 1,0-1,0 1,-1 1,0-1,0 1,0 0,-1 0,0 0,0 1,-1-1,1 1,-1 0,-1 0,1 0,-1 0,-1 0,2 12,-1-6,-2 0,0 0,0 0,-1 1,-1-1,0 0,-1 0,0-1,-1 1,0-1,-1 1,-1-1,0-1,0 1,-1-1,-15 18,-13 12,-2-1,-77 64,27-27,87-77,-1 0,1 0,0 0,-1 0,1 0,-1 1,1-1,0 0,-1 0,1 1,0-1,-1 0,1 0,0 1,-1-1,1 0,0 1,0-1,-1 0,1 1,0-1,0 1,0-1,0 0,-1 1,1-1,0 1,0-1,0 1,0-1,0 0,0 1,0-1,0 1,0-1,0 0,1 1,-1-1,0 1,0-1,0 1,0-1,1 0,-1 1,0-1,0 0,0 1,1-1,-1 0,0 1,1-1,-1 0,0 0,1 1,-1-1,0 0,1 0,-1 0,1 1,-1-1,0 0,1 0,0 0,35 2,-24-2,70 7,0 4,-1 4,-1 3,111 41,-156-47,0 2,32 19,-54-25,-1-1,1 2,-2 0,1 0,-1 1,0 0,-1 1,9 12,-17-19,0-1,0 1,-1-1,0 1,1 0,-1 0,-1-1,1 1,0 0,-1 0,0 0,0 0,0 0,0-1,-1 1,1 0,-1 0,0 0,0-1,-1 1,1 0,-1-1,0 1,0-1,0 0,0 0,-5 6,-7 9,-2-1,1 0,-29 21,33-28,-50 38,-3-3,-85 47,10-8,122-73,12-9,1 1,-1-1,1 1,0 1,-1-1,1 1,1-1,-6 7,5-1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44.2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1,'1'5,"0"1,1-1,0 1,0-1,0 0,1 0,0 0,0 0,0 0,0 0,7 5,4 10,397 671,-166-265,-209-360,-23-40,0-1,2-1,26 33,-36-51,0-1,1 1,0-1,0 1,0-2,1 1,0-1,-1 0,1 0,1-1,-1 0,1 0,-1-1,1 0,0 0,14 1,-19-3,2 1,-1-1,1 1,0-1,0 0,0 0,0-1,-1 1,1-1,0 0,-1 0,1-1,0 1,-1-1,0 0,8-4,-2-6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45.0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0 278,'5'-1,"0"-1,-1 0,1 0,-1 0,0-1,0 1,0-1,7-7,-1 3,87-67,-56 40,1 2,93-51,-116 73,-5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45.5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0 440,'75'-67,"3"4,148-93,-43 32,-144 100,-23 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33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942 757,'12'-8,"-1"-1,1 1,-2-2,0 1,0-1,0-1,9-14,5-5,79-80,-60 66,-1-1,-3-3,-1-1,41-71,-76 115,0-1,-1 1,1-1,-1 1,-1-1,1 0,-1 1,0-1,0 0,-1 0,1 0,-1 0,-1 0,0-8,-1 10,1-1,-1 1,0-1,-1 1,1 0,-1 0,1 0,-1 0,0 0,-1 1,1-1,-1 1,1 0,-1 0,0 0,0 1,0 0,-6-3,-13-5,1 1,-1 1,-1 1,1 1,-1 1,-39-2,-6 3,-73 5,93 2,-1 1,1 4,0 1,1 2,0 3,1 1,0 3,1 1,-83 51,98-50,1 1,0 2,2 1,1 1,0 2,3 0,0 2,1 1,2 0,1 2,2 0,1 1,-24 67,36-83,0 0,1 1,1-1,0 1,2 0,0 0,1 0,0 0,2 0,0-1,1 1,1 0,7 21,-3-20,0 0,1 0,2-1,0 0,0-1,2 0,0-1,1 0,0-1,2-1,17 14,10 3,1-2,2-2,1-2,89 34,210 45,-212-74,147 14,-200-37,0-3,0-3,97-13,-158 9,1 0,-1-2,0 0,0-1,0-2,-1 1,0-2,26-16,-24 10,-1 0,-1-2,0 0,-1-1,-1-1,21-30,45-61,-72 94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46.2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0 514,'11'-1,"0"0,0-1,-1 0,1-1,0 0,-1-1,0 0,11-6,9-6,36-26,321-235,-254 180,-67 56,-43 30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47.6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1 980,'1'-30,"2"0,1 0,2 1,1-1,1 1,1 0,17-35,4 2,2 1,44-62,-34 66,3 1,2 2,2 2,2 2,3 3,91-63,-138 105,-1 1,2 0,-1 0,0 0,1 1,0 0,0 1,0 0,0 0,0 1,0 0,9-1,-11 3,-1-1,1 1,0 0,-1 1,1-1,-1 1,1 0,-1 0,0 1,0-1,0 1,0 0,-1 1,1-1,-1 1,0 0,0 0,4 5,7 10,0 1,-1 0,-2 1,0 0,-1 1,-1 0,-1 1,-1 0,-1 0,-1 1,-1 0,-2 0,0 0,-1 0,-1 1,-2-1,0 0,-2 1,0-1,-2 0,-1 0,-14 37,-2-10,-36 63,-19 42,76-156,1 1,-1 0,1-1,0 1,-1 0,1 0,0-1,0 1,-1 0,1 0,0-1,0 1,0 0,0 0,0-1,0 1,0 0,0 0,0-1,0 1,1 0,-1 0,0-1,0 1,1 0,-1 0,0-1,1 1,-1-1,1 1,-1 0,1-1,-1 1,1-1,-1 1,1-1,0 1,-1-1,1 1,0-1,-1 0,1 1,0-1,0 0,-1 0,1 0,0 1,0-1,-1 0,1 0,0 0,0 0,0 0,-1 0,1-1,0 1,1 0,58-15,-40 10,21-3,-1 3,65-2,-87 7,-1 1,1 0,0 1,-1 1,1 1,-1 0,0 1,24 11,-37-14,-1 0,1 1,0-1,-1 1,0 0,1 0,-1 0,-1 0,1 0,0 1,-1 0,1-1,-1 1,0 0,0 0,1 5,-1-2,0 1,-1 0,0 0,0 0,0 0,-1-1,-1 1,-1 11,-1 0,-1-1,-1 1,-1-1,0 0,-2-1,-15 29,1-9,-2-1,-1-1,-2-1,-1-1,-2-2,-46 39,55-57,0-1,-1-1,-1-1,1-1,-35 9,-41 18,81-28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49.1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1,'2'11,"0"0,1 1,1-1,0 0,0-1,1 1,0-1,1 0,0 0,12 14,-4-3,247 329,-166-233,153 250,-215-295,-26-52,2-1,19 33,-24-46,0 0,1-1,-1 1,2-1,-1 0,0-1,1 1,0-1,0 0,0 0,1-1,6 3,10 2,0-1,1-1,-1-1,1-1,27 1,2-3,65-6,-88 0,44-11,-57 11,-8 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50.0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1 618,'41'-37,"2"3,83-52,-66 47,56-42,-50 32,139-74,-57 49,-134 67,-1 0,-1-2,0 1,0-2,-1 0,20-20,-21 17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50.5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1 177,'8'-4,"7"-10,6-2,2-3,2-2,1-2,0-1,0 4,-5 0,-5 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51.4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1 285,'0'-4,"4"-1,5 0,11-4,4-3,4-1,4-6,10-4,6 2,3 1,1-6,0 3,-1 1,-4-1,-6 5,-7 0,-4 4,-7 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0:52.9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1,'5'1,"-1"1,0 1,1-1,-1 1,0-1,0 1,-1 0,1 1,0-1,-1 1,0-1,0 1,0 0,3 6,0-2,274 394,-165-228,-19-31,-81-124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1:03.5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2104 567,'-2'-11,"0"1,-1-1,-1 1,0 0,0 0,-1 0,0 1,0-1,-1 1,-12-13,5 4,-33-48,-67-74,87 112,-2 0,-1 2,0 1,-57-35,68 51,0 1,0 1,-1 0,0 1,0 1,0 1,0 1,-1 1,0 0,1 1,-1 2,0 0,0 0,1 2,-21 5,-32 11,1 2,-107 49,178-70,-105 44,2 5,2 5,-106 74,169-98,1 2,2 2,1 1,2 1,2 2,1 1,2 1,1 1,3 2,-30 72,22-32,3 2,5 1,2 1,-15 168,30-188,4 106,3-148,2-1,1 1,1-1,1 0,1-1,1 1,18 37,60 125,-64-130,3-1,2-2,3 0,54 74,-78-120,1 0,-1-1,1 0,0 0,1 0,-1-1,1 0,0-1,14 6,0-2,0-1,32 4,12 4,13 2,2-3,81 2,7 2,-119-11,312 33,-304-38,1-1,0-4,0-2,66-14,-99 14,0-2,0 0,0-2,33-17,-55 23,0 0,0 0,0-1,0 0,-1 1,0-1,1 0,-2-1,1 1,0-1,-1 1,3-9,20-65,-19 53,114-461,-102 381,-4 0,1-186,-18 235,-2 0,-3 0,-3 1,-1 0,-4 1,-1 1,-3 0,-2 1,-3 1,-1 2,-3 0,-2 2,-1 1,-46-47,45 56,21 26,1 0,0-2,0 1,2-1,-1-1,2 0,0 0,-9-21,13 15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1:25.3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1,'-1'327,"14"1015,98-6,37-306,-91-660,-47-331,-7-36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1:26.4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0 104,'116'-5,"159"-29,-23 2,678 0,5 60,-609-1,-52-4,-15 0,107 5,341-27,-331-3,-295-1,107-19,-187 22,1 0,0 0,0 0,-1-1,1 1,0 0,0-1,-1 1,1-1,0 0,-1 0,1 1,-1-1,1 0,-1 0,1 0,-1-1,0 1,0 0,1 0,-1-1,0 1,0-1,0 1,-1-1,2-1,-2-7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34.6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0,'-3'183,"7"192,-4-372,0 0,1 1,0-1,-1 0,1 0,0 1,0-1,1 0,-1 0,1 0,0-1,-1 1,1 0,1 0,-1-1,0 0,0 1,1-1,5 4,2-1,0 1,0-1,1-1,16 5,-17-6,0 0,-1 1,0-1,0 2,17 10,-15-5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1:28.3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76 0,'-1'17,"-1"-1,-7 30,-2 19,-11 193,-7 223,29-430,-1-3,2-1,1 0,3 0,20 83,77 178,-71-196,-27-96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1:30.9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1,'599'31,"-72"11,-518-42,1-1,-1 0,0 0,0-1,0-1,0 0,0 0,14-7,13-5,-16 10,0 1,0 1,1 1,-1 0,1 2,33 3,-3-1,-37 0,-1 0,1 1,-1 0,0 2,-1-1,1 1,-1 1,0 1,0-1,0 2,16 13,53 29,-8-19,-50-22,0 1,0 0,-1 2,32 23,-51-32,0 0,0 0,-1 0,1 1,-1-1,0 1,0 0,0 0,0 0,0 0,-1 0,0 0,0 0,0 0,0 9,-2 71,-1-49,-1 48,4 1,4-1,4 0,31 139,-29-181,-2-6,21 50,-24-66,0 0,-1 0,3 25,-5-26,1-1,0 1,1-1,11 26,-7-26,0 0,-1 1,-1 0,-1 1,0-1,-1 1,-1 0,-1 1,1 33,-4-39,3 41,2-40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1:33.3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95,'4'0,"5"-4,6-6,5-1,-2-2,0 0,2 3,1-1,2 1,0 3,-3 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1:34.2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1,'0'8,"0"7,4 5,6 4,1 1,2 1,4 4,3 6,2-4,-3 1,0 0,-3-3,-1-5,-3-4,2-5,-3-1,-2-3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1:34.8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196 1,'-4'4,"-1"6,-5 5,1 8,0 13,-1 13,-4 14,-3 18,-3 11,2 3,3 2,1-4,3-8,-1-7,1-9,3-7,3-10,2-14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1:36.7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0 220,'186'-199,"-183"196,20-15,-15 22,-4 14,-4 96,-5 0,-32 185,34-282,0-4,1 0,0 1,1-1,1 23,1-36,-1 0,1 1,-1-1,1 0,-1 0,1 0,-1 1,1-1,-1 0,1 0,-1 0,1 0,-1 0,1 0,-1 0,1 0,-1 0,1 0,0 0,-1-1,1 1,-1 0,1 0,-1 0,0-1,1 1,-1 0,1 0,-1-1,1 1,-1 0,0-1,1 1,-1-1,1 0,25-17,-22 14,34-24,-18 11,1 2,0 1,34-17,-49 28,0 0,0 1,0 0,0 0,0 0,1 1,-1 0,0 0,1 1,-1 0,1 0,-1 1,1-1,-1 1,0 0,1 1,-1 0,11 5,-13-5,1 1,-1 0,0 1,0-1,0 1,0 0,-1 0,0 0,0 0,0 1,0-1,0 1,-1 0,2 5,23 79,-21-66,2 15,-1 0,-2 0,-1 1,-2 0,-6 67,3-99,0 0,-1 0,0-1,0 1,-1-1,0 1,0-1,0 0,-1 0,0 0,0-1,0 1,-1-1,0 0,0 0,0-1,-9 7,11-10,1 1,-1 0,0-1,0 0,1 1,-1-1,0 0,0-1,0 1,0 0,0-1,0 0,-1 0,1 0,0 0,0 0,0 0,0-1,0 1,0-1,0 0,0 0,0 0,1-1,-1 1,0-1,1 1,-1-1,1 0,-1 0,1 0,0 0,0 0,0-1,0 1,0-1,0 1,1-1,-1 0,-1-4,-6-14,3 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1:38.6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1,'4'0,"2"4,-1 6,-1 5,3 4,1 3,-2 6,-1 3,-2 4,-2 0,0 3,-1 3,0-2,0-2,-1-4,1-4,0-6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2:21.5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2185,'107'119,"132"193,-143-179,139 150,-210-258,0-1,2-1,0-1,2-2,0 0,54 25,-65-37,1 0,1-2,0 0,-1-1,2-1,-1-1,0 0,1-2,-1-1,1 0,-1-1,37-8,-7-4,-1-3,-1-1,0-3,-1-2,-2-2,0-2,59-45,272-252,-344 294,946-993,-903 935,956-1075,-908 1037,142-109,-259 229,1-2,0 2,1-1,-1 1,1 0,0 0,0 1,0 0,11-3,-19 7,1 0,-1 0,0 0,0 0,0 0,0 0,0 0,1 0,-1 0,0 0,0 0,0 0,0 0,0 0,1 0,-1 0,0 0,0 0,0 0,0 0,0 0,0 0,1 0,-1 0,0 0,0 0,0 0,0 0,0 1,0-1,0 0,1 0,-1 0,0 0,0 0,0 0,0 0,0 1,0-1,0 0,0 0,0 0,0 0,0 0,0 1,0-1,0 0,0 0,0 0,0 0,0 0,0 0,0 1,0-1,0 0,0 0,0 0,0 0,0 0,0 1,0-1,0 0,0 0,-9 15,-14 12,9-14,0-2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2:22.6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3622,'24'14,"-1"0,0 2,20 18,9 8,20 10,2-4,3-2,161 69,-192-97,0-2,1-3,1-1,0-3,0-1,1-3,0-2,94-6,-119 0,-1-2,1-1,-1 0,1-2,-2-1,0 0,0-2,0-1,-2 0,1-1,-2-2,22-19,19-23,-4-2,63-85,-101 121,358-479,-143 185,692-878,61 47,-570 717,-349 373,-56 52,-11 6,1-1,-1 1,0 0,0 0,0 0,1 0,-1 1,0-1,0 0,1 0,-1 0,0 0,0 0,0 0,1 0,-1 0,0 0,0 0,0 1,0-1,1 0,-1 0,0 0,0 0,0 0,0 1,0-1,0 0,1 0,-1 0,0 1,0-1,0 0,0 0,0 0,0 1,0-1,0 0,0 0,0 0,0 1,0-1,0 11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2:26.1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5577 934,'-65'-4,"-78"-13,5-1,-856-37,-7 48,717 7,-1747 39,1794-32,69-5,-191 14,357-16,-13 2,0 0,0 1,0 1,-15 5,26-7,1-1,-1 1,1 0,0 0,0 0,0 0,0 0,0 1,0-1,0 1,1 0,-1-1,1 1,0 1,0-1,0 0,1 0,-1 1,1-1,-1 1,1-1,-1 6,-2 33,1 0,5 70,0-35,36 1437,79-1,-22-887,-57-455,97 267,219 370,-81-201,-193-407,58 227,-30 123,-56 6,-38-325,56 579,-66-787,1 18,16 53,-19-85,1 1,1 0,0-1,0 0,1 0,0 0,0-1,1 1,0-1,14 14,-15-19,-1 0,1 0,0 0,0-1,0 0,0 0,1 0,-1-1,1 1,-1-1,1-1,-1 1,1-1,-1 0,12-1,8-2,1-2,30-8,-14 3,1271-312,-497 116,232-67,-226-13,-22-47,-415 169,615-292,-959 435,234-135,-230 127,-2-2,-2-2,73-74,-96 88,-1-1,0 0,-2-1,0-1,-1-1,-1 0,-2 0,0-1,-1-1,-2 0,0 0,-2 0,5-41,19-955,-30 844,-11-256,-82-530,-82-499,-29-203,90 1040,73 458,-104-270,129 400,-26-46,34 70,-1-1,-1 1,0 0,0 1,-1 0,-13-11,20 20,-1 0,0 1,1-1,-1 1,0 0,0 0,0 1,-1-1,1 1,0 0,0 1,-1-1,-6 1,-73 9,58-5,-1411 222,739-73,510-99,-292 127,454-169,-12 6,-43 13,56-24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37.8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53 111,'-6'-6,"0"-1,1 1,0-1,1 1,-1-2,1 1,0 0,1-1,0 1,0-1,-1-8,4 15,-1 1,1-1,0 1,0-1,0 0,0 1,0-1,0 1,0-1,0 0,0 1,0-1,1 1,-1-1,0 0,0 1,0-1,1 1,-1-1,0 1,1-1,-1 1,0-1,1 1,-1 0,1-1,-1 1,0-1,1 1,-1 0,1-1,1 1,20 3,29 27,-46-27,34 23,-1 1,-2 2,0 1,-3 2,0 1,-2 2,49 72,-60-74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2:30.4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1,'1'4,"1"-1,-1 1,1 0,0 0,1-1,-1 1,1-1,-1 0,1 0,0 0,0 0,5 3,5 7,373 393,-336-351,427 480,-38 33,-228-254,341 481,-206-317,118 157,-376-518,185 235,-198-266,163 146,475 458,-368-288,-340-395,-1 0,0 1,0 0,-1 0,1 0,-2 0,3 10,7 19,-8-34,0-12,-2-17,-7-17,-2 0,-2 0,-21-62,4 16,-142-475,16 62,128 395,17 69,-19-60,202 618,-48-135,-69-214,110 309,30-15,-197-462,0 0,0 0,-1 1,1-1,-1 0,0 1,0 0,0-1,-1 1,1-1,-1 1,0 0,0 6,-1-8,0-1,0 1,0-1,-1 1,1-1,-1 0,1 1,-1-1,1 0,-1 0,1 0,-1 0,0 0,0-1,0 1,1 0,-1-1,0 1,0-1,0 0,0 0,0 0,0 0,0 0,0 0,-3-1,-39-1,0-1,0-3,-68-18,25 6,-662-86,588 95,0 6,-273 33,338-11,71-13,-1 0,0-2,-45 2,70-6,0 0,0 0,0 0,0 0,0 0,0 0,0 0,-1 0,1-1,0 1,0 0,0-1,0 1,0-1,0 1,0-1,0 0,1 1,-1-1,0 0,0 0,0 1,1-1,-1 0,0 0,1 0,-1 0,1 0,-1 0,1 0,-1 0,1 0,0 0,0 0,-1 0,1 0,0-1,0 1,0 0,0 0,0 0,0 0,1 0,-1 0,0 0,0 0,1 0,-1 0,1 0,-1 0,1 0,-1 0,2-2,3-7,1-1,0 1,13-16,462-563,-339 433,66-76,-183 206,0 0,39-29,-35 32,-1-2,30-34,-15 12,88-72,-96 91,0-3,-2-1,-1-1,-1-2,30-45,-47 57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2:33.2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364 348,'5'107,"32"179,-2-33,-2 408,-26-422,-4-188,0 75,-4-112,0 0,0 0,-2 0,0-1,0 1,-9 20,12-34,0 1,0 0,-1-1,1 1,0 0,0-1,-1 1,1 0,0-1,0 1,-1-1,1 1,-1 0,1-1,-1 1,1-1,-1 1,1-1,-1 0,1 1,-1-1,1 1,-1-1,0 0,1 0,-1 1,0-1,1 0,-1 0,0 0,1 0,-2 1,1-2,1 0,-1 0,1 0,-1 0,1 0,-1 0,1-1,-1 1,1 0,0 0,0 0,0 0,0 0,0 0,0-1,0 1,0 0,0 0,0 0,0 0,1-1,59-289,4-19,-43 149,1-234,-24 296,-4 1,-4 0,-38-160,17 153,-12-52,38 135,2-1,0 0,1 0,3-42,-1 63,0 0,0-1,1 1,-1 0,1 0,-1 0,1 0,0 0,0 0,0 0,0 1,0-1,0 0,0 0,1 1,-1-1,1 1,-1-1,1 1,-1 0,5-3,-3 3,1-1,0 1,0 0,-1 0,1 0,0 1,0-1,0 1,0 0,0 0,4 1,12 2,1 2,-1 0,31 12,-39-12,570 235,-240-93,-110-45,155 59,-339-147,0-2,1-2,0-3,1-1,94-2,-76-6,-27 0,83 6,-124-4,1 0,-1 0,1 0,-1 0,1 0,-1 0,1 0,-1 1,1-1,-1 0,1 0,-1 0,1 1,-1-1,1 0,-1 1,1-1,-1 0,0 1,1-1,-1 0,0 1,1-1,-1 1,0-1,1 1,-1-1,0 1,0-1,0 1,0-1,1 1,-1-1,0 1,0-1,0 1,0-1,0 1,0-1,0 1,0-1,0 1,-1-1,1 1,0-1,0 1,0-1,0 1,-1-1,1 1,0-1,-1 1,1-1,0 0,-1 1,1-1,0 0,-1 1,-24 25,-82 48,16-12,-893 706,92 75,409-260,282-339,200-242,0 0,-1-1,1 1,-1-1,1 1,-1-1,0 1,0-1,1 0,-1 0,0 0,0 0,0 0,0 0,0-1,0 1,-1 0,-1-1,3 0,1 0,-1 0,1 0,-1-1,1 1,-1 0,1-1,-1 1,1 0,0-1,-1 1,1 0,-1-1,1 1,0-1,0 1,-1-1,1 1,0-1,0 1,-1-1,1 1,0-1,0 1,0-1,0 0,2-28,330-1617,-253 893,-76 722,0-1,2 1,1 0,2 0,1 1,1 0,26-52,-28 69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2:52.6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1 872,'99'-5,"173"-31,-141 15,1283-110,355 107,-731 109,-118-21,-421-42,45 0,298-35,-391 2,-264 8,1728-20,-449-34,-1117 38,468-8,-54 3,-94 7,-401 13,-53-10,44-1,870 23,365 6,-650-47,520-67,-670 39,-357 27,122-16,340-25,340-3,-118 26,-780 45,476 12,88 28,-515-20,233-5,-455-15,91-21,47-6,-75 25,175-18,-183 13,-40 6,131-30,-19-2,-168 33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2:55.93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0,'3'44,"1"-1,15 62,-3-17,39 352,-3 694,-54-844,7 428,56-2,-33-521,1 226,8 66,0 20,-35-396,5-1,5-1,29 123,-7-91,27 128,-49-206,-3-21,-2 1,3 74,-11-77,0-19,0-1,2 1,4 24,0-23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2:58.3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1024 1,'-2'6,"1"1,-1-1,-1 0,1 1,-1-1,0-1,0 1,-1 0,-8 9,-2 6,-259 477,179-285,-159 333,245-531,3-7,1 0,-1-1,1 2,1-1,0 0,0 1,0 0,1-1,-1 17,3-25,0 0,0 1,0-1,0 1,1-1,-1 0,0 0,0 1,1-1,-1 0,0 1,0-1,1 0,-1 0,0 1,0-1,1 0,-1 0,0 0,1 0,-1 1,1-1,-1 0,0 0,1 0,-1 0,0 0,1 0,-1 0,0 0,1 0,-1 0,1 0,-1 0,0 0,1 0,-1 0,0-1,1 1,-1 0,0 0,1 0,-1 0,0-1,1 1,-1 0,17-11,4-10,0 0,-2-1,29-43,-36 47,199-320,-25-21,-69 129,-103 203,59-123,-65 130,-1 1,-1-1,-1-1,0 1,2-38,-7 57,0 0,0 0,0 0,0 0,0 0,0 0,0 0,0 0,1 0,-1 0,0 0,0 0,1 0,-1 0,1 0,-1 0,1 1,0-1,-1 0,1 0,1-1,-1 2,-1 0,1 0,0 0,0 0,-1 0,1 1,0-1,0 0,0 0,-1 0,1 1,0-1,-1 0,1 1,0-1,-1 1,1-1,0 1,-1-1,1 1,-1-1,1 2,38 49,-26-33,48 61,135 179,-156-198,-2 2,43 95,-74-144,1-1,0 0,1 0,0-1,1 0,0 0,1-1,0-1,19 13,-11-7,35 35,-24-21,22 26,-49-51,0 0,0 0,0 0,-1 1,1-1,-1 1,0 0,0 0,-1-1,1 1,0 6,-2-9,0 0,-1 0,1 0,0 0,-1 0,0 0,1 0,-1 0,0-1,0 1,0 0,0 0,0-1,-1 1,1 0,0-1,-1 1,1-1,-1 0,1 1,-1-1,0 0,0 0,1 0,-1 0,0 0,-3 0,-63 18,54-15,-350 83,-520 104,879-190,-131 20,-182 6,271-33,29-5,17 11,1-1,0 1,0-1,0 0,-1 1,1-1,0 1,0-1,0 0,0 1,0-1,0 0,0 1,1-1,-1 1,0-1,0 0,0 1,0-1,1 1,-1-1,0 1,1-1,-1 1,0-1,1 1,-1-1,1 1,-1-1,1 1,0-1,8-7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2:59.9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497 97,'-7'1,"1"1,-1 1,1-1,0 1,0 0,0 0,0 1,-10 8,2-3,-23 15,1 2,1 1,1 2,2 1,0 1,3 2,-28 38,41-47,1 1,0 0,2 1,1 0,2 1,0 0,2 1,1 0,1 0,1 1,-1 52,5-68,1 21,5 51,-4-76,0 0,1 0,0 0,1 0,0 0,0-1,1 0,0 0,1 0,9 13,-12-18,0-1,1 1,-1-1,1 0,-1 0,1 0,0 0,0 0,0-1,0 1,0-1,0 0,0 0,1 0,-1 0,0-1,5 1,-2-1,0 0,0-1,0 1,0-1,0-1,0 1,-1-1,1 0,6-3,1-2,0 0,-1-1,0-1,0 0,-1 0,0-1,12-14,20-33,-2-2,-3-1,-3-2,54-131,-84 178,0-1,-1 0,-1 0,0 0,-1 0,-1-1,0 1,-1 0,-4-24,-4-13,-24-80,7 34,18 70,-1 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03.43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1,'1'33,"2"0,1-1,1 1,16 51,54 120,-66-183,5 19,-2 0,9 54,-17-74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04.20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1,'7'9,"-1"0,0 1,-1 0,0 0,0 1,-1-1,0 1,-1 0,0 0,2 20,5 15,91 327,-97-354,-1-1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05.5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0,'0'4,"4"2,1 7,5 2,4 3,0 2,1 6,3 3,-2 1,1 7,1 2,-2-2,-4-3,0-6,-2-6,2 0,-2-2,-1-3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07.0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2 165,'1'-4,"0"-1,-1 1,1 0,1-1,-1 1,1 0,0 0,0 0,0 0,0 0,1 1,-1-1,1 0,0 1,6-5,54-41,-54 42,1 0,0 1,1 0,0 1,0 1,19-7,-26 11,0-1,0 1,-1-1,1 1,0 0,0 1,-1-1,1 0,0 1,-1 0,1 0,0 0,-1 1,0-1,1 1,-1 0,0-1,1 2,-1-1,0 0,-1 0,1 1,0 0,-1 0,4 4,5 8,-1 0,0 1,-1 0,-1 1,0 0,-2 0,0 1,0 0,-2 0,3 19,-4-9,-2 0,0-1,-2 1,-1 0,-1 0,-8 29,-4 0,-3-1,-2-1,-3-1,-2 0,-54 84,62-114,-1 0,-1-2,-23 21,18-20,-33 44,142-110,-54 29,41-12,8-3,-60 23,-1 1,1 0,-1 1,1 1,0 1,0 1,29 2,-21 0,-1-2,53-8,-58 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38.1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75,'0'-4,"0"-5,0-6,-4 0,-1-2,0 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08.2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0,'1'11,"0"0,1 0,1-1,-1 0,2 1,-1-1,2 0,8 16,17 46,-22-43,13 40,-4 2,-2 0,7 119,-22-41,-1-126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09.94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77,'0'-3,"1"-1,-1 1,1 0,0 0,0 0,1 0,-1 0,1 0,-1 0,1 0,0 0,0 1,0-1,0 1,1-1,-1 1,1 0,-1 0,1 0,0 0,0 1,0-1,0 1,0-1,0 1,0 0,0 0,5 0,3-2,-1 1,1 0,-1 1,1 0,0 1,-1 0,20 2,-27-1,0 0,0 1,0-1,0 1,-1-1,1 1,0 0,-1 0,1 0,-1 0,0 0,0 1,0-1,0 1,0 0,0-1,-1 1,1 0,-1 0,0 0,0 0,0 0,0 0,0 0,-1 0,1 0,-1 4,2 7,-2 1,1-1,-2 0,-3 27,-1-10,-2 1,-2-1,0-1,-2 0,-1 0,-2-1,-1 0,-26 37,18-43,22-22,0-1,1 0,-1 1,1-1,-1 1,0-1,1 1,-1-1,1 1,-1-1,1 1,-1 0,1-1,0 1,-1 0,1-1,0 1,-1 0,1-1,0 1,-1 1,30 7,-8-4,-2 0,1 1,-1 1,0 1,0 1,-1 0,0 1,24 19,-21-13,-1 0,-1 1,-1 2,0-1,-1 2,19 29,-27-34,-1 0,-1 0,0 0,0 1,-2 0,0 1,2 17,-5-30,-1 1,-1 0,1 0,-1 0,0 0,0-1,0 1,-1 0,1 0,-1 0,0 0,-1-1,1 1,-1-1,0 1,0-1,0 1,-1-1,0 0,0 0,0 0,0-1,0 1,-1-1,1 0,-1 1,0-2,-6 5,-137 67,129-67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12.93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11,'0'-4,"4"-2,1 5,1 7,2 1,1 9,-2 6,-2 3,3 5,-1 2,-1 0,-1-2,-2-1,-2-2,0-1,-1-1,0-5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13.7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1,'4'0,"5"0,10 0,10 0,4 0,1 0,-2 0,3 0,-2 0,-1 0,-2 0,2 0,4 0,0 0,-2 0,-3 0,-2 0,-6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14.8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5,0 8,4 9,2 3,3-1,0 3,0 3,-3 3,2-6,0-4,-2-5,-1-2,-3-2,0-5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16.2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1,'0'4,"0"5,0 6,0 5,0 6,0 4,0 0,0 4,0 4,0 0,0 1,0 0,0-5,0 2,0-2,0-2,0-7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17.13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74,'5'0,"0"-4,5-1,4-5,4 1,2 0,4 3,0 2,5-2,6-1,1 2,3 1,3 1,-1 2,0 0,-3 1,-3 0,-7 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18.73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0 243,'2'-6,"0"-1,0 1,1 0,0 0,0 1,0-1,0 1,1-1,5-4,3-8,-7 9,51-72,-50 73,0 1,1-1,0 1,0 1,0-1,1 1,15-9,-18 14,0-1,1 1,-1 0,0 0,0 0,1 1,-1 0,0 0,1 0,-1 1,0-1,0 1,0 1,1-1,-1 1,0 0,0 0,-1 0,1 1,0-1,-1 1,0 0,6 5,11 10,0 1,-1 0,18 23,-33-37,11 15,0 1,-1 0,-1 1,0 0,-2 1,17 47,-24-56,-1 0,0 1,-1-1,-1 1,0 0,-1 0,0 0,-2 0,0-1,0 1,-1 0,-1 0,-7 22,4-23,-1 0,0-1,0 0,-2-1,1 1,-2-2,-11 13,-82 70,49-47,9-17,37-25,35-14,151-47,-89 30,-25 1,-48 18,-1 0,1 1,21-4,-28 7,0 0,0 0,-1-1,1 0,9-6,-2 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20.3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0,'0'1107,"0"-1086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21.3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0 131,'5'-4,"4"-2,6 1,5-3,2-1,-2-2,0 0,0 2,-3-1,0 1,1 1,1 3,-2-2,0 0,2 1,1-2,-3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09.0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0,'30'35,"46"68,-33-41,37 44,5-4,4-3,4-4,5-5,3-3,4-6,3-3,4-6,196 95,-280-155,1 0,0-2,0-2,1 0,0-2,0-1,1-2,-1-1,1-1,-1-2,1 0,48-10,-6-5,-1-3,-1-2,128-60,-114 38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38.9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1 547,'-1'-3,"1"0,0 0,1 0,-1 0,0 0,1 0,0 0,-1 0,1 0,0 0,1 1,-1-1,0 0,1 1,-1-1,1 1,0 0,0-1,0 1,5-4,-3 4,0 0,1 0,-1 0,0 0,1 1,0 0,-1 0,1 0,0 1,-1-1,1 1,9 1,-5 0,-1 0,0 0,1 1,-1 0,0 1,0-1,-1 2,1-1,-1 1,1 0,-1 0,0 1,-1 0,1 1,-1-1,0 1,0 0,-1 1,0-1,0 1,0 0,-1 0,0 1,-1-1,6 16,-33-107,-14-103,31 136,2 0,3 0,5-80,-3 129,0 0,1 0,-1-1,1 1,-1 0,1 0,0 0,-1 0,1-1,0 1,0 0,1 1,-1-1,0 0,1 0,-1 0,1 1,-1-1,1 1,0-1,0 1,0 0,2-1,0 0,0 1,1 0,-1 0,1 0,-1 0,1 1,-1 0,1-1,-1 2,10 0,4 3,1 1,-1 0,1 1,22 12,14 10,-1 3,-2 2,66 53,125 136,-210-189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22.90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1 210,'2'-15,"2"-1,0 1,0 0,2 0,0 0,0 1,1-1,11-13,-15 21,0 1,1 0,0 0,0 0,1 1,0 0,7-7,-10 10,0 1,-1 0,1 1,0-1,0 0,0 0,0 1,-1-1,1 1,0 0,0-1,0 1,0 0,0 0,0 1,0-1,0 0,0 0,0 1,0-1,0 1,0 0,0 0,-1-1,1 1,0 0,0 1,-1-1,1 0,1 2,13 12,0 1,-1 0,-1 1,-1 0,12 21,-11-18,-10-14,-1 0,0 0,-1 0,0 0,0 0,0 1,0-1,-1 1,0-1,-1 1,1-1,-1 1,-1 0,-1 10,-2 10,-2 0,-11 31,11-37,-89 235,65-201,90-84,-18 10,0 2,2 2,0 1,1 3,0 1,0 3,1 2,0 1,0 3,91 8,-130-6,1 0,0 0,-1 1,1 0,0 0,-1 1,0-1,0 2,9 4,-13-6,0 1,-1-1,1 1,-1-1,0 1,0 0,0 0,0 0,0 0,-1 0,1 0,-1 0,0 1,0-1,0 0,0 1,-1-1,1 1,-1-1,0 1,0-1,-1 7,-3 9,0 1,-2-1,0 0,-1 0,-1-1,-1 0,-1-1,-15 22,-11 24,8-9,-2-1,-47 60,63-95,0-1,-1-1,-1 0,0-1,-2-1,1 0,-2-2,1 0,-32 14,-36 12,70-32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27.9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2377,'6'-1,"1"-1,0 0,-1 0,1-1,-1 0,0 0,0 0,0-1,0 0,-1 0,10-9,11-6,524-388,-288 224,-81 62,34-21,-176 120,1 2,1 2,75-24,2 3,-3-6,144-76,-91 39,301-135,250-101,-578 248,-92 44,0 1,90-29,-101 44,-2-2,1-1,-2-2,0-1,61-39,-83 46,0 1,0 0,1 1,0 1,0 0,1 1,-1 1,1 0,0 1,19-2,6-2,0-2,-1-1,41-18,-20 8,-14 5,-9 4,0-1,58-30,-79 32,-4-1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30.10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1,'15'2,"0"1,0 0,0 2,-1-1,1 2,-1 0,0 1,18 12,10 3,94 41,-54-26,-1 3,144 95,-46 11,-110-87,3-2,125 76,-162-117,1-1,0-2,54 12,-44-12,66 26,686 323,-584-256,-127-60,149 58,-138-75,-47-14,77 33,-92-31,128 54,76 34,-81-32,-86-42,129 36,-89-34,-75-20,1-2,-1-1,2-2,41 3,-56-9,1 2,-1 1,0 1,26 10,-32-10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34.5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2585,'5'-1,"-1"0,1 1,0-2,-1 1,1 0,-1-1,1 0,-1 0,0 0,0-1,7-4,44-41,-32 26,23-22,-3-1,-2-3,56-83,-46 59,74-129,-66 98,-40 67,20-49,3-6,-14 34,-10 19,40-60,165-212,-198 276,-5 2,2 2,2 0,0 2,2 1,55-46,-39 42,-2-2,-1-2,-2-2,33-41,112-176,-76 79,-100 168,-1-1,1 1,1 1,-1-1,1 1,11-7,-10 8,-1-2,1 1,-1-1,0 0,8-11,-4 0,-2 0,11-24,-6 10,-4 12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38.5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24,'0'-1,"1"0,-1 0,1 0,-1 0,1 0,-1 0,1 0,0 0,0 0,-1 1,1-1,0 0,0 0,0 1,0-1,0 0,0 1,0-1,0 1,0-1,0 1,0 0,0-1,0 1,0 0,1 0,1 0,36-5,-34 5,9 0,0 0,0 1,0 1,0 0,0 1,24 8,79 39,-62-25,1597 803,-959-442,-434-244,-215-118,237 120,-112-76,-83-36,-2 4,108 64,-53-21,-84-50,-1 3,79 60,-106-72,1-3,0 0,1-1,1-2,45 14,56 29,-23-7,124 39,-220-85,7 2,0-2,0 0,0-1,1-1,22-1,20 3,-57-4,0 0,0-1,0 0,0 0,-1 0,1 0,0-1,-1 0,1 0,-1 0,1-1,-1 1,0-1,0 0,6-6,35-20,-42 28,5-2,1-1,-1 0,1 0,-1-1,11-9,-18 13,0 0,0 0,1 0,-1 0,-1 0,1 0,0 0,0-1,0 1,-1 0,1-1,0 1,-1-1,0 1,1-1,-1 1,0-1,1 1,-1-1,0 1,0-1,0 1,-1-1,1 1,0-1,-1 1,1-1,0 1,-1 0,0-1,1 1,-1 0,0-1,0 1,0 0,1 0,-1-1,0 1,-1 0,1 0,0 0,0 1,-2-2,-46-30,34 24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40.8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4434 2619,'-10'-1,"2"0,-1-1,0-1,0 1,1-1,-10-5,-11-3,2-1,0 0,1-2,1-1,0-1,-44-38,-39-24,-40-12,-4 8,-207-81,276 130,0-3,3-4,-122-81,-179-114,-19 26,181 97,-185-75,124 61,191 85,1-4,3-4,-101-75,-147-128,178 124,47 37,84 70,0-1,2 0,0-2,2 0,-22-34,16 22,15 21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42.9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2889,'0'-9,"1"0,1-1,0 1,0 1,1-1,0 0,0 1,1-1,0 1,1 0,0 0,0 1,7-9,13-13,53-48,-36 38,89-92,457-430,-391 411,-130 103,108-98,288-374,-396 439,21-33,-53 65,2 2,58-57,50-46,19-16,-81 97,150-92,-219 150,0-1,0-1,13-15,15-13,-37 38,-1 0,0-1,1 2,0-1,-1 0,1 1,0 0,0 0,0 0,0 1,5 0,32-7,-22-1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44.75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0,'2'8,"0"-1,0 1,1-1,0 0,5 9,-1-1,52 103,-39-82,-1 1,20 58,-36-83,-1 1,0 0,0-1,-2 25,0-17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48.3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584 183,'-10'-1,"0"-1,0 1,1-2,-11-3,-16-3,6 1,1-1,-1-1,-30-16,-22-7,33 15,19 6,-1 2,0 1,-42-7,49 11,4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51.4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1 570,'0'-3,"0"1,-1-1,2 0,-1 0,0 1,0-1,1 0,0 1,-1-1,1 1,0-1,0 1,0-1,1 1,-1 0,1-1,-1 1,1 0,0 0,0 0,-1 0,1 0,1 1,-1-1,0 0,0 1,1 0,-1 0,1-1,-1 1,1 1,-1-1,1 0,0 1,-1-1,1 1,0 0,-1 0,6 0,5-1,0 1,0 1,-1 0,1 0,0 1,0 1,-1 0,1 1,-1 0,0 1,0 0,0 1,17 13,-20-13,0 1,-1 0,0 0,0 1,-1 0,0 0,-1 1,0 0,0 0,-1 1,0 0,0-1,-1 2,0-1,-1 0,3 18,-4-11,-1 0,0 0,-1 0,-1 0,-1 0,0 0,-8 27,-4 0,-28 60,10-26,126-295,-44 75,-7-2,-6-2,33-281,-71 397,1 30,0 0,0 0,0 0,-1 0,1 0,0 0,0-1,0 1,-1 0,1 0,0 0,0 0,-1 0,1 0,0 0,0 0,0 0,-1 0,1 0,0 0,0 0,-1 0,1 0,0 0,0 0,-1 0,1 0,0 1,0-1,0 0,-1 0,1 0,0 0,0 0,0 1,0-1,-1 0,1 0,0 0,0 0,0 1,0-1,0 0,0 0,0 1,-1-1,1 0,0 0,0 1,-4 5,1 0,0 0,0 1,0 0,-2 8,-3 21,2 1,1 0,2 0,2 0,1 1,2-1,10 62,-8-83,0 1,1-1,0 0,1 0,16 28,-18-37,0-1,1 0,0 0,0 0,0 0,0-1,1 1,0-2,0 1,0-1,1 1,-1-2,1 1,0-1,8 3,12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39.7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1303 560,'-51'3,"-1"1,1 3,0 2,1 2,0 2,0 3,2 2,0 1,1 3,1 2,1 2,2 2,-45 37,31-19,2 3,3 2,1 3,3 2,3 1,2 3,3 1,-53 110,70-122,-31 100,48-127,1 0,1 1,1-1,1 0,0 1,2 0,4 30,-3-45,0 0,1 0,0-1,1 1,-1-1,1 1,1-1,0 0,0 0,0 0,1 0,0-1,0 0,0 0,8 6,-3-5,-1 0,1-1,1 0,-1-1,1 0,-1-1,1 0,1-1,17 4,4-3,0-2,0 0,0-2,0-2,0-1,48-11,15-10,-1-4,-2-5,-1-3,-1-5,-3-3,85-58,-163 96,12-7,-1-2,39-33,-54 43,-1-1,0 0,0 0,-1 0,1-1,-1 1,-1-1,1 0,-1 0,-1 0,1-1,-1 1,0-1,1-10,-2-14,0-1,-2 1,-2 0,-11-55,-45-123,40 158,-3 2,-2 0,-3 1,-1 2,-3 1,-65-77,-252-224,272 276,-19-14,-54-53,138 125,16 11,24 17,144 92,-5 7,-5 8,-6 7,-5 6,-7 7,232 292,-335-378,-12-15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51.9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0,'2'27,"1"0,2 0,0 0,18 49,0 2,45 217,36 132,-91-375,-10-35,0-1,2 1,0-1,1-1,9 18,-12-30,-1 1,1-1,0 0,-1-1,2 1,-1 0,0-1,0 0,1 1,-1-1,1-1,0 1,0 0,-1-1,1 0,0 0,0 0,0 0,0-1,7 0,11-1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52.5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0,'0'10,"1"0,1 0,0 0,0 0,1-1,0 1,1-1,8 17,50 71,-35-57,77 119,112 175,-208-321,8 16,2-2,2 0,22 24,-41-49,1-1,-1 1,1-1,0 0,0 1,0-1,0 0,0 0,0 0,0-1,0 1,0 0,1-1,-1 0,0 1,0-1,0 0,1 0,-1 0,0 0,0-1,1 1,-1-1,0 1,0-1,4-1,8-4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53.1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1 308,'4'0,"6"-4,9-6,5-5,8-4,6 1,1-5,2-2,-2-2,1 0,2 5,-2-2,-4 2,-3 6,-4 1,-7-1,-2 2,-5 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53.7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0,'40'43,"-2"2,45 67,52 107,-125-202,9 16,102 187,-108-191,-1 0,-2 1,0 1,-2-1,7 60,-15-81,0 0,-1 0,0 0,-1 0,1-1,-2 1,1 0,-1-1,-1 0,1 0,-1 0,-1 0,-8 11,0 4,4-6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57.6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1071,'4'-7,"1"0,0 0,1 1,-1 0,1 0,1 1,11-9,14-13,765-828,-776 833,20-25,-39 44,1 0,-1 0,0 0,0-1,-1 1,1 0,-1-1,0 1,1-1,-1 1,0-8,-1 10,-1 0,1 0,-1 0,0 0,1 0,-1 1,0-1,0 0,1 0,-1 1,0-1,0 0,0 1,0-1,0 1,0-1,0 1,0 0,0-1,0 1,0 0,0 0,-1 0,1-1,0 1,0 0,0 1,0-1,0 0,0 0,0 0,-2 1,-39 6,31-4,0 1,0 0,1 1,-1 1,1-1,0 1,1 1,-1 0,-12 12,19-16,0 0,-1 0,1 0,0 0,1 1,-1-1,1 1,-1-1,1 1,0 0,0 0,1 0,-1 0,1 1,0-1,0 0,0 0,1 1,-1-1,1 1,0-1,1 0,-1 1,1-1,-1 0,1 1,3 7,23 33,1-1,48 57,5 8,291 489,-274-415,103 273,-170-374,59 176,-89-256,0 1,-1-1,1 1,-1 0,1-1,-1 1,0 0,0-1,0 1,0 0,0 0,-1-1,1 1,-1-1,0 1,0 0,0-1,0 1,0-1,0 0,-3 4,-11 11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58.31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0 527,'27'-20,"-15"9,161-116,305-169,-441 275,-18 9,1 1,27-11,-30 16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58.73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1,'5'0,"4"0,6 4,4 6,7 5,4 4,0 3,0 2,-2 1,0-4,-2 4,-1-4,-5 0,-5-5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59.0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 20,'-4'0,"-2"-8,1-3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3:59.94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0 225,'25'-1,"0"1,0 2,0 0,-1 1,1 2,-1 0,0 2,46 19,-43-13,0 2,47 33,-62-38,-1-1,0 1,0 1,-1 0,-1 1,0 0,14 24,-21-116,-5 23,3-216,0 271,0-1,0 1,1 0,-1 0,0 0,1-1,0 1,-1 0,1 0,0 0,0 0,0 0,1 0,-1 0,0 1,1-1,-1 0,1 1,-1-1,1 1,0-1,2 0,-1 0,0 1,0 1,0-1,1 0,-1 1,0-1,0 1,1 0,-1 0,0 0,0 1,1-1,4 2,10 4,0 0,-1 2,1 0,17 11,-24-13,17 9,71 43,-87-49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4:00.8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567 309,'-4'0,"0"1,1 0,-1 0,0 0,1 0,-1 1,1-1,-1 1,1 0,0 0,0 0,0 1,-4 2,-36 39,39-40,-25 31,1 0,1 2,-24 44,42-64,-1 1,2 1,1 0,0 0,1 0,1 1,1 0,1 0,-1 28,4-44,0 0,0 1,1-1,0 0,0 0,0 1,0-1,1 0,0 0,0 0,0-1,0 1,0 0,1-1,-1 1,1-1,0 0,0 0,1 0,-1 0,0-1,1 1,0-1,-1 0,1 0,0 0,0 0,0-1,0 0,7 2,12 1,-1 0,1-2,0 0,33-3,-45 1,-7 0,0 0,0 0,0 0,0 0,1-1,-1 0,0 0,0 0,-1 0,1-1,0 0,0 1,-1-1,1-1,4-2,-6 2,1 0,-1-1,0 1,-1 0,1 0,0-1,-1 1,0-1,0 1,0-1,0 0,-1 0,1 1,-1-1,0 0,0 0,-1-5,-1-12,-1-1,-1 1,-1-1,-1 1,-1 1,-13-27,-5-6,-36-54,27 54,-2 2,-2 1,-2 1,-2 3,-3 1,-1 3,-76-55,109 88,-27-19,33 24,22 15,244 185,-176-131,41 35,-44-33,123 78,-176-130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41.2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343 1805,'1'-5,"-1"1,1-1,0 1,1-1,-1 1,1 0,0 0,0 0,0 0,0 0,1 0,0 0,-1 1,1 0,5-5,59-48,-41 36,55-45,123-104,-165 134,-3-2,0-2,29-43,-58 72,0-1,-1 1,0-1,-1 0,0-1,0 1,4-22,-8 30,-1 0,1 0,-1 1,0-1,0 0,0 0,-1 1,1-1,0 0,-1 0,0 1,0-1,0 0,0 1,0-1,0 1,-1-1,1 1,-1 0,1 0,-1-1,0 1,0 0,0 1,0-1,-1 0,1 1,0-1,-1 1,1-1,-1 1,1 0,-1 0,1 0,-1 1,0-1,0 1,1-1,-6 1,-36-5,0 1,-1 3,1 2,-1 1,1 3,0 1,-66 19,79-15,1 1,1 1,0 2,1 1,0 1,1 1,1 1,0 2,2 1,0 0,2 2,0 1,-25 36,34-41,0 1,1 0,1 1,1 0,1 1,1 0,0 1,2 0,1 0,1 0,1 0,1 1,0-1,2 1,1-1,1 1,1-1,11 42,-8-45,1-1,1 0,0-1,2 1,0-2,1 0,0 0,2-1,0 0,22 20,-13-17,1-1,0-1,1-2,1 0,0-1,46 17,-2-10,0-2,1-3,0-3,1-4,83 1,-35-5,0-7,186-24,-247 17,0-3,-1-2,0-3,-2-2,0-3,-1-2,60-36,-98 50,0 0,-1-1,0-1,0 0,-2-2,1 1,12-19,-21 24,0 0,0 0,-1-1,0 1,0-1,-1 0,-1 0,1-1,-2 1,1 0,-1-1,0 1,-1-1,0 1,-1-1,-2-9,-8-28,-2 1,-2 1,-2 1,-2 0,-27-45,29 55,-64-109,50 94,2-3,-31-78,56 119,1 0,0 0,0 0,-1-21,4 31,0 0,-1-1,1 1,0-1,0 1,0-1,0 1,0-1,0 1,1-1,-1 1,0-1,1 1,-1 0,1-1,0 1,-1 0,1-1,0 1,0 0,0 0,0 0,0-1,0 1,0 0,0 0,0 1,0-1,0 0,1 0,-1 0,0 1,1-1,-1 1,1-1,-1 1,0 0,1-1,-1 1,1 0,-1 0,1 0,-1 0,1 0,-1 0,3 1,16 4,0 0,0 2,-1 0,0 1,19 11,94 60,-102-60,146 100,202 175,127 182,-501-472,49 49,-2 3,-2 1,46 72,-91-123,0 1,-1 0,1 0,-1 0,0 1,2 10,-5-17,0 0,0 1,1-1,-1 1,-1-1,1 1,0-1,0 0,0 1,-1-1,1 1,-1-1,1 0,-1 1,1-1,-1 0,0 0,0 0,1 1,-1-1,0 0,0 0,0 0,0 0,0 0,-1-1,1 1,0 0,0 0,-1-1,1 1,0-1,-1 1,1-1,0 1,-1-1,1 0,-1 0,1 0,0 0,-2 0,-13 1,1 0,0-1,0-1,0-1,0 0,-24-7,-90-35,116 40,-84-37,2-3,-134-86,-157-147,271 183,-138-147,194 177,3-3,2-3,-71-124,106 160,2-1,2 0,1-2,1 1,3-2,1 0,-7-59,14 78,1-1,1 1,1-1,0 1,2 0,0 0,1 0,1 0,0 0,2 1,0 0,1 0,1 1,1 0,0 0,23-26,25-18,2 2,3 3,87-59,-128 100,1 0,1 2,0 1,0 1,1 1,1 1,36-8,-51 15,-1 1,1-1,0 2,0 0,0 0,0 1,0 0,-1 1,14 4,-17-4,0 1,0 0,0 1,-1-1,0 1,1 1,-2-1,1 1,0 0,-1 0,0 0,0 1,0 0,6 11,-4-3,-1-1,0 1,-1 0,-1 1,0-1,-1 1,0 0,-1 0,-1-1,0 1,-2 0,1 0,-4 16,-2 6,-1-1,-2 1,-2-2,-16 39,-45 83,-95 150,154-285,-1 3,-29 39,23-41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4:02.1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1 253,'33'-1,"0"2,0 1,-1 2,1 1,-1 2,54 18,51 31,-72-28,1-2,1-3,86 17,-147-38,-1-1,0-1,1 1,-1-1,1 0,-1 0,0-1,1 1,-1-1,0 0,0-1,1 1,7-4,-10 3,-1-1,1 1,-1 0,1 0,-1-1,0 0,0 1,0-1,0 0,0 0,-1 0,1 0,-1 0,0-1,0 1,0 0,0 0,-1-1,1 1,-1-1,0 1,0-5,-2-23,0 0,-2 1,-1-1,-2 1,-1 0,-1 1,-1 0,-2 0,-1 1,-20-32,32 58,-1-1,1 1,-1-1,0 1,0 0,0 0,0 0,0 0,0 0,-1 0,1 1,0-1,-1 1,-2-2,4 3,1 0,-1 0,1 0,0 0,-1 0,1 0,-1 0,1 0,-1 0,1 0,0 0,-1 0,1 1,-1-1,1 0,0 0,-1 0,1 0,0 1,-1-1,1 0,0 0,-1 1,1-1,0 0,-1 1,1-1,0 0,0 1,-1-1,1 1,0-1,-1 29,6-7,2 0,1-1,0 0,2-1,0 0,1 0,15 19,3 8,860 1260,-852-1259,-17-24,-1 2,0 0,-3 1,15 29,-30-53,0-1,0 0,0 0,-1 1,1-1,0 0,-1 1,0-1,0 1,1-1,-1 0,-1 1,1-1,0 1,-1-1,1 0,-1 1,1-1,-1 0,0 1,0-1,0 0,-1 0,1 0,0 0,-1 0,1 0,-1 0,0-1,0 1,1 0,-1-1,0 0,0 1,-4 1,-7 3,-1 0,0-1,1-1,-29 6,18-5,4 0,0 0,0-2,0-1,-1 0,1-2,-1 0,1-1,0-1,-1-1,-21-6,25 3,0 0,0-1,1-1,0 0,0-2,1 1,0-2,1 0,0-1,1 0,-20-24,11 9,2-1,1-1,1-1,1 0,2-2,1 0,-19-66,22 55,3 0,1 0,2-1,2 0,5-85,5 83,3 0,1 0,2 0,37-83,-37 99,-2 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4:02.69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1,'-1'18,"-1"1,-5 25,-4 28,8 22,4 0,14 102,-7-141,2-1,3 1,1-2,42 97,-50-135,2-1,-1 0,2-1,0 1,0-2,1 1,1-1,0-1,1 0,0-1,0 0,1-1,1 0,-1-1,1 0,1-1,-1-1,1 0,0-1,1-1,-1 0,29 2,-14-4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4:03.3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1,'-1'0,"0"1,0-1,0 1,0-1,0 1,0-1,0 1,0 0,0 0,0-1,0 1,1 0,-1 0,0 0,1 0,-1 0,0 0,1 0,-1 0,1 0,0 0,-1 1,1-1,0 0,0 0,0 0,0 0,0 1,0-1,0 2,1 40,6-12,2 0,0-1,2 0,1 0,30 49,95 131,-30-68,186 194,-291-334,0 1,0-1,0 0,1 0,-1-1,0 1,1 0,0-1,-1 1,1-1,0 0,0 0,-1 0,1 0,0-1,0 1,0-1,0 0,0 0,0 0,0 0,3 0,9-4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4:04.0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0 188,'19'-2,"-1"0,0-2,0 0,-1-1,1-1,19-9,49-14,-56 23,0-1,-1-2,0 0,-1-2,0-2,28-16,-10 0,-33 22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4:04.83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1,'62'49,"-47"-38,0 0,-1 1,23 25,-7 5,-1 1,-2 2,-2 1,28 70,34 64,-82-171,-1 1,0 0,-1 0,4 18,4 11,-6-24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4:05.7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0 764,'9'-1,"0"-1,0 0,-1 0,1-1,-1 0,0 0,0-1,0 0,0-1,13-10,4 0,350-227,-55 35,52-26,-334 210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4:06.3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1 294,'4'0,"6"0,9-5,10-4,8-2,6-7,13-5,13-2,7-1,4-1,0-3,-5 2,-3 3,-9 6,-16 1,-12 4,-7 4,-8 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4:07.4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0 312,'11'0,"31"-1,1 2,-1 2,60 12,-91-13,1 1,-1 1,0 0,0 0,0 1,-1 1,1-1,-1 2,-1 0,1 0,-1 0,0 1,-1 1,0-1,0 1,-1 1,8 12,-11-13,0-1,0 1,-1 0,0 0,-1 0,0 0,0 0,-1 1,0-1,-1 0,0 1,0-1,-3 16,-4 8,-1-1,-19 48,0 1,17-52,7-24,1 1,0-1,0 1,0 0,1 0,0-1,0 1,0 0,1 0,0 8,0-13,0-1,0 0,0 1,0-1,0 0,0 1,0-1,1 0,-1 1,0-1,0 0,0 1,0-1,0 0,1 1,-1-1,0 0,0 0,1 1,-1-1,0 0,0 0,1 0,-1 1,0-1,1 0,-1 0,0 0,1 0,-1 0,0 1,1-1,-1 0,0 0,1 0,-1 0,0 0,1 0,12-11,7-20,-8-5,-1-1,-2 0,6-42,-3 8,85-482,-95 544,-1 5,0 1,0-1,0 1,0-1,-1 0,1 0,-1 1,0-1,0 0,0 0,-1 1,1-1,-1 0,0 1,0-1,-3-5,4 9,0 0,0 0,0-1,0 1,-1 0,1 0,0 0,0-1,-1 1,1 0,0 0,0 0,-1 0,1 0,0-1,-1 1,1 0,0 0,0 0,-1 0,1 0,0 0,-1 0,1 0,0 0,0 0,-1 0,1 0,0 0,-1 1,1-1,0 0,0 0,-1 0,1 0,0 0,0 0,-1 1,1-1,0 0,-1 1,-8 15,-1 19,6 1,1 0,1 0,7 66,-5-99,1 0,0 0,-1 0,1 0,0 0,0 0,1 0,-1-1,1 1,-1-1,1 1,0-1,0 1,0-1,0 0,0 0,1 0,-1 0,1 0,-1-1,1 1,0-1,2 2,4 0,0 0,0 0,0-1,1 0,-1-1,10 0,3 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4:08.2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44 0,'-1'2,"-1"-1,0 0,1 0,-1 0,1 1,0-1,-1 1,1-1,0 1,0 0,0-1,0 1,0 0,1 0,-1 0,0 0,1-1,0 1,-1 0,1 4,-2 1,-4 16,1 1,1 0,1 0,1 1,2-1,0 0,1 1,2-1,0 0,2 0,0 0,2-1,1 0,0 0,17 31,-7-23,0 1,3-2,0-1,2-1,1 0,1-2,1-1,2-1,50 35,-8-13,-53-38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4:09.5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69,'0'-1,"1"-1,0 1,0-1,0 1,0-1,0 1,0-1,0 1,0 0,0 0,0 0,1-1,-1 1,0 0,1 0,-1 1,4-2,28-14,-14 10,0 0,0 0,1 2,28-3,-40 7,-1 0,1 1,0-1,-1 2,1-1,-1 1,0 0,0 0,1 1,-1 0,-1 0,1 1,0 0,-1 0,6 6,3 1,0 1,-2 1,1 0,18 26,-29-36,-1 0,1 0,-1 0,-1 1,1-1,0 1,-1-1,1 1,-1 0,0-1,0 1,-1 0,1 0,-1 0,0 0,0 0,0 0,-1-1,1 1,-1 0,0 0,0 0,0-1,0 1,-1 0,0-1,1 1,-1-1,-4 5,-21 23,0-2,-2-1,-1-2,-1 0,-63 38,94-64,-1 0,1 0,0 0,0 0,0 0,-1 0,1 0,0 0,0 0,-1 0,1 0,0 0,0 0,-1 0,1 1,0-1,0 0,0 0,-1 0,1 0,0 0,0 1,0-1,0 0,0 0,-1 0,1 1,0-1,0 0,0 0,0 1,0-1,0 0,0 0,0 0,0 1,0-1,0 0,0 0,0 1,0-1,0 0,0 0,0 1,0-1,0 0,0 0,0 1,0-1,0 0,1 0,-1 0,0 1,0-1,0 0,0 0,0 0,1 0,-1 1,0-1,0 0,0 0,1 0,25 4,34-9,-8-13,-36 12,0 1,-1 0,1 1,24-3,135-16,-156 20,0-2,35-12,-38 11,1 1,-1 0,35-4,-39 8,1 0,-1-1,0 0,0-1,0 0,-1-1,1 0,-1 0,14-9,-8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42.6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1315,'19'-16,"-1"2,2 0,0 1,1 1,0 1,0 1,26-8,28-15,-31 11,451-245,-474 253,0 0,-1-2,-1 0,-1-1,33-38,-47 49,0 1,0-1,0 0,0 0,-1-1,0 1,0 0,-1-1,0 0,0 0,0 0,-1 0,0 0,-1 0,1 0,-1 0,0 0,-1 0,0 0,0 0,-1 0,0 1,0-1,0 0,-6-11,-1 5,-1 0,0 0,0 1,-1 0,-1 1,0 1,0 0,-1 0,-1 1,1 1,-1 0,-1 1,-24-9,5 5,1 0,-1 3,-1 0,1 3,-44-3,60 8,0 0,0 1,-1 1,1 1,1 0,-1 1,0 1,1 1,0 0,1 2,-1 0,1 0,1 2,-1 0,2 0,-17 16,14-10,1 1,0 1,1 1,2 0,0 1,0 0,2 1,1 0,0 1,2 0,-11 44,14-44,0 1,2-1,1 1,1 0,0 0,2-1,1 1,6 31,-5-39,2-1,0 0,0 0,1-1,1 0,0 0,1 0,0-1,1 0,1-1,0 1,0-2,23 18,-6-8,1-2,1-2,1 0,0-2,1-1,0-2,1-1,0-1,61 7,20-4,173-5,-230-7,362-13,-338 5,-1-3,0-4,92-29,-166 43,-1 0,1-1,-1 0,0 0,1 0,-1 0,0-1,-1 0,1 0,0 0,-1 0,0 0,1-1,-1 1,2-5,-2 2,0-1,0 1,-1-1,0 1,-1-1,1 0,-1 0,-1 0,1-11,-2-36,-1 0,-14-73,-33-106,39 189,-32-111,-12-53,54 206,-1 1,1-1,0 0,-1 1,1-1,0 0,0 0,0 0,1 1,-1-1,0 0,1 1,-1-1,1 0,-1 0,2-2,-1 4,0-1,-1 1,1-1,0 1,-1-1,1 1,0 0,0-1,-1 1,1 0,0 0,0 0,-1-1,1 1,0 0,0 0,0 0,-1 0,1 1,0-1,0 0,0 0,-1 0,1 1,1-1,7 4,0 1,0 0,-1 0,13 10,527 409,-331-251,-137-101,-57-49,1-2,35 26,-58-46,0-1,0 1,-1 0,1-1,0 1,0-1,0 1,0-1,0 0,0 1,0-1,-1 0,1 1,0-1,0 0,0 0,0 0,0 0,0 0,0 0,0 0,0 0,0-1,0 1,0 0,0 0,0-1,0 1,0-1,0 1,0-1,-1 1,1-1,0 0,0 1,-1-1,1 0,0 1,-1-1,1 0,-1 0,1 0,-1 0,1 0,-1 1,1-1,-1 0,0 0,0 0,1-2,1-6,-1 0,1-1,-1 1,-1-13,0 15,1-17,12-339,-4 255,32-145,-31 188,-7 44,1 0,0 0,8-21,-12 41,1 0,-1 0,0 0,1 0,-1 0,1 0,-1 0,1 0,-1 0,1 0,0 0,-1 1,1-1,0 0,0 0,0 1,0-1,-1 1,1-1,0 1,0-1,0 1,0-1,0 1,0 0,0-1,1 1,-1 0,0 0,0 0,0 0,0 0,0 0,0 0,0 1,0-1,0 0,0 0,0 1,0-1,0 1,0-1,0 1,0-1,0 1,0 0,0-1,0 2,7 4,0 1,-1-1,0 2,7 8,216 292,-129-167,281 434,-372-558,-1 0,0 0,-1 1,-1 0,7 25,-10-20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4:10.7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0,'1'7,"1"0,0 0,1-1,0 1,0-1,0 0,1 0,0 0,8 9,0 2,58 87,83 95,-112-152,2-2,2-2,2-2,55 36,40 13,255 120,-385-205,0 1,0-1,1-1,-1 0,1-1,17 2,-27-5,0 0,0 0,0 0,0 0,0 0,0-1,-1 1,1-1,0 0,0 0,0 0,-1 0,1 0,-1-1,1 1,-1-1,1 0,-1 0,0 0,0 0,0 0,0 0,0 0,-1-1,1 1,0-1,-1 1,0-1,0 1,0-1,0 0,0 0,0-3,5-19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4:11.6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0 294,'17'-14,"0"0,1 1,0 1,1 0,28-12,10-6,-12 6,52-18,-53 23,56-31,-68 24,-20 12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4:12.3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1,'9'1,"-1"2,0-1,0 1,0 1,0 0,0 0,-1 0,0 1,0 0,0 0,8 9,6 2,46 36,-3 3,-1 3,-4 2,-2 3,89 130,-68-70,-5 3,88 212,-136-286,-16-36,-1 1,-1 0,8 28,-12-29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4:55.0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1 642,'0'-28,"1"-1,1 1,10-46,-8 60,0 0,1 0,1 0,0 1,1-1,0 2,1-1,18-20,0 5,0 3,2 0,1 1,1 2,1 1,0 2,2 1,53-22,-19 14,1 3,2 3,103-17,-133 31,1 2,0 1,0 3,0 1,0 1,0 3,0 1,-1 3,0 1,55 21,-66-19,1 2,-2 1,0 1,-1 2,-1 0,0 2,-2 1,0 0,-2 2,0 1,-2 1,0 1,29 50,-36-50,0 0,-2 1,-1 0,-1 1,-1 0,-2 0,0 1,-2-1,-1 1,-2 32,-3-21,-2 0,-1-1,-3 0,0 0,-3-1,-25 61,7-34,-3-2,-3-1,-43 58,-137 146,113-167,-6 10,89-84,22-21,11-10,18-9,0 2,1 1,49-12,107-13,-163 33,111-12,1 6,168 9,-194 2,-51 4,-42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4:55.5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0,'5'73,"3"0,3-1,26 90,-23-100,90 362,272 709,-365-1106,3 10,1-1,2 0,2-1,1-1,27 34,-44-64,1-1,0 0,0 1,1-1,-1-1,1 1,-1-1,1 1,0-2,0 1,0 0,0-1,0 0,0 0,0 0,0-1,0 0,1 0,8-1,10-2,0-1,47-14,-38 9,-18 6,0-2,1 1,-2-2,1 0,-1 0,0-2,0 1,-1-2,0 0,0 0,-1-2,0 1,13-17,-1-10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4:56.0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1 478,'0'-2,"1"-1,-1 0,1 0,0 0,0 1,0-1,0 0,0 1,1-1,-1 1,1 0,0-1,0 1,0 0,0 0,0 0,0 0,0 0,4-1,56-32,-41 25,739-347,-729 343,-10 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4:56.4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0 427,'4'0,"6"0,5 0,4 0,3 0,6-8,11-8,11-4,14-8,21-11,20-7,18-5,17-5,10-2,-5 0,-26 11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4:56.92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0 225,'5'0,"4"0,6 0,9-5,8 0,11-5,19-4,16-4,19-3,10-2,8-6,-4-1,-12 4,-10 2,-21 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4:57.7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0 233,'21'-2,"-1"-1,1 0,-1-2,-1 0,26-10,11-3,370-85,-190 49,-200 44,23-4,-43 14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4:58.8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1 215,'55'-39,"2"3,2 2,1 3,103-37,-160 67,0 0,1 0,-1 0,0 0,1 1,-1-1,1 1,-1 0,1 0,-1 0,1 0,-1 1,7 1,-9-1,1 0,0 0,-1 0,1 1,-1-1,1 1,-1-1,0 1,1 0,-1-1,0 1,0 0,0 0,-1 0,1 0,0 0,-1 0,1 0,-1 0,0 0,1 0,-1 0,0 0,-1 3,1 18,-1 0,-1 1,0-1,-2 0,-11 33,-43 111,55-161,-54 121,56-126,1 0,0 0,-1 0,1 0,0 0,0 0,0 0,0 0,0 0,0 0,0 0,0 0,0 0,0 0,1 0,-1 0,0 0,1 0,-1 0,1 0,-1-1,1 1,-1 0,1 0,-1 0,2 0,0 1,0-1,0 1,1-1,-1 0,0 0,1 0,-1 0,1 0,-1-1,4 1,10 1,1-1,28-2,-31 1,55-1,1 3,-1 3,82 17,-118-15,1 2,-2 1,1 2,-1 1,-1 2,0 0,-1 3,40 29,-60-39,0 1,0-1,-1 2,-1-1,1 1,-2 0,1 1,-1 0,-1 0,8 20,-11-26,-2 1,1-1,-1 1,0 0,0 0,-1 0,1-1,-1 1,0 0,-1 0,0 0,0 0,0 0,-1-1,1 1,-1-1,-1 1,1-1,-1 0,0 0,0 0,0 0,-1 0,-7 7,-17 15,-1-1,-1-2,-2-1,-57 33,-147 55,174-89,-1-2,-86 14,124-28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44.0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1525 747,'-54'2,"1"3,0 2,1 2,0 2,0 3,-52 21,-10 12,-159 90,176-82,-178 134,234-155,1 2,1 1,3 2,1 2,2 1,-35 58,60-87,0 1,2 0,0 0,0 1,1-1,1 1,1 0,0 1,-2 27,5-38,1 0,-1 1,1-1,0 0,0 1,0-1,1 0,-1 0,1 0,1 0,-1-1,1 1,0 0,0-1,0 0,0 1,1-2,0 1,0 0,0-1,0 1,0-1,1 0,-1-1,1 1,0-1,0 0,0 0,0 0,0-1,8 2,6 1,1-1,0-1,-1-1,1-1,37-4,99-24,-146 26,74-19,0-4,-1-3,-2-4,-1-3,-1-4,-3-3,76-56,-123 78,-1-3,-2 0,0-1,-1-2,-1-1,-2 0,-1-2,25-43,-38 58,-1 0,-1-1,0 0,-1 0,0-1,-1 1,-1-1,0 0,-2 0,1 0,-2 0,0 0,-1 0,-1 0,0 0,-1 0,-1 0,-1 1,0 0,-12-25,6 20,-1 0,-1 1,-1 1,-1 0,-22-21,-94-75,40 38,-457-460,543 531,-20-22,24 26,0 0,1 0,-1 0,0 0,0 0,1 0,-1 0,0 0,1 0,-1-1,1 1,-1 0,1 0,0-1,0 1,-1 0,1 0,0-1,0 1,0-2,2 3,-1-1,0 1,0 0,1 0,-1 0,0 0,1 0,-1 0,0 0,0 0,1 0,-1 0,0 1,0-1,1 1,-1-1,0 1,0-1,0 1,0 0,2 1,33 18,-34-19,82 54,-3 4,75 70,134 148,164 241,-332-362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4:59.8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0,'3'4,"0"0,-1 0,0 0,0 1,0-1,-1 0,1 1,-1-1,0 1,0-1,0 10,3 9,105 499,17 74,37-10,-156-565,-3-7,1 1,1-1,0 0,11 19,-15-31,0 1,0 0,0-1,0 1,0-1,0 0,1 0,-1 0,1 0,0 0,-1 0,1-1,0 1,0-1,0 0,0 0,0 0,0 0,0 0,1-1,-1 0,0 1,0-1,1 0,-1-1,4 0,40-10,-2-2,0-3,68-33,-65 28,207-79,-227 91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5:00.3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1 720,'8'-4,"24"-18,22-18,24-14,23-15,19-12,10-5,-4 4,-12 12,-12 9,-20 11,-19 14,-12 9,-15 5,-14 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5:00.76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1 218,'4'0,"10"0,15-8,10-7,12-5,13-8,21-11,21-16,-7 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5:01.2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11 280,'0'4,"-4"10,-1 6,4 0,10-11,13-8,10-8,21-11,18-11,17-5,11-4,5-5,-7 2,-12 2,-11 5,-15 8,-13 4,-14 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5:01.6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0 259,'0'-4,"4"-2,10-3,11-1,17-7,23-8,12-5,15-5,7-5,-4-4,-19 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5:02.5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0 519,'15'-13,"0"1,1 0,0 1,1 0,26-12,11-6,92-53,275-111,-341 161,94-34,-147 57,-1 2,2 1,-1 1,42-2,-67 7,2 0,-1 0,0 0,0 0,0 0,0 1,-1-1,1 1,0 0,0 0,0 0,0 0,-1 1,1-1,0 1,-1-1,1 1,-1 0,0 0,0 0,0 0,3 4,-2-1,-1-1,-1 1,1-1,-1 1,1-1,-1 1,-1 0,1 0,-1-1,0 1,0 0,-1 8,-3 11,0-1,-2 0,-1-1,-15 35,-10 10,-53 82,50-91,34-56,0-1,0 1,0 0,0 0,0-1,1 1,-1 0,0 0,1 0,0 0,-1 0,1 0,0 0,0 0,0 0,0 0,1 3,-1-4,1 0,-1 0,1 0,0 0,0 0,-1 0,1 0,0 0,0 0,0-1,0 1,0 0,0-1,0 1,0 0,0-1,1 1,-1-1,0 0,2 1,9 1,-1-1,1 0,-1-1,24-3,-12 1,14 1,23-2,78 7,-122-2,0 0,0 0,0 2,0 0,0 1,-1 1,0 0,0 1,25 16,-36-21,0 1,0 0,-1 0,0 0,1 0,-1 1,0-1,0 1,-1 0,1 0,-1 0,0 0,0 0,0 0,0 1,-1-1,0 1,0-1,0 1,-1 0,1-1,-1 1,0 0,0-1,-1 1,1 0,-1-1,0 1,-2 5,-5 10,-1-1,0 0,-1-1,-1 0,-17 21,7-8,-14 21,-86 122,100-148,0-1,-2-1,-1-1,-37 28,-1-18,49-25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5:03.04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1,'0'252,"-5"467,-50-5,27-557,15-97,3 1,-4 86,14-127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5:04.1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98,'10'-10,"0"1,0 0,1 1,0 0,0 1,1 0,0 0,0 2,1-1,-1 2,1 0,0 0,0 1,1 1,-1 0,1 1,-1 0,20 2,-22 0,0 1,0 0,0 0,0 2,0-1,0 1,-1 1,0 0,0 0,0 1,-1 0,0 1,0 0,0 0,-1 1,0 0,-1 1,1-1,-2 2,1-1,-1 1,5 12,0 4,-1 0,-2 1,-1 0,0 1,-2-1,2 55,-12 171,5-250,-1 16,-2 1,0-1,-1 0,-1 0,0 0,-2-1,-12 27,12-32,0-1,-1 0,0-1,0 0,-1 0,-1 0,0-1,0-1,-1 0,0 0,-13 6,6-1,35-17,47-20,-54 19,50-15,71-13,39-12,-109 17,-44 19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5:07.23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0,'14'15,"-1"0,-1 1,0 0,-2 1,0 0,0 1,-2 0,10 27,-8-14,-1 1,-2 0,-1 0,3 43,-9-46,-2 0,0-1,-2 1,-1-1,-2 0,0 0,-2-1,-13 29,15-36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5:15.4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0 915,'2'-15,"0"1,1 0,1 0,0 0,1 0,8-17,-8 18,36-85,4 2,67-105,-86 159,3 2,1 1,3 1,0 1,3 2,74-57,-95 83,0 0,1 1,0 1,0 0,1 1,-1 1,1 1,1 0,-1 1,19 0,-3 1,1 2,-1 1,0 2,44 8,-45-3,-1 0,0 2,-1 1,0 2,0 1,-2 1,0 1,-1 2,0 1,-2 1,0 1,40 44,-52-51,-1 1,-1 0,-1 1,0 0,0 0,-2 1,0 0,-1 1,-1 0,-1 0,0 0,-1 0,-1 1,-1 0,-1 0,0 0,-1 0,-1-1,-1 1,-1 0,-1-1,0 1,-8 21,-5-1,-1 1,-2-2,-43 61,-89 98,146-190,-65 80,-4-3,-4-4,-3-4,-119 86,173-138,21-15,18-12,206-111,4 9,380-122,-339 143,-214 69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45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539 2038,'1'-11,"1"0,0 0,1 0,0 0,0 0,1 0,1 1,-1 0,2 0,0 0,0 1,13-16,11-10,56-52,-84 86,214-174,-50 45,-165 129,1 0,-1 0,1-1,-1 1,1 0,-1-1,0 1,0-1,0 1,0-1,0 1,0-1,0 0,0 0,-1 1,1-1,0 0,-1 0,1-3,-2 4,1-1,-1 1,1 0,-1-1,1 1,-1 0,0 0,0 0,1 0,-1 0,0 0,0 0,0 0,0 0,0 0,0 0,-1 1,1-1,0 0,-2 0,-9-3,1 0,0 1,-1 0,-23-1,-8 1,0 1,0 3,0 2,-43 8,-170 49,206-45,1 2,0 3,-79 44,108-53,1 2,1 0,0 1,1 1,0 0,1 1,1 1,0 0,2 2,0-1,-12 25,20-35,1 1,1 0,0 0,0 0,0 1,1-1,1 0,0 1,0 0,0-1,1 1,1 0,0-1,0 1,1-1,0 1,1-1,0 0,8 17,-4-13,1-1,0-1,1 1,0-2,0 1,2-1,-1 0,1-1,1 0,-1-1,1-1,24 12,9 0,1-1,0-3,1-2,0-1,82 7,246-2,-331-16,20 0,225-4,-245-1,0-1,0-2,-1-1,60-21,-94 26,0 0,0-1,0 0,0 0,-1-1,1 0,-1 0,-1-1,1 0,-1-1,0 0,0 0,-1 0,0-1,0 1,-1-1,0-1,0 1,-1-1,0 0,0 0,-1 0,-1-1,1 1,-1-1,-1 1,0-1,0 0,-1 1,0-1,-1 0,-2-12,-10-51,-3 1,-29-79,-4-20,47 166,1 1,0-1,0 0,1 1,-1-1,1 0,0 1,0-1,1 0,-1 1,1-1,0 1,0-1,1 1,0-1,-1 1,1 0,1 0,3-7,-3 8,0 0,1 1,-1-1,1 0,-1 1,1 0,0 0,0 0,0 0,0 1,1-1,-1 1,0 0,0 1,1-1,-1 1,1 0,-1 0,0 0,1 0,5 2,17 2,-1 2,1 1,-1 1,0 1,38 19,117 74,-93-41,-2 4,-3 3,135 145,-217-212,0 0,0 1,0-1,0 0,0 0,0 0,0 0,1 0,-1 0,0 0,1-1,-1 1,1 0,-1-1,1 1,-1-1,3 1,-3-1,-1-1,1 1,-1-1,1 1,-1-1,1 1,-1-1,0 1,1-1,-1 1,0-1,1 0,-1 1,0-1,0 0,1 1,-1-1,0 0,0 1,0-1,0 0,0 1,0-1,0 0,0 1,-1-2,-11-66,9 58,-18-74,-32-160,46 204,3 0,1 0,2-1,6-46,-5 85,0 0,0-1,1 1,-1 0,1 0,0 0,0 0,0 0,0 0,0 0,0 0,0 0,1 0,-1 0,1 1,-1-1,1 1,-1-1,1 1,0-1,0 1,0 0,0 0,0 0,0 0,0 0,0 1,0-1,0 1,1-1,-1 1,0 0,0 0,1 0,3 0,7 1,0 1,-1 0,1 0,23 9,347 130,170 52,-500-180,91 9,-142-22,-1 0,1-1,0 1,-1-1,1 1,-1-1,0 0,1 1,-1-1,1 0,-1 0,0 0,0 0,1 0,-1-1,0 1,0 0,0 0,0-1,-1 1,1-1,0 1,-1-1,1 1,0-1,0-1,13-48,-13 46,8-41,-3 0,-2-1,-2 1,-2-1,-3 0,-1 1,-2-1,-2 1,-2 1,-2-1,-27-62,22 70,-3 1,-1 1,-2 0,-1 2,-1 1,-2 1,-2 2,0 0,-2 2,-1 1,-45-28,-40-18,-3 5,-133-53,124 64,-231-68,345 122,11 2,0 0,-1 1,1-1,0-1,0 1,0-1,0 0,1 0,-1 0,0 0,1 0,-5-4,47 22,4 17,-2 2,-1 1,48 57,-30-30,10 8,161 162,-168-176,129 91,-181-141,1 0,1 0,-1-1,1-1,0 0,1 0,-1-1,1 0,0-1,-1 0,2-1,-1-1,22 1,12-4,0-2,0-2,0-2,71-22,-97 24,-1-1,0-1,-1-1,1-1,-2-1,1 0,-2-1,1-1,-2 0,0-1,0-1,20-28,-19 19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5:16.04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11,'0'0,"0"-1,0 1,0 0,0-1,0 1,0 0,0-1,0 1,0-1,0 1,0 0,0-1,0 1,0 0,0-1,1 1,-1 0,0-1,0 1,0 0,1-1,-1 1,0 0,0 0,1-1,-1 1,0 0,1 0,-1-1,0 1,1 0,-1 0,0 0,1-1,14 6,13 20,5 25,-2 1,25 58,3 6,104 186,94 167,29-19,-265-419,2-1,1-1,1-1,1-2,2 0,0-2,37 24,-46-37,0 1,0-2,1-1,0 0,0-2,0 0,1-1,0-1,0-1,1-1,-1-1,0 0,37-5,-20-3,0-1,0-1,67-28,101-61,-205 98,27-15,40-26,-60 35,0 0,-1-1,1 1,-2-1,1-1,-1 1,0-1,0 0,4-11,1-5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5:16.5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1 293,'34'-2,"0"-1,0-1,0-2,57-17,129-59,-124 44,140-50,-174 57,-40 16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5:16.92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74,'4'0,"6"0,5 0,4-4,3-1,2-5,5 1,7 0,4-1,4-4,-5 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5:17.54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1 145,'4'0,"5"0,6 0,5 0,2 0,2-5,5-4,2-2,0-3,2-3,1-3,-2 2,-2 0,-2 3,-2 4,-5 4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5:18.2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1 293,'4'-1,"0"0,1-1,-1 0,0 0,0 0,0 0,7-6,5-2,152-87,99-50,-241 136,-5 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5:19.1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0 342,'7'-8,"-1"0,1 1,0 0,0 0,1 1,0 0,0 0,1 1,-1 0,1 0,17-5,-2-2,255-100,-176 74,-29 13,1 2,1 4,99-11,-170 29,0 0,-1 1,1 0,0 0,0 0,0 0,-1 1,1 0,0 0,-1 0,1 0,0 1,-1 0,0 0,1 0,-1 1,0-1,4 4,-3-1,0 1,-1-1,1 1,-1 0,0 0,-1 0,0 1,0-1,0 1,-1 0,3 11,3 15,-2 2,-1-1,-2 1,-1 0,-2-1,-1 1,-7 38,4-43,-2-1,-1 1,-1-1,-2-1,-1 0,-1 0,-1-1,-25 38,11-38,23-23,0-1,1 0,-1 1,1 0,0 0,0 0,-3 5,10-9,0 0,0 0,0 0,0-1,0 0,-1 1,1-1,0-1,3-1,1 1,213-40,359-24,-579 66,46 0,-47 0,1 0,0 0,-1 0,1 0,-1 0,1 1,-1-1,1 0,0 0,-1 0,1 1,-1-1,1 0,-1 1,1-1,-1 0,1 1,-1-1,0 1,1-1,-1 1,0-1,1 1,-1 0,0 0,0 0,-1 0,1 0,0 0,-1 0,1 0,0 0,-1 0,1 0,-1-1,0 1,1 0,-1 0,0-1,1 1,-1 0,0-1,0 1,-1 0,-39 23,16-14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5:19.91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1,'4'0,"-1"0,1 1,-1 0,0 0,1 0,-1 0,0 1,0-1,1 1,-1 0,0 0,-1 0,1 0,0 0,-1 0,1 1,-1 0,0-1,0 1,0 0,3 5,5 10,-1 0,11 34,-11-27,146 442,-29 12,-98-367,39 164,91 328,-155-595,2 10,1 0,0 0,2-1,19 34,-25-49,0 1,1-1,0 0,-1 0,1 0,0 0,0-1,1 1,-1-1,1 1,-1-1,1 0,-1-1,1 1,0-1,0 1,0-1,0 0,0-1,0 1,0-1,0 1,1-1,-1-1,0 1,0 0,0-1,0 0,4-1,99-27,-2-5,-2-4,101-52,-161 67,-8 5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5:20.33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1066,'0'-4,"5"-6,13-9,12-6,26-15,28-17,25-16,27-16,24-22,18-9,-1 0,-18 7,-23 15,-27 20,-28 14,-27 19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5:20.89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0 614,'4'-4,"10"-2,6-7,13-7,9-3,17-11,17-7,10-10,13-8,1-7,1 0,-5 2,-10 9,-12 9,-18 8,-19 11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5:21.43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16 310,'-15'3,"18"5,-1-7,0 0,0 0,0 1,0-1,1-1,-1 1,0 0,1 0,-1-1,1 1,2-1,23-3,-1 0,0-2,0-2,-1 0,0-1,41-20,-43 18,72-31,-2-5,173-114,-249 148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46.4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0 321,'8'-4,"7"-6,6-5,6-4,4-4,4-1,5-1,4 0,3-5,-3 3,4 3,-2 0,-5 5,-5 1,-5 4,-3 4,-2 4,-6 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5:21.99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1 310,'26'-3,"-1"-1,1-2,-1 0,1-2,-2-1,42-20,-41 18,150-74,-158 76,-1-1,-1-1,1-1,-2 0,1-1,-2 0,0-1,12-17,-10 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5:22.51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1,'15'18,"-1"0,-1 1,19 39,-6-12,196 371,-116-209,-7-17,97 267,-190-439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08.6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1141 0,'-1'15,"-2"0,0 0,0-1,-2 0,1 1,-2-1,-9 18,1-3,-397 788,293-598,-307 538,368-658,42-73,0-2,2 0,-19 47,33-71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09.6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1152 0,'41'37,"1"-3,3-1,63 36,-15-11,352 262,-328-223,168 181,294 443,-431-539,-147-180,0-1,0 1,1-1,-1 1,0-1,0 1,-1 0,1 0,0-1,0 1,-1 0,1 0,-1 0,0 0,0-1,1 3,-2-3,1 0,0 0,-1 0,1 0,0 0,-1 0,1-1,-1 1,0 0,1 0,-1 0,1-1,-1 1,0 0,0-1,1 1,-1-1,0 1,0-1,0 1,0-1,-1 1,-7 1,0 0,0 0,-1-1,1 0,-12-1,5 0,-589 62,0 38,369-59,-106 23,-311 44,573-101,1-4,0-3,-145-20,221 20,-1-1,1 1,-1-1,1 0,-1 0,1 0,0-1,-1 1,1-1,0 0,0 0,0 0,0 0,1 0,-6-6,7 6,0 0,-1 0,1-1,0 1,0-1,1 1,-1-1,0 1,1-1,0 1,-1-1,1 0,0 1,0-1,1 0,-1 1,0-1,1 1,0-1,-1 1,3-5,4-9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12.3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1,'3'30,"0"0,2 0,2-1,0 1,15 36,2 9,195 865,-65 14,-106-549,1 0,113 436,-57-337,-33 3,-54-367,11 110,-2 303,-28-486,-1 72,5 0,32 207,-2-167,90 274,-115-427,-1 1,-2 0,4 32,-2-6,1-19,1 1,1-2,20 41,-26-63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14.6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0 417,'905'-48,"-203"3,-350 35,509-20,-126-34,5 1,-501 53,264 23,-314 3,769 28,382-143,761-21,-1502 153,-2 39,72 6,-272-37,228 16,-253-26,443 94,-576-94,-19-4,-200-22,-14-3,0 0,0-1,0 0,1 0,-1 0,0 0,0-1,1 0,-1-1,0 1,1-1,-1 0,0-1,7-2,-2-5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17.9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61,'-5'0,"-1"-1,1 1,-1 1,1-1,0 1,-1 0,1 0,0 1,-1-1,1 1,0 0,0 1,0-1,1 1,-1 0,0 0,1 1,0-1,0 1,0 0,0 0,1 0,0 1,-1-1,1 1,1 0,-1 0,-1 5,-9 20,2 1,1 0,2 0,1 1,1 0,2 0,1 1,1-1,2 1,6 48,-2-55,1-1,1 0,1 0,1-1,2 0,0 0,1-1,1-1,2 0,0 0,1-2,1 0,34 33,-42-46,0-1,1 0,0-1,0 0,0 0,1-1,0 0,-1-1,2 0,-1 0,0-1,0-1,1 0,-1 0,1-1,19-1,4-3,1-2,-2-1,60-20,-75 19,-1-1,0-1,-1 0,0-1,-1-1,0 0,-1-1,18-20,1 1,-24 23,-1 0,1-1,-1 1,-1-1,0-1,-1 0,1 0,-2 0,8-21,-8 13,-1-1,0 1,-2-1,0 0,-1-26,0 16,-2 0,-1 0,-1 0,-1 1,-2-1,-1 1,-2 0,-17-41,24 66,-1 0,0-1,0 1,0 1,-1-1,1 0,-1 1,0 0,0 0,0 0,0 0,-1 0,1 1,-1 0,-5-2,-11-3,0 1,-29-4,-4-1,-43-20,62 18,-1 2,-63-12,47 14,35 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19.1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 0,'4'0,"1"4,0 6,0 5,-3 4,-4 4,-2 5,-1 2,-3-3,-1-7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20.4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0 128,'2'-3,"-1"1,1 0,-1 0,1 0,0 0,0 0,0 0,0 0,0 1,0-1,0 1,1-1,4-1,5-5,5-4,1 1,0 1,1 0,0 1,0 1,1 1,0 1,0 1,0 1,1 0,0 1,-1 2,1 0,0 1,0 1,38 7,-45-5,-1 1,1 0,-1 1,0 1,0 0,0 1,22 16,-29-19,0 1,-1 0,0 0,1 1,-2-1,1 1,-1 0,0 0,0 1,-1-1,0 1,0 0,0 0,-1 0,0 0,2 12,-3 2,-1-1,-1 1,0-1,-2 1,0-1,-1 0,-1 0,-1-1,-14 32,-7 7,-61 92,65-120,18-25,1 0,0 0,0 0,1 0,-5 10,8-15,0 0,0 1,0-1,0 1,0-1,1 0,-1 1,0-1,0 0,0 1,1-1,-1 0,0 1,0-1,1 0,-1 1,0-1,0 0,1 0,-1 1,0-1,1 0,-1 0,0 0,1 1,-1-1,1 0,-1 0,0 0,1 0,-1 0,1 0,-1 0,0 0,1 0,-1 0,1 0,-1 0,0 0,1 0,-1 0,0 0,1-1,-1 1,1 0,30-4,-23 3,20-3,-1 2,1 2,0 0,-1 2,1 0,41 11,-60-11,-1 0,1 1,-1 0,1 1,-1 0,0 0,0 0,-1 1,1 0,-1 1,0 0,-1 0,1 0,-1 1,-1 0,1 0,-1 1,0-1,-1 1,0 0,0 0,0 1,3 15,-6-16,0 0,0 0,-1 0,0 0,-1 0,0 0,0 0,0 0,-1-1,-1 1,1 0,-1-1,0 0,-7 12,-8 10,-1 0,-25 28,19-24,-103 125,104-131,-1-2,-1-1,-50 37,65-55,0 0,1-1,-2 0,1-1,0 0,-1-1,0 0,0-1,0 0,0-1,-13 0,3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24.0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1 406,'12'-1,"1"0,-1-1,0-1,0 0,0-1,15-6,29-9,340-43,-229 41,209-43,-40 6,-121 19,-119 19,1 5,132-6,-22 20,282 33,-274 8,43 5,32-5,293 22,-518-65,0-2,-1-4,79-19,87-13,171-16,-38-27,-311 77,78-2,35-4,8-11,-161 23,0 1,0 1,0-1,0 2,0 0,0 0,0 1,0 0,-1 1,14 7,9 7,60 40,-70-42,-15-9,0 1,0 0,0 1,-1-1,0 2,-1-1,0 1,-1 0,0 1,8 18,4 14,16 64,-20-60,187 834,-189-784,-3 0,-5 101,-1-34,9-16,0 42,0 21,0 9,-13-150,-1 8,3 0,15 97,-5-73,-11-82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47.2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0 767,'11'0,"1"1,-1 1,0 0,0 0,-1 1,1 1,13 5,72 42,-45-23,922 485,-741-383,119 58,-350-187,1 0,-1 0,1-1,0 1,-1-1,1 1,0-1,-1 0,1 1,0-1,0 0,0 0,-1 0,1-1,0 1,0 0,-1-1,1 1,0-1,-1 1,1-1,-1 0,1 0,-1 0,1 0,-1 0,1 0,-1 0,0 0,1 0,-1-1,0 1,0 0,0-1,0 1,0-1,-1 0,1 1,0-1,-1 1,1-1,-1 0,1 0,-1-3,4-12,-1-1,-1 1,0-32,-2 25,9-905,-12 561,3 185,-1 122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26.9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2 244,'0'-30,"-1"14,1 0,0 0,2 1,4-24,-5 34,1 0,0 0,0 0,0 0,1 0,-1 1,1 0,0-1,1 1,-1 0,1 0,-1 1,1-1,0 1,1 0,-1 0,8-4,-2 2,0 0,0 0,1 1,-1 1,1 0,0 0,0 1,0 0,0 1,0 1,0-1,16 3,-19-1,0 1,0 0,0 1,0 0,0 0,0 1,-1 0,1 0,-1 0,0 1,-1 0,1 1,-1-1,0 1,0 1,-1-1,5 8,11 17,-2 2,-1 0,-1 1,-2 1,-1 0,16 70,-20-58,-2 1,-2-1,-3 2,-1-1,-5 48,1-78,0 0,-2-1,0 1,0-1,-2 0,0 0,-1-1,-1 0,0 0,-12 17,3-10,-2-1,0 0,-1-2,-1 0,-35 25,11-7,33-26,-1 0,0-2,-1 0,-26 15,37-24,-1 0,0 0,0 0,1 0,-1-1,0 1,-7-1,2-6,21-8,1 7,1 1,-1 0,1 1,0 1,0 0,0 1,1 0,26-1,4-2,123-16,99-21,-145 8,-73 19,0 3,61-9,-89 20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28.3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34 207,'-2'0,"1"0,-1-1,1 1,-1 0,1 0,0-1,-1 1,1-1,-1 0,1 1,0-1,0 0,-1 0,1 1,0-1,0 0,0 0,0 0,0-1,0 1,0 0,0 0,1 0,-1-1,0 1,1 0,-1-1,1 1,-1-1,1 1,0-1,-1 1,1 0,0-1,0 1,0-1,0 1,0-1,1 1,-1-1,0 1,1-1,-1 1,1 0,-1-1,1 1,0 0,0-1,-1 1,1 0,0 0,0 0,0 0,0 0,0 0,1 0,-1 0,0 0,2-1,13-1,1 0,-1 1,0 0,1 1,-1 1,0 1,1 0,16 5,-8-4,256 44,-74-11,-205-34,0-1,0 0,0 1,0-1,0 0,0 0,0 0,0 0,0-1,0 1,0-1,0 1,0-1,0 1,-1-1,1 0,0 0,0 0,-1 0,1 0,-1-1,1 1,-1 0,1-1,-1 1,0-1,0 1,1-1,-1 0,0 1,-1-1,1 0,0 0,0 0,-1 0,1 1,-1-1,0 0,1 0,-1-4,0-8,0-1,0 1,-1-1,-6-22,4 18,2 15,0 0,0 1,0-1,-1 1,1 0,-1 0,0-1,-4-4,-7-18,46 69,310 547,-263-427,104 302,-166-406,16 89,-30-124,-1 0,-2-1,0 1,-1 0,-1 0,-9 44,10-65,-1 0,1-1,-1 1,0 0,0 0,0-1,0 1,0 0,-1-1,1 1,-1-1,1 0,-1 1,0-1,0 0,0 0,0 0,-1 0,1-1,0 1,-1-1,1 1,-1-1,0 0,1 0,-4 1,1-2,0 0,1 0,-1 0,0-1,1 0,-1 0,1 0,0 0,-1-1,1 0,0 0,0 0,0 0,0-1,-7-5,-13-11,2-2,0 0,1-1,1-1,-24-37,13 12,-48-102,63 114,2-1,1-1,2 0,-12-77,20 88,1 0,1 1,2-1,1 1,1-1,1 1,1 0,12-36,-3 17,-9 25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28.8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24 0,'-11'186,"1"-31,7-55,5 0,19 132,-16-200,1 0,2-1,1 0,1 0,2-1,1 0,1-1,1 0,2-2,1 0,27 32,-32-46,0-1,0 0,1-1,1 0,0-1,0-1,1-1,19 8,2-2,0-3,61 12,-75-19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29.4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0,'1'23,"1"0,1-1,1 1,1-1,8 23,48 110,-30-81,-31-74,68 175,158 288,-223-458,1-1,-1 1,1-1,0 1,0-1,0 0,1-1,-1 1,1-1,0 0,0 0,0 0,0-1,0 0,1 0,-1 0,1 0,0-1,-1 0,1 0,0-1,0 0,-1 0,1 0,0 0,0-1,-1 0,1 0,-1-1,1 0,-1 0,1 0,-1 0,10-7,-8 3,1-1,-1 0,0 0,-1-1,0 0,0 0,-1 0,8-15,-8 13,11-18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29.9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0 381,'16'-12,"0"0,0 1,1 1,1 1,-1 0,32-10,32-17,42-30,142-67,-159 81,-85 40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30.4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30,'0'-2,"0"1,-1 0,1 0,0 0,0 0,1 0,-1 0,0-1,0 1,1 0,-1 0,0 0,1 0,-1 0,1 0,-1 0,1 0,0 0,-1 0,1 1,0-1,0 0,-1 0,1 0,0 1,0-1,0 1,0-1,1 0,0 1,1-1,-1 1,1 0,-1 0,1 0,-1 0,0 1,1-1,-1 1,1-1,-1 1,4 2,7 3,0 1,-1 0,21 16,58 53,153 167,51 117,-198-231,-7 5,88 172,-133-215,-4 1,-4 2,-4 2,34 166,-62-233,-2 0,1 42,-5-45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33.3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37,'0'-1,"0"-1,1 0,-1 0,1 1,-1-1,1 0,0 1,0-1,-1 0,1 1,0-1,0 1,1-1,-1 1,0 0,0 0,1-1,-1 1,1 0,-1 0,1 0,-1 1,1-1,0 0,-1 0,1 1,0-1,0 1,-1 0,1-1,0 1,0 0,-1 0,1 0,3 1,7-1,0 0,0 1,22 5,-1 3,-1 1,0 2,49 25,89 60,-80-43,145 84,-224-130,-1 1,0-1,0 2,-1-1,-1 1,1 1,11 19,32 37,-49-65,0 1,0-1,-1 1,1 0,-1 0,0 0,0 0,0 0,0 0,0 0,-1 1,0-1,0 1,1-1,-2 1,1 0,0 5,-2-5,0 0,0 0,-1 0,1-1,-1 1,0 0,0-1,0 1,-1-1,1 1,-1-1,0 0,1 0,-2 0,-4 3,-22 20,-5 5,-60 68,-32 71,-42 51,134-193,18-19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34.13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1,'4'61,"3"0,3 0,2-1,21 61,-8-27,8 37,248 909,-278-1029,1 0,0-1,1 1,0-1,10 15,-14-23,0-1,1 1,-1 0,0 0,1-1,-1 1,1-1,-1 1,1-1,0 0,0 0,0 0,-1 0,1 0,0 0,0 0,0-1,0 1,1-1,-1 1,0-1,0 0,0 0,0 0,0 0,0 0,1 0,-1 0,0-1,0 1,0-1,0 0,0 0,0 0,2-1,51-41,-36 26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35.2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1 310,'24'-1,"-1"-2,1 0,0-2,-1-1,26-10,48-11,214-38,-279 56,-1-2,0-1,0-1,31-19,55-24,-4 13,-97 36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38.7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225 1232,'111'-158,"103"-170,-193 291,-3-1,-1-1,-2-1,-1 0,-2-1,-2 0,4-46,-12 74,-2 1,0-1,0 1,-1-1,-1 1,0-1,0 1,-1 0,-1 0,0 0,-1 0,0 1,-1 0,-12-19,7 17,0-1,-1 1,-1 1,0 0,0 0,-1 2,-1 0,0 0,-30-14,17 14,0 0,-1 1,0 2,0 1,0 2,-1 0,0 2,1 2,-49 4,71-4,0 1,1 0,-1 0,0 1,1-1,-1 2,1-1,0 1,0-1,0 2,0-1,-9 8,12-8,0 0,1-1,0 2,-1-1,1 0,0 0,1 1,-1-1,1 1,-1-1,1 1,0 0,0 0,1-1,-1 1,1 0,0 0,0 0,0-1,0 1,1 0,-1 0,1 0,1 4,6 14,1 1,1-1,1-1,1 1,1-2,30 38,-11-14,577 715,-9-11,-592-738,176 263,-153-221,-2 1,-3 1,28 82,-50-121,0 1,0-1,0 18,-3-6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48.6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981 911,'-1'-3,"1"1,-1-1,1 0,-1 0,0 1,0-1,-1 1,1-1,0 1,-1-1,0 1,1 0,-1 0,0 0,0 0,0 0,0 0,-1 0,1 1,0-1,-1 1,1 0,-1-1,1 1,-1 0,0 1,-3-2,-8-2,-1 0,0 1,-24-1,-2 2,0 1,0 3,0 1,1 2,-1 2,1 2,1 1,-75 30,78-24,1 1,1 1,0 2,2 2,0 1,2 1,0 2,2 0,-38 46,60-64,1-1,-1 1,1 0,1 0,0 1,0 0,0-1,1 1,1 0,-1 1,0 8,3-14,0-1,0 1,0-1,0 0,1 1,0-1,0 0,-1 1,2-1,-1 0,0 0,1 0,-1 0,1 0,0 0,0-1,0 1,0 0,1-1,-1 0,1 1,0-1,-1 0,1-1,0 1,0 0,0-1,0 1,0-1,1 0,-1 0,0 0,5 0,32 5,1-2,-1-1,1-2,-1-2,47-7,-76 7,8-1,1-1,-1 0,0-1,0-2,0 0,0 0,27-16,-34 15,1-1,-1 0,0-1,-1-1,0 0,0 0,-1-1,-1 0,0-1,14-23,-7 5,-2 0,-1-1,-2-1,-1 0,11-56,-10 12,1-105,-5 151,-7 29,0 1,0 0,1-1,-1 1,0 0,1-1,-1 1,0 0,1 0,-1-1,0 1,1 0,-1 0,0 0,1-1,-1 1,1 0,-1 0,1 0,-1 0,0 0,1 0,-1 0,1 0,-1 0,1 0,-1 0,0 0,1 0,-1 0,1 1,-1-1,0 0,1 0,5 4,-1 0,0 1,0-1,0 1,-1 0,5 6,-6-7,31 33,1-2,2-1,2-1,70 44,-20-23,115 51,-142-78,2-2,71 18,-131-41,-1-1,1 0,0-1,0 1,0-1,-1 1,1-1,0 0,0-1,0 1,0-1,-1 0,1 1,0-2,0 1,-1 0,1-1,-1 0,7-3,-6 1,-1 0,1 0,-1 0,1-1,-1 1,-1-1,1 0,-1 1,0-1,0 0,0 0,0-1,-1 1,1-6,1-13,0-1,-2 0,-1 0,0-1,-2 1,-1 1,-1-1,-8-25,-4-7,-3 1,-32-68,31 82,-1 2,-3 0,-1 1,-1 1,-60-63,60 75,-2 1,0 2,-2 1,0 1,-2 1,0 2,-63-26,29 21,-2 3,0 3,-1 3,0 3,-1 3,0 3,-1 4,1 2,0 3,-107 20,166-22,0 1,-1-1,1 2,1-1,-1 2,-16 8,26-13,0 1,0-1,1 0,-1 1,0-1,1 1,-1-1,1 1,-1-1,1 1,-1-1,1 1,-1 0,1-1,-1 1,1 0,0 0,0-1,-1 1,1 0,0-1,0 1,0 0,0 0,-1 0,1-1,0 1,1 0,-1 0,0-1,0 1,0 0,0 0,1 1,20 21,4-4,0-1,2-1,0-2,1 0,1-2,36 11,-23-7,578 219,-67-26,-392-143,-3 6,156 99,-301-165,-1 1,0 0,0 1,-1 1,20 20,-29-26,1-1,-1 1,0 0,0-1,0 1,0 0,-1 0,0 0,1 0,-2 1,1-1,0 0,-1 0,0 1,0-1,0 0,0 0,-1 1,1-1,-1 0,-1 0,1 0,0 0,-4 6,1 1,-7 12,1 0,2 1,-7 28,13-43,1 0,0 0,1 0,0 0,0 0,1 0,0 0,0 0,1 0,1 0,-1-1,6 13,3 0,0-1,2 0,0-1,1 0,0-1,2-1,0 0,1-1,1-1,0-1,1 0,0-1,1-1,1-2,0 1,0-2,1-1,0-1,0 0,26 2,-43-8,0-1,0 0,0 0,0-1,0 1,0-1,-1 0,1-1,0 1,0-1,-1 0,1 0,-1 0,0-1,1 0,-1 0,0 0,-1 0,1 0,0-1,-1 1,0-1,0 0,0 0,3-6,5-11,0 0,-2-1,0 0,6-24,-8 24,3-11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39.2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1 505,'58'-63,"-45"46,1 1,1 0,0 1,1 1,1 1,0 0,1 1,31-16,537-203,-453 181,-91 34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39.6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0,'4'0,"10"4,10 10,6 6,2 9,-1 7,-1-2,-5 1,-4-1,-1-6,-3-9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39.9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1 166,'0'-4,"0"-10,0-6,0-5,0-1,0-2,0 1,0 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40.6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1 172,'2'0,"0"1,0 0,0 0,0 0,0 0,0 0,0 1,0-1,0 0,-1 1,1 0,2 3,8 5,140 98,-81-60,-2 2,-2 4,98 100,-115-89,-47-60,-1-1,1 1,0 0,-1 0,0 0,-1 0,1 1,-1-1,0 0,0 1,0-1,-1 8,0-12,0 0,0 0,0 0,0 0,0 0,0 0,0 0,-1 0,1 0,0 0,-1 0,1-1,-1 1,1 0,-1 0,1 0,-1 0,1-1,-1 1,0 0,0-1,1 1,-1 0,0-1,0 1,0-1,-1 1,0-1,0 1,1-1,-1-1,0 1,0 0,0 0,1-1,-1 1,0 0,1-1,-1 0,0 1,1-1,-2-1,-6-3,0-1,1 0,0-1,-9-9,-15-20,1-2,2-2,2 0,1-2,2-1,3-1,1 0,2-2,-18-71,36 116,-6-21,1-1,2 1,-2-34,5 50,0 0,1 1,-1-1,1 0,1 0,-1 1,1-1,3-7,-4 10,1 1,-1 0,1-1,0 1,-1 0,1 0,0 0,0 0,1 0,-1 0,0 1,1-1,-1 1,0-1,1 1,0 0,-1 0,4-1,29-5,0 1,0 1,0 2,1 2,-1 1,1 2,-1 1,51 11,-58-6,0 0,-1 2,0 1,-1 1,0 2,-1 0,0 2,-1 0,43 40,-43-31,0 1,-2 1,0 1,-2 1,-1 0,-2 2,26 61,-33-68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41.64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628 830,'-11'-1,"-1"1,1 0,0 1,0 1,0 0,0 0,0 1,0 0,1 1,-1 0,1 1,0 0,0 0,1 1,-1 1,1-1,-10 11,-7 9,0 1,2 1,-22 34,36-46,0 0,1 0,1 1,0 0,2 0,0 1,0-1,-2 21,8-36,-1 0,1 0,0 0,0 0,0 0,0 0,0 1,1-1,-1 0,0 0,1 0,0 0,-1 0,1 0,0-1,0 1,0 0,1 0,-1 0,0-1,2 3,0-2,0 0,1 0,-1 0,0 0,0-1,1 1,-1-1,1 0,-1 0,1 0,5 0,10 0,0 0,1-2,34-4,-42 3,-1 1,4 0,0-1,0-1,0 0,26-10,-38 12,0-1,0 1,0-1,0 0,0 0,0 0,0 0,-1 0,1-1,-1 1,1-1,-1 1,0-1,0 0,0 0,-1 0,1 0,-1 0,0-1,1 1,-1 0,-1-1,1 1,0 0,-1-1,0 1,0-5,-3-16,-1 0,-1 1,-1-1,-1 1,-1 0,-16-31,5 11,-80-186,-193-320,277 522,-2 2,-1 0,-1 1,-29-29,173 185,111 153,-188-224,-3 2,-2 2,-3 2,-4 2,32 80,-60-128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46.6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0 190,'75'37,"111"39,-139-61,2-2,-1-3,83 9,-62-14,134-6,-200 1,-1 0,1-1,-1 1,1 0,-1-1,1 0,-1 1,1-1,-1 0,0 0,1 0,-1-1,0 1,0-1,0 1,0-1,0 0,0 1,-1-1,1 0,2-4,-3 3,1-1,-1 1,-1 0,1-1,0 1,-1-1,0 1,0-1,0 1,0-1,-1 1,1 0,-1-1,-1-3,-4-11,0 1,-2-1,0 1,-16-23,9 17,-33-37,-7-9,50 55,11 9,22 14,24 21,-2 2,-1 2,58 54,-72-60,131 114,211 232,-285-268,-4 4,-6 3,92 166,-142-219,-3 0,23 70,-44-105,0 0,-2 0,-1 1,-1 0,-2 0,0 0,-2 0,-3 37,1-53,-1-1,1 0,-2-1,1 1,-1 0,0-1,-1 0,0 0,0 0,-1-1,0 1,-1-2,1 1,-1 0,0-1,-1-1,1 1,-1-1,-1 0,-14 6,-4 1,-1-1,-1-2,1 0,-1-2,-39 4,60-10,1-1,-1 0,1 0,0-1,-1 0,1-1,0 1,-1-1,1-1,0 1,1-1,-1-1,0 1,1-1,0 0,0 0,0-1,0 0,1 0,-1 0,-7-11,-7-11,0-2,2 0,-22-46,23 42,-241-503,256 532,-49-134,47 127,1-1,0 0,1-1,1 1,-1 0,2 0,0-1,1 1,2-19,3 17,0 0,1 1,0 0,0 1,2-1,0 1,0 1,14-14,18-24,-25 25,-3 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47.13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27 0,'-4'6,"1"0,0 0,1 1,0-1,0 1,0-1,0 1,1 0,1-1,-1 1,1 0,0 9,0 0,-4 51,4 0,2 0,3-1,4 1,2-1,27 91,-28-126,1-1,2 0,1-1,1 0,1-1,2-1,1-1,1 0,1-1,1-2,1 0,1-1,1-2,1 0,36 20,-44-30,0-1,0-1,1 0,0-2,0 0,1-1,0-1,29 2,-18-5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47.67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1,'0'3,"1"1,0-1,1 0,-1 1,0-1,1 0,0 0,0 0,3 4,3 5,184 315,337 434,-517-746,5 8,38 36,-49-54,0 0,0 0,0 0,0-1,1 0,0-1,0 1,0-1,0-1,0 1,13 1,5-1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48.1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1 164,'8'0,"7"0,5-5,4-4,5-6,7 0,1-2,-2-2,2 3,-2-1,3 2,-3 1,-1 2,-8 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48.6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1,'3'1,"0"0,0 0,0 0,0 1,0 0,0-1,0 1,0 0,-1 0,1 1,-1-1,1 1,-1-1,0 1,3 4,2 2,99 124,100 166,-146-208,1 0,-4 3,-4 2,72 183,-118-259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49.2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1,'4'0,"9"0,16 8,23 16,24 15,19 14,19 15,15 24,10 18,-10-1,-15-4,-18-10,-17-18,-22-13,-12-14,-15-11,-11-12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49.1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0 108,'5'0,"4"0,10 0,10-4,8-6,7-1,7-3,4-2,-3-4,2 2,-9 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49.8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0 188,'16'-1,"-1"-2,1 0,-1 0,0-1,0-1,0-1,0 0,-1-1,15-9,-8 5,0 0,1 2,25-7,4 0,0-2,51-27,-86 37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54.55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0,'2'0,"1"1,-1 0,0-1,0 1,0 0,0 0,0 0,0 0,0 0,0 0,-1 1,1-1,0 1,-1-1,1 1,0 1,28 37,-17-22,127 169,102 119,-233-295,1-1,0 0,1-1,0 0,0-1,1 0,0 0,1-2,-1 1,1-2,1 0,-1 0,1-1,0-1,-1 0,1-1,1 0,-1-1,0-1,0 0,0-1,0-1,0 0,26-8,185-59,-185 54,-1-2,0-1,52-34,-88 50,-2 1,1 1,-1-1,1 0,0 0,-1 0,0 0,1-1,-1 1,0 0,1 0,-1-1,0 1,0-1,0 1,0-1,-1 1,1-1,0 0,0-2,-5-4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55.20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0 401,'2'-4,"0"0,0 1,0-1,1 0,-1 1,1-1,0 1,0 0,0 0,0 0,0 0,1 0,7-3,2-4,243-180,-130 101,-54 40,-57 37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55.73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0,'3'62,"4"0,21 97,-1-12,5 96,22 135,-44-320,3 83,-13-106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56.7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69,'22'-1,"-1"-1,29-7,10-1,74-10,61-6,-191 26,0-1,0 1,0 0,-1 1,1-1,0 1,0 0,0-1,0 2,-1-1,1 0,0 1,5 3,-8-4,0 0,1 1,-1-1,0 1,0-1,0 1,0 0,-1-1,1 1,0 0,-1 0,1-1,-1 1,1 0,-1 0,0 0,0 0,0 0,0-1,0 1,0 0,-1 0,1 0,-1 0,1-1,-1 1,1 0,-1 0,-2 2,-11 25,-1-1,-2 0,-38 49,54-76,0-1,1 1,-1 0,0 0,1-1,-1 1,1 0,-1 0,1 0,-1 0,1 0,-1 0,1 0,0-1,0 1,-1 0,1 0,0 0,0 0,0 0,0 0,0 0,0 0,0 0,1 0,-1 0,0 0,1 0,-1 0,0 0,1 0,-1 0,1 0,-1 0,1-1,0 1,-1 0,1 0,0-1,-1 1,1 0,0-1,0 1,0-1,0 1,0-1,-1 1,1-1,2 1,6 2,1-1,-1 1,1-2,13 2,-8-1,33 4,144 29,-173-30,1 1,-1 1,0 1,0 0,-1 2,0 0,22 16,-38-24,1-1,-1 1,1 0,-1 0,0 0,1 1,-1-1,-1 0,1 1,0-1,0 1,-1 0,0 0,1-1,-1 1,0 0,0 0,-1 0,1 0,-1 0,1 0,-1 0,0 5,-2-4,1 0,-1 0,1-1,-1 1,0 0,0-1,-1 0,1 1,-1-1,0 0,0-1,0 1,0 0,0-1,0 1,-7 3,-90 57,24-13,-92 44,146-84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57.4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1,'14'2,"0"0,1 2,-2 0,1 0,0 1,-1 1,0 0,0 1,13 10,-7-6,61 35,-3 3,-1 3,72 66,-112-85,-1 2,-2 2,-1 1,-2 1,-1 1,-3 2,31 63,-25-34,-3 2,-3 0,-3 2,-3 1,-4 0,-3 1,-4 1,0 117,-9-172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6:58.67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0,'3'38,"2"0,1 0,2-1,16 50,2 4,226 798,-145-619,-91-238,2 0,0-1,3-1,0-1,48 51,-58-70,-1-1,1 0,1-1,0 0,0 0,0-1,1-1,0 0,24 7,-16-9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35.7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1619 542,'-9'-2,"-1"0,0 0,1-1,-1 0,1 0,0-1,-12-8,-20-6,-57-16,-1 3,-1 6,-2 4,0 4,-1 4,-187 3,268 10,1 2,-1 1,1 0,0 2,0 0,0 1,1 2,0 0,0 1,1 0,0 2,0 0,2 2,-1 0,2 0,-1 2,2 0,0 1,-23 33,13-12,3 2,1 0,2 2,1 0,3 1,1 0,2 1,-10 73,7 5,3 237,18-234,5 0,5-1,6 0,5-2,5-1,5-1,6-3,5-1,4-2,6-3,88 128,-65-122,5-3,132 134,-157-188,1-2,3-3,3-3,1-3,94 48,-144-86,1-1,0-1,0-1,1 0,0-2,0 0,25 1,-30-5,-1-1,0-1,1 0,-1-1,0 0,0-1,0-1,0-1,0 0,24-13,-10 1,0-1,-1-1,0-2,-2-1,-1-1,-1-1,38-47,-19 11,-2-1,51-102,-64 103,-2-2,-4 0,-2-1,-2-1,-4-1,-2 0,-3-1,-3 0,-3-1,-9-107,-6 72,-4 0,-4 2,-4 0,-5 2,-4 1,-55-111,-4 24,-163-241,-160-143,306 437,-148-136,221 229,1 0,-32-49,53 66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37.1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2041 170,'-25'-13,"-16"-8,0 2,-1 2,-57-15,-5 9,-2 5,-1 5,0 4,0 5,-183 16,154 4,2 6,1 6,1 6,-136 53,254-82,-4 2,-1 0,1 1,-32 20,47-26,-1 1,0-1,1 1,0 0,-1 0,1 1,0-1,1 1,-1-1,1 1,-1 0,1 0,0 0,1 0,-1 0,1 1,-1-1,1 0,1 1,-1-1,1 1,0 7,4 15,1-1,1 0,2 0,19 45,-14-39,122 280,215 363,-293-574,5-3,108 133,-139-194,2-2,2-1,1-1,1-2,2-2,1-2,1-1,74 34,-55-37,0-2,2-4,0-2,79 9,-46-15,0-3,112-9,-199 2,0-1,-1 0,1 0,-1-1,0 0,1 0,-1-1,-1 1,1-2,0 1,-1-1,0 0,0 0,-1-1,10-11,5-7,-2-1,25-45,-32 50,0 0,-2 0,0-1,-1 0,-1 0,-1-1,-1 0,-1 0,-1-1,-1 1,-1-1,-1 0,0 1,-2-1,-9-42,-16-36,-4 1,-48-103,-105-182,-30 24,61 111,135 219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09.5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1420 1,'-14'1,"0"2,0 0,0 0,0 1,1 1,-1 0,1 1,1 0,-19 13,-2-1,-32 16,-454 256,482-271,0-1,-1-1,-1-3,-72 18,-32 12,76-16,-64 37,85-41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49.6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230 241,'-9'-8,"-10"-11,-11-7,-8-7,2-2,3 1,7 2,4 2,6 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13.4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388 1135,'0'0,"0"0,0 0,0-1,0 1,0 0,0 0,0 0,0-1,0 1,0 0,0 0,0 0,0-1,-1 1,1 0,0 0,0 0,0 0,0 0,0-1,-1 1,1 0,0 0,0 0,0 0,-1 0,1 0,0 0,0 0,0-1,-1 1,1 0,0 0,0 0,0 0,-1 0,1 0,0 0,0 0,-1 0,1 1,0-1,0 0,0 0,-1 0,1 0,0 0,0 0,0 0,0 0,-1 1,1-1,0 0,0 0,0 0,5-21,37-74,33-87,-63 149,-3-1,0 0,6-60,-14 66,-1 1,-1-1,-1 1,-2 0,-1 0,-1 0,-1 0,-1 1,-1 0,-2 1,0 0,-18-28,16 32,-1 0,0 1,-1 1,-2 0,0 2,0-1,-2 2,0 0,-1 2,0 0,-1 1,-1 1,-42-17,53 25,1 1,-1 0,0 1,0 0,0 1,-1 0,1 1,-18 1,27 0,0-1,-1 0,1 1,0 0,0 0,-1 0,1 0,0 0,0 0,0 0,0 0,0 1,0-1,1 1,-1 0,0-1,1 1,-2 3,1-2,1 0,0 0,0 0,1 0,-1 1,1-1,0 0,-1 1,2-1,-1 0,0 0,0 1,1-1,0 0,0 0,0 0,1 4,4 8,1-1,0 0,0 0,2-1,0 0,0-1,1 1,15 13,102 83,-125-107,733 481,-719-473,4 0,-1 2,0-1,-1 2,-1 1,0 0,0 1,20 25,-35-37,0-1,0 2,0-1,0 0,-1 0,1 0,-1 1,0-1,0 1,0-1,0 1,-1-1,1 1,-1 0,0-1,0 1,-1-1,1 1,-1 0,1-1,-1 1,0-1,-1 1,1-1,0 0,-1 0,0 1,0-1,0 0,0 0,-4 3,-6 7,-1 0,0-2,-1 1,-30 17,38-24,-20 11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14.4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322 1937,'-7'-1,"-1"1,1 0,0 1,0 0,0 0,0 1,0-1,0 2,-7 2,9-2,0 1,1-1,-1 1,1 0,0 0,0 0,0 0,1 1,0 0,-1-1,-3 11,-8 14,1 1,1 0,2 0,1 1,1 1,-6 49,14-78,1 0,0 0,0 1,0-1,0 0,0 0,1 0,-1 0,1 0,0 0,0 0,0 0,0 0,1 0,-1 0,1 0,0-1,-1 1,5 3,-3-3,1-1,-1 1,1-1,0 0,0 0,0 0,0-1,0 1,0-1,1 0,-1 0,7 0,12 0,-1-1,1-2,-1 0,32-8,-45 9,11-3,0 0,-1-1,0-1,0-1,0-1,-1-1,0 0,22-16,-32 20,-1-1,0-1,0 1,-1-1,0 0,0 0,-1-1,0 0,0 0,0 0,-1-1,-1 1,1-1,-1 0,-1 0,0 0,0 0,0 0,-2-1,1-9,-1 8,-1 1,0-1,0 1,-1-1,-1 1,0 0,0 0,-1 0,0 0,-1 1,0-1,0 1,-1 0,0 1,-1-1,0 1,0 1,-1-1,-15-11,-12-5,0 2,-2 1,-71-28,-32-20,127 61,-1-1,1 0,0-1,1 0,0-1,1-1,-14-18,19 21,0-1,0-1,1 1,1-1,0 0,0 0,1 0,0-1,1 1,-1-24,2-16,2 0,2 0,3 0,24-99,77-193,-100 324,44-117,27-85,-67 185,-3 1,-1-1,-1-1,0-46,-6 75,0 0,0 0,-1-1,0 1,-1 0,0 0,0 0,-1 0,0 0,0 1,-1-1,-9-13,10 17,0 0,-1 0,0 0,0 1,0 0,-1-1,1 1,-1 1,1-1,-1 1,0-1,0 2,0-1,0 0,-1 1,1 0,0 0,-1 1,1-1,-9 1,11 1,0-1,1 0,-1 0,0 1,1 0,-1-1,1 1,-1 0,1 0,-1 1,1-1,-1 0,1 1,0 0,0-1,0 1,-4 4,3-2,0 1,0-1,0 1,1 0,0 0,0 0,0 0,-2 9,0 9,1 0,1 0,2 32,0-46,3 75,4-1,4 1,27 105,90 235,-62-244,7-3,8-4,7-3,114 162,405 481,-518-698,31 39,-104-131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14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0 790,'5'-1,"-1"0,0 0,0 0,0-1,0 1,0-1,-1 0,8-5,4-2,247-129,728-354,-915 452,76-37,-116 62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15.4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1 432,'17'1,"1"-1,0 0,0-2,0 0,-1-1,1-1,-1 0,0-2,23-9,135-73,350-154,-500 231,2 1,-1 2,1 1,0 1,1 1,28-1,38-3,-67 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16.7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17,'0'-1,"0"0,0 0,1 1,-1-1,0 0,0 1,0-1,0 1,1-1,-1 0,0 1,0-1,1 0,-1 1,1-1,-1 1,0-1,1 1,-1-1,1 1,-1-1,1 1,0 0,-1-1,1 1,-1 0,1-1,0 1,-1 0,1 0,0 0,-1-1,1 1,0 0,-1 0,1 0,0 0,-1 0,1 0,0 0,-1 0,1 1,0-1,-1 0,1 0,0 1,-1-1,1 0,-1 0,1 1,-1-1,1 1,0 0,34 22,4 31,-3 1,-2 2,49 112,-51-100,87 186,149 289,-253-517,2-1,0-1,39 44,-48-61,0 0,0-1,1 0,0 0,0-1,1 0,-1-1,1 0,1 0,-1-1,1 0,-1-1,23 3,-19-4,1 0,-1-2,1 0,0 0,-1-2,1 0,-1 0,1-1,-1-1,0-1,0 0,-1 0,0-1,0-1,0-1,0 1,-1-2,-1 0,0 0,0-1,0-1,9-12,-19 22,0 0,-1 0,1 0,0 0,-1 0,1 0,0 0,-1 0,0 0,1 0,-1 0,0 0,1-1,-1 1,0 0,0 0,0 0,0-1,0 1,0 0,0 0,0 0,-1 0,1-1,-1-1,0 2,-1-1,1 1,0 0,-1 0,1-1,-1 1,0 0,1 0,-1 0,0 1,1-1,-1 0,0 1,0-1,-3 0,-19-3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17.2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1 627,'5'-2,"-1"1,1-2,-1 1,1 0,-1-1,0 0,0 0,0 0,0 0,6-8,8-5,578-372,-256 210,-340 178,15-8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18.0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0 575,'6'-1,"0"0,1-1,-1 0,-1 0,1-1,0 1,9-7,5-2,493-213,-20 9,-443 192,70-44,-103 54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19.0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1 487,'1'-4,"1"0,0 1,1 0,-1-1,0 1,1 0,0 0,0 0,0 1,0-1,6-4,3-2,8-10,270-230,-258 225,1 2,1 2,1 0,0 3,2 1,0 2,59-15,-84 26,-1 2,1 0,-1 0,1 1,-1 1,1-1,20 6,-29-6,-1 0,1 1,-1 0,1-1,-1 1,0 0,1 0,-1 0,0 0,0 1,0-1,0 1,0-1,0 1,0 0,0 0,-1-1,1 1,-1 0,1 1,-1-1,0 0,0 0,0 1,0-1,0 0,0 1,-1-1,1 1,-1-1,0 1,1-1,-1 1,-1-1,1 1,0-1,0 1,-1-1,0 1,1-1,-3 5,-2 2,0 1,0-1,-1 0,0-1,-1 0,0 0,-15 13,-10 13,-133 156,164-188,-1-1,1 0,0 1,0-1,0 1,0-1,0 1,0 0,1-1,-1 1,0 0,1-1,0 1,-1 0,1 0,0 3,0-4,0 0,1 0,-1-1,0 1,1 0,-1 0,1 0,-1-1,1 1,0 0,-1-1,1 1,0 0,-1-1,1 1,0-1,0 1,0-1,-1 0,1 1,0-1,0 0,1 1,8 1,0-1,-1 0,1-1,18-1,-15 1,12 0,0 2,0 0,-1 2,0 1,0 0,0 2,24 10,-35-12,0 1,-1 0,0 0,0 1,-1 1,0 0,0 0,-1 1,0 1,0 0,-1 0,0 0,-1 1,9 16,-15-20,1-1,-1 1,-1 0,1 0,-1 0,0 0,-1 0,1 0,-2 0,1 0,-1 0,0 0,0 0,-1 0,0 0,0 0,0-1,-1 1,0-1,-1 1,1-1,-6 6,-8 12,0-1,-2-1,-1-1,-23 20,36-35,-29 28,-1-2,-1-1,-2-1,-51 27,70-47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20.0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0 568,'9'-2,"-1"1,0-1,0 0,0-1,0 0,0 0,0 0,-1-1,8-5,78-54,-58 39,506-408,-527 420,-4 7,-13 11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20.9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0 806,'9'-8,"0"1,0 0,1 0,13-7,22-15,-15 8,1 2,1 1,1 1,0 2,44-14,-18 6,179-65,138-60,-323 123,0-3,63-45,-99 60,-1 0,0-1,-1-1,-1 0,0-1,-1-1,-1 0,0 0,-2-1,10-21,-5 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50.4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601 77,'0'-2,"0"-1,0 0,0 0,0 0,-1 0,0 0,1 1,-1-1,0 0,0 1,0-1,-1 0,1 1,-1-1,1 1,-1 0,0 0,0-1,0 1,0 1,-5-5,2 4,0-1,-1 1,1 0,-1 0,1 0,-1 1,0 0,1 0,-1 0,-8 1,-11 0,1 2,0 1,-1 1,-27 8,25-4,0 1,1 0,0 2,1 1,-48 31,59-34,1 1,0 1,1 0,0 1,1 0,1 1,-1 0,2 1,0 0,1 0,-10 23,16-34,1 0,0 0,0 1,0-1,0 0,0 0,1 1,-1-1,1 0,0 1,0-1,0 0,1 1,-1-1,1 0,0 0,0 1,0-1,0 0,0 0,1 0,-1 0,1 0,0 0,0-1,0 1,0-1,0 1,1-1,4 4,6 2,0 0,1-1,0 0,0-2,23 8,-15-6,44 13,0-2,103 13,142-2,-88-10,-211-17,-4-1,-1 0,0 0,0-1,0 0,1 0,-1-1,8-1,-13 1,0 0,-1 0,1 0,0 0,0 0,-1 0,1-1,-1 1,1 0,-1-1,1 1,-1-1,0 0,0 1,0-1,0 0,0 0,0 0,0 0,0 0,-1 0,1 0,-1 0,0 0,0 0,1 0,-1 0,0 0,-1-3,0-21,-1-1,-1 0,-1 1,-2-1,-1 1,0 1,-2-1,-1 1,-1 1,-16-26,16 32,10 21,20 32,54 61,3-4,5-2,3-4,172 134,-233-204,-8-8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22.0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340 56,'-7'0,"0"1,0 0,0 0,0 0,1 1,-1-1,1 2,-1-1,1 1,0 0,0 0,0 1,-6 4,3-1,0 1,1 0,0 1,0 0,1 0,0 1,-5 10,-4 11,2 0,1 0,1 2,-8 41,-11 52,6 2,5 0,6 2,4 192,12-284,2-1,1 0,2 0,2 0,1 0,20 47,-18-57,2 0,1-2,0 1,2-2,1 0,1-1,1-1,35 30,-26-28,0-1,57 32,-72-47,0-1,0-1,1 0,0-1,0 0,0-1,0-1,1-1,17 2,-26-5,0 0,1-1,-1 1,0-1,0-1,0 1,0-1,-1-1,1 1,-1-1,0 0,0 0,0-1,-1 0,1 0,-1 0,0 0,-1-1,1 0,-1 0,4-7,8-15,-1-1,-1 0,15-44,2-26,-4-1,-4-1,-4-1,-5 0,-5-1,-4-1,-4 1,-25-192,14 234,-2 1,-24-70,24 97,-1 1,-1 1,-1 0,-2 1,-29-39,41 62,-1 1,0 0,0 0,-1 1,1 0,-1 0,0 0,0 1,-1 0,0 0,1 1,-1 0,0 1,0-1,-1 1,-9 0,-12-1,1 2,-1 1,-37 5,49-3,10-2,0 2,0-1,0 1,1 1,-1-1,1 1,-1 0,1 1,-7 4,-8 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24.3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0,'2'5,"-1"-1,1 0,-1 0,1 0,0 0,1 0,-1 0,1 0,0-1,5 6,12 18,186 394,-32 15,-136-336,-37-98,6 18,2 1,0-1,1-1,22 33,-29-48,-1-1,1 1,1-1,-1 1,0-1,1 0,0 0,-1-1,1 1,0-1,1 0,-1 0,0 0,0 0,1-1,-1 0,1 0,0 0,-1 0,1-1,-1 0,1 0,0 0,-1 0,1-1,0 0,-1 0,9-3,115-38,213-81,-276 90,-45 19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24.8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0 360,'0'-4,"5"-6,4-1,6-2,5 0,6-6,4 1,4-10,10-3,9-5,4-1,1-3,2 3,5 2,-10 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25.2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58,'4'-4,"6"-1,5-5,4-4,3 1,-2 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25.7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1 474,'51'-20,"-27"11,-1-2,0 0,-1-2,0 0,-1-1,35-32,8-4,-43 35,354-239,-346 237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26.5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1 713,'6'-6,"1"1,1 0,-1 0,0 1,13-5,15-9,268-161,167-107,-467 284,257-184,-251 178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27.3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564 202,'-4'-1,"-1"2,0-1,1 0,-1 1,1 0,-1 0,1 1,0-1,-1 1,1 0,0 0,0 0,0 0,0 1,1 0,-1 0,1 0,-6 5,4-1,1 0,0 0,0 0,0 0,1 0,-1 1,2 0,-1 0,-1 15,1-3,1 0,1 1,1-1,1 0,1 1,0-1,11 37,-8-42,0 0,2-1,0 1,1-2,0 1,1-1,0 0,1-1,0 0,1-1,1 0,16 12,-1-3,1-2,1-1,0-2,59 23,-76-33,1-1,0 0,0-1,0 0,0 0,1-2,-1 0,0 0,18-2,-29 0,1 1,-1-1,0 0,0 0,0 0,1 0,-1 0,0 0,-1-1,1 1,0-1,0 1,0-1,-1 0,1 0,-1 1,0-1,1 0,-1 0,0-1,0 1,0 0,0 0,-1 0,1-1,-1 1,1 0,-1-1,0 1,0 0,0-1,0-3,-1-5,0-1,0 1,-1 0,-1 0,-5-16,-11-21,-2 1,-1 0,-3 2,-2 0,-2 2,-2 2,-1 0,-2 2,-2 2,-1 1,-52-38,59 54,0 1,-1 2,-1 1,-1 1,0 2,-1 1,0 1,0 3,-1 0,0 3,-1 0,1 3,-68 3,80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31.7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95 129,'15'59,"12"125,78 761,-103-926,-1-12,-1 0,1-1,-1 1,0 0,0 0,-1 0,0-1,0 1,-1 0,1-1,-5 10,6-16,0 0,0 0,0 0,0 0,0 0,0 0,-1 1,1-1,0 0,0 0,0 0,0 0,0 0,0 0,0 0,-1 0,1 0,0 0,0 0,0 0,0 0,0 0,0 0,-1 1,1-1,0 0,0 0,0 0,0-1,0 1,-1 0,1 0,0 0,0 0,0 0,0 0,0 0,0 0,-1 0,1 0,0 0,0 0,0 0,0 0,0-1,0 1,0 0,0 0,-1 0,1 0,0 0,0 0,0 0,0-1,0 1,0 0,0 0,0 0,0 0,-5-15,0-18,-46-234,11 70,5-13,-50-334,84 537,-1-8,0 0,1 0,1 0,2-24,-2 37,0 0,1-1,-1 1,1 0,-1-1,1 1,0 0,-1 0,1 0,1 0,-1 0,0 0,0 0,1 0,-1 0,1 0,-1 1,1-1,0 1,0-1,0 1,0 0,0 0,0 0,0 0,0 0,0 0,0 0,1 1,-1-1,0 1,0-1,1 1,-1 0,0 0,1 0,3 1,7 2,0 1,0 1,-1 0,0 0,0 1,0 1,-1 0,1 0,-2 2,20 17,0-1,141 110,-7 8,151 169,-214-197,-87-100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32.2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0 276,'5'-4,"4"-1,6-5,4-4,8-4,3-3,4-2,6-2,-1 0,-3 0,2 4,-7 2,-3-1,-4 4,0 0,-5 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32.6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26,'4'-5,"6"0,5-1,4 2,3 1,6 1,3 1,4 9,4 7,4 10,3 8,3 8,-4 0,-5-3,-6 2,-7-3,-10-4,-7-6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51.2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15,'1'-1,"-1"0,1 0,-1 0,1 0,-1 1,1-1,0 0,-1 0,1 1,0-1,0 0,-1 1,1-1,0 1,0-1,0 1,0-1,0 1,0 0,0-1,-1 1,1 0,0 0,0 0,0 0,0 0,0 0,0 0,2 0,30 1,-23 1,1 1,-1 1,0-1,0 2,0-1,-1 1,1 1,-1 0,11 9,10 11,33 37,23 32,86 127,58 120,88 119,-313-454,4 5,0 0,1 0,0-1,1 0,0-1,1 0,20 13,-31-22,0 0,0-1,0 1,0-1,1 1,-1-1,0 1,0-1,1 0,-1 1,0-1,0 0,1 0,-1 0,0 0,1 0,-1 0,0-1,1 1,-1 0,0-1,0 1,0 0,1-1,-1 0,0 1,0-1,0 0,0 1,0-1,0 0,0 0,0 0,0 0,0 0,-1 0,1 0,0 0,-1-1,1 1,-1 0,1 0,-1 0,1-1,-1 1,0 0,0-1,0 1,1 0,-2-2,3-8,-1 1,-1 0,0 0,0-1,-3-9,-19-101,-7-51,27 149,1 0,1 0,1 0,1 1,7-38,-7 56,-1-1,0 0,1 1,0-1,0 1,0-1,1 1,-1 0,1 0,0 0,0 0,1 1,-1-1,1 1,0 0,-1 0,2 0,-1 0,0 1,0 0,1-1,-1 2,1-1,0 0,-1 1,1 0,0 0,0 1,0-1,0 1,0 0,6 1,8 1,1 0,-1 2,-1 0,1 1,0 1,-1 0,19 11,-4-1,0 2,-2 1,0 1,-1 2,-2 1,0 1,45 52,-60-60,0-1,-2 2,0 0,-1 0,0 1,-2 0,0 1,-1 0,-1 0,0 0,-2 1,0 0,-2 0,0 0,-2 40,-2-34,-2-1,0 1,-2-1,-1 0,-1 0,-1-1,-1 0,-1 0,-21 31,24-43,0 0,-1-1,-1 0,0 0,0-1,-1 0,0-1,-1-1,0 1,0-2,-1 0,0 0,0-1,-1-1,1 0,-1-1,0-1,-21 3,-35 0,1-3,-101-9,153 4,-1-2,1 1,0-2,0 0,0-1,1-1,0 0,0-1,-29-20,34 19,-1 0,1 0,1-1,0-1,0 1,1-2,0 1,1-1,0 0,1-1,1 0,-8-21,5 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32.9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29 580,'-2'-26,"-8"-47,0-8,9 55,-3-33,2-1,4 0,10-71,-12 128,0 0,1 0,0-1,0 1,0 0,0 0,0 0,0 0,1 0,0 0,-1 1,1-1,0 1,1-1,-1 1,0-1,1 1,-1 0,1 0,4-2,-4 3,0 0,1 0,-1 1,0-1,0 1,0 0,1 0,-1 0,0 0,0 1,1-1,-1 1,0 0,0 0,0 0,0 0,0 1,0-1,0 1,4 4,36 26,-3 2,0 3,-3 0,35 45,-31-35,-19-21,-6-3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33.8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690 741,'-9'0,"0"1,0 0,0 0,0 1,1 0,-1 0,0 1,1 0,0 0,0 1,0 0,0 1,0 0,1 0,0 1,0-1,0 2,-8 10,-5 5,1 1,1 1,1 1,2 0,0 1,2 1,-12 31,24-56,1 0,-1 0,0 0,1 0,0 0,-1 0,1 0,0 0,0 1,0-1,0 0,0 0,1 0,-1 0,1 0,-1 0,1 0,0 0,0 0,0 0,0 0,0 0,2 2,-1-2,1 0,0 0,-1 0,1 0,0-1,0 1,0-1,0 0,0 0,1 0,-1 0,0 0,6 0,3 0,0-1,0 0,1-1,-1 0,0-1,0 0,16-6,-26 8,1-1,-1 0,1-1,-1 1,0 0,1-1,-1 1,0-1,0 0,0 1,0-1,0 0,-1 0,1-1,-1 1,1 0,-1 0,0-1,1-2,0 0,-1 1,0-1,0 0,-1 0,1 0,-1 0,0 0,-1 0,-1-9,-3-7,-1 0,-1 0,-17-35,18 44,-65-139,-8 3,-5 5,-158-204,174 269,68 78,0 0,0 0,-1 0,1-1,0 1,0 0,0 0,0-1,-1 1,1 0,0 0,0-1,0 1,0 0,0 0,0-1,0 1,0 0,0-1,0 1,0 0,0 0,0-1,0 1,0 0,0 0,0-1,0 1,0 0,0 0,1-1,-1 1,0 0,0 0,0-1,0 1,1 0,-1 0,0-1,14-1,17 8,-14 1,0 1,0 0,0 2,-1 0,-1 0,17 15,85 85,-62-56,-12-13,44 55,-74-81,-2 1,1 0,-2 1,-1 0,0 1,-1 0,9 28,-12-22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40.3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9,'-1'0,"1"0,0-1,0 1,0 0,0 0,0-1,0 1,0 0,0-1,0 1,0 0,0 0,0-1,0 1,0 0,0 0,0-1,0 1,0 0,1 0,-1 0,0-1,0 1,0 0,0 0,0-1,1 1,-1 0,0 0,0 0,0 0,1-1,-1 1,0 0,0 0,1 0,-1 0,0 0,0 0,1 0,-1 0,0 0,0 0,1 0,-1 0,0 0,1 0,13 10,10 19,165 327,117 190,-300-537,1 1,0-1,0 0,17 15,-22-22,0-1,1 1,-1 0,1-1,0 1,0-1,-1 0,1 0,0 0,0 0,0-1,0 1,0-1,0 0,0 1,0-2,0 1,0 0,0 0,0-1,0 0,0 1,4-3,80-36,-3-3,88-60,-100 58,17-9,222-140,-307 190,0 1,0-1,0 0,0-1,-1 1,1-1,4-6,-9 6,-8 5,-7 5,0 3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41.1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0 402,'1'-6,"0"1,0 0,0-1,1 1,0 0,0 0,0 0,1 0,-1 0,1 0,0 0,5-4,52-57,-38 44,26-31,-2 2,91-78,-125 119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41.7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0 610,'4'-4,"6"-6,5-5,8-8,17-9,11-7,12-9,8-2,9-3,7-6,2-1,-7 5,-4 9,-12 7,-12 10,-12 7,-8 6,-11 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42.7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1 403,'13'-2,"0"-1,1 0,-1 0,0-2,-1 1,1-2,-1 0,0 0,0-1,17-14,3 1,314-177,-169 100,-171 93,1 0,1 0,-1 1,14-4,-20 7,0 0,0 0,0-1,-1 1,1 0,0 0,0 0,0 0,0 0,0 0,0 0,-1 1,1-1,0 0,0 0,0 1,0-1,-1 1,1-1,0 0,0 1,-1-1,1 1,0 0,-1-1,1 1,0 0,-1-1,1 1,-1 0,1 0,-1-1,0 1,1 0,-1 0,0 0,1 0,-1-1,0 1,0 0,0 0,0 0,0 0,0 0,0 0,0-1,0 1,0 0,-1 0,1 0,0 0,0 0,-1-1,0 2,-3 21,-2-1,-1 0,0 0,-1 0,-13 21,-64 99,5-9,75-125,1 0,1 0,0 1,0-1,0 1,-1 11,3-18,1 0,0 0,0-1,0 1,0 0,0 0,1-1,-1 1,0 0,1 0,0-1,-1 1,1-1,0 1,0 0,-1-1,1 1,1-1,-1 0,0 1,0-1,0 0,1 0,-1 1,0-1,1 0,-1 0,1-1,0 1,-1 0,1 0,0-1,-1 1,1-1,0 0,0 1,-1-1,4 0,30 3,0-2,59-5,33 1,-124 3,-1 0,1 0,0 1,-1-1,1 1,-1 0,1-1,-1 1,0 0,1 1,-1-1,0 0,0 1,1-1,-1 1,-1 0,1 0,0 0,0 0,1 2,-1 0,1 0,-1 1,0-1,-1 1,1-1,-1 1,0 0,0-1,-1 1,1 7,-1-1,0 1,-1 0,-1 0,0-1,0 1,-1-1,-1 1,-7 16,-12 11,-2 0,-49 59,26-38,-109 132,134-167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43.2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1 586,'0'-4,"0"-6,4 0,10-8,6-1,9-4,11-4,16-9,10-7,12-4,4-3,4 0,2-1,-8 0,-8 4,-8 7,-15 6,-16 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43.6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1 516,'9'-1,"1"-1,-1-1,1 0,-1 0,0 0,-1-1,1-1,0 0,-1 0,13-11,23-11,96-51,218-113,-238 133,131-42,-218 89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44.6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0 522,'48'-55,"9"-9,306-203,-350 258,-10 7,177-113,-178 114,0 0,0 0,0 0,0 0,0 0,0 0,0 0,0 1,0-1,1 1,-1 0,0-1,0 1,0 0,1 0,-1 1,0-1,0 0,3 2,-3-1,-1 0,1 0,-1 0,1 0,-1 0,1 1,-1-1,0 1,0-1,0 1,0-1,0 1,0 0,0 0,0-1,-1 1,2 3,0 10,0-1,0 1,-2 0,-1 25,1-21,-2 21,-1 1,-1-1,-12 44,10-62,0 1,-2-1,-1-1,0 1,-2-1,-23 36,32-54,-1 0,0 1,0 0,1-1,0 1,0 0,-3 9,9 0,18-6,49-8,-55 0,0 0,0 1,0 0,0 2,0 0,20 5,-32-6,1 1,-1 0,0 0,0 1,0-1,0 1,0 0,-1 0,1 0,-1 0,0 1,0 0,0-1,0 1,-1 0,1 0,-1 0,0 1,-1-1,1 0,-1 1,1-1,-1 1,-1 0,1-1,0 7,0 6,-1 0,0 0,-1 0,0 0,-2 0,0 0,-1 0,0-1,-2 1,0-1,0-1,-2 1,-14 23,9-21,0 0,-1-1,-1 0,0-1,-1-1,-1 0,0-2,-1 0,-1 0,-22 10,-2-8,24-12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45.7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1,'3'18,"0"1,2 0,0-1,14 31,1 7,38 128,11 39,118 255,-182-466,1 0,1-1,0 0,0 0,1 0,0-1,1 0,16 13,-20-19,1 0,0 0,-1-1,1 0,0 0,0-1,1 0,-1 0,0 0,1-1,-1 0,1 0,0-1,-1 1,1-1,-1-1,1 0,12-2,-4-1,0 0,0-1,0-1,20-11,-19 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52.0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1,'15'1,"-1"0,1 1,-1 1,1 0,-1 1,0 0,0 1,24 13,5 7,51 38,-69-46,719 519,-729-527,0 0,1-1,0-1,0 0,1-2,26 7,-7-5,0-2,39 2,-63-7,0-1,1 0,-1-1,0 0,0-1,-1 0,1-1,-1 0,1-1,-1 0,-1-1,1 0,-1-1,0 0,0 0,-1-1,16-18,-12 13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46.2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0 446,'9'0,"10"-4,11-5,8-10,11-10,9-8,3-7,-1-3,-1 2,-4 0,-6 3,-8 6,-6 7,-5 6,-8 3,-8 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46.7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1 291,'4'0,"6"0,5-4,8-5,5-2,1-3,5-3,8-3,2-2,1-1,1-6,-2-1,-1 4,-3 2,-9 1,-6 5,-2 5,-6 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47.3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0 254,'5'0,"4"0,6 0,8-4,5-2,5-3,6-9,5-1,-2-6,5 1,-1-3,-4-1,-2 3,-7 3,-5 5,-3 0,-6 4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7:50.0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819 1384,'11'-30,"0"0,-2-1,-2 0,-1-1,4-47,-5 35,11-74,-1-239,-16 315,-2 0,-2 1,-2 0,-1 0,-3 0,-1 1,-1 1,-3 0,-28-52,35 77,1 0,-2 1,0 1,-1 0,0 0,0 1,-1 0,-1 1,0 0,0 1,-24-12,26 16,-1 1,0 0,1 1,-1 0,-1 1,1 0,0 1,0 0,-1 1,1 0,0 1,-1 1,1 0,0 0,-22 9,15-4,0 2,1 0,1 2,-1 0,2 0,0 2,0 0,1 1,0 0,-18 25,2 2,1 2,-46 89,63-104,0 1,2 1,0 0,-11 62,20-77,-1 0,2 1,0-1,1 0,1 1,0-1,1 0,1 1,0-1,1 0,1-1,6 17,-7-25,0 0,0 1,0-1,1-1,0 1,0-1,1 0,-1 0,1 0,0-1,0 0,1 0,-1 0,1-1,11 4,9 1,1 0,51 6,-3-1,-65-11,29 8,60 6,-87-15,1-1,-1 0,1-1,-1 0,1-1,-1 0,0-1,19-7,-26 8,0 0,0 1,1 0,-1 0,1 1,-1-1,0 1,1 1,-1-1,1 1,-1 0,0 1,0-1,1 1,-1 1,0-1,6 4,12 8,-1 0,38 31,-35-25,46 33,130 126,-181-156,0 1,-1 1,-2 0,0 2,-2 0,-1 0,-1 2,-2 0,13 42,-17-36,-2-1,3 68,-8-79,0-17,0 1,1-1,0 1,0-1,0 0,1 0,6 10,0 2,-2-1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8:02.3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8:04.0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1814,'17'2,"0"0,0 2,0 0,0 1,-1 1,0 1,0 0,-1 1,27 17,49 23,-63-37,1-1,0-1,0-2,0 0,1-2,0-2,0-1,0-1,35-3,-44 0,0-1,1-2,-1 0,-1-1,1-1,-1 0,0-2,-1 0,0-2,-1 0,0-1,0-1,25-24,19-28,-3-3,-2-2,-4-3,83-150,129-347,-117 233,-113 265,60-95,-77 140,1 1,1 1,2 0,0 2,1 1,36-26,-59 47,1 1,-1-1,1 1,-1-1,1 1,-1-1,1 1,0 0,-1-1,1 1,0 0,-1-1,1 1,0 0,-1 0,1-1,0 1,0 0,-1 0,1 0,0 0,0 0,-1 0,1 0,0 1,0-1,-1 0,1 0,0 0,0 1,0 0,0 0,0 0,0 1,-1-1,1 1,-1-1,1 1,-1-1,1 1,-1 0,0-1,0 1,0-1,0 3,0 14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8:06.1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2128,'1'5,"0"1,1-1,0 0,0 0,0 0,0 0,1 0,0 0,6 8,3 5,422 667,-424-671,0-1,0 0,1-1,1 0,13 10,-22-19,1 0,-1 0,1-1,0 1,0-1,0 0,0 0,0-1,0 1,1-1,-1 0,0 0,1 0,-1 0,1-1,-1 0,1 0,-1 0,1-1,-1 1,1-1,-1 0,6-2,12-10,0 0,-1-1,0-1,-1-1,-1-1,18-19,15-13,798-743,-54-53,-758 800,364-437,-42-24,-324 439,12-16,-45 78,-6 7,-5 7,1 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8:09.7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1074 125,'-9'10,"1"1,0 1,0-1,2 1,-1 1,-4 13,-8 14,-348 690,247-491,-84 154,192-363,16-22,12-12,-9 0,-1 0,0 0,0 0,0-1,-1 0,0 0,0-1,0 1,0-1,-1 0,5-9,6-13,15-41,-13 28,206-490,-113 246,73-205,-181 486,2-10,0 0,2 0,-1 1,2 0,15-23,-19 32,-1 1,1 1,0-1,0 0,1 1,-1 0,1-1,-1 1,1 1,-1-1,1 0,0 1,0 0,0 0,0 0,0 0,0 1,0 0,0-1,0 2,0-1,0 0,0 1,0-1,6 3,37 10,-1 3,-1 2,71 38,-15-8,192 95,18 7,-221-111,142 40,-227-78,5 1,1 1,-1 1,0 0,0 0,9 6,-17-9,-1-1,0 1,0 0,0 0,0 0,0 0,0 0,0 0,0 0,0 0,0 0,0 0,-1 1,1-1,0 0,-1 0,1 1,-1-1,0 0,1 1,-1-1,0 1,0-1,0 0,0 1,0-1,0 1,0-1,0 1,-1-1,1 0,0 1,-1-1,0 0,1 1,-1-1,1 0,-1 0,0 0,0 0,0 1,0-1,0 0,0 0,0-1,0 1,-3 2,-12 11,-1 0,0-2,-1 1,0-2,-1-1,-37 16,-130 33,148-48,-531 157,-441 117,606-213,334-62,69-10,0 0,0 1,0-1,0 0,0 0,0 0,0 0,0 0,0 0,0 0,0 0,0 0,0 0,0 0,0-1,0 1,0 0,0-1,0 1,0-1,0 1,0-1,0 0,0 1,1-1,-1 0,0 0,0 1,1-1,-1 0,0-1,0-1,1 1,0-1,-1 1,1-1,1 1,-1-1,0 1,0-1,1 1,0-1,-1 1,3-5,3-7,1 1,0 0,14-19,40-39,-44 52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8:11.0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126 0,'-2'1,"0"0,0-1,0 1,0 0,0 1,0-1,0 0,1 1,-1-1,0 1,1-1,-1 1,1 0,0-1,-1 1,1 0,0 0,-2 4,-17 39,12-11,1 1,2 0,1 0,2 1,4 67,-1-36,14 826,-2 317,-76-379,53-713,6 0,10 120,43 232,-36-361,15 134,-24-201,-1 1,-4 50,0-36,0-36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8:13.3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2515,'60'-3,"83"-14,3-2,555-8,-266 15,1585 28,-1659 11,290 16,2-39,1018-176,-808 45,6 46,31 55,91-5,1043-169,-1842 173,1500-248,41-121,-1517 344,313-58,-417 94,-1 4,204 6,-278 8,6-1,0 2,0 2,76 19,-81-12,0-2,0-2,1-2,63 4,17 6,-118-16,0 0,1 1,-1-1,0 0,1 0,-1 0,0 0,1 0,-1 0,0-1,1 1,-1 0,0-1,0 1,1-1,-1 1,0-1,0 0,0 1,0-1,1 0,-1 0,0 0,-1 0,1 0,0 0,0 0,0 0,-1 0,1 0,0 0,-1-1,1 1,-1 0,1 0,-1-1,0 1,0 0,1-1,-1 1,0 0,0-1,0 1,-1-2,1-2,-1 0,0 0,-1 0,1 0,-1 1,0-1,0 0,-1 1,1-1,-6-6,-37-41,-2 1,-79-64,-118-76,214 168,-155-109,-6 8,-360-175,526 288,50 21,-13-4,124 58,238 154,94 130,-409-300,71 76,-112-104,0 2,-1 0,-1 1,-1 0,-2 1,0 1,11 29,-21-42,1 0,-2 0,0 0,0 0,-1 0,0 1,-1-1,-2 16,-3 7,-15 51,11-51,-7 53,-10 114,26-190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7:53.2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397 495,'36'-22,"-31"20,0 0,0-1,0 0,-1 1,0-2,8-5,12-17,-1-1,-1-1,-2 0,21-38,-35 54,1-1,-2 0,0 0,0 0,-1-1,-1 0,0 0,-1 0,-1 0,0 0,-1 0,0 0,-3-19,3 30,-1 0,0 0,0 0,0 0,0 1,0-1,0 0,-1 0,1 1,-1-1,0 1,0-1,0 1,0 0,0-1,0 1,-1 0,1 1,-6-4,4 3,-1 0,0 1,0-1,0 1,0 0,0 0,0 1,0 0,-1 0,-9 1,-3 2,-1 1,1 0,-1 2,2 0,-25 12,-7 6,1 1,1 3,-73 56,104-71,1 1,1 1,0 0,1 1,-17 27,24-32,0 0,1 0,0 0,1 0,0 1,1-1,1 1,-1 0,2 0,-1 18,3-17,0-1,1 1,1 0,0-1,1 1,0-1,0 0,2 0,-1-1,2 0,-1 0,15 18,2-1,1-1,2-1,35 28,-23-26,1-1,1-2,2-2,0-2,1-2,1-1,0-3,1-1,90 14,23-8,246 1,-372-20,24 2,-33-1,-1-1,0-1,1-1,-1 0,30-7,-51 7,1 1,0-1,-1 1,1-1,-1 0,1 0,-1 0,1 0,-1 0,1 0,-1 0,0 0,0-1,1 1,-1 0,0-1,0 1,0-1,-1 0,1 1,0-1,-1 1,2-4,-2 1,1 0,-1-1,0 1,0 0,0-1,0 1,-1 0,0-1,-2-6,0 2,0-1,-1 0,-1 1,1 0,-2 0,1 0,-12-14,0 10,1 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8:14.1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0,'19'58,"135"372,-51-178,288 603,-385-843,1-1,1 1,0-1,0-1,1 0,1 0,-1 0,1-1,12 7,-18-13,1 0,-1-1,1 0,0 0,0 0,-1-1,1 1,0-1,0 0,1-1,-1 1,0-1,0 0,0 0,0-1,0 0,0 0,0 0,0 0,0-1,0 1,0-1,-1-1,1 1,-1 0,7-6,-2 2,-1 2,-1-1,0 1,0-1,-1-1,1 1,-1-1,-1 0,1-1,-1 1,0-1,0 0,4-9,-2-3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8:14.6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1 272,'38'-2,"0"-1,-1-2,50-12,110-40,-117 32,113-30,316-47,-486 98,-11 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8:16.8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218 1,'-5'6,"0"1,0 1,0-1,1 1,1-1,-1 1,-2 10,-5 9,-30 61,4 1,5 2,-24 105,55-193,0 1,0-1,1 0,-1 1,1-1,0 0,0 0,0 1,1-1,-1 0,1 1,-1-1,1 0,0 0,1 0,2 6,-2-7,0 0,0 0,0 0,1-1,-1 1,1-1,-1 1,1-1,0 0,0 0,-1 0,1 0,0-1,0 1,0-1,0 1,0-1,0 0,4-1,5 2,1-2,-1 1,1-2,24-5,-32 6,1-2,-1 1,1-1,-1 1,0-1,0-1,0 1,-1-1,1 0,-1 0,0 0,7-10,2-1,10-14,-1-1,-1-1,-1-1,-2-1,15-39,-32 69,-1 1,1-1,-1 0,0 0,0 0,0 0,-1 0,1 0,-1 0,1 1,-1-1,0 0,0 0,0 1,-1-1,1 0,-1 1,1 0,-1-1,0 1,0 0,0 0,0 0,-3-3,-10-7,0 0,-29-17,13 9,-9-11,24 20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8:18.8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0,'0'8,"4"12,1 10,4 12,1 12,3 9,-2 3,3-3,-2-7,-3-5,2-3,-2-5,-2-6,2-10,0-4,-3-7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8:20.7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716 392,'3'-3,"0"-1,-1 0,1 0,-1 0,0 0,-1 0,1 0,0 0,-1-1,0 1,0-1,0-7,1-62,-3 49,2-6,0 15,-1-1,0 1,-1-1,-1 1,-6-27,6 38,1 1,-1 0,0 0,0 0,0 0,-1 0,0 1,1-1,-1 1,0-1,-1 1,1 0,-1 1,1-1,-1 0,0 1,0 0,0 0,0 0,0 0,0 1,-1-1,1 1,0 0,-8 0,-3 0,0 0,0 1,0 1,1 0,-1 1,0 0,1 2,0-1,0 2,0 0,0 1,1 0,-1 1,-19 14,-10 10,1 2,-62 64,96-89,-31 30,1 2,3 1,-50 73,84-113,0 0,0 1,-1-1,1 0,1 1,-1-1,0 1,0 0,1-1,-1 1,0-1,1 1,0 0,-1 0,1-1,0 1,0 0,0 0,0-1,0 1,1 0,-1-1,0 1,1 0,-1-1,1 1,0 0,-1-1,1 1,0-1,0 1,0-1,0 1,0-1,1 0,-1 0,0 1,0-1,1 0,-1 0,1 0,1 0,8 4,0-2,0 1,0-1,0-1,18 2,9 2,9 5,-1-2,2-2,-1-2,1-3,76-5,-118 3,1-2,0 1,-1-1,0 0,1 0,-1 0,0-1,0 0,-1-1,1 1,0-1,-1 0,0 0,5-6,38-25,-46 34,1-1,-1 1,0 0,0 0,1 1,-1-1,1 0,-1 1,1 0,-1-1,1 1,-1 0,1 0,-1 0,0 1,1-1,-1 1,1-1,-1 1,1 0,-1 0,4 2,-2 0,1 0,-1 0,0 1,0 0,0 0,-1 0,1 0,-1 0,0 1,3 6,1 3,-1 0,0 1,-1 0,0 1,-1-1,3 26,-3 83,6 43,2-88,4-1,38 111,-52-182,10 29,-1 0,-1 0,5 46,-14-62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8:24.7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1006,'152'0,"706"-15,-215 4,-50 3,-167-2,173-11,-336-20,-19 1,171-5,587-34,-197 14,-582 30,26-2,193-7,391-44,-713 72,-2 0,123-1,-123 15,306 6,-393 0,1 2,-1 0,-1 3,49 18,-13-4,-34-11,0 1,-1 1,-1 2,37 25,-63-39,1 0,-1 0,1 0,0-1,-1 0,1 1,0-2,0 1,0-1,0 1,-1-1,1 0,0-1,0 0,0 1,7-3,11-4,0-1,26-13,-15 6,600-274,-434 193,-97 44,-40 19,93-34,-151 64,1 1,-1 1,1-1,0 1,0 0,0 0,0 1,-1 0,1 0,0 0,0 0,0 1,0 0,0 1,-1-1,10 5,-8-2,0 0,-1 1,0 0,0 0,0 1,0 0,-1 0,0 0,0 1,-1-1,6 13,3 7,-1 0,-1 1,11 49,-11-39,18 43,-11-43,35 52,10 17,-36-44,21 75,3 6,-45-127,-1 0,0 1,-2 0,0 0,2 29,-8 91,1-10,26 83,-13-138,4 122,-17 78,2-268,-4 21,-2-19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8:27.0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0 371,'1'-8,"0"0,0 0,0 0,1 0,1 0,-1 0,1 1,0-1,1 1,0 0,0 0,1 0,-1 1,1-1,10-8,9-8,2 0,42-27,-19 13,-39 29,16-12,55-34,-74 50,0 0,0 0,0 1,1 1,-1-1,1 1,-1 0,1 1,0-1,0 2,-1-1,1 1,0 0,10 2,-11 1,0 0,1 0,-1 1,0 0,-1 0,1 1,-1-1,0 2,0-1,0 1,-1 0,0 0,5 7,8 13,28 51,-36-59,0 1,-2 0,0 0,-1 1,-1 0,-1 0,-1 1,-1-1,0 1,-2 0,-1 32,-1-47,-1 0,1 0,-1 0,-1-1,1 1,-1 0,0-1,0 0,0 0,-1 0,0 0,0 0,0-1,-1 0,1 0,-9 6,-11 7,-1-2,-35 17,5-2,49-27,1 0,0 0,0 0,1 1,-1 0,1 0,0 0,0 1,-6 7,10-12,0 0,0 0,0 0,0 0,0 0,0 0,-1 0,1 1,0-1,0 0,0 0,0 0,0 0,0 0,0 0,0 1,0-1,0 0,0 0,0 0,0 0,0 0,0 0,0 1,0-1,0 0,0 0,0 0,0 0,0 0,0 0,0 1,0-1,0 0,1 0,-1 0,0 0,0 0,0 0,0 0,0 1,0-1,0 0,0 0,1 0,-1 0,0 0,0 0,0 0,0 0,0 0,0 0,1 0,-1 0,0 0,0 0,0 0,0 0,0 0,1 0,-1 0,0 0,15-4,14-10,-3 0,0 1,1 1,1 1,0 1,41-8,-55 14,0-1,0 0,0-1,-1 0,23-14,-22 11,1 1,1 0,28-9,-24 11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8:31.8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849 2264,'-14'-24,"-33"-46,34 53,1 0,1 0,1-1,-16-36,25 52,1 1,-1 0,0-1,1 1,0-1,-1 1,1-1,0 1,0-1,-1 1,1-1,0 1,1-1,-1 1,0-1,0 1,1-1,-1 1,0-1,1 1,0 0,1-3,-1 3,0 0,0 0,1 1,-1-1,0 1,0-1,1 1,-1-1,1 1,-1 0,0 0,1-1,-1 1,1 0,-1 0,0 0,1 1,-1-1,3 1,5 1,0 0,-1 1,1 1,0-1,-1 2,12 6,27 24,-3 1,0 3,52 60,101 143,17 53,-164-218,77 163,-123-232,11 27,-16-27,-12-18,-125-142,6-5,8-6,-150-260,215 321,4-2,5-2,-36-114,66 157,3 0,2-2,3 0,3 0,3-1,4-125,3 172,2-1,0 1,1-1,1 1,10-23,-13 35,1 0,1 0,-1 0,1 1,0-1,1 1,-1 0,1 1,0-1,1 1,-1 0,1 0,0 1,1-1,-1 1,14-6,12 0,0 2,0 0,1 2,46-2,145 9,-120 8,1 5,-2 5,-1 4,0 5,-2 4,154 71,-103-28,-2 7,-5 6,180 144,-198-128,-5 6,-5 5,176 225,-239-275,-111-72,-140-27,-2 9,-1 8,-224 11,-224 55,489-24,2 7,-161 55,239-59,2 4,1 2,2 5,1 2,3 3,1 4,-74 65,89-62,1 1,4 3,1 2,3 2,3 2,2 2,4 1,-38 88,71-144,-5 10,0 1,2 1,0 0,1 0,1 0,0 1,2-1,-1 35,3-53,1 1,1-1,-1 1,0-1,0 1,1-1,0 1,-1-1,1 0,0 1,0-1,0 0,0 0,1 1,-1-1,1 0,-1 0,1-1,0 1,-1 0,4 1,-3-2,1 0,-1 0,1 0,-1 0,1-1,0 0,-1 1,1-1,0 0,-1 0,1 0,0-1,-1 1,1-1,-1 1,5-2,6-4,1 0,-1-1,0 0,0-1,22-17,80-79,154-178,-143 144,439-469,500-532,-1011 1081,4-6,3 3,121-95,-161 141,0 1,1 1,0 1,1 1,0 1,0 1,1 1,1 1,-1 1,1 2,0 0,1 1,-1 2,27 1,-17 4,-1 1,1 1,-1 2,0 1,-1 2,57 27,-45-14,-1 1,-1 3,-2 1,43 39,-9 5,-2 3,-5 3,115 171,35 122,-122-202,-92-163,0 0,0 0,1 0,0-1,12 12,-17-18,1 1,-1-1,1 1,0-1,-1 1,1-1,0 0,-1 1,1-1,0 0,-1 0,1 1,0-1,0 0,-1 0,1 0,0 0,0 0,-1 0,1 0,0 0,0 0,-1 0,1-1,0 1,0-1,1 0,-1 0,0-1,1 1,-1-1,0 1,0-1,0 0,0 1,0-1,-1 0,1 0,-1 1,1-1,-1 0,1-3,4-25,-1-1,-2 1,-1-1,-5-49,-25-124,26 190,-166-663,117 494,51 178,-3-6,2 0,-1-1,1 0,0-14,2 25,-1-1,1 1,0 0,0 0,0 0,0-1,0 1,1 0,-1 0,0-1,1 1,-1 0,1 0,-1 0,1 0,-1 0,1 0,0 0,-1 0,1 0,0 0,0 0,0 0,0 0,0 1,0-1,0 0,0 1,0-1,0 1,0-1,0 1,0-1,0 1,1 0,-1 0,0-1,0 1,1 0,-1 0,0 0,0 0,0 0,1 1,-1-1,0 0,0 1,0-1,0 1,1-1,-1 1,1 0,24 11,-1 0,-1 2,0 1,-1 1,0 1,27 26,-8-8,407 351,-63-52,-359-312,-14-9,1-1,1-1,0 0,1-1,23 11,-37-20,-1-1,0 1,1-1,-1 1,1-1,-1 0,1 0,-1 0,1 0,-1 0,1 0,-1 0,1 0,-1 0,1-1,-1 1,1-1,-1 1,1-1,-1 0,0 1,1-1,-1 0,0 0,0 0,0 0,0 0,1 0,-1 0,-1 0,1-1,0 1,0 0,0-1,0-1,4-6,-1-1,-1 0,1 0,1-12,-1 6,136-523,-115 454,-11 42,-2-1,11-72,-22 102,0-1,-1 0,0 1,-1-1,-1 1,0-1,-1 1,-1 0,0 0,0 0,-2 0,-9-17,-8-7,-3 1,-1 0,-2 2,-1 2,-1 0,-38-29,-13-3,-133-81,158 111,-2 1,-1 4,-83-30,141 59,-1 0,1 0,-1 0,0 0,1 0,-1 1,0 0,0-1,0 1,1 0,-1 0,0 1,0-1,0 0,1 1,-1 0,0 0,1 0,-5 2,6-3,0 1,1 0,-1 0,0 0,1-1,-1 1,1 0,-1 0,1 0,0 0,-1 0,1 0,0 0,-1 0,1 0,0 0,0 0,0 0,0 2,12 32,0-15,1 0,1-1,1-1,0-1,20 18,98 78,-82-73,502 359,-93-74,-411-287,-1 2,-3 2,-1 3,58 75,-83-92,0 0,-2 0,-2 2,0 0,-2 1,-1 0,-2 1,0 0,-3 0,5 38,-12-55,0 0,-1 0,0-1,-1 1,-1 0,0-1,-1 1,-1-1,0 0,-1 0,0-1,-1 0,-1 0,0 0,0-1,-13 13,-19 19,-1-1,-80 62,84-75,-181 142,-399 239,586-393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9:02.0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1 976,'6'-6,"0"1,1 0,0 0,0 1,1-1,-1 1,1 1,0 0,10-3,81-16,-60 15,217-34,310-8,-191 22,-157 12,273 15,-207 13,297 17,-57-6,-25-2,787 23,-1001-53,351-56,-91-7,9 39,574-13,-472-21,-101 8,1787-15,-2235 74,228-7,-275 1,1-2,-2-4,95-28,-124 29,36-13,0 3,1 3,1 3,87-7,0 18,188 20,153 45,-62-7,445 10,-625-75,-92 0,276 5,66-2,-2-42,-421 35,36-7,217-11,444-14,-585 21,241-1,12 15,10-1,-283 4,296-52,-279 30,159-35,-132 22,-149 35,1 2,-1 4,70 6,116-5,-236-2,-1 0,34-10,-41 10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9:08.1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318 5588,'1'-16,"1"0,1 1,0-1,8-21,6-34,94-956,-106 944,15-425,-20 405,0-60,-28-231,8 183,-7-44,6 139,6 0,0-156,15 101,3-192,3 295,25-122,-17 127,-4 0,5-89,-18-80,4-120,22 155,-21 185,1 1,0 0,1 0,8-19,-7 20,-1 0,0 0,0-1,-1 1,2-19,-2 2,-1 0,-2 0,-5-51,5 78,0 0,0 0,0-1,0 1,0 0,0 0,0 0,0 0,0 0,0 0,0 0,0-1,0 1,0 0,0 0,-1 0,1 0,0 0,0 0,0 0,0 0,0 0,0-1,0 1,0 0,0 0,0 0,0 0,0 0,-1 0,1 0,0 0,0 0,0 0,0 0,0 0,0 0,0 0,0 0,-1 0,1 0,0 0,0 0,0 0,0 0,0 0,0 0,0 0,-1 0,1 0,0 0,0 0,0 0,0 0,0 0,0 0,0 0,0 0,0 0,-1 0,1 0,0 1,0-1,0 0,0 0,0 0,-7 12,-5 17,-15 48,-87 281,61-180,-23 89,90-373,-11 73,1-1,15-56,-11 64,14-47,3 0,37-70,-103 239,-54 77,-146 200,341-522,94-191,-147 254,19-40,-60 111,-4 9,1 0,0-1,0 1,0 0,1 0,7-9,-10 14,0 0,0 1,0-1,1 0,-1 1,0-1,0 1,1-1,-1 1,0-1,1 1,-1 0,0 0,1 0,-1 0,1 0,-1 0,0 0,1 0,-1 0,0 1,1-1,-1 0,0 1,1-1,-1 1,0 0,0-1,0 1,1 0,-1 0,0 0,0 0,0 0,0 0,-1 0,1 0,0 0,0 1,21 24,-2 0,-1 1,-1 1,21 44,2 3,-26-48,1 0,2-1,0-1,2-1,0-1,2-1,0 0,2-2,0-1,39 24,102 44,-162-86,-1 1,1-1,-1 1,1 0,-1-1,0 1,0 0,1 0,-1 1,-1-1,1 0,0 1,-1-1,1 1,-1 0,2 5,-3-6,0-1,0 1,0 0,0-1,-1 1,1-1,-1 1,1 0,-1-1,1 1,-1-1,0 1,0-1,0 0,0 1,0-1,0 0,0 1,0-1,-1 0,1 0,0 0,-1 0,1 0,-1-1,1 1,-1 0,1-1,-1 1,-2 0,-19 8,-1-2,-1 0,1-1,-32 3,-106 3,53-6,-22 7,-277 13,374-21,29-3,0-1,0-1,0 1,0-1,0 1,-9-2,13 1,1 0,0 0,0 0,-1-1,1 1,0 0,0 0,-1 0,1 0,0-1,0 1,0 0,-1 0,1 0,0-1,0 1,0 0,-1 0,1-1,0 1,0 0,0-1,0 1,0 0,0 0,0-1,0 1,0 0,0-1,0 1,0 0,0-1,0 1,0 0,0 0,0-1,0 1,0 0,0-1,1 1,-1 0,0 0,0-1,0 1,0 0,1 0,-1 0,0-1,0 1,0 0,1 0,-1-1,8-6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09.6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1109 92,'11'-1,"1"-1,-1-1,1 0,-1-1,0 0,0-1,19-11,1 1,19-13,-33 18,-26 14,-311 169,-543 269,816-424,30-11,0 0,-25 14,42-20,0-1,0 1,0-1,0 0,0 1,0-1,0 1,0-1,0 0,0 1,0-1,0 0,0 1,0-1,0 1,1-1,-1 0,0 1,0-1,1 0,-1 1,0-1,0 0,1 0,-1 1,0-1,1 0,-1 0,0 0,1 1,-1-1,0 0,1 0,-1 0,0 0,1 0,-1 1,1-1,0 0,29 15,-4-2,-5 3,-1 1,0 0,-1 2,-1 0,-1 1,-1 0,14 24,88 166,-114-202,375 772,-344-705,313 728,-333-768,79 182,-93-214,1 0,-1 0,1-1,-1 1,1-1,0 1,0-1,1 0,-1 0,4 3,7 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9:13.3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2989,'1'-5,"0"-1,0 1,0 0,0 0,1 0,0 0,0 0,1 0,-1 0,1 0,5-5,42-51,-35 45,143-184,-97 119,104-108,-79 100,62-56,-114 112,-1-2,49-66,2-3,67-52,236-188,-205 207,-34 28,-113 78,-2-1,33-41,-11 12,275-264,-211 204,-14 13,-62 62,14-12,33-14,103-110,-181 168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9:15.4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1,'1'7,"0"0,0 1,1-1,0 0,0 0,1 0,0 0,0 0,1 0,0-1,0 0,0 0,1 0,0 0,0-1,0 1,1-2,7 7,15 9,0 0,50 24,-61-35,83 44,97 56,-104-50,-25-18,108 87,-154-110,1-2,1 0,44 21,-4-3,-16-4,-24-15,0-1,42 19,-14-9,-2 2,-1 3,-1 1,51 44,-2 2,-48-35,2-3,1-2,67 35,-48-38,176 92,-194-94,-1 2,72 59,158 162,-238-212,69 60,-99-91,0-1,1-1,0 0,0-1,1-1,27 9,-33-11,0 0,0 0,0 1,-1 0,0 1,0 0,-1 0,0 1,0 0,-1 0,1 1,6 11,26 28,-8-18,50 36,21 21,-92-76,0 1,-1 0,-1 1,1 0,-2 0,11 23,10 21,-19-41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9:16.7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57,'0'-2,"1"1,0-1,-1 1,1-1,0 1,0-1,0 1,0 0,0-1,0 1,1 0,-1 0,0 0,1 0,-1 0,1 0,-1 0,1 1,1-2,33-12,2 7,1 2,0 2,0 1,65 6,-17-2,-1-1,-65-1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9:18.4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1 196,'2'-6,"0"1,0 1,0-1,1 0,0 0,0 1,0 0,0 0,1-1,-1 2,1-1,5-4,-2 2,20-20,2 3,56-38,-79 58,1 0,-1 0,1 1,0 0,-1 1,1-1,0 1,0 1,0-1,0 1,0 0,0 1,0 0,0 0,0 0,0 1,0 0,-1 0,9 5,8 2,-2 2,1 1,-2 0,28 21,-35-22,-1-1,0 2,0-1,-2 2,1-1,-1 1,-1 1,0 0,-1 0,-1 1,0 0,-1 0,-1 1,0-1,-1 1,-1 0,0 1,-1-1,-1 0,0 1,-2-1,1 1,-2-1,-7 31,0-24,-2 0,0-1,-1 0,-2 0,-23 30,17-26,-123 169,132-178,-1 0,0-1,-1-1,0 0,-2 0,-22 17,45-37,0-1,0 1,0 1,0-1,1 1,-1 1,14-4,29 0,0 2,0 2,79 7,-16-1,-85-3,-2-1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9:20.4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565 147,'-3'-4,"-1"-1,0 1,0 0,0 1,-1-1,1 1,-1 0,0 0,0 1,0-1,0 1,-1 0,1 0,0 1,-1-1,1 1,-10 0,-1 1,0 0,-1 2,1 0,0 0,0 2,0 0,1 0,-1 2,1 0,0 1,0 0,1 1,0 1,1 0,0 1,-19 18,11-8,1 0,0 2,2 0,0 1,2 1,1 1,0 0,-17 44,28-59,0 1,1 0,1 0,-1 0,2 0,0 0,0 0,1 0,0 1,1-1,0 0,1 0,3 13,-1-11,1-1,1 0,-1-1,2 1,0-1,0 0,1-1,0 1,1-2,19 18,37 26,2-3,139 79,-203-127,1 1,0-1,-1 0,1-1,0 1,0-1,0 1,0-1,0-1,1 1,-1 0,0-1,0 0,6 0,-7-1,0-1,0 1,1-1,-1 0,-1 1,1-1,0-1,0 1,-1 0,1-1,-1 1,1-1,-1 0,0 1,0-1,-1 0,3-4,17-25,-17 26,1 0,-1-1,0 1,0-1,-1 0,0 0,0 0,-1-1,4-13,2-44,1 10,-3 0,-3-1,-4-80,-5 105,-1 0,-2 1,-1 0,-22-45,30 69,-11-24,-70-186,78 196,1 3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9:23.5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43 559,'-2'0,"1"0,-1 0,0 0,1-1,-1 1,0 0,1 0,-1-1,1 1,-1-1,0 0,1 1,0-1,-1 0,1 0,-1 0,1 0,0 0,0 0,-1 0,1-1,-1-1,0 0,1 0,0 0,0 1,0-1,1 0,-1 0,1 0,-1 0,1 0,0 0,1-6,0-2,1 0,1 0,0 0,0 0,10-20,19-30,2 0,2 3,3 1,79-88,-116 142,0 0,1 1,-1-1,1 1,0 0,0-1,0 1,0 1,0-1,0 0,0 1,0-1,1 1,-1 0,1 0,-1 1,1-1,-1 1,7-1,-6 3,1-1,-1 0,1 1,-1 0,0 0,0 0,0 1,0-1,0 1,-1 0,1 0,-1 0,0 1,5 6,0-1,126 155,-114-137,-2 1,0 1,-2 1,15 40,-27-60,-2 0,1 0,-1 0,-1 0,0 0,0 1,-1-1,-1 0,1 0,-2 1,1-1,-1 0,-5 12,-5 11,-1-1,-29 50,-4 8,7-13,-92 138,57-101,71-109,0 0,0-1,-1 1,0 0,0-1,0 0,0 0,-7 4,123-78,-91 58,1 0,1 2,-1 1,2 0,30-6,-27 10,0 1,0 1,1 1,28 2,-16 0,-24 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9:40.0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3422,'2'0,"0"1,-1-1,1 1,0-1,0 1,-1 0,1 0,-1-1,1 1,0 0,-1 1,0-1,1 0,-1 0,0 1,1-1,-1 1,1 1,21 34,-16-24,8 17,-1 0,-1 1,-2 0,11 46,10 28,-25-80,-1-1,-1 1,-1 0,-1 1,-1 34,1-6,21 141,-20-166,16 50,-14-57,0 1,-1 1,3 42,15 105,-21-151,1 0,0 0,2 0,7 21,-6-21,0-1,-2 1,0 0,1 25,-5 67,-1-56,2 0,13 85,-7-75,-7-55,1 1,0-1,0 0,1 0,1 0,0 0,0 0,1-1,0 1,10 14,-12-21,0 0,0 0,1 0,0-1,-1 1,2-1,-1 0,0 1,0-2,1 1,0 0,0-1,-1 0,1 1,0-2,1 1,-1 0,0-1,1 0,-1 0,0 0,1 0,-1-1,1 0,-1 0,1 0,-1 0,1-1,-1 0,1 0,-1 0,0 0,8-4,24-5,0 2,0 2,68-3,115 10,-82 2,-44-2,103-3,-112-10,-51 7,55-3,-45 8,41 0,98-14,-63 4,-70 8,52-11,-17 2,-52 8,50-12,15-9,63-17,-99 23,0 3,2 3,94-7,-134 15,0 0,1-2,-2-1,1 0,-1-2,0-1,-1 0,33-22,-12 8,-5 7,0 2,2 1,45-10,-82 24,23-7,-10 4,-1-1,0-1,27-12,-30 12,0 1,0 0,0 0,0 1,0 0,1 1,20 0,89 4,-50 1,-43-3,-16 1,0-1,1 0,-1 0,0-2,19-3,-28 4,0 0,0 0,0-1,0 1,-1-1,1 1,-1-1,1 0,-1 0,1 0,-1 0,0 0,0-1,0 1,-1-1,1 1,0-1,-1 0,0 1,1-1,-1 0,0 0,0 0,-1 0,1 0,-1 0,1-4,-1-8,-1 0,0 0,-1 0,0 0,-6-17,-2-19,-10-60,7 42,-6-107,15 133,-17-81,12 81,2 1,-2-45,7 70,0 0,-2-1,0 1,0 0,-2 0,0 1,-1 0,-17-30,7 13,6 7,1-1,2 0,0-1,-5-43,8 40,-1 0,-2 0,-17-44,19 56,-1 0,2-1,1 0,-3-33,-4-14,10 57,1 0,-1 1,2-1,-1 0,1 0,1 1,3-13,4-35,-8-335,-2 196,-1 173,0-1,-8-30,-2-20,5 24,-3 0,-19-59,7 30,10 42,-21-50,22 65,2 0,0-1,2-1,0 0,2 1,-4-38,4 17,-3 1,-1 0,-2 1,-33-82,39 109,-4-7,1-1,2 0,0-1,2 1,0-1,0-45,4 21,-1 8,2 0,1 0,13-61,-12 84,-1-1,-1 0,0 0,-1 1,-1-1,-1 0,0 0,-2 1,0 0,-9-26,3 5,-14-59,-13-123,31 189,5 24,0 1,0 0,0 0,1-1,-1 1,2-11,0 14,0 1,0-1,0 1,0-1,0 1,1-1,-1 1,1 0,-1 0,1 0,0-1,0 2,0-1,0 0,0 0,0 1,1-1,-1 1,5-2,13-6,1 1,0 1,0 1,35-5,9-4,391-82,-84 47,-338 45,224-26,-31-4,-149 20,91-5,365 16,-276 7,-191-4,75 2,-136 0,-1 0,1 1,-1-1,1 1,-1 0,0 0,0 1,0 0,0 0,0 0,-1 0,1 1,-1-1,0 1,0 0,0 1,-1-1,1 1,-1-1,0 1,-1 0,1 0,2 7,5 15,0 1,-1 0,5 38,-5-28,49 182,-52-194,-2 1,-1 0,0 55,-4-57,2 1,0-1,2 0,11 48,-3-34,-3 1,5 54,8 39,7 14,10 181,-31-196,-5-69,17 109,-11-132,8 34,-4 1,5 104,-17-115,-1-12,2-1,2 1,2 0,17 68,-14-94,0 2,0 1,-2-1,-1 2,2 49,-9 180,2-234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9:42.4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70,'0'-5,"-1"0,1 0,1 0,-1 0,1 0,0 0,0 0,0 0,1 1,0-1,0 0,3-6,-4 12,-1-1,1 0,-1 1,1-1,-1 0,1 1,-1-1,0 0,1 1,-1-1,1 1,-1-1,0 1,1-1,-1 1,0-1,0 1,0-1,1 1,-1-1,0 1,0 0,0-1,0 1,0-1,0 1,0-1,0 1,0 0,0-1,0 1,0 0,3 27,-3-27,86 616,-83-599,0 0,1 0,1-1,1 1,16 31,-20-45,0 0,1 0,-1 0,1-1,0 1,0-1,1 0,-1 0,0 0,1 0,0-1,0 0,0 1,0-1,0-1,0 1,0 0,1-1,-1 0,0 0,1 0,-1-1,1 0,-1 0,1 0,-1 0,1 0,7-3,25-5,-1-2,0-1,-1-2,36-18,-48 11,-15 8,-8 12,0 0,0 0,0-1,0 1,0 0,0 0,0 0,0-1,0 1,0 0,0 0,0 0,0 0,0-1,0 1,0 0,0 0,-1 0,1-1,0 1,0 0,0 0,0 0,0 0,0 0,-1-1,1 1,0 0,0 0,0 0,0 0,-1 0,1 0,0 0,0 0,0 0,-1 0,1 0,0 0,0 0,0 0,-1 0,1 0,0 0,0 0,0 0,0 0,-1 0,0 0,1 0,-1 1,0-1,0 0,1 1,-1-1,0 1,1-1,-1 0,0 1,1 0,-1-1,1 1,-1-1,1 1,-1 0,1-1,-1 1,1 0,0 0,-1-1,1 1,0 0,0 0,0-1,0 1,-1 0,1 0,0 0,0 0,0-1,1 1,-1 0,0 0,0 0,1 1,4 31,8 4,1 0,2-1,1-1,1-1,41 55,-57-84,1 0,-1-1,0 1,0 0,0 0,-1 0,0 1,2 7,-2 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9:43.6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472 0,'-6'2,"1"0,0 1,-1-1,1 1,1 0,-1 1,0-1,1 1,-1-1,1 1,-3 5,-4 1,-10 10,1 1,2 0,0 2,1 0,-21 38,-57 134,81-163,-24 55,-46 157,74-204,1 1,2 0,1 1,3 0,1-1,6 61,-3-98,-1 0,1 0,1 1,-1-1,1 0,-1 0,1 0,0-1,1 1,-1 0,1-1,-1 1,1-1,0 0,0 0,1 0,-1 0,1-1,-1 1,1-1,0 0,0 0,0 0,0-1,0 1,0-1,8 1,11 3,0-2,0-1,0-1,24-1,-24-1,-16 2,1-2,-1 1,1-1,-1 0,1 0,-1-1,0 0,1-1,-1 1,-1-1,1-1,9-5,-12 6,0-1,0 1,0-1,-1 0,1-1,-1 1,0 0,-1-1,1 0,-1 1,0-1,0 0,0 0,-1-1,1 1,-1 0,-1 0,1-7,-1 10,2-11,-1 0,-1 1,0-1,0 1,-5-24,4 33,0 0,0 0,0 0,0 1,-1-1,1 0,-1 1,0-1,1 1,-1 0,0 0,-1-1,1 1,0 0,-1 1,1-1,-1 0,1 1,-1-1,0 1,0 0,1 0,-1 0,0 0,0 1,0-1,0 1,0 0,-5 0,-8 0,0 2,0 0,0 0,0 2,1 0,-1 0,1 2,0 0,1 1,-24 14,2-7,19-9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9: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22,'0'-1,"0"0,1 0,0 1,-1-1,1 0,-1 0,1 0,0 1,0-1,-1 0,1 1,0-1,0 0,0 1,0 0,0-1,0 1,0-1,0 1,0 0,0 0,0-1,0 1,0 0,1 0,34-4,-30 4,90-3,0 4,119 18,-209-18,167 26,302 88,-215-46,-257-68,0-1,1 1,-1 0,0 0,0 1,1-1,-1 0,0 1,-1 0,1 0,4 4,-6-5,0 1,0 0,0 0,0 0,0 0,-1 0,1 0,-1 0,1 0,-1 0,0 0,0 0,0 0,0 0,0 0,0 0,-1 0,1 0,-1 0,1 0,-2 2,-13 38,-1-1,-43 75,24-48,-3 1,-2-2,-82 104,-120 101,-101 115,342-385,-10 13,-1 0,-1-1,-1-1,0 0,0 0,-30 18,43-30,1-1,-1 1,1-1,-1 1,0-1,0 0,1 0,-1 1,0-1,1 0,-1 0,0 0,0 1,1-1,-1 0,0 0,0 0,0 0,1-1,-1 1,0 0,0 0,1 0,-1-1,0 1,1 0,-1-1,0 1,1 0,-1-1,0 0,0 0,0-1,1 1,-1-1,1 1,-1-1,1 0,0 1,0-1,-1 0,1 1,0-1,1 1,-1-4,16-56,-15 57,34-119,27-182,-7-132,-47 359,-3 37,1-3,-2 0,-2-1,-4-64,1 107,0-1,0 1,0-1,0 1,-1 0,1 0,-1 0,1 0,-1 0,0 0,1 0,-1 0,0 1,0-1,-3-1,-14-15,6 1,7 9,-1 0,1 0,1-1,0 0,0 0,0 0,1-1,-3-9,6 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10.6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226 1,'19'16,"1"-1,0 0,2-2,24 13,-17-11,42 31,-40-21,-1 2,-1 2,-1 0,-2 1,-1 2,-2 1,-1 1,-1 0,-2 2,-2 0,-1 1,22 76,-36-104,0-1,-1 1,0-1,0 1,-1-1,-1 17,1-23,0 0,-1 1,0-1,0 0,1 1,-1-1,-1 0,1 0,0 0,0 0,-1 0,1 0,-1-1,0 1,1 0,-1-1,0 1,0-1,0 0,0 1,0-1,0 0,-1 0,1-1,0 1,0 0,-1-1,1 1,-3-1,-20 3,0-2,0 0,0-2,1 0,-1-2,0-1,1-1,0-1,-33-12,-8-8,2-2,-63-39,-50-41,151 96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9:48.6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1,'15'141,"14"-35,4-1,5-2,93 179,-110-240,2-1,53 72,-66-101,0 0,0-1,1-1,1 0,0 0,0-1,1-1,0 0,0-1,1 0,0-1,29 8,63 8,2-5,214 6,-300-23,0 0,0-2,31-5,-41 3,-20 4,-19 3,7 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9:49.5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1 168,'38'-2,"-1"-2,57-12,-10 0,267-56,-281 56,8-11,-56 18,-7 4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9:52.3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1 520,'8'-6,"1"0,0 1,0 0,0 0,0 1,1 1,0-1,0 2,0-1,20-1,-15 2,1 2,0 0,-1 1,1 0,-1 1,1 1,-1 0,0 1,0 1,0 1,-1 0,0 0,0 2,-1 0,1 0,-2 1,1 1,-1 0,-1 0,0 1,-1 1,14 18,-1 3,-2 1,-1 1,-2 0,-1 2,-2 0,-2 0,15 68,-9-20,-4 2,-4 0,-3 1,-8 163,-3-454,6 14,10 0,7 0,66-274,-63 366,30-113,-40 177,-6 31,-4 19,-1 104,-4-91,1 0,2 0,2 0,0 0,15 54,-6-51,1 0,2-2,1 1,1-2,2 0,1-2,1 0,1-1,2-1,1-1,1-1,0-2,2 0,1-2,0-1,39 18,45 22,-95-51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9:53.0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0,'2'45,"2"0,1 0,20 72,51 128,-54-178,7 19,3-1,56 103,-84-180,0-1,1 0,0 0,0 0,1-1,-1 0,2 0,-1 0,0-1,1 0,0 0,0 0,1-1,8 4,-3-4,0-1,0 0,0 0,0-1,1-1,-1 0,28-3,81-2,-101 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9:53.8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1 212,'4'0,"5"-5,10-4,14-6,14-4,7-3,3-2,0 3,-2 1,3 4,-5 4,-7 1,-7 2,-10-2,-6 1,-7 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9:54.4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21,'1'-1,"-1"0,1 0,-1 0,1 0,0-1,-1 1,1 0,0 0,0 0,0 0,-1 0,1 1,0-1,1 0,-1 0,0 1,0-1,0 0,0 1,0-1,1 1,-1 0,0-1,0 1,1 0,-1 0,0 0,1-1,-1 2,0-1,0 0,1 0,1 1,45 4,-31 1,-1 0,-1 2,1-1,-1 2,0 0,-1 1,14 12,89 88,-89-82,65 70,-3 4,-6 3,125 204,-195-285,-2 0,0 1,-2 1,-1 0,0 0,-2 1,-2 0,5 42,-9-52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39:55.4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0,'1'0,"1"1,-1-1,0 1,1-1,-1 1,0 0,0-1,1 1,-1 0,0 0,0 0,0 0,0 0,0 0,0 0,0 0,-1 0,1 0,0 1,0 0,15 31,-14-27,25 66,18 79,-2-6,110 255,-132-356,2-1,1-2,2 0,2-1,2-2,62 63,-61-76,-5-7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0:00.8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599 1,'-9'1,"0"0,0 1,0 1,1 0,-1 0,1 0,0 1,0 0,0 1,-10 8,-18 8,-354 200,385-219,-3 3,0-1,-1 1,2 0,-12 10,18-14,0 0,0 0,0 0,0 0,0 0,0 0,0 1,0-1,0 0,1 1,-1-1,0 1,1-1,-1 0,1 1,0-1,-1 1,1 0,0-1,0 1,0-1,0 1,0-1,0 1,1-1,-1 1,0-1,1 1,-1-1,1 1,0-1,-1 0,1 1,2 1,8 9,2-1,-1 0,1 0,1-2,0 0,0 0,28 11,19 13,1 9,-1 2,-3 2,-2 3,-1 3,82 102,-49-37,144 251,-173-268,-27-49,-3 1,26 65,-52-107,0 1,-1-1,0 0,0 0,-1 1,-1-1,0 1,0-1,-1 1,-1-1,0 0,0 1,0-1,-2 0,1 0,-1-1,-1 1,-9 15,-9 10,-1-1,-1-1,-40 39,56-63,-189 182,177-173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0:01.6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1 657,'1'-4,"1"1,0 0,-1 0,1 0,0 0,1 0,-1 0,0 1,1-1,-1 1,1 0,6-4,1-3,154-125,-116 97,-28 20,-2-1,33-41,-1 2,25-21,124-98,-158 152,-22 16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0:02.2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1,'4'0,"6"0,5 0,0 4,1 1,-1 5,0 3,-2 5,5-1,0 1,0 1,2 2,-3 1,0-3,-3 0,-3-4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11.1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0 403,'7'-1,"1"-1,-1 0,0 0,-1 0,1-1,0 0,-1 0,1-1,6-4,22-12,69-21,157-42,-72 27,-35 8,166-60,-303 99,-4 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0:02.6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25,'0'-4,"0"-6,0-1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0:03.4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0 247,'6'2,"-1"0,0 1,1 0,-1 0,0 0,-1 1,1-1,-1 1,1 0,-1 1,0-1,5 8,5 4,319 321,-299-305,-26-27,-1 1,0 0,-1 1,0 0,0 0,0 0,7 13,-121-381,87 293,11 39,2-1,1-1,1 1,2-1,1 0,2-61,1 90,-1 1,1-1,0 0,1 0,-1 1,0-1,0 0,1 0,-1 1,1-1,0 0,-1 1,1-1,0 1,0-1,0 1,0-1,0 1,0 0,0-1,1 1,-1 0,0 0,1 0,-1 0,1 0,-1 0,1 0,0 1,-1-1,1 1,0-1,-1 1,1-1,0 1,0 0,-1 0,1 0,0 0,0 0,-1 0,1 0,0 1,0-1,-1 1,1-1,0 1,-1 0,3 1,9 4,0 0,0 1,-1 1,19 16,336 290,-341-288,-7-4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0:04.9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412 473,'-3'1,"0"-1,0 1,0 0,1 0,-1 0,0 0,0 1,0-1,1 1,-1 0,1-1,0 1,-1 0,1 0,0 1,0-1,0 0,0 1,1-1,-1 1,1 0,-1-1,1 1,0 0,0 0,0 0,0 0,0 4,-3 9,1 0,1 0,-1 32,3-26,2-1,0 0,2 0,0 0,1 0,1 0,1-1,1 0,1-1,0 0,2 0,0-1,18 22,-28-38,1 0,-1 0,1 0,0 0,0-1,0 1,0 0,0-1,0 0,0 1,1-1,-1 0,0 0,1-1,-1 1,1 0,-1-1,1 1,-1-1,1 0,-1 0,1 0,-1 0,4-1,-4 0,0 0,0 0,0-1,0 1,-1-1,1 0,0 1,-1-1,1 0,-1 0,1 0,-1 0,0 0,0 0,0 0,0-1,0 1,0 0,-1 0,1-1,-1 1,0-1,0 1,0 0,0-4,0-7,-1 0,0 0,-1 1,0-1,-1 1,-1-1,-5-12,-42-88,32 74,-21-42,-4 3,-3 1,-4 2,-2 2,-118-122,170 195,-2-2,0-1,0 0,0 0,1 0,-1 0,1 0,-1 0,1-1,0 1,0-1,1 0,-1 1,1-1,-1-4,5 3,6 9,9 13,-18-17,55 63,61 88,-23-26,-54-70,-28-38,1-1,0 1,1-2,1 0,26 23,37-3,-66-26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0:06.8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1438,'2'-7,"-1"0,1 0,0 0,1 1,-1-1,1 1,1 0,-1 0,1 0,0 0,6-6,1-4,42-61,88-98,-117 149,2 1,0 1,1 1,2 1,0 1,62-32,-87 51,-1 0,1 1,-1-1,1 1,-1-1,1 1,0 0,0 0,-1 1,1-1,0 1,0 0,0 0,0 0,0 0,0 1,-1-1,1 1,0 0,0 0,-1 1,1-1,0 1,-1 0,0 0,1 0,-1 0,0 1,0-1,0 1,-1-1,1 1,0 0,-1 0,0 1,3 5,8 13,-2 1,0 1,-2 0,-1 0,0 1,-2 0,5 42,-5 2,-2 112,-9-121,-2-2,-21 82,15-79,12-159,2-1535,2 1736,4-1,5 1,4-2,40 138,-47-206,2-1,2 0,0-1,2 0,2-1,34 47,-39-61,1-2,1 0,0 0,1-1,0-1,1-1,0 0,1-1,0 0,1-2,0 0,0-1,21 5,5-2,0-1,1-3,0-2,0-2,0-1,0-3,85-14,-103 10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0:07.3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0,'48'189,"-18"-58,40 112,117 272,-110-353,-64-138,2-1,0 0,2-2,26 29,-38-45,1 0,0 0,0 0,1-1,-1 0,1 0,0 0,0-1,13 5,-15-7,0 0,0 0,0-1,0 0,0 1,0-1,0-1,0 1,0-1,0 0,0 0,-1-1,1 1,0-1,8-4,2-3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0:08.3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1 322,'23'-19,"1"0,0 2,2 1,0 1,43-17,-24 10,34-18,2 3,1 4,93-23,-166 54,5-2,-1 1,1 0,-1 2,26-1,-37 2,1 0,-1 0,1 0,-1 0,0 1,1-1,-1 1,0 0,1 0,-1 0,0 0,0 0,0 0,0 0,0 1,0-1,0 1,0 0,-1-1,1 1,-1 0,1 0,-1 0,0 0,1 0,-1 0,0 1,0-1,-1 0,1 1,0-1,-1 0,1 1,-1 2,2 46,-2 0,-3 0,-1 0,-3-1,-2 0,-27 85,24-97,-1 0,-2 0,-2-1,-2-1,0-1,-3-1,-47 58,69-91,-1-1,1 0,-1 1,1-1,-1 0,1 1,-1-1,1 1,-1-1,1 1,-1-1,1 1,0 0,-1-1,1 1,0-1,0 1,-1 0,1-1,0 1,0 0,0-1,0 1,0 0,0-1,0 1,0 0,0 0,19-2,38-22,-48 19,145-63,191-75,-340 141,-1-1,1 0,0 0,-1-1,0 1,1-1,5-5,1-4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0:08.9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1,'1'11,"1"-1,0 1,1 0,0-1,1 0,0 0,0 0,1 0,0-1,8 11,13 26,57 132,-25-49,5-3,97 144,-143-245,2 0,1-2,1 0,0-2,2 0,1-1,0-2,1 0,1-2,42 21,-22-14,46 19,-85-39,1 0,-1-1,1 0,-1-1,1 0,0 0,-1 0,1-1,0 0,7-2,-12 2,0-1,0 0,0 0,-1 0,1 0,0 0,-1 0,1-1,-1 0,3-1,6-8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0:09.6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1 287,'61'-37,"47"-48,-56 41,112-70,-151 107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0:10.4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0,'24'2,"0"0,-1 2,1 0,0 2,-1 0,0 2,-1 0,28 15,12 11,89 62,-83-45,-2 4,-3 2,-2 3,86 110,-47-37,115 205,-183-281,27 63,-52-102,0 1,-1-1,-1 2,0-1,-2 0,0 1,0 38,-4-38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0:16.4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2707,'3'-51,"3"1,3 0,1 0,31-86,-10 32,168-685,-155 564,25-357,-66 316,-6 218,-2 0,-2 1,-19-68,23 104,-1 0,0 0,0 1,-1 0,-1-1,0 2,0-1,-1 1,-8-9,12 14,-1 1,0 0,0 0,0 0,0 0,0 1,0-1,-1 1,1 0,-1 1,0-1,1 1,-1 0,0 0,0 0,0 1,0-1,1 1,-1 0,0 1,0-1,0 1,-5 2,6-2,0 0,1 0,-1 1,1-1,-1 1,1 0,-1 0,1 0,0 1,0-1,0 1,0-1,1 1,-1 0,1 0,-3 5,1-2,1 1,1-1,-1 0,1 1,0 0,1-1,0 1,-1 12,1-3,2 0,0 0,1 0,0 0,1-1,1 1,8 22,3-7,0-1,2 0,2-1,0-1,2 0,1-2,34 32,0-6,3-3,80 52,7-13,258 115,-244-128,-160-75,16 7,0 1,-1 0,0 2,21 16,-32-23,0 1,-1 0,1 0,-1 0,0 0,-1 0,1 0,-1 1,1 0,-1-1,-1 1,1 0,-1 0,0 0,0 0,0 0,-1 0,1 0,-2 10,-1 5,-2 1,0 0,-1-1,-1 0,-10 23,-48 94,59-129,-31 56,-4-2,-85 103,106-142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11.7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1,'-2'0,"0"0,-1 1,1 0,-1-1,1 1,0 0,-1 0,1 1,0-1,0 0,0 1,0-1,0 1,0-1,1 1,-1 0,0 0,1 0,0 0,-2 3,-24 50,13-11,1 0,-13 88,2 101,21-200,1-2,-20 336,21-295,4 0,2 0,17 73,-17-121,1 0,1-1,1 0,1-1,2 0,0 0,1-1,24 32,-17-31,0-1,2 0,1-2,0 0,1-2,46 27,-17-16,2-2,0-3,75 21,177 33,-223-58,-69-16,0 1,0 0,-1 1,1 1,16 9,-14-5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0:17.4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341 1150,'-7'9,"0"0,1 0,0 0,0 1,1 0,0 0,1 0,0 1,1-1,0 1,1 0,-2 14,-2 21,2 70,4-114,-1 16,2-1,0 0,1 1,0-1,2 0,0 0,10 25,-11-35,0 0,1-1,0 1,0 0,1-1,0 0,0 0,1-1,-1 1,1-1,0 0,0-1,1 1,0-1,-1-1,1 1,0-1,1 0,9 2,13 2,1-2,1-1,-1-1,1-2,-1-1,43-5,184-40,-159 24,-2-4,102-40,-197 64,0 1,0-1,0 0,0 0,0 0,0-1,0 1,0 0,0-1,0 1,-1-1,1 0,1-2,-2 3,-1 0,0 1,0-1,0 0,0 1,0-1,0 0,0 1,0-1,0 0,0 1,0-1,0 1,0-1,0 0,-1 1,1-1,0 1,-1-1,1 0,0 1,-1-1,1 1,0-1,-1 1,1-1,-1 1,1 0,-2-1,-4-3,-1 0,0 0,1 1,-1 0,-1 1,-11-4,-348-67,219 46,-280-28,427 55,-1 0,0 0,1 0,-1-1,1 1,-1 0,1-1,-1 1,1-1,-1 1,1-1,0 0,-1 0,1 0,0 1,-1-1,1 0,0-1,0 1,0 0,0 0,0 0,0-1,0 1,1 0,-1-1,0 1,1-1,-1 1,1-1,0 1,-1-1,1 1,0-1,0 1,0-3,0-6,1 0,1 0,0 0,6-18,-1 2,8-70,-3-1,-6 0,-3 0,-15-152,7 205,-1 1,-2 0,-3 0,-1 1,-26-62,26 77,-1 2,-1-1,-1 2,-1 0,-1 1,-2 0,0 1,-1 2,-32-26,50 44,0 0,1 1,-1-1,-1 1,1 0,0-1,0 1,0 0,-1 0,1 1,0-1,-1 0,1 1,-1-1,1 1,-1 0,1 0,-1 0,1 0,-1 0,1 1,0-1,-5 2,5 0,0-1,1 0,-1 1,1-1,-1 1,1 0,0 0,0-1,0 1,0 0,0 0,0 0,0 0,0 0,1 0,-1 0,1 1,0-1,-1 0,1 0,0 0,0 0,0 0,1 1,-1-1,1 0,0 3,2 10,2 0,-1-1,2 1,0-1,0-1,10 16,58 79,-47-72,86 120,7-5,270 259,-270-303,176 120,-174-156,-98-58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0:18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1487,'2'-6,"0"0,0 1,1-1,0 0,0 1,0 0,0 0,1 0,0 0,0 0,0 1,6-5,8-10,32-38,102-88,73-34,-167 134,834-605,-459 343,-413 295,-23 20,-32 30,-613 643,124-126,422-451,-133 144,421-386,-95 73,593-450,-645 479,-26 22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15.1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2773 2082,'12'-145,"-7"107,-2 1,-1-1,-4-55,-5 48,-2-1,-2 2,-29-76,-72-122,18 79,-225-293,245 362,-140-139,175 197,-2 1,-1 2,-2 2,0 2,-2 2,-55-24,79 42,-1 1,1 1,-1 1,0 1,-1 1,1 1,-1 1,1 1,-1 1,-25 3,17 2,0 2,1 1,0 1,0 2,1 1,-52 28,-53 40,2 6,5 6,4 5,-186 189,301-277,-19 18,2 1,-44 62,64-81,1 1,-1 0,2 0,-1 0,1 1,1 0,0-1,0 1,1 0,1 0,0 1,0-1,1 0,2 20,8 18,2 1,2-2,2 1,30 62,107 174,131 151,-96-157,-166-245,22 35,81 99,-106-146,1-2,1 0,1-1,1-1,0-2,2 0,-1-1,33 13,162 60,286 76,-450-149,63 8,-98-21,0 0,0-1,0-1,-1 0,1-2,37-8,-42 4,-1 0,0-1,-1-1,0 0,0-1,0 0,-1-1,-1-1,17-18,12-9,53-44,-4 5,-4-3,81-98,-145 152,-1-1,-1 0,-1-2,-1 0,-2-1,-1 0,-2-1,0-1,-3 0,0 0,8-67,-17 73,0 0,-1 0,-2 0,-1 0,0 1,-2-1,-16-41,-9-8,-46-81,19 42,32 33,19 67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16.6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2115,'1'-5,"-1"-1,1 1,0-1,0 0,1 1,0 0,0-1,0 1,0 0,1 0,0 0,0 1,1-1,-1 1,1-1,0 1,0 0,6-4,10-7,0 1,1 0,24-9,0-2,850-486,-770 442,103-67,387-301,-364 225,243-266,-477 460,22-25,-37 41,1 0,-1 0,0 0,1 0,-1 0,1 1,0-1,-1 1,1 0,0-1,0 1,0 0,4 0,-7 1,0 1,1-1,-1 0,1 0,-1 1,0-1,1 0,-1 1,1-1,-1 1,0-1,0 0,1 1,-1-1,0 1,0-1,1 1,-1-1,0 1,0-1,0 1,0-1,0 1,0-1,0 1,0-1,0 1,0-1,0 1,0 0,0-1,0 1,-1-1,1 0,0 1,0-1,0 1,-1-1,1 1,0-1,-1 1,1-1,-11 23,-1-4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18.2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25 563,'-3'-4,"1"0,-1 0,1 0,0 0,0-1,0 1,0-1,1 1,0-1,0 1,0-1,0-8,0-62,1 66,2-7,0-1,2 1,-1-1,2 1,0 0,1 1,1-1,0 1,1 0,1 1,0 0,1 0,0 1,1 1,1-1,0 2,18-15,-9 10,1 0,0 1,1 1,1 1,0 1,1 2,0 0,0 2,1 0,33-4,-43 10,-1 1,0 0,1 1,-1 1,0 1,1 0,-1 0,0 2,0 0,-1 1,1 0,-1 1,0 1,-1 0,1 1,-1 0,-1 1,0 1,0 0,-1 0,0 1,-1 1,0 0,0 0,11 23,-6-10,-1 1,-1 0,-2 1,0 0,-2 1,-1 0,-2 0,0 1,-2 0,1 57,-5-48,-1-1,-2 1,-1 0,-2-1,-2 0,-1 0,-2-1,-1 0,-30 58,-14 6,-101 133,262-296,-64 40,85-35,-103 49,1 2,-1 1,1 0,0 2,40-2,-41 6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19.0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0,'4'90,"5"0,33 146,-23-145,3 17,52 150,-56-208,2-1,3-1,1-2,2 0,38 49,-54-82,1 0,1-1,0 0,0-1,1 0,1-1,0 0,0-2,1 1,0-2,0 0,17 5,-8-5,0-2,1 0,-1-2,1 0,0-2,0-1,36-4,170-29,-204 28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19.7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1 242,'10'-1,"-1"-1,1 0,0-1,-1 0,1 0,-1-1,12-7,19-7,26-9,75-44,-43 21,-28 9,-56 36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20.2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1 282,'4'-4,"10"-2,10-3,10-5,8-4,4-3,12-3,7 0,2-5,-2 2,-4 2,-5 1,-6 1,-9 3,-11 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20.8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1 260,'4'0,"5"0,6-4,9-2,7-7,8-6,6-5,6-1,0-6,0 0,-2 3,-4 4,-6 1,-5 4,-8 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21.6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1 301,'4'-4,"6"-1,5-5,0-3,6-1,7-6,8 1,1-5,4-3,2-5,-2 4,1 1,-7 2,-6 5,-6 1,-9 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15.8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1025,'75'-161,"-36"73,62-103,-99 188,0 0,0 0,1 0,-1 0,1 0,-1 0,1 1,0-1,0 1,0 0,0 0,0 0,1 1,-1-1,1 1,-1-1,1 1,-1 0,1 0,0 1,0-1,-1 1,1 0,0 0,-1 0,1 1,4 0,8 3,0 0,0 2,-1 0,29 15,-24-11,12 7,-1 1,-1 2,-1 1,-1 1,0 1,-2 2,-1 0,0 2,-2 1,-2 0,20 35,-28-41,-1 1,0 0,-2 1,-1 0,-1 0,-1 1,-1 0,-1 1,-1-1,-2 1,0 0,-2-1,-1 1,0 0,-3 0,-6 30,-13 12,21-64,1-1,-1 1,0 0,0-1,0 0,0 1,0-1,-1 0,0 0,1 0,-1-1,0 1,0-1,-1 0,-3 3,6-5,0 0,1 0,-1 0,0 0,0 0,0 0,0-1,0 1,0 0,1 0,-1-1,0 1,0 0,0-1,1 1,-1-1,0 1,1-1,-1 1,0-1,1 0,-1 1,1-1,-1 0,0 1,1-1,0 0,-1 0,1 1,0-1,-1 0,1 0,0 0,0 0,-1 1,1-1,0 0,0 0,0 0,0-1,-3-44,2 40,2-65,2 0,4 0,25-111,74-206,-66 253,-21 72,28-106,-42 143,0 0,-2 0,-1-1,-1-36,-2 56,0-1,-1 0,0 0,0 1,0-1,-1 1,-4-8,6 14,1 0,-1 0,1-1,-1 1,1 0,-1 0,0 0,1 0,-1 0,0 1,0-1,0 0,0 0,0 0,0 1,0-1,0 0,0 1,0-1,0 1,0-1,0 1,0 0,0-1,-1 1,1 0,0 0,0 0,0 0,-1 0,1 0,0 0,0 0,0 1,-1-1,1 0,0 1,0-1,0 1,0-1,0 1,0 0,0-1,0 1,0 0,0-1,0 1,0 0,1 0,-1 0,0 0,1 0,-2 1,-1 4,-1-1,1 1,0-1,0 1,0 0,1 0,0 0,0 0,1 1,0-1,0 0,0 1,1-1,0 1,0-1,0 0,2 9,0-5,0 1,1-1,0 0,0 0,1-1,0 1,1-1,0 0,1 0,6 9,2-3,1-1,0-1,1 0,1-1,0 0,0-1,37 16,0-5,84 25,9-18,-88-19,-30-4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22.7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1 218,'0'-4,"1"0,0-1,0 1,0 0,1 0,-1 0,1 0,0 0,0 1,0-1,1 0,-1 1,1-1,0 1,5-4,59-48,-34 30,-23 16,0 1,0 1,1 0,0 0,1 1,-1 0,1 1,0 1,18-5,-19 7,-1 1,1 0,0 1,-1 0,1 0,0 1,-1 1,1 0,-1 0,0 1,18 7,-15-5,0 1,-1-1,0 2,0 0,-1 0,0 1,0 1,13 13,-19-17,-1 1,1 0,-1 1,-1-1,1 1,-1-1,0 1,0 0,-1 0,0 1,-1-1,1 0,-1 1,-1-1,1 0,-1 1,-1 9,-2 6,-1 1,-1-1,-1 0,-12 31,-45 89,43-101,-139 297,147-316,9-18,0 1,0-1,1 1,0-1,0 1,0 0,-1 9,3-14,0-1,0 1,0-1,0 1,0-1,1 1,-1 0,0-1,0 1,0-1,1 1,-1-1,0 0,1 1,-1-1,0 1,1-1,-1 1,1-1,-1 0,0 1,1-1,-1 0,1 0,-1 1,1-1,-1 0,1 0,-1 0,1 1,0-1,-1 0,1 0,-1 0,1 0,-1 0,1 0,-1 0,1 0,0 0,-1-1,1 1,-1 0,1 0,-1 0,1-1,-1 1,1 0,-1 0,1-1,0 0,34-16,-29 14,28-12,1 2,50-12,-25 7,-28 11,1 1,0 2,0 1,0 1,43 4,-65-2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23.5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0,'3'39,"1"0,2 0,17 58,-6-30,143 586,-32-138,-121-486,-1 4,3 0,1 0,1 0,16 31,-25-61,0 0,0 0,0 0,0-1,0 1,0 0,1-1,-1 0,1 0,0 0,0 0,0 0,0 0,0-1,0 1,0-1,0 0,0 0,1 0,-1 0,1-1,-1 1,0-1,1 0,-1 0,1 0,-1-1,1 1,-1-1,5-1,10-3,-1-1,0-1,0-1,24-14,-19 10,-3 0,-4 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24.1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0 668,'2'-4,"0"1,0-1,0 1,0 0,0 0,1 0,0 0,-1 0,1 0,0 1,0-1,5-1,5-7,365-297,-55 50,-293 230,-10 7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24.6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1 279,'4'0,"6"0,1-5,6-4,14-6,9-4,11-8,4-2,2-2,-1-3,-1 5,-6 2,-8 6,-6 2,-9 5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25.2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1 207,'8'-8,"12"-8,5-4,4 1,4-1,2 0,-2 2,2 1,-5-1,-3-2,-2 2,-6 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25.8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1 181,'15'-2,"0"0,0-1,-1-1,1 0,-1-1,15-7,18-5,-38 14,88-27,126-58,-202 77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26.4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0,'4'1,"0"0,0-1,0 2,0-1,0 0,0 1,-1 0,1 0,0 0,-1 0,0 0,1 1,-1 0,0-1,4 6,42 54,-41-51,73 105,111 211,-156-267,-21-42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29.3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0,'105'249,"-53"-117,51 126,-11 5,-12 3,79 471,-54 124,87 518,-62-821,51 317,-133-436,-43-409,1-11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0.8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10 225,'1'-13,"1"1,0 0,0 0,1 0,1 0,0 0,0 1,1-1,1 1,10-16,-12 21,-1 1,1-1,0 1,0 0,0 0,1 1,0-1,0 1,0 0,0 0,1 1,-1-1,1 1,0 0,0 1,0 0,0 0,1 0,-1 0,1 1,7 0,-9 1,-1 0,1 1,0 0,0 0,0 0,-1 1,1-1,-1 1,1 0,-1 1,0-1,0 1,0 0,0 0,5 5,-3-2,0 1,-1 0,0 0,0 1,-1-1,0 1,0 0,2 10,0 1,-1 1,-1-1,0 1,-2 0,0 0,-3 39,-1-37,-2-1,0 1,-1-1,-1 0,-1-1,-1 1,-1-1,-20 33,11-25,-1-1,-2-2,0 0,-2-1,-32 27,43-40,0 1,0 0,1 1,1 0,0 1,-13 23,22-36,1 0,-1 0,1 0,-1 0,1 0,0 0,0 0,-1 0,1 1,0-1,0 0,0 0,0 0,0 0,1 0,-1 0,0 0,0 0,1 0,-1 0,0 0,1 0,-1 0,1 0,-1 0,1 0,0 0,-1-1,1 1,0 0,0 0,0-1,-1 1,1 0,0-1,0 1,0-1,0 1,0-1,0 1,0-1,0 0,0 0,0 1,0-1,0 0,1 0,-1 0,1 0,11 1,0 0,1 0,15-3,-18 2,151-18,-78 7,-64 6,-4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1.4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0,'0'31,"1"-1,1 0,2 0,1 0,12 39,50 153,82 250,-135-427,-9-28,0-1,1 0,1 0,11 19,-15-30,1 0,0 0,0 0,0-1,0 0,1 0,0 0,0 0,0-1,0 0,0 0,1 0,-1-1,1 0,0 0,6 2,9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6:11.0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370 1302,'28'-25,"39"-28,2-2,181-182,-247 234,-1 1,0 0,1-1,-1 1,0-1,-1 0,1 1,0-1,-1 0,1 0,-1 0,0 0,0-1,1-5,-2 8,0 0,0 0,-1 0,1 1,0-1,-1 0,1 0,0 0,-1 0,1 1,-1-1,1 0,-1 0,1 1,-1-1,0 0,1 1,-1-1,0 1,-1-1,-30-9,-42 5,0 4,-134 14,189-12,1 1,0 1,1 1,-1 1,1 0,-1 1,2 1,-1 0,1 1,0 1,1 1,-1 0,2 1,0 0,0 1,1 1,1 0,0 1,1 0,0 1,-14 26,11-13,-21 55,32-74,0 0,0 0,1 1,0-1,1 1,0 0,1-1,0 1,0-1,3 15,-2-20,0-1,1 1,0-1,-1 0,1 1,1-1,-1 0,0 0,1 0,-1-1,1 1,0-1,0 1,0-1,0 0,0 0,1 0,-1 0,0-1,1 0,0 1,-1-1,1 0,6 0,9 2,0-1,0-1,31-2,19-4,-1-3,1-3,101-31,193-85,159-94,-358 141,168-113,-120 40,-186 130,0-1,-1-1,-1-1,-2-1,23-36,-41 58,-1 0,0-1,0 1,0-1,-1 0,0 0,0 0,0 0,-1 0,0 0,0-1,-1 1,1 0,-2-1,1 1,0 0,-1 0,0-1,-1 1,0 0,0 0,0 0,0 0,-1 1,0-1,0 1,-1-1,1 1,-1 0,0 1,0-1,-1 0,0 1,0 0,-6-4,-14-9,-1 0,-1 2,-1 1,0 1,0 1,-1 2,-1 1,0 1,-61-8,-17 6,-158 5,255 5,-49 1,-102 14,143-12,0 1,0 0,0 2,1 0,0 2,0 0,1 0,0 2,-21 15,34-22,-1 1,1-1,0 1,0 0,1 0,-1 0,1 1,0-1,0 1,0 0,1 0,0 0,0 0,0 0,0 0,1 0,-2 11,3-11,1 0,-1-1,1 1,0-1,0 1,1-1,-1 1,1-1,0 0,0 1,0-1,1 0,-1-1,1 1,0 0,0-1,1 0,-1 1,1-1,-1-1,6 4,12 8,0-2,1 0,0-2,26 9,103 27,-63-21,77 24,173 57,-264-78,-1 2,99 59,-159-82,0 1,-1 1,-1 0,1 0,-1 1,-1 0,0 1,0 0,-1 1,-1 0,0 0,-1 1,0 0,-1 1,0-1,-1 1,0 0,-2 0,1 1,-2-1,0 1,-1-1,0 26,-4 0,-2 0,-1 0,-2-1,-2 1,-2-2,-1 0,-26 53,37-88,-1 3,1-1,0 0,0 1,0 0,1-1,-2 12,3-15,0-1,0 0,1 1,-1-1,0 0,1 0,-1 1,1-1,0 0,-1 0,1 0,0 0,-1 0,1 0,0 0,0 0,0 0,0 0,0 0,0-1,0 1,0 0,1-1,-1 1,0 0,0-1,0 0,1 1,-1-1,0 0,1 0,-1 1,0-1,1 0,-1 0,2-1,85 2,-1-3,0-5,129-26,388-115,-16-54,-443 146,172-92,-312 146,34-22,-37 23,-1 0,0 0,0 1,0-1,0 0,0 0,0 0,0 0,0-1,0 1,0 0,0 0,-1 0,1-1,0 1,-1 0,1-1,-1 1,0-1,1 1,-1 0,0-1,0 1,0-2,0 2,-1 0,1 1,-1-1,1 1,-1-1,0 1,1-1,-1 1,1-1,-1 1,0 0,1-1,-1 1,0 0,0 0,1-1,-1 1,0 0,1 0,-1 0,0 0,0 0,0 0,1 0,-1 0,0 0,0 0,1 1,-1-1,0 0,1 0,-1 1,-1 0,-24 10,2 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16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1,'9'4,"6"2,9 7,5 3,5 10,2 5,3 5,7 10,4 13,1 13,6 7,-8-1,-4 2,-1-5,-3-9,-6-9,-4-10,-7-13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2.5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199 96,'21'-2,"-1"-1,1-1,-1-1,0 0,0-2,-1 0,25-13,-14 6,47-13,-74 26,-8 0,-19 2,-36 4,8 6,-70 25,-31 6,144-39,-1-1,0 1,1 0,-14 7,7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3.0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0 131,'5'0,"4"0,10-4,6-1,7 0,6-4,9-3,5-1,2-2,0 2,-1 3,-1 3,-1-1,-5 0,-6 2,-11-2,-9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3.5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1 110,'4'0,"6"0,5 0,8 0,5-4,5-1,10-1,6-2,7-4,3-1,-2 2,-5 4,1 2,-5-2,-2-4,-5 0,-9 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4.4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124 0,'-9'12,"1"0,0 0,1 1,0 0,1 1,-6 20,7-22,-7 19,1 0,1 1,1 0,3 0,0 1,2 0,0 62,4-92,1 0,-1 0,1 0,0 0,-1 0,1 0,1 0,-1 0,0 0,1-1,-1 1,1 0,0-1,0 1,0-1,0 0,0 0,1 0,3 3,0-2,-1 0,1 0,0 0,0-1,0 0,0-1,1 1,-1-1,8 0,4 0,1 0,-1-2,1-1,-1 0,33-9,-40 8,0-2,-1 1,1-1,-1-1,0 0,-1 0,1-1,-1 0,0-1,-1 0,0 0,0 0,-1-1,0-1,-1 1,0-1,0 0,5-14,-4 7,-1 0,-1 0,0 0,-1-1,-1 1,-1-1,0 0,-1 0,-1 0,-1 0,-4-20,5 34,0 1,0 0,-1-1,0 1,0 0,0-1,0 1,0 0,-1 0,1 0,-1 0,0 0,0 1,0-1,0 0,0 1,-1-1,1 1,-1 0,1 0,-1 0,0 0,0 1,0-1,0 1,0-1,0 1,-1 0,1 0,-7 0,-9-1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5.4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1,'-4'64,"-2"0,-20 84,-7 65,33-211,-12 212,12-171,1 0,15 84,-13-115,0 1,1-1,0 0,1-1,1 1,-1-1,2 0,0 0,0-1,0 0,2 0,-1-1,1 0,0 0,1-1,0-1,0 1,1-2,0 1,0-1,1-1,-1 0,1-1,0 0,20 3,-10-4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6.0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1 246,'9'-1,"1"-1,0 0,-1 0,0-1,1 0,-1-1,0 0,-1 0,11-7,36-16,133-54,-121 50,82-28,-123 52,-3 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6.4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0,'4'0,"6"0,5 0,4 0,3 0,2 0,1 0,5 0,1 0,0 0,-2 0,3 0,0 0,-1 0,-2 0,-2 0,-1 0,-4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7.1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85,'-4'4,"2"2,7-1,5 0,6-2,4-1,8-1,6-5,6-2,5-3,3-6,-3 2,0-3,-4 2,-5 3,-4 4,-8-1,-7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8.0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73 149,'-3'0,"0"0,0 1,0-1,0 1,0 0,0 0,0 0,0 0,0 1,1-1,-1 1,0 0,1 0,-1 0,1 0,0 0,0 0,0 1,0-1,0 1,0-1,0 1,1 0,0-1,-1 1,1 0,0 0,0 0,1 0,-1 0,0 4,0 1,-1 1,1-1,1 1,0 0,0-1,1 1,0 0,0-1,1 1,3 10,3 1,1-1,1 0,0 0,2-1,0-1,1 1,0-2,2 0,0-1,0 0,2-1,0-1,0-1,1 0,0-1,39 15,-56-25,0 0,1 0,-1-1,1 1,-1-1,1 1,-1-1,1 1,-1-1,1 0,0 0,-1 0,1 0,-1 0,1 0,-1 0,1-1,0 1,-1 0,1-1,-1 0,1 1,-1-1,0 0,1 1,-1-1,0 0,1 0,-1 0,0 0,0-1,0 1,0 0,0 0,0-1,0 1,0 0,-1-1,1 1,-1-1,1 1,-1-1,1 1,-1-1,0 1,1-3,1-10,-1-1,0 1,0-1,-3-17,1 11,1-24,-2 1,-2 0,-16-73,17 105,-1-1,0 1,0 0,-1 0,-1 0,0 1,-1 0,0 0,0 1,-1-1,-1 2,1-1,-2 1,1 1,-1-1,-1 2,-15-10,-9 6,18 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9.4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1,'-19'139,"10"68,9-1,9 0,9-1,46 206,195 526,70-22,-36-109,-260-705,-4 0,-4 2,19 176,-13 49,103 457,-129-764,1 1,9 21,-3-20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16.7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0,'15'12,"1"0,-2 2,0-1,0 2,18 24,51 87,-76-115,32 54,-3 2,-3 1,-3 1,23 80,-36-89,-3 0,-3 1,-3 0,-2 1,-3 92,-3-140,-1 8,0-1,-5 26,-1-23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1.2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1 153,'0'-3,"1"1,-1 0,1 0,0-1,0 1,0 0,0 0,0 0,1 0,-1 0,1 0,-1 0,1 1,0-1,0 1,-1-1,4-1,37-24,-37 24,17-10,1 1,1 1,0 1,0 2,1 0,0 1,1 2,-1 0,1 2,0 0,0 2,0 1,0 2,38 5,-58-5,-1-1,1 1,-1 0,0 0,0 0,0 1,0 0,-1 0,1 0,-1 1,1-1,-1 1,0 0,-1 0,1 1,-1-1,1 1,-2-1,1 1,0 0,-1 0,0 1,0-1,0 0,-1 1,0-1,0 1,0-1,-1 1,0-1,0 1,0 0,0-1,-1 1,0-1,0 1,-1-1,0 0,0 1,0-1,0 0,-6 7,-6 9,-2-1,-1-1,0 0,-1-2,-35 27,-113 65,116-79,1 1,-67 58,68-53,48-36,0 0,0 1,0-1,0 0,0 1,0-1,1 0,-1 0,0 1,0-1,0 0,0 0,1 1,-1-1,0 0,0 0,1 0,-1 1,0-1,1 0,-1 0,0 0,0 0,1 0,-1 0,0 1,1-1,-1 0,0 0,1 0,-1 0,0 0,1 0,-1 0,0-1,1 1,-1 0,0 0,0 0,1 0,0 0,18 0,112-7,158-29,-77 11,-192 21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1.9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1,'-1'57,"3"1,2 0,2-1,3 0,32 110,-17-98,61 159,-80-218,1 0,0 0,1 0,0-1,0 0,1 0,1-1,-1 0,1 0,0-1,1 0,0-1,0 0,0 0,1-1,0-1,0 1,0-2,0 0,1 0,21 2,-11-3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2.8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66,'5'0,"4"0,10 0,6-4,11-2,3-3,0-1,1 2,-2 2,1-2,-2 0,-8 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3.2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29,'4'0,"6"0,5 0,4 0,3 0,2-4,5-1,2-5,-4 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3.9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1,'-4'0,"2"0,7 0,6 0,5 0,4 0,3 0,2 0,5 0,5 0,1 0,-1 0,-3 0,2 0,-1 0,-2 0,-6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4.9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0 339,'1'-17,"1"0,0 0,1-1,1 1,0 1,2-1,0 1,0 0,2 0,0 1,1 0,0 0,1 1,1 0,0 1,1 0,0 1,1 0,0 1,24-15,-34 24,0 1,0-1,0 1,0 0,1 0,-1 0,0 0,1 1,-1-1,0 1,1 0,-1 0,0 0,1 0,-1 1,0 0,1-1,-1 1,5 2,-2 0,0 0,0 1,0 0,-1 0,1 0,-1 1,0 0,0 0,4 6,7 11,-1 1,-1 1,19 42,-19-33,-1-1,-2 2,-1-1,-1 2,5 42,-12-62,-1-1,0 1,-1 0,-1 0,0-1,-1 1,-1-1,0 1,0-1,-2 0,0 0,0-1,-2 1,1-1,-11 15,-11-5,18-16,71-5,112-20,-149 14,0 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5.9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12,'26'-6,"3"0,-28 6,0 1,-1-1,1 0,0 0,0 1,0-1,0 1,-1-1,1 1,0-1,0 1,-1-1,1 1,0-1,-1 1,1 0,0 0,-1-1,1 1,-1 0,0 0,1 0,-1-1,0 1,1 0,-1 0,0 0,0 0,1 1,2 22,-1 0,-2 0,0 1,-1-1,-1 0,-11 46,2 0,-4 35,0-13,5 1,1 171,10-247,1-1,0 1,2 0,-1-1,2 0,11 27,-13-37,0 0,0 0,1-1,-1 0,1 0,1 0,-1 0,1 0,0-1,0 0,0 0,0 0,1-1,-1 1,1-1,0-1,0 1,0-1,1 0,7 1,41 7,2-2,77 0,-112-8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6.5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0 145,'9'0,"6"0,5-4,8-1,11-5,11 0,6-2,2 0,3-1,-5-4,2 3,-7 2,-6 0,-8 1,-5 4,-9 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7.0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1 120,'4'0,"5"0,6-4,4-2,4 1,1 1,1-3,0-5,5 0,5-2,1 1,-6-1,-4 2,-1 2,-6 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7.5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85,'4'0,"6"0,5 0,8 0,5 0,1 0,5-4,0-2,-2 1,3 1,3-4,0 1,-3-3,-3 0,-3 1,-2 3,-2-2,-4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17.5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0 422,'2'6,"0"-1,0 1,0-1,1 0,0 0,0 1,0-2,1 1,0 0,-1-1,2 0,4 5,10 12,25 40,-2 2,-3 1,-2 3,-4 0,37 107,-39-78,-5 1,-4 1,16 161,-37-242,0-9,-1 1,1-1,1 0,0 0,2 8,-4-15,0-1,0 0,0 1,0-1,1 0,-1 1,0-1,0 0,0 0,0 1,0-1,0 0,1 0,-1 1,0-1,0 0,1 0,-1 0,0 1,0-1,0 0,1 0,-1 0,0 0,1 0,-1 1,0-1,0 0,1 0,-1 0,0 0,1 0,-1 0,0 0,1 0,-1 0,0 0,0 0,1 0,9-11,4-21,65-295,-43 163,-28 129,94-427,-34-5,-65 432,-3-70,1 327,4-183,1 0,2-1,2 1,2-2,1 0,34 68,-32-78,0-1,2 0,1-1,2-1,0-1,1 0,1-2,1-1,36 25,-42-34,2-1,-1-1,2-1,-1-1,1 0,0-1,0-2,36 5,-36-8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8.1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0,'5'71,"2"-1,4-1,20 71,-12-54,23 99,36 198,-68-306,-5-63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9.2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0,'95'497,"-62"-360,68 175,-4-13,33 180,92 669,-94 594,-126-1603,-2-115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53.9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0 598,'1'-14,"1"-1,0 1,1 0,1 1,0-1,1 1,0-1,1 1,1 1,0-1,1 1,14-18,13-12,76-71,-57 62,-4 2,2 3,59-41,-109 85,1 0,-1 0,1 0,0 1,0-1,-1 1,1 0,0-1,0 1,0 1,1-1,-1 0,0 1,0 0,0-1,0 1,5 1,-6 0,-1 0,1 0,0 1,-1-1,1 1,-1-1,1 1,-1 0,0 0,0-1,0 1,0 0,0 0,0 0,0 0,0 0,-1 0,1 0,-1 0,0 1,1-1,-1 0,0 0,0 0,-1 0,0 4,0 56,-4 1,-2-1,-3 0,-3-1,-2 0,-3-1,-2-1,-44 86,45-103,9-17,-1 0,-1-1,-2-1,-30 41,43-63,-1 1,1 0,-1-1,1 1,0 0,0-1,0 1,0 0,0 0,0 0,1 0,-1 0,0 4,1-5,0-1,0 1,0 0,0 0,1-1,-1 1,0 0,1-1,-1 1,0 0,1-1,-1 1,1-1,-1 1,0 0,1-1,0 1,-1-1,1 1,-1-1,1 0,0 1,-1-1,1 0,1 1,6 1,-1 0,1-1,0 0,0 0,14-1,-18 0,99-3,205-36,-93 9,-178 25,0-2,41-12,-47 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54.8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0,'2'22,"1"-1,0 0,1 0,9 25,6 28,31 202,47 220,-91-469,1 0,1-1,2 0,0 0,18 31,-25-54,0 1,1 0,-1-1,1 0,0 0,0 0,0 0,0-1,0 1,1-1,-1 0,1-1,-1 1,1-1,0 0,-1 0,1 0,0 0,7-1,13 0,1 0,38-7,-25 2,26-3,-1-3,0-4,86-29,-121 34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55.3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1 167,'4'-4,"6"-2,0-3,8-1,9-2,8-4,6 1,5 3,3 0,1 1,0-1,1-3,-5 1,-6 3,-9 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55.8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23,'4'0,"6"0,5 0,4 0,3 0,2 0,1-4,1-2,-1 1,1 0,-5 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56.3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0 174,'5'0,"4"0,6 0,5-4,6-6,4-1,0-3,4-2,4 0,0-1,2 3,2-1,-2-1,-3 1,-4 4,-4 3,-1 4,-7 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57.5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1,'2'32,"1"1,15 59,2 26,-17-93,-1 13,2 0,2-1,1 0,17 50,-22-83,0 0,0 0,1 0,-1-1,1 1,0-1,0 0,0 1,1-1,-1-1,1 1,-1 0,1-1,0 0,0 0,0 0,0 0,1-1,-1 1,0-1,1 0,-1-1,1 1,-1-1,1 0,-1 0,1 0,-1 0,5-2,0 1,0 0,-1-1,1 0,-1 0,1-1,-1 0,0-1,0 0,0 0,0-1,-1 0,0 0,0-1,7-6,2-8,-1-1,0 0,-2-2,-1 1,0-1,-2-1,-1 0,0 0,-2-1,-1 0,-1-1,-1 1,-1-1,-2-50,2 95,0-1,2 0,0 0,1 0,11 24,56 107,-48-100,10 20,6 9,42 117,-73-158,-2 0,6 58,-7-41,-5-33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59.0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0,'25'545,"-19"-496,19 119,-19-143,0-1,2 0,0 0,20 37,-25-57,0 1,0-1,0 0,0 1,1-1,0-1,0 1,0-1,0 1,0-1,1 0,-1 0,1-1,0 0,-1 0,1 0,0 0,1-1,7 2,6-1,0-1,0 0,0-2,22-3,18 0,-37 4,1-2,-1-1,1-1,-1-1,0 0,21-10,-10 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59.6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1 192,'7'-5,"0"1,1-1,-1 1,1 0,0 1,1 0,-1 0,15-2,17-8,42-21,113-39,-96 44,-72 23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18.5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5,'78'-2,"-39"0,1 1,52 8,-81-5,0 1,-1 1,1-1,-1 2,0 0,0 0,0 1,-1 0,0 0,0 1,-1 0,0 1,0 0,0 0,-1 1,-1 0,1 0,-1 0,-1 1,0 0,5 13,-1 1,0-1,-2 2,0-1,-2 1,-1 0,0 0,-2 0,-2 36,-3-28,-2 0,-2 0,-1 0,-1-1,-2 0,-1-1,-1 0,-22 35,-157 224,163-250,-2-3,24-29,-1 0,1 1,1 0,0 0,0 0,-8 20,14-29,0 1,0-1,1 0,-1 1,0-1,1 0,-1 0,0 1,1-1,-1 0,0 0,1 0,-1 0,0 1,1-1,-1 0,0 0,1 0,-1 0,1 0,-1 0,0 0,1 0,-1 0,1 0,-1 0,0 0,1 0,-1-1,1 1,-1 0,0 0,1 0,-1 0,0-1,1 1,-1 0,0 0,0-1,1 1,19-8,119-57,2 7,238-65,-353 118,1 0,52 0,-54 5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0.0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58,'5'0,"4"0,6 0,4-4,3-2,7 1,1-4,1 1,-1 1,-2-3,-5 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0.6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94,'4'0,"5"0,6 0,4 0,8 0,2-4,2-1,3 0,0-4,-2 1,2-4,0 2,-6-3,-4 1,-2 3,-4 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1.9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1 348,'0'-6,"1"0,0-1,0 1,1 0,0 1,0-1,1 0,-1 0,1 1,6-9,43-53,-36 48,-1 0,1 1,1 1,1 0,0 1,1 1,0 1,2 1,-1 1,25-11,-35 18,2 1,-1 0,1 1,-1 0,1 1,0 0,0 1,0 0,0 1,0 1,-1-1,1 2,0 0,0 0,-1 1,1 1,-1-1,0 2,0 0,12 7,-5 0,0 1,-1 0,-1 1,0 1,-1 1,-1 0,0 1,-2 0,0 1,0 1,-2 0,0 0,-1 1,-2 0,1 1,-2-1,5 31,-11-48,1 1,0-1,-1 0,0 0,0 1,0-1,0 0,0 0,-1 1,1-1,-1 0,0 0,0 0,0 0,-1 0,1 0,-1 0,1 0,-1 0,0-1,0 1,0-1,-4 4,-1-1,0-1,-1 0,0 0,0-1,0 0,0 0,-9 1,-30 11,43-13,-1 1,0-1,1 1,0 0,-1 0,1 0,1 0,-1 1,0 0,1 0,0 0,0 0,-4 6,7-10,0 1,0-1,0 1,0 0,0-1,0 1,0-1,1 1,-1 0,0-1,0 1,0-1,1 1,-1-1,0 1,0-1,1 1,-1-1,1 1,-1-1,0 1,1-1,-1 1,1-1,-1 0,1 1,-1-1,1 0,-1 0,1 1,-1-1,1 0,0 0,-1 0,1 1,-1-1,1 0,0 0,-1 0,2 0,30 2,-29-2,308-3,-302 2,-1 0,1 0,0-1,0 0,-1-1,1 0,13-7,-9 2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3.1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0,'-1'136,"-1"49,38 331,87 33,45-17,-52-196,177 555,-220-652,25 87,-82-265,-3 1,7 69,-19-112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4.5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1 202,'0'-9,"0"-1,1 0,0 1,0-1,1 1,1-1,-1 1,1 0,1 0,0 0,0 0,1 1,0 0,10-13,-10 16,0 0,1 0,-1 1,1 0,0 0,0 0,1 0,-1 1,1 1,-1-1,1 1,0 0,0 0,0 1,0 0,0 0,0 0,1 1,-1 1,10 0,0 1,0 1,-1 1,1 0,-1 1,0 1,0 0,-1 1,0 1,26 17,-33-19,1 1,-1 0,0 0,0 1,-1 0,0 1,-1-1,0 1,0 0,-1 1,0-1,0 1,-1 0,-1 0,1 1,1 14,-2 2,-1 0,-1 1,-2-1,-1 1,-1-1,-1 0,-1 0,-2-1,-11 32,-15 24,-65 118,11-27,85-169,0 0,1-1,-1 1,1 0,0 0,0 0,0-1,1 1,-1 0,1 8,0-11,1 0,-1-1,0 1,0 0,1 0,-1-1,0 1,1 0,-1-1,1 1,-1-1,1 1,-1 0,1-1,-1 1,1-1,0 1,-1-1,1 0,0 1,1 0,26-1,-16-4,-1 1,-1-1,1-1,-1 0,15-10,-17 10,1 0,-1 0,1 1,0 0,0 1,0-1,0 2,0-1,12 0,14-1,-1-1,67-18,-80 16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5.2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1,'0'96,"4"1,4-1,31 140,-28-193,61 238,-53-220,3-1,44 86,-63-140,0 0,0 0,1 0,0-1,0 1,1-1,-1 0,1 0,0-1,0 1,1-1,-1 0,1 0,11 4,2-2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5.8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1 124,'0'-5,"4"0,6-1,5 2,4 1,-1-3,0-1,6-2,7-1,3 2,3 2,0 2,-3-2,-2-1,-3 2,-2-3,-6-4,-6-1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6.3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26,'4'0,"5"0,10 0,6 0,2-4,2-2,-1 1,-1 0,0 2,-2 1,-4 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6.8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19,'4'0,"6"0,4 0,10 0,3 0,7-4,1-1,-1 0,-7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7.9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153 11,'0'0,"0"-1,0 1,0-1,0 1,0-1,-1 1,1 0,0-1,0 1,-1-1,1 1,0-1,0 1,-1 0,1-1,0 1,-1-1,1 1,0 0,-1-1,1 1,-1 0,1 0,-1-1,1 1,-1 0,1 0,-1 0,1 0,-1 0,1 0,-1-1,1 1,-1 0,1 0,-1 0,1 1,-1-1,1 0,-1 0,1 0,0 0,-2 1,-21 9,18-4,0-1,0 1,0 1,1-1,0 1,1-1,-1 1,1 0,-2 8,-17 72,15-58,-7 32,4 0,-5 82,13-111,2-1,2 0,1 0,1 0,1 0,15 47,-17-71,1 0,-1 0,1-1,0 1,0-1,1 0,0 0,0 0,0-1,1 1,0-1,0-1,0 1,0-1,1 0,0-1,0 1,0-1,0-1,0 1,11 1,-12-3,-1 0,1 0,-1-1,1 1,0-1,-1-1,1 1,-1-1,1 0,-1 0,0-1,1 0,-1 0,0 0,0 0,0-1,0 0,-1 0,1 0,-1 0,1-1,-1 0,0 0,-1 0,1 0,-1-1,0 1,0-1,5-10,-5 8,-1 0,1 0,-1 0,0 0,-1 0,0 0,0-1,0 1,-2-15,1 19,0 0,-1 1,1-1,-1 0,0 1,1-1,-1 0,0 1,-1-1,1 1,0 0,-1-1,1 1,-1 0,0 0,0 0,1 0,-2 0,1 1,0-1,0 0,0 1,-1 0,1-1,-1 1,1 0,-1 0,1 0,-4 0,-16-2,1 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18.9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 1,'6'0,"-1"0,1 1,-1 0,0 0,1 1,-1-1,0 1,0 0,0 0,0 1,0 0,-1 0,1 0,-1 0,0 1,0-1,0 1,0 0,-1 0,1 1,-1-1,0 1,0-1,-1 1,0 0,3 8,2 6,-1 0,-1 1,-1-1,-1 1,0 0,-1 20,-2-6,-2 0,-1-1,-2 1,-1-1,-19 55,-71 153,35-120,38-81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8.8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1,'0'1182,"0"-1171,0 1,0 0,1 1,0-1,0 0,5 14,-5-23,0-1,0 1,0 0,0-1,0 1,1-1,0 1,-1-1,1 0,0 0,0 0,0 0,0 0,0 0,1 0,-1-1,1 1,-1-1,1 0,-1 0,1 0,0 0,-1 0,1 0,0-1,0 1,4-1,70-3,-55 1,0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9.4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1 141,'4'0,"6"0,5 0,4 0,3-4,2-2,2 1,7-3,4 0,3-4,3-3,7-3,-1 1,-5 4,-1 3,-4 0,-5 2,-7 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9.7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26,'4'0,"5"-4,6-2,4 1,3 1,2 0,6 3,1 0,-5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10.2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24,'0'-5,"4"0,5-1,6 2,0 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11.3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1 287,'82'-95,"-79"92,22-24,1 1,0 1,2 2,1 1,1 1,33-18,-58 38,-1-1,1 1,0 1,-1-1,1 0,0 1,0 0,-1 0,1 1,0-1,-1 1,1 0,0 1,-1-1,1 1,-1-1,0 1,1 1,-1-1,0 0,0 1,-1 0,1 0,0 0,-1 1,4 4,2 1,-1 0,0 0,-1 1,0 0,-1 1,0-1,-1 1,0 0,5 16,-7-11,-1 0,0 0,-1 0,0 1,-2-1,0 0,-1 0,0 0,-1 0,-1 0,-1-1,0 1,-1-1,-1 0,0-1,-1 0,0 0,-1 0,-1-1,0-1,-1 0,0 0,-1-1,-22 17,14-6,20-22,0 0,-1 1,1-1,0 1,0-1,0 0,0 1,0-1,0 1,0-1,0 1,0-1,0 0,0 1,0-1,0 1,1-1,-1 0,0 1,0-1,0 1,0-1,1 0,-1 1,0-1,1 0,-1 0,0 1,0-1,1 0,-1 1,1-1,4 2,0 0,0-1,0 1,0-1,0 0,10 0,11 3,-11 0,0 1,-1 1,0 0,0 1,0 1,-1 0,0 0,0 2,-1-1,-1 2,14 13,-6-3,-1 1,-1 0,-1 1,-1 1,16 33,-25-44,0 1,0 0,-2 0,1 0,2 24,-6-34,-1-1,1 0,-1 1,0-1,0 0,-1 1,1-1,-1 0,1 1,-1-1,0 0,0 0,-1 0,1 0,-1 0,1 0,-1 0,0 0,0-1,0 1,0-1,-1 1,1-1,-1 0,0 0,1 0,-1 0,0-1,0 1,-5 1,-237 102,182-82,44-18,0 2,0 0,1 2,-30 17,32-15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0:16.4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2707,'3'-51,"3"1,3 0,1 0,31-86,-10 32,168-685,-155 564,25-357,-66 316,-6 218,-2 0,-2 1,-19-68,23 104,-1 0,0 0,0 1,-1 0,-1-1,0 2,0-1,-1 1,-8-9,12 14,-1 1,0 0,0 0,0 0,0 0,0 1,0-1,-1 1,1 0,-1 1,0-1,1 1,-1 0,0 0,0 0,0 1,0-1,1 1,-1 0,0 1,0-1,0 1,-5 2,6-2,0 0,1 0,-1 1,1-1,-1 1,1 0,-1 0,1 0,0 1,0-1,0 1,0-1,1 1,-1 0,1 0,-3 5,1-2,1 1,1-1,-1 0,1 1,0 0,1-1,0 1,-1 12,1-3,2 0,0 0,1 0,0 0,1-1,1 1,8 22,3-7,0-1,2 0,2-1,0-1,2 0,1-2,34 32,0-6,3-3,80 52,7-13,258 115,-244-128,-160-75,16 7,0 1,-1 0,0 2,21 16,-32-23,0 1,-1 0,1 0,-1 0,0 0,-1 0,1 0,-1 1,1 0,-1-1,-1 1,1 0,-1 0,0 0,0 0,0 0,-1 0,1 0,-2 10,-1 5,-2 1,0 0,-1-1,-1 0,-10 23,-48 94,59-129,-31 56,-4-2,-85 103,106-142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0:17.4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341 1150,'-7'9,"0"0,1 0,0 0,0 1,1 0,0 0,1 0,0 1,1-1,0 1,1 0,-2 14,-2 21,2 70,4-114,-1 16,2-1,0 0,1 1,0-1,2 0,0 0,10 25,-11-35,0 0,1-1,0 1,0 0,1-1,0 0,0 0,1-1,-1 1,1-1,0 0,0-1,1 1,0-1,-1-1,1 1,0-1,1 0,9 2,13 2,1-2,1-1,-1-1,1-2,-1-1,43-5,184-40,-159 24,-2-4,102-40,-197 64,0 1,0-1,0 0,0 0,0 0,0-1,0 1,0 0,0-1,0 1,-1-1,1 0,1-2,-2 3,-1 0,0 1,0-1,0 0,0 1,0-1,0 0,0 1,0-1,0 0,0 1,0-1,0 1,0-1,0 0,-1 1,1-1,0 1,-1-1,1 0,0 1,-1-1,1 1,0-1,-1 1,1-1,-1 1,1 0,-2-1,-4-3,-1 0,0 0,1 1,-1 0,-1 1,-11-4,-348-67,219 46,-280-28,427 55,-1 0,0 0,1 0,-1-1,1 1,-1 0,1-1,-1 1,1-1,-1 1,1-1,0 0,-1 0,1 0,0 1,-1-1,1 0,0-1,0 1,0 0,0 0,0 0,0-1,0 1,1 0,-1-1,0 1,1-1,-1 1,1-1,0 1,-1-1,1 1,0-1,0 1,0-3,0-6,1 0,1 0,0 0,6-18,-1 2,8-70,-3-1,-6 0,-3 0,-15-152,7 205,-1 1,-2 0,-3 0,-1 1,-26-62,26 77,-1 2,-1-1,-1 2,-1 0,-1 1,-2 0,0 1,-1 2,-32-26,50 44,0 0,1 1,-1-1,-1 1,1 0,0-1,0 1,0 0,-1 0,1 1,0-1,-1 0,1 1,-1-1,1 1,-1 0,1 0,-1 0,1 0,-1 0,1 1,0-1,-5 2,5 0,0-1,1 0,-1 1,1-1,-1 1,1 0,0 0,0-1,0 1,0 0,0 0,0 0,0 0,0 0,1 0,-1 0,1 1,0-1,-1 0,1 0,0 0,0 0,0 0,1 1,-1-1,1 0,0 3,2 10,2 0,-1-1,2 1,0-1,0-1,10 16,58 79,-47-72,86 120,7-5,270 259,-270-303,176 120,-174-156,-98-58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0:18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1487,'2'-6,"0"0,0 1,1-1,0 0,0 1,0 0,0 0,1 0,0 0,0 0,0 1,6-5,8-10,32-38,102-88,73-34,-167 134,834-605,-459 343,-413 295,-23 20,-32 30,-613 643,124-126,422-451,-133 144,421-386,-95 73,593-450,-645 479,-26 22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18.2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25 563,'-3'-4,"1"0,-1 0,1 0,0 0,0-1,0 1,0-1,1 1,0-1,0 1,0-1,0-8,0-62,1 66,2-7,0-1,2 1,-1-1,2 1,0 0,1 1,1-1,0 1,1 0,1 1,0 0,1 0,0 1,1 1,1-1,0 2,18-15,-9 10,1 0,0 1,1 1,1 1,0 1,1 2,0 0,0 2,1 0,33-4,-43 10,-1 1,0 0,1 1,-1 1,0 1,1 0,-1 0,0 2,0 0,-1 1,1 0,-1 1,0 1,-1 0,1 1,-1 0,-1 1,0 1,0 0,-1 0,0 1,-1 1,0 0,0 0,11 23,-6-10,-1 1,-1 0,-2 1,0 0,-2 1,-1 0,-2 0,0 1,-2 0,1 57,-5-48,-1-1,-2 1,-1 0,-2-1,-2 0,-1 0,-2-1,-1 0,-30 58,-14 6,-101 133,262-296,-64 40,85-35,-103 49,1 2,-1 1,1 0,0 2,40-2,-41 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19.0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0,'4'90,"5"0,33 146,-23-145,3 17,52 150,-56-208,2-1,3-1,1-2,2 0,38 49,-54-82,1 0,1-1,0 0,0-1,1 0,1-1,0 0,0-2,1 1,0-2,0 0,17 5,-8-5,0-2,1 0,-1-2,1 0,0-2,0-1,36-4,170-29,-204 28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19.3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19.7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1 242,'10'-1,"-1"-1,1 0,0-1,-1 0,1 0,-1-1,12-7,19-7,26-9,75-44,-43 21,-28 9,-56 36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20.2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1 282,'4'-4,"10"-2,10-3,10-5,8-4,4-3,12-3,7 0,2-5,-2 2,-4 2,-5 1,-6 1,-9 3,-11 6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20.8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1 260,'4'0,"5"0,6-4,9-2,7-7,8-6,6-5,6-1,0-6,0 0,-2 3,-4 4,-6 1,-5 4,-8 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21.6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1 301,'4'-4,"6"-1,5-5,0-3,6-1,7-6,8 1,1-5,4-3,2-5,-2 4,1 1,-7 2,-6 5,-6 1,-9 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22.7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1 218,'0'-4,"1"0,0-1,0 1,0 0,1 0,-1 0,1 0,0 0,0 1,0-1,1 0,-1 1,1-1,0 1,5-4,59-48,-34 30,-23 16,0 1,0 1,1 0,0 0,1 1,-1 0,1 1,0 1,18-5,-19 7,-1 1,1 0,0 1,-1 0,1 0,0 1,-1 1,1 0,-1 0,0 1,18 7,-15-5,0 1,-1-1,0 2,0 0,-1 0,0 1,0 1,13 13,-19-17,-1 1,1 0,-1 1,-1-1,1 1,-1-1,0 1,0 0,-1 0,0 1,-1-1,1 0,-1 1,-1-1,1 0,-1 1,-1 9,-2 6,-1 1,-1-1,-1 0,-12 31,-45 89,43-101,-139 297,147-316,9-18,0 1,0-1,1 1,0-1,0 1,0 0,-1 9,3-14,0-1,0 1,0-1,0 1,0-1,1 1,-1 0,0-1,0 1,0-1,1 1,-1-1,0 0,1 1,-1-1,0 1,1-1,-1 1,1-1,-1 0,0 1,1-1,-1 0,1 0,-1 1,1-1,-1 0,1 0,-1 0,1 1,0-1,-1 0,1 0,-1 0,1 0,-1 0,1 0,-1 0,1 0,0 0,-1-1,1 1,-1 0,1 0,-1 0,1-1,-1 1,1 0,-1 0,1-1,0 0,34-16,-29 14,28-12,1 2,50-12,-25 7,-28 11,1 1,0 2,0 1,0 1,43 4,-65-2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23.5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0,'3'39,"1"0,2 0,17 58,-6-30,143 586,-32-138,-121-486,-1 4,3 0,1 0,1 0,16 31,-25-61,0 0,0 0,0 0,0-1,0 1,0 0,1-1,-1 0,1 0,0 0,0 0,0 0,0 0,0-1,0 1,0-1,0 0,0 0,1 0,-1 0,1-1,-1 1,0-1,1 0,-1 0,1 0,-1-1,1 1,-1-1,5-1,10-3,-1-1,0-1,0-1,24-14,-19 10,-3 0,-4 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24.1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0 668,'2'-4,"0"1,0-1,0 1,0 0,0 0,1 0,0 0,-1 0,1 0,0 1,0-1,5-1,5-7,365-297,-55 50,-293 230,-10 7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24.6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1 279,'4'0,"6"0,1-5,6-4,14-6,9-4,11-8,4-2,2-2,-1-3,-1 5,-6 2,-8 6,-6 2,-9 5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25.2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1 207,'8'-8,"12"-8,5-4,4 1,4-1,2 0,-2 2,2 1,-5-1,-3-2,-2 2,-6 5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25.8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1 181,'15'-2,"0"0,0-1,-1-1,1 0,-1-1,15-7,18-5,-38 14,88-27,126-58,-202 77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19.6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10,'4'0,"6"-4,1-1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26.4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0,'4'1,"0"0,0-1,0 2,0-1,0 0,0 1,-1 0,1 0,0 0,-1 0,0 0,1 1,-1 0,0-1,4 6,42 54,-41-51,73 105,111 211,-156-267,-21-42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29.3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0,'105'249,"-53"-117,51 126,-11 5,-12 3,79 471,-54 124,87 518,-62-821,51 317,-133-436,-43-409,1-11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0.8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10 225,'1'-13,"1"1,0 0,0 0,1 0,1 0,0 0,0 1,1-1,1 1,10-16,-12 21,-1 1,1-1,0 1,0 0,0 0,1 1,0-1,0 1,0 0,0 0,1 1,-1-1,1 1,0 0,0 1,0 0,0 0,1 0,-1 0,1 1,7 0,-9 1,-1 0,1 1,0 0,0 0,0 0,-1 1,1-1,-1 1,1 0,-1 1,0-1,0 1,0 0,0 0,5 5,-3-2,0 1,-1 0,0 0,0 1,-1-1,0 1,0 0,2 10,0 1,-1 1,-1-1,0 1,-2 0,0 0,-3 39,-1-37,-2-1,0 1,-1-1,-1 0,-1-1,-1 1,-1-1,-20 33,11-25,-1-1,-2-2,0 0,-2-1,-32 27,43-40,0 1,0 0,1 1,1 0,0 1,-13 23,22-36,1 0,-1 0,1 0,-1 0,1 0,0 0,0 0,-1 0,1 1,0-1,0 0,0 0,0 0,0 0,1 0,-1 0,0 0,0 0,1 0,-1 0,0 0,1 0,-1 0,1 0,-1 0,1 0,0 0,-1-1,1 1,0 0,0 0,0-1,-1 1,1 0,0-1,0 1,0-1,0 1,0-1,0 1,0-1,0 0,0 0,0 1,0-1,0 0,1 0,-1 0,1 0,11 1,0 0,1 0,15-3,-18 2,151-18,-78 7,-64 6,-4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1.4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0,'0'31,"1"-1,1 0,2 0,1 0,12 39,50 153,82 250,-135-427,-9-28,0-1,1 0,1 0,11 19,-15-30,1 0,0 0,0 0,0-1,0 0,1 0,0 0,0 0,0-1,0 0,0 0,1 0,-1-1,1 0,0 0,6 2,9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2.5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199 96,'21'-2,"-1"-1,1-1,-1-1,0 0,0-2,-1 0,25-13,-14 6,47-13,-74 26,-8 0,-19 2,-36 4,8 6,-70 25,-31 6,144-39,-1-1,0 1,1 0,-14 7,7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3.0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0 131,'5'0,"4"0,10-4,6-1,7 0,6-4,9-3,5-1,2-2,0 2,-1 3,-1 3,-1-1,-5 0,-6 2,-11-2,-9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3.5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1 110,'4'0,"6"0,5 0,8 0,5-4,5-1,10-1,6-2,7-4,3-1,-2 2,-5 4,1 2,-5-2,-2-4,-5 0,-9 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4.4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124 0,'-9'12,"1"0,0 0,1 1,0 0,1 1,-6 20,7-22,-7 19,1 0,1 1,1 0,3 0,0 1,2 0,0 62,4-92,1 0,-1 0,1 0,0 0,-1 0,1 0,1 0,-1 0,0 0,1-1,-1 1,1 0,0-1,0 1,0-1,0 0,0 0,1 0,3 3,0-2,-1 0,1 0,0 0,0-1,0 0,0-1,1 1,-1-1,8 0,4 0,1 0,-1-2,1-1,-1 0,33-9,-40 8,0-2,-1 1,1-1,-1-1,0 0,-1 0,1-1,-1 0,0-1,-1 0,0 0,0 0,-1-1,0-1,-1 1,0-1,0 0,5-14,-4 7,-1 0,-1 0,0 0,-1-1,-1 1,-1-1,0 0,-1 0,-1 0,-1 0,-4-20,5 34,0 1,0 0,-1-1,0 1,0 0,0-1,0 1,0 0,-1 0,1 0,-1 0,0 0,0 1,0-1,0 0,0 1,-1-1,1 1,-1 0,1 0,-1 0,0 0,0 1,0-1,0 1,0-1,0 1,-1 0,1 0,-7 0,-9-1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5.4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1,'-4'64,"-2"0,-20 84,-7 65,33-211,-12 212,12-171,1 0,15 84,-13-115,0 1,1-1,0 0,1-1,1 1,-1-1,2 0,0 0,0-1,0 0,2 0,-1-1,1 0,0 0,1-1,0-1,0 1,1-2,0 1,0-1,1-1,-1 0,1-1,0 0,20 3,-10-4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6.0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1 246,'9'-1,"1"-1,0 0,-1 0,0-1,1 0,-1-1,0 0,-1 0,11-7,36-16,133-54,-121 50,82-28,-123 52,-3 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20.0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1 161,'0'-4,"8"-6,7-5,5-4,4 1,1-5,1 2,-4 0,-1 4,-5 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6.4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0,'4'0,"6"0,5 0,4 0,3 0,2 0,1 0,5 0,1 0,0 0,-2 0,3 0,0 0,-1 0,-2 0,-2 0,-1 0,-4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7.1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85,'-4'4,"2"2,7-1,5 0,6-2,4-1,8-1,6-5,6-2,5-3,3-6,-3 2,0-3,-4 2,-5 3,-4 4,-8-1,-7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8.0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73 149,'-3'0,"0"0,0 1,0-1,0 1,0 0,0 0,0 0,0 0,0 1,1-1,-1 1,0 0,1 0,-1 0,1 0,0 0,0 0,0 1,0-1,0 1,0-1,0 1,1 0,0-1,-1 1,1 0,0 0,0 0,1 0,-1 0,0 4,0 1,-1 1,1-1,1 1,0 0,0-1,1 1,0 0,0-1,1 1,3 10,3 1,1-1,1 0,0 0,2-1,0-1,1 1,0-2,2 0,0-1,0 0,2-1,0-1,0-1,1 0,0-1,39 15,-56-25,0 0,1 0,-1-1,1 1,-1-1,1 1,-1-1,1 1,-1-1,1 0,0 0,-1 0,1 0,-1 0,1 0,-1 0,1-1,0 1,-1 0,1-1,-1 0,1 1,-1-1,0 0,1 1,-1-1,0 0,1 0,-1 0,0 0,0-1,0 1,0 0,0 0,0-1,0 1,0 0,-1-1,1 1,-1-1,1 1,-1-1,1 1,-1-1,0 1,1-3,1-10,-1-1,0 1,0-1,-3-17,1 11,1-24,-2 1,-2 0,-16-73,17 105,-1-1,0 1,0 0,-1 0,-1 0,0 1,-1 0,0 0,0 1,-1-1,-1 2,1-1,-2 1,1 1,-1-1,-1 2,-15-10,-9 6,18 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39.4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1,'-19'139,"10"68,9-1,9 0,9-1,46 206,195 526,70-22,-36-109,-260-705,-4 0,-4 2,19 176,-13 49,103 457,-129-764,1 1,9 21,-3-20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1.2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1 153,'0'-3,"1"1,-1 0,1 0,0-1,0 1,0 0,0 0,0 0,1 0,-1 0,1 0,-1 0,1 1,0-1,0 1,-1-1,4-1,37-24,-37 24,17-10,1 1,1 1,0 1,0 2,1 0,0 1,1 2,-1 0,1 2,0 0,0 2,0 1,0 2,38 5,-58-5,-1-1,1 1,-1 0,0 0,0 0,0 1,0 0,-1 0,1 0,-1 1,1-1,-1 1,0 0,-1 0,1 1,-1-1,1 1,-2-1,1 1,0 0,-1 0,0 1,0-1,0 0,-1 1,0-1,0 1,0-1,-1 1,0-1,0 1,0 0,0-1,-1 1,0-1,0 1,-1-1,0 0,0 1,0-1,0 0,-6 7,-6 9,-2-1,-1-1,0 0,-1-2,-35 27,-113 65,116-79,1 1,-67 58,68-53,48-36,0 0,0 1,0-1,0 0,0 1,0-1,1 0,-1 0,0 1,0-1,0 0,0 0,1 1,-1-1,0 0,0 0,1 0,-1 1,0-1,1 0,-1 0,0 0,0 0,1 0,-1 0,0 1,1-1,-1 0,0 0,1 0,-1 0,0 0,1 0,-1 0,0-1,1 1,-1 0,0 0,0 0,1 0,0 0,18 0,112-7,158-29,-77 11,-192 21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1.9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1,'-1'57,"3"1,2 0,2-1,3 0,32 110,-17-98,61 159,-80-218,1 0,0 0,1 0,0-1,0 0,1 0,1-1,-1 0,1 0,0-1,1 0,0-1,0 0,0 0,1-1,0-1,0 1,0-2,0 0,1 0,21 2,-11-3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2.8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66,'5'0,"4"0,10 0,6-4,11-2,3-3,0-1,1 2,-2 2,1-2,-2 0,-8 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3.2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29,'4'0,"6"0,5 0,4 0,3 0,2-4,5-1,2-5,-4 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3.9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1,'-4'0,"2"0,7 0,6 0,5 0,4 0,3 0,2 0,5 0,5 0,1 0,-1 0,-3 0,2 0,-1 0,-2 0,-6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4.9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0 339,'1'-17,"1"0,0 0,1-1,1 1,0 1,2-1,0 1,0 0,2 0,0 1,1 0,0 0,1 1,1 0,0 1,1 0,0 1,1 0,0 1,24-15,-34 24,0 1,0-1,0 1,0 0,1 0,-1 0,0 0,1 1,-1-1,0 1,1 0,-1 0,0 0,1 0,-1 1,0 0,1-1,-1 1,5 2,-2 0,0 0,0 1,0 0,-1 0,1 0,-1 1,0 0,0 0,4 6,7 11,-1 1,-1 1,19 42,-19-33,-1-1,-2 2,-1-1,-1 2,5 42,-12-62,-1-1,0 1,-1 0,-1 0,0-1,-1 1,-1-1,0 1,0-1,-2 0,0 0,0-1,-2 1,1-1,-11 15,-11-5,18-16,71-5,112-20,-149 14,0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20.7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0 763,'7'0,"0"1,0 0,0 1,0-1,0 2,0-1,0 1,-1 0,0 0,1 0,6 6,63 53,-65-51,49 49,-3 3,84 119,-29-34,-107-141,32 44,-35-48,-1-1,1 1,-1-1,0 1,0 0,0-1,0 1,0 0,0 0,-1 0,1 0,-1 0,0-1,0 1,0 0,0 0,-2 5,2-8,0 0,0 1,0-1,0 0,0 0,0 1,0-1,0 0,-1 1,1-1,0 0,0 0,0 1,-1-1,1 0,0 0,0 0,0 1,-1-1,1 0,0 0,0 0,-1 0,1 1,0-1,-1 0,1 0,0 0,0 0,-1 0,1 0,0 0,-1 0,1 0,0 0,-1 0,1 0,0 0,0 0,-1 0,1 0,0 0,-1-1,1 1,0 0,0 0,-1 0,1 0,0-1,0 1,-1 0,1 0,0 0,0-1,0 1,-1 0,1 0,0-1,0 1,0 0,0 0,0-1,0 1,0 0,-1-1,1 1,0 0,0-1,-9-23,6 7,1 0,0 0,1 0,1 0,1 0,4-25,27-105,-1 47,4 1,63-124,117-179,-193 362,-13 24,9-14,-2 0,-1-1,19-59,-33 88,0 0,0 0,-1 0,1 0,-1 0,0-1,1 1,-1 0,0 0,0 0,0-1,-1 1,1 0,0 0,-1 0,0 0,1 0,-1 0,0 0,0 0,0 0,-2-3,1 5,1-1,-1 0,0 1,1-1,-1 1,0-1,1 1,-1 0,0-1,0 1,1 0,-1 0,0 1,0-1,1 0,-1 1,0-1,0 1,1-1,-1 1,1 0,-1-1,0 1,1 0,0 0,-1 0,-1 2,-13 8,0 1,1 0,1 1,0 0,1 1,0 1,1 0,1 1,0 0,1 1,1 0,1 0,0 1,-9 33,16-46,1 0,-1 0,1 0,0 0,0 1,1-1,0 0,0 0,0 0,0 0,1 0,0 0,0-1,0 1,0 0,1-1,0 1,0-1,0 0,0 0,1 0,-1-1,1 1,0-1,0 0,1 0,-1 0,7 3,8 4,1-1,0-1,1 0,-1-1,34 5,57 5,189 4,-179-15,-117-6,-1 0,1 0,-1 1,0-1,1 1,-1 0,0 0,1 0,-1 0,0 1,5 2,2 6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5.9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12,'26'-6,"3"0,-28 6,0 1,-1-1,1 0,0 0,0 1,0-1,0 1,-1-1,1 1,0-1,0 1,-1-1,1 1,0-1,-1 1,1 0,0 0,-1-1,1 1,-1 0,0 0,1 0,-1-1,0 1,1 0,-1 0,0 0,0 0,1 1,2 22,-1 0,-2 0,0 1,-1-1,-1 0,-11 46,2 0,-4 35,0-13,5 1,1 171,10-247,1-1,0 1,2 0,-1-1,2 0,11 27,-13-37,0 0,0 0,1-1,-1 0,1 0,1 0,-1 0,1 0,0-1,0 0,0 0,0 0,1-1,-1 1,1-1,0-1,0 1,0-1,1 0,7 1,41 7,2-2,77 0,-112-8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6.5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0 145,'9'0,"6"0,5-4,8-1,11-5,11 0,6-2,2 0,3-1,-5-4,2 3,-7 2,-6 0,-8 1,-5 4,-9 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7.0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1 120,'4'0,"5"0,6-4,4-2,4 1,1 1,1-3,0-5,5 0,5-2,1 1,-6-1,-4 2,-1 2,-6 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7.5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85,'4'0,"6"0,5 0,8 0,5 0,1 0,5-4,0-2,-2 1,3 1,3-4,0 1,-3-3,-3 0,-3 1,-2 3,-2-2,-4 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8.1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0,'5'71,"2"-1,4-1,20 71,-12-54,23 99,36 198,-68-306,-5-63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49.2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0,'95'497,"-62"-360,68 175,-4-13,33 180,92 669,-94 594,-126-1603,-2-115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53.9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0 598,'1'-14,"1"-1,0 1,1 0,1 1,0-1,1 1,0-1,1 1,1 1,0-1,1 1,14-18,13-12,76-71,-57 62,-4 2,2 3,59-41,-109 85,1 0,-1 0,1 0,0 1,0-1,-1 1,1 0,0-1,0 1,0 1,1-1,-1 0,0 1,0 0,0-1,0 1,5 1,-6 0,-1 0,1 0,0 1,-1-1,1 1,-1-1,1 1,-1 0,0 0,0-1,0 1,0 0,0 0,0 0,0 0,0 0,-1 0,1 0,-1 0,0 1,1-1,-1 0,0 0,0 0,-1 0,0 4,0 56,-4 1,-2-1,-3 0,-3-1,-2 0,-3-1,-2-1,-44 86,45-103,9-17,-1 0,-1-1,-2-1,-30 41,43-63,-1 1,1 0,-1-1,1 1,0 0,0-1,0 1,0 0,0 0,0 0,1 0,-1 0,0 4,1-5,0-1,0 1,0 0,0 0,1-1,-1 1,0 0,1-1,-1 1,0 0,1-1,-1 1,1-1,-1 1,0 0,1-1,0 1,-1-1,1 1,-1-1,1 0,0 1,-1-1,1 0,1 1,6 1,-1 0,1-1,0 0,0 0,14-1,-18 0,99-3,205-36,-93 9,-178 25,0-2,41-12,-47 9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54.8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0,'2'22,"1"-1,0 0,1 0,9 25,6 28,31 202,47 220,-91-469,1 0,1-1,2 0,0 0,18 31,-25-54,0 1,1 0,-1-1,1 0,0 0,0 0,0 0,0-1,0 1,1-1,-1 0,1-1,-1 1,1-1,0 0,-1 0,1 0,0 0,7-1,13 0,1 0,38-7,-25 2,26-3,-1-3,0-4,86-29,-121 34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55.3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1 167,'4'-4,"6"-2,0-3,8-1,9-2,8-4,6 1,5 3,3 0,1 1,0-1,1-3,-5 1,-6 3,-9 4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55.8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23,'4'0,"6"0,5 0,4 0,3 0,2 0,1-4,1-2,-1 1,1 0,-5 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08:21.5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1 336,'65'-11,"-15"2,-36 8,1-1,-1 2,0 0,0 1,0 0,0 1,16 5,-22-4,0 0,0 1,-1 0,0 0,0 0,0 1,0 0,0 1,-1-1,0 1,0 1,-1-1,7 11,1 2,-2 2,0 0,-1 0,-1 1,7 27,24 115,-38-151,1-1,-5-17,-8-38,-10-38,-35-171,49 213,2 1,2-1,1 0,9-66,-7 96,0 1,1-1,0 1,1-1,0 1,0 0,7-11,-9 17,0 0,0 0,1 1,-1-1,0 1,1-1,0 1,-1-1,1 1,0 0,0 0,0 0,-1 0,1 0,0 0,0 0,1 1,-1-1,0 1,0-1,0 1,0 0,0 0,0 0,1 0,-1 0,0 1,0-1,0 1,0-1,0 1,0 0,0 0,0-1,2 3,16 9,0 1,-1 1,-1 1,-1 1,0 0,-1 2,22 28,29 30,14-3,-48-44,-1 1,28 34,-42-40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56.3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0 174,'5'0,"4"0,6 0,5-4,6-6,4-1,0-3,4-2,4 0,0-1,2 3,2-1,-2-1,-3 1,-4 4,-4 3,-1 4,-7 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57.5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1,'2'32,"1"1,15 59,2 26,-17-93,-1 13,2 0,2-1,1 0,17 50,-22-83,0 0,0 0,1 0,-1-1,1 1,0-1,0 0,0 1,1-1,-1-1,1 1,-1 0,1-1,0 0,0 0,0 0,0 0,1-1,-1 1,0-1,1 0,-1-1,1 1,-1-1,1 0,-1 0,1 0,-1 0,5-2,0 1,0 0,-1-1,1 0,-1 0,1-1,-1 0,0-1,0 0,0 0,0-1,-1 0,0 0,0-1,7-6,2-8,-1-1,0 0,-2-2,-1 1,0-1,-2-1,-1 0,0 0,-2-1,-1 0,-1-1,-1 1,-1-1,-2-50,2 95,0-1,2 0,0 0,1 0,11 24,56 107,-48-100,10 20,6 9,42 117,-73-158,-2 0,6 58,-7-41,-5-33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59.0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0,'25'545,"-19"-496,19 119,-19-143,0-1,2 0,0 0,20 37,-25-57,0 1,0-1,0 0,0 1,1-1,0-1,0 1,0-1,0 1,0-1,1 0,-1 0,1-1,0 0,-1 0,1 0,0 0,1-1,7 2,6-1,0-1,0 0,0-2,22-3,18 0,-37 4,1-2,-1-1,1-1,-1-1,0 0,21-10,-10 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1:59.6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1 192,'7'-5,"0"1,1-1,-1 1,1 0,0 1,1 0,-1 0,15-2,17-8,42-21,113-39,-96 44,-72 23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0.0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58,'5'0,"4"0,6 0,4-4,3-2,7 1,1-4,1 1,-1 1,-2-3,-5 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0.6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94,'4'0,"5"0,6 0,4 0,8 0,2-4,2-1,3 0,0-4,-2 1,2-4,0 2,-6-3,-4 1,-2 3,-4 3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1.9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1 348,'0'-6,"1"0,0-1,0 1,1 0,0 1,0-1,1 0,-1 0,1 1,6-9,43-53,-36 48,-1 0,1 1,1 1,1 0,0 1,1 1,0 1,2 1,-1 1,25-11,-35 18,2 1,-1 0,1 1,-1 0,1 1,0 0,0 1,0 0,0 1,0 1,-1-1,1 2,0 0,0 0,-1 1,1 1,-1-1,0 2,0 0,12 7,-5 0,0 1,-1 0,-1 1,0 1,-1 1,-1 0,0 1,-2 0,0 1,0 1,-2 0,0 0,-1 1,-2 0,1 1,-2-1,5 31,-11-48,1 1,0-1,-1 0,0 0,0 1,0-1,0 0,0 0,-1 1,1-1,-1 0,0 0,0 0,0 0,-1 0,1 0,-1 0,1 0,-1 0,0-1,0 1,0-1,-4 4,-1-1,0-1,-1 0,0 0,0-1,0 0,0 0,-9 1,-30 11,43-13,-1 1,0-1,1 1,0 0,-1 0,1 0,1 0,-1 1,0 0,1 0,0 0,0 0,-4 6,7-10,0 1,0-1,0 1,0 0,0-1,0 1,0-1,1 1,-1 0,0-1,0 1,0-1,1 1,-1-1,0 1,0-1,1 1,-1-1,1 1,-1-1,0 1,1-1,-1 1,1-1,-1 0,1 1,-1-1,1 0,-1 0,1 1,-1-1,1 0,0 0,-1 0,1 1,-1-1,1 0,0 0,-1 0,2 0,30 2,-29-2,308-3,-302 2,-1 0,1 0,0-1,0 0,-1-1,1 0,13-7,-9 2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3.1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0,'-1'136,"-1"49,38 331,87 33,45-17,-52-196,177 555,-220-652,25 87,-82-265,-3 1,7 69,-19-112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4.5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1 202,'0'-9,"0"-1,1 0,0 1,0-1,1 1,1-1,-1 1,1 0,1 0,0 0,0 0,1 1,0 0,10-13,-10 16,0 0,1 0,-1 1,1 0,0 0,0 0,1 0,-1 1,1 1,-1-1,1 1,0 0,0 0,0 1,0 0,0 0,0 0,1 1,-1 1,10 0,0 1,0 1,-1 1,1 0,-1 1,0 1,0 0,-1 1,0 1,26 17,-33-19,1 1,-1 0,0 0,0 1,-1 0,0 1,-1-1,0 1,0 0,-1 1,0-1,0 1,-1 0,-1 0,1 1,1 14,-2 2,-1 0,-1 1,-2-1,-1 1,-1-1,-1 0,-1 0,-2-1,-11 32,-15 24,-65 118,11-27,85-169,0 0,1-1,-1 1,1 0,0 0,0 0,0-1,1 1,-1 0,1 8,0-11,1 0,-1-1,0 1,0 0,1 0,-1-1,0 1,1 0,-1-1,1 1,-1-1,1 1,-1 0,1-1,-1 1,1-1,0 1,-1-1,1 0,0 1,1 0,26-1,-16-4,-1 1,-1-1,1-1,-1 0,15-10,-17 10,1 0,-1 0,1 1,0 0,0 1,0-1,0 2,0-1,12 0,14-1,-1-1,67-18,-80 16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1T02:42:05.2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1,'0'96,"4"1,4-1,31 140,-28-193,61 238,-53-220,3-1,44 86,-63-140,0 0,0 0,1 0,0-1,0 1,1-1,-1 0,1 0,0-1,0 1,1-1,-1 0,1 0,11 4,2-2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0661-2E4F-4E33-B368-22C688219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DDAF0-3A54-4256-95F8-835F95B06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51C31-01B5-4E2D-8A31-0547AAB5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4868-BB48-4231-96EC-2B7F7A6C0AEC}" type="datetimeFigureOut">
              <a:rPr lang="th-TH" smtClean="0"/>
              <a:t>31/12/63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C5A3E-644C-404F-AAFE-1C8EFB90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75B3-2F0A-48A4-B8F3-45AC8E97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187F-1E42-4925-B20C-F645455E05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997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5F80-CEDD-48F0-9A6D-1D960531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F81E1-63BA-46F0-8FAB-B3029C741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2FCC-C3F7-42A8-BA74-DB37E16C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4868-BB48-4231-96EC-2B7F7A6C0AEC}" type="datetimeFigureOut">
              <a:rPr lang="th-TH" smtClean="0"/>
              <a:t>31/12/63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67C55-575B-4AFE-96A1-F19A2F8E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D01A0-05F6-4F27-943B-FE4A5795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187F-1E42-4925-B20C-F645455E05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522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1DE28-3C07-4EF1-9F55-BD2E0593F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A4AC1-F99C-45CB-99CC-543336EE1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916FF-7490-462D-ACE1-491EFEBA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4868-BB48-4231-96EC-2B7F7A6C0AEC}" type="datetimeFigureOut">
              <a:rPr lang="th-TH" smtClean="0"/>
              <a:t>31/12/63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89832-FCD5-4B63-A68E-091A2AB6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93226-CD22-446C-A96C-119F38BA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187F-1E42-4925-B20C-F645455E05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41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D40F-9E07-4401-AA21-CC0F18F4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0CC9-F800-4B5D-B117-A4C07AB9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CADCA-02DB-4C23-B3CC-BDE3E616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4868-BB48-4231-96EC-2B7F7A6C0AEC}" type="datetimeFigureOut">
              <a:rPr lang="th-TH" smtClean="0"/>
              <a:t>31/12/63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BA16-10A2-4200-BCEF-C8734BD9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01715-8FE4-43F1-B270-AE7ECBB5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187F-1E42-4925-B20C-F645455E05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188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9D74-EDD0-49D0-A54F-7A892ABE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3843A-4596-4197-AF5E-089B9A260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D460-8AAB-4FFE-8713-DA9F0D27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4868-BB48-4231-96EC-2B7F7A6C0AEC}" type="datetimeFigureOut">
              <a:rPr lang="th-TH" smtClean="0"/>
              <a:t>31/12/63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536DD-98E5-457F-A004-399F1B17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C8D0A-BECC-4D17-B12B-243B9A67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187F-1E42-4925-B20C-F645455E05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980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2A30-AEE6-434F-8B7B-AD0DC285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82E9-FBA7-4455-9B20-DF4547B8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949FA-2A5E-4BD1-8BA7-2527F29CB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01ED4-63E5-4194-B78A-9FC36B42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4868-BB48-4231-96EC-2B7F7A6C0AEC}" type="datetimeFigureOut">
              <a:rPr lang="th-TH" smtClean="0"/>
              <a:t>31/12/63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74131-18EA-4F35-9022-FD7B7334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44EAE-E0AC-4BEB-A85D-7BD15A61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187F-1E42-4925-B20C-F645455E05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161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4293-6508-4E2A-B923-90905068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E6CF0-7C2F-4218-82AE-A0CE949D2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38818-93B4-43AC-94BD-AEC755983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59468-D945-4E8C-8BCE-CA9A36C63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3EAA9-3FA5-416F-8A8D-E91099D92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027AE-6CCC-4118-97D9-3372267F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4868-BB48-4231-96EC-2B7F7A6C0AEC}" type="datetimeFigureOut">
              <a:rPr lang="th-TH" smtClean="0"/>
              <a:t>31/12/63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2625A-5CE7-40CE-9BDB-104343FC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ACAB4-2127-43EB-9AE4-E5305EF7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187F-1E42-4925-B20C-F645455E05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802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8BAC-A68A-4E70-8E17-AE47F874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34031-D579-492D-983D-5E0B75CC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4868-BB48-4231-96EC-2B7F7A6C0AEC}" type="datetimeFigureOut">
              <a:rPr lang="th-TH" smtClean="0"/>
              <a:t>31/12/63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0791-4099-49E2-9FD2-E231C624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98765-0CD7-4398-90AB-124CEDFE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187F-1E42-4925-B20C-F645455E05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325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052D7-1A50-4E0D-8F24-C1E5E651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4868-BB48-4231-96EC-2B7F7A6C0AEC}" type="datetimeFigureOut">
              <a:rPr lang="th-TH" smtClean="0"/>
              <a:t>31/12/63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7C4D5-EB0A-4A72-BAB8-46837244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3CA34-D536-43C1-B2BA-672DE485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187F-1E42-4925-B20C-F645455E05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021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A315-1996-474C-91C4-D78A5892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87249-DAEA-4999-BC52-0CBD26212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3BA3F-1A2D-43F3-A9E4-EAD313D2B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9B453-8107-4ACE-9113-2D02CF90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4868-BB48-4231-96EC-2B7F7A6C0AEC}" type="datetimeFigureOut">
              <a:rPr lang="th-TH" smtClean="0"/>
              <a:t>31/12/63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782D7-B0CC-4DA4-A3E9-8932B3B9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4EB0-BDEE-482B-B705-E958D46A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187F-1E42-4925-B20C-F645455E05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126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282F-A147-4D86-98CA-C56BBF7D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D91CE-480E-4D9E-A518-17143D469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C0FCD-AABF-4DA9-8368-3C778BA0B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D9D8F-40E0-4A03-862F-BE8BFFF2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4868-BB48-4231-96EC-2B7F7A6C0AEC}" type="datetimeFigureOut">
              <a:rPr lang="th-TH" smtClean="0"/>
              <a:t>31/12/63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7293B-CE2C-41C1-AD80-A35EE015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99ECB-44DA-4149-8E2F-B3F479EA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187F-1E42-4925-B20C-F645455E05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750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10B9F-41A8-43FD-8103-1D659E44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3CBBE-7EFC-4585-A2A5-3A3998F8F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3967C-77E1-49E9-8B85-99CC372F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24868-BB48-4231-96EC-2B7F7A6C0AEC}" type="datetimeFigureOut">
              <a:rPr lang="th-TH" smtClean="0"/>
              <a:t>31/12/63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981E4-9647-44A4-A692-35368FE65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2F13C-968A-44AB-9B33-41EB34C99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3187F-1E42-4925-B20C-F645455E05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879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55.png"/><Relationship Id="rId21" Type="http://schemas.openxmlformats.org/officeDocument/2006/relationships/image" Target="../media/image453.png"/><Relationship Id="rId42" Type="http://schemas.openxmlformats.org/officeDocument/2006/relationships/customXml" Target="../ink/ink474.xml"/><Relationship Id="rId47" Type="http://schemas.openxmlformats.org/officeDocument/2006/relationships/image" Target="../media/image465.png"/><Relationship Id="rId63" Type="http://schemas.openxmlformats.org/officeDocument/2006/relationships/image" Target="../media/image472.png"/><Relationship Id="rId68" Type="http://schemas.openxmlformats.org/officeDocument/2006/relationships/customXml" Target="../ink/ink487.xml"/><Relationship Id="rId84" Type="http://schemas.openxmlformats.org/officeDocument/2006/relationships/customXml" Target="../ink/ink495.xml"/><Relationship Id="rId89" Type="http://schemas.openxmlformats.org/officeDocument/2006/relationships/image" Target="../media/image485.png"/><Relationship Id="rId2" Type="http://schemas.openxmlformats.org/officeDocument/2006/relationships/customXml" Target="../ink/ink453.xml"/><Relationship Id="rId16" Type="http://schemas.openxmlformats.org/officeDocument/2006/relationships/customXml" Target="../ink/ink460.xml"/><Relationship Id="rId29" Type="http://schemas.openxmlformats.org/officeDocument/2006/relationships/customXml" Target="../ink/ink467.xml"/><Relationship Id="rId107" Type="http://schemas.openxmlformats.org/officeDocument/2006/relationships/image" Target="../media/image494.png"/><Relationship Id="rId11" Type="http://schemas.openxmlformats.org/officeDocument/2006/relationships/image" Target="../media/image448.png"/><Relationship Id="rId24" Type="http://schemas.openxmlformats.org/officeDocument/2006/relationships/image" Target="../media/image454.png"/><Relationship Id="rId32" Type="http://schemas.openxmlformats.org/officeDocument/2006/relationships/image" Target="../media/image458.png"/><Relationship Id="rId37" Type="http://schemas.openxmlformats.org/officeDocument/2006/relationships/customXml" Target="../ink/ink471.xml"/><Relationship Id="rId40" Type="http://schemas.openxmlformats.org/officeDocument/2006/relationships/customXml" Target="../ink/ink473.xml"/><Relationship Id="rId45" Type="http://schemas.openxmlformats.org/officeDocument/2006/relationships/image" Target="../media/image464.png"/><Relationship Id="rId53" Type="http://schemas.openxmlformats.org/officeDocument/2006/relationships/image" Target="../media/image468.png"/><Relationship Id="rId58" Type="http://schemas.openxmlformats.org/officeDocument/2006/relationships/customXml" Target="../ink/ink482.xml"/><Relationship Id="rId66" Type="http://schemas.openxmlformats.org/officeDocument/2006/relationships/customXml" Target="../ink/ink486.xml"/><Relationship Id="rId74" Type="http://schemas.openxmlformats.org/officeDocument/2006/relationships/customXml" Target="../ink/ink490.xml"/><Relationship Id="rId79" Type="http://schemas.openxmlformats.org/officeDocument/2006/relationships/image" Target="../media/image480.png"/><Relationship Id="rId87" Type="http://schemas.openxmlformats.org/officeDocument/2006/relationships/image" Target="../media/image484.png"/><Relationship Id="rId102" Type="http://schemas.openxmlformats.org/officeDocument/2006/relationships/customXml" Target="../ink/ink504.xml"/><Relationship Id="rId110" Type="http://schemas.openxmlformats.org/officeDocument/2006/relationships/customXml" Target="../ink/ink508.xml"/><Relationship Id="rId5" Type="http://schemas.openxmlformats.org/officeDocument/2006/relationships/image" Target="../media/image446.png"/><Relationship Id="rId61" Type="http://schemas.openxmlformats.org/officeDocument/2006/relationships/image" Target="../media/image471.png"/><Relationship Id="rId82" Type="http://schemas.openxmlformats.org/officeDocument/2006/relationships/customXml" Target="../ink/ink494.xml"/><Relationship Id="rId90" Type="http://schemas.openxmlformats.org/officeDocument/2006/relationships/customXml" Target="../ink/ink498.xml"/><Relationship Id="rId95" Type="http://schemas.openxmlformats.org/officeDocument/2006/relationships/image" Target="../media/image488.png"/><Relationship Id="rId19" Type="http://schemas.openxmlformats.org/officeDocument/2006/relationships/image" Target="../media/image452.png"/><Relationship Id="rId14" Type="http://schemas.openxmlformats.org/officeDocument/2006/relationships/customXml" Target="../ink/ink459.xml"/><Relationship Id="rId22" Type="http://schemas.openxmlformats.org/officeDocument/2006/relationships/customXml" Target="../ink/ink463.xml"/><Relationship Id="rId27" Type="http://schemas.openxmlformats.org/officeDocument/2006/relationships/customXml" Target="../ink/ink466.xml"/><Relationship Id="rId30" Type="http://schemas.openxmlformats.org/officeDocument/2006/relationships/image" Target="../media/image457.png"/><Relationship Id="rId35" Type="http://schemas.openxmlformats.org/officeDocument/2006/relationships/customXml" Target="../ink/ink470.xml"/><Relationship Id="rId43" Type="http://schemas.openxmlformats.org/officeDocument/2006/relationships/image" Target="../media/image463.png"/><Relationship Id="rId48" Type="http://schemas.openxmlformats.org/officeDocument/2006/relationships/customXml" Target="../ink/ink477.xml"/><Relationship Id="rId56" Type="http://schemas.openxmlformats.org/officeDocument/2006/relationships/customXml" Target="../ink/ink481.xml"/><Relationship Id="rId64" Type="http://schemas.openxmlformats.org/officeDocument/2006/relationships/customXml" Target="../ink/ink485.xml"/><Relationship Id="rId69" Type="http://schemas.openxmlformats.org/officeDocument/2006/relationships/image" Target="../media/image475.png"/><Relationship Id="rId77" Type="http://schemas.openxmlformats.org/officeDocument/2006/relationships/image" Target="../media/image479.png"/><Relationship Id="rId100" Type="http://schemas.openxmlformats.org/officeDocument/2006/relationships/customXml" Target="../ink/ink503.xml"/><Relationship Id="rId105" Type="http://schemas.openxmlformats.org/officeDocument/2006/relationships/image" Target="../media/image493.png"/><Relationship Id="rId8" Type="http://schemas.openxmlformats.org/officeDocument/2006/relationships/customXml" Target="../ink/ink456.xml"/><Relationship Id="rId51" Type="http://schemas.openxmlformats.org/officeDocument/2006/relationships/image" Target="../media/image467.png"/><Relationship Id="rId72" Type="http://schemas.openxmlformats.org/officeDocument/2006/relationships/customXml" Target="../ink/ink489.xml"/><Relationship Id="rId80" Type="http://schemas.openxmlformats.org/officeDocument/2006/relationships/customXml" Target="../ink/ink493.xml"/><Relationship Id="rId85" Type="http://schemas.openxmlformats.org/officeDocument/2006/relationships/image" Target="../media/image483.png"/><Relationship Id="rId93" Type="http://schemas.openxmlformats.org/officeDocument/2006/relationships/image" Target="../media/image487.png"/><Relationship Id="rId98" Type="http://schemas.openxmlformats.org/officeDocument/2006/relationships/customXml" Target="../ink/ink502.xml"/><Relationship Id="rId3" Type="http://schemas.openxmlformats.org/officeDocument/2006/relationships/image" Target="../media/image445.png"/><Relationship Id="rId12" Type="http://schemas.openxmlformats.org/officeDocument/2006/relationships/customXml" Target="../ink/ink458.xml"/><Relationship Id="rId17" Type="http://schemas.openxmlformats.org/officeDocument/2006/relationships/image" Target="../media/image451.png"/><Relationship Id="rId25" Type="http://schemas.openxmlformats.org/officeDocument/2006/relationships/customXml" Target="../ink/ink465.xml"/><Relationship Id="rId33" Type="http://schemas.openxmlformats.org/officeDocument/2006/relationships/customXml" Target="../ink/ink469.xml"/><Relationship Id="rId38" Type="http://schemas.openxmlformats.org/officeDocument/2006/relationships/image" Target="../media/image461.png"/><Relationship Id="rId46" Type="http://schemas.openxmlformats.org/officeDocument/2006/relationships/customXml" Target="../ink/ink476.xml"/><Relationship Id="rId59" Type="http://schemas.openxmlformats.org/officeDocument/2006/relationships/image" Target="../media/image470.png"/><Relationship Id="rId67" Type="http://schemas.openxmlformats.org/officeDocument/2006/relationships/image" Target="../media/image474.png"/><Relationship Id="rId103" Type="http://schemas.openxmlformats.org/officeDocument/2006/relationships/image" Target="../media/image492.png"/><Relationship Id="rId108" Type="http://schemas.openxmlformats.org/officeDocument/2006/relationships/customXml" Target="../ink/ink507.xml"/><Relationship Id="rId20" Type="http://schemas.openxmlformats.org/officeDocument/2006/relationships/customXml" Target="../ink/ink462.xml"/><Relationship Id="rId41" Type="http://schemas.openxmlformats.org/officeDocument/2006/relationships/image" Target="../media/image462.png"/><Relationship Id="rId54" Type="http://schemas.openxmlformats.org/officeDocument/2006/relationships/customXml" Target="../ink/ink480.xml"/><Relationship Id="rId62" Type="http://schemas.openxmlformats.org/officeDocument/2006/relationships/customXml" Target="../ink/ink484.xml"/><Relationship Id="rId70" Type="http://schemas.openxmlformats.org/officeDocument/2006/relationships/customXml" Target="../ink/ink488.xml"/><Relationship Id="rId75" Type="http://schemas.openxmlformats.org/officeDocument/2006/relationships/image" Target="../media/image478.png"/><Relationship Id="rId83" Type="http://schemas.openxmlformats.org/officeDocument/2006/relationships/image" Target="../media/image482.png"/><Relationship Id="rId88" Type="http://schemas.openxmlformats.org/officeDocument/2006/relationships/customXml" Target="../ink/ink497.xml"/><Relationship Id="rId91" Type="http://schemas.openxmlformats.org/officeDocument/2006/relationships/image" Target="../media/image486.png"/><Relationship Id="rId96" Type="http://schemas.openxmlformats.org/officeDocument/2006/relationships/customXml" Target="../ink/ink501.xml"/><Relationship Id="rId111" Type="http://schemas.openxmlformats.org/officeDocument/2006/relationships/image" Target="../media/image49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5.xml"/><Relationship Id="rId15" Type="http://schemas.openxmlformats.org/officeDocument/2006/relationships/image" Target="../media/image450.png"/><Relationship Id="rId23" Type="http://schemas.openxmlformats.org/officeDocument/2006/relationships/customXml" Target="../ink/ink464.xml"/><Relationship Id="rId28" Type="http://schemas.openxmlformats.org/officeDocument/2006/relationships/image" Target="../media/image456.png"/><Relationship Id="rId36" Type="http://schemas.openxmlformats.org/officeDocument/2006/relationships/image" Target="../media/image460.png"/><Relationship Id="rId49" Type="http://schemas.openxmlformats.org/officeDocument/2006/relationships/image" Target="../media/image466.png"/><Relationship Id="rId57" Type="http://schemas.openxmlformats.org/officeDocument/2006/relationships/image" Target="../media/image469.png"/><Relationship Id="rId106" Type="http://schemas.openxmlformats.org/officeDocument/2006/relationships/customXml" Target="../ink/ink506.xml"/><Relationship Id="rId10" Type="http://schemas.openxmlformats.org/officeDocument/2006/relationships/customXml" Target="../ink/ink457.xml"/><Relationship Id="rId31" Type="http://schemas.openxmlformats.org/officeDocument/2006/relationships/customXml" Target="../ink/ink468.xml"/><Relationship Id="rId44" Type="http://schemas.openxmlformats.org/officeDocument/2006/relationships/customXml" Target="../ink/ink475.xml"/><Relationship Id="rId52" Type="http://schemas.openxmlformats.org/officeDocument/2006/relationships/customXml" Target="../ink/ink479.xml"/><Relationship Id="rId60" Type="http://schemas.openxmlformats.org/officeDocument/2006/relationships/customXml" Target="../ink/ink483.xml"/><Relationship Id="rId65" Type="http://schemas.openxmlformats.org/officeDocument/2006/relationships/image" Target="../media/image473.png"/><Relationship Id="rId73" Type="http://schemas.openxmlformats.org/officeDocument/2006/relationships/image" Target="../media/image477.png"/><Relationship Id="rId78" Type="http://schemas.openxmlformats.org/officeDocument/2006/relationships/customXml" Target="../ink/ink492.xml"/><Relationship Id="rId81" Type="http://schemas.openxmlformats.org/officeDocument/2006/relationships/image" Target="../media/image481.png"/><Relationship Id="rId86" Type="http://schemas.openxmlformats.org/officeDocument/2006/relationships/customXml" Target="../ink/ink496.xml"/><Relationship Id="rId94" Type="http://schemas.openxmlformats.org/officeDocument/2006/relationships/customXml" Target="../ink/ink500.xml"/><Relationship Id="rId99" Type="http://schemas.openxmlformats.org/officeDocument/2006/relationships/image" Target="../media/image490.png"/><Relationship Id="rId101" Type="http://schemas.openxmlformats.org/officeDocument/2006/relationships/image" Target="../media/image491.png"/><Relationship Id="rId4" Type="http://schemas.openxmlformats.org/officeDocument/2006/relationships/customXml" Target="../ink/ink454.xml"/><Relationship Id="rId9" Type="http://schemas.openxmlformats.org/officeDocument/2006/relationships/image" Target="../media/image161.png"/><Relationship Id="rId13" Type="http://schemas.openxmlformats.org/officeDocument/2006/relationships/image" Target="../media/image449.png"/><Relationship Id="rId18" Type="http://schemas.openxmlformats.org/officeDocument/2006/relationships/customXml" Target="../ink/ink461.xml"/><Relationship Id="rId39" Type="http://schemas.openxmlformats.org/officeDocument/2006/relationships/customXml" Target="../ink/ink472.xml"/><Relationship Id="rId109" Type="http://schemas.openxmlformats.org/officeDocument/2006/relationships/image" Target="../media/image495.png"/><Relationship Id="rId34" Type="http://schemas.openxmlformats.org/officeDocument/2006/relationships/image" Target="../media/image459.png"/><Relationship Id="rId50" Type="http://schemas.openxmlformats.org/officeDocument/2006/relationships/customXml" Target="../ink/ink478.xml"/><Relationship Id="rId55" Type="http://schemas.openxmlformats.org/officeDocument/2006/relationships/image" Target="../media/image436.png"/><Relationship Id="rId76" Type="http://schemas.openxmlformats.org/officeDocument/2006/relationships/customXml" Target="../ink/ink491.xml"/><Relationship Id="rId97" Type="http://schemas.openxmlformats.org/officeDocument/2006/relationships/image" Target="../media/image489.png"/><Relationship Id="rId104" Type="http://schemas.openxmlformats.org/officeDocument/2006/relationships/customXml" Target="../ink/ink505.xml"/><Relationship Id="rId7" Type="http://schemas.openxmlformats.org/officeDocument/2006/relationships/image" Target="../media/image447.png"/><Relationship Id="rId71" Type="http://schemas.openxmlformats.org/officeDocument/2006/relationships/image" Target="../media/image476.png"/><Relationship Id="rId92" Type="http://schemas.openxmlformats.org/officeDocument/2006/relationships/customXml" Target="../ink/ink499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1.xml"/><Relationship Id="rId117" Type="http://schemas.openxmlformats.org/officeDocument/2006/relationships/image" Target="../media/image553.png"/><Relationship Id="rId21" Type="http://schemas.openxmlformats.org/officeDocument/2006/relationships/image" Target="../media/image506.png"/><Relationship Id="rId42" Type="http://schemas.openxmlformats.org/officeDocument/2006/relationships/customXml" Target="../ink/ink529.xml"/><Relationship Id="rId47" Type="http://schemas.openxmlformats.org/officeDocument/2006/relationships/image" Target="../media/image519.png"/><Relationship Id="rId63" Type="http://schemas.openxmlformats.org/officeDocument/2006/relationships/image" Target="../media/image527.png"/><Relationship Id="rId68" Type="http://schemas.openxmlformats.org/officeDocument/2006/relationships/customXml" Target="../ink/ink542.xml"/><Relationship Id="rId84" Type="http://schemas.openxmlformats.org/officeDocument/2006/relationships/customXml" Target="../ink/ink550.xml"/><Relationship Id="rId89" Type="http://schemas.openxmlformats.org/officeDocument/2006/relationships/image" Target="../media/image540.png"/><Relationship Id="rId112" Type="http://schemas.openxmlformats.org/officeDocument/2006/relationships/customXml" Target="../ink/ink564.xml"/><Relationship Id="rId133" Type="http://schemas.openxmlformats.org/officeDocument/2006/relationships/image" Target="../media/image561.png"/><Relationship Id="rId138" Type="http://schemas.openxmlformats.org/officeDocument/2006/relationships/customXml" Target="../ink/ink577.xml"/><Relationship Id="rId16" Type="http://schemas.openxmlformats.org/officeDocument/2006/relationships/customXml" Target="../ink/ink516.xml"/><Relationship Id="rId107" Type="http://schemas.openxmlformats.org/officeDocument/2006/relationships/image" Target="../media/image548.png"/><Relationship Id="rId11" Type="http://schemas.openxmlformats.org/officeDocument/2006/relationships/image" Target="../media/image501.png"/><Relationship Id="rId32" Type="http://schemas.openxmlformats.org/officeDocument/2006/relationships/customXml" Target="../ink/ink524.xml"/><Relationship Id="rId37" Type="http://schemas.openxmlformats.org/officeDocument/2006/relationships/image" Target="../media/image514.png"/><Relationship Id="rId53" Type="http://schemas.openxmlformats.org/officeDocument/2006/relationships/image" Target="../media/image522.png"/><Relationship Id="rId58" Type="http://schemas.openxmlformats.org/officeDocument/2006/relationships/customXml" Target="../ink/ink537.xml"/><Relationship Id="rId74" Type="http://schemas.openxmlformats.org/officeDocument/2006/relationships/customXml" Target="../ink/ink545.xml"/><Relationship Id="rId79" Type="http://schemas.openxmlformats.org/officeDocument/2006/relationships/image" Target="../media/image535.png"/><Relationship Id="rId102" Type="http://schemas.openxmlformats.org/officeDocument/2006/relationships/customXml" Target="../ink/ink559.xml"/><Relationship Id="rId123" Type="http://schemas.openxmlformats.org/officeDocument/2006/relationships/image" Target="../media/image556.png"/><Relationship Id="rId128" Type="http://schemas.openxmlformats.org/officeDocument/2006/relationships/customXml" Target="../ink/ink572.xml"/><Relationship Id="rId144" Type="http://schemas.openxmlformats.org/officeDocument/2006/relationships/customXml" Target="../ink/ink580.xml"/><Relationship Id="rId149" Type="http://schemas.openxmlformats.org/officeDocument/2006/relationships/image" Target="../media/image569.png"/><Relationship Id="rId5" Type="http://schemas.openxmlformats.org/officeDocument/2006/relationships/image" Target="../media/image498.png"/><Relationship Id="rId90" Type="http://schemas.openxmlformats.org/officeDocument/2006/relationships/customXml" Target="../ink/ink553.xml"/><Relationship Id="rId95" Type="http://schemas.openxmlformats.org/officeDocument/2006/relationships/image" Target="../media/image543.png"/><Relationship Id="rId22" Type="http://schemas.openxmlformats.org/officeDocument/2006/relationships/customXml" Target="../ink/ink519.xml"/><Relationship Id="rId27" Type="http://schemas.openxmlformats.org/officeDocument/2006/relationships/image" Target="../media/image509.png"/><Relationship Id="rId43" Type="http://schemas.openxmlformats.org/officeDocument/2006/relationships/image" Target="../media/image517.png"/><Relationship Id="rId48" Type="http://schemas.openxmlformats.org/officeDocument/2006/relationships/customXml" Target="../ink/ink532.xml"/><Relationship Id="rId64" Type="http://schemas.openxmlformats.org/officeDocument/2006/relationships/customXml" Target="../ink/ink540.xml"/><Relationship Id="rId69" Type="http://schemas.openxmlformats.org/officeDocument/2006/relationships/image" Target="../media/image530.png"/><Relationship Id="rId113" Type="http://schemas.openxmlformats.org/officeDocument/2006/relationships/image" Target="../media/image551.png"/><Relationship Id="rId118" Type="http://schemas.openxmlformats.org/officeDocument/2006/relationships/customXml" Target="../ink/ink567.xml"/><Relationship Id="rId134" Type="http://schemas.openxmlformats.org/officeDocument/2006/relationships/customXml" Target="../ink/ink575.xml"/><Relationship Id="rId139" Type="http://schemas.openxmlformats.org/officeDocument/2006/relationships/image" Target="../media/image564.png"/><Relationship Id="rId80" Type="http://schemas.openxmlformats.org/officeDocument/2006/relationships/customXml" Target="../ink/ink548.xml"/><Relationship Id="rId85" Type="http://schemas.openxmlformats.org/officeDocument/2006/relationships/image" Target="../media/image538.png"/><Relationship Id="rId150" Type="http://schemas.openxmlformats.org/officeDocument/2006/relationships/customXml" Target="../ink/ink583.xml"/><Relationship Id="rId12" Type="http://schemas.openxmlformats.org/officeDocument/2006/relationships/customXml" Target="../ink/ink514.xml"/><Relationship Id="rId17" Type="http://schemas.openxmlformats.org/officeDocument/2006/relationships/image" Target="../media/image504.png"/><Relationship Id="rId25" Type="http://schemas.openxmlformats.org/officeDocument/2006/relationships/image" Target="../media/image508.png"/><Relationship Id="rId33" Type="http://schemas.openxmlformats.org/officeDocument/2006/relationships/image" Target="../media/image512.png"/><Relationship Id="rId38" Type="http://schemas.openxmlformats.org/officeDocument/2006/relationships/customXml" Target="../ink/ink527.xml"/><Relationship Id="rId46" Type="http://schemas.openxmlformats.org/officeDocument/2006/relationships/customXml" Target="../ink/ink531.xml"/><Relationship Id="rId59" Type="http://schemas.openxmlformats.org/officeDocument/2006/relationships/image" Target="../media/image525.png"/><Relationship Id="rId67" Type="http://schemas.openxmlformats.org/officeDocument/2006/relationships/image" Target="../media/image529.png"/><Relationship Id="rId103" Type="http://schemas.openxmlformats.org/officeDocument/2006/relationships/image" Target="../media/image546.png"/><Relationship Id="rId108" Type="http://schemas.openxmlformats.org/officeDocument/2006/relationships/customXml" Target="../ink/ink562.xml"/><Relationship Id="rId116" Type="http://schemas.openxmlformats.org/officeDocument/2006/relationships/customXml" Target="../ink/ink566.xml"/><Relationship Id="rId124" Type="http://schemas.openxmlformats.org/officeDocument/2006/relationships/customXml" Target="../ink/ink570.xml"/><Relationship Id="rId129" Type="http://schemas.openxmlformats.org/officeDocument/2006/relationships/image" Target="../media/image559.png"/><Relationship Id="rId137" Type="http://schemas.openxmlformats.org/officeDocument/2006/relationships/image" Target="../media/image563.png"/><Relationship Id="rId20" Type="http://schemas.openxmlformats.org/officeDocument/2006/relationships/customXml" Target="../ink/ink518.xml"/><Relationship Id="rId41" Type="http://schemas.openxmlformats.org/officeDocument/2006/relationships/image" Target="../media/image516.png"/><Relationship Id="rId54" Type="http://schemas.openxmlformats.org/officeDocument/2006/relationships/customXml" Target="../ink/ink535.xml"/><Relationship Id="rId62" Type="http://schemas.openxmlformats.org/officeDocument/2006/relationships/customXml" Target="../ink/ink539.xml"/><Relationship Id="rId70" Type="http://schemas.openxmlformats.org/officeDocument/2006/relationships/customXml" Target="../ink/ink543.xml"/><Relationship Id="rId75" Type="http://schemas.openxmlformats.org/officeDocument/2006/relationships/image" Target="../media/image533.png"/><Relationship Id="rId83" Type="http://schemas.openxmlformats.org/officeDocument/2006/relationships/image" Target="../media/image537.png"/><Relationship Id="rId88" Type="http://schemas.openxmlformats.org/officeDocument/2006/relationships/customXml" Target="../ink/ink552.xml"/><Relationship Id="rId91" Type="http://schemas.openxmlformats.org/officeDocument/2006/relationships/image" Target="../media/image541.png"/><Relationship Id="rId96" Type="http://schemas.openxmlformats.org/officeDocument/2006/relationships/customXml" Target="../ink/ink556.xml"/><Relationship Id="rId111" Type="http://schemas.openxmlformats.org/officeDocument/2006/relationships/image" Target="../media/image550.png"/><Relationship Id="rId132" Type="http://schemas.openxmlformats.org/officeDocument/2006/relationships/customXml" Target="../ink/ink574.xml"/><Relationship Id="rId140" Type="http://schemas.openxmlformats.org/officeDocument/2006/relationships/customXml" Target="../ink/ink578.xml"/><Relationship Id="rId145" Type="http://schemas.openxmlformats.org/officeDocument/2006/relationships/image" Target="../media/image567.png"/><Relationship Id="rId153" Type="http://schemas.openxmlformats.org/officeDocument/2006/relationships/image" Target="../media/image5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1.xml"/><Relationship Id="rId15" Type="http://schemas.openxmlformats.org/officeDocument/2006/relationships/image" Target="../media/image503.png"/><Relationship Id="rId23" Type="http://schemas.openxmlformats.org/officeDocument/2006/relationships/image" Target="../media/image507.png"/><Relationship Id="rId28" Type="http://schemas.openxmlformats.org/officeDocument/2006/relationships/customXml" Target="../ink/ink522.xml"/><Relationship Id="rId36" Type="http://schemas.openxmlformats.org/officeDocument/2006/relationships/customXml" Target="../ink/ink526.xml"/><Relationship Id="rId49" Type="http://schemas.openxmlformats.org/officeDocument/2006/relationships/image" Target="../media/image520.png"/><Relationship Id="rId57" Type="http://schemas.openxmlformats.org/officeDocument/2006/relationships/image" Target="../media/image524.png"/><Relationship Id="rId106" Type="http://schemas.openxmlformats.org/officeDocument/2006/relationships/customXml" Target="../ink/ink561.xml"/><Relationship Id="rId114" Type="http://schemas.openxmlformats.org/officeDocument/2006/relationships/customXml" Target="../ink/ink565.xml"/><Relationship Id="rId119" Type="http://schemas.openxmlformats.org/officeDocument/2006/relationships/image" Target="../media/image554.png"/><Relationship Id="rId127" Type="http://schemas.openxmlformats.org/officeDocument/2006/relationships/image" Target="../media/image558.png"/><Relationship Id="rId10" Type="http://schemas.openxmlformats.org/officeDocument/2006/relationships/customXml" Target="../ink/ink513.xml"/><Relationship Id="rId31" Type="http://schemas.openxmlformats.org/officeDocument/2006/relationships/image" Target="../media/image511.png"/><Relationship Id="rId44" Type="http://schemas.openxmlformats.org/officeDocument/2006/relationships/customXml" Target="../ink/ink530.xml"/><Relationship Id="rId52" Type="http://schemas.openxmlformats.org/officeDocument/2006/relationships/customXml" Target="../ink/ink534.xml"/><Relationship Id="rId60" Type="http://schemas.openxmlformats.org/officeDocument/2006/relationships/customXml" Target="../ink/ink538.xml"/><Relationship Id="rId65" Type="http://schemas.openxmlformats.org/officeDocument/2006/relationships/image" Target="../media/image528.png"/><Relationship Id="rId73" Type="http://schemas.openxmlformats.org/officeDocument/2006/relationships/image" Target="../media/image532.png"/><Relationship Id="rId78" Type="http://schemas.openxmlformats.org/officeDocument/2006/relationships/customXml" Target="../ink/ink547.xml"/><Relationship Id="rId81" Type="http://schemas.openxmlformats.org/officeDocument/2006/relationships/image" Target="../media/image536.png"/><Relationship Id="rId86" Type="http://schemas.openxmlformats.org/officeDocument/2006/relationships/customXml" Target="../ink/ink551.xml"/><Relationship Id="rId94" Type="http://schemas.openxmlformats.org/officeDocument/2006/relationships/customXml" Target="../ink/ink555.xml"/><Relationship Id="rId99" Type="http://schemas.openxmlformats.org/officeDocument/2006/relationships/image" Target="../media/image545.png"/><Relationship Id="rId101" Type="http://schemas.openxmlformats.org/officeDocument/2006/relationships/image" Target="../media/image161.png"/><Relationship Id="rId122" Type="http://schemas.openxmlformats.org/officeDocument/2006/relationships/customXml" Target="../ink/ink569.xml"/><Relationship Id="rId130" Type="http://schemas.openxmlformats.org/officeDocument/2006/relationships/customXml" Target="../ink/ink573.xml"/><Relationship Id="rId135" Type="http://schemas.openxmlformats.org/officeDocument/2006/relationships/image" Target="../media/image562.png"/><Relationship Id="rId143" Type="http://schemas.openxmlformats.org/officeDocument/2006/relationships/image" Target="../media/image566.png"/><Relationship Id="rId148" Type="http://schemas.openxmlformats.org/officeDocument/2006/relationships/customXml" Target="../ink/ink582.xml"/><Relationship Id="rId151" Type="http://schemas.openxmlformats.org/officeDocument/2006/relationships/image" Target="../media/image570.png"/><Relationship Id="rId4" Type="http://schemas.openxmlformats.org/officeDocument/2006/relationships/customXml" Target="../ink/ink510.xml"/><Relationship Id="rId9" Type="http://schemas.openxmlformats.org/officeDocument/2006/relationships/image" Target="../media/image500.png"/><Relationship Id="rId13" Type="http://schemas.openxmlformats.org/officeDocument/2006/relationships/image" Target="../media/image502.png"/><Relationship Id="rId18" Type="http://schemas.openxmlformats.org/officeDocument/2006/relationships/customXml" Target="../ink/ink517.xml"/><Relationship Id="rId39" Type="http://schemas.openxmlformats.org/officeDocument/2006/relationships/image" Target="../media/image515.png"/><Relationship Id="rId109" Type="http://schemas.openxmlformats.org/officeDocument/2006/relationships/image" Target="../media/image549.png"/><Relationship Id="rId34" Type="http://schemas.openxmlformats.org/officeDocument/2006/relationships/customXml" Target="../ink/ink525.xml"/><Relationship Id="rId50" Type="http://schemas.openxmlformats.org/officeDocument/2006/relationships/customXml" Target="../ink/ink533.xml"/><Relationship Id="rId55" Type="http://schemas.openxmlformats.org/officeDocument/2006/relationships/image" Target="../media/image523.png"/><Relationship Id="rId76" Type="http://schemas.openxmlformats.org/officeDocument/2006/relationships/customXml" Target="../ink/ink546.xml"/><Relationship Id="rId97" Type="http://schemas.openxmlformats.org/officeDocument/2006/relationships/image" Target="../media/image544.png"/><Relationship Id="rId104" Type="http://schemas.openxmlformats.org/officeDocument/2006/relationships/customXml" Target="../ink/ink560.xml"/><Relationship Id="rId120" Type="http://schemas.openxmlformats.org/officeDocument/2006/relationships/customXml" Target="../ink/ink568.xml"/><Relationship Id="rId125" Type="http://schemas.openxmlformats.org/officeDocument/2006/relationships/image" Target="../media/image557.png"/><Relationship Id="rId141" Type="http://schemas.openxmlformats.org/officeDocument/2006/relationships/image" Target="../media/image565.png"/><Relationship Id="rId146" Type="http://schemas.openxmlformats.org/officeDocument/2006/relationships/customXml" Target="../ink/ink581.xml"/><Relationship Id="rId7" Type="http://schemas.openxmlformats.org/officeDocument/2006/relationships/image" Target="../media/image499.png"/><Relationship Id="rId71" Type="http://schemas.openxmlformats.org/officeDocument/2006/relationships/image" Target="../media/image531.png"/><Relationship Id="rId92" Type="http://schemas.openxmlformats.org/officeDocument/2006/relationships/customXml" Target="../ink/ink554.xml"/><Relationship Id="rId2" Type="http://schemas.openxmlformats.org/officeDocument/2006/relationships/customXml" Target="../ink/ink509.xml"/><Relationship Id="rId29" Type="http://schemas.openxmlformats.org/officeDocument/2006/relationships/image" Target="../media/image510.png"/><Relationship Id="rId24" Type="http://schemas.openxmlformats.org/officeDocument/2006/relationships/customXml" Target="../ink/ink520.xml"/><Relationship Id="rId40" Type="http://schemas.openxmlformats.org/officeDocument/2006/relationships/customXml" Target="../ink/ink528.xml"/><Relationship Id="rId45" Type="http://schemas.openxmlformats.org/officeDocument/2006/relationships/image" Target="../media/image518.png"/><Relationship Id="rId66" Type="http://schemas.openxmlformats.org/officeDocument/2006/relationships/customXml" Target="../ink/ink541.xml"/><Relationship Id="rId87" Type="http://schemas.openxmlformats.org/officeDocument/2006/relationships/image" Target="../media/image539.png"/><Relationship Id="rId110" Type="http://schemas.openxmlformats.org/officeDocument/2006/relationships/customXml" Target="../ink/ink563.xml"/><Relationship Id="rId115" Type="http://schemas.openxmlformats.org/officeDocument/2006/relationships/image" Target="../media/image552.png"/><Relationship Id="rId131" Type="http://schemas.openxmlformats.org/officeDocument/2006/relationships/image" Target="../media/image560.png"/><Relationship Id="rId136" Type="http://schemas.openxmlformats.org/officeDocument/2006/relationships/customXml" Target="../ink/ink576.xml"/><Relationship Id="rId61" Type="http://schemas.openxmlformats.org/officeDocument/2006/relationships/image" Target="../media/image526.png"/><Relationship Id="rId82" Type="http://schemas.openxmlformats.org/officeDocument/2006/relationships/customXml" Target="../ink/ink549.xml"/><Relationship Id="rId152" Type="http://schemas.openxmlformats.org/officeDocument/2006/relationships/customXml" Target="../ink/ink584.xml"/><Relationship Id="rId19" Type="http://schemas.openxmlformats.org/officeDocument/2006/relationships/image" Target="../media/image505.png"/><Relationship Id="rId14" Type="http://schemas.openxmlformats.org/officeDocument/2006/relationships/customXml" Target="../ink/ink515.xml"/><Relationship Id="rId30" Type="http://schemas.openxmlformats.org/officeDocument/2006/relationships/customXml" Target="../ink/ink523.xml"/><Relationship Id="rId35" Type="http://schemas.openxmlformats.org/officeDocument/2006/relationships/image" Target="../media/image513.png"/><Relationship Id="rId56" Type="http://schemas.openxmlformats.org/officeDocument/2006/relationships/customXml" Target="../ink/ink536.xml"/><Relationship Id="rId77" Type="http://schemas.openxmlformats.org/officeDocument/2006/relationships/image" Target="../media/image534.png"/><Relationship Id="rId100" Type="http://schemas.openxmlformats.org/officeDocument/2006/relationships/customXml" Target="../ink/ink558.xml"/><Relationship Id="rId105" Type="http://schemas.openxmlformats.org/officeDocument/2006/relationships/image" Target="../media/image547.png"/><Relationship Id="rId126" Type="http://schemas.openxmlformats.org/officeDocument/2006/relationships/customXml" Target="../ink/ink571.xml"/><Relationship Id="rId147" Type="http://schemas.openxmlformats.org/officeDocument/2006/relationships/image" Target="../media/image568.png"/><Relationship Id="rId8" Type="http://schemas.openxmlformats.org/officeDocument/2006/relationships/customXml" Target="../ink/ink512.xml"/><Relationship Id="rId51" Type="http://schemas.openxmlformats.org/officeDocument/2006/relationships/image" Target="../media/image521.png"/><Relationship Id="rId72" Type="http://schemas.openxmlformats.org/officeDocument/2006/relationships/customXml" Target="../ink/ink544.xml"/><Relationship Id="rId93" Type="http://schemas.openxmlformats.org/officeDocument/2006/relationships/image" Target="../media/image542.png"/><Relationship Id="rId98" Type="http://schemas.openxmlformats.org/officeDocument/2006/relationships/customXml" Target="../ink/ink557.xml"/><Relationship Id="rId121" Type="http://schemas.openxmlformats.org/officeDocument/2006/relationships/image" Target="../media/image555.png"/><Relationship Id="rId142" Type="http://schemas.openxmlformats.org/officeDocument/2006/relationships/customXml" Target="../ink/ink579.xml"/><Relationship Id="rId3" Type="http://schemas.openxmlformats.org/officeDocument/2006/relationships/image" Target="../media/image497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1.png"/><Relationship Id="rId117" Type="http://schemas.openxmlformats.org/officeDocument/2006/relationships/image" Target="../media/image626.png"/><Relationship Id="rId21" Type="http://schemas.openxmlformats.org/officeDocument/2006/relationships/customXml" Target="../ink/ink595.xml"/><Relationship Id="rId42" Type="http://schemas.openxmlformats.org/officeDocument/2006/relationships/image" Target="../media/image589.png"/><Relationship Id="rId47" Type="http://schemas.openxmlformats.org/officeDocument/2006/relationships/customXml" Target="../ink/ink608.xml"/><Relationship Id="rId63" Type="http://schemas.openxmlformats.org/officeDocument/2006/relationships/image" Target="../media/image599.png"/><Relationship Id="rId68" Type="http://schemas.openxmlformats.org/officeDocument/2006/relationships/customXml" Target="../ink/ink619.xml"/><Relationship Id="rId84" Type="http://schemas.openxmlformats.org/officeDocument/2006/relationships/customXml" Target="../ink/ink627.xml"/><Relationship Id="rId89" Type="http://schemas.openxmlformats.org/officeDocument/2006/relationships/image" Target="../media/image612.png"/><Relationship Id="rId112" Type="http://schemas.openxmlformats.org/officeDocument/2006/relationships/customXml" Target="../ink/ink641.xml"/><Relationship Id="rId133" Type="http://schemas.openxmlformats.org/officeDocument/2006/relationships/image" Target="../media/image634.png"/><Relationship Id="rId138" Type="http://schemas.openxmlformats.org/officeDocument/2006/relationships/customXml" Target="../ink/ink654.xml"/><Relationship Id="rId154" Type="http://schemas.openxmlformats.org/officeDocument/2006/relationships/customXml" Target="../ink/ink662.xml"/><Relationship Id="rId159" Type="http://schemas.openxmlformats.org/officeDocument/2006/relationships/image" Target="../media/image647.png"/><Relationship Id="rId175" Type="http://schemas.openxmlformats.org/officeDocument/2006/relationships/image" Target="../media/image655.png"/><Relationship Id="rId170" Type="http://schemas.openxmlformats.org/officeDocument/2006/relationships/customXml" Target="../ink/ink670.xml"/><Relationship Id="rId16" Type="http://schemas.openxmlformats.org/officeDocument/2006/relationships/customXml" Target="../ink/ink592.xml"/><Relationship Id="rId107" Type="http://schemas.openxmlformats.org/officeDocument/2006/relationships/image" Target="../media/image621.png"/><Relationship Id="rId11" Type="http://schemas.openxmlformats.org/officeDocument/2006/relationships/image" Target="../media/image574.png"/><Relationship Id="rId32" Type="http://schemas.openxmlformats.org/officeDocument/2006/relationships/image" Target="../media/image584.png"/><Relationship Id="rId37" Type="http://schemas.openxmlformats.org/officeDocument/2006/relationships/customXml" Target="../ink/ink603.xml"/><Relationship Id="rId53" Type="http://schemas.openxmlformats.org/officeDocument/2006/relationships/image" Target="../media/image594.png"/><Relationship Id="rId58" Type="http://schemas.openxmlformats.org/officeDocument/2006/relationships/customXml" Target="../ink/ink614.xml"/><Relationship Id="rId74" Type="http://schemas.openxmlformats.org/officeDocument/2006/relationships/customXml" Target="../ink/ink622.xml"/><Relationship Id="rId79" Type="http://schemas.openxmlformats.org/officeDocument/2006/relationships/image" Target="../media/image607.png"/><Relationship Id="rId102" Type="http://schemas.openxmlformats.org/officeDocument/2006/relationships/customXml" Target="../ink/ink636.xml"/><Relationship Id="rId123" Type="http://schemas.openxmlformats.org/officeDocument/2006/relationships/image" Target="../media/image629.png"/><Relationship Id="rId128" Type="http://schemas.openxmlformats.org/officeDocument/2006/relationships/customXml" Target="../ink/ink649.xml"/><Relationship Id="rId144" Type="http://schemas.openxmlformats.org/officeDocument/2006/relationships/customXml" Target="../ink/ink657.xml"/><Relationship Id="rId149" Type="http://schemas.openxmlformats.org/officeDocument/2006/relationships/image" Target="../media/image642.png"/><Relationship Id="rId5" Type="http://schemas.openxmlformats.org/officeDocument/2006/relationships/image" Target="../media/image573.png"/><Relationship Id="rId90" Type="http://schemas.openxmlformats.org/officeDocument/2006/relationships/customXml" Target="../ink/ink630.xml"/><Relationship Id="rId95" Type="http://schemas.openxmlformats.org/officeDocument/2006/relationships/image" Target="../media/image615.png"/><Relationship Id="rId160" Type="http://schemas.openxmlformats.org/officeDocument/2006/relationships/customXml" Target="../ink/ink665.xml"/><Relationship Id="rId165" Type="http://schemas.openxmlformats.org/officeDocument/2006/relationships/image" Target="../media/image650.png"/><Relationship Id="rId181" Type="http://schemas.openxmlformats.org/officeDocument/2006/relationships/image" Target="../media/image658.png"/><Relationship Id="rId22" Type="http://schemas.openxmlformats.org/officeDocument/2006/relationships/image" Target="../media/image579.png"/><Relationship Id="rId27" Type="http://schemas.openxmlformats.org/officeDocument/2006/relationships/customXml" Target="../ink/ink598.xml"/><Relationship Id="rId43" Type="http://schemas.openxmlformats.org/officeDocument/2006/relationships/customXml" Target="../ink/ink606.xml"/><Relationship Id="rId48" Type="http://schemas.openxmlformats.org/officeDocument/2006/relationships/customXml" Target="../ink/ink609.xml"/><Relationship Id="rId64" Type="http://schemas.openxmlformats.org/officeDocument/2006/relationships/customXml" Target="../ink/ink617.xml"/><Relationship Id="rId69" Type="http://schemas.openxmlformats.org/officeDocument/2006/relationships/image" Target="../media/image602.png"/><Relationship Id="rId113" Type="http://schemas.openxmlformats.org/officeDocument/2006/relationships/image" Target="../media/image624.png"/><Relationship Id="rId118" Type="http://schemas.openxmlformats.org/officeDocument/2006/relationships/customXml" Target="../ink/ink644.xml"/><Relationship Id="rId134" Type="http://schemas.openxmlformats.org/officeDocument/2006/relationships/customXml" Target="../ink/ink652.xml"/><Relationship Id="rId139" Type="http://schemas.openxmlformats.org/officeDocument/2006/relationships/image" Target="../media/image637.png"/><Relationship Id="rId80" Type="http://schemas.openxmlformats.org/officeDocument/2006/relationships/customXml" Target="../ink/ink625.xml"/><Relationship Id="rId85" Type="http://schemas.openxmlformats.org/officeDocument/2006/relationships/image" Target="../media/image610.png"/><Relationship Id="rId150" Type="http://schemas.openxmlformats.org/officeDocument/2006/relationships/customXml" Target="../ink/ink660.xml"/><Relationship Id="rId155" Type="http://schemas.openxmlformats.org/officeDocument/2006/relationships/image" Target="../media/image645.png"/><Relationship Id="rId171" Type="http://schemas.openxmlformats.org/officeDocument/2006/relationships/image" Target="../media/image653.png"/><Relationship Id="rId176" Type="http://schemas.openxmlformats.org/officeDocument/2006/relationships/customXml" Target="../ink/ink673.xml"/><Relationship Id="rId12" Type="http://schemas.openxmlformats.org/officeDocument/2006/relationships/customXml" Target="../ink/ink590.xml"/><Relationship Id="rId17" Type="http://schemas.openxmlformats.org/officeDocument/2006/relationships/customXml" Target="../ink/ink593.xml"/><Relationship Id="rId33" Type="http://schemas.openxmlformats.org/officeDocument/2006/relationships/customXml" Target="../ink/ink601.xml"/><Relationship Id="rId38" Type="http://schemas.openxmlformats.org/officeDocument/2006/relationships/image" Target="../media/image587.png"/><Relationship Id="rId59" Type="http://schemas.openxmlformats.org/officeDocument/2006/relationships/image" Target="../media/image597.png"/><Relationship Id="rId103" Type="http://schemas.openxmlformats.org/officeDocument/2006/relationships/image" Target="../media/image619.png"/><Relationship Id="rId108" Type="http://schemas.openxmlformats.org/officeDocument/2006/relationships/customXml" Target="../ink/ink639.xml"/><Relationship Id="rId124" Type="http://schemas.openxmlformats.org/officeDocument/2006/relationships/customXml" Target="../ink/ink647.xml"/><Relationship Id="rId129" Type="http://schemas.openxmlformats.org/officeDocument/2006/relationships/image" Target="../media/image632.png"/><Relationship Id="rId54" Type="http://schemas.openxmlformats.org/officeDocument/2006/relationships/customXml" Target="../ink/ink612.xml"/><Relationship Id="rId70" Type="http://schemas.openxmlformats.org/officeDocument/2006/relationships/customXml" Target="../ink/ink620.xml"/><Relationship Id="rId75" Type="http://schemas.openxmlformats.org/officeDocument/2006/relationships/image" Target="../media/image605.png"/><Relationship Id="rId91" Type="http://schemas.openxmlformats.org/officeDocument/2006/relationships/image" Target="../media/image613.png"/><Relationship Id="rId96" Type="http://schemas.openxmlformats.org/officeDocument/2006/relationships/customXml" Target="../ink/ink633.xml"/><Relationship Id="rId140" Type="http://schemas.openxmlformats.org/officeDocument/2006/relationships/customXml" Target="../ink/ink655.xml"/><Relationship Id="rId145" Type="http://schemas.openxmlformats.org/officeDocument/2006/relationships/image" Target="../media/image640.png"/><Relationship Id="rId161" Type="http://schemas.openxmlformats.org/officeDocument/2006/relationships/image" Target="../media/image648.png"/><Relationship Id="rId166" Type="http://schemas.openxmlformats.org/officeDocument/2006/relationships/customXml" Target="../ink/ink668.xml"/><Relationship Id="rId182" Type="http://schemas.openxmlformats.org/officeDocument/2006/relationships/customXml" Target="../ink/ink6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7.xml"/><Relationship Id="rId23" Type="http://schemas.openxmlformats.org/officeDocument/2006/relationships/customXml" Target="../ink/ink596.xml"/><Relationship Id="rId28" Type="http://schemas.openxmlformats.org/officeDocument/2006/relationships/image" Target="../media/image582.png"/><Relationship Id="rId49" Type="http://schemas.openxmlformats.org/officeDocument/2006/relationships/image" Target="../media/image592.png"/><Relationship Id="rId114" Type="http://schemas.openxmlformats.org/officeDocument/2006/relationships/customXml" Target="../ink/ink642.xml"/><Relationship Id="rId119" Type="http://schemas.openxmlformats.org/officeDocument/2006/relationships/image" Target="../media/image627.png"/><Relationship Id="rId44" Type="http://schemas.openxmlformats.org/officeDocument/2006/relationships/image" Target="../media/image590.png"/><Relationship Id="rId60" Type="http://schemas.openxmlformats.org/officeDocument/2006/relationships/customXml" Target="../ink/ink615.xml"/><Relationship Id="rId65" Type="http://schemas.openxmlformats.org/officeDocument/2006/relationships/image" Target="../media/image600.png"/><Relationship Id="rId81" Type="http://schemas.openxmlformats.org/officeDocument/2006/relationships/image" Target="../media/image608.png"/><Relationship Id="rId86" Type="http://schemas.openxmlformats.org/officeDocument/2006/relationships/customXml" Target="../ink/ink628.xml"/><Relationship Id="rId130" Type="http://schemas.openxmlformats.org/officeDocument/2006/relationships/customXml" Target="../ink/ink650.xml"/><Relationship Id="rId135" Type="http://schemas.openxmlformats.org/officeDocument/2006/relationships/image" Target="../media/image635.png"/><Relationship Id="rId151" Type="http://schemas.openxmlformats.org/officeDocument/2006/relationships/image" Target="../media/image643.png"/><Relationship Id="rId156" Type="http://schemas.openxmlformats.org/officeDocument/2006/relationships/customXml" Target="../ink/ink663.xml"/><Relationship Id="rId177" Type="http://schemas.openxmlformats.org/officeDocument/2006/relationships/image" Target="../media/image656.png"/><Relationship Id="rId4" Type="http://schemas.openxmlformats.org/officeDocument/2006/relationships/customXml" Target="../ink/ink586.xml"/><Relationship Id="rId9" Type="http://schemas.openxmlformats.org/officeDocument/2006/relationships/image" Target="../media/image161.png"/><Relationship Id="rId172" Type="http://schemas.openxmlformats.org/officeDocument/2006/relationships/customXml" Target="../ink/ink671.xml"/><Relationship Id="rId180" Type="http://schemas.openxmlformats.org/officeDocument/2006/relationships/customXml" Target="../ink/ink675.xml"/><Relationship Id="rId13" Type="http://schemas.openxmlformats.org/officeDocument/2006/relationships/image" Target="../media/image575.png"/><Relationship Id="rId18" Type="http://schemas.openxmlformats.org/officeDocument/2006/relationships/image" Target="../media/image577.png"/><Relationship Id="rId39" Type="http://schemas.openxmlformats.org/officeDocument/2006/relationships/customXml" Target="../ink/ink604.xml"/><Relationship Id="rId109" Type="http://schemas.openxmlformats.org/officeDocument/2006/relationships/image" Target="../media/image622.png"/><Relationship Id="rId34" Type="http://schemas.openxmlformats.org/officeDocument/2006/relationships/image" Target="../media/image585.png"/><Relationship Id="rId50" Type="http://schemas.openxmlformats.org/officeDocument/2006/relationships/customXml" Target="../ink/ink610.xml"/><Relationship Id="rId55" Type="http://schemas.openxmlformats.org/officeDocument/2006/relationships/image" Target="../media/image595.png"/><Relationship Id="rId76" Type="http://schemas.openxmlformats.org/officeDocument/2006/relationships/customXml" Target="../ink/ink623.xml"/><Relationship Id="rId97" Type="http://schemas.openxmlformats.org/officeDocument/2006/relationships/image" Target="../media/image616.png"/><Relationship Id="rId104" Type="http://schemas.openxmlformats.org/officeDocument/2006/relationships/customXml" Target="../ink/ink637.xml"/><Relationship Id="rId120" Type="http://schemas.openxmlformats.org/officeDocument/2006/relationships/customXml" Target="../ink/ink645.xml"/><Relationship Id="rId125" Type="http://schemas.openxmlformats.org/officeDocument/2006/relationships/image" Target="../media/image630.png"/><Relationship Id="rId141" Type="http://schemas.openxmlformats.org/officeDocument/2006/relationships/image" Target="../media/image638.png"/><Relationship Id="rId146" Type="http://schemas.openxmlformats.org/officeDocument/2006/relationships/customXml" Target="../ink/ink658.xml"/><Relationship Id="rId167" Type="http://schemas.openxmlformats.org/officeDocument/2006/relationships/image" Target="../media/image651.png"/><Relationship Id="rId7" Type="http://schemas.openxmlformats.org/officeDocument/2006/relationships/image" Target="../media/image167.png"/><Relationship Id="rId71" Type="http://schemas.openxmlformats.org/officeDocument/2006/relationships/image" Target="../media/image603.png"/><Relationship Id="rId92" Type="http://schemas.openxmlformats.org/officeDocument/2006/relationships/customXml" Target="../ink/ink631.xml"/><Relationship Id="rId162" Type="http://schemas.openxmlformats.org/officeDocument/2006/relationships/customXml" Target="../ink/ink666.xml"/><Relationship Id="rId183" Type="http://schemas.openxmlformats.org/officeDocument/2006/relationships/image" Target="../media/image659.png"/><Relationship Id="rId2" Type="http://schemas.openxmlformats.org/officeDocument/2006/relationships/customXml" Target="../ink/ink585.xml"/><Relationship Id="rId29" Type="http://schemas.openxmlformats.org/officeDocument/2006/relationships/customXml" Target="../ink/ink599.xml"/><Relationship Id="rId24" Type="http://schemas.openxmlformats.org/officeDocument/2006/relationships/image" Target="../media/image580.png"/><Relationship Id="rId40" Type="http://schemas.openxmlformats.org/officeDocument/2006/relationships/image" Target="../media/image588.png"/><Relationship Id="rId45" Type="http://schemas.openxmlformats.org/officeDocument/2006/relationships/customXml" Target="../ink/ink607.xml"/><Relationship Id="rId66" Type="http://schemas.openxmlformats.org/officeDocument/2006/relationships/customXml" Target="../ink/ink618.xml"/><Relationship Id="rId87" Type="http://schemas.openxmlformats.org/officeDocument/2006/relationships/image" Target="../media/image611.png"/><Relationship Id="rId110" Type="http://schemas.openxmlformats.org/officeDocument/2006/relationships/customXml" Target="../ink/ink640.xml"/><Relationship Id="rId115" Type="http://schemas.openxmlformats.org/officeDocument/2006/relationships/image" Target="../media/image625.png"/><Relationship Id="rId131" Type="http://schemas.openxmlformats.org/officeDocument/2006/relationships/image" Target="../media/image633.png"/><Relationship Id="rId136" Type="http://schemas.openxmlformats.org/officeDocument/2006/relationships/customXml" Target="../ink/ink653.xml"/><Relationship Id="rId157" Type="http://schemas.openxmlformats.org/officeDocument/2006/relationships/image" Target="../media/image646.png"/><Relationship Id="rId178" Type="http://schemas.openxmlformats.org/officeDocument/2006/relationships/customXml" Target="../ink/ink674.xml"/><Relationship Id="rId61" Type="http://schemas.openxmlformats.org/officeDocument/2006/relationships/image" Target="../media/image598.png"/><Relationship Id="rId82" Type="http://schemas.openxmlformats.org/officeDocument/2006/relationships/customXml" Target="../ink/ink626.xml"/><Relationship Id="rId152" Type="http://schemas.openxmlformats.org/officeDocument/2006/relationships/customXml" Target="../ink/ink661.xml"/><Relationship Id="rId173" Type="http://schemas.openxmlformats.org/officeDocument/2006/relationships/image" Target="../media/image654.png"/><Relationship Id="rId19" Type="http://schemas.openxmlformats.org/officeDocument/2006/relationships/customXml" Target="../ink/ink594.xml"/><Relationship Id="rId14" Type="http://schemas.openxmlformats.org/officeDocument/2006/relationships/customXml" Target="../ink/ink591.xml"/><Relationship Id="rId30" Type="http://schemas.openxmlformats.org/officeDocument/2006/relationships/image" Target="../media/image583.png"/><Relationship Id="rId35" Type="http://schemas.openxmlformats.org/officeDocument/2006/relationships/customXml" Target="../ink/ink602.xml"/><Relationship Id="rId56" Type="http://schemas.openxmlformats.org/officeDocument/2006/relationships/customXml" Target="../ink/ink613.xml"/><Relationship Id="rId77" Type="http://schemas.openxmlformats.org/officeDocument/2006/relationships/image" Target="../media/image606.png"/><Relationship Id="rId100" Type="http://schemas.openxmlformats.org/officeDocument/2006/relationships/customXml" Target="../ink/ink635.xml"/><Relationship Id="rId105" Type="http://schemas.openxmlformats.org/officeDocument/2006/relationships/image" Target="../media/image620.png"/><Relationship Id="rId126" Type="http://schemas.openxmlformats.org/officeDocument/2006/relationships/customXml" Target="../ink/ink648.xml"/><Relationship Id="rId147" Type="http://schemas.openxmlformats.org/officeDocument/2006/relationships/image" Target="../media/image641.png"/><Relationship Id="rId168" Type="http://schemas.openxmlformats.org/officeDocument/2006/relationships/customXml" Target="../ink/ink669.xml"/><Relationship Id="rId8" Type="http://schemas.openxmlformats.org/officeDocument/2006/relationships/customXml" Target="../ink/ink588.xml"/><Relationship Id="rId51" Type="http://schemas.openxmlformats.org/officeDocument/2006/relationships/image" Target="../media/image593.png"/><Relationship Id="rId72" Type="http://schemas.openxmlformats.org/officeDocument/2006/relationships/customXml" Target="../ink/ink621.xml"/><Relationship Id="rId93" Type="http://schemas.openxmlformats.org/officeDocument/2006/relationships/image" Target="../media/image614.png"/><Relationship Id="rId98" Type="http://schemas.openxmlformats.org/officeDocument/2006/relationships/customXml" Target="../ink/ink634.xml"/><Relationship Id="rId121" Type="http://schemas.openxmlformats.org/officeDocument/2006/relationships/image" Target="../media/image628.png"/><Relationship Id="rId142" Type="http://schemas.openxmlformats.org/officeDocument/2006/relationships/customXml" Target="../ink/ink656.xml"/><Relationship Id="rId163" Type="http://schemas.openxmlformats.org/officeDocument/2006/relationships/image" Target="../media/image649.png"/><Relationship Id="rId3" Type="http://schemas.openxmlformats.org/officeDocument/2006/relationships/image" Target="../media/image572.png"/><Relationship Id="rId25" Type="http://schemas.openxmlformats.org/officeDocument/2006/relationships/customXml" Target="../ink/ink597.xml"/><Relationship Id="rId46" Type="http://schemas.openxmlformats.org/officeDocument/2006/relationships/image" Target="../media/image591.png"/><Relationship Id="rId67" Type="http://schemas.openxmlformats.org/officeDocument/2006/relationships/image" Target="../media/image601.png"/><Relationship Id="rId116" Type="http://schemas.openxmlformats.org/officeDocument/2006/relationships/customXml" Target="../ink/ink643.xml"/><Relationship Id="rId137" Type="http://schemas.openxmlformats.org/officeDocument/2006/relationships/image" Target="../media/image636.png"/><Relationship Id="rId158" Type="http://schemas.openxmlformats.org/officeDocument/2006/relationships/customXml" Target="../ink/ink664.xml"/><Relationship Id="rId20" Type="http://schemas.openxmlformats.org/officeDocument/2006/relationships/image" Target="../media/image578.png"/><Relationship Id="rId41" Type="http://schemas.openxmlformats.org/officeDocument/2006/relationships/customXml" Target="../ink/ink605.xml"/><Relationship Id="rId62" Type="http://schemas.openxmlformats.org/officeDocument/2006/relationships/customXml" Target="../ink/ink616.xml"/><Relationship Id="rId83" Type="http://schemas.openxmlformats.org/officeDocument/2006/relationships/image" Target="../media/image609.png"/><Relationship Id="rId88" Type="http://schemas.openxmlformats.org/officeDocument/2006/relationships/customXml" Target="../ink/ink629.xml"/><Relationship Id="rId111" Type="http://schemas.openxmlformats.org/officeDocument/2006/relationships/image" Target="../media/image623.png"/><Relationship Id="rId132" Type="http://schemas.openxmlformats.org/officeDocument/2006/relationships/customXml" Target="../ink/ink651.xml"/><Relationship Id="rId153" Type="http://schemas.openxmlformats.org/officeDocument/2006/relationships/image" Target="../media/image644.png"/><Relationship Id="rId174" Type="http://schemas.openxmlformats.org/officeDocument/2006/relationships/customXml" Target="../ink/ink672.xml"/><Relationship Id="rId179" Type="http://schemas.openxmlformats.org/officeDocument/2006/relationships/image" Target="../media/image657.png"/><Relationship Id="rId15" Type="http://schemas.openxmlformats.org/officeDocument/2006/relationships/image" Target="../media/image576.png"/><Relationship Id="rId36" Type="http://schemas.openxmlformats.org/officeDocument/2006/relationships/image" Target="../media/image586.png"/><Relationship Id="rId57" Type="http://schemas.openxmlformats.org/officeDocument/2006/relationships/image" Target="../media/image596.png"/><Relationship Id="rId106" Type="http://schemas.openxmlformats.org/officeDocument/2006/relationships/customXml" Target="../ink/ink638.xml"/><Relationship Id="rId127" Type="http://schemas.openxmlformats.org/officeDocument/2006/relationships/image" Target="../media/image631.png"/><Relationship Id="rId10" Type="http://schemas.openxmlformats.org/officeDocument/2006/relationships/customXml" Target="../ink/ink589.xml"/><Relationship Id="rId31" Type="http://schemas.openxmlformats.org/officeDocument/2006/relationships/customXml" Target="../ink/ink600.xml"/><Relationship Id="rId52" Type="http://schemas.openxmlformats.org/officeDocument/2006/relationships/customXml" Target="../ink/ink611.xml"/><Relationship Id="rId73" Type="http://schemas.openxmlformats.org/officeDocument/2006/relationships/image" Target="../media/image604.png"/><Relationship Id="rId78" Type="http://schemas.openxmlformats.org/officeDocument/2006/relationships/customXml" Target="../ink/ink624.xml"/><Relationship Id="rId94" Type="http://schemas.openxmlformats.org/officeDocument/2006/relationships/customXml" Target="../ink/ink632.xml"/><Relationship Id="rId99" Type="http://schemas.openxmlformats.org/officeDocument/2006/relationships/image" Target="../media/image617.png"/><Relationship Id="rId101" Type="http://schemas.openxmlformats.org/officeDocument/2006/relationships/image" Target="../media/image618.png"/><Relationship Id="rId122" Type="http://schemas.openxmlformats.org/officeDocument/2006/relationships/customXml" Target="../ink/ink646.xml"/><Relationship Id="rId143" Type="http://schemas.openxmlformats.org/officeDocument/2006/relationships/image" Target="../media/image639.png"/><Relationship Id="rId148" Type="http://schemas.openxmlformats.org/officeDocument/2006/relationships/customXml" Target="../ink/ink659.xml"/><Relationship Id="rId164" Type="http://schemas.openxmlformats.org/officeDocument/2006/relationships/customXml" Target="../ink/ink667.xml"/><Relationship Id="rId169" Type="http://schemas.openxmlformats.org/officeDocument/2006/relationships/image" Target="../media/image6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9.xml"/><Relationship Id="rId13" Type="http://schemas.openxmlformats.org/officeDocument/2006/relationships/image" Target="../media/image666.png"/><Relationship Id="rId3" Type="http://schemas.openxmlformats.org/officeDocument/2006/relationships/image" Target="../media/image661.png"/><Relationship Id="rId7" Type="http://schemas.openxmlformats.org/officeDocument/2006/relationships/image" Target="../media/image663.png"/><Relationship Id="rId12" Type="http://schemas.openxmlformats.org/officeDocument/2006/relationships/customXml" Target="../ink/ink681.xml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8.xml"/><Relationship Id="rId11" Type="http://schemas.openxmlformats.org/officeDocument/2006/relationships/image" Target="../media/image665.png"/><Relationship Id="rId5" Type="http://schemas.openxmlformats.org/officeDocument/2006/relationships/image" Target="../media/image662.png"/><Relationship Id="rId10" Type="http://schemas.openxmlformats.org/officeDocument/2006/relationships/customXml" Target="../ink/ink680.xml"/><Relationship Id="rId4" Type="http://schemas.openxmlformats.org/officeDocument/2006/relationships/customXml" Target="../ink/ink677.xml"/><Relationship Id="rId9" Type="http://schemas.openxmlformats.org/officeDocument/2006/relationships/image" Target="../media/image664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94.xml"/><Relationship Id="rId117" Type="http://schemas.openxmlformats.org/officeDocument/2006/relationships/image" Target="../media/image724.png"/><Relationship Id="rId21" Type="http://schemas.openxmlformats.org/officeDocument/2006/relationships/image" Target="../media/image676.png"/><Relationship Id="rId42" Type="http://schemas.openxmlformats.org/officeDocument/2006/relationships/customXml" Target="../ink/ink702.xml"/><Relationship Id="rId47" Type="http://schemas.openxmlformats.org/officeDocument/2006/relationships/image" Target="../media/image689.png"/><Relationship Id="rId63" Type="http://schemas.openxmlformats.org/officeDocument/2006/relationships/image" Target="../media/image697.png"/><Relationship Id="rId68" Type="http://schemas.openxmlformats.org/officeDocument/2006/relationships/customXml" Target="../ink/ink715.xml"/><Relationship Id="rId84" Type="http://schemas.openxmlformats.org/officeDocument/2006/relationships/customXml" Target="../ink/ink723.xml"/><Relationship Id="rId89" Type="http://schemas.openxmlformats.org/officeDocument/2006/relationships/image" Target="../media/image710.png"/><Relationship Id="rId112" Type="http://schemas.openxmlformats.org/officeDocument/2006/relationships/customXml" Target="../ink/ink737.xml"/><Relationship Id="rId133" Type="http://schemas.openxmlformats.org/officeDocument/2006/relationships/image" Target="../media/image732.png"/><Relationship Id="rId138" Type="http://schemas.openxmlformats.org/officeDocument/2006/relationships/customXml" Target="../ink/ink750.xml"/><Relationship Id="rId154" Type="http://schemas.openxmlformats.org/officeDocument/2006/relationships/customXml" Target="../ink/ink758.xml"/><Relationship Id="rId159" Type="http://schemas.openxmlformats.org/officeDocument/2006/relationships/image" Target="../media/image745.png"/><Relationship Id="rId16" Type="http://schemas.openxmlformats.org/officeDocument/2006/relationships/customXml" Target="../ink/ink689.xml"/><Relationship Id="rId107" Type="http://schemas.openxmlformats.org/officeDocument/2006/relationships/image" Target="../media/image719.png"/><Relationship Id="rId11" Type="http://schemas.openxmlformats.org/officeDocument/2006/relationships/image" Target="../media/image671.png"/><Relationship Id="rId32" Type="http://schemas.openxmlformats.org/officeDocument/2006/relationships/customXml" Target="../ink/ink697.xml"/><Relationship Id="rId37" Type="http://schemas.openxmlformats.org/officeDocument/2006/relationships/image" Target="../media/image684.png"/><Relationship Id="rId53" Type="http://schemas.openxmlformats.org/officeDocument/2006/relationships/image" Target="../media/image692.png"/><Relationship Id="rId58" Type="http://schemas.openxmlformats.org/officeDocument/2006/relationships/customXml" Target="../ink/ink710.xml"/><Relationship Id="rId74" Type="http://schemas.openxmlformats.org/officeDocument/2006/relationships/customXml" Target="../ink/ink718.xml"/><Relationship Id="rId79" Type="http://schemas.openxmlformats.org/officeDocument/2006/relationships/image" Target="../media/image705.png"/><Relationship Id="rId102" Type="http://schemas.openxmlformats.org/officeDocument/2006/relationships/customXml" Target="../ink/ink732.xml"/><Relationship Id="rId123" Type="http://schemas.openxmlformats.org/officeDocument/2006/relationships/image" Target="../media/image727.png"/><Relationship Id="rId128" Type="http://schemas.openxmlformats.org/officeDocument/2006/relationships/customXml" Target="../ink/ink745.xml"/><Relationship Id="rId144" Type="http://schemas.openxmlformats.org/officeDocument/2006/relationships/customXml" Target="../ink/ink753.xml"/><Relationship Id="rId149" Type="http://schemas.openxmlformats.org/officeDocument/2006/relationships/image" Target="../media/image740.png"/><Relationship Id="rId5" Type="http://schemas.openxmlformats.org/officeDocument/2006/relationships/image" Target="../media/image668.png"/><Relationship Id="rId90" Type="http://schemas.openxmlformats.org/officeDocument/2006/relationships/customXml" Target="../ink/ink726.xml"/><Relationship Id="rId95" Type="http://schemas.openxmlformats.org/officeDocument/2006/relationships/image" Target="../media/image713.png"/><Relationship Id="rId160" Type="http://schemas.openxmlformats.org/officeDocument/2006/relationships/customXml" Target="../ink/ink761.xml"/><Relationship Id="rId22" Type="http://schemas.openxmlformats.org/officeDocument/2006/relationships/customXml" Target="../ink/ink692.xml"/><Relationship Id="rId27" Type="http://schemas.openxmlformats.org/officeDocument/2006/relationships/image" Target="../media/image679.png"/><Relationship Id="rId43" Type="http://schemas.openxmlformats.org/officeDocument/2006/relationships/image" Target="../media/image687.png"/><Relationship Id="rId48" Type="http://schemas.openxmlformats.org/officeDocument/2006/relationships/customXml" Target="../ink/ink705.xml"/><Relationship Id="rId64" Type="http://schemas.openxmlformats.org/officeDocument/2006/relationships/customXml" Target="../ink/ink713.xml"/><Relationship Id="rId69" Type="http://schemas.openxmlformats.org/officeDocument/2006/relationships/image" Target="../media/image700.png"/><Relationship Id="rId113" Type="http://schemas.openxmlformats.org/officeDocument/2006/relationships/image" Target="../media/image722.png"/><Relationship Id="rId118" Type="http://schemas.openxmlformats.org/officeDocument/2006/relationships/customXml" Target="../ink/ink740.xml"/><Relationship Id="rId134" Type="http://schemas.openxmlformats.org/officeDocument/2006/relationships/customXml" Target="../ink/ink748.xml"/><Relationship Id="rId139" Type="http://schemas.openxmlformats.org/officeDocument/2006/relationships/image" Target="../media/image735.png"/><Relationship Id="rId80" Type="http://schemas.openxmlformats.org/officeDocument/2006/relationships/customXml" Target="../ink/ink721.xml"/><Relationship Id="rId85" Type="http://schemas.openxmlformats.org/officeDocument/2006/relationships/image" Target="../media/image708.png"/><Relationship Id="rId150" Type="http://schemas.openxmlformats.org/officeDocument/2006/relationships/customXml" Target="../ink/ink756.xml"/><Relationship Id="rId155" Type="http://schemas.openxmlformats.org/officeDocument/2006/relationships/image" Target="../media/image743.png"/><Relationship Id="rId12" Type="http://schemas.openxmlformats.org/officeDocument/2006/relationships/customXml" Target="../ink/ink687.xml"/><Relationship Id="rId17" Type="http://schemas.openxmlformats.org/officeDocument/2006/relationships/image" Target="../media/image674.png"/><Relationship Id="rId33" Type="http://schemas.openxmlformats.org/officeDocument/2006/relationships/image" Target="../media/image682.png"/><Relationship Id="rId38" Type="http://schemas.openxmlformats.org/officeDocument/2006/relationships/customXml" Target="../ink/ink700.xml"/><Relationship Id="rId59" Type="http://schemas.openxmlformats.org/officeDocument/2006/relationships/image" Target="../media/image695.png"/><Relationship Id="rId103" Type="http://schemas.openxmlformats.org/officeDocument/2006/relationships/image" Target="../media/image717.png"/><Relationship Id="rId108" Type="http://schemas.openxmlformats.org/officeDocument/2006/relationships/customXml" Target="../ink/ink735.xml"/><Relationship Id="rId124" Type="http://schemas.openxmlformats.org/officeDocument/2006/relationships/customXml" Target="../ink/ink743.xml"/><Relationship Id="rId129" Type="http://schemas.openxmlformats.org/officeDocument/2006/relationships/image" Target="../media/image730.png"/><Relationship Id="rId20" Type="http://schemas.openxmlformats.org/officeDocument/2006/relationships/customXml" Target="../ink/ink691.xml"/><Relationship Id="rId41" Type="http://schemas.openxmlformats.org/officeDocument/2006/relationships/image" Target="../media/image686.png"/><Relationship Id="rId54" Type="http://schemas.openxmlformats.org/officeDocument/2006/relationships/customXml" Target="../ink/ink708.xml"/><Relationship Id="rId62" Type="http://schemas.openxmlformats.org/officeDocument/2006/relationships/customXml" Target="../ink/ink712.xml"/><Relationship Id="rId70" Type="http://schemas.openxmlformats.org/officeDocument/2006/relationships/customXml" Target="../ink/ink716.xml"/><Relationship Id="rId75" Type="http://schemas.openxmlformats.org/officeDocument/2006/relationships/image" Target="../media/image703.png"/><Relationship Id="rId83" Type="http://schemas.openxmlformats.org/officeDocument/2006/relationships/image" Target="../media/image707.png"/><Relationship Id="rId88" Type="http://schemas.openxmlformats.org/officeDocument/2006/relationships/customXml" Target="../ink/ink725.xml"/><Relationship Id="rId91" Type="http://schemas.openxmlformats.org/officeDocument/2006/relationships/image" Target="../media/image711.png"/><Relationship Id="rId96" Type="http://schemas.openxmlformats.org/officeDocument/2006/relationships/customXml" Target="../ink/ink729.xml"/><Relationship Id="rId111" Type="http://schemas.openxmlformats.org/officeDocument/2006/relationships/image" Target="../media/image721.png"/><Relationship Id="rId132" Type="http://schemas.openxmlformats.org/officeDocument/2006/relationships/customXml" Target="../ink/ink747.xml"/><Relationship Id="rId140" Type="http://schemas.openxmlformats.org/officeDocument/2006/relationships/customXml" Target="../ink/ink751.xml"/><Relationship Id="rId145" Type="http://schemas.openxmlformats.org/officeDocument/2006/relationships/image" Target="../media/image738.png"/><Relationship Id="rId153" Type="http://schemas.openxmlformats.org/officeDocument/2006/relationships/image" Target="../media/image742.png"/><Relationship Id="rId161" Type="http://schemas.openxmlformats.org/officeDocument/2006/relationships/image" Target="../media/image7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4.xml"/><Relationship Id="rId15" Type="http://schemas.openxmlformats.org/officeDocument/2006/relationships/image" Target="../media/image673.png"/><Relationship Id="rId23" Type="http://schemas.openxmlformats.org/officeDocument/2006/relationships/image" Target="../media/image677.png"/><Relationship Id="rId28" Type="http://schemas.openxmlformats.org/officeDocument/2006/relationships/customXml" Target="../ink/ink695.xml"/><Relationship Id="rId36" Type="http://schemas.openxmlformats.org/officeDocument/2006/relationships/customXml" Target="../ink/ink699.xml"/><Relationship Id="rId49" Type="http://schemas.openxmlformats.org/officeDocument/2006/relationships/image" Target="../media/image690.png"/><Relationship Id="rId57" Type="http://schemas.openxmlformats.org/officeDocument/2006/relationships/image" Target="../media/image694.png"/><Relationship Id="rId106" Type="http://schemas.openxmlformats.org/officeDocument/2006/relationships/customXml" Target="../ink/ink734.xml"/><Relationship Id="rId114" Type="http://schemas.openxmlformats.org/officeDocument/2006/relationships/customXml" Target="../ink/ink738.xml"/><Relationship Id="rId119" Type="http://schemas.openxmlformats.org/officeDocument/2006/relationships/image" Target="../media/image725.png"/><Relationship Id="rId127" Type="http://schemas.openxmlformats.org/officeDocument/2006/relationships/image" Target="../media/image729.png"/><Relationship Id="rId10" Type="http://schemas.openxmlformats.org/officeDocument/2006/relationships/customXml" Target="../ink/ink686.xml"/><Relationship Id="rId31" Type="http://schemas.openxmlformats.org/officeDocument/2006/relationships/image" Target="../media/image681.png"/><Relationship Id="rId44" Type="http://schemas.openxmlformats.org/officeDocument/2006/relationships/customXml" Target="../ink/ink703.xml"/><Relationship Id="rId52" Type="http://schemas.openxmlformats.org/officeDocument/2006/relationships/customXml" Target="../ink/ink707.xml"/><Relationship Id="rId60" Type="http://schemas.openxmlformats.org/officeDocument/2006/relationships/customXml" Target="../ink/ink711.xml"/><Relationship Id="rId65" Type="http://schemas.openxmlformats.org/officeDocument/2006/relationships/image" Target="../media/image698.png"/><Relationship Id="rId73" Type="http://schemas.openxmlformats.org/officeDocument/2006/relationships/image" Target="../media/image702.png"/><Relationship Id="rId78" Type="http://schemas.openxmlformats.org/officeDocument/2006/relationships/customXml" Target="../ink/ink720.xml"/><Relationship Id="rId81" Type="http://schemas.openxmlformats.org/officeDocument/2006/relationships/image" Target="../media/image706.png"/><Relationship Id="rId86" Type="http://schemas.openxmlformats.org/officeDocument/2006/relationships/customXml" Target="../ink/ink724.xml"/><Relationship Id="rId94" Type="http://schemas.openxmlformats.org/officeDocument/2006/relationships/customXml" Target="../ink/ink728.xml"/><Relationship Id="rId99" Type="http://schemas.openxmlformats.org/officeDocument/2006/relationships/image" Target="../media/image715.png"/><Relationship Id="rId101" Type="http://schemas.openxmlformats.org/officeDocument/2006/relationships/image" Target="../media/image716.png"/><Relationship Id="rId122" Type="http://schemas.openxmlformats.org/officeDocument/2006/relationships/customXml" Target="../ink/ink742.xml"/><Relationship Id="rId130" Type="http://schemas.openxmlformats.org/officeDocument/2006/relationships/customXml" Target="../ink/ink746.xml"/><Relationship Id="rId135" Type="http://schemas.openxmlformats.org/officeDocument/2006/relationships/image" Target="../media/image733.png"/><Relationship Id="rId143" Type="http://schemas.openxmlformats.org/officeDocument/2006/relationships/image" Target="../media/image737.png"/><Relationship Id="rId148" Type="http://schemas.openxmlformats.org/officeDocument/2006/relationships/customXml" Target="../ink/ink755.xml"/><Relationship Id="rId151" Type="http://schemas.openxmlformats.org/officeDocument/2006/relationships/image" Target="../media/image741.png"/><Relationship Id="rId156" Type="http://schemas.openxmlformats.org/officeDocument/2006/relationships/customXml" Target="../ink/ink759.xml"/><Relationship Id="rId4" Type="http://schemas.openxmlformats.org/officeDocument/2006/relationships/customXml" Target="../ink/ink683.xml"/><Relationship Id="rId9" Type="http://schemas.openxmlformats.org/officeDocument/2006/relationships/image" Target="../media/image670.png"/><Relationship Id="rId13" Type="http://schemas.openxmlformats.org/officeDocument/2006/relationships/image" Target="../media/image672.png"/><Relationship Id="rId18" Type="http://schemas.openxmlformats.org/officeDocument/2006/relationships/customXml" Target="../ink/ink690.xml"/><Relationship Id="rId39" Type="http://schemas.openxmlformats.org/officeDocument/2006/relationships/image" Target="../media/image685.png"/><Relationship Id="rId109" Type="http://schemas.openxmlformats.org/officeDocument/2006/relationships/image" Target="../media/image720.png"/><Relationship Id="rId34" Type="http://schemas.openxmlformats.org/officeDocument/2006/relationships/customXml" Target="../ink/ink698.xml"/><Relationship Id="rId50" Type="http://schemas.openxmlformats.org/officeDocument/2006/relationships/customXml" Target="../ink/ink706.xml"/><Relationship Id="rId55" Type="http://schemas.openxmlformats.org/officeDocument/2006/relationships/image" Target="../media/image693.png"/><Relationship Id="rId76" Type="http://schemas.openxmlformats.org/officeDocument/2006/relationships/customXml" Target="../ink/ink719.xml"/><Relationship Id="rId97" Type="http://schemas.openxmlformats.org/officeDocument/2006/relationships/image" Target="../media/image714.png"/><Relationship Id="rId104" Type="http://schemas.openxmlformats.org/officeDocument/2006/relationships/customXml" Target="../ink/ink733.xml"/><Relationship Id="rId120" Type="http://schemas.openxmlformats.org/officeDocument/2006/relationships/customXml" Target="../ink/ink741.xml"/><Relationship Id="rId125" Type="http://schemas.openxmlformats.org/officeDocument/2006/relationships/image" Target="../media/image728.png"/><Relationship Id="rId141" Type="http://schemas.openxmlformats.org/officeDocument/2006/relationships/image" Target="../media/image736.png"/><Relationship Id="rId146" Type="http://schemas.openxmlformats.org/officeDocument/2006/relationships/customXml" Target="../ink/ink754.xml"/><Relationship Id="rId7" Type="http://schemas.openxmlformats.org/officeDocument/2006/relationships/image" Target="../media/image669.png"/><Relationship Id="rId71" Type="http://schemas.openxmlformats.org/officeDocument/2006/relationships/image" Target="../media/image701.png"/><Relationship Id="rId92" Type="http://schemas.openxmlformats.org/officeDocument/2006/relationships/customXml" Target="../ink/ink727.xml"/><Relationship Id="rId2" Type="http://schemas.openxmlformats.org/officeDocument/2006/relationships/customXml" Target="../ink/ink682.xml"/><Relationship Id="rId29" Type="http://schemas.openxmlformats.org/officeDocument/2006/relationships/image" Target="../media/image680.png"/><Relationship Id="rId24" Type="http://schemas.openxmlformats.org/officeDocument/2006/relationships/customXml" Target="../ink/ink693.xml"/><Relationship Id="rId40" Type="http://schemas.openxmlformats.org/officeDocument/2006/relationships/customXml" Target="../ink/ink701.xml"/><Relationship Id="rId45" Type="http://schemas.openxmlformats.org/officeDocument/2006/relationships/image" Target="../media/image688.png"/><Relationship Id="rId66" Type="http://schemas.openxmlformats.org/officeDocument/2006/relationships/customXml" Target="../ink/ink714.xml"/><Relationship Id="rId87" Type="http://schemas.openxmlformats.org/officeDocument/2006/relationships/image" Target="../media/image709.png"/><Relationship Id="rId110" Type="http://schemas.openxmlformats.org/officeDocument/2006/relationships/customXml" Target="../ink/ink736.xml"/><Relationship Id="rId115" Type="http://schemas.openxmlformats.org/officeDocument/2006/relationships/image" Target="../media/image723.png"/><Relationship Id="rId131" Type="http://schemas.openxmlformats.org/officeDocument/2006/relationships/image" Target="../media/image731.png"/><Relationship Id="rId136" Type="http://schemas.openxmlformats.org/officeDocument/2006/relationships/customXml" Target="../ink/ink749.xml"/><Relationship Id="rId157" Type="http://schemas.openxmlformats.org/officeDocument/2006/relationships/image" Target="../media/image744.png"/><Relationship Id="rId61" Type="http://schemas.openxmlformats.org/officeDocument/2006/relationships/image" Target="../media/image696.png"/><Relationship Id="rId82" Type="http://schemas.openxmlformats.org/officeDocument/2006/relationships/customXml" Target="../ink/ink722.xml"/><Relationship Id="rId152" Type="http://schemas.openxmlformats.org/officeDocument/2006/relationships/customXml" Target="../ink/ink757.xml"/><Relationship Id="rId19" Type="http://schemas.openxmlformats.org/officeDocument/2006/relationships/image" Target="../media/image675.png"/><Relationship Id="rId14" Type="http://schemas.openxmlformats.org/officeDocument/2006/relationships/customXml" Target="../ink/ink688.xml"/><Relationship Id="rId30" Type="http://schemas.openxmlformats.org/officeDocument/2006/relationships/customXml" Target="../ink/ink696.xml"/><Relationship Id="rId35" Type="http://schemas.openxmlformats.org/officeDocument/2006/relationships/image" Target="../media/image683.png"/><Relationship Id="rId56" Type="http://schemas.openxmlformats.org/officeDocument/2006/relationships/customXml" Target="../ink/ink709.xml"/><Relationship Id="rId77" Type="http://schemas.openxmlformats.org/officeDocument/2006/relationships/image" Target="../media/image704.png"/><Relationship Id="rId100" Type="http://schemas.openxmlformats.org/officeDocument/2006/relationships/customXml" Target="../ink/ink731.xml"/><Relationship Id="rId105" Type="http://schemas.openxmlformats.org/officeDocument/2006/relationships/image" Target="../media/image718.png"/><Relationship Id="rId126" Type="http://schemas.openxmlformats.org/officeDocument/2006/relationships/customXml" Target="../ink/ink744.xml"/><Relationship Id="rId147" Type="http://schemas.openxmlformats.org/officeDocument/2006/relationships/image" Target="../media/image739.png"/><Relationship Id="rId8" Type="http://schemas.openxmlformats.org/officeDocument/2006/relationships/customXml" Target="../ink/ink685.xml"/><Relationship Id="rId51" Type="http://schemas.openxmlformats.org/officeDocument/2006/relationships/image" Target="../media/image691.png"/><Relationship Id="rId72" Type="http://schemas.openxmlformats.org/officeDocument/2006/relationships/customXml" Target="../ink/ink717.xml"/><Relationship Id="rId93" Type="http://schemas.openxmlformats.org/officeDocument/2006/relationships/image" Target="../media/image712.png"/><Relationship Id="rId98" Type="http://schemas.openxmlformats.org/officeDocument/2006/relationships/customXml" Target="../ink/ink730.xml"/><Relationship Id="rId121" Type="http://schemas.openxmlformats.org/officeDocument/2006/relationships/image" Target="../media/image726.png"/><Relationship Id="rId142" Type="http://schemas.openxmlformats.org/officeDocument/2006/relationships/customXml" Target="../ink/ink752.xml"/><Relationship Id="rId3" Type="http://schemas.openxmlformats.org/officeDocument/2006/relationships/image" Target="../media/image667.png"/><Relationship Id="rId25" Type="http://schemas.openxmlformats.org/officeDocument/2006/relationships/image" Target="../media/image678.png"/><Relationship Id="rId46" Type="http://schemas.openxmlformats.org/officeDocument/2006/relationships/customXml" Target="../ink/ink704.xml"/><Relationship Id="rId67" Type="http://schemas.openxmlformats.org/officeDocument/2006/relationships/image" Target="../media/image699.png"/><Relationship Id="rId116" Type="http://schemas.openxmlformats.org/officeDocument/2006/relationships/customXml" Target="../ink/ink739.xml"/><Relationship Id="rId137" Type="http://schemas.openxmlformats.org/officeDocument/2006/relationships/image" Target="../media/image734.png"/><Relationship Id="rId158" Type="http://schemas.openxmlformats.org/officeDocument/2006/relationships/customXml" Target="../ink/ink760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4.xml"/><Relationship Id="rId117" Type="http://schemas.openxmlformats.org/officeDocument/2006/relationships/image" Target="../media/image803.png"/><Relationship Id="rId21" Type="http://schemas.openxmlformats.org/officeDocument/2006/relationships/image" Target="../media/image756.png"/><Relationship Id="rId42" Type="http://schemas.openxmlformats.org/officeDocument/2006/relationships/customXml" Target="../ink/ink782.xml"/><Relationship Id="rId47" Type="http://schemas.openxmlformats.org/officeDocument/2006/relationships/image" Target="../media/image768.png"/><Relationship Id="rId63" Type="http://schemas.openxmlformats.org/officeDocument/2006/relationships/image" Target="../media/image776.png"/><Relationship Id="rId68" Type="http://schemas.openxmlformats.org/officeDocument/2006/relationships/customXml" Target="../ink/ink795.xml"/><Relationship Id="rId84" Type="http://schemas.openxmlformats.org/officeDocument/2006/relationships/customXml" Target="../ink/ink803.xml"/><Relationship Id="rId89" Type="http://schemas.openxmlformats.org/officeDocument/2006/relationships/image" Target="../media/image789.png"/><Relationship Id="rId112" Type="http://schemas.openxmlformats.org/officeDocument/2006/relationships/customXml" Target="../ink/ink817.xml"/><Relationship Id="rId133" Type="http://schemas.openxmlformats.org/officeDocument/2006/relationships/image" Target="../media/image811.png"/><Relationship Id="rId138" Type="http://schemas.openxmlformats.org/officeDocument/2006/relationships/customXml" Target="../ink/ink830.xml"/><Relationship Id="rId154" Type="http://schemas.openxmlformats.org/officeDocument/2006/relationships/customXml" Target="../ink/ink838.xml"/><Relationship Id="rId159" Type="http://schemas.openxmlformats.org/officeDocument/2006/relationships/image" Target="../media/image824.png"/><Relationship Id="rId170" Type="http://schemas.openxmlformats.org/officeDocument/2006/relationships/customXml" Target="../ink/ink846.xml"/><Relationship Id="rId16" Type="http://schemas.openxmlformats.org/officeDocument/2006/relationships/customXml" Target="../ink/ink769.xml"/><Relationship Id="rId107" Type="http://schemas.openxmlformats.org/officeDocument/2006/relationships/image" Target="../media/image798.png"/><Relationship Id="rId11" Type="http://schemas.openxmlformats.org/officeDocument/2006/relationships/image" Target="../media/image751.png"/><Relationship Id="rId32" Type="http://schemas.openxmlformats.org/officeDocument/2006/relationships/customXml" Target="../ink/ink777.xml"/><Relationship Id="rId37" Type="http://schemas.openxmlformats.org/officeDocument/2006/relationships/image" Target="../media/image764.png"/><Relationship Id="rId53" Type="http://schemas.openxmlformats.org/officeDocument/2006/relationships/image" Target="../media/image771.png"/><Relationship Id="rId58" Type="http://schemas.openxmlformats.org/officeDocument/2006/relationships/customXml" Target="../ink/ink790.xml"/><Relationship Id="rId74" Type="http://schemas.openxmlformats.org/officeDocument/2006/relationships/customXml" Target="../ink/ink798.xml"/><Relationship Id="rId79" Type="http://schemas.openxmlformats.org/officeDocument/2006/relationships/image" Target="../media/image784.png"/><Relationship Id="rId102" Type="http://schemas.openxmlformats.org/officeDocument/2006/relationships/customXml" Target="../ink/ink812.xml"/><Relationship Id="rId123" Type="http://schemas.openxmlformats.org/officeDocument/2006/relationships/image" Target="../media/image806.png"/><Relationship Id="rId128" Type="http://schemas.openxmlformats.org/officeDocument/2006/relationships/customXml" Target="../ink/ink825.xml"/><Relationship Id="rId144" Type="http://schemas.openxmlformats.org/officeDocument/2006/relationships/customXml" Target="../ink/ink833.xml"/><Relationship Id="rId149" Type="http://schemas.openxmlformats.org/officeDocument/2006/relationships/image" Target="../media/image819.png"/><Relationship Id="rId5" Type="http://schemas.openxmlformats.org/officeDocument/2006/relationships/image" Target="../media/image748.png"/><Relationship Id="rId90" Type="http://schemas.openxmlformats.org/officeDocument/2006/relationships/customXml" Target="../ink/ink806.xml"/><Relationship Id="rId95" Type="http://schemas.openxmlformats.org/officeDocument/2006/relationships/image" Target="../media/image792.png"/><Relationship Id="rId160" Type="http://schemas.openxmlformats.org/officeDocument/2006/relationships/customXml" Target="../ink/ink841.xml"/><Relationship Id="rId165" Type="http://schemas.openxmlformats.org/officeDocument/2006/relationships/image" Target="../media/image827.png"/><Relationship Id="rId22" Type="http://schemas.openxmlformats.org/officeDocument/2006/relationships/customXml" Target="../ink/ink772.xml"/><Relationship Id="rId27" Type="http://schemas.openxmlformats.org/officeDocument/2006/relationships/image" Target="../media/image759.png"/><Relationship Id="rId43" Type="http://schemas.openxmlformats.org/officeDocument/2006/relationships/image" Target="../media/image524.png"/><Relationship Id="rId48" Type="http://schemas.openxmlformats.org/officeDocument/2006/relationships/customXml" Target="../ink/ink785.xml"/><Relationship Id="rId64" Type="http://schemas.openxmlformats.org/officeDocument/2006/relationships/customXml" Target="../ink/ink793.xml"/><Relationship Id="rId69" Type="http://schemas.openxmlformats.org/officeDocument/2006/relationships/image" Target="../media/image779.png"/><Relationship Id="rId113" Type="http://schemas.openxmlformats.org/officeDocument/2006/relationships/image" Target="../media/image801.png"/><Relationship Id="rId118" Type="http://schemas.openxmlformats.org/officeDocument/2006/relationships/customXml" Target="../ink/ink820.xml"/><Relationship Id="rId134" Type="http://schemas.openxmlformats.org/officeDocument/2006/relationships/customXml" Target="../ink/ink828.xml"/><Relationship Id="rId139" Type="http://schemas.openxmlformats.org/officeDocument/2006/relationships/image" Target="../media/image814.png"/><Relationship Id="rId80" Type="http://schemas.openxmlformats.org/officeDocument/2006/relationships/customXml" Target="../ink/ink801.xml"/><Relationship Id="rId85" Type="http://schemas.openxmlformats.org/officeDocument/2006/relationships/image" Target="../media/image787.png"/><Relationship Id="rId150" Type="http://schemas.openxmlformats.org/officeDocument/2006/relationships/customXml" Target="../ink/ink836.xml"/><Relationship Id="rId155" Type="http://schemas.openxmlformats.org/officeDocument/2006/relationships/image" Target="../media/image822.png"/><Relationship Id="rId171" Type="http://schemas.openxmlformats.org/officeDocument/2006/relationships/image" Target="../media/image830.png"/><Relationship Id="rId12" Type="http://schemas.openxmlformats.org/officeDocument/2006/relationships/customXml" Target="../ink/ink767.xml"/><Relationship Id="rId17" Type="http://schemas.openxmlformats.org/officeDocument/2006/relationships/image" Target="../media/image754.png"/><Relationship Id="rId33" Type="http://schemas.openxmlformats.org/officeDocument/2006/relationships/image" Target="../media/image762.png"/><Relationship Id="rId38" Type="http://schemas.openxmlformats.org/officeDocument/2006/relationships/customXml" Target="../ink/ink780.xml"/><Relationship Id="rId59" Type="http://schemas.openxmlformats.org/officeDocument/2006/relationships/image" Target="../media/image774.png"/><Relationship Id="rId103" Type="http://schemas.openxmlformats.org/officeDocument/2006/relationships/image" Target="../media/image796.png"/><Relationship Id="rId108" Type="http://schemas.openxmlformats.org/officeDocument/2006/relationships/customXml" Target="../ink/ink815.xml"/><Relationship Id="rId124" Type="http://schemas.openxmlformats.org/officeDocument/2006/relationships/customXml" Target="../ink/ink823.xml"/><Relationship Id="rId129" Type="http://schemas.openxmlformats.org/officeDocument/2006/relationships/image" Target="../media/image809.png"/><Relationship Id="rId54" Type="http://schemas.openxmlformats.org/officeDocument/2006/relationships/customXml" Target="../ink/ink788.xml"/><Relationship Id="rId70" Type="http://schemas.openxmlformats.org/officeDocument/2006/relationships/customXml" Target="../ink/ink796.xml"/><Relationship Id="rId75" Type="http://schemas.openxmlformats.org/officeDocument/2006/relationships/image" Target="../media/image782.png"/><Relationship Id="rId91" Type="http://schemas.openxmlformats.org/officeDocument/2006/relationships/image" Target="../media/image790.png"/><Relationship Id="rId96" Type="http://schemas.openxmlformats.org/officeDocument/2006/relationships/customXml" Target="../ink/ink809.xml"/><Relationship Id="rId140" Type="http://schemas.openxmlformats.org/officeDocument/2006/relationships/customXml" Target="../ink/ink831.xml"/><Relationship Id="rId145" Type="http://schemas.openxmlformats.org/officeDocument/2006/relationships/image" Target="../media/image817.png"/><Relationship Id="rId161" Type="http://schemas.openxmlformats.org/officeDocument/2006/relationships/image" Target="../media/image825.png"/><Relationship Id="rId166" Type="http://schemas.openxmlformats.org/officeDocument/2006/relationships/customXml" Target="../ink/ink8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4.xml"/><Relationship Id="rId15" Type="http://schemas.openxmlformats.org/officeDocument/2006/relationships/image" Target="../media/image753.png"/><Relationship Id="rId23" Type="http://schemas.openxmlformats.org/officeDocument/2006/relationships/image" Target="../media/image757.png"/><Relationship Id="rId28" Type="http://schemas.openxmlformats.org/officeDocument/2006/relationships/customXml" Target="../ink/ink775.xml"/><Relationship Id="rId36" Type="http://schemas.openxmlformats.org/officeDocument/2006/relationships/customXml" Target="../ink/ink779.xml"/><Relationship Id="rId49" Type="http://schemas.openxmlformats.org/officeDocument/2006/relationships/image" Target="../media/image769.png"/><Relationship Id="rId57" Type="http://schemas.openxmlformats.org/officeDocument/2006/relationships/image" Target="../media/image773.png"/><Relationship Id="rId106" Type="http://schemas.openxmlformats.org/officeDocument/2006/relationships/customXml" Target="../ink/ink814.xml"/><Relationship Id="rId114" Type="http://schemas.openxmlformats.org/officeDocument/2006/relationships/customXml" Target="../ink/ink818.xml"/><Relationship Id="rId119" Type="http://schemas.openxmlformats.org/officeDocument/2006/relationships/image" Target="../media/image804.png"/><Relationship Id="rId127" Type="http://schemas.openxmlformats.org/officeDocument/2006/relationships/image" Target="../media/image808.png"/><Relationship Id="rId10" Type="http://schemas.openxmlformats.org/officeDocument/2006/relationships/customXml" Target="../ink/ink766.xml"/><Relationship Id="rId31" Type="http://schemas.openxmlformats.org/officeDocument/2006/relationships/image" Target="../media/image761.png"/><Relationship Id="rId44" Type="http://schemas.openxmlformats.org/officeDocument/2006/relationships/customXml" Target="../ink/ink783.xml"/><Relationship Id="rId52" Type="http://schemas.openxmlformats.org/officeDocument/2006/relationships/customXml" Target="../ink/ink787.xml"/><Relationship Id="rId60" Type="http://schemas.openxmlformats.org/officeDocument/2006/relationships/customXml" Target="../ink/ink791.xml"/><Relationship Id="rId65" Type="http://schemas.openxmlformats.org/officeDocument/2006/relationships/image" Target="../media/image777.png"/><Relationship Id="rId73" Type="http://schemas.openxmlformats.org/officeDocument/2006/relationships/image" Target="../media/image781.png"/><Relationship Id="rId78" Type="http://schemas.openxmlformats.org/officeDocument/2006/relationships/customXml" Target="../ink/ink800.xml"/><Relationship Id="rId81" Type="http://schemas.openxmlformats.org/officeDocument/2006/relationships/image" Target="../media/image785.png"/><Relationship Id="rId86" Type="http://schemas.openxmlformats.org/officeDocument/2006/relationships/customXml" Target="../ink/ink804.xml"/><Relationship Id="rId94" Type="http://schemas.openxmlformats.org/officeDocument/2006/relationships/customXml" Target="../ink/ink808.xml"/><Relationship Id="rId99" Type="http://schemas.openxmlformats.org/officeDocument/2006/relationships/image" Target="../media/image794.png"/><Relationship Id="rId101" Type="http://schemas.openxmlformats.org/officeDocument/2006/relationships/image" Target="../media/image795.png"/><Relationship Id="rId122" Type="http://schemas.openxmlformats.org/officeDocument/2006/relationships/customXml" Target="../ink/ink822.xml"/><Relationship Id="rId130" Type="http://schemas.openxmlformats.org/officeDocument/2006/relationships/customXml" Target="../ink/ink826.xml"/><Relationship Id="rId135" Type="http://schemas.openxmlformats.org/officeDocument/2006/relationships/image" Target="../media/image812.png"/><Relationship Id="rId143" Type="http://schemas.openxmlformats.org/officeDocument/2006/relationships/image" Target="../media/image816.png"/><Relationship Id="rId148" Type="http://schemas.openxmlformats.org/officeDocument/2006/relationships/customXml" Target="../ink/ink835.xml"/><Relationship Id="rId151" Type="http://schemas.openxmlformats.org/officeDocument/2006/relationships/image" Target="../media/image820.png"/><Relationship Id="rId156" Type="http://schemas.openxmlformats.org/officeDocument/2006/relationships/customXml" Target="../ink/ink839.xml"/><Relationship Id="rId164" Type="http://schemas.openxmlformats.org/officeDocument/2006/relationships/customXml" Target="../ink/ink843.xml"/><Relationship Id="rId169" Type="http://schemas.openxmlformats.org/officeDocument/2006/relationships/image" Target="../media/image829.png"/><Relationship Id="rId4" Type="http://schemas.openxmlformats.org/officeDocument/2006/relationships/customXml" Target="../ink/ink763.xml"/><Relationship Id="rId9" Type="http://schemas.openxmlformats.org/officeDocument/2006/relationships/image" Target="../media/image750.png"/><Relationship Id="rId172" Type="http://schemas.openxmlformats.org/officeDocument/2006/relationships/customXml" Target="../ink/ink847.xml"/><Relationship Id="rId13" Type="http://schemas.openxmlformats.org/officeDocument/2006/relationships/image" Target="../media/image752.png"/><Relationship Id="rId18" Type="http://schemas.openxmlformats.org/officeDocument/2006/relationships/customXml" Target="../ink/ink770.xml"/><Relationship Id="rId39" Type="http://schemas.openxmlformats.org/officeDocument/2006/relationships/image" Target="../media/image765.png"/><Relationship Id="rId109" Type="http://schemas.openxmlformats.org/officeDocument/2006/relationships/image" Target="../media/image799.png"/><Relationship Id="rId34" Type="http://schemas.openxmlformats.org/officeDocument/2006/relationships/customXml" Target="../ink/ink778.xml"/><Relationship Id="rId50" Type="http://schemas.openxmlformats.org/officeDocument/2006/relationships/customXml" Target="../ink/ink786.xml"/><Relationship Id="rId55" Type="http://schemas.openxmlformats.org/officeDocument/2006/relationships/image" Target="../media/image772.png"/><Relationship Id="rId76" Type="http://schemas.openxmlformats.org/officeDocument/2006/relationships/customXml" Target="../ink/ink799.xml"/><Relationship Id="rId97" Type="http://schemas.openxmlformats.org/officeDocument/2006/relationships/image" Target="../media/image793.png"/><Relationship Id="rId104" Type="http://schemas.openxmlformats.org/officeDocument/2006/relationships/customXml" Target="../ink/ink813.xml"/><Relationship Id="rId120" Type="http://schemas.openxmlformats.org/officeDocument/2006/relationships/customXml" Target="../ink/ink821.xml"/><Relationship Id="rId125" Type="http://schemas.openxmlformats.org/officeDocument/2006/relationships/image" Target="../media/image807.png"/><Relationship Id="rId141" Type="http://schemas.openxmlformats.org/officeDocument/2006/relationships/image" Target="../media/image815.png"/><Relationship Id="rId146" Type="http://schemas.openxmlformats.org/officeDocument/2006/relationships/customXml" Target="../ink/ink834.xml"/><Relationship Id="rId167" Type="http://schemas.openxmlformats.org/officeDocument/2006/relationships/image" Target="../media/image828.png"/><Relationship Id="rId7" Type="http://schemas.openxmlformats.org/officeDocument/2006/relationships/image" Target="../media/image749.png"/><Relationship Id="rId71" Type="http://schemas.openxmlformats.org/officeDocument/2006/relationships/image" Target="../media/image780.png"/><Relationship Id="rId92" Type="http://schemas.openxmlformats.org/officeDocument/2006/relationships/customXml" Target="../ink/ink807.xml"/><Relationship Id="rId162" Type="http://schemas.openxmlformats.org/officeDocument/2006/relationships/customXml" Target="../ink/ink842.xml"/><Relationship Id="rId2" Type="http://schemas.openxmlformats.org/officeDocument/2006/relationships/customXml" Target="../ink/ink762.xml"/><Relationship Id="rId29" Type="http://schemas.openxmlformats.org/officeDocument/2006/relationships/image" Target="../media/image760.png"/><Relationship Id="rId24" Type="http://schemas.openxmlformats.org/officeDocument/2006/relationships/customXml" Target="../ink/ink773.xml"/><Relationship Id="rId40" Type="http://schemas.openxmlformats.org/officeDocument/2006/relationships/customXml" Target="../ink/ink781.xml"/><Relationship Id="rId45" Type="http://schemas.openxmlformats.org/officeDocument/2006/relationships/image" Target="../media/image767.png"/><Relationship Id="rId66" Type="http://schemas.openxmlformats.org/officeDocument/2006/relationships/customXml" Target="../ink/ink794.xml"/><Relationship Id="rId87" Type="http://schemas.openxmlformats.org/officeDocument/2006/relationships/image" Target="../media/image788.png"/><Relationship Id="rId110" Type="http://schemas.openxmlformats.org/officeDocument/2006/relationships/customXml" Target="../ink/ink816.xml"/><Relationship Id="rId115" Type="http://schemas.openxmlformats.org/officeDocument/2006/relationships/image" Target="../media/image802.png"/><Relationship Id="rId131" Type="http://schemas.openxmlformats.org/officeDocument/2006/relationships/image" Target="../media/image810.png"/><Relationship Id="rId136" Type="http://schemas.openxmlformats.org/officeDocument/2006/relationships/customXml" Target="../ink/ink829.xml"/><Relationship Id="rId157" Type="http://schemas.openxmlformats.org/officeDocument/2006/relationships/image" Target="../media/image823.png"/><Relationship Id="rId61" Type="http://schemas.openxmlformats.org/officeDocument/2006/relationships/image" Target="../media/image775.png"/><Relationship Id="rId82" Type="http://schemas.openxmlformats.org/officeDocument/2006/relationships/customXml" Target="../ink/ink802.xml"/><Relationship Id="rId152" Type="http://schemas.openxmlformats.org/officeDocument/2006/relationships/customXml" Target="../ink/ink837.xml"/><Relationship Id="rId173" Type="http://schemas.openxmlformats.org/officeDocument/2006/relationships/image" Target="../media/image831.png"/><Relationship Id="rId19" Type="http://schemas.openxmlformats.org/officeDocument/2006/relationships/image" Target="../media/image755.png"/><Relationship Id="rId14" Type="http://schemas.openxmlformats.org/officeDocument/2006/relationships/customXml" Target="../ink/ink768.xml"/><Relationship Id="rId30" Type="http://schemas.openxmlformats.org/officeDocument/2006/relationships/customXml" Target="../ink/ink776.xml"/><Relationship Id="rId35" Type="http://schemas.openxmlformats.org/officeDocument/2006/relationships/image" Target="../media/image763.png"/><Relationship Id="rId56" Type="http://schemas.openxmlformats.org/officeDocument/2006/relationships/customXml" Target="../ink/ink789.xml"/><Relationship Id="rId77" Type="http://schemas.openxmlformats.org/officeDocument/2006/relationships/image" Target="../media/image783.png"/><Relationship Id="rId100" Type="http://schemas.openxmlformats.org/officeDocument/2006/relationships/customXml" Target="../ink/ink811.xml"/><Relationship Id="rId105" Type="http://schemas.openxmlformats.org/officeDocument/2006/relationships/image" Target="../media/image797.png"/><Relationship Id="rId126" Type="http://schemas.openxmlformats.org/officeDocument/2006/relationships/customXml" Target="../ink/ink824.xml"/><Relationship Id="rId147" Type="http://schemas.openxmlformats.org/officeDocument/2006/relationships/image" Target="../media/image818.png"/><Relationship Id="rId168" Type="http://schemas.openxmlformats.org/officeDocument/2006/relationships/customXml" Target="../ink/ink845.xml"/><Relationship Id="rId8" Type="http://schemas.openxmlformats.org/officeDocument/2006/relationships/customXml" Target="../ink/ink765.xml"/><Relationship Id="rId51" Type="http://schemas.openxmlformats.org/officeDocument/2006/relationships/image" Target="../media/image770.png"/><Relationship Id="rId72" Type="http://schemas.openxmlformats.org/officeDocument/2006/relationships/customXml" Target="../ink/ink797.xml"/><Relationship Id="rId93" Type="http://schemas.openxmlformats.org/officeDocument/2006/relationships/image" Target="../media/image791.png"/><Relationship Id="rId98" Type="http://schemas.openxmlformats.org/officeDocument/2006/relationships/customXml" Target="../ink/ink810.xml"/><Relationship Id="rId121" Type="http://schemas.openxmlformats.org/officeDocument/2006/relationships/image" Target="../media/image805.png"/><Relationship Id="rId142" Type="http://schemas.openxmlformats.org/officeDocument/2006/relationships/customXml" Target="../ink/ink832.xml"/><Relationship Id="rId163" Type="http://schemas.openxmlformats.org/officeDocument/2006/relationships/image" Target="../media/image826.png"/><Relationship Id="rId3" Type="http://schemas.openxmlformats.org/officeDocument/2006/relationships/image" Target="../media/image747.png"/><Relationship Id="rId25" Type="http://schemas.openxmlformats.org/officeDocument/2006/relationships/image" Target="../media/image758.png"/><Relationship Id="rId46" Type="http://schemas.openxmlformats.org/officeDocument/2006/relationships/customXml" Target="../ink/ink784.xml"/><Relationship Id="rId67" Type="http://schemas.openxmlformats.org/officeDocument/2006/relationships/image" Target="../media/image778.png"/><Relationship Id="rId116" Type="http://schemas.openxmlformats.org/officeDocument/2006/relationships/customXml" Target="../ink/ink819.xml"/><Relationship Id="rId137" Type="http://schemas.openxmlformats.org/officeDocument/2006/relationships/image" Target="../media/image813.png"/><Relationship Id="rId158" Type="http://schemas.openxmlformats.org/officeDocument/2006/relationships/customXml" Target="../ink/ink840.xml"/><Relationship Id="rId20" Type="http://schemas.openxmlformats.org/officeDocument/2006/relationships/customXml" Target="../ink/ink771.xml"/><Relationship Id="rId41" Type="http://schemas.openxmlformats.org/officeDocument/2006/relationships/image" Target="../media/image766.png"/><Relationship Id="rId62" Type="http://schemas.openxmlformats.org/officeDocument/2006/relationships/customXml" Target="../ink/ink792.xml"/><Relationship Id="rId83" Type="http://schemas.openxmlformats.org/officeDocument/2006/relationships/image" Target="../media/image786.png"/><Relationship Id="rId88" Type="http://schemas.openxmlformats.org/officeDocument/2006/relationships/customXml" Target="../ink/ink805.xml"/><Relationship Id="rId111" Type="http://schemas.openxmlformats.org/officeDocument/2006/relationships/image" Target="../media/image800.png"/><Relationship Id="rId132" Type="http://schemas.openxmlformats.org/officeDocument/2006/relationships/customXml" Target="../ink/ink827.xml"/><Relationship Id="rId153" Type="http://schemas.openxmlformats.org/officeDocument/2006/relationships/image" Target="../media/image821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89.png"/><Relationship Id="rId21" Type="http://schemas.openxmlformats.org/officeDocument/2006/relationships/image" Target="../media/image841.png"/><Relationship Id="rId42" Type="http://schemas.openxmlformats.org/officeDocument/2006/relationships/customXml" Target="../ink/ink868.xml"/><Relationship Id="rId47" Type="http://schemas.openxmlformats.org/officeDocument/2006/relationships/image" Target="../media/image854.png"/><Relationship Id="rId63" Type="http://schemas.openxmlformats.org/officeDocument/2006/relationships/image" Target="../media/image862.png"/><Relationship Id="rId68" Type="http://schemas.openxmlformats.org/officeDocument/2006/relationships/customXml" Target="../ink/ink881.xml"/><Relationship Id="rId84" Type="http://schemas.openxmlformats.org/officeDocument/2006/relationships/customXml" Target="../ink/ink889.xml"/><Relationship Id="rId89" Type="http://schemas.openxmlformats.org/officeDocument/2006/relationships/image" Target="../media/image875.png"/><Relationship Id="rId112" Type="http://schemas.openxmlformats.org/officeDocument/2006/relationships/customXml" Target="../ink/ink903.xml"/><Relationship Id="rId133" Type="http://schemas.openxmlformats.org/officeDocument/2006/relationships/image" Target="../media/image897.png"/><Relationship Id="rId138" Type="http://schemas.openxmlformats.org/officeDocument/2006/relationships/customXml" Target="../ink/ink916.xml"/><Relationship Id="rId154" Type="http://schemas.openxmlformats.org/officeDocument/2006/relationships/customXml" Target="../ink/ink924.xml"/><Relationship Id="rId159" Type="http://schemas.openxmlformats.org/officeDocument/2006/relationships/image" Target="../media/image910.png"/><Relationship Id="rId175" Type="http://schemas.openxmlformats.org/officeDocument/2006/relationships/image" Target="../media/image918.png"/><Relationship Id="rId170" Type="http://schemas.openxmlformats.org/officeDocument/2006/relationships/customXml" Target="../ink/ink932.xml"/><Relationship Id="rId191" Type="http://schemas.openxmlformats.org/officeDocument/2006/relationships/image" Target="../media/image926.png"/><Relationship Id="rId16" Type="http://schemas.openxmlformats.org/officeDocument/2006/relationships/customXml" Target="../ink/ink855.xml"/><Relationship Id="rId107" Type="http://schemas.openxmlformats.org/officeDocument/2006/relationships/image" Target="../media/image884.png"/><Relationship Id="rId11" Type="http://schemas.openxmlformats.org/officeDocument/2006/relationships/image" Target="../media/image836.png"/><Relationship Id="rId32" Type="http://schemas.openxmlformats.org/officeDocument/2006/relationships/customXml" Target="../ink/ink863.xml"/><Relationship Id="rId37" Type="http://schemas.openxmlformats.org/officeDocument/2006/relationships/image" Target="../media/image849.png"/><Relationship Id="rId53" Type="http://schemas.openxmlformats.org/officeDocument/2006/relationships/image" Target="../media/image857.png"/><Relationship Id="rId58" Type="http://schemas.openxmlformats.org/officeDocument/2006/relationships/customXml" Target="../ink/ink876.xml"/><Relationship Id="rId74" Type="http://schemas.openxmlformats.org/officeDocument/2006/relationships/customXml" Target="../ink/ink884.xml"/><Relationship Id="rId79" Type="http://schemas.openxmlformats.org/officeDocument/2006/relationships/image" Target="../media/image870.png"/><Relationship Id="rId102" Type="http://schemas.openxmlformats.org/officeDocument/2006/relationships/customXml" Target="../ink/ink898.xml"/><Relationship Id="rId123" Type="http://schemas.openxmlformats.org/officeDocument/2006/relationships/image" Target="../media/image892.png"/><Relationship Id="rId128" Type="http://schemas.openxmlformats.org/officeDocument/2006/relationships/customXml" Target="../ink/ink911.xml"/><Relationship Id="rId144" Type="http://schemas.openxmlformats.org/officeDocument/2006/relationships/customXml" Target="../ink/ink919.xml"/><Relationship Id="rId149" Type="http://schemas.openxmlformats.org/officeDocument/2006/relationships/image" Target="../media/image905.png"/><Relationship Id="rId5" Type="http://schemas.openxmlformats.org/officeDocument/2006/relationships/image" Target="../media/image833.png"/><Relationship Id="rId90" Type="http://schemas.openxmlformats.org/officeDocument/2006/relationships/customXml" Target="../ink/ink892.xml"/><Relationship Id="rId95" Type="http://schemas.openxmlformats.org/officeDocument/2006/relationships/image" Target="../media/image878.png"/><Relationship Id="rId160" Type="http://schemas.openxmlformats.org/officeDocument/2006/relationships/customXml" Target="../ink/ink927.xml"/><Relationship Id="rId165" Type="http://schemas.openxmlformats.org/officeDocument/2006/relationships/image" Target="../media/image913.png"/><Relationship Id="rId181" Type="http://schemas.openxmlformats.org/officeDocument/2006/relationships/image" Target="../media/image921.png"/><Relationship Id="rId186" Type="http://schemas.openxmlformats.org/officeDocument/2006/relationships/customXml" Target="../ink/ink940.xml"/><Relationship Id="rId22" Type="http://schemas.openxmlformats.org/officeDocument/2006/relationships/customXml" Target="../ink/ink858.xml"/><Relationship Id="rId27" Type="http://schemas.openxmlformats.org/officeDocument/2006/relationships/image" Target="../media/image844.png"/><Relationship Id="rId43" Type="http://schemas.openxmlformats.org/officeDocument/2006/relationships/image" Target="../media/image852.png"/><Relationship Id="rId48" Type="http://schemas.openxmlformats.org/officeDocument/2006/relationships/customXml" Target="../ink/ink871.xml"/><Relationship Id="rId64" Type="http://schemas.openxmlformats.org/officeDocument/2006/relationships/customXml" Target="../ink/ink879.xml"/><Relationship Id="rId69" Type="http://schemas.openxmlformats.org/officeDocument/2006/relationships/image" Target="../media/image865.png"/><Relationship Id="rId113" Type="http://schemas.openxmlformats.org/officeDocument/2006/relationships/image" Target="../media/image887.png"/><Relationship Id="rId118" Type="http://schemas.openxmlformats.org/officeDocument/2006/relationships/customXml" Target="../ink/ink906.xml"/><Relationship Id="rId134" Type="http://schemas.openxmlformats.org/officeDocument/2006/relationships/customXml" Target="../ink/ink914.xml"/><Relationship Id="rId139" Type="http://schemas.openxmlformats.org/officeDocument/2006/relationships/image" Target="../media/image900.png"/><Relationship Id="rId80" Type="http://schemas.openxmlformats.org/officeDocument/2006/relationships/customXml" Target="../ink/ink887.xml"/><Relationship Id="rId85" Type="http://schemas.openxmlformats.org/officeDocument/2006/relationships/image" Target="../media/image873.png"/><Relationship Id="rId150" Type="http://schemas.openxmlformats.org/officeDocument/2006/relationships/customXml" Target="../ink/ink922.xml"/><Relationship Id="rId155" Type="http://schemas.openxmlformats.org/officeDocument/2006/relationships/image" Target="../media/image908.png"/><Relationship Id="rId171" Type="http://schemas.openxmlformats.org/officeDocument/2006/relationships/image" Target="../media/image916.png"/><Relationship Id="rId176" Type="http://schemas.openxmlformats.org/officeDocument/2006/relationships/customXml" Target="../ink/ink935.xml"/><Relationship Id="rId192" Type="http://schemas.openxmlformats.org/officeDocument/2006/relationships/customXml" Target="../ink/ink943.xml"/><Relationship Id="rId12" Type="http://schemas.openxmlformats.org/officeDocument/2006/relationships/customXml" Target="../ink/ink853.xml"/><Relationship Id="rId17" Type="http://schemas.openxmlformats.org/officeDocument/2006/relationships/image" Target="../media/image839.png"/><Relationship Id="rId33" Type="http://schemas.openxmlformats.org/officeDocument/2006/relationships/image" Target="../media/image847.png"/><Relationship Id="rId38" Type="http://schemas.openxmlformats.org/officeDocument/2006/relationships/customXml" Target="../ink/ink866.xml"/><Relationship Id="rId59" Type="http://schemas.openxmlformats.org/officeDocument/2006/relationships/image" Target="../media/image860.png"/><Relationship Id="rId103" Type="http://schemas.openxmlformats.org/officeDocument/2006/relationships/image" Target="../media/image882.png"/><Relationship Id="rId108" Type="http://schemas.openxmlformats.org/officeDocument/2006/relationships/customXml" Target="../ink/ink901.xml"/><Relationship Id="rId124" Type="http://schemas.openxmlformats.org/officeDocument/2006/relationships/customXml" Target="../ink/ink909.xml"/><Relationship Id="rId129" Type="http://schemas.openxmlformats.org/officeDocument/2006/relationships/image" Target="../media/image895.png"/><Relationship Id="rId54" Type="http://schemas.openxmlformats.org/officeDocument/2006/relationships/customXml" Target="../ink/ink874.xml"/><Relationship Id="rId70" Type="http://schemas.openxmlformats.org/officeDocument/2006/relationships/customXml" Target="../ink/ink882.xml"/><Relationship Id="rId75" Type="http://schemas.openxmlformats.org/officeDocument/2006/relationships/image" Target="../media/image868.png"/><Relationship Id="rId91" Type="http://schemas.openxmlformats.org/officeDocument/2006/relationships/image" Target="../media/image876.png"/><Relationship Id="rId96" Type="http://schemas.openxmlformats.org/officeDocument/2006/relationships/customXml" Target="../ink/ink895.xml"/><Relationship Id="rId140" Type="http://schemas.openxmlformats.org/officeDocument/2006/relationships/customXml" Target="../ink/ink917.xml"/><Relationship Id="rId145" Type="http://schemas.openxmlformats.org/officeDocument/2006/relationships/image" Target="../media/image903.png"/><Relationship Id="rId161" Type="http://schemas.openxmlformats.org/officeDocument/2006/relationships/image" Target="../media/image911.png"/><Relationship Id="rId166" Type="http://schemas.openxmlformats.org/officeDocument/2006/relationships/customXml" Target="../ink/ink930.xml"/><Relationship Id="rId182" Type="http://schemas.openxmlformats.org/officeDocument/2006/relationships/customXml" Target="../ink/ink938.xml"/><Relationship Id="rId187" Type="http://schemas.openxmlformats.org/officeDocument/2006/relationships/image" Target="../media/image9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0.xml"/><Relationship Id="rId23" Type="http://schemas.openxmlformats.org/officeDocument/2006/relationships/image" Target="../media/image842.png"/><Relationship Id="rId28" Type="http://schemas.openxmlformats.org/officeDocument/2006/relationships/customXml" Target="../ink/ink861.xml"/><Relationship Id="rId49" Type="http://schemas.openxmlformats.org/officeDocument/2006/relationships/image" Target="../media/image855.png"/><Relationship Id="rId114" Type="http://schemas.openxmlformats.org/officeDocument/2006/relationships/customXml" Target="../ink/ink904.xml"/><Relationship Id="rId119" Type="http://schemas.openxmlformats.org/officeDocument/2006/relationships/image" Target="../media/image890.png"/><Relationship Id="rId44" Type="http://schemas.openxmlformats.org/officeDocument/2006/relationships/customXml" Target="../ink/ink869.xml"/><Relationship Id="rId60" Type="http://schemas.openxmlformats.org/officeDocument/2006/relationships/customXml" Target="../ink/ink877.xml"/><Relationship Id="rId65" Type="http://schemas.openxmlformats.org/officeDocument/2006/relationships/image" Target="../media/image863.png"/><Relationship Id="rId81" Type="http://schemas.openxmlformats.org/officeDocument/2006/relationships/image" Target="../media/image871.png"/><Relationship Id="rId86" Type="http://schemas.openxmlformats.org/officeDocument/2006/relationships/customXml" Target="../ink/ink890.xml"/><Relationship Id="rId130" Type="http://schemas.openxmlformats.org/officeDocument/2006/relationships/customXml" Target="../ink/ink912.xml"/><Relationship Id="rId135" Type="http://schemas.openxmlformats.org/officeDocument/2006/relationships/image" Target="../media/image898.png"/><Relationship Id="rId151" Type="http://schemas.openxmlformats.org/officeDocument/2006/relationships/image" Target="../media/image906.png"/><Relationship Id="rId156" Type="http://schemas.openxmlformats.org/officeDocument/2006/relationships/customXml" Target="../ink/ink925.xml"/><Relationship Id="rId177" Type="http://schemas.openxmlformats.org/officeDocument/2006/relationships/image" Target="../media/image919.png"/><Relationship Id="rId172" Type="http://schemas.openxmlformats.org/officeDocument/2006/relationships/customXml" Target="../ink/ink933.xml"/><Relationship Id="rId193" Type="http://schemas.openxmlformats.org/officeDocument/2006/relationships/image" Target="../media/image927.png"/><Relationship Id="rId13" Type="http://schemas.openxmlformats.org/officeDocument/2006/relationships/image" Target="../media/image837.png"/><Relationship Id="rId18" Type="http://schemas.openxmlformats.org/officeDocument/2006/relationships/customXml" Target="../ink/ink856.xml"/><Relationship Id="rId39" Type="http://schemas.openxmlformats.org/officeDocument/2006/relationships/image" Target="../media/image850.png"/><Relationship Id="rId109" Type="http://schemas.openxmlformats.org/officeDocument/2006/relationships/image" Target="../media/image885.png"/><Relationship Id="rId34" Type="http://schemas.openxmlformats.org/officeDocument/2006/relationships/customXml" Target="../ink/ink864.xml"/><Relationship Id="rId50" Type="http://schemas.openxmlformats.org/officeDocument/2006/relationships/customXml" Target="../ink/ink872.xml"/><Relationship Id="rId55" Type="http://schemas.openxmlformats.org/officeDocument/2006/relationships/image" Target="../media/image858.png"/><Relationship Id="rId76" Type="http://schemas.openxmlformats.org/officeDocument/2006/relationships/customXml" Target="../ink/ink885.xml"/><Relationship Id="rId97" Type="http://schemas.openxmlformats.org/officeDocument/2006/relationships/image" Target="../media/image879.png"/><Relationship Id="rId104" Type="http://schemas.openxmlformats.org/officeDocument/2006/relationships/customXml" Target="../ink/ink899.xml"/><Relationship Id="rId120" Type="http://schemas.openxmlformats.org/officeDocument/2006/relationships/customXml" Target="../ink/ink907.xml"/><Relationship Id="rId125" Type="http://schemas.openxmlformats.org/officeDocument/2006/relationships/image" Target="../media/image893.png"/><Relationship Id="rId141" Type="http://schemas.openxmlformats.org/officeDocument/2006/relationships/image" Target="../media/image901.png"/><Relationship Id="rId146" Type="http://schemas.openxmlformats.org/officeDocument/2006/relationships/customXml" Target="../ink/ink920.xml"/><Relationship Id="rId167" Type="http://schemas.openxmlformats.org/officeDocument/2006/relationships/image" Target="../media/image914.png"/><Relationship Id="rId188" Type="http://schemas.openxmlformats.org/officeDocument/2006/relationships/customXml" Target="../ink/ink941.xml"/><Relationship Id="rId7" Type="http://schemas.openxmlformats.org/officeDocument/2006/relationships/image" Target="../media/image834.png"/><Relationship Id="rId71" Type="http://schemas.openxmlformats.org/officeDocument/2006/relationships/image" Target="../media/image866.png"/><Relationship Id="rId92" Type="http://schemas.openxmlformats.org/officeDocument/2006/relationships/customXml" Target="../ink/ink893.xml"/><Relationship Id="rId162" Type="http://schemas.openxmlformats.org/officeDocument/2006/relationships/customXml" Target="../ink/ink928.xml"/><Relationship Id="rId183" Type="http://schemas.openxmlformats.org/officeDocument/2006/relationships/image" Target="../media/image922.png"/><Relationship Id="rId2" Type="http://schemas.openxmlformats.org/officeDocument/2006/relationships/customXml" Target="../ink/ink848.xml"/><Relationship Id="rId29" Type="http://schemas.openxmlformats.org/officeDocument/2006/relationships/image" Target="../media/image845.png"/><Relationship Id="rId24" Type="http://schemas.openxmlformats.org/officeDocument/2006/relationships/customXml" Target="../ink/ink859.xml"/><Relationship Id="rId40" Type="http://schemas.openxmlformats.org/officeDocument/2006/relationships/customXml" Target="../ink/ink867.xml"/><Relationship Id="rId45" Type="http://schemas.openxmlformats.org/officeDocument/2006/relationships/image" Target="../media/image853.png"/><Relationship Id="rId66" Type="http://schemas.openxmlformats.org/officeDocument/2006/relationships/customXml" Target="../ink/ink880.xml"/><Relationship Id="rId87" Type="http://schemas.openxmlformats.org/officeDocument/2006/relationships/image" Target="../media/image874.png"/><Relationship Id="rId110" Type="http://schemas.openxmlformats.org/officeDocument/2006/relationships/customXml" Target="../ink/ink902.xml"/><Relationship Id="rId115" Type="http://schemas.openxmlformats.org/officeDocument/2006/relationships/image" Target="../media/image888.png"/><Relationship Id="rId131" Type="http://schemas.openxmlformats.org/officeDocument/2006/relationships/image" Target="../media/image896.png"/><Relationship Id="rId136" Type="http://schemas.openxmlformats.org/officeDocument/2006/relationships/customXml" Target="../ink/ink915.xml"/><Relationship Id="rId157" Type="http://schemas.openxmlformats.org/officeDocument/2006/relationships/image" Target="../media/image909.png"/><Relationship Id="rId178" Type="http://schemas.openxmlformats.org/officeDocument/2006/relationships/customXml" Target="../ink/ink936.xml"/><Relationship Id="rId61" Type="http://schemas.openxmlformats.org/officeDocument/2006/relationships/image" Target="../media/image861.png"/><Relationship Id="rId82" Type="http://schemas.openxmlformats.org/officeDocument/2006/relationships/customXml" Target="../ink/ink888.xml"/><Relationship Id="rId152" Type="http://schemas.openxmlformats.org/officeDocument/2006/relationships/customXml" Target="../ink/ink923.xml"/><Relationship Id="rId173" Type="http://schemas.openxmlformats.org/officeDocument/2006/relationships/image" Target="../media/image917.png"/><Relationship Id="rId194" Type="http://schemas.openxmlformats.org/officeDocument/2006/relationships/customXml" Target="../ink/ink944.xml"/><Relationship Id="rId19" Type="http://schemas.openxmlformats.org/officeDocument/2006/relationships/image" Target="../media/image840.png"/><Relationship Id="rId14" Type="http://schemas.openxmlformats.org/officeDocument/2006/relationships/customXml" Target="../ink/ink854.xml"/><Relationship Id="rId30" Type="http://schemas.openxmlformats.org/officeDocument/2006/relationships/customXml" Target="../ink/ink862.xml"/><Relationship Id="rId35" Type="http://schemas.openxmlformats.org/officeDocument/2006/relationships/image" Target="../media/image848.png"/><Relationship Id="rId56" Type="http://schemas.openxmlformats.org/officeDocument/2006/relationships/customXml" Target="../ink/ink875.xml"/><Relationship Id="rId77" Type="http://schemas.openxmlformats.org/officeDocument/2006/relationships/image" Target="../media/image869.png"/><Relationship Id="rId100" Type="http://schemas.openxmlformats.org/officeDocument/2006/relationships/customXml" Target="../ink/ink897.xml"/><Relationship Id="rId105" Type="http://schemas.openxmlformats.org/officeDocument/2006/relationships/image" Target="../media/image883.png"/><Relationship Id="rId126" Type="http://schemas.openxmlformats.org/officeDocument/2006/relationships/customXml" Target="../ink/ink910.xml"/><Relationship Id="rId147" Type="http://schemas.openxmlformats.org/officeDocument/2006/relationships/image" Target="../media/image904.png"/><Relationship Id="rId168" Type="http://schemas.openxmlformats.org/officeDocument/2006/relationships/customXml" Target="../ink/ink931.xml"/><Relationship Id="rId8" Type="http://schemas.openxmlformats.org/officeDocument/2006/relationships/customXml" Target="../ink/ink851.xml"/><Relationship Id="rId51" Type="http://schemas.openxmlformats.org/officeDocument/2006/relationships/image" Target="../media/image856.png"/><Relationship Id="rId72" Type="http://schemas.openxmlformats.org/officeDocument/2006/relationships/customXml" Target="../ink/ink883.xml"/><Relationship Id="rId93" Type="http://schemas.openxmlformats.org/officeDocument/2006/relationships/image" Target="../media/image877.png"/><Relationship Id="rId98" Type="http://schemas.openxmlformats.org/officeDocument/2006/relationships/customXml" Target="../ink/ink896.xml"/><Relationship Id="rId121" Type="http://schemas.openxmlformats.org/officeDocument/2006/relationships/image" Target="../media/image891.png"/><Relationship Id="rId142" Type="http://schemas.openxmlformats.org/officeDocument/2006/relationships/customXml" Target="../ink/ink918.xml"/><Relationship Id="rId163" Type="http://schemas.openxmlformats.org/officeDocument/2006/relationships/image" Target="../media/image912.png"/><Relationship Id="rId184" Type="http://schemas.openxmlformats.org/officeDocument/2006/relationships/customXml" Target="../ink/ink939.xml"/><Relationship Id="rId189" Type="http://schemas.openxmlformats.org/officeDocument/2006/relationships/image" Target="../media/image925.png"/><Relationship Id="rId3" Type="http://schemas.openxmlformats.org/officeDocument/2006/relationships/image" Target="../media/image832.png"/><Relationship Id="rId25" Type="http://schemas.openxmlformats.org/officeDocument/2006/relationships/image" Target="../media/image843.png"/><Relationship Id="rId46" Type="http://schemas.openxmlformats.org/officeDocument/2006/relationships/customXml" Target="../ink/ink870.xml"/><Relationship Id="rId67" Type="http://schemas.openxmlformats.org/officeDocument/2006/relationships/image" Target="../media/image864.png"/><Relationship Id="rId116" Type="http://schemas.openxmlformats.org/officeDocument/2006/relationships/customXml" Target="../ink/ink905.xml"/><Relationship Id="rId137" Type="http://schemas.openxmlformats.org/officeDocument/2006/relationships/image" Target="../media/image899.png"/><Relationship Id="rId158" Type="http://schemas.openxmlformats.org/officeDocument/2006/relationships/customXml" Target="../ink/ink926.xml"/><Relationship Id="rId20" Type="http://schemas.openxmlformats.org/officeDocument/2006/relationships/customXml" Target="../ink/ink857.xml"/><Relationship Id="rId41" Type="http://schemas.openxmlformats.org/officeDocument/2006/relationships/image" Target="../media/image851.png"/><Relationship Id="rId62" Type="http://schemas.openxmlformats.org/officeDocument/2006/relationships/customXml" Target="../ink/ink878.xml"/><Relationship Id="rId83" Type="http://schemas.openxmlformats.org/officeDocument/2006/relationships/image" Target="../media/image872.png"/><Relationship Id="rId88" Type="http://schemas.openxmlformats.org/officeDocument/2006/relationships/customXml" Target="../ink/ink891.xml"/><Relationship Id="rId111" Type="http://schemas.openxmlformats.org/officeDocument/2006/relationships/image" Target="../media/image886.png"/><Relationship Id="rId132" Type="http://schemas.openxmlformats.org/officeDocument/2006/relationships/customXml" Target="../ink/ink913.xml"/><Relationship Id="rId153" Type="http://schemas.openxmlformats.org/officeDocument/2006/relationships/image" Target="../media/image907.png"/><Relationship Id="rId174" Type="http://schemas.openxmlformats.org/officeDocument/2006/relationships/customXml" Target="../ink/ink934.xml"/><Relationship Id="rId179" Type="http://schemas.openxmlformats.org/officeDocument/2006/relationships/image" Target="../media/image920.png"/><Relationship Id="rId195" Type="http://schemas.openxmlformats.org/officeDocument/2006/relationships/image" Target="../media/image928.png"/><Relationship Id="rId190" Type="http://schemas.openxmlformats.org/officeDocument/2006/relationships/customXml" Target="../ink/ink942.xml"/><Relationship Id="rId15" Type="http://schemas.openxmlformats.org/officeDocument/2006/relationships/image" Target="../media/image838.png"/><Relationship Id="rId36" Type="http://schemas.openxmlformats.org/officeDocument/2006/relationships/customXml" Target="../ink/ink865.xml"/><Relationship Id="rId57" Type="http://schemas.openxmlformats.org/officeDocument/2006/relationships/image" Target="../media/image859.png"/><Relationship Id="rId106" Type="http://schemas.openxmlformats.org/officeDocument/2006/relationships/customXml" Target="../ink/ink900.xml"/><Relationship Id="rId127" Type="http://schemas.openxmlformats.org/officeDocument/2006/relationships/image" Target="../media/image894.png"/><Relationship Id="rId10" Type="http://schemas.openxmlformats.org/officeDocument/2006/relationships/customXml" Target="../ink/ink852.xml"/><Relationship Id="rId31" Type="http://schemas.openxmlformats.org/officeDocument/2006/relationships/image" Target="../media/image846.png"/><Relationship Id="rId52" Type="http://schemas.openxmlformats.org/officeDocument/2006/relationships/customXml" Target="../ink/ink873.xml"/><Relationship Id="rId73" Type="http://schemas.openxmlformats.org/officeDocument/2006/relationships/image" Target="../media/image867.png"/><Relationship Id="rId78" Type="http://schemas.openxmlformats.org/officeDocument/2006/relationships/customXml" Target="../ink/ink886.xml"/><Relationship Id="rId94" Type="http://schemas.openxmlformats.org/officeDocument/2006/relationships/customXml" Target="../ink/ink894.xml"/><Relationship Id="rId99" Type="http://schemas.openxmlformats.org/officeDocument/2006/relationships/image" Target="../media/image880.png"/><Relationship Id="rId101" Type="http://schemas.openxmlformats.org/officeDocument/2006/relationships/image" Target="../media/image881.png"/><Relationship Id="rId122" Type="http://schemas.openxmlformats.org/officeDocument/2006/relationships/customXml" Target="../ink/ink908.xml"/><Relationship Id="rId143" Type="http://schemas.openxmlformats.org/officeDocument/2006/relationships/image" Target="../media/image902.png"/><Relationship Id="rId148" Type="http://schemas.openxmlformats.org/officeDocument/2006/relationships/customXml" Target="../ink/ink921.xml"/><Relationship Id="rId164" Type="http://schemas.openxmlformats.org/officeDocument/2006/relationships/customXml" Target="../ink/ink929.xml"/><Relationship Id="rId169" Type="http://schemas.openxmlformats.org/officeDocument/2006/relationships/image" Target="../media/image915.png"/><Relationship Id="rId185" Type="http://schemas.openxmlformats.org/officeDocument/2006/relationships/image" Target="../media/image923.png"/><Relationship Id="rId4" Type="http://schemas.openxmlformats.org/officeDocument/2006/relationships/customXml" Target="../ink/ink849.xml"/><Relationship Id="rId9" Type="http://schemas.openxmlformats.org/officeDocument/2006/relationships/image" Target="../media/image835.png"/><Relationship Id="rId180" Type="http://schemas.openxmlformats.org/officeDocument/2006/relationships/customXml" Target="../ink/ink937.xml"/><Relationship Id="rId26" Type="http://schemas.openxmlformats.org/officeDocument/2006/relationships/customXml" Target="../ink/ink860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57.xml"/><Relationship Id="rId117" Type="http://schemas.openxmlformats.org/officeDocument/2006/relationships/image" Target="../media/image922.png"/><Relationship Id="rId21" Type="http://schemas.openxmlformats.org/officeDocument/2006/relationships/image" Target="../media/image874.png"/><Relationship Id="rId42" Type="http://schemas.openxmlformats.org/officeDocument/2006/relationships/customXml" Target="../ink/ink965.xml"/><Relationship Id="rId47" Type="http://schemas.openxmlformats.org/officeDocument/2006/relationships/image" Target="../media/image887.png"/><Relationship Id="rId63" Type="http://schemas.openxmlformats.org/officeDocument/2006/relationships/image" Target="../media/image895.png"/><Relationship Id="rId68" Type="http://schemas.openxmlformats.org/officeDocument/2006/relationships/customXml" Target="../ink/ink978.xml"/><Relationship Id="rId84" Type="http://schemas.openxmlformats.org/officeDocument/2006/relationships/customXml" Target="../ink/ink986.xml"/><Relationship Id="rId89" Type="http://schemas.openxmlformats.org/officeDocument/2006/relationships/image" Target="../media/image908.png"/><Relationship Id="rId112" Type="http://schemas.openxmlformats.org/officeDocument/2006/relationships/customXml" Target="../ink/ink1000.xml"/><Relationship Id="rId133" Type="http://schemas.openxmlformats.org/officeDocument/2006/relationships/image" Target="../media/image930.png"/><Relationship Id="rId138" Type="http://schemas.openxmlformats.org/officeDocument/2006/relationships/customXml" Target="../ink/ink1013.xml"/><Relationship Id="rId154" Type="http://schemas.openxmlformats.org/officeDocument/2006/relationships/customXml" Target="../ink/ink1021.xml"/><Relationship Id="rId159" Type="http://schemas.openxmlformats.org/officeDocument/2006/relationships/image" Target="../media/image943.png"/><Relationship Id="rId16" Type="http://schemas.openxmlformats.org/officeDocument/2006/relationships/customXml" Target="../ink/ink952.xml"/><Relationship Id="rId107" Type="http://schemas.openxmlformats.org/officeDocument/2006/relationships/image" Target="../media/image917.png"/><Relationship Id="rId11" Type="http://schemas.openxmlformats.org/officeDocument/2006/relationships/image" Target="../media/image869.png"/><Relationship Id="rId32" Type="http://schemas.openxmlformats.org/officeDocument/2006/relationships/customXml" Target="../ink/ink960.xml"/><Relationship Id="rId37" Type="http://schemas.openxmlformats.org/officeDocument/2006/relationships/image" Target="../media/image882.png"/><Relationship Id="rId53" Type="http://schemas.openxmlformats.org/officeDocument/2006/relationships/image" Target="../media/image890.png"/><Relationship Id="rId58" Type="http://schemas.openxmlformats.org/officeDocument/2006/relationships/customXml" Target="../ink/ink973.xml"/><Relationship Id="rId74" Type="http://schemas.openxmlformats.org/officeDocument/2006/relationships/customXml" Target="../ink/ink981.xml"/><Relationship Id="rId79" Type="http://schemas.openxmlformats.org/officeDocument/2006/relationships/image" Target="../media/image903.png"/><Relationship Id="rId102" Type="http://schemas.openxmlformats.org/officeDocument/2006/relationships/customXml" Target="../ink/ink995.xml"/><Relationship Id="rId123" Type="http://schemas.openxmlformats.org/officeDocument/2006/relationships/image" Target="../media/image925.png"/><Relationship Id="rId128" Type="http://schemas.openxmlformats.org/officeDocument/2006/relationships/customXml" Target="../ink/ink1008.xml"/><Relationship Id="rId144" Type="http://schemas.openxmlformats.org/officeDocument/2006/relationships/customXml" Target="../ink/ink1016.xml"/><Relationship Id="rId149" Type="http://schemas.openxmlformats.org/officeDocument/2006/relationships/image" Target="../media/image938.png"/><Relationship Id="rId5" Type="http://schemas.openxmlformats.org/officeDocument/2006/relationships/image" Target="../media/image864.png"/><Relationship Id="rId90" Type="http://schemas.openxmlformats.org/officeDocument/2006/relationships/customXml" Target="../ink/ink989.xml"/><Relationship Id="rId95" Type="http://schemas.openxmlformats.org/officeDocument/2006/relationships/image" Target="../media/image911.png"/><Relationship Id="rId160" Type="http://schemas.openxmlformats.org/officeDocument/2006/relationships/customXml" Target="../ink/ink1024.xml"/><Relationship Id="rId165" Type="http://schemas.openxmlformats.org/officeDocument/2006/relationships/image" Target="../media/image946.png"/><Relationship Id="rId22" Type="http://schemas.openxmlformats.org/officeDocument/2006/relationships/customXml" Target="../ink/ink955.xml"/><Relationship Id="rId27" Type="http://schemas.openxmlformats.org/officeDocument/2006/relationships/image" Target="../media/image877.png"/><Relationship Id="rId43" Type="http://schemas.openxmlformats.org/officeDocument/2006/relationships/image" Target="../media/image885.png"/><Relationship Id="rId48" Type="http://schemas.openxmlformats.org/officeDocument/2006/relationships/customXml" Target="../ink/ink968.xml"/><Relationship Id="rId64" Type="http://schemas.openxmlformats.org/officeDocument/2006/relationships/customXml" Target="../ink/ink976.xml"/><Relationship Id="rId69" Type="http://schemas.openxmlformats.org/officeDocument/2006/relationships/image" Target="../media/image898.png"/><Relationship Id="rId113" Type="http://schemas.openxmlformats.org/officeDocument/2006/relationships/image" Target="../media/image920.png"/><Relationship Id="rId118" Type="http://schemas.openxmlformats.org/officeDocument/2006/relationships/customXml" Target="../ink/ink1003.xml"/><Relationship Id="rId134" Type="http://schemas.openxmlformats.org/officeDocument/2006/relationships/customXml" Target="../ink/ink1011.xml"/><Relationship Id="rId139" Type="http://schemas.openxmlformats.org/officeDocument/2006/relationships/image" Target="../media/image933.png"/><Relationship Id="rId80" Type="http://schemas.openxmlformats.org/officeDocument/2006/relationships/customXml" Target="../ink/ink984.xml"/><Relationship Id="rId85" Type="http://schemas.openxmlformats.org/officeDocument/2006/relationships/image" Target="../media/image906.png"/><Relationship Id="rId150" Type="http://schemas.openxmlformats.org/officeDocument/2006/relationships/customXml" Target="../ink/ink1019.xml"/><Relationship Id="rId155" Type="http://schemas.openxmlformats.org/officeDocument/2006/relationships/image" Target="../media/image941.png"/><Relationship Id="rId12" Type="http://schemas.openxmlformats.org/officeDocument/2006/relationships/customXml" Target="../ink/ink950.xml"/><Relationship Id="rId17" Type="http://schemas.openxmlformats.org/officeDocument/2006/relationships/image" Target="../media/image872.png"/><Relationship Id="rId33" Type="http://schemas.openxmlformats.org/officeDocument/2006/relationships/image" Target="../media/image880.png"/><Relationship Id="rId38" Type="http://schemas.openxmlformats.org/officeDocument/2006/relationships/customXml" Target="../ink/ink963.xml"/><Relationship Id="rId59" Type="http://schemas.openxmlformats.org/officeDocument/2006/relationships/image" Target="../media/image893.png"/><Relationship Id="rId103" Type="http://schemas.openxmlformats.org/officeDocument/2006/relationships/image" Target="../media/image915.png"/><Relationship Id="rId108" Type="http://schemas.openxmlformats.org/officeDocument/2006/relationships/customXml" Target="../ink/ink998.xml"/><Relationship Id="rId124" Type="http://schemas.openxmlformats.org/officeDocument/2006/relationships/customXml" Target="../ink/ink1006.xml"/><Relationship Id="rId129" Type="http://schemas.openxmlformats.org/officeDocument/2006/relationships/image" Target="../media/image928.png"/><Relationship Id="rId54" Type="http://schemas.openxmlformats.org/officeDocument/2006/relationships/customXml" Target="../ink/ink971.xml"/><Relationship Id="rId70" Type="http://schemas.openxmlformats.org/officeDocument/2006/relationships/customXml" Target="../ink/ink979.xml"/><Relationship Id="rId75" Type="http://schemas.openxmlformats.org/officeDocument/2006/relationships/image" Target="../media/image901.png"/><Relationship Id="rId91" Type="http://schemas.openxmlformats.org/officeDocument/2006/relationships/image" Target="../media/image909.png"/><Relationship Id="rId96" Type="http://schemas.openxmlformats.org/officeDocument/2006/relationships/customXml" Target="../ink/ink992.xml"/><Relationship Id="rId140" Type="http://schemas.openxmlformats.org/officeDocument/2006/relationships/customXml" Target="../ink/ink1014.xml"/><Relationship Id="rId145" Type="http://schemas.openxmlformats.org/officeDocument/2006/relationships/image" Target="../media/image936.png"/><Relationship Id="rId161" Type="http://schemas.openxmlformats.org/officeDocument/2006/relationships/image" Target="../media/image94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47.xml"/><Relationship Id="rId15" Type="http://schemas.openxmlformats.org/officeDocument/2006/relationships/image" Target="../media/image871.png"/><Relationship Id="rId23" Type="http://schemas.openxmlformats.org/officeDocument/2006/relationships/image" Target="../media/image875.png"/><Relationship Id="rId28" Type="http://schemas.openxmlformats.org/officeDocument/2006/relationships/customXml" Target="../ink/ink958.xml"/><Relationship Id="rId36" Type="http://schemas.openxmlformats.org/officeDocument/2006/relationships/customXml" Target="../ink/ink962.xml"/><Relationship Id="rId49" Type="http://schemas.openxmlformats.org/officeDocument/2006/relationships/image" Target="../media/image888.png"/><Relationship Id="rId57" Type="http://schemas.openxmlformats.org/officeDocument/2006/relationships/image" Target="../media/image892.png"/><Relationship Id="rId106" Type="http://schemas.openxmlformats.org/officeDocument/2006/relationships/customXml" Target="../ink/ink997.xml"/><Relationship Id="rId114" Type="http://schemas.openxmlformats.org/officeDocument/2006/relationships/customXml" Target="../ink/ink1001.xml"/><Relationship Id="rId119" Type="http://schemas.openxmlformats.org/officeDocument/2006/relationships/image" Target="../media/image923.png"/><Relationship Id="rId127" Type="http://schemas.openxmlformats.org/officeDocument/2006/relationships/image" Target="../media/image927.png"/><Relationship Id="rId10" Type="http://schemas.openxmlformats.org/officeDocument/2006/relationships/customXml" Target="../ink/ink949.xml"/><Relationship Id="rId31" Type="http://schemas.openxmlformats.org/officeDocument/2006/relationships/image" Target="../media/image879.png"/><Relationship Id="rId44" Type="http://schemas.openxmlformats.org/officeDocument/2006/relationships/customXml" Target="../ink/ink966.xml"/><Relationship Id="rId52" Type="http://schemas.openxmlformats.org/officeDocument/2006/relationships/customXml" Target="../ink/ink970.xml"/><Relationship Id="rId60" Type="http://schemas.openxmlformats.org/officeDocument/2006/relationships/customXml" Target="../ink/ink974.xml"/><Relationship Id="rId65" Type="http://schemas.openxmlformats.org/officeDocument/2006/relationships/image" Target="../media/image896.png"/><Relationship Id="rId73" Type="http://schemas.openxmlformats.org/officeDocument/2006/relationships/image" Target="../media/image900.png"/><Relationship Id="rId78" Type="http://schemas.openxmlformats.org/officeDocument/2006/relationships/customXml" Target="../ink/ink983.xml"/><Relationship Id="rId81" Type="http://schemas.openxmlformats.org/officeDocument/2006/relationships/image" Target="../media/image904.png"/><Relationship Id="rId86" Type="http://schemas.openxmlformats.org/officeDocument/2006/relationships/customXml" Target="../ink/ink987.xml"/><Relationship Id="rId94" Type="http://schemas.openxmlformats.org/officeDocument/2006/relationships/customXml" Target="../ink/ink991.xml"/><Relationship Id="rId99" Type="http://schemas.openxmlformats.org/officeDocument/2006/relationships/image" Target="../media/image913.png"/><Relationship Id="rId101" Type="http://schemas.openxmlformats.org/officeDocument/2006/relationships/image" Target="../media/image914.png"/><Relationship Id="rId122" Type="http://schemas.openxmlformats.org/officeDocument/2006/relationships/customXml" Target="../ink/ink1005.xml"/><Relationship Id="rId130" Type="http://schemas.openxmlformats.org/officeDocument/2006/relationships/customXml" Target="../ink/ink1009.xml"/><Relationship Id="rId135" Type="http://schemas.openxmlformats.org/officeDocument/2006/relationships/image" Target="../media/image931.png"/><Relationship Id="rId143" Type="http://schemas.openxmlformats.org/officeDocument/2006/relationships/image" Target="../media/image935.png"/><Relationship Id="rId148" Type="http://schemas.openxmlformats.org/officeDocument/2006/relationships/customXml" Target="../ink/ink1018.xml"/><Relationship Id="rId151" Type="http://schemas.openxmlformats.org/officeDocument/2006/relationships/image" Target="../media/image939.png"/><Relationship Id="rId156" Type="http://schemas.openxmlformats.org/officeDocument/2006/relationships/customXml" Target="../ink/ink1022.xml"/><Relationship Id="rId164" Type="http://schemas.openxmlformats.org/officeDocument/2006/relationships/customXml" Target="../ink/ink1026.xml"/><Relationship Id="rId4" Type="http://schemas.openxmlformats.org/officeDocument/2006/relationships/customXml" Target="../ink/ink946.xml"/><Relationship Id="rId9" Type="http://schemas.openxmlformats.org/officeDocument/2006/relationships/image" Target="../media/image868.png"/><Relationship Id="rId13" Type="http://schemas.openxmlformats.org/officeDocument/2006/relationships/image" Target="../media/image870.png"/><Relationship Id="rId18" Type="http://schemas.openxmlformats.org/officeDocument/2006/relationships/customXml" Target="../ink/ink953.xml"/><Relationship Id="rId39" Type="http://schemas.openxmlformats.org/officeDocument/2006/relationships/image" Target="../media/image883.png"/><Relationship Id="rId109" Type="http://schemas.openxmlformats.org/officeDocument/2006/relationships/image" Target="../media/image918.png"/><Relationship Id="rId34" Type="http://schemas.openxmlformats.org/officeDocument/2006/relationships/customXml" Target="../ink/ink961.xml"/><Relationship Id="rId50" Type="http://schemas.openxmlformats.org/officeDocument/2006/relationships/customXml" Target="../ink/ink969.xml"/><Relationship Id="rId55" Type="http://schemas.openxmlformats.org/officeDocument/2006/relationships/image" Target="../media/image891.png"/><Relationship Id="rId76" Type="http://schemas.openxmlformats.org/officeDocument/2006/relationships/customXml" Target="../ink/ink982.xml"/><Relationship Id="rId97" Type="http://schemas.openxmlformats.org/officeDocument/2006/relationships/image" Target="../media/image912.png"/><Relationship Id="rId104" Type="http://schemas.openxmlformats.org/officeDocument/2006/relationships/customXml" Target="../ink/ink996.xml"/><Relationship Id="rId120" Type="http://schemas.openxmlformats.org/officeDocument/2006/relationships/customXml" Target="../ink/ink1004.xml"/><Relationship Id="rId125" Type="http://schemas.openxmlformats.org/officeDocument/2006/relationships/image" Target="../media/image926.png"/><Relationship Id="rId141" Type="http://schemas.openxmlformats.org/officeDocument/2006/relationships/image" Target="../media/image934.png"/><Relationship Id="rId146" Type="http://schemas.openxmlformats.org/officeDocument/2006/relationships/customXml" Target="../ink/ink1017.xml"/><Relationship Id="rId7" Type="http://schemas.openxmlformats.org/officeDocument/2006/relationships/image" Target="../media/image865.png"/><Relationship Id="rId71" Type="http://schemas.openxmlformats.org/officeDocument/2006/relationships/image" Target="../media/image899.png"/><Relationship Id="rId92" Type="http://schemas.openxmlformats.org/officeDocument/2006/relationships/customXml" Target="../ink/ink990.xml"/><Relationship Id="rId162" Type="http://schemas.openxmlformats.org/officeDocument/2006/relationships/customXml" Target="../ink/ink1025.xml"/><Relationship Id="rId2" Type="http://schemas.openxmlformats.org/officeDocument/2006/relationships/customXml" Target="../ink/ink945.xml"/><Relationship Id="rId29" Type="http://schemas.openxmlformats.org/officeDocument/2006/relationships/image" Target="../media/image878.png"/><Relationship Id="rId24" Type="http://schemas.openxmlformats.org/officeDocument/2006/relationships/customXml" Target="../ink/ink956.xml"/><Relationship Id="rId40" Type="http://schemas.openxmlformats.org/officeDocument/2006/relationships/customXml" Target="../ink/ink964.xml"/><Relationship Id="rId45" Type="http://schemas.openxmlformats.org/officeDocument/2006/relationships/image" Target="../media/image886.png"/><Relationship Id="rId66" Type="http://schemas.openxmlformats.org/officeDocument/2006/relationships/customXml" Target="../ink/ink977.xml"/><Relationship Id="rId87" Type="http://schemas.openxmlformats.org/officeDocument/2006/relationships/image" Target="../media/image907.png"/><Relationship Id="rId110" Type="http://schemas.openxmlformats.org/officeDocument/2006/relationships/customXml" Target="../ink/ink999.xml"/><Relationship Id="rId115" Type="http://schemas.openxmlformats.org/officeDocument/2006/relationships/image" Target="../media/image921.png"/><Relationship Id="rId131" Type="http://schemas.openxmlformats.org/officeDocument/2006/relationships/image" Target="../media/image929.png"/><Relationship Id="rId136" Type="http://schemas.openxmlformats.org/officeDocument/2006/relationships/customXml" Target="../ink/ink1012.xml"/><Relationship Id="rId157" Type="http://schemas.openxmlformats.org/officeDocument/2006/relationships/image" Target="../media/image942.png"/><Relationship Id="rId61" Type="http://schemas.openxmlformats.org/officeDocument/2006/relationships/image" Target="../media/image894.png"/><Relationship Id="rId82" Type="http://schemas.openxmlformats.org/officeDocument/2006/relationships/customXml" Target="../ink/ink985.xml"/><Relationship Id="rId152" Type="http://schemas.openxmlformats.org/officeDocument/2006/relationships/customXml" Target="../ink/ink1020.xml"/><Relationship Id="rId19" Type="http://schemas.openxmlformats.org/officeDocument/2006/relationships/image" Target="../media/image873.png"/><Relationship Id="rId14" Type="http://schemas.openxmlformats.org/officeDocument/2006/relationships/customXml" Target="../ink/ink951.xml"/><Relationship Id="rId30" Type="http://schemas.openxmlformats.org/officeDocument/2006/relationships/customXml" Target="../ink/ink959.xml"/><Relationship Id="rId35" Type="http://schemas.openxmlformats.org/officeDocument/2006/relationships/image" Target="../media/image881.png"/><Relationship Id="rId56" Type="http://schemas.openxmlformats.org/officeDocument/2006/relationships/customXml" Target="../ink/ink972.xml"/><Relationship Id="rId77" Type="http://schemas.openxmlformats.org/officeDocument/2006/relationships/image" Target="../media/image902.png"/><Relationship Id="rId100" Type="http://schemas.openxmlformats.org/officeDocument/2006/relationships/customXml" Target="../ink/ink994.xml"/><Relationship Id="rId105" Type="http://schemas.openxmlformats.org/officeDocument/2006/relationships/image" Target="../media/image916.png"/><Relationship Id="rId126" Type="http://schemas.openxmlformats.org/officeDocument/2006/relationships/customXml" Target="../ink/ink1007.xml"/><Relationship Id="rId147" Type="http://schemas.openxmlformats.org/officeDocument/2006/relationships/image" Target="../media/image937.png"/><Relationship Id="rId8" Type="http://schemas.openxmlformats.org/officeDocument/2006/relationships/customXml" Target="../ink/ink948.xml"/><Relationship Id="rId51" Type="http://schemas.openxmlformats.org/officeDocument/2006/relationships/image" Target="../media/image889.png"/><Relationship Id="rId72" Type="http://schemas.openxmlformats.org/officeDocument/2006/relationships/customXml" Target="../ink/ink980.xml"/><Relationship Id="rId93" Type="http://schemas.openxmlformats.org/officeDocument/2006/relationships/image" Target="../media/image910.png"/><Relationship Id="rId98" Type="http://schemas.openxmlformats.org/officeDocument/2006/relationships/customXml" Target="../ink/ink993.xml"/><Relationship Id="rId121" Type="http://schemas.openxmlformats.org/officeDocument/2006/relationships/image" Target="../media/image924.png"/><Relationship Id="rId142" Type="http://schemas.openxmlformats.org/officeDocument/2006/relationships/customXml" Target="../ink/ink1015.xml"/><Relationship Id="rId163" Type="http://schemas.openxmlformats.org/officeDocument/2006/relationships/image" Target="../media/image945.png"/><Relationship Id="rId3" Type="http://schemas.openxmlformats.org/officeDocument/2006/relationships/image" Target="../media/image863.png"/><Relationship Id="rId25" Type="http://schemas.openxmlformats.org/officeDocument/2006/relationships/image" Target="../media/image876.png"/><Relationship Id="rId46" Type="http://schemas.openxmlformats.org/officeDocument/2006/relationships/customXml" Target="../ink/ink967.xml"/><Relationship Id="rId67" Type="http://schemas.openxmlformats.org/officeDocument/2006/relationships/image" Target="../media/image897.png"/><Relationship Id="rId116" Type="http://schemas.openxmlformats.org/officeDocument/2006/relationships/customXml" Target="../ink/ink1002.xml"/><Relationship Id="rId137" Type="http://schemas.openxmlformats.org/officeDocument/2006/relationships/image" Target="../media/image932.png"/><Relationship Id="rId158" Type="http://schemas.openxmlformats.org/officeDocument/2006/relationships/customXml" Target="../ink/ink1023.xml"/><Relationship Id="rId20" Type="http://schemas.openxmlformats.org/officeDocument/2006/relationships/customXml" Target="../ink/ink954.xml"/><Relationship Id="rId41" Type="http://schemas.openxmlformats.org/officeDocument/2006/relationships/image" Target="../media/image884.png"/><Relationship Id="rId62" Type="http://schemas.openxmlformats.org/officeDocument/2006/relationships/customXml" Target="../ink/ink975.xml"/><Relationship Id="rId83" Type="http://schemas.openxmlformats.org/officeDocument/2006/relationships/image" Target="../media/image905.png"/><Relationship Id="rId88" Type="http://schemas.openxmlformats.org/officeDocument/2006/relationships/customXml" Target="../ink/ink988.xml"/><Relationship Id="rId111" Type="http://schemas.openxmlformats.org/officeDocument/2006/relationships/image" Target="../media/image919.png"/><Relationship Id="rId132" Type="http://schemas.openxmlformats.org/officeDocument/2006/relationships/customXml" Target="../ink/ink1010.xml"/><Relationship Id="rId153" Type="http://schemas.openxmlformats.org/officeDocument/2006/relationships/image" Target="../media/image94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2.png"/><Relationship Id="rId18" Type="http://schemas.openxmlformats.org/officeDocument/2006/relationships/customXml" Target="../ink/ink1035.xml"/><Relationship Id="rId26" Type="http://schemas.openxmlformats.org/officeDocument/2006/relationships/customXml" Target="../ink/ink1039.xml"/><Relationship Id="rId39" Type="http://schemas.openxmlformats.org/officeDocument/2006/relationships/image" Target="../media/image963.png"/><Relationship Id="rId21" Type="http://schemas.openxmlformats.org/officeDocument/2006/relationships/image" Target="../media/image955.png"/><Relationship Id="rId34" Type="http://schemas.openxmlformats.org/officeDocument/2006/relationships/customXml" Target="../ink/ink1043.xml"/><Relationship Id="rId42" Type="http://schemas.openxmlformats.org/officeDocument/2006/relationships/customXml" Target="../ink/ink1047.xml"/><Relationship Id="rId47" Type="http://schemas.openxmlformats.org/officeDocument/2006/relationships/image" Target="../media/image966.png"/><Relationship Id="rId50" Type="http://schemas.openxmlformats.org/officeDocument/2006/relationships/customXml" Target="../ink/ink1051.xml"/><Relationship Id="rId55" Type="http://schemas.openxmlformats.org/officeDocument/2006/relationships/image" Target="../media/image970.png"/><Relationship Id="rId7" Type="http://schemas.openxmlformats.org/officeDocument/2006/relationships/image" Target="../media/image949.png"/><Relationship Id="rId12" Type="http://schemas.openxmlformats.org/officeDocument/2006/relationships/customXml" Target="../ink/ink1032.xml"/><Relationship Id="rId17" Type="http://schemas.openxmlformats.org/officeDocument/2006/relationships/image" Target="../media/image954.png"/><Relationship Id="rId25" Type="http://schemas.openxmlformats.org/officeDocument/2006/relationships/image" Target="../media/image957.png"/><Relationship Id="rId33" Type="http://schemas.openxmlformats.org/officeDocument/2006/relationships/image" Target="../media/image960.png"/><Relationship Id="rId38" Type="http://schemas.openxmlformats.org/officeDocument/2006/relationships/customXml" Target="../ink/ink1045.xml"/><Relationship Id="rId46" Type="http://schemas.openxmlformats.org/officeDocument/2006/relationships/customXml" Target="../ink/ink1049.xml"/><Relationship Id="rId59" Type="http://schemas.openxmlformats.org/officeDocument/2006/relationships/image" Target="../media/image972.png"/><Relationship Id="rId2" Type="http://schemas.openxmlformats.org/officeDocument/2006/relationships/customXml" Target="../ink/ink1027.xml"/><Relationship Id="rId16" Type="http://schemas.openxmlformats.org/officeDocument/2006/relationships/customXml" Target="../ink/ink1034.xml"/><Relationship Id="rId20" Type="http://schemas.openxmlformats.org/officeDocument/2006/relationships/customXml" Target="../ink/ink1036.xml"/><Relationship Id="rId29" Type="http://schemas.openxmlformats.org/officeDocument/2006/relationships/image" Target="../media/image161.png"/><Relationship Id="rId41" Type="http://schemas.openxmlformats.org/officeDocument/2006/relationships/image" Target="../media/image298.png"/><Relationship Id="rId54" Type="http://schemas.openxmlformats.org/officeDocument/2006/relationships/customXml" Target="../ink/ink10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9.xml"/><Relationship Id="rId11" Type="http://schemas.openxmlformats.org/officeDocument/2006/relationships/image" Target="../media/image951.png"/><Relationship Id="rId24" Type="http://schemas.openxmlformats.org/officeDocument/2006/relationships/customXml" Target="../ink/ink1038.xml"/><Relationship Id="rId32" Type="http://schemas.openxmlformats.org/officeDocument/2006/relationships/customXml" Target="../ink/ink1042.xml"/><Relationship Id="rId37" Type="http://schemas.openxmlformats.org/officeDocument/2006/relationships/image" Target="../media/image962.png"/><Relationship Id="rId40" Type="http://schemas.openxmlformats.org/officeDocument/2006/relationships/customXml" Target="../ink/ink1046.xml"/><Relationship Id="rId45" Type="http://schemas.openxmlformats.org/officeDocument/2006/relationships/image" Target="../media/image965.png"/><Relationship Id="rId53" Type="http://schemas.openxmlformats.org/officeDocument/2006/relationships/image" Target="../media/image969.png"/><Relationship Id="rId58" Type="http://schemas.openxmlformats.org/officeDocument/2006/relationships/customXml" Target="../ink/ink1055.xml"/><Relationship Id="rId5" Type="http://schemas.openxmlformats.org/officeDocument/2006/relationships/image" Target="../media/image948.png"/><Relationship Id="rId15" Type="http://schemas.openxmlformats.org/officeDocument/2006/relationships/image" Target="../media/image953.png"/><Relationship Id="rId23" Type="http://schemas.openxmlformats.org/officeDocument/2006/relationships/image" Target="../media/image956.png"/><Relationship Id="rId28" Type="http://schemas.openxmlformats.org/officeDocument/2006/relationships/customXml" Target="../ink/ink1040.xml"/><Relationship Id="rId36" Type="http://schemas.openxmlformats.org/officeDocument/2006/relationships/customXml" Target="../ink/ink1044.xml"/><Relationship Id="rId49" Type="http://schemas.openxmlformats.org/officeDocument/2006/relationships/image" Target="../media/image967.png"/><Relationship Id="rId57" Type="http://schemas.openxmlformats.org/officeDocument/2006/relationships/image" Target="../media/image971.png"/><Relationship Id="rId10" Type="http://schemas.openxmlformats.org/officeDocument/2006/relationships/customXml" Target="../ink/ink1031.xml"/><Relationship Id="rId19" Type="http://schemas.openxmlformats.org/officeDocument/2006/relationships/image" Target="../media/image167.png"/><Relationship Id="rId31" Type="http://schemas.openxmlformats.org/officeDocument/2006/relationships/image" Target="../media/image959.png"/><Relationship Id="rId44" Type="http://schemas.openxmlformats.org/officeDocument/2006/relationships/customXml" Target="../ink/ink1048.xml"/><Relationship Id="rId52" Type="http://schemas.openxmlformats.org/officeDocument/2006/relationships/customXml" Target="../ink/ink1052.xml"/><Relationship Id="rId4" Type="http://schemas.openxmlformats.org/officeDocument/2006/relationships/customXml" Target="../ink/ink1028.xml"/><Relationship Id="rId9" Type="http://schemas.openxmlformats.org/officeDocument/2006/relationships/image" Target="../media/image950.png"/><Relationship Id="rId14" Type="http://schemas.openxmlformats.org/officeDocument/2006/relationships/customXml" Target="../ink/ink1033.xml"/><Relationship Id="rId22" Type="http://schemas.openxmlformats.org/officeDocument/2006/relationships/customXml" Target="../ink/ink1037.xml"/><Relationship Id="rId27" Type="http://schemas.openxmlformats.org/officeDocument/2006/relationships/image" Target="../media/image958.png"/><Relationship Id="rId30" Type="http://schemas.openxmlformats.org/officeDocument/2006/relationships/customXml" Target="../ink/ink1041.xml"/><Relationship Id="rId35" Type="http://schemas.openxmlformats.org/officeDocument/2006/relationships/image" Target="../media/image961.png"/><Relationship Id="rId43" Type="http://schemas.openxmlformats.org/officeDocument/2006/relationships/image" Target="../media/image964.png"/><Relationship Id="rId48" Type="http://schemas.openxmlformats.org/officeDocument/2006/relationships/customXml" Target="../ink/ink1050.xml"/><Relationship Id="rId56" Type="http://schemas.openxmlformats.org/officeDocument/2006/relationships/customXml" Target="../ink/ink1054.xml"/><Relationship Id="rId8" Type="http://schemas.openxmlformats.org/officeDocument/2006/relationships/customXml" Target="../ink/ink1030.xml"/><Relationship Id="rId51" Type="http://schemas.openxmlformats.org/officeDocument/2006/relationships/image" Target="../media/image968.png"/><Relationship Id="rId3" Type="http://schemas.openxmlformats.org/officeDocument/2006/relationships/image" Target="../media/image947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68.xml"/><Relationship Id="rId21" Type="http://schemas.openxmlformats.org/officeDocument/2006/relationships/image" Target="../media/image982.png"/><Relationship Id="rId42" Type="http://schemas.openxmlformats.org/officeDocument/2006/relationships/customXml" Target="../ink/ink1076.xml"/><Relationship Id="rId47" Type="http://schemas.openxmlformats.org/officeDocument/2006/relationships/image" Target="../media/image995.png"/><Relationship Id="rId63" Type="http://schemas.openxmlformats.org/officeDocument/2006/relationships/image" Target="../media/image1003.png"/><Relationship Id="rId68" Type="http://schemas.openxmlformats.org/officeDocument/2006/relationships/customXml" Target="../ink/ink1089.xml"/><Relationship Id="rId84" Type="http://schemas.openxmlformats.org/officeDocument/2006/relationships/customXml" Target="../ink/ink1097.xml"/><Relationship Id="rId89" Type="http://schemas.openxmlformats.org/officeDocument/2006/relationships/image" Target="../media/image1016.png"/><Relationship Id="rId112" Type="http://schemas.openxmlformats.org/officeDocument/2006/relationships/customXml" Target="../ink/ink1111.xml"/><Relationship Id="rId2" Type="http://schemas.openxmlformats.org/officeDocument/2006/relationships/customXml" Target="../ink/ink1056.xml"/><Relationship Id="rId16" Type="http://schemas.openxmlformats.org/officeDocument/2006/relationships/customXml" Target="../ink/ink1063.xml"/><Relationship Id="rId29" Type="http://schemas.openxmlformats.org/officeDocument/2006/relationships/image" Target="../media/image986.png"/><Relationship Id="rId107" Type="http://schemas.openxmlformats.org/officeDocument/2006/relationships/image" Target="../media/image1025.png"/><Relationship Id="rId11" Type="http://schemas.openxmlformats.org/officeDocument/2006/relationships/image" Target="../media/image977.png"/><Relationship Id="rId24" Type="http://schemas.openxmlformats.org/officeDocument/2006/relationships/customXml" Target="../ink/ink1067.xml"/><Relationship Id="rId32" Type="http://schemas.openxmlformats.org/officeDocument/2006/relationships/customXml" Target="../ink/ink1071.xml"/><Relationship Id="rId37" Type="http://schemas.openxmlformats.org/officeDocument/2006/relationships/image" Target="../media/image990.png"/><Relationship Id="rId40" Type="http://schemas.openxmlformats.org/officeDocument/2006/relationships/customXml" Target="../ink/ink1075.xml"/><Relationship Id="rId45" Type="http://schemas.openxmlformats.org/officeDocument/2006/relationships/image" Target="../media/image994.png"/><Relationship Id="rId53" Type="http://schemas.openxmlformats.org/officeDocument/2006/relationships/image" Target="../media/image998.png"/><Relationship Id="rId58" Type="http://schemas.openxmlformats.org/officeDocument/2006/relationships/customXml" Target="../ink/ink1084.xml"/><Relationship Id="rId66" Type="http://schemas.openxmlformats.org/officeDocument/2006/relationships/customXml" Target="../ink/ink1088.xml"/><Relationship Id="rId74" Type="http://schemas.openxmlformats.org/officeDocument/2006/relationships/customXml" Target="../ink/ink1092.xml"/><Relationship Id="rId79" Type="http://schemas.openxmlformats.org/officeDocument/2006/relationships/image" Target="../media/image1011.png"/><Relationship Id="rId87" Type="http://schemas.openxmlformats.org/officeDocument/2006/relationships/image" Target="../media/image1015.png"/><Relationship Id="rId102" Type="http://schemas.openxmlformats.org/officeDocument/2006/relationships/customXml" Target="../ink/ink1106.xml"/><Relationship Id="rId110" Type="http://schemas.openxmlformats.org/officeDocument/2006/relationships/customXml" Target="../ink/ink1110.xml"/><Relationship Id="rId5" Type="http://schemas.openxmlformats.org/officeDocument/2006/relationships/image" Target="../media/image974.png"/><Relationship Id="rId61" Type="http://schemas.openxmlformats.org/officeDocument/2006/relationships/image" Target="../media/image1002.png"/><Relationship Id="rId82" Type="http://schemas.openxmlformats.org/officeDocument/2006/relationships/customXml" Target="../ink/ink1096.xml"/><Relationship Id="rId90" Type="http://schemas.openxmlformats.org/officeDocument/2006/relationships/customXml" Target="../ink/ink1100.xml"/><Relationship Id="rId95" Type="http://schemas.openxmlformats.org/officeDocument/2006/relationships/image" Target="../media/image1019.png"/><Relationship Id="rId19" Type="http://schemas.openxmlformats.org/officeDocument/2006/relationships/image" Target="../media/image981.png"/><Relationship Id="rId14" Type="http://schemas.openxmlformats.org/officeDocument/2006/relationships/customXml" Target="../ink/ink1062.xml"/><Relationship Id="rId22" Type="http://schemas.openxmlformats.org/officeDocument/2006/relationships/customXml" Target="../ink/ink1066.xml"/><Relationship Id="rId27" Type="http://schemas.openxmlformats.org/officeDocument/2006/relationships/image" Target="../media/image985.png"/><Relationship Id="rId30" Type="http://schemas.openxmlformats.org/officeDocument/2006/relationships/customXml" Target="../ink/ink1070.xml"/><Relationship Id="rId35" Type="http://schemas.openxmlformats.org/officeDocument/2006/relationships/image" Target="../media/image989.png"/><Relationship Id="rId43" Type="http://schemas.openxmlformats.org/officeDocument/2006/relationships/image" Target="../media/image993.png"/><Relationship Id="rId48" Type="http://schemas.openxmlformats.org/officeDocument/2006/relationships/customXml" Target="../ink/ink1079.xml"/><Relationship Id="rId56" Type="http://schemas.openxmlformats.org/officeDocument/2006/relationships/customXml" Target="../ink/ink1083.xml"/><Relationship Id="rId64" Type="http://schemas.openxmlformats.org/officeDocument/2006/relationships/customXml" Target="../ink/ink1087.xml"/><Relationship Id="rId69" Type="http://schemas.openxmlformats.org/officeDocument/2006/relationships/image" Target="../media/image1006.png"/><Relationship Id="rId77" Type="http://schemas.openxmlformats.org/officeDocument/2006/relationships/image" Target="../media/image1010.png"/><Relationship Id="rId100" Type="http://schemas.openxmlformats.org/officeDocument/2006/relationships/customXml" Target="../ink/ink1105.xml"/><Relationship Id="rId105" Type="http://schemas.openxmlformats.org/officeDocument/2006/relationships/image" Target="../media/image1024.png"/><Relationship Id="rId113" Type="http://schemas.openxmlformats.org/officeDocument/2006/relationships/image" Target="../media/image1028.png"/><Relationship Id="rId8" Type="http://schemas.openxmlformats.org/officeDocument/2006/relationships/customXml" Target="../ink/ink1059.xml"/><Relationship Id="rId51" Type="http://schemas.openxmlformats.org/officeDocument/2006/relationships/image" Target="../media/image997.png"/><Relationship Id="rId72" Type="http://schemas.openxmlformats.org/officeDocument/2006/relationships/customXml" Target="../ink/ink1091.xml"/><Relationship Id="rId80" Type="http://schemas.openxmlformats.org/officeDocument/2006/relationships/customXml" Target="../ink/ink1095.xml"/><Relationship Id="rId85" Type="http://schemas.openxmlformats.org/officeDocument/2006/relationships/image" Target="../media/image1014.png"/><Relationship Id="rId93" Type="http://schemas.openxmlformats.org/officeDocument/2006/relationships/image" Target="../media/image1018.png"/><Relationship Id="rId98" Type="http://schemas.openxmlformats.org/officeDocument/2006/relationships/customXml" Target="../ink/ink1104.xml"/><Relationship Id="rId3" Type="http://schemas.openxmlformats.org/officeDocument/2006/relationships/image" Target="../media/image973.png"/><Relationship Id="rId12" Type="http://schemas.openxmlformats.org/officeDocument/2006/relationships/customXml" Target="../ink/ink1061.xml"/><Relationship Id="rId17" Type="http://schemas.openxmlformats.org/officeDocument/2006/relationships/image" Target="../media/image980.png"/><Relationship Id="rId25" Type="http://schemas.openxmlformats.org/officeDocument/2006/relationships/image" Target="../media/image984.png"/><Relationship Id="rId33" Type="http://schemas.openxmlformats.org/officeDocument/2006/relationships/image" Target="../media/image988.png"/><Relationship Id="rId38" Type="http://schemas.openxmlformats.org/officeDocument/2006/relationships/customXml" Target="../ink/ink1074.xml"/><Relationship Id="rId46" Type="http://schemas.openxmlformats.org/officeDocument/2006/relationships/customXml" Target="../ink/ink1078.xml"/><Relationship Id="rId59" Type="http://schemas.openxmlformats.org/officeDocument/2006/relationships/image" Target="../media/image1001.png"/><Relationship Id="rId67" Type="http://schemas.openxmlformats.org/officeDocument/2006/relationships/image" Target="../media/image1005.png"/><Relationship Id="rId103" Type="http://schemas.openxmlformats.org/officeDocument/2006/relationships/image" Target="../media/image1023.png"/><Relationship Id="rId108" Type="http://schemas.openxmlformats.org/officeDocument/2006/relationships/customXml" Target="../ink/ink1109.xml"/><Relationship Id="rId20" Type="http://schemas.openxmlformats.org/officeDocument/2006/relationships/customXml" Target="../ink/ink1065.xml"/><Relationship Id="rId41" Type="http://schemas.openxmlformats.org/officeDocument/2006/relationships/image" Target="../media/image992.png"/><Relationship Id="rId54" Type="http://schemas.openxmlformats.org/officeDocument/2006/relationships/customXml" Target="../ink/ink1082.xml"/><Relationship Id="rId62" Type="http://schemas.openxmlformats.org/officeDocument/2006/relationships/customXml" Target="../ink/ink1086.xml"/><Relationship Id="rId70" Type="http://schemas.openxmlformats.org/officeDocument/2006/relationships/customXml" Target="../ink/ink1090.xml"/><Relationship Id="rId75" Type="http://schemas.openxmlformats.org/officeDocument/2006/relationships/image" Target="../media/image1009.png"/><Relationship Id="rId83" Type="http://schemas.openxmlformats.org/officeDocument/2006/relationships/image" Target="../media/image1013.png"/><Relationship Id="rId88" Type="http://schemas.openxmlformats.org/officeDocument/2006/relationships/customXml" Target="../ink/ink1099.xml"/><Relationship Id="rId91" Type="http://schemas.openxmlformats.org/officeDocument/2006/relationships/image" Target="../media/image1017.png"/><Relationship Id="rId96" Type="http://schemas.openxmlformats.org/officeDocument/2006/relationships/customXml" Target="../ink/ink1103.xml"/><Relationship Id="rId111" Type="http://schemas.openxmlformats.org/officeDocument/2006/relationships/image" Target="../media/image10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58.xml"/><Relationship Id="rId15" Type="http://schemas.openxmlformats.org/officeDocument/2006/relationships/image" Target="../media/image979.png"/><Relationship Id="rId23" Type="http://schemas.openxmlformats.org/officeDocument/2006/relationships/image" Target="../media/image983.png"/><Relationship Id="rId28" Type="http://schemas.openxmlformats.org/officeDocument/2006/relationships/customXml" Target="../ink/ink1069.xml"/><Relationship Id="rId36" Type="http://schemas.openxmlformats.org/officeDocument/2006/relationships/customXml" Target="../ink/ink1073.xml"/><Relationship Id="rId49" Type="http://schemas.openxmlformats.org/officeDocument/2006/relationships/image" Target="../media/image996.png"/><Relationship Id="rId57" Type="http://schemas.openxmlformats.org/officeDocument/2006/relationships/image" Target="../media/image1000.png"/><Relationship Id="rId106" Type="http://schemas.openxmlformats.org/officeDocument/2006/relationships/customXml" Target="../ink/ink1108.xml"/><Relationship Id="rId10" Type="http://schemas.openxmlformats.org/officeDocument/2006/relationships/customXml" Target="../ink/ink1060.xml"/><Relationship Id="rId31" Type="http://schemas.openxmlformats.org/officeDocument/2006/relationships/image" Target="../media/image987.png"/><Relationship Id="rId44" Type="http://schemas.openxmlformats.org/officeDocument/2006/relationships/customXml" Target="../ink/ink1077.xml"/><Relationship Id="rId52" Type="http://schemas.openxmlformats.org/officeDocument/2006/relationships/customXml" Target="../ink/ink1081.xml"/><Relationship Id="rId60" Type="http://schemas.openxmlformats.org/officeDocument/2006/relationships/customXml" Target="../ink/ink1085.xml"/><Relationship Id="rId65" Type="http://schemas.openxmlformats.org/officeDocument/2006/relationships/image" Target="../media/image1004.png"/><Relationship Id="rId73" Type="http://schemas.openxmlformats.org/officeDocument/2006/relationships/image" Target="../media/image1008.png"/><Relationship Id="rId78" Type="http://schemas.openxmlformats.org/officeDocument/2006/relationships/customXml" Target="../ink/ink1094.xml"/><Relationship Id="rId81" Type="http://schemas.openxmlformats.org/officeDocument/2006/relationships/image" Target="../media/image1012.png"/><Relationship Id="rId86" Type="http://schemas.openxmlformats.org/officeDocument/2006/relationships/customXml" Target="../ink/ink1098.xml"/><Relationship Id="rId94" Type="http://schemas.openxmlformats.org/officeDocument/2006/relationships/customXml" Target="../ink/ink1102.xml"/><Relationship Id="rId99" Type="http://schemas.openxmlformats.org/officeDocument/2006/relationships/image" Target="../media/image1021.png"/><Relationship Id="rId101" Type="http://schemas.openxmlformats.org/officeDocument/2006/relationships/image" Target="../media/image1022.png"/><Relationship Id="rId4" Type="http://schemas.openxmlformats.org/officeDocument/2006/relationships/customXml" Target="../ink/ink1057.xml"/><Relationship Id="rId9" Type="http://schemas.openxmlformats.org/officeDocument/2006/relationships/image" Target="../media/image976.png"/><Relationship Id="rId13" Type="http://schemas.openxmlformats.org/officeDocument/2006/relationships/image" Target="../media/image978.png"/><Relationship Id="rId18" Type="http://schemas.openxmlformats.org/officeDocument/2006/relationships/customXml" Target="../ink/ink1064.xml"/><Relationship Id="rId39" Type="http://schemas.openxmlformats.org/officeDocument/2006/relationships/image" Target="../media/image991.png"/><Relationship Id="rId109" Type="http://schemas.openxmlformats.org/officeDocument/2006/relationships/image" Target="../media/image1026.png"/><Relationship Id="rId34" Type="http://schemas.openxmlformats.org/officeDocument/2006/relationships/customXml" Target="../ink/ink1072.xml"/><Relationship Id="rId50" Type="http://schemas.openxmlformats.org/officeDocument/2006/relationships/customXml" Target="../ink/ink1080.xml"/><Relationship Id="rId55" Type="http://schemas.openxmlformats.org/officeDocument/2006/relationships/image" Target="../media/image999.png"/><Relationship Id="rId76" Type="http://schemas.openxmlformats.org/officeDocument/2006/relationships/customXml" Target="../ink/ink1093.xml"/><Relationship Id="rId97" Type="http://schemas.openxmlformats.org/officeDocument/2006/relationships/image" Target="../media/image1020.png"/><Relationship Id="rId104" Type="http://schemas.openxmlformats.org/officeDocument/2006/relationships/customXml" Target="../ink/ink1107.xml"/><Relationship Id="rId7" Type="http://schemas.openxmlformats.org/officeDocument/2006/relationships/image" Target="../media/image975.png"/><Relationship Id="rId71" Type="http://schemas.openxmlformats.org/officeDocument/2006/relationships/image" Target="../media/image1007.png"/><Relationship Id="rId92" Type="http://schemas.openxmlformats.org/officeDocument/2006/relationships/customXml" Target="../ink/ink110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8.xml"/><Relationship Id="rId117" Type="http://schemas.openxmlformats.org/officeDocument/2006/relationships/image" Target="../media/image83.png"/><Relationship Id="rId21" Type="http://schemas.openxmlformats.org/officeDocument/2006/relationships/image" Target="../media/image35.png"/><Relationship Id="rId42" Type="http://schemas.openxmlformats.org/officeDocument/2006/relationships/customXml" Target="../ink/ink46.xml"/><Relationship Id="rId47" Type="http://schemas.openxmlformats.org/officeDocument/2006/relationships/image" Target="../media/image48.png"/><Relationship Id="rId63" Type="http://schemas.openxmlformats.org/officeDocument/2006/relationships/image" Target="../media/image56.png"/><Relationship Id="rId68" Type="http://schemas.openxmlformats.org/officeDocument/2006/relationships/customXml" Target="../ink/ink59.xml"/><Relationship Id="rId84" Type="http://schemas.openxmlformats.org/officeDocument/2006/relationships/customXml" Target="../ink/ink67.xml"/><Relationship Id="rId89" Type="http://schemas.openxmlformats.org/officeDocument/2006/relationships/image" Target="../media/image69.png"/><Relationship Id="rId112" Type="http://schemas.openxmlformats.org/officeDocument/2006/relationships/customXml" Target="../ink/ink81.xml"/><Relationship Id="rId133" Type="http://schemas.openxmlformats.org/officeDocument/2006/relationships/image" Target="../media/image91.png"/><Relationship Id="rId138" Type="http://schemas.openxmlformats.org/officeDocument/2006/relationships/customXml" Target="../ink/ink94.xml"/><Relationship Id="rId154" Type="http://schemas.openxmlformats.org/officeDocument/2006/relationships/customXml" Target="../ink/ink102.xml"/><Relationship Id="rId159" Type="http://schemas.openxmlformats.org/officeDocument/2006/relationships/image" Target="../media/image104.png"/><Relationship Id="rId175" Type="http://schemas.openxmlformats.org/officeDocument/2006/relationships/image" Target="../media/image112.png"/><Relationship Id="rId170" Type="http://schemas.openxmlformats.org/officeDocument/2006/relationships/customXml" Target="../ink/ink110.xml"/><Relationship Id="rId16" Type="http://schemas.openxmlformats.org/officeDocument/2006/relationships/customXml" Target="../ink/ink33.xml"/><Relationship Id="rId107" Type="http://schemas.openxmlformats.org/officeDocument/2006/relationships/image" Target="../media/image78.png"/><Relationship Id="rId11" Type="http://schemas.openxmlformats.org/officeDocument/2006/relationships/image" Target="../media/image30.png"/><Relationship Id="rId32" Type="http://schemas.openxmlformats.org/officeDocument/2006/relationships/customXml" Target="../ink/ink41.xml"/><Relationship Id="rId37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customXml" Target="../ink/ink54.xml"/><Relationship Id="rId74" Type="http://schemas.openxmlformats.org/officeDocument/2006/relationships/customXml" Target="../ink/ink62.xml"/><Relationship Id="rId79" Type="http://schemas.openxmlformats.org/officeDocument/2006/relationships/image" Target="../media/image64.png"/><Relationship Id="rId102" Type="http://schemas.openxmlformats.org/officeDocument/2006/relationships/customXml" Target="../ink/ink76.xml"/><Relationship Id="rId123" Type="http://schemas.openxmlformats.org/officeDocument/2006/relationships/image" Target="../media/image86.png"/><Relationship Id="rId128" Type="http://schemas.openxmlformats.org/officeDocument/2006/relationships/customXml" Target="../ink/ink89.xml"/><Relationship Id="rId144" Type="http://schemas.openxmlformats.org/officeDocument/2006/relationships/customXml" Target="../ink/ink97.xml"/><Relationship Id="rId149" Type="http://schemas.openxmlformats.org/officeDocument/2006/relationships/image" Target="../media/image99.png"/><Relationship Id="rId5" Type="http://schemas.openxmlformats.org/officeDocument/2006/relationships/image" Target="../media/image27.png"/><Relationship Id="rId90" Type="http://schemas.openxmlformats.org/officeDocument/2006/relationships/customXml" Target="../ink/ink70.xml"/><Relationship Id="rId95" Type="http://schemas.openxmlformats.org/officeDocument/2006/relationships/image" Target="../media/image72.png"/><Relationship Id="rId160" Type="http://schemas.openxmlformats.org/officeDocument/2006/relationships/customXml" Target="../ink/ink105.xml"/><Relationship Id="rId165" Type="http://schemas.openxmlformats.org/officeDocument/2006/relationships/image" Target="../media/image107.png"/><Relationship Id="rId22" Type="http://schemas.openxmlformats.org/officeDocument/2006/relationships/customXml" Target="../ink/ink36.xml"/><Relationship Id="rId27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customXml" Target="../ink/ink49.xml"/><Relationship Id="rId64" Type="http://schemas.openxmlformats.org/officeDocument/2006/relationships/customXml" Target="../ink/ink57.xml"/><Relationship Id="rId69" Type="http://schemas.openxmlformats.org/officeDocument/2006/relationships/image" Target="../media/image59.png"/><Relationship Id="rId113" Type="http://schemas.openxmlformats.org/officeDocument/2006/relationships/image" Target="../media/image81.png"/><Relationship Id="rId118" Type="http://schemas.openxmlformats.org/officeDocument/2006/relationships/customXml" Target="../ink/ink84.xml"/><Relationship Id="rId134" Type="http://schemas.openxmlformats.org/officeDocument/2006/relationships/customXml" Target="../ink/ink92.xml"/><Relationship Id="rId139" Type="http://schemas.openxmlformats.org/officeDocument/2006/relationships/image" Target="../media/image94.png"/><Relationship Id="rId80" Type="http://schemas.openxmlformats.org/officeDocument/2006/relationships/customXml" Target="../ink/ink65.xml"/><Relationship Id="rId85" Type="http://schemas.openxmlformats.org/officeDocument/2006/relationships/image" Target="../media/image67.png"/><Relationship Id="rId150" Type="http://schemas.openxmlformats.org/officeDocument/2006/relationships/customXml" Target="../ink/ink100.xml"/><Relationship Id="rId155" Type="http://schemas.openxmlformats.org/officeDocument/2006/relationships/image" Target="../media/image102.png"/><Relationship Id="rId171" Type="http://schemas.openxmlformats.org/officeDocument/2006/relationships/image" Target="../media/image110.png"/><Relationship Id="rId176" Type="http://schemas.openxmlformats.org/officeDocument/2006/relationships/customXml" Target="../ink/ink113.xml"/><Relationship Id="rId12" Type="http://schemas.openxmlformats.org/officeDocument/2006/relationships/customXml" Target="../ink/ink31.xml"/><Relationship Id="rId17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customXml" Target="../ink/ink44.xml"/><Relationship Id="rId59" Type="http://schemas.openxmlformats.org/officeDocument/2006/relationships/image" Target="../media/image54.png"/><Relationship Id="rId103" Type="http://schemas.openxmlformats.org/officeDocument/2006/relationships/image" Target="../media/image76.png"/><Relationship Id="rId108" Type="http://schemas.openxmlformats.org/officeDocument/2006/relationships/customXml" Target="../ink/ink79.xml"/><Relationship Id="rId124" Type="http://schemas.openxmlformats.org/officeDocument/2006/relationships/customXml" Target="../ink/ink87.xml"/><Relationship Id="rId129" Type="http://schemas.openxmlformats.org/officeDocument/2006/relationships/image" Target="../media/image89.png"/><Relationship Id="rId54" Type="http://schemas.openxmlformats.org/officeDocument/2006/relationships/customXml" Target="../ink/ink52.xml"/><Relationship Id="rId70" Type="http://schemas.openxmlformats.org/officeDocument/2006/relationships/customXml" Target="../ink/ink60.xml"/><Relationship Id="rId75" Type="http://schemas.openxmlformats.org/officeDocument/2006/relationships/image" Target="../media/image62.png"/><Relationship Id="rId91" Type="http://schemas.openxmlformats.org/officeDocument/2006/relationships/image" Target="../media/image70.png"/><Relationship Id="rId96" Type="http://schemas.openxmlformats.org/officeDocument/2006/relationships/customXml" Target="../ink/ink73.xml"/><Relationship Id="rId140" Type="http://schemas.openxmlformats.org/officeDocument/2006/relationships/customXml" Target="../ink/ink95.xml"/><Relationship Id="rId145" Type="http://schemas.openxmlformats.org/officeDocument/2006/relationships/image" Target="../media/image97.png"/><Relationship Id="rId161" Type="http://schemas.openxmlformats.org/officeDocument/2006/relationships/image" Target="../media/image105.png"/><Relationship Id="rId166" Type="http://schemas.openxmlformats.org/officeDocument/2006/relationships/customXml" Target="../ink/ink1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23" Type="http://schemas.openxmlformats.org/officeDocument/2006/relationships/image" Target="../media/image36.png"/><Relationship Id="rId28" Type="http://schemas.openxmlformats.org/officeDocument/2006/relationships/customXml" Target="../ink/ink39.xml"/><Relationship Id="rId49" Type="http://schemas.openxmlformats.org/officeDocument/2006/relationships/image" Target="../media/image49.png"/><Relationship Id="rId114" Type="http://schemas.openxmlformats.org/officeDocument/2006/relationships/customXml" Target="../ink/ink82.xml"/><Relationship Id="rId119" Type="http://schemas.openxmlformats.org/officeDocument/2006/relationships/image" Target="../media/image84.png"/><Relationship Id="rId10" Type="http://schemas.openxmlformats.org/officeDocument/2006/relationships/customXml" Target="../ink/ink30.xml"/><Relationship Id="rId31" Type="http://schemas.openxmlformats.org/officeDocument/2006/relationships/image" Target="../media/image40.png"/><Relationship Id="rId44" Type="http://schemas.openxmlformats.org/officeDocument/2006/relationships/customXml" Target="../ink/ink47.xml"/><Relationship Id="rId52" Type="http://schemas.openxmlformats.org/officeDocument/2006/relationships/customXml" Target="../ink/ink51.xml"/><Relationship Id="rId60" Type="http://schemas.openxmlformats.org/officeDocument/2006/relationships/customXml" Target="../ink/ink55.xml"/><Relationship Id="rId65" Type="http://schemas.openxmlformats.org/officeDocument/2006/relationships/image" Target="../media/image57.png"/><Relationship Id="rId73" Type="http://schemas.openxmlformats.org/officeDocument/2006/relationships/image" Target="../media/image61.png"/><Relationship Id="rId78" Type="http://schemas.openxmlformats.org/officeDocument/2006/relationships/customXml" Target="../ink/ink64.xml"/><Relationship Id="rId81" Type="http://schemas.openxmlformats.org/officeDocument/2006/relationships/image" Target="../media/image65.png"/><Relationship Id="rId86" Type="http://schemas.openxmlformats.org/officeDocument/2006/relationships/customXml" Target="../ink/ink68.xml"/><Relationship Id="rId94" Type="http://schemas.openxmlformats.org/officeDocument/2006/relationships/customXml" Target="../ink/ink72.xml"/><Relationship Id="rId99" Type="http://schemas.openxmlformats.org/officeDocument/2006/relationships/image" Target="../media/image74.png"/><Relationship Id="rId101" Type="http://schemas.openxmlformats.org/officeDocument/2006/relationships/image" Target="../media/image75.png"/><Relationship Id="rId122" Type="http://schemas.openxmlformats.org/officeDocument/2006/relationships/customXml" Target="../ink/ink86.xml"/><Relationship Id="rId130" Type="http://schemas.openxmlformats.org/officeDocument/2006/relationships/customXml" Target="../ink/ink90.xml"/><Relationship Id="rId135" Type="http://schemas.openxmlformats.org/officeDocument/2006/relationships/image" Target="../media/image92.png"/><Relationship Id="rId143" Type="http://schemas.openxmlformats.org/officeDocument/2006/relationships/image" Target="../media/image96.png"/><Relationship Id="rId148" Type="http://schemas.openxmlformats.org/officeDocument/2006/relationships/customXml" Target="../ink/ink99.xml"/><Relationship Id="rId151" Type="http://schemas.openxmlformats.org/officeDocument/2006/relationships/image" Target="../media/image100.png"/><Relationship Id="rId156" Type="http://schemas.openxmlformats.org/officeDocument/2006/relationships/customXml" Target="../ink/ink103.xml"/><Relationship Id="rId164" Type="http://schemas.openxmlformats.org/officeDocument/2006/relationships/customXml" Target="../ink/ink107.xml"/><Relationship Id="rId169" Type="http://schemas.openxmlformats.org/officeDocument/2006/relationships/image" Target="../media/image109.png"/><Relationship Id="rId177" Type="http://schemas.openxmlformats.org/officeDocument/2006/relationships/image" Target="../media/image113.png"/><Relationship Id="rId4" Type="http://schemas.openxmlformats.org/officeDocument/2006/relationships/customXml" Target="../ink/ink27.xml"/><Relationship Id="rId9" Type="http://schemas.openxmlformats.org/officeDocument/2006/relationships/image" Target="../media/image29.png"/><Relationship Id="rId172" Type="http://schemas.openxmlformats.org/officeDocument/2006/relationships/customXml" Target="../ink/ink111.xml"/><Relationship Id="rId13" Type="http://schemas.openxmlformats.org/officeDocument/2006/relationships/image" Target="../media/image31.png"/><Relationship Id="rId18" Type="http://schemas.openxmlformats.org/officeDocument/2006/relationships/customXml" Target="../ink/ink34.xml"/><Relationship Id="rId39" Type="http://schemas.openxmlformats.org/officeDocument/2006/relationships/image" Target="../media/image44.png"/><Relationship Id="rId109" Type="http://schemas.openxmlformats.org/officeDocument/2006/relationships/image" Target="../media/image79.png"/><Relationship Id="rId34" Type="http://schemas.openxmlformats.org/officeDocument/2006/relationships/customXml" Target="../ink/ink42.xml"/><Relationship Id="rId50" Type="http://schemas.openxmlformats.org/officeDocument/2006/relationships/customXml" Target="../ink/ink50.xml"/><Relationship Id="rId55" Type="http://schemas.openxmlformats.org/officeDocument/2006/relationships/image" Target="../media/image52.png"/><Relationship Id="rId76" Type="http://schemas.openxmlformats.org/officeDocument/2006/relationships/customXml" Target="../ink/ink63.xml"/><Relationship Id="rId97" Type="http://schemas.openxmlformats.org/officeDocument/2006/relationships/image" Target="../media/image73.png"/><Relationship Id="rId104" Type="http://schemas.openxmlformats.org/officeDocument/2006/relationships/customXml" Target="../ink/ink77.xml"/><Relationship Id="rId120" Type="http://schemas.openxmlformats.org/officeDocument/2006/relationships/customXml" Target="../ink/ink85.xml"/><Relationship Id="rId125" Type="http://schemas.openxmlformats.org/officeDocument/2006/relationships/image" Target="../media/image87.png"/><Relationship Id="rId141" Type="http://schemas.openxmlformats.org/officeDocument/2006/relationships/image" Target="../media/image95.png"/><Relationship Id="rId146" Type="http://schemas.openxmlformats.org/officeDocument/2006/relationships/customXml" Target="../ink/ink98.xml"/><Relationship Id="rId167" Type="http://schemas.openxmlformats.org/officeDocument/2006/relationships/image" Target="../media/image108.png"/><Relationship Id="rId7" Type="http://schemas.openxmlformats.org/officeDocument/2006/relationships/image" Target="../media/image28.png"/><Relationship Id="rId71" Type="http://schemas.openxmlformats.org/officeDocument/2006/relationships/image" Target="../media/image60.png"/><Relationship Id="rId92" Type="http://schemas.openxmlformats.org/officeDocument/2006/relationships/customXml" Target="../ink/ink71.xml"/><Relationship Id="rId162" Type="http://schemas.openxmlformats.org/officeDocument/2006/relationships/customXml" Target="../ink/ink106.xml"/><Relationship Id="rId2" Type="http://schemas.openxmlformats.org/officeDocument/2006/relationships/customXml" Target="../ink/ink26.xml"/><Relationship Id="rId29" Type="http://schemas.openxmlformats.org/officeDocument/2006/relationships/image" Target="../media/image39.png"/><Relationship Id="rId24" Type="http://schemas.openxmlformats.org/officeDocument/2006/relationships/customXml" Target="../ink/ink37.xml"/><Relationship Id="rId40" Type="http://schemas.openxmlformats.org/officeDocument/2006/relationships/customXml" Target="../ink/ink45.xml"/><Relationship Id="rId45" Type="http://schemas.openxmlformats.org/officeDocument/2006/relationships/image" Target="../media/image47.png"/><Relationship Id="rId66" Type="http://schemas.openxmlformats.org/officeDocument/2006/relationships/customXml" Target="../ink/ink58.xml"/><Relationship Id="rId87" Type="http://schemas.openxmlformats.org/officeDocument/2006/relationships/image" Target="../media/image68.png"/><Relationship Id="rId110" Type="http://schemas.openxmlformats.org/officeDocument/2006/relationships/customXml" Target="../ink/ink80.xml"/><Relationship Id="rId115" Type="http://schemas.openxmlformats.org/officeDocument/2006/relationships/image" Target="../media/image82.png"/><Relationship Id="rId131" Type="http://schemas.openxmlformats.org/officeDocument/2006/relationships/image" Target="../media/image90.png"/><Relationship Id="rId136" Type="http://schemas.openxmlformats.org/officeDocument/2006/relationships/customXml" Target="../ink/ink93.xml"/><Relationship Id="rId157" Type="http://schemas.openxmlformats.org/officeDocument/2006/relationships/image" Target="../media/image103.png"/><Relationship Id="rId178" Type="http://schemas.openxmlformats.org/officeDocument/2006/relationships/customXml" Target="../ink/ink114.xml"/><Relationship Id="rId61" Type="http://schemas.openxmlformats.org/officeDocument/2006/relationships/image" Target="../media/image55.png"/><Relationship Id="rId82" Type="http://schemas.openxmlformats.org/officeDocument/2006/relationships/customXml" Target="../ink/ink66.xml"/><Relationship Id="rId152" Type="http://schemas.openxmlformats.org/officeDocument/2006/relationships/customXml" Target="../ink/ink101.xml"/><Relationship Id="rId173" Type="http://schemas.openxmlformats.org/officeDocument/2006/relationships/image" Target="../media/image111.png"/><Relationship Id="rId19" Type="http://schemas.openxmlformats.org/officeDocument/2006/relationships/image" Target="../media/image34.png"/><Relationship Id="rId14" Type="http://schemas.openxmlformats.org/officeDocument/2006/relationships/customXml" Target="../ink/ink32.xml"/><Relationship Id="rId30" Type="http://schemas.openxmlformats.org/officeDocument/2006/relationships/customXml" Target="../ink/ink40.xml"/><Relationship Id="rId35" Type="http://schemas.openxmlformats.org/officeDocument/2006/relationships/image" Target="../media/image42.png"/><Relationship Id="rId56" Type="http://schemas.openxmlformats.org/officeDocument/2006/relationships/customXml" Target="../ink/ink53.xml"/><Relationship Id="rId77" Type="http://schemas.openxmlformats.org/officeDocument/2006/relationships/image" Target="../media/image63.png"/><Relationship Id="rId100" Type="http://schemas.openxmlformats.org/officeDocument/2006/relationships/customXml" Target="../ink/ink75.xml"/><Relationship Id="rId105" Type="http://schemas.openxmlformats.org/officeDocument/2006/relationships/image" Target="../media/image77.png"/><Relationship Id="rId126" Type="http://schemas.openxmlformats.org/officeDocument/2006/relationships/customXml" Target="../ink/ink88.xml"/><Relationship Id="rId147" Type="http://schemas.openxmlformats.org/officeDocument/2006/relationships/image" Target="../media/image98.png"/><Relationship Id="rId168" Type="http://schemas.openxmlformats.org/officeDocument/2006/relationships/customXml" Target="../ink/ink109.xml"/><Relationship Id="rId8" Type="http://schemas.openxmlformats.org/officeDocument/2006/relationships/customXml" Target="../ink/ink29.xml"/><Relationship Id="rId51" Type="http://schemas.openxmlformats.org/officeDocument/2006/relationships/image" Target="../media/image50.png"/><Relationship Id="rId72" Type="http://schemas.openxmlformats.org/officeDocument/2006/relationships/customXml" Target="../ink/ink61.xml"/><Relationship Id="rId93" Type="http://schemas.openxmlformats.org/officeDocument/2006/relationships/image" Target="../media/image71.png"/><Relationship Id="rId98" Type="http://schemas.openxmlformats.org/officeDocument/2006/relationships/customXml" Target="../ink/ink74.xml"/><Relationship Id="rId121" Type="http://schemas.openxmlformats.org/officeDocument/2006/relationships/image" Target="../media/image85.png"/><Relationship Id="rId142" Type="http://schemas.openxmlformats.org/officeDocument/2006/relationships/customXml" Target="../ink/ink96.xml"/><Relationship Id="rId163" Type="http://schemas.openxmlformats.org/officeDocument/2006/relationships/image" Target="../media/image106.png"/><Relationship Id="rId3" Type="http://schemas.openxmlformats.org/officeDocument/2006/relationships/image" Target="../media/image26.png"/><Relationship Id="rId25" Type="http://schemas.openxmlformats.org/officeDocument/2006/relationships/image" Target="../media/image37.png"/><Relationship Id="rId46" Type="http://schemas.openxmlformats.org/officeDocument/2006/relationships/customXml" Target="../ink/ink48.xml"/><Relationship Id="rId67" Type="http://schemas.openxmlformats.org/officeDocument/2006/relationships/image" Target="../media/image58.png"/><Relationship Id="rId116" Type="http://schemas.openxmlformats.org/officeDocument/2006/relationships/customXml" Target="../ink/ink83.xml"/><Relationship Id="rId137" Type="http://schemas.openxmlformats.org/officeDocument/2006/relationships/image" Target="../media/image93.png"/><Relationship Id="rId158" Type="http://schemas.openxmlformats.org/officeDocument/2006/relationships/customXml" Target="../ink/ink104.xml"/><Relationship Id="rId20" Type="http://schemas.openxmlformats.org/officeDocument/2006/relationships/customXml" Target="../ink/ink35.xml"/><Relationship Id="rId41" Type="http://schemas.openxmlformats.org/officeDocument/2006/relationships/image" Target="../media/image45.png"/><Relationship Id="rId62" Type="http://schemas.openxmlformats.org/officeDocument/2006/relationships/customXml" Target="../ink/ink56.xml"/><Relationship Id="rId83" Type="http://schemas.openxmlformats.org/officeDocument/2006/relationships/image" Target="../media/image66.png"/><Relationship Id="rId88" Type="http://schemas.openxmlformats.org/officeDocument/2006/relationships/customXml" Target="../ink/ink69.xml"/><Relationship Id="rId111" Type="http://schemas.openxmlformats.org/officeDocument/2006/relationships/image" Target="../media/image80.png"/><Relationship Id="rId132" Type="http://schemas.openxmlformats.org/officeDocument/2006/relationships/customXml" Target="../ink/ink91.xml"/><Relationship Id="rId153" Type="http://schemas.openxmlformats.org/officeDocument/2006/relationships/image" Target="../media/image101.png"/><Relationship Id="rId174" Type="http://schemas.openxmlformats.org/officeDocument/2006/relationships/customXml" Target="../ink/ink112.xml"/><Relationship Id="rId179" Type="http://schemas.openxmlformats.org/officeDocument/2006/relationships/image" Target="../media/image114.png"/><Relationship Id="rId15" Type="http://schemas.openxmlformats.org/officeDocument/2006/relationships/image" Target="../media/image32.png"/><Relationship Id="rId36" Type="http://schemas.openxmlformats.org/officeDocument/2006/relationships/customXml" Target="../ink/ink43.xml"/><Relationship Id="rId57" Type="http://schemas.openxmlformats.org/officeDocument/2006/relationships/image" Target="../media/image53.png"/><Relationship Id="rId106" Type="http://schemas.openxmlformats.org/officeDocument/2006/relationships/customXml" Target="../ink/ink78.xml"/><Relationship Id="rId127" Type="http://schemas.openxmlformats.org/officeDocument/2006/relationships/image" Target="../media/image88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24.xml"/><Relationship Id="rId21" Type="http://schemas.openxmlformats.org/officeDocument/2006/relationships/image" Target="../media/image1038.png"/><Relationship Id="rId42" Type="http://schemas.openxmlformats.org/officeDocument/2006/relationships/customXml" Target="../ink/ink1132.xml"/><Relationship Id="rId47" Type="http://schemas.openxmlformats.org/officeDocument/2006/relationships/image" Target="../media/image1050.png"/><Relationship Id="rId63" Type="http://schemas.openxmlformats.org/officeDocument/2006/relationships/image" Target="../media/image1058.png"/><Relationship Id="rId68" Type="http://schemas.openxmlformats.org/officeDocument/2006/relationships/customXml" Target="../ink/ink1145.xml"/><Relationship Id="rId84" Type="http://schemas.openxmlformats.org/officeDocument/2006/relationships/customXml" Target="../ink/ink1153.xml"/><Relationship Id="rId89" Type="http://schemas.openxmlformats.org/officeDocument/2006/relationships/image" Target="../media/image1071.png"/><Relationship Id="rId2" Type="http://schemas.openxmlformats.org/officeDocument/2006/relationships/customXml" Target="../ink/ink1112.xml"/><Relationship Id="rId16" Type="http://schemas.openxmlformats.org/officeDocument/2006/relationships/customXml" Target="../ink/ink1119.xml"/><Relationship Id="rId29" Type="http://schemas.openxmlformats.org/officeDocument/2006/relationships/image" Target="../media/image1042.png"/><Relationship Id="rId107" Type="http://schemas.openxmlformats.org/officeDocument/2006/relationships/image" Target="../media/image1080.png"/><Relationship Id="rId11" Type="http://schemas.openxmlformats.org/officeDocument/2006/relationships/image" Target="../media/image1033.png"/><Relationship Id="rId24" Type="http://schemas.openxmlformats.org/officeDocument/2006/relationships/customXml" Target="../ink/ink1123.xml"/><Relationship Id="rId32" Type="http://schemas.openxmlformats.org/officeDocument/2006/relationships/customXml" Target="../ink/ink1127.xml"/><Relationship Id="rId37" Type="http://schemas.openxmlformats.org/officeDocument/2006/relationships/image" Target="../media/image1045.png"/><Relationship Id="rId40" Type="http://schemas.openxmlformats.org/officeDocument/2006/relationships/customXml" Target="../ink/ink1131.xml"/><Relationship Id="rId45" Type="http://schemas.openxmlformats.org/officeDocument/2006/relationships/image" Target="../media/image1049.png"/><Relationship Id="rId53" Type="http://schemas.openxmlformats.org/officeDocument/2006/relationships/image" Target="../media/image1053.png"/><Relationship Id="rId58" Type="http://schemas.openxmlformats.org/officeDocument/2006/relationships/customXml" Target="../ink/ink1140.xml"/><Relationship Id="rId66" Type="http://schemas.openxmlformats.org/officeDocument/2006/relationships/customXml" Target="../ink/ink1144.xml"/><Relationship Id="rId74" Type="http://schemas.openxmlformats.org/officeDocument/2006/relationships/customXml" Target="../ink/ink1148.xml"/><Relationship Id="rId79" Type="http://schemas.openxmlformats.org/officeDocument/2006/relationships/image" Target="../media/image1066.png"/><Relationship Id="rId87" Type="http://schemas.openxmlformats.org/officeDocument/2006/relationships/image" Target="../media/image1070.png"/><Relationship Id="rId102" Type="http://schemas.openxmlformats.org/officeDocument/2006/relationships/customXml" Target="../ink/ink1162.xml"/><Relationship Id="rId5" Type="http://schemas.openxmlformats.org/officeDocument/2006/relationships/image" Target="../media/image1030.png"/><Relationship Id="rId61" Type="http://schemas.openxmlformats.org/officeDocument/2006/relationships/image" Target="../media/image1057.png"/><Relationship Id="rId82" Type="http://schemas.openxmlformats.org/officeDocument/2006/relationships/customXml" Target="../ink/ink1152.xml"/><Relationship Id="rId90" Type="http://schemas.openxmlformats.org/officeDocument/2006/relationships/customXml" Target="../ink/ink1156.xml"/><Relationship Id="rId95" Type="http://schemas.openxmlformats.org/officeDocument/2006/relationships/image" Target="../media/image1074.png"/><Relationship Id="rId19" Type="http://schemas.openxmlformats.org/officeDocument/2006/relationships/image" Target="../media/image1037.png"/><Relationship Id="rId14" Type="http://schemas.openxmlformats.org/officeDocument/2006/relationships/customXml" Target="../ink/ink1118.xml"/><Relationship Id="rId22" Type="http://schemas.openxmlformats.org/officeDocument/2006/relationships/customXml" Target="../ink/ink1122.xml"/><Relationship Id="rId27" Type="http://schemas.openxmlformats.org/officeDocument/2006/relationships/image" Target="../media/image1041.png"/><Relationship Id="rId30" Type="http://schemas.openxmlformats.org/officeDocument/2006/relationships/customXml" Target="../ink/ink1126.xml"/><Relationship Id="rId35" Type="http://schemas.openxmlformats.org/officeDocument/2006/relationships/image" Target="../media/image1044.png"/><Relationship Id="rId43" Type="http://schemas.openxmlformats.org/officeDocument/2006/relationships/image" Target="../media/image1048.png"/><Relationship Id="rId48" Type="http://schemas.openxmlformats.org/officeDocument/2006/relationships/customXml" Target="../ink/ink1135.xml"/><Relationship Id="rId56" Type="http://schemas.openxmlformats.org/officeDocument/2006/relationships/customXml" Target="../ink/ink1139.xml"/><Relationship Id="rId64" Type="http://schemas.openxmlformats.org/officeDocument/2006/relationships/customXml" Target="../ink/ink1143.xml"/><Relationship Id="rId69" Type="http://schemas.openxmlformats.org/officeDocument/2006/relationships/image" Target="../media/image1061.png"/><Relationship Id="rId77" Type="http://schemas.openxmlformats.org/officeDocument/2006/relationships/image" Target="../media/image1065.png"/><Relationship Id="rId100" Type="http://schemas.openxmlformats.org/officeDocument/2006/relationships/customXml" Target="../ink/ink1161.xml"/><Relationship Id="rId105" Type="http://schemas.openxmlformats.org/officeDocument/2006/relationships/image" Target="../media/image1079.png"/><Relationship Id="rId8" Type="http://schemas.openxmlformats.org/officeDocument/2006/relationships/customXml" Target="../ink/ink1115.xml"/><Relationship Id="rId51" Type="http://schemas.openxmlformats.org/officeDocument/2006/relationships/image" Target="../media/image1052.png"/><Relationship Id="rId72" Type="http://schemas.openxmlformats.org/officeDocument/2006/relationships/customXml" Target="../ink/ink1147.xml"/><Relationship Id="rId80" Type="http://schemas.openxmlformats.org/officeDocument/2006/relationships/customXml" Target="../ink/ink1151.xml"/><Relationship Id="rId85" Type="http://schemas.openxmlformats.org/officeDocument/2006/relationships/image" Target="../media/image1069.png"/><Relationship Id="rId93" Type="http://schemas.openxmlformats.org/officeDocument/2006/relationships/image" Target="../media/image1073.png"/><Relationship Id="rId98" Type="http://schemas.openxmlformats.org/officeDocument/2006/relationships/customXml" Target="../ink/ink1160.xml"/><Relationship Id="rId3" Type="http://schemas.openxmlformats.org/officeDocument/2006/relationships/image" Target="../media/image1029.png"/><Relationship Id="rId12" Type="http://schemas.openxmlformats.org/officeDocument/2006/relationships/customXml" Target="../ink/ink1117.xml"/><Relationship Id="rId17" Type="http://schemas.openxmlformats.org/officeDocument/2006/relationships/image" Target="../media/image1036.png"/><Relationship Id="rId25" Type="http://schemas.openxmlformats.org/officeDocument/2006/relationships/image" Target="../media/image1040.png"/><Relationship Id="rId33" Type="http://schemas.openxmlformats.org/officeDocument/2006/relationships/image" Target="../media/image1011.png"/><Relationship Id="rId38" Type="http://schemas.openxmlformats.org/officeDocument/2006/relationships/customXml" Target="../ink/ink1130.xml"/><Relationship Id="rId46" Type="http://schemas.openxmlformats.org/officeDocument/2006/relationships/customXml" Target="../ink/ink1134.xml"/><Relationship Id="rId59" Type="http://schemas.openxmlformats.org/officeDocument/2006/relationships/image" Target="../media/image1056.png"/><Relationship Id="rId67" Type="http://schemas.openxmlformats.org/officeDocument/2006/relationships/image" Target="../media/image1060.png"/><Relationship Id="rId103" Type="http://schemas.openxmlformats.org/officeDocument/2006/relationships/image" Target="../media/image1078.png"/><Relationship Id="rId108" Type="http://schemas.openxmlformats.org/officeDocument/2006/relationships/customXml" Target="../ink/ink1165.xml"/><Relationship Id="rId20" Type="http://schemas.openxmlformats.org/officeDocument/2006/relationships/customXml" Target="../ink/ink1121.xml"/><Relationship Id="rId41" Type="http://schemas.openxmlformats.org/officeDocument/2006/relationships/image" Target="../media/image1047.png"/><Relationship Id="rId54" Type="http://schemas.openxmlformats.org/officeDocument/2006/relationships/customXml" Target="../ink/ink1138.xml"/><Relationship Id="rId62" Type="http://schemas.openxmlformats.org/officeDocument/2006/relationships/customXml" Target="../ink/ink1142.xml"/><Relationship Id="rId70" Type="http://schemas.openxmlformats.org/officeDocument/2006/relationships/customXml" Target="../ink/ink1146.xml"/><Relationship Id="rId75" Type="http://schemas.openxmlformats.org/officeDocument/2006/relationships/image" Target="../media/image1064.png"/><Relationship Id="rId83" Type="http://schemas.openxmlformats.org/officeDocument/2006/relationships/image" Target="../media/image1068.png"/><Relationship Id="rId88" Type="http://schemas.openxmlformats.org/officeDocument/2006/relationships/customXml" Target="../ink/ink1155.xml"/><Relationship Id="rId91" Type="http://schemas.openxmlformats.org/officeDocument/2006/relationships/image" Target="../media/image1072.png"/><Relationship Id="rId96" Type="http://schemas.openxmlformats.org/officeDocument/2006/relationships/customXml" Target="../ink/ink11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14.xml"/><Relationship Id="rId15" Type="http://schemas.openxmlformats.org/officeDocument/2006/relationships/image" Target="../media/image1035.png"/><Relationship Id="rId23" Type="http://schemas.openxmlformats.org/officeDocument/2006/relationships/image" Target="../media/image1039.png"/><Relationship Id="rId28" Type="http://schemas.openxmlformats.org/officeDocument/2006/relationships/customXml" Target="../ink/ink1125.xml"/><Relationship Id="rId36" Type="http://schemas.openxmlformats.org/officeDocument/2006/relationships/customXml" Target="../ink/ink1129.xml"/><Relationship Id="rId49" Type="http://schemas.openxmlformats.org/officeDocument/2006/relationships/image" Target="../media/image1051.png"/><Relationship Id="rId57" Type="http://schemas.openxmlformats.org/officeDocument/2006/relationships/image" Target="../media/image1055.png"/><Relationship Id="rId106" Type="http://schemas.openxmlformats.org/officeDocument/2006/relationships/customXml" Target="../ink/ink1164.xml"/><Relationship Id="rId10" Type="http://schemas.openxmlformats.org/officeDocument/2006/relationships/customXml" Target="../ink/ink1116.xml"/><Relationship Id="rId31" Type="http://schemas.openxmlformats.org/officeDocument/2006/relationships/image" Target="../media/image1043.png"/><Relationship Id="rId44" Type="http://schemas.openxmlformats.org/officeDocument/2006/relationships/customXml" Target="../ink/ink1133.xml"/><Relationship Id="rId52" Type="http://schemas.openxmlformats.org/officeDocument/2006/relationships/customXml" Target="../ink/ink1137.xml"/><Relationship Id="rId60" Type="http://schemas.openxmlformats.org/officeDocument/2006/relationships/customXml" Target="../ink/ink1141.xml"/><Relationship Id="rId65" Type="http://schemas.openxmlformats.org/officeDocument/2006/relationships/image" Target="../media/image1059.png"/><Relationship Id="rId73" Type="http://schemas.openxmlformats.org/officeDocument/2006/relationships/image" Target="../media/image1063.png"/><Relationship Id="rId78" Type="http://schemas.openxmlformats.org/officeDocument/2006/relationships/customXml" Target="../ink/ink1150.xml"/><Relationship Id="rId81" Type="http://schemas.openxmlformats.org/officeDocument/2006/relationships/image" Target="../media/image1067.png"/><Relationship Id="rId86" Type="http://schemas.openxmlformats.org/officeDocument/2006/relationships/customXml" Target="../ink/ink1154.xml"/><Relationship Id="rId94" Type="http://schemas.openxmlformats.org/officeDocument/2006/relationships/customXml" Target="../ink/ink1158.xml"/><Relationship Id="rId99" Type="http://schemas.openxmlformats.org/officeDocument/2006/relationships/image" Target="../media/image1076.png"/><Relationship Id="rId101" Type="http://schemas.openxmlformats.org/officeDocument/2006/relationships/image" Target="../media/image1077.png"/><Relationship Id="rId4" Type="http://schemas.openxmlformats.org/officeDocument/2006/relationships/customXml" Target="../ink/ink1113.xml"/><Relationship Id="rId9" Type="http://schemas.openxmlformats.org/officeDocument/2006/relationships/image" Target="../media/image1032.png"/><Relationship Id="rId13" Type="http://schemas.openxmlformats.org/officeDocument/2006/relationships/image" Target="../media/image1034.png"/><Relationship Id="rId18" Type="http://schemas.openxmlformats.org/officeDocument/2006/relationships/customXml" Target="../ink/ink1120.xml"/><Relationship Id="rId39" Type="http://schemas.openxmlformats.org/officeDocument/2006/relationships/image" Target="../media/image1046.png"/><Relationship Id="rId109" Type="http://schemas.openxmlformats.org/officeDocument/2006/relationships/image" Target="../media/image1081.png"/><Relationship Id="rId34" Type="http://schemas.openxmlformats.org/officeDocument/2006/relationships/customXml" Target="../ink/ink1128.xml"/><Relationship Id="rId50" Type="http://schemas.openxmlformats.org/officeDocument/2006/relationships/customXml" Target="../ink/ink1136.xml"/><Relationship Id="rId55" Type="http://schemas.openxmlformats.org/officeDocument/2006/relationships/image" Target="../media/image1054.png"/><Relationship Id="rId76" Type="http://schemas.openxmlformats.org/officeDocument/2006/relationships/customXml" Target="../ink/ink1149.xml"/><Relationship Id="rId97" Type="http://schemas.openxmlformats.org/officeDocument/2006/relationships/image" Target="../media/image1075.png"/><Relationship Id="rId104" Type="http://schemas.openxmlformats.org/officeDocument/2006/relationships/customXml" Target="../ink/ink1163.xml"/><Relationship Id="rId7" Type="http://schemas.openxmlformats.org/officeDocument/2006/relationships/image" Target="../media/image1031.png"/><Relationship Id="rId71" Type="http://schemas.openxmlformats.org/officeDocument/2006/relationships/image" Target="../media/image1062.png"/><Relationship Id="rId92" Type="http://schemas.openxmlformats.org/officeDocument/2006/relationships/customXml" Target="../ink/ink1157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78.xml"/><Relationship Id="rId21" Type="http://schemas.openxmlformats.org/officeDocument/2006/relationships/image" Target="../media/image1038.png"/><Relationship Id="rId42" Type="http://schemas.openxmlformats.org/officeDocument/2006/relationships/customXml" Target="../ink/ink1186.xml"/><Relationship Id="rId47" Type="http://schemas.openxmlformats.org/officeDocument/2006/relationships/image" Target="../media/image1051.png"/><Relationship Id="rId63" Type="http://schemas.openxmlformats.org/officeDocument/2006/relationships/image" Target="../media/image1061.png"/><Relationship Id="rId68" Type="http://schemas.openxmlformats.org/officeDocument/2006/relationships/customXml" Target="../ink/ink1199.xml"/><Relationship Id="rId84" Type="http://schemas.openxmlformats.org/officeDocument/2006/relationships/image" Target="../media/image1089.png"/><Relationship Id="rId89" Type="http://schemas.openxmlformats.org/officeDocument/2006/relationships/image" Target="../media/image1091.png"/><Relationship Id="rId112" Type="http://schemas.openxmlformats.org/officeDocument/2006/relationships/customXml" Target="../ink/ink1222.xml"/><Relationship Id="rId2" Type="http://schemas.openxmlformats.org/officeDocument/2006/relationships/customXml" Target="../ink/ink1166.xml"/><Relationship Id="rId16" Type="http://schemas.openxmlformats.org/officeDocument/2006/relationships/customXml" Target="../ink/ink1173.xml"/><Relationship Id="rId29" Type="http://schemas.openxmlformats.org/officeDocument/2006/relationships/image" Target="../media/image1042.png"/><Relationship Id="rId107" Type="http://schemas.openxmlformats.org/officeDocument/2006/relationships/image" Target="../media/image1100.png"/><Relationship Id="rId11" Type="http://schemas.openxmlformats.org/officeDocument/2006/relationships/image" Target="../media/image1033.png"/><Relationship Id="rId24" Type="http://schemas.openxmlformats.org/officeDocument/2006/relationships/customXml" Target="../ink/ink1177.xml"/><Relationship Id="rId32" Type="http://schemas.openxmlformats.org/officeDocument/2006/relationships/customXml" Target="../ink/ink1181.xml"/><Relationship Id="rId37" Type="http://schemas.openxmlformats.org/officeDocument/2006/relationships/image" Target="../media/image1045.png"/><Relationship Id="rId40" Type="http://schemas.openxmlformats.org/officeDocument/2006/relationships/customXml" Target="../ink/ink1185.xml"/><Relationship Id="rId45" Type="http://schemas.openxmlformats.org/officeDocument/2006/relationships/image" Target="../media/image1049.png"/><Relationship Id="rId53" Type="http://schemas.openxmlformats.org/officeDocument/2006/relationships/image" Target="../media/image1054.png"/><Relationship Id="rId58" Type="http://schemas.openxmlformats.org/officeDocument/2006/relationships/customXml" Target="../ink/ink1194.xml"/><Relationship Id="rId66" Type="http://schemas.openxmlformats.org/officeDocument/2006/relationships/customXml" Target="../ink/ink1198.xml"/><Relationship Id="rId74" Type="http://schemas.openxmlformats.org/officeDocument/2006/relationships/image" Target="../media/image1084.png"/><Relationship Id="rId79" Type="http://schemas.openxmlformats.org/officeDocument/2006/relationships/customXml" Target="../ink/ink1205.xml"/><Relationship Id="rId87" Type="http://schemas.openxmlformats.org/officeDocument/2006/relationships/image" Target="../media/image1090.png"/><Relationship Id="rId102" Type="http://schemas.openxmlformats.org/officeDocument/2006/relationships/customXml" Target="../ink/ink1217.xml"/><Relationship Id="rId110" Type="http://schemas.openxmlformats.org/officeDocument/2006/relationships/customXml" Target="../ink/ink1221.xml"/><Relationship Id="rId5" Type="http://schemas.openxmlformats.org/officeDocument/2006/relationships/image" Target="../media/image1030.png"/><Relationship Id="rId61" Type="http://schemas.openxmlformats.org/officeDocument/2006/relationships/image" Target="../media/image1060.png"/><Relationship Id="rId82" Type="http://schemas.openxmlformats.org/officeDocument/2006/relationships/image" Target="../media/image1088.png"/><Relationship Id="rId90" Type="http://schemas.openxmlformats.org/officeDocument/2006/relationships/customXml" Target="../ink/ink1211.xml"/><Relationship Id="rId95" Type="http://schemas.openxmlformats.org/officeDocument/2006/relationships/image" Target="../media/image1094.png"/><Relationship Id="rId19" Type="http://schemas.openxmlformats.org/officeDocument/2006/relationships/image" Target="../media/image1037.png"/><Relationship Id="rId14" Type="http://schemas.openxmlformats.org/officeDocument/2006/relationships/customXml" Target="../ink/ink1172.xml"/><Relationship Id="rId22" Type="http://schemas.openxmlformats.org/officeDocument/2006/relationships/customXml" Target="../ink/ink1176.xml"/><Relationship Id="rId27" Type="http://schemas.openxmlformats.org/officeDocument/2006/relationships/image" Target="../media/image1041.png"/><Relationship Id="rId30" Type="http://schemas.openxmlformats.org/officeDocument/2006/relationships/customXml" Target="../ink/ink1180.xml"/><Relationship Id="rId35" Type="http://schemas.openxmlformats.org/officeDocument/2006/relationships/image" Target="../media/image1044.png"/><Relationship Id="rId43" Type="http://schemas.openxmlformats.org/officeDocument/2006/relationships/image" Target="../media/image1048.png"/><Relationship Id="rId48" Type="http://schemas.openxmlformats.org/officeDocument/2006/relationships/customXml" Target="../ink/ink1189.xml"/><Relationship Id="rId56" Type="http://schemas.openxmlformats.org/officeDocument/2006/relationships/customXml" Target="../ink/ink1193.xml"/><Relationship Id="rId64" Type="http://schemas.openxmlformats.org/officeDocument/2006/relationships/customXml" Target="../ink/ink1197.xml"/><Relationship Id="rId69" Type="http://schemas.openxmlformats.org/officeDocument/2006/relationships/image" Target="../media/image1082.png"/><Relationship Id="rId77" Type="http://schemas.openxmlformats.org/officeDocument/2006/relationships/customXml" Target="../ink/ink1204.xml"/><Relationship Id="rId100" Type="http://schemas.openxmlformats.org/officeDocument/2006/relationships/customXml" Target="../ink/ink1216.xml"/><Relationship Id="rId105" Type="http://schemas.openxmlformats.org/officeDocument/2006/relationships/image" Target="../media/image1099.png"/><Relationship Id="rId113" Type="http://schemas.openxmlformats.org/officeDocument/2006/relationships/image" Target="../media/image1103.png"/><Relationship Id="rId8" Type="http://schemas.openxmlformats.org/officeDocument/2006/relationships/customXml" Target="../ink/ink1169.xml"/><Relationship Id="rId51" Type="http://schemas.openxmlformats.org/officeDocument/2006/relationships/image" Target="../media/image1053.png"/><Relationship Id="rId72" Type="http://schemas.openxmlformats.org/officeDocument/2006/relationships/image" Target="../media/image1083.png"/><Relationship Id="rId80" Type="http://schemas.openxmlformats.org/officeDocument/2006/relationships/image" Target="../media/image1087.png"/><Relationship Id="rId85" Type="http://schemas.openxmlformats.org/officeDocument/2006/relationships/customXml" Target="../ink/ink1208.xml"/><Relationship Id="rId93" Type="http://schemas.openxmlformats.org/officeDocument/2006/relationships/image" Target="../media/image1093.png"/><Relationship Id="rId98" Type="http://schemas.openxmlformats.org/officeDocument/2006/relationships/customXml" Target="../ink/ink1215.xml"/><Relationship Id="rId3" Type="http://schemas.openxmlformats.org/officeDocument/2006/relationships/image" Target="../media/image1029.png"/><Relationship Id="rId12" Type="http://schemas.openxmlformats.org/officeDocument/2006/relationships/customXml" Target="../ink/ink1171.xml"/><Relationship Id="rId17" Type="http://schemas.openxmlformats.org/officeDocument/2006/relationships/image" Target="../media/image1036.png"/><Relationship Id="rId25" Type="http://schemas.openxmlformats.org/officeDocument/2006/relationships/image" Target="../media/image1040.png"/><Relationship Id="rId33" Type="http://schemas.openxmlformats.org/officeDocument/2006/relationships/image" Target="../media/image1011.png"/><Relationship Id="rId38" Type="http://schemas.openxmlformats.org/officeDocument/2006/relationships/customXml" Target="../ink/ink1184.xml"/><Relationship Id="rId46" Type="http://schemas.openxmlformats.org/officeDocument/2006/relationships/customXml" Target="../ink/ink1188.xml"/><Relationship Id="rId59" Type="http://schemas.openxmlformats.org/officeDocument/2006/relationships/image" Target="../media/image1059.png"/><Relationship Id="rId67" Type="http://schemas.openxmlformats.org/officeDocument/2006/relationships/image" Target="../media/image1063.png"/><Relationship Id="rId103" Type="http://schemas.openxmlformats.org/officeDocument/2006/relationships/image" Target="../media/image1098.png"/><Relationship Id="rId108" Type="http://schemas.openxmlformats.org/officeDocument/2006/relationships/customXml" Target="../ink/ink1220.xml"/><Relationship Id="rId20" Type="http://schemas.openxmlformats.org/officeDocument/2006/relationships/customXml" Target="../ink/ink1175.xml"/><Relationship Id="rId41" Type="http://schemas.openxmlformats.org/officeDocument/2006/relationships/image" Target="../media/image1047.png"/><Relationship Id="rId54" Type="http://schemas.openxmlformats.org/officeDocument/2006/relationships/customXml" Target="../ink/ink1192.xml"/><Relationship Id="rId62" Type="http://schemas.openxmlformats.org/officeDocument/2006/relationships/customXml" Target="../ink/ink1196.xml"/><Relationship Id="rId70" Type="http://schemas.openxmlformats.org/officeDocument/2006/relationships/customXml" Target="../ink/ink1200.xml"/><Relationship Id="rId75" Type="http://schemas.openxmlformats.org/officeDocument/2006/relationships/customXml" Target="../ink/ink1203.xml"/><Relationship Id="rId83" Type="http://schemas.openxmlformats.org/officeDocument/2006/relationships/customXml" Target="../ink/ink1207.xml"/><Relationship Id="rId88" Type="http://schemas.openxmlformats.org/officeDocument/2006/relationships/customXml" Target="../ink/ink1210.xml"/><Relationship Id="rId91" Type="http://schemas.openxmlformats.org/officeDocument/2006/relationships/image" Target="../media/image1092.png"/><Relationship Id="rId96" Type="http://schemas.openxmlformats.org/officeDocument/2006/relationships/customXml" Target="../ink/ink1214.xml"/><Relationship Id="rId111" Type="http://schemas.openxmlformats.org/officeDocument/2006/relationships/image" Target="../media/image110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68.xml"/><Relationship Id="rId15" Type="http://schemas.openxmlformats.org/officeDocument/2006/relationships/image" Target="../media/image1035.png"/><Relationship Id="rId23" Type="http://schemas.openxmlformats.org/officeDocument/2006/relationships/image" Target="../media/image1039.png"/><Relationship Id="rId28" Type="http://schemas.openxmlformats.org/officeDocument/2006/relationships/customXml" Target="../ink/ink1179.xml"/><Relationship Id="rId36" Type="http://schemas.openxmlformats.org/officeDocument/2006/relationships/customXml" Target="../ink/ink1183.xml"/><Relationship Id="rId49" Type="http://schemas.openxmlformats.org/officeDocument/2006/relationships/image" Target="../media/image1052.png"/><Relationship Id="rId57" Type="http://schemas.openxmlformats.org/officeDocument/2006/relationships/image" Target="../media/image1057.png"/><Relationship Id="rId106" Type="http://schemas.openxmlformats.org/officeDocument/2006/relationships/customXml" Target="../ink/ink1219.xml"/><Relationship Id="rId114" Type="http://schemas.openxmlformats.org/officeDocument/2006/relationships/customXml" Target="../ink/ink1223.xml"/><Relationship Id="rId10" Type="http://schemas.openxmlformats.org/officeDocument/2006/relationships/customXml" Target="../ink/ink1170.xml"/><Relationship Id="rId31" Type="http://schemas.openxmlformats.org/officeDocument/2006/relationships/image" Target="../media/image1043.png"/><Relationship Id="rId44" Type="http://schemas.openxmlformats.org/officeDocument/2006/relationships/customXml" Target="../ink/ink1187.xml"/><Relationship Id="rId52" Type="http://schemas.openxmlformats.org/officeDocument/2006/relationships/customXml" Target="../ink/ink1191.xml"/><Relationship Id="rId60" Type="http://schemas.openxmlformats.org/officeDocument/2006/relationships/customXml" Target="../ink/ink1195.xml"/><Relationship Id="rId65" Type="http://schemas.openxmlformats.org/officeDocument/2006/relationships/image" Target="../media/image1062.png"/><Relationship Id="rId73" Type="http://schemas.openxmlformats.org/officeDocument/2006/relationships/customXml" Target="../ink/ink1202.xml"/><Relationship Id="rId78" Type="http://schemas.openxmlformats.org/officeDocument/2006/relationships/image" Target="../media/image1086.png"/><Relationship Id="rId81" Type="http://schemas.openxmlformats.org/officeDocument/2006/relationships/customXml" Target="../ink/ink1206.xml"/><Relationship Id="rId86" Type="http://schemas.openxmlformats.org/officeDocument/2006/relationships/customXml" Target="../ink/ink1209.xml"/><Relationship Id="rId94" Type="http://schemas.openxmlformats.org/officeDocument/2006/relationships/customXml" Target="../ink/ink1213.xml"/><Relationship Id="rId99" Type="http://schemas.openxmlformats.org/officeDocument/2006/relationships/image" Target="../media/image1096.png"/><Relationship Id="rId101" Type="http://schemas.openxmlformats.org/officeDocument/2006/relationships/image" Target="../media/image1097.png"/><Relationship Id="rId4" Type="http://schemas.openxmlformats.org/officeDocument/2006/relationships/customXml" Target="../ink/ink1167.xml"/><Relationship Id="rId9" Type="http://schemas.openxmlformats.org/officeDocument/2006/relationships/image" Target="../media/image1032.png"/><Relationship Id="rId13" Type="http://schemas.openxmlformats.org/officeDocument/2006/relationships/image" Target="../media/image1034.png"/><Relationship Id="rId18" Type="http://schemas.openxmlformats.org/officeDocument/2006/relationships/customXml" Target="../ink/ink1174.xml"/><Relationship Id="rId39" Type="http://schemas.openxmlformats.org/officeDocument/2006/relationships/image" Target="../media/image1046.png"/><Relationship Id="rId109" Type="http://schemas.openxmlformats.org/officeDocument/2006/relationships/image" Target="../media/image1101.png"/><Relationship Id="rId34" Type="http://schemas.openxmlformats.org/officeDocument/2006/relationships/customXml" Target="../ink/ink1182.xml"/><Relationship Id="rId50" Type="http://schemas.openxmlformats.org/officeDocument/2006/relationships/customXml" Target="../ink/ink1190.xml"/><Relationship Id="rId55" Type="http://schemas.openxmlformats.org/officeDocument/2006/relationships/image" Target="../media/image1055.png"/><Relationship Id="rId76" Type="http://schemas.openxmlformats.org/officeDocument/2006/relationships/image" Target="../media/image1085.png"/><Relationship Id="rId97" Type="http://schemas.openxmlformats.org/officeDocument/2006/relationships/image" Target="../media/image1095.png"/><Relationship Id="rId104" Type="http://schemas.openxmlformats.org/officeDocument/2006/relationships/customXml" Target="../ink/ink1218.xml"/><Relationship Id="rId7" Type="http://schemas.openxmlformats.org/officeDocument/2006/relationships/image" Target="../media/image1031.png"/><Relationship Id="rId71" Type="http://schemas.openxmlformats.org/officeDocument/2006/relationships/customXml" Target="../ink/ink1201.xml"/><Relationship Id="rId92" Type="http://schemas.openxmlformats.org/officeDocument/2006/relationships/customXml" Target="../ink/ink121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customXml" Target="../ink/ink123.xml"/><Relationship Id="rId26" Type="http://schemas.openxmlformats.org/officeDocument/2006/relationships/customXml" Target="../ink/ink127.xml"/><Relationship Id="rId39" Type="http://schemas.openxmlformats.org/officeDocument/2006/relationships/image" Target="../media/image132.png"/><Relationship Id="rId21" Type="http://schemas.openxmlformats.org/officeDocument/2006/relationships/image" Target="../media/image123.png"/><Relationship Id="rId34" Type="http://schemas.openxmlformats.org/officeDocument/2006/relationships/customXml" Target="../ink/ink131.xml"/><Relationship Id="rId42" Type="http://schemas.openxmlformats.org/officeDocument/2006/relationships/customXml" Target="../ink/ink135.xml"/><Relationship Id="rId47" Type="http://schemas.openxmlformats.org/officeDocument/2006/relationships/image" Target="../media/image136.png"/><Relationship Id="rId50" Type="http://schemas.openxmlformats.org/officeDocument/2006/relationships/customXml" Target="../ink/ink139.xml"/><Relationship Id="rId55" Type="http://schemas.openxmlformats.org/officeDocument/2006/relationships/image" Target="../media/image140.png"/><Relationship Id="rId63" Type="http://schemas.openxmlformats.org/officeDocument/2006/relationships/image" Target="../media/image144.png"/><Relationship Id="rId68" Type="http://schemas.openxmlformats.org/officeDocument/2006/relationships/customXml" Target="../ink/ink148.xml"/><Relationship Id="rId76" Type="http://schemas.openxmlformats.org/officeDocument/2006/relationships/customXml" Target="../ink/ink152.xml"/><Relationship Id="rId7" Type="http://schemas.openxmlformats.org/officeDocument/2006/relationships/image" Target="../media/image117.png"/><Relationship Id="rId71" Type="http://schemas.openxmlformats.org/officeDocument/2006/relationships/image" Target="../media/image148.png"/><Relationship Id="rId2" Type="http://schemas.openxmlformats.org/officeDocument/2006/relationships/customXml" Target="../ink/ink115.xml"/><Relationship Id="rId16" Type="http://schemas.openxmlformats.org/officeDocument/2006/relationships/customXml" Target="../ink/ink122.xml"/><Relationship Id="rId29" Type="http://schemas.openxmlformats.org/officeDocument/2006/relationships/image" Target="../media/image127.png"/><Relationship Id="rId11" Type="http://schemas.openxmlformats.org/officeDocument/2006/relationships/image" Target="../media/image119.png"/><Relationship Id="rId24" Type="http://schemas.openxmlformats.org/officeDocument/2006/relationships/customXml" Target="../ink/ink126.xml"/><Relationship Id="rId32" Type="http://schemas.openxmlformats.org/officeDocument/2006/relationships/customXml" Target="../ink/ink130.xml"/><Relationship Id="rId37" Type="http://schemas.openxmlformats.org/officeDocument/2006/relationships/image" Target="../media/image131.png"/><Relationship Id="rId40" Type="http://schemas.openxmlformats.org/officeDocument/2006/relationships/customXml" Target="../ink/ink134.xml"/><Relationship Id="rId45" Type="http://schemas.openxmlformats.org/officeDocument/2006/relationships/image" Target="../media/image135.png"/><Relationship Id="rId53" Type="http://schemas.openxmlformats.org/officeDocument/2006/relationships/image" Target="../media/image139.png"/><Relationship Id="rId58" Type="http://schemas.openxmlformats.org/officeDocument/2006/relationships/customXml" Target="../ink/ink143.xml"/><Relationship Id="rId66" Type="http://schemas.openxmlformats.org/officeDocument/2006/relationships/customXml" Target="../ink/ink147.xml"/><Relationship Id="rId74" Type="http://schemas.openxmlformats.org/officeDocument/2006/relationships/customXml" Target="../ink/ink151.xml"/><Relationship Id="rId5" Type="http://schemas.openxmlformats.org/officeDocument/2006/relationships/image" Target="../media/image116.png"/><Relationship Id="rId15" Type="http://schemas.openxmlformats.org/officeDocument/2006/relationships/image" Target="../media/image120.png"/><Relationship Id="rId23" Type="http://schemas.openxmlformats.org/officeDocument/2006/relationships/image" Target="../media/image124.png"/><Relationship Id="rId28" Type="http://schemas.openxmlformats.org/officeDocument/2006/relationships/customXml" Target="../ink/ink128.xml"/><Relationship Id="rId36" Type="http://schemas.openxmlformats.org/officeDocument/2006/relationships/customXml" Target="../ink/ink132.xml"/><Relationship Id="rId49" Type="http://schemas.openxmlformats.org/officeDocument/2006/relationships/image" Target="../media/image137.png"/><Relationship Id="rId57" Type="http://schemas.openxmlformats.org/officeDocument/2006/relationships/image" Target="../media/image141.png"/><Relationship Id="rId61" Type="http://schemas.openxmlformats.org/officeDocument/2006/relationships/image" Target="../media/image143.png"/><Relationship Id="rId10" Type="http://schemas.openxmlformats.org/officeDocument/2006/relationships/customXml" Target="../ink/ink119.xml"/><Relationship Id="rId19" Type="http://schemas.openxmlformats.org/officeDocument/2006/relationships/image" Target="../media/image122.png"/><Relationship Id="rId31" Type="http://schemas.openxmlformats.org/officeDocument/2006/relationships/image" Target="../media/image128.png"/><Relationship Id="rId44" Type="http://schemas.openxmlformats.org/officeDocument/2006/relationships/customXml" Target="../ink/ink136.xml"/><Relationship Id="rId52" Type="http://schemas.openxmlformats.org/officeDocument/2006/relationships/customXml" Target="../ink/ink140.xml"/><Relationship Id="rId60" Type="http://schemas.openxmlformats.org/officeDocument/2006/relationships/customXml" Target="../ink/ink144.xml"/><Relationship Id="rId65" Type="http://schemas.openxmlformats.org/officeDocument/2006/relationships/image" Target="../media/image145.png"/><Relationship Id="rId73" Type="http://schemas.openxmlformats.org/officeDocument/2006/relationships/image" Target="../media/image149.png"/><Relationship Id="rId4" Type="http://schemas.openxmlformats.org/officeDocument/2006/relationships/customXml" Target="../ink/ink116.xml"/><Relationship Id="rId9" Type="http://schemas.openxmlformats.org/officeDocument/2006/relationships/image" Target="../media/image118.png"/><Relationship Id="rId14" Type="http://schemas.openxmlformats.org/officeDocument/2006/relationships/customXml" Target="../ink/ink121.xml"/><Relationship Id="rId22" Type="http://schemas.openxmlformats.org/officeDocument/2006/relationships/customXml" Target="../ink/ink125.xml"/><Relationship Id="rId27" Type="http://schemas.openxmlformats.org/officeDocument/2006/relationships/image" Target="../media/image126.png"/><Relationship Id="rId30" Type="http://schemas.openxmlformats.org/officeDocument/2006/relationships/customXml" Target="../ink/ink129.xml"/><Relationship Id="rId35" Type="http://schemas.openxmlformats.org/officeDocument/2006/relationships/image" Target="../media/image130.png"/><Relationship Id="rId43" Type="http://schemas.openxmlformats.org/officeDocument/2006/relationships/image" Target="../media/image134.png"/><Relationship Id="rId48" Type="http://schemas.openxmlformats.org/officeDocument/2006/relationships/customXml" Target="../ink/ink138.xml"/><Relationship Id="rId56" Type="http://schemas.openxmlformats.org/officeDocument/2006/relationships/customXml" Target="../ink/ink142.xml"/><Relationship Id="rId64" Type="http://schemas.openxmlformats.org/officeDocument/2006/relationships/customXml" Target="../ink/ink146.xml"/><Relationship Id="rId69" Type="http://schemas.openxmlformats.org/officeDocument/2006/relationships/image" Target="../media/image147.png"/><Relationship Id="rId77" Type="http://schemas.openxmlformats.org/officeDocument/2006/relationships/image" Target="../media/image151.png"/><Relationship Id="rId8" Type="http://schemas.openxmlformats.org/officeDocument/2006/relationships/customXml" Target="../ink/ink118.xml"/><Relationship Id="rId51" Type="http://schemas.openxmlformats.org/officeDocument/2006/relationships/image" Target="../media/image138.png"/><Relationship Id="rId72" Type="http://schemas.openxmlformats.org/officeDocument/2006/relationships/customXml" Target="../ink/ink150.xml"/><Relationship Id="rId3" Type="http://schemas.openxmlformats.org/officeDocument/2006/relationships/image" Target="../media/image115.png"/><Relationship Id="rId12" Type="http://schemas.openxmlformats.org/officeDocument/2006/relationships/customXml" Target="../ink/ink120.xml"/><Relationship Id="rId17" Type="http://schemas.openxmlformats.org/officeDocument/2006/relationships/image" Target="../media/image121.png"/><Relationship Id="rId25" Type="http://schemas.openxmlformats.org/officeDocument/2006/relationships/image" Target="../media/image125.png"/><Relationship Id="rId33" Type="http://schemas.openxmlformats.org/officeDocument/2006/relationships/image" Target="../media/image129.png"/><Relationship Id="rId38" Type="http://schemas.openxmlformats.org/officeDocument/2006/relationships/customXml" Target="../ink/ink133.xml"/><Relationship Id="rId46" Type="http://schemas.openxmlformats.org/officeDocument/2006/relationships/customXml" Target="../ink/ink137.xml"/><Relationship Id="rId59" Type="http://schemas.openxmlformats.org/officeDocument/2006/relationships/image" Target="../media/image142.png"/><Relationship Id="rId67" Type="http://schemas.openxmlformats.org/officeDocument/2006/relationships/image" Target="../media/image146.png"/><Relationship Id="rId20" Type="http://schemas.openxmlformats.org/officeDocument/2006/relationships/customXml" Target="../ink/ink124.xml"/><Relationship Id="rId41" Type="http://schemas.openxmlformats.org/officeDocument/2006/relationships/image" Target="../media/image133.png"/><Relationship Id="rId54" Type="http://schemas.openxmlformats.org/officeDocument/2006/relationships/customXml" Target="../ink/ink141.xml"/><Relationship Id="rId62" Type="http://schemas.openxmlformats.org/officeDocument/2006/relationships/customXml" Target="../ink/ink145.xml"/><Relationship Id="rId70" Type="http://schemas.openxmlformats.org/officeDocument/2006/relationships/customXml" Target="../ink/ink149.xml"/><Relationship Id="rId75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7.xml"/><Relationship Id="rId18" Type="http://schemas.openxmlformats.org/officeDocument/2006/relationships/image" Target="../media/image161.png"/><Relationship Id="rId26" Type="http://schemas.openxmlformats.org/officeDocument/2006/relationships/image" Target="../media/image165.png"/><Relationship Id="rId39" Type="http://schemas.openxmlformats.org/officeDocument/2006/relationships/customXml" Target="../ink/ink170.xml"/><Relationship Id="rId21" Type="http://schemas.openxmlformats.org/officeDocument/2006/relationships/customXml" Target="../ink/ink161.xml"/><Relationship Id="rId34" Type="http://schemas.openxmlformats.org/officeDocument/2006/relationships/image" Target="../media/image169.png"/><Relationship Id="rId42" Type="http://schemas.openxmlformats.org/officeDocument/2006/relationships/image" Target="../media/image173.png"/><Relationship Id="rId47" Type="http://schemas.openxmlformats.org/officeDocument/2006/relationships/customXml" Target="../ink/ink174.xml"/><Relationship Id="rId50" Type="http://schemas.openxmlformats.org/officeDocument/2006/relationships/image" Target="../media/image177.png"/><Relationship Id="rId55" Type="http://schemas.openxmlformats.org/officeDocument/2006/relationships/customXml" Target="../ink/ink178.xml"/><Relationship Id="rId63" Type="http://schemas.openxmlformats.org/officeDocument/2006/relationships/customXml" Target="../ink/ink182.xml"/><Relationship Id="rId68" Type="http://schemas.openxmlformats.org/officeDocument/2006/relationships/image" Target="../media/image186.png"/><Relationship Id="rId76" Type="http://schemas.openxmlformats.org/officeDocument/2006/relationships/image" Target="../media/image190.png"/><Relationship Id="rId84" Type="http://schemas.openxmlformats.org/officeDocument/2006/relationships/image" Target="../media/image194.png"/><Relationship Id="rId89" Type="http://schemas.openxmlformats.org/officeDocument/2006/relationships/customXml" Target="../ink/ink195.xml"/><Relationship Id="rId7" Type="http://schemas.openxmlformats.org/officeDocument/2006/relationships/customXml" Target="../ink/ink154.xml"/><Relationship Id="rId71" Type="http://schemas.openxmlformats.org/officeDocument/2006/relationships/customXml" Target="../ink/ink186.xml"/><Relationship Id="rId92" Type="http://schemas.openxmlformats.org/officeDocument/2006/relationships/image" Target="../media/image198.png"/><Relationship Id="rId2" Type="http://schemas.openxmlformats.org/officeDocument/2006/relationships/image" Target="../media/image152.png"/><Relationship Id="rId16" Type="http://schemas.openxmlformats.org/officeDocument/2006/relationships/image" Target="../media/image160.png"/><Relationship Id="rId29" Type="http://schemas.openxmlformats.org/officeDocument/2006/relationships/customXml" Target="../ink/ink165.xml"/><Relationship Id="rId11" Type="http://schemas.openxmlformats.org/officeDocument/2006/relationships/customXml" Target="../ink/ink156.xml"/><Relationship Id="rId24" Type="http://schemas.openxmlformats.org/officeDocument/2006/relationships/image" Target="../media/image164.png"/><Relationship Id="rId32" Type="http://schemas.openxmlformats.org/officeDocument/2006/relationships/image" Target="../media/image168.png"/><Relationship Id="rId37" Type="http://schemas.openxmlformats.org/officeDocument/2006/relationships/customXml" Target="../ink/ink169.xml"/><Relationship Id="rId40" Type="http://schemas.openxmlformats.org/officeDocument/2006/relationships/image" Target="../media/image172.png"/><Relationship Id="rId45" Type="http://schemas.openxmlformats.org/officeDocument/2006/relationships/customXml" Target="../ink/ink173.xml"/><Relationship Id="rId53" Type="http://schemas.openxmlformats.org/officeDocument/2006/relationships/customXml" Target="../ink/ink177.xml"/><Relationship Id="rId58" Type="http://schemas.openxmlformats.org/officeDocument/2006/relationships/image" Target="../media/image181.png"/><Relationship Id="rId66" Type="http://schemas.openxmlformats.org/officeDocument/2006/relationships/image" Target="../media/image185.png"/><Relationship Id="rId74" Type="http://schemas.openxmlformats.org/officeDocument/2006/relationships/image" Target="../media/image189.png"/><Relationship Id="rId79" Type="http://schemas.openxmlformats.org/officeDocument/2006/relationships/customXml" Target="../ink/ink190.xml"/><Relationship Id="rId87" Type="http://schemas.openxmlformats.org/officeDocument/2006/relationships/customXml" Target="../ink/ink194.xml"/><Relationship Id="rId5" Type="http://schemas.openxmlformats.org/officeDocument/2006/relationships/customXml" Target="../ink/ink153.xml"/><Relationship Id="rId61" Type="http://schemas.openxmlformats.org/officeDocument/2006/relationships/customXml" Target="../ink/ink181.xml"/><Relationship Id="rId82" Type="http://schemas.openxmlformats.org/officeDocument/2006/relationships/image" Target="../media/image193.png"/><Relationship Id="rId90" Type="http://schemas.openxmlformats.org/officeDocument/2006/relationships/image" Target="../media/image197.png"/><Relationship Id="rId19" Type="http://schemas.openxmlformats.org/officeDocument/2006/relationships/customXml" Target="../ink/ink160.xml"/><Relationship Id="rId14" Type="http://schemas.openxmlformats.org/officeDocument/2006/relationships/image" Target="../media/image159.png"/><Relationship Id="rId22" Type="http://schemas.openxmlformats.org/officeDocument/2006/relationships/image" Target="../media/image163.png"/><Relationship Id="rId27" Type="http://schemas.openxmlformats.org/officeDocument/2006/relationships/customXml" Target="../ink/ink164.xml"/><Relationship Id="rId30" Type="http://schemas.openxmlformats.org/officeDocument/2006/relationships/image" Target="../media/image167.png"/><Relationship Id="rId35" Type="http://schemas.openxmlformats.org/officeDocument/2006/relationships/customXml" Target="../ink/ink168.xml"/><Relationship Id="rId43" Type="http://schemas.openxmlformats.org/officeDocument/2006/relationships/customXml" Target="../ink/ink172.xml"/><Relationship Id="rId48" Type="http://schemas.openxmlformats.org/officeDocument/2006/relationships/image" Target="../media/image176.png"/><Relationship Id="rId56" Type="http://schemas.openxmlformats.org/officeDocument/2006/relationships/image" Target="../media/image180.png"/><Relationship Id="rId64" Type="http://schemas.openxmlformats.org/officeDocument/2006/relationships/image" Target="../media/image184.png"/><Relationship Id="rId69" Type="http://schemas.openxmlformats.org/officeDocument/2006/relationships/customXml" Target="../ink/ink185.xml"/><Relationship Id="rId77" Type="http://schemas.openxmlformats.org/officeDocument/2006/relationships/customXml" Target="../ink/ink189.xml"/><Relationship Id="rId8" Type="http://schemas.openxmlformats.org/officeDocument/2006/relationships/image" Target="../media/image156.png"/><Relationship Id="rId51" Type="http://schemas.openxmlformats.org/officeDocument/2006/relationships/customXml" Target="../ink/ink176.xml"/><Relationship Id="rId72" Type="http://schemas.openxmlformats.org/officeDocument/2006/relationships/image" Target="../media/image188.png"/><Relationship Id="rId80" Type="http://schemas.openxmlformats.org/officeDocument/2006/relationships/image" Target="../media/image192.png"/><Relationship Id="rId85" Type="http://schemas.openxmlformats.org/officeDocument/2006/relationships/customXml" Target="../ink/ink193.xml"/><Relationship Id="rId93" Type="http://schemas.openxmlformats.org/officeDocument/2006/relationships/customXml" Target="../ink/ink197.xml"/><Relationship Id="rId3" Type="http://schemas.openxmlformats.org/officeDocument/2006/relationships/image" Target="../media/image153.png"/><Relationship Id="rId12" Type="http://schemas.openxmlformats.org/officeDocument/2006/relationships/image" Target="../media/image158.png"/><Relationship Id="rId17" Type="http://schemas.openxmlformats.org/officeDocument/2006/relationships/customXml" Target="../ink/ink159.xml"/><Relationship Id="rId25" Type="http://schemas.openxmlformats.org/officeDocument/2006/relationships/customXml" Target="../ink/ink163.xml"/><Relationship Id="rId33" Type="http://schemas.openxmlformats.org/officeDocument/2006/relationships/customXml" Target="../ink/ink167.xml"/><Relationship Id="rId38" Type="http://schemas.openxmlformats.org/officeDocument/2006/relationships/image" Target="../media/image171.png"/><Relationship Id="rId46" Type="http://schemas.openxmlformats.org/officeDocument/2006/relationships/image" Target="../media/image175.png"/><Relationship Id="rId59" Type="http://schemas.openxmlformats.org/officeDocument/2006/relationships/customXml" Target="../ink/ink180.xml"/><Relationship Id="rId67" Type="http://schemas.openxmlformats.org/officeDocument/2006/relationships/customXml" Target="../ink/ink184.xml"/><Relationship Id="rId20" Type="http://schemas.openxmlformats.org/officeDocument/2006/relationships/image" Target="../media/image162.png"/><Relationship Id="rId41" Type="http://schemas.openxmlformats.org/officeDocument/2006/relationships/customXml" Target="../ink/ink171.xml"/><Relationship Id="rId54" Type="http://schemas.openxmlformats.org/officeDocument/2006/relationships/image" Target="../media/image179.png"/><Relationship Id="rId62" Type="http://schemas.openxmlformats.org/officeDocument/2006/relationships/image" Target="../media/image183.png"/><Relationship Id="rId70" Type="http://schemas.openxmlformats.org/officeDocument/2006/relationships/image" Target="../media/image187.png"/><Relationship Id="rId75" Type="http://schemas.openxmlformats.org/officeDocument/2006/relationships/customXml" Target="../ink/ink188.xml"/><Relationship Id="rId83" Type="http://schemas.openxmlformats.org/officeDocument/2006/relationships/customXml" Target="../ink/ink192.xml"/><Relationship Id="rId88" Type="http://schemas.openxmlformats.org/officeDocument/2006/relationships/image" Target="../media/image196.png"/><Relationship Id="rId91" Type="http://schemas.openxmlformats.org/officeDocument/2006/relationships/customXml" Target="../ink/ink1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5" Type="http://schemas.openxmlformats.org/officeDocument/2006/relationships/customXml" Target="../ink/ink158.xml"/><Relationship Id="rId23" Type="http://schemas.openxmlformats.org/officeDocument/2006/relationships/customXml" Target="../ink/ink162.xml"/><Relationship Id="rId28" Type="http://schemas.openxmlformats.org/officeDocument/2006/relationships/image" Target="../media/image166.png"/><Relationship Id="rId36" Type="http://schemas.openxmlformats.org/officeDocument/2006/relationships/image" Target="../media/image170.png"/><Relationship Id="rId49" Type="http://schemas.openxmlformats.org/officeDocument/2006/relationships/customXml" Target="../ink/ink175.xml"/><Relationship Id="rId57" Type="http://schemas.openxmlformats.org/officeDocument/2006/relationships/customXml" Target="../ink/ink179.xml"/><Relationship Id="rId10" Type="http://schemas.openxmlformats.org/officeDocument/2006/relationships/image" Target="../media/image157.png"/><Relationship Id="rId31" Type="http://schemas.openxmlformats.org/officeDocument/2006/relationships/customXml" Target="../ink/ink166.xml"/><Relationship Id="rId44" Type="http://schemas.openxmlformats.org/officeDocument/2006/relationships/image" Target="../media/image174.png"/><Relationship Id="rId52" Type="http://schemas.openxmlformats.org/officeDocument/2006/relationships/image" Target="../media/image178.png"/><Relationship Id="rId60" Type="http://schemas.openxmlformats.org/officeDocument/2006/relationships/image" Target="../media/image182.png"/><Relationship Id="rId65" Type="http://schemas.openxmlformats.org/officeDocument/2006/relationships/customXml" Target="../ink/ink183.xml"/><Relationship Id="rId73" Type="http://schemas.openxmlformats.org/officeDocument/2006/relationships/customXml" Target="../ink/ink187.xml"/><Relationship Id="rId78" Type="http://schemas.openxmlformats.org/officeDocument/2006/relationships/image" Target="../media/image191.png"/><Relationship Id="rId81" Type="http://schemas.openxmlformats.org/officeDocument/2006/relationships/customXml" Target="../ink/ink191.xml"/><Relationship Id="rId86" Type="http://schemas.openxmlformats.org/officeDocument/2006/relationships/image" Target="../media/image195.png"/><Relationship Id="rId94" Type="http://schemas.openxmlformats.org/officeDocument/2006/relationships/image" Target="../media/image199.png"/><Relationship Id="rId4" Type="http://schemas.openxmlformats.org/officeDocument/2006/relationships/image" Target="../media/image154.png"/><Relationship Id="rId9" Type="http://schemas.openxmlformats.org/officeDocument/2006/relationships/customXml" Target="../ink/ink155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0.xml"/><Relationship Id="rId117" Type="http://schemas.openxmlformats.org/officeDocument/2006/relationships/image" Target="../media/image256.png"/><Relationship Id="rId21" Type="http://schemas.openxmlformats.org/officeDocument/2006/relationships/image" Target="../media/image209.png"/><Relationship Id="rId42" Type="http://schemas.openxmlformats.org/officeDocument/2006/relationships/customXml" Target="../ink/ink218.xml"/><Relationship Id="rId47" Type="http://schemas.openxmlformats.org/officeDocument/2006/relationships/image" Target="../media/image222.png"/><Relationship Id="rId63" Type="http://schemas.openxmlformats.org/officeDocument/2006/relationships/image" Target="../media/image230.png"/><Relationship Id="rId68" Type="http://schemas.openxmlformats.org/officeDocument/2006/relationships/customXml" Target="../ink/ink231.xml"/><Relationship Id="rId84" Type="http://schemas.openxmlformats.org/officeDocument/2006/relationships/customXml" Target="../ink/ink239.xml"/><Relationship Id="rId89" Type="http://schemas.openxmlformats.org/officeDocument/2006/relationships/image" Target="../media/image243.png"/><Relationship Id="rId112" Type="http://schemas.openxmlformats.org/officeDocument/2006/relationships/customXml" Target="../ink/ink253.xml"/><Relationship Id="rId133" Type="http://schemas.openxmlformats.org/officeDocument/2006/relationships/customXml" Target="../ink/ink264.xml"/><Relationship Id="rId138" Type="http://schemas.openxmlformats.org/officeDocument/2006/relationships/image" Target="../media/image266.png"/><Relationship Id="rId154" Type="http://schemas.openxmlformats.org/officeDocument/2006/relationships/image" Target="../media/image274.png"/><Relationship Id="rId159" Type="http://schemas.openxmlformats.org/officeDocument/2006/relationships/customXml" Target="../ink/ink277.xml"/><Relationship Id="rId16" Type="http://schemas.openxmlformats.org/officeDocument/2006/relationships/customXml" Target="../ink/ink205.xml"/><Relationship Id="rId107" Type="http://schemas.openxmlformats.org/officeDocument/2006/relationships/image" Target="../media/image161.png"/><Relationship Id="rId11" Type="http://schemas.openxmlformats.org/officeDocument/2006/relationships/image" Target="../media/image204.png"/><Relationship Id="rId32" Type="http://schemas.openxmlformats.org/officeDocument/2006/relationships/customXml" Target="../ink/ink213.xml"/><Relationship Id="rId37" Type="http://schemas.openxmlformats.org/officeDocument/2006/relationships/image" Target="../media/image217.png"/><Relationship Id="rId53" Type="http://schemas.openxmlformats.org/officeDocument/2006/relationships/image" Target="../media/image225.png"/><Relationship Id="rId58" Type="http://schemas.openxmlformats.org/officeDocument/2006/relationships/customXml" Target="../ink/ink226.xml"/><Relationship Id="rId74" Type="http://schemas.openxmlformats.org/officeDocument/2006/relationships/customXml" Target="../ink/ink234.xml"/><Relationship Id="rId79" Type="http://schemas.openxmlformats.org/officeDocument/2006/relationships/image" Target="../media/image238.png"/><Relationship Id="rId102" Type="http://schemas.openxmlformats.org/officeDocument/2006/relationships/customXml" Target="../ink/ink248.xml"/><Relationship Id="rId123" Type="http://schemas.openxmlformats.org/officeDocument/2006/relationships/image" Target="../media/image259.png"/><Relationship Id="rId128" Type="http://schemas.openxmlformats.org/officeDocument/2006/relationships/customXml" Target="../ink/ink261.xml"/><Relationship Id="rId144" Type="http://schemas.openxmlformats.org/officeDocument/2006/relationships/image" Target="../media/image269.png"/><Relationship Id="rId149" Type="http://schemas.openxmlformats.org/officeDocument/2006/relationships/customXml" Target="../ink/ink272.xml"/><Relationship Id="rId5" Type="http://schemas.openxmlformats.org/officeDocument/2006/relationships/image" Target="../media/image201.png"/><Relationship Id="rId90" Type="http://schemas.openxmlformats.org/officeDocument/2006/relationships/customXml" Target="../ink/ink242.xml"/><Relationship Id="rId95" Type="http://schemas.openxmlformats.org/officeDocument/2006/relationships/image" Target="../media/image246.png"/><Relationship Id="rId160" Type="http://schemas.openxmlformats.org/officeDocument/2006/relationships/image" Target="../media/image277.png"/><Relationship Id="rId22" Type="http://schemas.openxmlformats.org/officeDocument/2006/relationships/customXml" Target="../ink/ink208.xml"/><Relationship Id="rId27" Type="http://schemas.openxmlformats.org/officeDocument/2006/relationships/image" Target="../media/image212.png"/><Relationship Id="rId43" Type="http://schemas.openxmlformats.org/officeDocument/2006/relationships/image" Target="../media/image220.png"/><Relationship Id="rId48" Type="http://schemas.openxmlformats.org/officeDocument/2006/relationships/customXml" Target="../ink/ink221.xml"/><Relationship Id="rId64" Type="http://schemas.openxmlformats.org/officeDocument/2006/relationships/customXml" Target="../ink/ink229.xml"/><Relationship Id="rId69" Type="http://schemas.openxmlformats.org/officeDocument/2006/relationships/image" Target="../media/image233.png"/><Relationship Id="rId113" Type="http://schemas.openxmlformats.org/officeDocument/2006/relationships/image" Target="../media/image254.png"/><Relationship Id="rId118" Type="http://schemas.openxmlformats.org/officeDocument/2006/relationships/customXml" Target="../ink/ink256.xml"/><Relationship Id="rId134" Type="http://schemas.openxmlformats.org/officeDocument/2006/relationships/image" Target="../media/image264.png"/><Relationship Id="rId139" Type="http://schemas.openxmlformats.org/officeDocument/2006/relationships/customXml" Target="../ink/ink267.xml"/><Relationship Id="rId80" Type="http://schemas.openxmlformats.org/officeDocument/2006/relationships/customXml" Target="../ink/ink237.xml"/><Relationship Id="rId85" Type="http://schemas.openxmlformats.org/officeDocument/2006/relationships/image" Target="../media/image241.png"/><Relationship Id="rId150" Type="http://schemas.openxmlformats.org/officeDocument/2006/relationships/image" Target="../media/image272.png"/><Relationship Id="rId155" Type="http://schemas.openxmlformats.org/officeDocument/2006/relationships/customXml" Target="../ink/ink275.xml"/><Relationship Id="rId12" Type="http://schemas.openxmlformats.org/officeDocument/2006/relationships/customXml" Target="../ink/ink203.xml"/><Relationship Id="rId17" Type="http://schemas.openxmlformats.org/officeDocument/2006/relationships/image" Target="../media/image207.png"/><Relationship Id="rId33" Type="http://schemas.openxmlformats.org/officeDocument/2006/relationships/image" Target="../media/image215.png"/><Relationship Id="rId38" Type="http://schemas.openxmlformats.org/officeDocument/2006/relationships/customXml" Target="../ink/ink216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08" Type="http://schemas.openxmlformats.org/officeDocument/2006/relationships/customXml" Target="../ink/ink251.xml"/><Relationship Id="rId124" Type="http://schemas.openxmlformats.org/officeDocument/2006/relationships/customXml" Target="../ink/ink259.xml"/><Relationship Id="rId129" Type="http://schemas.openxmlformats.org/officeDocument/2006/relationships/image" Target="../media/image262.png"/><Relationship Id="rId20" Type="http://schemas.openxmlformats.org/officeDocument/2006/relationships/customXml" Target="../ink/ink207.xml"/><Relationship Id="rId41" Type="http://schemas.openxmlformats.org/officeDocument/2006/relationships/image" Target="../media/image219.png"/><Relationship Id="rId54" Type="http://schemas.openxmlformats.org/officeDocument/2006/relationships/customXml" Target="../ink/ink224.xml"/><Relationship Id="rId62" Type="http://schemas.openxmlformats.org/officeDocument/2006/relationships/customXml" Target="../ink/ink228.xml"/><Relationship Id="rId70" Type="http://schemas.openxmlformats.org/officeDocument/2006/relationships/customXml" Target="../ink/ink232.xml"/><Relationship Id="rId75" Type="http://schemas.openxmlformats.org/officeDocument/2006/relationships/image" Target="../media/image236.png"/><Relationship Id="rId83" Type="http://schemas.openxmlformats.org/officeDocument/2006/relationships/image" Target="../media/image240.png"/><Relationship Id="rId88" Type="http://schemas.openxmlformats.org/officeDocument/2006/relationships/customXml" Target="../ink/ink241.xml"/><Relationship Id="rId91" Type="http://schemas.openxmlformats.org/officeDocument/2006/relationships/image" Target="../media/image244.png"/><Relationship Id="rId96" Type="http://schemas.openxmlformats.org/officeDocument/2006/relationships/customXml" Target="../ink/ink245.xml"/><Relationship Id="rId111" Type="http://schemas.openxmlformats.org/officeDocument/2006/relationships/image" Target="../media/image253.png"/><Relationship Id="rId132" Type="http://schemas.openxmlformats.org/officeDocument/2006/relationships/customXml" Target="../ink/ink263.xml"/><Relationship Id="rId140" Type="http://schemas.openxmlformats.org/officeDocument/2006/relationships/image" Target="../media/image267.png"/><Relationship Id="rId145" Type="http://schemas.openxmlformats.org/officeDocument/2006/relationships/customXml" Target="../ink/ink270.xml"/><Relationship Id="rId153" Type="http://schemas.openxmlformats.org/officeDocument/2006/relationships/customXml" Target="../ink/ink274.xml"/><Relationship Id="rId161" Type="http://schemas.openxmlformats.org/officeDocument/2006/relationships/customXml" Target="../ink/ink27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0.xml"/><Relationship Id="rId15" Type="http://schemas.openxmlformats.org/officeDocument/2006/relationships/image" Target="../media/image206.png"/><Relationship Id="rId23" Type="http://schemas.openxmlformats.org/officeDocument/2006/relationships/image" Target="../media/image210.png"/><Relationship Id="rId28" Type="http://schemas.openxmlformats.org/officeDocument/2006/relationships/customXml" Target="../ink/ink211.xml"/><Relationship Id="rId36" Type="http://schemas.openxmlformats.org/officeDocument/2006/relationships/customXml" Target="../ink/ink215.xml"/><Relationship Id="rId49" Type="http://schemas.openxmlformats.org/officeDocument/2006/relationships/image" Target="../media/image223.png"/><Relationship Id="rId57" Type="http://schemas.openxmlformats.org/officeDocument/2006/relationships/image" Target="../media/image227.png"/><Relationship Id="rId106" Type="http://schemas.openxmlformats.org/officeDocument/2006/relationships/customXml" Target="../ink/ink250.xml"/><Relationship Id="rId114" Type="http://schemas.openxmlformats.org/officeDocument/2006/relationships/customXml" Target="../ink/ink254.xml"/><Relationship Id="rId119" Type="http://schemas.openxmlformats.org/officeDocument/2006/relationships/image" Target="../media/image257.png"/><Relationship Id="rId127" Type="http://schemas.openxmlformats.org/officeDocument/2006/relationships/image" Target="../media/image261.png"/><Relationship Id="rId10" Type="http://schemas.openxmlformats.org/officeDocument/2006/relationships/customXml" Target="../ink/ink202.xml"/><Relationship Id="rId31" Type="http://schemas.openxmlformats.org/officeDocument/2006/relationships/image" Target="../media/image214.png"/><Relationship Id="rId44" Type="http://schemas.openxmlformats.org/officeDocument/2006/relationships/customXml" Target="../ink/ink219.xml"/><Relationship Id="rId52" Type="http://schemas.openxmlformats.org/officeDocument/2006/relationships/customXml" Target="../ink/ink223.xml"/><Relationship Id="rId60" Type="http://schemas.openxmlformats.org/officeDocument/2006/relationships/customXml" Target="../ink/ink227.xml"/><Relationship Id="rId65" Type="http://schemas.openxmlformats.org/officeDocument/2006/relationships/image" Target="../media/image231.png"/><Relationship Id="rId73" Type="http://schemas.openxmlformats.org/officeDocument/2006/relationships/image" Target="../media/image235.png"/><Relationship Id="rId78" Type="http://schemas.openxmlformats.org/officeDocument/2006/relationships/customXml" Target="../ink/ink236.xml"/><Relationship Id="rId81" Type="http://schemas.openxmlformats.org/officeDocument/2006/relationships/image" Target="../media/image239.png"/><Relationship Id="rId86" Type="http://schemas.openxmlformats.org/officeDocument/2006/relationships/customXml" Target="../ink/ink240.xml"/><Relationship Id="rId94" Type="http://schemas.openxmlformats.org/officeDocument/2006/relationships/customXml" Target="../ink/ink244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58.xml"/><Relationship Id="rId130" Type="http://schemas.openxmlformats.org/officeDocument/2006/relationships/customXml" Target="../ink/ink262.xml"/><Relationship Id="rId135" Type="http://schemas.openxmlformats.org/officeDocument/2006/relationships/customXml" Target="../ink/ink265.xml"/><Relationship Id="rId143" Type="http://schemas.openxmlformats.org/officeDocument/2006/relationships/customXml" Target="../ink/ink269.xml"/><Relationship Id="rId148" Type="http://schemas.openxmlformats.org/officeDocument/2006/relationships/image" Target="../media/image271.png"/><Relationship Id="rId151" Type="http://schemas.openxmlformats.org/officeDocument/2006/relationships/customXml" Target="../ink/ink273.xml"/><Relationship Id="rId156" Type="http://schemas.openxmlformats.org/officeDocument/2006/relationships/image" Target="../media/image275.png"/><Relationship Id="rId4" Type="http://schemas.openxmlformats.org/officeDocument/2006/relationships/customXml" Target="../ink/ink199.xml"/><Relationship Id="rId9" Type="http://schemas.openxmlformats.org/officeDocument/2006/relationships/image" Target="../media/image203.png"/><Relationship Id="rId13" Type="http://schemas.openxmlformats.org/officeDocument/2006/relationships/image" Target="../media/image205.png"/><Relationship Id="rId18" Type="http://schemas.openxmlformats.org/officeDocument/2006/relationships/customXml" Target="../ink/ink206.xml"/><Relationship Id="rId39" Type="http://schemas.openxmlformats.org/officeDocument/2006/relationships/image" Target="../media/image218.png"/><Relationship Id="rId109" Type="http://schemas.openxmlformats.org/officeDocument/2006/relationships/image" Target="../media/image252.png"/><Relationship Id="rId34" Type="http://schemas.openxmlformats.org/officeDocument/2006/relationships/customXml" Target="../ink/ink214.xml"/><Relationship Id="rId50" Type="http://schemas.openxmlformats.org/officeDocument/2006/relationships/customXml" Target="../ink/ink222.xml"/><Relationship Id="rId55" Type="http://schemas.openxmlformats.org/officeDocument/2006/relationships/image" Target="../media/image226.png"/><Relationship Id="rId76" Type="http://schemas.openxmlformats.org/officeDocument/2006/relationships/customXml" Target="../ink/ink235.xml"/><Relationship Id="rId97" Type="http://schemas.openxmlformats.org/officeDocument/2006/relationships/image" Target="../media/image247.png"/><Relationship Id="rId104" Type="http://schemas.openxmlformats.org/officeDocument/2006/relationships/customXml" Target="../ink/ink249.xml"/><Relationship Id="rId120" Type="http://schemas.openxmlformats.org/officeDocument/2006/relationships/customXml" Target="../ink/ink257.xml"/><Relationship Id="rId125" Type="http://schemas.openxmlformats.org/officeDocument/2006/relationships/image" Target="../media/image260.png"/><Relationship Id="rId141" Type="http://schemas.openxmlformats.org/officeDocument/2006/relationships/customXml" Target="../ink/ink268.xml"/><Relationship Id="rId146" Type="http://schemas.openxmlformats.org/officeDocument/2006/relationships/image" Target="../media/image270.png"/><Relationship Id="rId7" Type="http://schemas.openxmlformats.org/officeDocument/2006/relationships/image" Target="../media/image202.png"/><Relationship Id="rId71" Type="http://schemas.openxmlformats.org/officeDocument/2006/relationships/image" Target="../media/image234.png"/><Relationship Id="rId92" Type="http://schemas.openxmlformats.org/officeDocument/2006/relationships/customXml" Target="../ink/ink243.xml"/><Relationship Id="rId162" Type="http://schemas.openxmlformats.org/officeDocument/2006/relationships/image" Target="../media/image278.png"/><Relationship Id="rId2" Type="http://schemas.openxmlformats.org/officeDocument/2006/relationships/customXml" Target="../ink/ink198.xml"/><Relationship Id="rId29" Type="http://schemas.openxmlformats.org/officeDocument/2006/relationships/image" Target="../media/image213.png"/><Relationship Id="rId24" Type="http://schemas.openxmlformats.org/officeDocument/2006/relationships/customXml" Target="../ink/ink209.xml"/><Relationship Id="rId40" Type="http://schemas.openxmlformats.org/officeDocument/2006/relationships/customXml" Target="../ink/ink217.xml"/><Relationship Id="rId45" Type="http://schemas.openxmlformats.org/officeDocument/2006/relationships/image" Target="../media/image221.png"/><Relationship Id="rId66" Type="http://schemas.openxmlformats.org/officeDocument/2006/relationships/customXml" Target="../ink/ink230.xml"/><Relationship Id="rId87" Type="http://schemas.openxmlformats.org/officeDocument/2006/relationships/image" Target="../media/image242.png"/><Relationship Id="rId110" Type="http://schemas.openxmlformats.org/officeDocument/2006/relationships/customXml" Target="../ink/ink252.xml"/><Relationship Id="rId115" Type="http://schemas.openxmlformats.org/officeDocument/2006/relationships/image" Target="../media/image255.png"/><Relationship Id="rId131" Type="http://schemas.openxmlformats.org/officeDocument/2006/relationships/image" Target="../media/image263.png"/><Relationship Id="rId136" Type="http://schemas.openxmlformats.org/officeDocument/2006/relationships/image" Target="../media/image265.png"/><Relationship Id="rId157" Type="http://schemas.openxmlformats.org/officeDocument/2006/relationships/customXml" Target="../ink/ink276.xml"/><Relationship Id="rId61" Type="http://schemas.openxmlformats.org/officeDocument/2006/relationships/image" Target="../media/image229.png"/><Relationship Id="rId82" Type="http://schemas.openxmlformats.org/officeDocument/2006/relationships/customXml" Target="../ink/ink238.xml"/><Relationship Id="rId152" Type="http://schemas.openxmlformats.org/officeDocument/2006/relationships/image" Target="../media/image273.png"/><Relationship Id="rId19" Type="http://schemas.openxmlformats.org/officeDocument/2006/relationships/image" Target="../media/image208.png"/><Relationship Id="rId14" Type="http://schemas.openxmlformats.org/officeDocument/2006/relationships/customXml" Target="../ink/ink204.xml"/><Relationship Id="rId30" Type="http://schemas.openxmlformats.org/officeDocument/2006/relationships/customXml" Target="../ink/ink212.xml"/><Relationship Id="rId35" Type="http://schemas.openxmlformats.org/officeDocument/2006/relationships/image" Target="../media/image216.png"/><Relationship Id="rId56" Type="http://schemas.openxmlformats.org/officeDocument/2006/relationships/customXml" Target="../ink/ink225.xml"/><Relationship Id="rId77" Type="http://schemas.openxmlformats.org/officeDocument/2006/relationships/image" Target="../media/image237.png"/><Relationship Id="rId100" Type="http://schemas.openxmlformats.org/officeDocument/2006/relationships/customXml" Target="../ink/ink247.xml"/><Relationship Id="rId105" Type="http://schemas.openxmlformats.org/officeDocument/2006/relationships/image" Target="../media/image251.png"/><Relationship Id="rId126" Type="http://schemas.openxmlformats.org/officeDocument/2006/relationships/customXml" Target="../ink/ink260.xml"/><Relationship Id="rId147" Type="http://schemas.openxmlformats.org/officeDocument/2006/relationships/customXml" Target="../ink/ink271.xml"/><Relationship Id="rId8" Type="http://schemas.openxmlformats.org/officeDocument/2006/relationships/customXml" Target="../ink/ink201.xml"/><Relationship Id="rId51" Type="http://schemas.openxmlformats.org/officeDocument/2006/relationships/image" Target="../media/image224.png"/><Relationship Id="rId72" Type="http://schemas.openxmlformats.org/officeDocument/2006/relationships/customXml" Target="../ink/ink233.xml"/><Relationship Id="rId93" Type="http://schemas.openxmlformats.org/officeDocument/2006/relationships/image" Target="../media/image245.png"/><Relationship Id="rId98" Type="http://schemas.openxmlformats.org/officeDocument/2006/relationships/customXml" Target="../ink/ink246.xml"/><Relationship Id="rId121" Type="http://schemas.openxmlformats.org/officeDocument/2006/relationships/image" Target="../media/image258.png"/><Relationship Id="rId142" Type="http://schemas.openxmlformats.org/officeDocument/2006/relationships/image" Target="../media/image268.png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20.xml"/><Relationship Id="rId67" Type="http://schemas.openxmlformats.org/officeDocument/2006/relationships/image" Target="../media/image232.png"/><Relationship Id="rId116" Type="http://schemas.openxmlformats.org/officeDocument/2006/relationships/customXml" Target="../ink/ink255.xml"/><Relationship Id="rId137" Type="http://schemas.openxmlformats.org/officeDocument/2006/relationships/customXml" Target="../ink/ink266.xml"/><Relationship Id="rId158" Type="http://schemas.openxmlformats.org/officeDocument/2006/relationships/image" Target="../media/image27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1.xml"/><Relationship Id="rId13" Type="http://schemas.openxmlformats.org/officeDocument/2006/relationships/image" Target="../media/image285.png"/><Relationship Id="rId18" Type="http://schemas.openxmlformats.org/officeDocument/2006/relationships/customXml" Target="../ink/ink286.xml"/><Relationship Id="rId26" Type="http://schemas.openxmlformats.org/officeDocument/2006/relationships/customXml" Target="../ink/ink290.xml"/><Relationship Id="rId3" Type="http://schemas.openxmlformats.org/officeDocument/2006/relationships/image" Target="../media/image280.png"/><Relationship Id="rId21" Type="http://schemas.openxmlformats.org/officeDocument/2006/relationships/image" Target="../media/image289.png"/><Relationship Id="rId7" Type="http://schemas.openxmlformats.org/officeDocument/2006/relationships/image" Target="../media/image282.png"/><Relationship Id="rId12" Type="http://schemas.openxmlformats.org/officeDocument/2006/relationships/customXml" Target="../ink/ink283.xml"/><Relationship Id="rId17" Type="http://schemas.openxmlformats.org/officeDocument/2006/relationships/image" Target="../media/image287.png"/><Relationship Id="rId25" Type="http://schemas.openxmlformats.org/officeDocument/2006/relationships/image" Target="../media/image291.png"/><Relationship Id="rId2" Type="http://schemas.openxmlformats.org/officeDocument/2006/relationships/image" Target="../media/image279.png"/><Relationship Id="rId16" Type="http://schemas.openxmlformats.org/officeDocument/2006/relationships/customXml" Target="../ink/ink285.xml"/><Relationship Id="rId20" Type="http://schemas.openxmlformats.org/officeDocument/2006/relationships/customXml" Target="../ink/ink287.xml"/><Relationship Id="rId29" Type="http://schemas.openxmlformats.org/officeDocument/2006/relationships/image" Target="../media/image29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0.xml"/><Relationship Id="rId11" Type="http://schemas.openxmlformats.org/officeDocument/2006/relationships/image" Target="../media/image284.png"/><Relationship Id="rId24" Type="http://schemas.openxmlformats.org/officeDocument/2006/relationships/customXml" Target="../ink/ink289.xml"/><Relationship Id="rId5" Type="http://schemas.openxmlformats.org/officeDocument/2006/relationships/image" Target="../media/image281.png"/><Relationship Id="rId15" Type="http://schemas.openxmlformats.org/officeDocument/2006/relationships/image" Target="../media/image286.png"/><Relationship Id="rId23" Type="http://schemas.openxmlformats.org/officeDocument/2006/relationships/image" Target="../media/image290.png"/><Relationship Id="rId28" Type="http://schemas.openxmlformats.org/officeDocument/2006/relationships/customXml" Target="../ink/ink291.xml"/><Relationship Id="rId10" Type="http://schemas.openxmlformats.org/officeDocument/2006/relationships/customXml" Target="../ink/ink282.xml"/><Relationship Id="rId19" Type="http://schemas.openxmlformats.org/officeDocument/2006/relationships/image" Target="../media/image288.png"/><Relationship Id="rId4" Type="http://schemas.openxmlformats.org/officeDocument/2006/relationships/customXml" Target="../ink/ink279.xml"/><Relationship Id="rId9" Type="http://schemas.openxmlformats.org/officeDocument/2006/relationships/image" Target="../media/image283.png"/><Relationship Id="rId14" Type="http://schemas.openxmlformats.org/officeDocument/2006/relationships/customXml" Target="../ink/ink284.xml"/><Relationship Id="rId22" Type="http://schemas.openxmlformats.org/officeDocument/2006/relationships/customXml" Target="../ink/ink288.xml"/><Relationship Id="rId27" Type="http://schemas.openxmlformats.org/officeDocument/2006/relationships/image" Target="../media/image29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9.png"/><Relationship Id="rId18" Type="http://schemas.openxmlformats.org/officeDocument/2006/relationships/customXml" Target="../ink/ink300.xml"/><Relationship Id="rId26" Type="http://schemas.openxmlformats.org/officeDocument/2006/relationships/customXml" Target="../ink/ink304.xml"/><Relationship Id="rId39" Type="http://schemas.openxmlformats.org/officeDocument/2006/relationships/image" Target="../media/image161.png"/><Relationship Id="rId21" Type="http://schemas.openxmlformats.org/officeDocument/2006/relationships/image" Target="../media/image303.png"/><Relationship Id="rId34" Type="http://schemas.openxmlformats.org/officeDocument/2006/relationships/customXml" Target="../ink/ink308.xml"/><Relationship Id="rId42" Type="http://schemas.openxmlformats.org/officeDocument/2006/relationships/customXml" Target="../ink/ink312.xml"/><Relationship Id="rId47" Type="http://schemas.openxmlformats.org/officeDocument/2006/relationships/image" Target="../media/image315.png"/><Relationship Id="rId50" Type="http://schemas.openxmlformats.org/officeDocument/2006/relationships/customXml" Target="../ink/ink316.xml"/><Relationship Id="rId55" Type="http://schemas.openxmlformats.org/officeDocument/2006/relationships/image" Target="../media/image319.png"/><Relationship Id="rId63" Type="http://schemas.openxmlformats.org/officeDocument/2006/relationships/image" Target="../media/image323.png"/><Relationship Id="rId68" Type="http://schemas.openxmlformats.org/officeDocument/2006/relationships/customXml" Target="../ink/ink325.xml"/><Relationship Id="rId76" Type="http://schemas.openxmlformats.org/officeDocument/2006/relationships/image" Target="../media/image330.png"/><Relationship Id="rId7" Type="http://schemas.openxmlformats.org/officeDocument/2006/relationships/image" Target="../media/image296.png"/><Relationship Id="rId71" Type="http://schemas.openxmlformats.org/officeDocument/2006/relationships/image" Target="../media/image327.png"/><Relationship Id="rId2" Type="http://schemas.openxmlformats.org/officeDocument/2006/relationships/customXml" Target="../ink/ink292.xml"/><Relationship Id="rId16" Type="http://schemas.openxmlformats.org/officeDocument/2006/relationships/customXml" Target="../ink/ink299.xml"/><Relationship Id="rId29" Type="http://schemas.openxmlformats.org/officeDocument/2006/relationships/image" Target="../media/image307.png"/><Relationship Id="rId11" Type="http://schemas.openxmlformats.org/officeDocument/2006/relationships/image" Target="../media/image298.png"/><Relationship Id="rId24" Type="http://schemas.openxmlformats.org/officeDocument/2006/relationships/customXml" Target="../ink/ink303.xml"/><Relationship Id="rId32" Type="http://schemas.openxmlformats.org/officeDocument/2006/relationships/customXml" Target="../ink/ink307.xml"/><Relationship Id="rId37" Type="http://schemas.openxmlformats.org/officeDocument/2006/relationships/image" Target="../media/image311.png"/><Relationship Id="rId40" Type="http://schemas.openxmlformats.org/officeDocument/2006/relationships/customXml" Target="../ink/ink311.xml"/><Relationship Id="rId45" Type="http://schemas.openxmlformats.org/officeDocument/2006/relationships/image" Target="../media/image314.png"/><Relationship Id="rId53" Type="http://schemas.openxmlformats.org/officeDocument/2006/relationships/image" Target="../media/image318.png"/><Relationship Id="rId58" Type="http://schemas.openxmlformats.org/officeDocument/2006/relationships/customXml" Target="../ink/ink320.xml"/><Relationship Id="rId66" Type="http://schemas.openxmlformats.org/officeDocument/2006/relationships/customXml" Target="../ink/ink324.xml"/><Relationship Id="rId74" Type="http://schemas.openxmlformats.org/officeDocument/2006/relationships/image" Target="../media/image329.png"/><Relationship Id="rId5" Type="http://schemas.openxmlformats.org/officeDocument/2006/relationships/image" Target="../media/image295.png"/><Relationship Id="rId15" Type="http://schemas.openxmlformats.org/officeDocument/2006/relationships/image" Target="../media/image300.png"/><Relationship Id="rId23" Type="http://schemas.openxmlformats.org/officeDocument/2006/relationships/image" Target="../media/image304.png"/><Relationship Id="rId28" Type="http://schemas.openxmlformats.org/officeDocument/2006/relationships/customXml" Target="../ink/ink305.xml"/><Relationship Id="rId36" Type="http://schemas.openxmlformats.org/officeDocument/2006/relationships/customXml" Target="../ink/ink309.xml"/><Relationship Id="rId49" Type="http://schemas.openxmlformats.org/officeDocument/2006/relationships/image" Target="../media/image316.png"/><Relationship Id="rId57" Type="http://schemas.openxmlformats.org/officeDocument/2006/relationships/image" Target="../media/image320.png"/><Relationship Id="rId61" Type="http://schemas.openxmlformats.org/officeDocument/2006/relationships/image" Target="../media/image322.png"/><Relationship Id="rId10" Type="http://schemas.openxmlformats.org/officeDocument/2006/relationships/customXml" Target="../ink/ink296.xml"/><Relationship Id="rId19" Type="http://schemas.openxmlformats.org/officeDocument/2006/relationships/image" Target="../media/image302.png"/><Relationship Id="rId31" Type="http://schemas.openxmlformats.org/officeDocument/2006/relationships/image" Target="../media/image308.png"/><Relationship Id="rId44" Type="http://schemas.openxmlformats.org/officeDocument/2006/relationships/customXml" Target="../ink/ink313.xml"/><Relationship Id="rId52" Type="http://schemas.openxmlformats.org/officeDocument/2006/relationships/customXml" Target="../ink/ink317.xml"/><Relationship Id="rId60" Type="http://schemas.openxmlformats.org/officeDocument/2006/relationships/customXml" Target="../ink/ink321.xml"/><Relationship Id="rId65" Type="http://schemas.openxmlformats.org/officeDocument/2006/relationships/image" Target="../media/image324.png"/><Relationship Id="rId73" Type="http://schemas.openxmlformats.org/officeDocument/2006/relationships/customXml" Target="../ink/ink327.xml"/><Relationship Id="rId4" Type="http://schemas.openxmlformats.org/officeDocument/2006/relationships/customXml" Target="../ink/ink293.xml"/><Relationship Id="rId9" Type="http://schemas.openxmlformats.org/officeDocument/2006/relationships/image" Target="../media/image297.png"/><Relationship Id="rId14" Type="http://schemas.openxmlformats.org/officeDocument/2006/relationships/customXml" Target="../ink/ink298.xml"/><Relationship Id="rId22" Type="http://schemas.openxmlformats.org/officeDocument/2006/relationships/customXml" Target="../ink/ink302.xml"/><Relationship Id="rId27" Type="http://schemas.openxmlformats.org/officeDocument/2006/relationships/image" Target="../media/image306.png"/><Relationship Id="rId30" Type="http://schemas.openxmlformats.org/officeDocument/2006/relationships/customXml" Target="../ink/ink306.xml"/><Relationship Id="rId35" Type="http://schemas.openxmlformats.org/officeDocument/2006/relationships/image" Target="../media/image310.png"/><Relationship Id="rId43" Type="http://schemas.openxmlformats.org/officeDocument/2006/relationships/image" Target="../media/image313.png"/><Relationship Id="rId48" Type="http://schemas.openxmlformats.org/officeDocument/2006/relationships/customXml" Target="../ink/ink315.xml"/><Relationship Id="rId56" Type="http://schemas.openxmlformats.org/officeDocument/2006/relationships/customXml" Target="../ink/ink319.xml"/><Relationship Id="rId64" Type="http://schemas.openxmlformats.org/officeDocument/2006/relationships/customXml" Target="../ink/ink323.xml"/><Relationship Id="rId69" Type="http://schemas.openxmlformats.org/officeDocument/2006/relationships/image" Target="../media/image326.png"/><Relationship Id="rId8" Type="http://schemas.openxmlformats.org/officeDocument/2006/relationships/customXml" Target="../ink/ink295.xml"/><Relationship Id="rId51" Type="http://schemas.openxmlformats.org/officeDocument/2006/relationships/image" Target="../media/image317.png"/><Relationship Id="rId72" Type="http://schemas.openxmlformats.org/officeDocument/2006/relationships/image" Target="../media/image328.png"/><Relationship Id="rId3" Type="http://schemas.openxmlformats.org/officeDocument/2006/relationships/image" Target="../media/image294.png"/><Relationship Id="rId12" Type="http://schemas.openxmlformats.org/officeDocument/2006/relationships/customXml" Target="../ink/ink297.xml"/><Relationship Id="rId17" Type="http://schemas.openxmlformats.org/officeDocument/2006/relationships/image" Target="../media/image301.png"/><Relationship Id="rId25" Type="http://schemas.openxmlformats.org/officeDocument/2006/relationships/image" Target="../media/image305.png"/><Relationship Id="rId33" Type="http://schemas.openxmlformats.org/officeDocument/2006/relationships/image" Target="../media/image309.png"/><Relationship Id="rId38" Type="http://schemas.openxmlformats.org/officeDocument/2006/relationships/customXml" Target="../ink/ink310.xml"/><Relationship Id="rId46" Type="http://schemas.openxmlformats.org/officeDocument/2006/relationships/customXml" Target="../ink/ink314.xml"/><Relationship Id="rId59" Type="http://schemas.openxmlformats.org/officeDocument/2006/relationships/image" Target="../media/image321.png"/><Relationship Id="rId67" Type="http://schemas.openxmlformats.org/officeDocument/2006/relationships/image" Target="../media/image325.png"/><Relationship Id="rId20" Type="http://schemas.openxmlformats.org/officeDocument/2006/relationships/customXml" Target="../ink/ink301.xml"/><Relationship Id="rId41" Type="http://schemas.openxmlformats.org/officeDocument/2006/relationships/image" Target="../media/image312.png"/><Relationship Id="rId54" Type="http://schemas.openxmlformats.org/officeDocument/2006/relationships/customXml" Target="../ink/ink318.xml"/><Relationship Id="rId62" Type="http://schemas.openxmlformats.org/officeDocument/2006/relationships/customXml" Target="../ink/ink322.xml"/><Relationship Id="rId70" Type="http://schemas.openxmlformats.org/officeDocument/2006/relationships/customXml" Target="../ink/ink326.xml"/><Relationship Id="rId75" Type="http://schemas.openxmlformats.org/officeDocument/2006/relationships/customXml" Target="../ink/ink3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5.png"/><Relationship Id="rId21" Type="http://schemas.openxmlformats.org/officeDocument/2006/relationships/customXml" Target="../ink/ink338.xml"/><Relationship Id="rId42" Type="http://schemas.openxmlformats.org/officeDocument/2006/relationships/image" Target="../media/image350.png"/><Relationship Id="rId47" Type="http://schemas.openxmlformats.org/officeDocument/2006/relationships/customXml" Target="../ink/ink351.xml"/><Relationship Id="rId63" Type="http://schemas.openxmlformats.org/officeDocument/2006/relationships/customXml" Target="../ink/ink359.xml"/><Relationship Id="rId68" Type="http://schemas.openxmlformats.org/officeDocument/2006/relationships/image" Target="../media/image269.png"/><Relationship Id="rId84" Type="http://schemas.openxmlformats.org/officeDocument/2006/relationships/customXml" Target="../ink/ink370.xml"/><Relationship Id="rId89" Type="http://schemas.openxmlformats.org/officeDocument/2006/relationships/image" Target="../media/image371.png"/><Relationship Id="rId112" Type="http://schemas.openxmlformats.org/officeDocument/2006/relationships/customXml" Target="../ink/ink384.xml"/><Relationship Id="rId133" Type="http://schemas.openxmlformats.org/officeDocument/2006/relationships/customXml" Target="../ink/ink395.xml"/><Relationship Id="rId138" Type="http://schemas.openxmlformats.org/officeDocument/2006/relationships/image" Target="../media/image394.png"/><Relationship Id="rId154" Type="http://schemas.openxmlformats.org/officeDocument/2006/relationships/customXml" Target="../ink/ink406.xml"/><Relationship Id="rId159" Type="http://schemas.openxmlformats.org/officeDocument/2006/relationships/customXml" Target="../ink/ink409.xml"/><Relationship Id="rId175" Type="http://schemas.openxmlformats.org/officeDocument/2006/relationships/image" Target="../media/image411.png"/><Relationship Id="rId170" Type="http://schemas.openxmlformats.org/officeDocument/2006/relationships/customXml" Target="../ink/ink415.xml"/><Relationship Id="rId191" Type="http://schemas.openxmlformats.org/officeDocument/2006/relationships/image" Target="../media/image419.png"/><Relationship Id="rId16" Type="http://schemas.openxmlformats.org/officeDocument/2006/relationships/image" Target="../media/image337.png"/><Relationship Id="rId107" Type="http://schemas.openxmlformats.org/officeDocument/2006/relationships/image" Target="../media/image380.png"/><Relationship Id="rId11" Type="http://schemas.openxmlformats.org/officeDocument/2006/relationships/customXml" Target="../ink/ink333.xml"/><Relationship Id="rId32" Type="http://schemas.openxmlformats.org/officeDocument/2006/relationships/image" Target="../media/image345.png"/><Relationship Id="rId37" Type="http://schemas.openxmlformats.org/officeDocument/2006/relationships/customXml" Target="../ink/ink346.xml"/><Relationship Id="rId53" Type="http://schemas.openxmlformats.org/officeDocument/2006/relationships/customXml" Target="../ink/ink354.xml"/><Relationship Id="rId58" Type="http://schemas.openxmlformats.org/officeDocument/2006/relationships/image" Target="../media/image358.png"/><Relationship Id="rId74" Type="http://schemas.openxmlformats.org/officeDocument/2006/relationships/customXml" Target="../ink/ink365.xml"/><Relationship Id="rId79" Type="http://schemas.openxmlformats.org/officeDocument/2006/relationships/image" Target="../media/image366.png"/><Relationship Id="rId102" Type="http://schemas.openxmlformats.org/officeDocument/2006/relationships/customXml" Target="../ink/ink379.xml"/><Relationship Id="rId123" Type="http://schemas.openxmlformats.org/officeDocument/2006/relationships/image" Target="../media/image388.png"/><Relationship Id="rId128" Type="http://schemas.openxmlformats.org/officeDocument/2006/relationships/customXml" Target="../ink/ink392.xml"/><Relationship Id="rId144" Type="http://schemas.openxmlformats.org/officeDocument/2006/relationships/image" Target="../media/image397.png"/><Relationship Id="rId149" Type="http://schemas.openxmlformats.org/officeDocument/2006/relationships/customXml" Target="../ink/ink403.xml"/><Relationship Id="rId5" Type="http://schemas.openxmlformats.org/officeDocument/2006/relationships/customXml" Target="../ink/ink330.xml"/><Relationship Id="rId90" Type="http://schemas.openxmlformats.org/officeDocument/2006/relationships/customXml" Target="../ink/ink373.xml"/><Relationship Id="rId95" Type="http://schemas.openxmlformats.org/officeDocument/2006/relationships/image" Target="../media/image374.png"/><Relationship Id="rId160" Type="http://schemas.openxmlformats.org/officeDocument/2006/relationships/customXml" Target="../ink/ink410.xml"/><Relationship Id="rId165" Type="http://schemas.openxmlformats.org/officeDocument/2006/relationships/image" Target="../media/image406.png"/><Relationship Id="rId181" Type="http://schemas.openxmlformats.org/officeDocument/2006/relationships/image" Target="../media/image414.png"/><Relationship Id="rId186" Type="http://schemas.openxmlformats.org/officeDocument/2006/relationships/customXml" Target="../ink/ink423.xml"/><Relationship Id="rId22" Type="http://schemas.openxmlformats.org/officeDocument/2006/relationships/image" Target="../media/image340.png"/><Relationship Id="rId27" Type="http://schemas.openxmlformats.org/officeDocument/2006/relationships/customXml" Target="../ink/ink341.xml"/><Relationship Id="rId43" Type="http://schemas.openxmlformats.org/officeDocument/2006/relationships/customXml" Target="../ink/ink349.xml"/><Relationship Id="rId48" Type="http://schemas.openxmlformats.org/officeDocument/2006/relationships/image" Target="../media/image353.png"/><Relationship Id="rId64" Type="http://schemas.openxmlformats.org/officeDocument/2006/relationships/image" Target="../media/image360.png"/><Relationship Id="rId69" Type="http://schemas.openxmlformats.org/officeDocument/2006/relationships/customXml" Target="../ink/ink362.xml"/><Relationship Id="rId113" Type="http://schemas.openxmlformats.org/officeDocument/2006/relationships/image" Target="../media/image383.png"/><Relationship Id="rId118" Type="http://schemas.openxmlformats.org/officeDocument/2006/relationships/customXml" Target="../ink/ink387.xml"/><Relationship Id="rId134" Type="http://schemas.openxmlformats.org/officeDocument/2006/relationships/image" Target="../media/image392.png"/><Relationship Id="rId139" Type="http://schemas.openxmlformats.org/officeDocument/2006/relationships/customXml" Target="../ink/ink398.xml"/><Relationship Id="rId80" Type="http://schemas.openxmlformats.org/officeDocument/2006/relationships/customXml" Target="../ink/ink368.xml"/><Relationship Id="rId85" Type="http://schemas.openxmlformats.org/officeDocument/2006/relationships/image" Target="../media/image369.png"/><Relationship Id="rId150" Type="http://schemas.openxmlformats.org/officeDocument/2006/relationships/customXml" Target="../ink/ink404.xml"/><Relationship Id="rId155" Type="http://schemas.openxmlformats.org/officeDocument/2006/relationships/image" Target="../media/image402.png"/><Relationship Id="rId171" Type="http://schemas.openxmlformats.org/officeDocument/2006/relationships/image" Target="../media/image409.png"/><Relationship Id="rId176" Type="http://schemas.openxmlformats.org/officeDocument/2006/relationships/customXml" Target="../ink/ink418.xml"/><Relationship Id="rId192" Type="http://schemas.openxmlformats.org/officeDocument/2006/relationships/customXml" Target="../ink/ink426.xml"/><Relationship Id="rId12" Type="http://schemas.openxmlformats.org/officeDocument/2006/relationships/image" Target="../media/image335.png"/><Relationship Id="rId17" Type="http://schemas.openxmlformats.org/officeDocument/2006/relationships/customXml" Target="../ink/ink336.xml"/><Relationship Id="rId33" Type="http://schemas.openxmlformats.org/officeDocument/2006/relationships/customXml" Target="../ink/ink344.xml"/><Relationship Id="rId38" Type="http://schemas.openxmlformats.org/officeDocument/2006/relationships/image" Target="../media/image348.png"/><Relationship Id="rId59" Type="http://schemas.openxmlformats.org/officeDocument/2006/relationships/customXml" Target="../ink/ink357.xml"/><Relationship Id="rId103" Type="http://schemas.openxmlformats.org/officeDocument/2006/relationships/image" Target="../media/image378.png"/><Relationship Id="rId108" Type="http://schemas.openxmlformats.org/officeDocument/2006/relationships/customXml" Target="../ink/ink382.xml"/><Relationship Id="rId124" Type="http://schemas.openxmlformats.org/officeDocument/2006/relationships/customXml" Target="../ink/ink390.xml"/><Relationship Id="rId129" Type="http://schemas.openxmlformats.org/officeDocument/2006/relationships/image" Target="../media/image391.png"/><Relationship Id="rId54" Type="http://schemas.openxmlformats.org/officeDocument/2006/relationships/image" Target="../media/image356.png"/><Relationship Id="rId70" Type="http://schemas.openxmlformats.org/officeDocument/2006/relationships/customXml" Target="../ink/ink363.xml"/><Relationship Id="rId75" Type="http://schemas.openxmlformats.org/officeDocument/2006/relationships/image" Target="../media/image364.png"/><Relationship Id="rId91" Type="http://schemas.openxmlformats.org/officeDocument/2006/relationships/image" Target="../media/image372.png"/><Relationship Id="rId96" Type="http://schemas.openxmlformats.org/officeDocument/2006/relationships/customXml" Target="../ink/ink376.xml"/><Relationship Id="rId140" Type="http://schemas.openxmlformats.org/officeDocument/2006/relationships/image" Target="../media/image395.png"/><Relationship Id="rId145" Type="http://schemas.openxmlformats.org/officeDocument/2006/relationships/customXml" Target="../ink/ink401.xml"/><Relationship Id="rId161" Type="http://schemas.openxmlformats.org/officeDocument/2006/relationships/image" Target="../media/image404.png"/><Relationship Id="rId166" Type="http://schemas.openxmlformats.org/officeDocument/2006/relationships/customXml" Target="../ink/ink413.xml"/><Relationship Id="rId182" Type="http://schemas.openxmlformats.org/officeDocument/2006/relationships/customXml" Target="../ink/ink421.xml"/><Relationship Id="rId187" Type="http://schemas.openxmlformats.org/officeDocument/2006/relationships/image" Target="../media/image4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2.png"/><Relationship Id="rId23" Type="http://schemas.openxmlformats.org/officeDocument/2006/relationships/customXml" Target="../ink/ink339.xml"/><Relationship Id="rId28" Type="http://schemas.openxmlformats.org/officeDocument/2006/relationships/image" Target="../media/image343.png"/><Relationship Id="rId49" Type="http://schemas.openxmlformats.org/officeDocument/2006/relationships/customXml" Target="../ink/ink352.xml"/><Relationship Id="rId114" Type="http://schemas.openxmlformats.org/officeDocument/2006/relationships/customXml" Target="../ink/ink385.xml"/><Relationship Id="rId119" Type="http://schemas.openxmlformats.org/officeDocument/2006/relationships/image" Target="../media/image386.png"/><Relationship Id="rId44" Type="http://schemas.openxmlformats.org/officeDocument/2006/relationships/image" Target="../media/image351.png"/><Relationship Id="rId60" Type="http://schemas.openxmlformats.org/officeDocument/2006/relationships/image" Target="../media/image359.png"/><Relationship Id="rId65" Type="http://schemas.openxmlformats.org/officeDocument/2006/relationships/customXml" Target="../ink/ink360.xml"/><Relationship Id="rId81" Type="http://schemas.openxmlformats.org/officeDocument/2006/relationships/image" Target="../media/image367.png"/><Relationship Id="rId86" Type="http://schemas.openxmlformats.org/officeDocument/2006/relationships/customXml" Target="../ink/ink371.xml"/><Relationship Id="rId130" Type="http://schemas.openxmlformats.org/officeDocument/2006/relationships/customXml" Target="../ink/ink393.xml"/><Relationship Id="rId135" Type="http://schemas.openxmlformats.org/officeDocument/2006/relationships/customXml" Target="../ink/ink396.xml"/><Relationship Id="rId151" Type="http://schemas.openxmlformats.org/officeDocument/2006/relationships/image" Target="../media/image400.png"/><Relationship Id="rId156" Type="http://schemas.openxmlformats.org/officeDocument/2006/relationships/customXml" Target="../ink/ink407.xml"/><Relationship Id="rId177" Type="http://schemas.openxmlformats.org/officeDocument/2006/relationships/image" Target="../media/image412.png"/><Relationship Id="rId172" Type="http://schemas.openxmlformats.org/officeDocument/2006/relationships/customXml" Target="../ink/ink416.xml"/><Relationship Id="rId193" Type="http://schemas.openxmlformats.org/officeDocument/2006/relationships/image" Target="../media/image420.png"/><Relationship Id="rId13" Type="http://schemas.openxmlformats.org/officeDocument/2006/relationships/customXml" Target="../ink/ink334.xml"/><Relationship Id="rId18" Type="http://schemas.openxmlformats.org/officeDocument/2006/relationships/image" Target="../media/image338.png"/><Relationship Id="rId39" Type="http://schemas.openxmlformats.org/officeDocument/2006/relationships/customXml" Target="../ink/ink347.xml"/><Relationship Id="rId109" Type="http://schemas.openxmlformats.org/officeDocument/2006/relationships/image" Target="../media/image381.png"/><Relationship Id="rId34" Type="http://schemas.openxmlformats.org/officeDocument/2006/relationships/image" Target="../media/image346.png"/><Relationship Id="rId50" Type="http://schemas.openxmlformats.org/officeDocument/2006/relationships/image" Target="../media/image354.png"/><Relationship Id="rId55" Type="http://schemas.openxmlformats.org/officeDocument/2006/relationships/customXml" Target="../ink/ink355.xml"/><Relationship Id="rId76" Type="http://schemas.openxmlformats.org/officeDocument/2006/relationships/customXml" Target="../ink/ink366.xml"/><Relationship Id="rId97" Type="http://schemas.openxmlformats.org/officeDocument/2006/relationships/image" Target="../media/image375.png"/><Relationship Id="rId104" Type="http://schemas.openxmlformats.org/officeDocument/2006/relationships/customXml" Target="../ink/ink380.xml"/><Relationship Id="rId120" Type="http://schemas.openxmlformats.org/officeDocument/2006/relationships/customXml" Target="../ink/ink388.xml"/><Relationship Id="rId125" Type="http://schemas.openxmlformats.org/officeDocument/2006/relationships/image" Target="../media/image389.png"/><Relationship Id="rId141" Type="http://schemas.openxmlformats.org/officeDocument/2006/relationships/customXml" Target="../ink/ink399.xml"/><Relationship Id="rId146" Type="http://schemas.openxmlformats.org/officeDocument/2006/relationships/image" Target="../media/image398.png"/><Relationship Id="rId167" Type="http://schemas.openxmlformats.org/officeDocument/2006/relationships/image" Target="../media/image407.png"/><Relationship Id="rId188" Type="http://schemas.openxmlformats.org/officeDocument/2006/relationships/customXml" Target="../ink/ink424.xml"/><Relationship Id="rId7" Type="http://schemas.openxmlformats.org/officeDocument/2006/relationships/customXml" Target="../ink/ink331.xml"/><Relationship Id="rId71" Type="http://schemas.openxmlformats.org/officeDocument/2006/relationships/image" Target="../media/image362.png"/><Relationship Id="rId92" Type="http://schemas.openxmlformats.org/officeDocument/2006/relationships/customXml" Target="../ink/ink374.xml"/><Relationship Id="rId162" Type="http://schemas.openxmlformats.org/officeDocument/2006/relationships/customXml" Target="../ink/ink411.xml"/><Relationship Id="rId183" Type="http://schemas.openxmlformats.org/officeDocument/2006/relationships/image" Target="../media/image415.png"/><Relationship Id="rId2" Type="http://schemas.openxmlformats.org/officeDocument/2006/relationships/image" Target="../media/image328.png"/><Relationship Id="rId29" Type="http://schemas.openxmlformats.org/officeDocument/2006/relationships/customXml" Target="../ink/ink342.xml"/><Relationship Id="rId24" Type="http://schemas.openxmlformats.org/officeDocument/2006/relationships/image" Target="../media/image341.png"/><Relationship Id="rId40" Type="http://schemas.openxmlformats.org/officeDocument/2006/relationships/image" Target="../media/image349.png"/><Relationship Id="rId45" Type="http://schemas.openxmlformats.org/officeDocument/2006/relationships/customXml" Target="../ink/ink350.xml"/><Relationship Id="rId66" Type="http://schemas.openxmlformats.org/officeDocument/2006/relationships/image" Target="../media/image361.png"/><Relationship Id="rId87" Type="http://schemas.openxmlformats.org/officeDocument/2006/relationships/image" Target="../media/image370.png"/><Relationship Id="rId110" Type="http://schemas.openxmlformats.org/officeDocument/2006/relationships/customXml" Target="../ink/ink383.xml"/><Relationship Id="rId115" Type="http://schemas.openxmlformats.org/officeDocument/2006/relationships/image" Target="../media/image384.png"/><Relationship Id="rId131" Type="http://schemas.openxmlformats.org/officeDocument/2006/relationships/image" Target="../media/image161.png"/><Relationship Id="rId136" Type="http://schemas.openxmlformats.org/officeDocument/2006/relationships/image" Target="../media/image393.png"/><Relationship Id="rId157" Type="http://schemas.openxmlformats.org/officeDocument/2006/relationships/image" Target="../media/image403.png"/><Relationship Id="rId178" Type="http://schemas.openxmlformats.org/officeDocument/2006/relationships/customXml" Target="../ink/ink419.xml"/><Relationship Id="rId61" Type="http://schemas.openxmlformats.org/officeDocument/2006/relationships/customXml" Target="../ink/ink358.xml"/><Relationship Id="rId82" Type="http://schemas.openxmlformats.org/officeDocument/2006/relationships/customXml" Target="../ink/ink369.xml"/><Relationship Id="rId152" Type="http://schemas.openxmlformats.org/officeDocument/2006/relationships/customXml" Target="../ink/ink405.xml"/><Relationship Id="rId173" Type="http://schemas.openxmlformats.org/officeDocument/2006/relationships/image" Target="../media/image410.png"/><Relationship Id="rId19" Type="http://schemas.openxmlformats.org/officeDocument/2006/relationships/customXml" Target="../ink/ink337.xml"/><Relationship Id="rId14" Type="http://schemas.openxmlformats.org/officeDocument/2006/relationships/image" Target="../media/image336.png"/><Relationship Id="rId30" Type="http://schemas.openxmlformats.org/officeDocument/2006/relationships/image" Target="../media/image344.png"/><Relationship Id="rId35" Type="http://schemas.openxmlformats.org/officeDocument/2006/relationships/customXml" Target="../ink/ink345.xml"/><Relationship Id="rId56" Type="http://schemas.openxmlformats.org/officeDocument/2006/relationships/image" Target="../media/image357.png"/><Relationship Id="rId77" Type="http://schemas.openxmlformats.org/officeDocument/2006/relationships/image" Target="../media/image365.png"/><Relationship Id="rId100" Type="http://schemas.openxmlformats.org/officeDocument/2006/relationships/customXml" Target="../ink/ink378.xml"/><Relationship Id="rId105" Type="http://schemas.openxmlformats.org/officeDocument/2006/relationships/image" Target="../media/image379.png"/><Relationship Id="rId126" Type="http://schemas.openxmlformats.org/officeDocument/2006/relationships/customXml" Target="../ink/ink391.xml"/><Relationship Id="rId147" Type="http://schemas.openxmlformats.org/officeDocument/2006/relationships/customXml" Target="../ink/ink402.xml"/><Relationship Id="rId168" Type="http://schemas.openxmlformats.org/officeDocument/2006/relationships/customXml" Target="../ink/ink414.xml"/><Relationship Id="rId8" Type="http://schemas.openxmlformats.org/officeDocument/2006/relationships/image" Target="../media/image333.png"/><Relationship Id="rId51" Type="http://schemas.openxmlformats.org/officeDocument/2006/relationships/customXml" Target="../ink/ink353.xml"/><Relationship Id="rId72" Type="http://schemas.openxmlformats.org/officeDocument/2006/relationships/customXml" Target="../ink/ink364.xml"/><Relationship Id="rId93" Type="http://schemas.openxmlformats.org/officeDocument/2006/relationships/image" Target="../media/image373.png"/><Relationship Id="rId98" Type="http://schemas.openxmlformats.org/officeDocument/2006/relationships/customXml" Target="../ink/ink377.xml"/><Relationship Id="rId121" Type="http://schemas.openxmlformats.org/officeDocument/2006/relationships/image" Target="../media/image387.png"/><Relationship Id="rId142" Type="http://schemas.openxmlformats.org/officeDocument/2006/relationships/image" Target="../media/image396.png"/><Relationship Id="rId163" Type="http://schemas.openxmlformats.org/officeDocument/2006/relationships/image" Target="../media/image405.png"/><Relationship Id="rId184" Type="http://schemas.openxmlformats.org/officeDocument/2006/relationships/customXml" Target="../ink/ink422.xml"/><Relationship Id="rId189" Type="http://schemas.openxmlformats.org/officeDocument/2006/relationships/image" Target="../media/image418.png"/><Relationship Id="rId3" Type="http://schemas.openxmlformats.org/officeDocument/2006/relationships/customXml" Target="../ink/ink329.xml"/><Relationship Id="rId25" Type="http://schemas.openxmlformats.org/officeDocument/2006/relationships/customXml" Target="../ink/ink340.xml"/><Relationship Id="rId46" Type="http://schemas.openxmlformats.org/officeDocument/2006/relationships/image" Target="../media/image352.png"/><Relationship Id="rId67" Type="http://schemas.openxmlformats.org/officeDocument/2006/relationships/customXml" Target="../ink/ink361.xml"/><Relationship Id="rId116" Type="http://schemas.openxmlformats.org/officeDocument/2006/relationships/customXml" Target="../ink/ink386.xml"/><Relationship Id="rId137" Type="http://schemas.openxmlformats.org/officeDocument/2006/relationships/customXml" Target="../ink/ink397.xml"/><Relationship Id="rId158" Type="http://schemas.openxmlformats.org/officeDocument/2006/relationships/customXml" Target="../ink/ink408.xml"/><Relationship Id="rId20" Type="http://schemas.openxmlformats.org/officeDocument/2006/relationships/image" Target="../media/image339.png"/><Relationship Id="rId41" Type="http://schemas.openxmlformats.org/officeDocument/2006/relationships/customXml" Target="../ink/ink348.xml"/><Relationship Id="rId62" Type="http://schemas.openxmlformats.org/officeDocument/2006/relationships/image" Target="../media/image203.png"/><Relationship Id="rId83" Type="http://schemas.openxmlformats.org/officeDocument/2006/relationships/image" Target="../media/image368.png"/><Relationship Id="rId88" Type="http://schemas.openxmlformats.org/officeDocument/2006/relationships/customXml" Target="../ink/ink372.xml"/><Relationship Id="rId111" Type="http://schemas.openxmlformats.org/officeDocument/2006/relationships/image" Target="../media/image382.png"/><Relationship Id="rId132" Type="http://schemas.openxmlformats.org/officeDocument/2006/relationships/customXml" Target="../ink/ink394.xml"/><Relationship Id="rId153" Type="http://schemas.openxmlformats.org/officeDocument/2006/relationships/image" Target="../media/image401.png"/><Relationship Id="rId174" Type="http://schemas.openxmlformats.org/officeDocument/2006/relationships/customXml" Target="../ink/ink417.xml"/><Relationship Id="rId179" Type="http://schemas.openxmlformats.org/officeDocument/2006/relationships/image" Target="../media/image413.png"/><Relationship Id="rId190" Type="http://schemas.openxmlformats.org/officeDocument/2006/relationships/customXml" Target="../ink/ink425.xml"/><Relationship Id="rId15" Type="http://schemas.openxmlformats.org/officeDocument/2006/relationships/customXml" Target="../ink/ink335.xml"/><Relationship Id="rId36" Type="http://schemas.openxmlformats.org/officeDocument/2006/relationships/image" Target="../media/image347.png"/><Relationship Id="rId57" Type="http://schemas.openxmlformats.org/officeDocument/2006/relationships/customXml" Target="../ink/ink356.xml"/><Relationship Id="rId106" Type="http://schemas.openxmlformats.org/officeDocument/2006/relationships/customXml" Target="../ink/ink381.xml"/><Relationship Id="rId127" Type="http://schemas.openxmlformats.org/officeDocument/2006/relationships/image" Target="../media/image390.png"/><Relationship Id="rId10" Type="http://schemas.openxmlformats.org/officeDocument/2006/relationships/image" Target="../media/image334.png"/><Relationship Id="rId31" Type="http://schemas.openxmlformats.org/officeDocument/2006/relationships/customXml" Target="../ink/ink343.xml"/><Relationship Id="rId52" Type="http://schemas.openxmlformats.org/officeDocument/2006/relationships/image" Target="../media/image355.png"/><Relationship Id="rId73" Type="http://schemas.openxmlformats.org/officeDocument/2006/relationships/image" Target="../media/image363.png"/><Relationship Id="rId78" Type="http://schemas.openxmlformats.org/officeDocument/2006/relationships/customXml" Target="../ink/ink367.xml"/><Relationship Id="rId94" Type="http://schemas.openxmlformats.org/officeDocument/2006/relationships/customXml" Target="../ink/ink375.xml"/><Relationship Id="rId99" Type="http://schemas.openxmlformats.org/officeDocument/2006/relationships/image" Target="../media/image376.png"/><Relationship Id="rId101" Type="http://schemas.openxmlformats.org/officeDocument/2006/relationships/image" Target="../media/image377.png"/><Relationship Id="rId122" Type="http://schemas.openxmlformats.org/officeDocument/2006/relationships/customXml" Target="../ink/ink389.xml"/><Relationship Id="rId143" Type="http://schemas.openxmlformats.org/officeDocument/2006/relationships/customXml" Target="../ink/ink400.xml"/><Relationship Id="rId148" Type="http://schemas.openxmlformats.org/officeDocument/2006/relationships/image" Target="../media/image399.png"/><Relationship Id="rId164" Type="http://schemas.openxmlformats.org/officeDocument/2006/relationships/customXml" Target="../ink/ink412.xml"/><Relationship Id="rId169" Type="http://schemas.openxmlformats.org/officeDocument/2006/relationships/image" Target="../media/image408.png"/><Relationship Id="rId185" Type="http://schemas.openxmlformats.org/officeDocument/2006/relationships/image" Target="../media/image416.png"/><Relationship Id="rId4" Type="http://schemas.openxmlformats.org/officeDocument/2006/relationships/image" Target="../media/image331.png"/><Relationship Id="rId9" Type="http://schemas.openxmlformats.org/officeDocument/2006/relationships/customXml" Target="../ink/ink332.xml"/><Relationship Id="rId180" Type="http://schemas.openxmlformats.org/officeDocument/2006/relationships/customXml" Target="../ink/ink420.xml"/><Relationship Id="rId26" Type="http://schemas.openxmlformats.org/officeDocument/2006/relationships/image" Target="../media/image34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6.png"/><Relationship Id="rId18" Type="http://schemas.openxmlformats.org/officeDocument/2006/relationships/customXml" Target="../ink/ink435.xml"/><Relationship Id="rId26" Type="http://schemas.openxmlformats.org/officeDocument/2006/relationships/customXml" Target="../ink/ink439.xml"/><Relationship Id="rId39" Type="http://schemas.openxmlformats.org/officeDocument/2006/relationships/image" Target="../media/image438.png"/><Relationship Id="rId3" Type="http://schemas.openxmlformats.org/officeDocument/2006/relationships/image" Target="../media/image421.png"/><Relationship Id="rId21" Type="http://schemas.openxmlformats.org/officeDocument/2006/relationships/image" Target="../media/image430.png"/><Relationship Id="rId34" Type="http://schemas.openxmlformats.org/officeDocument/2006/relationships/customXml" Target="../ink/ink443.xml"/><Relationship Id="rId42" Type="http://schemas.openxmlformats.org/officeDocument/2006/relationships/customXml" Target="../ink/ink447.xml"/><Relationship Id="rId47" Type="http://schemas.openxmlformats.org/officeDocument/2006/relationships/image" Target="../media/image442.png"/><Relationship Id="rId50" Type="http://schemas.openxmlformats.org/officeDocument/2006/relationships/customXml" Target="../ink/ink451.xml"/><Relationship Id="rId7" Type="http://schemas.openxmlformats.org/officeDocument/2006/relationships/image" Target="../media/image423.png"/><Relationship Id="rId12" Type="http://schemas.openxmlformats.org/officeDocument/2006/relationships/customXml" Target="../ink/ink432.xml"/><Relationship Id="rId17" Type="http://schemas.openxmlformats.org/officeDocument/2006/relationships/image" Target="../media/image428.png"/><Relationship Id="rId25" Type="http://schemas.openxmlformats.org/officeDocument/2006/relationships/image" Target="../media/image432.png"/><Relationship Id="rId33" Type="http://schemas.openxmlformats.org/officeDocument/2006/relationships/image" Target="../media/image435.png"/><Relationship Id="rId38" Type="http://schemas.openxmlformats.org/officeDocument/2006/relationships/customXml" Target="../ink/ink445.xml"/><Relationship Id="rId46" Type="http://schemas.openxmlformats.org/officeDocument/2006/relationships/customXml" Target="../ink/ink449.xml"/><Relationship Id="rId2" Type="http://schemas.openxmlformats.org/officeDocument/2006/relationships/customXml" Target="../ink/ink427.xml"/><Relationship Id="rId16" Type="http://schemas.openxmlformats.org/officeDocument/2006/relationships/customXml" Target="../ink/ink434.xml"/><Relationship Id="rId20" Type="http://schemas.openxmlformats.org/officeDocument/2006/relationships/customXml" Target="../ink/ink436.xml"/><Relationship Id="rId29" Type="http://schemas.openxmlformats.org/officeDocument/2006/relationships/image" Target="../media/image434.png"/><Relationship Id="rId41" Type="http://schemas.openxmlformats.org/officeDocument/2006/relationships/image" Target="../media/image4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9.xml"/><Relationship Id="rId11" Type="http://schemas.openxmlformats.org/officeDocument/2006/relationships/image" Target="../media/image425.png"/><Relationship Id="rId24" Type="http://schemas.openxmlformats.org/officeDocument/2006/relationships/customXml" Target="../ink/ink438.xml"/><Relationship Id="rId32" Type="http://schemas.openxmlformats.org/officeDocument/2006/relationships/customXml" Target="../ink/ink442.xml"/><Relationship Id="rId37" Type="http://schemas.openxmlformats.org/officeDocument/2006/relationships/image" Target="../media/image437.png"/><Relationship Id="rId40" Type="http://schemas.openxmlformats.org/officeDocument/2006/relationships/customXml" Target="../ink/ink446.xml"/><Relationship Id="rId45" Type="http://schemas.openxmlformats.org/officeDocument/2006/relationships/image" Target="../media/image441.png"/><Relationship Id="rId5" Type="http://schemas.openxmlformats.org/officeDocument/2006/relationships/image" Target="../media/image422.png"/><Relationship Id="rId15" Type="http://schemas.openxmlformats.org/officeDocument/2006/relationships/image" Target="../media/image427.png"/><Relationship Id="rId23" Type="http://schemas.openxmlformats.org/officeDocument/2006/relationships/image" Target="../media/image431.png"/><Relationship Id="rId28" Type="http://schemas.openxmlformats.org/officeDocument/2006/relationships/customXml" Target="../ink/ink440.xml"/><Relationship Id="rId36" Type="http://schemas.openxmlformats.org/officeDocument/2006/relationships/customXml" Target="../ink/ink444.xml"/><Relationship Id="rId49" Type="http://schemas.openxmlformats.org/officeDocument/2006/relationships/image" Target="../media/image443.png"/><Relationship Id="rId10" Type="http://schemas.openxmlformats.org/officeDocument/2006/relationships/customXml" Target="../ink/ink431.xml"/><Relationship Id="rId19" Type="http://schemas.openxmlformats.org/officeDocument/2006/relationships/image" Target="../media/image429.png"/><Relationship Id="rId31" Type="http://schemas.openxmlformats.org/officeDocument/2006/relationships/image" Target="../media/image161.png"/><Relationship Id="rId44" Type="http://schemas.openxmlformats.org/officeDocument/2006/relationships/customXml" Target="../ink/ink448.xml"/><Relationship Id="rId52" Type="http://schemas.openxmlformats.org/officeDocument/2006/relationships/customXml" Target="../ink/ink452.xml"/><Relationship Id="rId4" Type="http://schemas.openxmlformats.org/officeDocument/2006/relationships/customXml" Target="../ink/ink428.xml"/><Relationship Id="rId9" Type="http://schemas.openxmlformats.org/officeDocument/2006/relationships/image" Target="../media/image424.png"/><Relationship Id="rId14" Type="http://schemas.openxmlformats.org/officeDocument/2006/relationships/customXml" Target="../ink/ink433.xml"/><Relationship Id="rId22" Type="http://schemas.openxmlformats.org/officeDocument/2006/relationships/customXml" Target="../ink/ink437.xml"/><Relationship Id="rId27" Type="http://schemas.openxmlformats.org/officeDocument/2006/relationships/image" Target="../media/image433.png"/><Relationship Id="rId30" Type="http://schemas.openxmlformats.org/officeDocument/2006/relationships/customXml" Target="../ink/ink441.xml"/><Relationship Id="rId35" Type="http://schemas.openxmlformats.org/officeDocument/2006/relationships/image" Target="../media/image436.png"/><Relationship Id="rId43" Type="http://schemas.openxmlformats.org/officeDocument/2006/relationships/image" Target="../media/image440.png"/><Relationship Id="rId48" Type="http://schemas.openxmlformats.org/officeDocument/2006/relationships/customXml" Target="../ink/ink450.xml"/><Relationship Id="rId8" Type="http://schemas.openxmlformats.org/officeDocument/2006/relationships/customXml" Target="../ink/ink430.xml"/><Relationship Id="rId51" Type="http://schemas.openxmlformats.org/officeDocument/2006/relationships/image" Target="../media/image4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5079-DB38-49D3-8DFA-089B107D1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5853"/>
            <a:ext cx="9144000" cy="1514109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7030A0"/>
                </a:solidFill>
              </a:rPr>
              <a:t>Lecture No: 01</a:t>
            </a:r>
            <a:endParaRPr lang="th-TH" sz="8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F2680B-F485-41E4-844B-DC9AC3EE1BAF}"/>
                  </a:ext>
                </a:extLst>
              </p14:cNvPr>
              <p14:cNvContentPartPr/>
              <p14:nvPr/>
            </p14:nvContentPartPr>
            <p14:xfrm>
              <a:off x="2698782" y="3460818"/>
              <a:ext cx="6868440" cy="46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F2680B-F485-41E4-844B-DC9AC3EE1B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1142" y="3424818"/>
                <a:ext cx="6904080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CF20FC-22B7-460F-B61E-6154E09899AB}"/>
                  </a:ext>
                </a:extLst>
              </p14:cNvPr>
              <p14:cNvContentPartPr/>
              <p14:nvPr/>
            </p14:nvContentPartPr>
            <p14:xfrm>
              <a:off x="2223942" y="3898578"/>
              <a:ext cx="6480720" cy="576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CF20FC-22B7-460F-B61E-6154E09899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6302" y="3862938"/>
                <a:ext cx="651636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95F2E2-1607-4815-B009-50FA471C811D}"/>
                  </a:ext>
                </a:extLst>
              </p14:cNvPr>
              <p14:cNvContentPartPr/>
              <p14:nvPr/>
            </p14:nvContentPartPr>
            <p14:xfrm>
              <a:off x="3498702" y="5262978"/>
              <a:ext cx="1316520" cy="718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95F2E2-1607-4815-B009-50FA471C81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81062" y="5226978"/>
                <a:ext cx="1352160" cy="7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C9FA00-DB9A-4E24-AC4F-5EC514C1D62D}"/>
                  </a:ext>
                </a:extLst>
              </p14:cNvPr>
              <p14:cNvContentPartPr/>
              <p14:nvPr/>
            </p14:nvContentPartPr>
            <p14:xfrm>
              <a:off x="4800102" y="5512458"/>
              <a:ext cx="173160" cy="114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C9FA00-DB9A-4E24-AC4F-5EC514C1D6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2462" y="5476458"/>
                <a:ext cx="2088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A0EF9F-7A04-4E65-9AB3-E5831F7B2AF4}"/>
                  </a:ext>
                </a:extLst>
              </p14:cNvPr>
              <p14:cNvContentPartPr/>
              <p14:nvPr/>
            </p14:nvContentPartPr>
            <p14:xfrm>
              <a:off x="4651782" y="5417418"/>
              <a:ext cx="8280" cy="24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A0EF9F-7A04-4E65-9AB3-E5831F7B2AF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33782" y="5381778"/>
                <a:ext cx="439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AB8D70E-9404-44F1-97BA-C84835882F3C}"/>
                  </a:ext>
                </a:extLst>
              </p14:cNvPr>
              <p14:cNvContentPartPr/>
              <p14:nvPr/>
            </p14:nvContentPartPr>
            <p14:xfrm>
              <a:off x="4896942" y="5240658"/>
              <a:ext cx="622080" cy="265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AB8D70E-9404-44F1-97BA-C84835882F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78942" y="5205018"/>
                <a:ext cx="6577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8A4634D-7D28-4C93-8B76-A845269EF694}"/>
                  </a:ext>
                </a:extLst>
              </p14:cNvPr>
              <p14:cNvContentPartPr/>
              <p14:nvPr/>
            </p14:nvContentPartPr>
            <p14:xfrm>
              <a:off x="5363142" y="4809018"/>
              <a:ext cx="815760" cy="448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8A4634D-7D28-4C93-8B76-A845269EF6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45142" y="4773018"/>
                <a:ext cx="85140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3A30E0-2E41-4AB2-B7F1-CD1E39FEFEB4}"/>
                  </a:ext>
                </a:extLst>
              </p14:cNvPr>
              <p14:cNvContentPartPr/>
              <p14:nvPr/>
            </p14:nvContentPartPr>
            <p14:xfrm>
              <a:off x="5414622" y="4923138"/>
              <a:ext cx="511560" cy="237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3A30E0-2E41-4AB2-B7F1-CD1E39FEFE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96982" y="4887498"/>
                <a:ext cx="5472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C72900F-C7F5-40F4-8D31-78C1414A1015}"/>
                  </a:ext>
                </a:extLst>
              </p14:cNvPr>
              <p14:cNvContentPartPr/>
              <p14:nvPr/>
            </p14:nvContentPartPr>
            <p14:xfrm>
              <a:off x="6188262" y="4472418"/>
              <a:ext cx="1662120" cy="533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C72900F-C7F5-40F4-8D31-78C1414A101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70622" y="4436418"/>
                <a:ext cx="169776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48E194B-D984-4CBE-8667-6DC44A335FBF}"/>
                  </a:ext>
                </a:extLst>
              </p14:cNvPr>
              <p14:cNvContentPartPr/>
              <p14:nvPr/>
            </p14:nvContentPartPr>
            <p14:xfrm>
              <a:off x="5562942" y="5415618"/>
              <a:ext cx="967680" cy="1031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48E194B-D984-4CBE-8667-6DC44A335F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45302" y="5379978"/>
                <a:ext cx="1003320" cy="11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10B8347-D249-4B42-8C6D-C0B01EA031B8}"/>
                  </a:ext>
                </a:extLst>
              </p14:cNvPr>
              <p14:cNvContentPartPr/>
              <p14:nvPr/>
            </p14:nvContentPartPr>
            <p14:xfrm>
              <a:off x="6618462" y="5006658"/>
              <a:ext cx="1865160" cy="991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10B8347-D249-4B42-8C6D-C0B01EA031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00462" y="4970658"/>
                <a:ext cx="1900800" cy="10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F749416-8854-4558-9A2F-03DF59EF1BD4}"/>
                  </a:ext>
                </a:extLst>
              </p14:cNvPr>
              <p14:cNvContentPartPr/>
              <p14:nvPr/>
            </p14:nvContentPartPr>
            <p14:xfrm>
              <a:off x="8457702" y="5143098"/>
              <a:ext cx="240480" cy="190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F749416-8854-4558-9A2F-03DF59EF1BD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40062" y="5107458"/>
                <a:ext cx="2761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E823F4F-AE21-4378-916E-628B0F19FD87}"/>
                  </a:ext>
                </a:extLst>
              </p14:cNvPr>
              <p14:cNvContentPartPr/>
              <p14:nvPr/>
            </p14:nvContentPartPr>
            <p14:xfrm>
              <a:off x="8751102" y="3972018"/>
              <a:ext cx="1438560" cy="1221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E823F4F-AE21-4378-916E-628B0F19FD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33102" y="3936378"/>
                <a:ext cx="1474200" cy="12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C4665E5-5F4A-4B00-A389-470F96F74669}"/>
                  </a:ext>
                </a:extLst>
              </p14:cNvPr>
              <p14:cNvContentPartPr/>
              <p14:nvPr/>
            </p14:nvContentPartPr>
            <p14:xfrm>
              <a:off x="8264382" y="4765098"/>
              <a:ext cx="18000" cy="8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C4665E5-5F4A-4B00-A389-470F96F7466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46742" y="4729098"/>
                <a:ext cx="536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E888A93-FF13-4445-BE8C-D63BFF3E1B47}"/>
                  </a:ext>
                </a:extLst>
              </p14:cNvPr>
              <p14:cNvContentPartPr/>
              <p14:nvPr/>
            </p14:nvContentPartPr>
            <p14:xfrm>
              <a:off x="373542" y="1081938"/>
              <a:ext cx="653040" cy="1145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E888A93-FF13-4445-BE8C-D63BFF3E1B4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5542" y="1046298"/>
                <a:ext cx="688680" cy="12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E0AF77A-CFDE-4B58-961F-9479320CBBCC}"/>
                  </a:ext>
                </a:extLst>
              </p14:cNvPr>
              <p14:cNvContentPartPr/>
              <p14:nvPr/>
            </p14:nvContentPartPr>
            <p14:xfrm>
              <a:off x="1001742" y="1564698"/>
              <a:ext cx="250560" cy="152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E0AF77A-CFDE-4B58-961F-9479320CBB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84102" y="1528698"/>
                <a:ext cx="28620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8EE3418-C06D-479A-9677-D89653518E65}"/>
                  </a:ext>
                </a:extLst>
              </p14:cNvPr>
              <p14:cNvContentPartPr/>
              <p14:nvPr/>
            </p14:nvContentPartPr>
            <p14:xfrm>
              <a:off x="738222" y="707898"/>
              <a:ext cx="1948320" cy="1315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8EE3418-C06D-479A-9677-D89653518E6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0582" y="672258"/>
                <a:ext cx="1983960" cy="13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562C383-3B6D-4099-9C42-328C0DAD3CC0}"/>
                  </a:ext>
                </a:extLst>
              </p14:cNvPr>
              <p14:cNvContentPartPr/>
              <p14:nvPr/>
            </p14:nvContentPartPr>
            <p14:xfrm>
              <a:off x="2705982" y="204258"/>
              <a:ext cx="1421640" cy="830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562C383-3B6D-4099-9C42-328C0DAD3CC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87982" y="168618"/>
                <a:ext cx="1457280" cy="9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15534DF-79AB-453B-834E-E88DB5ABBA8D}"/>
                  </a:ext>
                </a:extLst>
              </p14:cNvPr>
              <p14:cNvContentPartPr/>
              <p14:nvPr/>
            </p14:nvContentPartPr>
            <p14:xfrm>
              <a:off x="1458582" y="1745778"/>
              <a:ext cx="774720" cy="1294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15534DF-79AB-453B-834E-E88DB5ABBA8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40942" y="1709778"/>
                <a:ext cx="810360" cy="13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C2A0CC3-2F9B-499C-8F16-5E58CBDF710A}"/>
                  </a:ext>
                </a:extLst>
              </p14:cNvPr>
              <p14:cNvContentPartPr/>
              <p14:nvPr/>
            </p14:nvContentPartPr>
            <p14:xfrm>
              <a:off x="3477822" y="1652178"/>
              <a:ext cx="366840" cy="532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C2A0CC3-2F9B-499C-8F16-5E58CBDF710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59822" y="1616538"/>
                <a:ext cx="40248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BD65166-4B69-44CF-AFBE-7712FB836408}"/>
                  </a:ext>
                </a:extLst>
              </p14:cNvPr>
              <p14:cNvContentPartPr/>
              <p14:nvPr/>
            </p14:nvContentPartPr>
            <p14:xfrm>
              <a:off x="3894702" y="1155018"/>
              <a:ext cx="1386720" cy="1279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BD65166-4B69-44CF-AFBE-7712FB8364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76702" y="1119378"/>
                <a:ext cx="1422360" cy="13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D134EEC-4BBD-4267-84F9-2062237E2DA6}"/>
                  </a:ext>
                </a:extLst>
              </p14:cNvPr>
              <p14:cNvContentPartPr/>
              <p14:nvPr/>
            </p14:nvContentPartPr>
            <p14:xfrm>
              <a:off x="5152182" y="913818"/>
              <a:ext cx="929520" cy="637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D134EEC-4BBD-4267-84F9-2062237E2DA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34182" y="878178"/>
                <a:ext cx="96516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AD601D-2A06-4BB8-AC71-8FA2711AC8FF}"/>
                  </a:ext>
                </a:extLst>
              </p14:cNvPr>
              <p14:cNvContentPartPr/>
              <p14:nvPr/>
            </p14:nvContentPartPr>
            <p14:xfrm>
              <a:off x="5340102" y="1285338"/>
              <a:ext cx="180360" cy="95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AD601D-2A06-4BB8-AC71-8FA2711AC8F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22102" y="1249338"/>
                <a:ext cx="2160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EDEB2F4-7F66-4F5D-BE00-E489B6CDB5C3}"/>
                  </a:ext>
                </a:extLst>
              </p14:cNvPr>
              <p14:cNvContentPartPr/>
              <p14:nvPr/>
            </p14:nvContentPartPr>
            <p14:xfrm>
              <a:off x="5602902" y="518898"/>
              <a:ext cx="1875960" cy="659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EDEB2F4-7F66-4F5D-BE00-E489B6CDB5C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85262" y="482898"/>
                <a:ext cx="1911600" cy="7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2200CCE-CA4A-41EA-8F6C-2564810D8BA6}"/>
                  </a:ext>
                </a:extLst>
              </p14:cNvPr>
              <p14:cNvContentPartPr/>
              <p14:nvPr/>
            </p14:nvContentPartPr>
            <p14:xfrm>
              <a:off x="7516302" y="374898"/>
              <a:ext cx="274680" cy="531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2200CCE-CA4A-41EA-8F6C-2564810D8BA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98662" y="338898"/>
                <a:ext cx="310320" cy="6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620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13BEFE-3FB0-4CDA-8E85-66359BC7E949}"/>
                  </a:ext>
                </a:extLst>
              </p14:cNvPr>
              <p14:cNvContentPartPr/>
              <p14:nvPr/>
            </p14:nvContentPartPr>
            <p14:xfrm>
              <a:off x="1521582" y="720498"/>
              <a:ext cx="57960" cy="523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13BEFE-3FB0-4CDA-8E85-66359BC7E9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3582" y="684858"/>
                <a:ext cx="9360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3493A3-4C5F-4EDF-9814-97F9279096A6}"/>
                  </a:ext>
                </a:extLst>
              </p14:cNvPr>
              <p14:cNvContentPartPr/>
              <p14:nvPr/>
            </p14:nvContentPartPr>
            <p14:xfrm>
              <a:off x="966822" y="417378"/>
              <a:ext cx="768240" cy="365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3493A3-4C5F-4EDF-9814-97F9279096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9182" y="381378"/>
                <a:ext cx="80388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870195-5CC8-4F32-856F-B63CF19C7602}"/>
                  </a:ext>
                </a:extLst>
              </p14:cNvPr>
              <p14:cNvContentPartPr/>
              <p14:nvPr/>
            </p14:nvContentPartPr>
            <p14:xfrm>
              <a:off x="1802022" y="1019658"/>
              <a:ext cx="44280" cy="123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870195-5CC8-4F32-856F-B63CF19C76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4382" y="983658"/>
                <a:ext cx="79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59C3D8-DAC9-462A-A1E0-8BF1BDE2EBBD}"/>
                  </a:ext>
                </a:extLst>
              </p14:cNvPr>
              <p14:cNvContentPartPr/>
              <p14:nvPr/>
            </p14:nvContentPartPr>
            <p14:xfrm>
              <a:off x="1696542" y="79969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59C3D8-DAC9-462A-A1E0-8BF1BDE2EB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78902" y="7636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76C9A1-94CD-4130-A0D7-CE79502C1D23}"/>
                  </a:ext>
                </a:extLst>
              </p14:cNvPr>
              <p14:cNvContentPartPr/>
              <p14:nvPr/>
            </p14:nvContentPartPr>
            <p14:xfrm>
              <a:off x="1863582" y="713298"/>
              <a:ext cx="524160" cy="328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76C9A1-94CD-4130-A0D7-CE79502C1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45582" y="677658"/>
                <a:ext cx="55980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3C9348E-7D8B-4F29-9F64-F31D60D7BA0E}"/>
                  </a:ext>
                </a:extLst>
              </p14:cNvPr>
              <p14:cNvContentPartPr/>
              <p14:nvPr/>
            </p14:nvContentPartPr>
            <p14:xfrm>
              <a:off x="2558382" y="509898"/>
              <a:ext cx="438120" cy="371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3C9348E-7D8B-4F29-9F64-F31D60D7BA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40382" y="473898"/>
                <a:ext cx="4737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75E0645-0C73-40E1-BA36-FA1848B3B1B8}"/>
                  </a:ext>
                </a:extLst>
              </p14:cNvPr>
              <p14:cNvContentPartPr/>
              <p14:nvPr/>
            </p14:nvContentPartPr>
            <p14:xfrm>
              <a:off x="3680502" y="307578"/>
              <a:ext cx="332640" cy="572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75E0645-0C73-40E1-BA36-FA1848B3B1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62502" y="271578"/>
                <a:ext cx="36828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5B8D97E-BD16-4C92-977D-F8E353591424}"/>
                  </a:ext>
                </a:extLst>
              </p14:cNvPr>
              <p14:cNvContentPartPr/>
              <p14:nvPr/>
            </p14:nvContentPartPr>
            <p14:xfrm>
              <a:off x="4183062" y="491898"/>
              <a:ext cx="756720" cy="427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5B8D97E-BD16-4C92-977D-F8E35359142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65062" y="456258"/>
                <a:ext cx="79236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DEEE6B2-1879-4942-BA98-BBD1F84CA04E}"/>
                  </a:ext>
                </a:extLst>
              </p14:cNvPr>
              <p14:cNvContentPartPr/>
              <p14:nvPr/>
            </p14:nvContentPartPr>
            <p14:xfrm>
              <a:off x="4949502" y="377778"/>
              <a:ext cx="231840" cy="400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DEEE6B2-1879-4942-BA98-BBD1F84CA04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31862" y="341778"/>
                <a:ext cx="26748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3B73A99-5B45-4B25-9FEB-B6AB428957A3}"/>
                  </a:ext>
                </a:extLst>
              </p14:cNvPr>
              <p14:cNvContentPartPr/>
              <p14:nvPr/>
            </p14:nvContentPartPr>
            <p14:xfrm>
              <a:off x="5283942" y="606378"/>
              <a:ext cx="58680" cy="100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3B73A99-5B45-4B25-9FEB-B6AB428957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66302" y="570378"/>
                <a:ext cx="943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417252-537B-4AC5-8129-FE5A88C06D27}"/>
                  </a:ext>
                </a:extLst>
              </p14:cNvPr>
              <p14:cNvContentPartPr/>
              <p14:nvPr/>
            </p14:nvContentPartPr>
            <p14:xfrm>
              <a:off x="5283942" y="474258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417252-537B-4AC5-8129-FE5A88C06D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66302" y="4386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2030800-E3E9-4980-96A8-3DFEB8CC2F4D}"/>
                  </a:ext>
                </a:extLst>
              </p14:cNvPr>
              <p14:cNvContentPartPr/>
              <p14:nvPr/>
            </p14:nvContentPartPr>
            <p14:xfrm>
              <a:off x="5459622" y="492618"/>
              <a:ext cx="450360" cy="239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2030800-E3E9-4980-96A8-3DFEB8CC2F4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41982" y="456978"/>
                <a:ext cx="4860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61AD6D2-BC25-4A63-9709-78AABA562231}"/>
                  </a:ext>
                </a:extLst>
              </p14:cNvPr>
              <p14:cNvContentPartPr/>
              <p14:nvPr/>
            </p14:nvContentPartPr>
            <p14:xfrm>
              <a:off x="5837262" y="316218"/>
              <a:ext cx="705960" cy="1211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61AD6D2-BC25-4A63-9709-78AABA56223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819262" y="280218"/>
                <a:ext cx="741600" cy="12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8475B62-3ED2-4036-8679-AE4B5FDEFE31}"/>
                  </a:ext>
                </a:extLst>
              </p14:cNvPr>
              <p14:cNvContentPartPr/>
              <p14:nvPr/>
            </p14:nvContentPartPr>
            <p14:xfrm>
              <a:off x="6833382" y="89778"/>
              <a:ext cx="1168200" cy="1345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8475B62-3ED2-4036-8679-AE4B5FDEFE3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815742" y="54138"/>
                <a:ext cx="1203840" cy="14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F03F55A-3B77-40B8-84DC-AE3E302BC448}"/>
                  </a:ext>
                </a:extLst>
              </p14:cNvPr>
              <p14:cNvContentPartPr/>
              <p14:nvPr/>
            </p14:nvContentPartPr>
            <p14:xfrm>
              <a:off x="7534662" y="818058"/>
              <a:ext cx="443520" cy="166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F03F55A-3B77-40B8-84DC-AE3E302BC44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517022" y="782418"/>
                <a:ext cx="4791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AE904BC-5866-4DA2-8EF5-151A347205ED}"/>
                  </a:ext>
                </a:extLst>
              </p14:cNvPr>
              <p14:cNvContentPartPr/>
              <p14:nvPr/>
            </p14:nvContentPartPr>
            <p14:xfrm>
              <a:off x="2500782" y="2523018"/>
              <a:ext cx="2591640" cy="1001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AE904BC-5866-4DA2-8EF5-151A347205E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483142" y="2487018"/>
                <a:ext cx="2627280" cy="10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3B079E-CAC8-4AF8-9246-592DC47B955D}"/>
                  </a:ext>
                </a:extLst>
              </p14:cNvPr>
              <p14:cNvContentPartPr/>
              <p14:nvPr/>
            </p14:nvContentPartPr>
            <p14:xfrm>
              <a:off x="4817742" y="2153658"/>
              <a:ext cx="743040" cy="681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3B079E-CAC8-4AF8-9246-592DC47B955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00102" y="2118018"/>
                <a:ext cx="77868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98A6EA7-2E7B-4317-8A4A-432985341FA9}"/>
                  </a:ext>
                </a:extLst>
              </p14:cNvPr>
              <p14:cNvContentPartPr/>
              <p14:nvPr/>
            </p14:nvContentPartPr>
            <p14:xfrm>
              <a:off x="4835382" y="2400978"/>
              <a:ext cx="519840" cy="149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98A6EA7-2E7B-4317-8A4A-432985341FA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17382" y="2365338"/>
                <a:ext cx="5554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A695291-D430-4617-8FC7-99BA53B00FD0}"/>
                  </a:ext>
                </a:extLst>
              </p14:cNvPr>
              <p14:cNvContentPartPr/>
              <p14:nvPr/>
            </p14:nvContentPartPr>
            <p14:xfrm>
              <a:off x="5600382" y="2487738"/>
              <a:ext cx="370080" cy="390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A695291-D430-4617-8FC7-99BA53B00FD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82382" y="2452098"/>
                <a:ext cx="40572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F6916A5-AD77-46B6-83A0-876A3EB541B1}"/>
                  </a:ext>
                </a:extLst>
              </p14:cNvPr>
              <p14:cNvContentPartPr/>
              <p14:nvPr/>
            </p14:nvContentPartPr>
            <p14:xfrm>
              <a:off x="5415702" y="2188938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F6916A5-AD77-46B6-83A0-876A3EB541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7702" y="21532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4D751A5-D008-4231-A1C0-8D76DDABAE00}"/>
                  </a:ext>
                </a:extLst>
              </p14:cNvPr>
              <p14:cNvContentPartPr/>
              <p14:nvPr/>
            </p14:nvContentPartPr>
            <p14:xfrm>
              <a:off x="5872902" y="2149698"/>
              <a:ext cx="569880" cy="464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4D751A5-D008-4231-A1C0-8D76DDABAE0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54902" y="2113698"/>
                <a:ext cx="60552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BFDA0D8-D112-4CD4-9DB3-82B9E89A9253}"/>
                  </a:ext>
                </a:extLst>
              </p14:cNvPr>
              <p14:cNvContentPartPr/>
              <p14:nvPr/>
            </p14:nvContentPartPr>
            <p14:xfrm>
              <a:off x="6321462" y="2118738"/>
              <a:ext cx="666720" cy="274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BFDA0D8-D112-4CD4-9DB3-82B9E89A925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03462" y="2082738"/>
                <a:ext cx="7023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D303010-7CEC-481B-B640-59F2827C87AF}"/>
                  </a:ext>
                </a:extLst>
              </p14:cNvPr>
              <p14:cNvContentPartPr/>
              <p14:nvPr/>
            </p14:nvContentPartPr>
            <p14:xfrm>
              <a:off x="6989982" y="2048178"/>
              <a:ext cx="609480" cy="410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D303010-7CEC-481B-B640-59F2827C87A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72342" y="2012178"/>
                <a:ext cx="64512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E0AAD6C-5EAC-42F7-8A4E-A00D222B4C5C}"/>
                  </a:ext>
                </a:extLst>
              </p14:cNvPr>
              <p14:cNvContentPartPr/>
              <p14:nvPr/>
            </p14:nvContentPartPr>
            <p14:xfrm>
              <a:off x="7710342" y="1539498"/>
              <a:ext cx="1324440" cy="650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E0AAD6C-5EAC-42F7-8A4E-A00D222B4C5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92702" y="1503858"/>
                <a:ext cx="136008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F1A3FEA-A4C6-4ECB-BB85-717F0E02D4EE}"/>
                  </a:ext>
                </a:extLst>
              </p14:cNvPr>
              <p14:cNvContentPartPr/>
              <p14:nvPr/>
            </p14:nvContentPartPr>
            <p14:xfrm>
              <a:off x="9345822" y="1054938"/>
              <a:ext cx="993240" cy="965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F1A3FEA-A4C6-4ECB-BB85-717F0E02D4E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27822" y="1018938"/>
                <a:ext cx="1028880" cy="10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104CAB4-256D-4103-AA0B-9DEC967C31DB}"/>
                  </a:ext>
                </a:extLst>
              </p14:cNvPr>
              <p14:cNvContentPartPr/>
              <p14:nvPr/>
            </p14:nvContentPartPr>
            <p14:xfrm>
              <a:off x="9090942" y="727698"/>
              <a:ext cx="988920" cy="503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104CAB4-256D-4103-AA0B-9DEC967C31D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72942" y="692058"/>
                <a:ext cx="102456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C283D76-374A-4B98-AF16-FDAF73609D66}"/>
                  </a:ext>
                </a:extLst>
              </p14:cNvPr>
              <p14:cNvContentPartPr/>
              <p14:nvPr/>
            </p14:nvContentPartPr>
            <p14:xfrm>
              <a:off x="10260222" y="1441578"/>
              <a:ext cx="182880" cy="218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C283D76-374A-4B98-AF16-FDAF73609D6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242582" y="1405938"/>
                <a:ext cx="2185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23E5462-3293-49E4-B4A5-D675324074C2}"/>
                  </a:ext>
                </a:extLst>
              </p14:cNvPr>
              <p14:cNvContentPartPr/>
              <p14:nvPr/>
            </p14:nvContentPartPr>
            <p14:xfrm>
              <a:off x="9820662" y="1065378"/>
              <a:ext cx="360" cy="16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23E5462-3293-49E4-B4A5-D675324074C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802662" y="1029738"/>
                <a:ext cx="36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48D9B72-6E12-455B-8A1A-EA0EADA42843}"/>
                  </a:ext>
                </a:extLst>
              </p14:cNvPr>
              <p14:cNvContentPartPr/>
              <p14:nvPr/>
            </p14:nvContentPartPr>
            <p14:xfrm>
              <a:off x="10594302" y="1044858"/>
              <a:ext cx="905040" cy="636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48D9B72-6E12-455B-8A1A-EA0EADA4284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576302" y="1008858"/>
                <a:ext cx="94068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1F45724-535A-4BD2-B242-EF4343FAEA5B}"/>
                  </a:ext>
                </a:extLst>
              </p14:cNvPr>
              <p14:cNvContentPartPr/>
              <p14:nvPr/>
            </p14:nvContentPartPr>
            <p14:xfrm>
              <a:off x="11461902" y="849738"/>
              <a:ext cx="654840" cy="534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1F45724-535A-4BD2-B242-EF4343FAEA5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443902" y="814098"/>
                <a:ext cx="69048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406DE42-FAAC-48CC-B2B2-8C16671DA73E}"/>
                  </a:ext>
                </a:extLst>
              </p14:cNvPr>
              <p14:cNvContentPartPr/>
              <p14:nvPr/>
            </p14:nvContentPartPr>
            <p14:xfrm>
              <a:off x="3724422" y="3918378"/>
              <a:ext cx="1111320" cy="1634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406DE42-FAAC-48CC-B2B2-8C16671DA73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06422" y="3882378"/>
                <a:ext cx="1146960" cy="17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68CE398-385E-493D-939B-35F865890127}"/>
                  </a:ext>
                </a:extLst>
              </p14:cNvPr>
              <p14:cNvContentPartPr/>
              <p14:nvPr/>
            </p14:nvContentPartPr>
            <p14:xfrm>
              <a:off x="4633422" y="4712178"/>
              <a:ext cx="389520" cy="264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68CE398-385E-493D-939B-35F86589012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15422" y="4676538"/>
                <a:ext cx="42516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91A5EE2-1873-4EAC-9590-54F6442A6DB2}"/>
                  </a:ext>
                </a:extLst>
              </p14:cNvPr>
              <p14:cNvContentPartPr/>
              <p14:nvPr/>
            </p14:nvContentPartPr>
            <p14:xfrm>
              <a:off x="4518942" y="4073898"/>
              <a:ext cx="2070000" cy="1620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91A5EE2-1873-4EAC-9590-54F6442A6DB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01302" y="4038258"/>
                <a:ext cx="2105640" cy="16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E660675-7D84-4AE3-8DF1-468C800D90A1}"/>
                  </a:ext>
                </a:extLst>
              </p14:cNvPr>
              <p14:cNvContentPartPr/>
              <p14:nvPr/>
            </p14:nvContentPartPr>
            <p14:xfrm>
              <a:off x="6531342" y="3146898"/>
              <a:ext cx="1478520" cy="1095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E660675-7D84-4AE3-8DF1-468C800D90A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513702" y="3111258"/>
                <a:ext cx="1514160" cy="11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5AA284C-DC57-4EB5-B465-1993ECD6977F}"/>
                  </a:ext>
                </a:extLst>
              </p14:cNvPr>
              <p14:cNvContentPartPr/>
              <p14:nvPr/>
            </p14:nvContentPartPr>
            <p14:xfrm>
              <a:off x="3938622" y="3843498"/>
              <a:ext cx="5179320" cy="2126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5AA284C-DC57-4EB5-B465-1993ECD6977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20622" y="3807858"/>
                <a:ext cx="5214960" cy="21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E19A179-AFEF-4965-AC5A-D1B34BC00E32}"/>
                  </a:ext>
                </a:extLst>
              </p14:cNvPr>
              <p14:cNvContentPartPr/>
              <p14:nvPr/>
            </p14:nvContentPartPr>
            <p14:xfrm>
              <a:off x="7673982" y="5037618"/>
              <a:ext cx="430200" cy="660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E19A179-AFEF-4965-AC5A-D1B34BC00E3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655982" y="5001618"/>
                <a:ext cx="46584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0A6EB51-0BDA-4DDE-BD81-408F43087519}"/>
                  </a:ext>
                </a:extLst>
              </p14:cNvPr>
              <p14:cNvContentPartPr/>
              <p14:nvPr/>
            </p14:nvContentPartPr>
            <p14:xfrm>
              <a:off x="8282022" y="5121138"/>
              <a:ext cx="358200" cy="636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0A6EB51-0BDA-4DDE-BD81-408F4308751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64382" y="5085498"/>
                <a:ext cx="393840" cy="7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0AA3B20-B08D-4305-AE91-0D217C196A39}"/>
                  </a:ext>
                </a:extLst>
              </p14:cNvPr>
              <p14:cNvContentPartPr/>
              <p14:nvPr/>
            </p14:nvContentPartPr>
            <p14:xfrm>
              <a:off x="8598102" y="4924578"/>
              <a:ext cx="421560" cy="404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0AA3B20-B08D-4305-AE91-0D217C196A3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580462" y="4888578"/>
                <a:ext cx="4572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6CF66AA-78C7-4488-B36A-E86DF11F552C}"/>
                  </a:ext>
                </a:extLst>
              </p14:cNvPr>
              <p14:cNvContentPartPr/>
              <p14:nvPr/>
            </p14:nvContentPartPr>
            <p14:xfrm>
              <a:off x="9055662" y="4285578"/>
              <a:ext cx="1166040" cy="831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6CF66AA-78C7-4488-B36A-E86DF11F552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038022" y="4249578"/>
                <a:ext cx="1201680" cy="9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62A4C5F-5A56-4F6B-9BD7-F32E363CA128}"/>
                  </a:ext>
                </a:extLst>
              </p14:cNvPr>
              <p14:cNvContentPartPr/>
              <p14:nvPr/>
            </p14:nvContentPartPr>
            <p14:xfrm>
              <a:off x="10277862" y="4272618"/>
              <a:ext cx="324720" cy="275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62A4C5F-5A56-4F6B-9BD7-F32E363CA1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260222" y="4236618"/>
                <a:ext cx="3603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84B7A58-E6F9-4911-9500-96142F754AD6}"/>
                  </a:ext>
                </a:extLst>
              </p14:cNvPr>
              <p14:cNvContentPartPr/>
              <p14:nvPr/>
            </p14:nvContentPartPr>
            <p14:xfrm>
              <a:off x="10585662" y="3938538"/>
              <a:ext cx="273600" cy="455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84B7A58-E6F9-4911-9500-96142F754AD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567662" y="3902898"/>
                <a:ext cx="30924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3C34FD8-6B62-45D3-BE7E-2BD80ADEDD36}"/>
                  </a:ext>
                </a:extLst>
              </p14:cNvPr>
              <p14:cNvContentPartPr/>
              <p14:nvPr/>
            </p14:nvContentPartPr>
            <p14:xfrm>
              <a:off x="10821102" y="3615618"/>
              <a:ext cx="416520" cy="780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3C34FD8-6B62-45D3-BE7E-2BD80ADEDD3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803102" y="3579978"/>
                <a:ext cx="45216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F7555F9-B21C-4071-96EB-20E100434174}"/>
                  </a:ext>
                </a:extLst>
              </p14:cNvPr>
              <p14:cNvContentPartPr/>
              <p14:nvPr/>
            </p14:nvContentPartPr>
            <p14:xfrm>
              <a:off x="11342382" y="3385218"/>
              <a:ext cx="599760" cy="388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F7555F9-B21C-4071-96EB-20E10043417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324742" y="3349578"/>
                <a:ext cx="63540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37FE4E-C27C-4E30-8DFB-50A870E648A3}"/>
                  </a:ext>
                </a:extLst>
              </p14:cNvPr>
              <p14:cNvContentPartPr/>
              <p14:nvPr/>
            </p14:nvContentPartPr>
            <p14:xfrm>
              <a:off x="7944702" y="5881818"/>
              <a:ext cx="452520" cy="632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37FE4E-C27C-4E30-8DFB-50A870E648A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927062" y="5845818"/>
                <a:ext cx="488160" cy="70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2EA6FF8-832A-4BAD-8F1D-28A198148794}"/>
                  </a:ext>
                </a:extLst>
              </p14:cNvPr>
              <p14:cNvContentPartPr/>
              <p14:nvPr/>
            </p14:nvContentPartPr>
            <p14:xfrm>
              <a:off x="8449062" y="5899098"/>
              <a:ext cx="750600" cy="605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2EA6FF8-832A-4BAD-8F1D-28A19814879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431422" y="5863458"/>
                <a:ext cx="78624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A7639DF-18F8-4B5C-8688-EC17A2D7CF01}"/>
                  </a:ext>
                </a:extLst>
              </p14:cNvPr>
              <p14:cNvContentPartPr/>
              <p14:nvPr/>
            </p14:nvContentPartPr>
            <p14:xfrm>
              <a:off x="9117222" y="5716218"/>
              <a:ext cx="709560" cy="428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A7639DF-18F8-4B5C-8688-EC17A2D7CF0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99222" y="5680218"/>
                <a:ext cx="74520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938784C-FCCF-4512-AEF6-3810DA9FF370}"/>
                  </a:ext>
                </a:extLst>
              </p14:cNvPr>
              <p14:cNvContentPartPr/>
              <p14:nvPr/>
            </p14:nvContentPartPr>
            <p14:xfrm>
              <a:off x="10126662" y="5269458"/>
              <a:ext cx="319320" cy="426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938784C-FCCF-4512-AEF6-3810DA9FF37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109022" y="5233458"/>
                <a:ext cx="3549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D0CF5FB-60FB-42AD-B17E-964E4AD37100}"/>
                  </a:ext>
                </a:extLst>
              </p14:cNvPr>
              <p14:cNvContentPartPr/>
              <p14:nvPr/>
            </p14:nvContentPartPr>
            <p14:xfrm>
              <a:off x="10474422" y="5283138"/>
              <a:ext cx="244440" cy="229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D0CF5FB-60FB-42AD-B17E-964E4AD3710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456782" y="5247138"/>
                <a:ext cx="2800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8836C90-3BEB-4BFD-87DF-C96EF5EF39E4}"/>
                  </a:ext>
                </a:extLst>
              </p14:cNvPr>
              <p14:cNvContentPartPr/>
              <p14:nvPr/>
            </p14:nvContentPartPr>
            <p14:xfrm>
              <a:off x="10690782" y="4945818"/>
              <a:ext cx="651960" cy="277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8836C90-3BEB-4BFD-87DF-C96EF5EF39E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673142" y="4909818"/>
                <a:ext cx="68760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BCF359-F516-44EB-8884-D540E611E51E}"/>
                  </a:ext>
                </a:extLst>
              </p14:cNvPr>
              <p14:cNvContentPartPr/>
              <p14:nvPr/>
            </p14:nvContentPartPr>
            <p14:xfrm>
              <a:off x="11253822" y="4683018"/>
              <a:ext cx="390960" cy="259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BCF359-F516-44EB-8884-D540E611E51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236182" y="4647378"/>
                <a:ext cx="4266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DAE8F57-D0AE-4608-B1F1-92AB1FB44F89}"/>
                  </a:ext>
                </a:extLst>
              </p14:cNvPr>
              <p14:cNvContentPartPr/>
              <p14:nvPr/>
            </p14:nvContentPartPr>
            <p14:xfrm>
              <a:off x="11841342" y="4245978"/>
              <a:ext cx="343080" cy="2952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DAE8F57-D0AE-4608-B1F1-92AB1FB44F8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823702" y="4209978"/>
                <a:ext cx="3787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D0D4E7C-3BA4-4F20-AA14-245DC61EFFDF}"/>
                  </a:ext>
                </a:extLst>
              </p14:cNvPr>
              <p14:cNvContentPartPr/>
              <p14:nvPr/>
            </p14:nvContentPartPr>
            <p14:xfrm>
              <a:off x="9442302" y="6197178"/>
              <a:ext cx="347400" cy="447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D0D4E7C-3BA4-4F20-AA14-245DC61EFFD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24662" y="6161178"/>
                <a:ext cx="38304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580FF19-68BF-4C02-A17F-8A1A58C8C4C5}"/>
                  </a:ext>
                </a:extLst>
              </p14:cNvPr>
              <p14:cNvContentPartPr/>
              <p14:nvPr/>
            </p14:nvContentPartPr>
            <p14:xfrm>
              <a:off x="9873582" y="6303738"/>
              <a:ext cx="88920" cy="1058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580FF19-68BF-4C02-A17F-8A1A58C8C4C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855582" y="6267738"/>
                <a:ext cx="1245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159E0EB-0668-4149-8BD8-9664C8C50B5C}"/>
                  </a:ext>
                </a:extLst>
              </p14:cNvPr>
              <p14:cNvContentPartPr/>
              <p14:nvPr/>
            </p14:nvContentPartPr>
            <p14:xfrm>
              <a:off x="9697542" y="6177018"/>
              <a:ext cx="9360" cy="3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159E0EB-0668-4149-8BD8-9664C8C50B5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679902" y="6141378"/>
                <a:ext cx="45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74B60A4-4E85-40F8-A579-30F5909A0DEC}"/>
                  </a:ext>
                </a:extLst>
              </p14:cNvPr>
              <p14:cNvContentPartPr/>
              <p14:nvPr/>
            </p14:nvContentPartPr>
            <p14:xfrm>
              <a:off x="10196862" y="5709378"/>
              <a:ext cx="1016640" cy="1248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74B60A4-4E85-40F8-A579-30F5909A0DE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179222" y="5673378"/>
                <a:ext cx="1052280" cy="13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D315398-FB5F-406E-8F9A-41BBA1EF564D}"/>
                  </a:ext>
                </a:extLst>
              </p14:cNvPr>
              <p14:cNvContentPartPr/>
              <p14:nvPr/>
            </p14:nvContentPartPr>
            <p14:xfrm>
              <a:off x="11176782" y="4914028"/>
              <a:ext cx="787680" cy="991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D315398-FB5F-406E-8F9A-41BBA1EF564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158782" y="4878388"/>
                <a:ext cx="823320" cy="106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77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28EBAB-07E8-4AF6-AE4B-9BDEDD6FC633}"/>
                  </a:ext>
                </a:extLst>
              </p14:cNvPr>
              <p14:cNvContentPartPr/>
              <p14:nvPr/>
            </p14:nvContentPartPr>
            <p14:xfrm>
              <a:off x="1056462" y="660738"/>
              <a:ext cx="423720" cy="1267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28EBAB-07E8-4AF6-AE4B-9BDEDD6FC6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8822" y="625098"/>
                <a:ext cx="45936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A426C3-1E9A-446A-8B7E-AB48D3D117FC}"/>
                  </a:ext>
                </a:extLst>
              </p14:cNvPr>
              <p14:cNvContentPartPr/>
              <p14:nvPr/>
            </p14:nvContentPartPr>
            <p14:xfrm>
              <a:off x="1679982" y="624018"/>
              <a:ext cx="60120" cy="627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A426C3-1E9A-446A-8B7E-AB48D3D117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342" y="588018"/>
                <a:ext cx="9576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D2E8B0-9457-4FA3-94D3-E5ED83A624B3}"/>
                  </a:ext>
                </a:extLst>
              </p14:cNvPr>
              <p14:cNvContentPartPr/>
              <p14:nvPr/>
            </p14:nvContentPartPr>
            <p14:xfrm>
              <a:off x="1845942" y="676578"/>
              <a:ext cx="158400" cy="581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D2E8B0-9457-4FA3-94D3-E5ED83A624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7942" y="640938"/>
                <a:ext cx="19404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F4850A-38B3-4BE8-A03C-261B2B884F29}"/>
                  </a:ext>
                </a:extLst>
              </p14:cNvPr>
              <p14:cNvContentPartPr/>
              <p14:nvPr/>
            </p14:nvContentPartPr>
            <p14:xfrm>
              <a:off x="1766742" y="993018"/>
              <a:ext cx="201960" cy="9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F4850A-38B3-4BE8-A03C-261B2B884F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9102" y="957378"/>
                <a:ext cx="2376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83B28E9-0F6C-429F-8DE3-D1F8A0F54460}"/>
                  </a:ext>
                </a:extLst>
              </p14:cNvPr>
              <p14:cNvContentPartPr/>
              <p14:nvPr/>
            </p14:nvContentPartPr>
            <p14:xfrm>
              <a:off x="2004342" y="606378"/>
              <a:ext cx="328680" cy="867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3B28E9-0F6C-429F-8DE3-D1F8A0F544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86702" y="570378"/>
                <a:ext cx="364320" cy="9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0D767EF-26C8-4A85-8755-92CC1C0F1FC1}"/>
                  </a:ext>
                </a:extLst>
              </p14:cNvPr>
              <p14:cNvContentPartPr/>
              <p14:nvPr/>
            </p14:nvContentPartPr>
            <p14:xfrm>
              <a:off x="2760342" y="888258"/>
              <a:ext cx="1263960" cy="87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0D767EF-26C8-4A85-8755-92CC1C0F1F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42702" y="852618"/>
                <a:ext cx="12996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B228DF0-E598-485B-BB4F-45F3711935A0}"/>
                  </a:ext>
                </a:extLst>
              </p14:cNvPr>
              <p14:cNvContentPartPr/>
              <p14:nvPr/>
            </p14:nvContentPartPr>
            <p14:xfrm>
              <a:off x="3059502" y="1283538"/>
              <a:ext cx="1138320" cy="127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B228DF0-E598-485B-BB4F-45F3711935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41502" y="1247538"/>
                <a:ext cx="11739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6D441D0-4141-4707-8881-D7CDEA36EBA6}"/>
                  </a:ext>
                </a:extLst>
              </p14:cNvPr>
              <p14:cNvContentPartPr/>
              <p14:nvPr/>
            </p14:nvContentPartPr>
            <p14:xfrm>
              <a:off x="4580502" y="746058"/>
              <a:ext cx="545400" cy="651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6D441D0-4141-4707-8881-D7CDEA36EB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62502" y="710058"/>
                <a:ext cx="58104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6D375F1-FA9D-42BE-91E2-203C935FE9E2}"/>
                  </a:ext>
                </a:extLst>
              </p14:cNvPr>
              <p14:cNvContentPartPr/>
              <p14:nvPr/>
            </p14:nvContentPartPr>
            <p14:xfrm>
              <a:off x="5600022" y="580098"/>
              <a:ext cx="157680" cy="562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6D375F1-FA9D-42BE-91E2-203C935FE9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82022" y="544098"/>
                <a:ext cx="19332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BECA8A8-A029-4705-B7BB-080354C5C0FE}"/>
                  </a:ext>
                </a:extLst>
              </p14:cNvPr>
              <p14:cNvContentPartPr/>
              <p14:nvPr/>
            </p14:nvContentPartPr>
            <p14:xfrm>
              <a:off x="5960742" y="500898"/>
              <a:ext cx="348480" cy="486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BECA8A8-A029-4705-B7BB-080354C5C0F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43102" y="465258"/>
                <a:ext cx="38412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508DC1-EFE6-4500-ADC9-9FE1F39C2F3C}"/>
                  </a:ext>
                </a:extLst>
              </p14:cNvPr>
              <p14:cNvContentPartPr/>
              <p14:nvPr/>
            </p14:nvContentPartPr>
            <p14:xfrm>
              <a:off x="5902062" y="788178"/>
              <a:ext cx="263160" cy="46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508DC1-EFE6-4500-ADC9-9FE1F39C2F3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84422" y="752538"/>
                <a:ext cx="2988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F9F7E76-1C36-4204-AD55-C4957CE0A8F5}"/>
                  </a:ext>
                </a:extLst>
              </p14:cNvPr>
              <p14:cNvContentPartPr/>
              <p14:nvPr/>
            </p14:nvContentPartPr>
            <p14:xfrm>
              <a:off x="6136782" y="360138"/>
              <a:ext cx="452160" cy="660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F9F7E76-1C36-4204-AD55-C4957CE0A8F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18782" y="324138"/>
                <a:ext cx="487800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A339F7C-CCD7-41B9-BD5A-ED9A5335AFFE}"/>
                  </a:ext>
                </a:extLst>
              </p14:cNvPr>
              <p14:cNvContentPartPr/>
              <p14:nvPr/>
            </p14:nvContentPartPr>
            <p14:xfrm>
              <a:off x="1582062" y="2120898"/>
              <a:ext cx="854640" cy="1261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A339F7C-CCD7-41B9-BD5A-ED9A5335AFF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64062" y="2084898"/>
                <a:ext cx="890280" cy="13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D63BB4D-BAC9-46BB-B88E-64A5CA223ADD}"/>
                  </a:ext>
                </a:extLst>
              </p14:cNvPr>
              <p14:cNvContentPartPr/>
              <p14:nvPr/>
            </p14:nvContentPartPr>
            <p14:xfrm>
              <a:off x="2637222" y="1977978"/>
              <a:ext cx="208440" cy="821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D63BB4D-BAC9-46BB-B88E-64A5CA223A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19582" y="1942338"/>
                <a:ext cx="244080" cy="8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A9F3EC-63F0-4C66-A9B2-B0C17755D989}"/>
                  </a:ext>
                </a:extLst>
              </p14:cNvPr>
              <p14:cNvContentPartPr/>
              <p14:nvPr/>
            </p14:nvContentPartPr>
            <p14:xfrm>
              <a:off x="2857182" y="1995618"/>
              <a:ext cx="301320" cy="753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A9F3EC-63F0-4C66-A9B2-B0C17755D98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39182" y="1959978"/>
                <a:ext cx="33696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96FC5F7-2ADD-4BAA-8374-BE4F3F04B604}"/>
                  </a:ext>
                </a:extLst>
              </p14:cNvPr>
              <p14:cNvContentPartPr/>
              <p14:nvPr/>
            </p14:nvContentPartPr>
            <p14:xfrm>
              <a:off x="2830902" y="2321778"/>
              <a:ext cx="167760" cy="60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96FC5F7-2ADD-4BAA-8374-BE4F3F04B60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12902" y="2286138"/>
                <a:ext cx="2034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482B620-E92E-4D08-B3B4-80F7135ACE62}"/>
                  </a:ext>
                </a:extLst>
              </p14:cNvPr>
              <p14:cNvContentPartPr/>
              <p14:nvPr/>
            </p14:nvContentPartPr>
            <p14:xfrm>
              <a:off x="3094422" y="2016498"/>
              <a:ext cx="482400" cy="820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482B620-E92E-4D08-B3B4-80F7135ACE6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76422" y="1980858"/>
                <a:ext cx="518040" cy="8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B23146-9DF7-4B1C-B8C5-47345C47ED23}"/>
                  </a:ext>
                </a:extLst>
              </p14:cNvPr>
              <p14:cNvContentPartPr/>
              <p14:nvPr/>
            </p14:nvContentPartPr>
            <p14:xfrm>
              <a:off x="3973542" y="2017938"/>
              <a:ext cx="657720" cy="144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B23146-9DF7-4B1C-B8C5-47345C47ED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55902" y="1982298"/>
                <a:ext cx="6933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30EB62A-E62E-4AE5-978B-7CDD5EB4643D}"/>
                  </a:ext>
                </a:extLst>
              </p14:cNvPr>
              <p14:cNvContentPartPr/>
              <p14:nvPr/>
            </p14:nvContentPartPr>
            <p14:xfrm>
              <a:off x="4035462" y="2302338"/>
              <a:ext cx="641880" cy="45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30EB62A-E62E-4AE5-978B-7CDD5EB4643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17822" y="2266338"/>
                <a:ext cx="6775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A3360BA-99E4-4088-AA92-8354F06D3E54}"/>
                  </a:ext>
                </a:extLst>
              </p14:cNvPr>
              <p14:cNvContentPartPr/>
              <p14:nvPr/>
            </p14:nvContentPartPr>
            <p14:xfrm>
              <a:off x="4958502" y="1720218"/>
              <a:ext cx="635040" cy="549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A3360BA-99E4-4088-AA92-8354F06D3E5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40862" y="1684578"/>
                <a:ext cx="67068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E92416A-5EB8-4036-B1E5-2CDA6E24D369}"/>
                  </a:ext>
                </a:extLst>
              </p14:cNvPr>
              <p14:cNvContentPartPr/>
              <p14:nvPr/>
            </p14:nvContentPartPr>
            <p14:xfrm>
              <a:off x="5865702" y="1380018"/>
              <a:ext cx="232920" cy="821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E92416A-5EB8-4036-B1E5-2CDA6E24D36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47702" y="1344378"/>
                <a:ext cx="268560" cy="8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2F00977-2843-4971-9DE0-AEE881A419D2}"/>
                  </a:ext>
                </a:extLst>
              </p14:cNvPr>
              <p14:cNvContentPartPr/>
              <p14:nvPr/>
            </p14:nvContentPartPr>
            <p14:xfrm>
              <a:off x="6168102" y="1582338"/>
              <a:ext cx="359280" cy="456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2F00977-2843-4971-9DE0-AEE881A419D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50462" y="1546338"/>
                <a:ext cx="39492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3F63144-7F22-4712-B963-578D20B03386}"/>
                  </a:ext>
                </a:extLst>
              </p14:cNvPr>
              <p14:cNvContentPartPr/>
              <p14:nvPr/>
            </p14:nvContentPartPr>
            <p14:xfrm>
              <a:off x="6734382" y="1212978"/>
              <a:ext cx="362520" cy="925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3F63144-7F22-4712-B963-578D20B0338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16742" y="1177338"/>
                <a:ext cx="398160" cy="9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54D1FA-EF36-440F-B3FB-3DF0EA35F233}"/>
                  </a:ext>
                </a:extLst>
              </p14:cNvPr>
              <p14:cNvContentPartPr/>
              <p14:nvPr/>
            </p14:nvContentPartPr>
            <p14:xfrm>
              <a:off x="6637902" y="1704378"/>
              <a:ext cx="408240" cy="71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54D1FA-EF36-440F-B3FB-3DF0EA35F23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19902" y="1668378"/>
                <a:ext cx="4438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D08D7CB-2EFD-46FC-AE63-54BA07142A18}"/>
                  </a:ext>
                </a:extLst>
              </p14:cNvPr>
              <p14:cNvContentPartPr/>
              <p14:nvPr/>
            </p14:nvContentPartPr>
            <p14:xfrm>
              <a:off x="6971982" y="1142418"/>
              <a:ext cx="450000" cy="962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D08D7CB-2EFD-46FC-AE63-54BA07142A1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54342" y="1106778"/>
                <a:ext cx="485640" cy="10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F1F8153-A841-4148-A5B3-916F14D1D903}"/>
                  </a:ext>
                </a:extLst>
              </p14:cNvPr>
              <p14:cNvContentPartPr/>
              <p14:nvPr/>
            </p14:nvContentPartPr>
            <p14:xfrm>
              <a:off x="8176542" y="1309818"/>
              <a:ext cx="336960" cy="496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F1F8153-A841-4148-A5B3-916F14D1D90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58542" y="1273818"/>
                <a:ext cx="37260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7FDD1F-94AC-4205-BA51-BE2A92C1032D}"/>
                  </a:ext>
                </a:extLst>
              </p14:cNvPr>
              <p14:cNvContentPartPr/>
              <p14:nvPr/>
            </p14:nvContentPartPr>
            <p14:xfrm>
              <a:off x="7745622" y="1107858"/>
              <a:ext cx="675720" cy="219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7FDD1F-94AC-4205-BA51-BE2A92C1032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27982" y="1072218"/>
                <a:ext cx="71136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A0C7B30-F6D5-49C5-8162-E62BFCA2CC85}"/>
                  </a:ext>
                </a:extLst>
              </p14:cNvPr>
              <p14:cNvContentPartPr/>
              <p14:nvPr/>
            </p14:nvContentPartPr>
            <p14:xfrm>
              <a:off x="8791782" y="1601778"/>
              <a:ext cx="360" cy="60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A0C7B30-F6D5-49C5-8162-E62BFCA2CC8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74142" y="1565778"/>
                <a:ext cx="360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24A579-0C6F-451E-8B4A-6A274A7E82E9}"/>
                  </a:ext>
                </a:extLst>
              </p14:cNvPr>
              <p14:cNvContentPartPr/>
              <p14:nvPr/>
            </p14:nvContentPartPr>
            <p14:xfrm>
              <a:off x="9121542" y="1028298"/>
              <a:ext cx="508320" cy="731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24A579-0C6F-451E-8B4A-6A274A7E82E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03902" y="992298"/>
                <a:ext cx="543960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BE34440-0F4D-410F-8D28-8656187F1F62}"/>
                  </a:ext>
                </a:extLst>
              </p14:cNvPr>
              <p14:cNvContentPartPr/>
              <p14:nvPr/>
            </p14:nvContentPartPr>
            <p14:xfrm>
              <a:off x="2795622" y="4035378"/>
              <a:ext cx="164880" cy="401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BE34440-0F4D-410F-8D28-8656187F1F6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777982" y="3999378"/>
                <a:ext cx="20052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6E1A51E-6CFA-45B9-9519-27E306184C66}"/>
                  </a:ext>
                </a:extLst>
              </p14:cNvPr>
              <p14:cNvContentPartPr/>
              <p14:nvPr/>
            </p14:nvContentPartPr>
            <p14:xfrm>
              <a:off x="2549382" y="4521738"/>
              <a:ext cx="573480" cy="173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6E1A51E-6CFA-45B9-9519-27E306184C6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31742" y="4486098"/>
                <a:ext cx="6091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B94E4FA-B0A4-4DE5-A04E-3E3C96DA4DC2}"/>
                  </a:ext>
                </a:extLst>
              </p14:cNvPr>
              <p14:cNvContentPartPr/>
              <p14:nvPr/>
            </p14:nvContentPartPr>
            <p14:xfrm>
              <a:off x="2648742" y="3911178"/>
              <a:ext cx="438120" cy="172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B94E4FA-B0A4-4DE5-A04E-3E3C96DA4DC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630742" y="3875178"/>
                <a:ext cx="4737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2CEEC87-6869-44DA-8E2F-D3D3EB0B7052}"/>
                  </a:ext>
                </a:extLst>
              </p14:cNvPr>
              <p14:cNvContentPartPr/>
              <p14:nvPr/>
            </p14:nvContentPartPr>
            <p14:xfrm>
              <a:off x="3423822" y="3657018"/>
              <a:ext cx="378360" cy="897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2CEEC87-6869-44DA-8E2F-D3D3EB0B705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05822" y="3621378"/>
                <a:ext cx="414000" cy="9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5ADD6B6-9D92-467A-9E0D-EFC6CDFABCBA}"/>
                  </a:ext>
                </a:extLst>
              </p14:cNvPr>
              <p14:cNvContentPartPr/>
              <p14:nvPr/>
            </p14:nvContentPartPr>
            <p14:xfrm>
              <a:off x="3481422" y="4125378"/>
              <a:ext cx="201240" cy="112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5ADD6B6-9D92-467A-9E0D-EFC6CDFABCB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463782" y="4089378"/>
                <a:ext cx="2368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263EF77-6930-4392-94A7-D4B3B9EE06F4}"/>
                  </a:ext>
                </a:extLst>
              </p14:cNvPr>
              <p14:cNvContentPartPr/>
              <p14:nvPr/>
            </p14:nvContentPartPr>
            <p14:xfrm>
              <a:off x="4420302" y="3747018"/>
              <a:ext cx="527400" cy="309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263EF77-6930-4392-94A7-D4B3B9EE06F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402662" y="3711018"/>
                <a:ext cx="5630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EFDD305-6212-4C09-A444-43B82DE5E621}"/>
                  </a:ext>
                </a:extLst>
              </p14:cNvPr>
              <p14:cNvContentPartPr/>
              <p14:nvPr/>
            </p14:nvContentPartPr>
            <p14:xfrm>
              <a:off x="5081622" y="3360378"/>
              <a:ext cx="895320" cy="957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EFDD305-6212-4C09-A444-43B82DE5E62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063622" y="3324378"/>
                <a:ext cx="930960" cy="10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1335A15-F622-4E08-922E-57EABE2C7C69}"/>
                  </a:ext>
                </a:extLst>
              </p14:cNvPr>
              <p14:cNvContentPartPr/>
              <p14:nvPr/>
            </p14:nvContentPartPr>
            <p14:xfrm>
              <a:off x="6171702" y="3046098"/>
              <a:ext cx="413280" cy="669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1335A15-F622-4E08-922E-57EABE2C7C6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54062" y="3010098"/>
                <a:ext cx="44892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9717AA1-011B-430E-A94F-5CDD74D20B11}"/>
                  </a:ext>
                </a:extLst>
              </p14:cNvPr>
              <p14:cNvContentPartPr/>
              <p14:nvPr/>
            </p14:nvContentPartPr>
            <p14:xfrm>
              <a:off x="7226862" y="2549658"/>
              <a:ext cx="310680" cy="447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9717AA1-011B-430E-A94F-5CDD74D20B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09222" y="2513658"/>
                <a:ext cx="3463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0209B80-20CF-41C0-B8D9-C26E41FC46FB}"/>
                  </a:ext>
                </a:extLst>
              </p14:cNvPr>
              <p14:cNvContentPartPr/>
              <p14:nvPr/>
            </p14:nvContentPartPr>
            <p14:xfrm>
              <a:off x="7341342" y="2382618"/>
              <a:ext cx="704880" cy="527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0209B80-20CF-41C0-B8D9-C26E41FC46F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23342" y="2346618"/>
                <a:ext cx="74052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87817F6-26CB-4AA0-95A0-003AF0632104}"/>
                  </a:ext>
                </a:extLst>
              </p14:cNvPr>
              <p14:cNvContentPartPr/>
              <p14:nvPr/>
            </p14:nvContentPartPr>
            <p14:xfrm>
              <a:off x="8308302" y="2211258"/>
              <a:ext cx="352440" cy="392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87817F6-26CB-4AA0-95A0-003AF063210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290302" y="2175618"/>
                <a:ext cx="38808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EC40D95-DCC4-45A0-8211-75B82CEF16A7}"/>
                  </a:ext>
                </a:extLst>
              </p14:cNvPr>
              <p14:cNvContentPartPr/>
              <p14:nvPr/>
            </p14:nvContentPartPr>
            <p14:xfrm>
              <a:off x="7381302" y="2373618"/>
              <a:ext cx="390960" cy="302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EC40D95-DCC4-45A0-8211-75B82CEF16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363662" y="2337618"/>
                <a:ext cx="4266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CFD1B9A-488C-4D7C-BF26-73BE3103EEE9}"/>
                  </a:ext>
                </a:extLst>
              </p14:cNvPr>
              <p14:cNvContentPartPr/>
              <p14:nvPr/>
            </p14:nvContentPartPr>
            <p14:xfrm>
              <a:off x="9095622" y="1975458"/>
              <a:ext cx="697680" cy="8514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CFD1B9A-488C-4D7C-BF26-73BE3103EEE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077622" y="1939818"/>
                <a:ext cx="73332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8052392-0A01-4842-9745-0C18B96879FC}"/>
                  </a:ext>
                </a:extLst>
              </p14:cNvPr>
              <p14:cNvContentPartPr/>
              <p14:nvPr/>
            </p14:nvContentPartPr>
            <p14:xfrm>
              <a:off x="9846582" y="1819578"/>
              <a:ext cx="189000" cy="471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8052392-0A01-4842-9745-0C18B96879F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828582" y="1783578"/>
                <a:ext cx="22464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3F06041-A9D9-4C04-BB3A-2034AE21EFD2}"/>
                  </a:ext>
                </a:extLst>
              </p14:cNvPr>
              <p14:cNvContentPartPr/>
              <p14:nvPr/>
            </p14:nvContentPartPr>
            <p14:xfrm>
              <a:off x="9996342" y="1617618"/>
              <a:ext cx="571680" cy="492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3F06041-A9D9-4C04-BB3A-2034AE21EFD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978702" y="1581618"/>
                <a:ext cx="60732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8A57C5C-072A-48D7-BB16-94EDFB0617F3}"/>
                  </a:ext>
                </a:extLst>
              </p14:cNvPr>
              <p14:cNvContentPartPr/>
              <p14:nvPr/>
            </p14:nvContentPartPr>
            <p14:xfrm>
              <a:off x="10013982" y="1795818"/>
              <a:ext cx="335160" cy="68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8A57C5C-072A-48D7-BB16-94EDFB0617F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996342" y="1759818"/>
                <a:ext cx="3708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FA6E820-F27F-4EAC-9A1D-5718E823A158}"/>
                  </a:ext>
                </a:extLst>
              </p14:cNvPr>
              <p14:cNvContentPartPr/>
              <p14:nvPr/>
            </p14:nvContentPartPr>
            <p14:xfrm>
              <a:off x="10400982" y="1503138"/>
              <a:ext cx="409680" cy="661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FA6E820-F27F-4EAC-9A1D-5718E823A15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382982" y="1467498"/>
                <a:ext cx="44532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87F4380-22EB-4FEB-85AC-E395775B8468}"/>
                  </a:ext>
                </a:extLst>
              </p14:cNvPr>
              <p14:cNvContentPartPr/>
              <p14:nvPr/>
            </p14:nvContentPartPr>
            <p14:xfrm>
              <a:off x="7473102" y="3507618"/>
              <a:ext cx="177120" cy="306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87F4380-22EB-4FEB-85AC-E395775B846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55462" y="3471978"/>
                <a:ext cx="21276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1E834A7-055F-4D75-9026-F5D5DF45D8BF}"/>
                  </a:ext>
                </a:extLst>
              </p14:cNvPr>
              <p14:cNvContentPartPr/>
              <p14:nvPr/>
            </p14:nvContentPartPr>
            <p14:xfrm>
              <a:off x="7768662" y="2883738"/>
              <a:ext cx="475920" cy="872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1E834A7-055F-4D75-9026-F5D5DF45D8B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750662" y="2847738"/>
                <a:ext cx="511560" cy="9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41C769C-F772-4659-9C3E-FB652D7B3001}"/>
                  </a:ext>
                </a:extLst>
              </p14:cNvPr>
              <p14:cNvContentPartPr/>
              <p14:nvPr/>
            </p14:nvContentPartPr>
            <p14:xfrm>
              <a:off x="7826262" y="2830818"/>
              <a:ext cx="165960" cy="7171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41C769C-F772-4659-9C3E-FB652D7B300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808262" y="2794818"/>
                <a:ext cx="20160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EA22B26-060A-4336-82AF-AB6D27878F80}"/>
                  </a:ext>
                </a:extLst>
              </p14:cNvPr>
              <p14:cNvContentPartPr/>
              <p14:nvPr/>
            </p14:nvContentPartPr>
            <p14:xfrm>
              <a:off x="7402902" y="3208818"/>
              <a:ext cx="3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EA22B26-060A-4336-82AF-AB6D27878F8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384902" y="31731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C5AD7C9-DB35-40BB-AFF3-A0483A942CA1}"/>
                  </a:ext>
                </a:extLst>
              </p14:cNvPr>
              <p14:cNvContentPartPr/>
              <p14:nvPr/>
            </p14:nvContentPartPr>
            <p14:xfrm>
              <a:off x="8797902" y="3094338"/>
              <a:ext cx="681840" cy="434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C5AD7C9-DB35-40BB-AFF3-A0483A942CA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780262" y="3058338"/>
                <a:ext cx="71748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096134A-B19D-4A6B-A375-77BC4D8211DB}"/>
                  </a:ext>
                </a:extLst>
              </p14:cNvPr>
              <p14:cNvContentPartPr/>
              <p14:nvPr/>
            </p14:nvContentPartPr>
            <p14:xfrm>
              <a:off x="9451302" y="2909658"/>
              <a:ext cx="629280" cy="3092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096134A-B19D-4A6B-A375-77BC4D8211D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433662" y="2873658"/>
                <a:ext cx="66492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FFF51FC-C697-43F5-BDA2-9BAD8D377A86}"/>
                  </a:ext>
                </a:extLst>
              </p14:cNvPr>
              <p14:cNvContentPartPr/>
              <p14:nvPr/>
            </p14:nvContentPartPr>
            <p14:xfrm>
              <a:off x="10155102" y="2549298"/>
              <a:ext cx="464040" cy="808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FFF51FC-C697-43F5-BDA2-9BAD8D377A8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137102" y="2513298"/>
                <a:ext cx="499680" cy="8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7885409-B12F-4DB8-9439-21B1030A7647}"/>
                  </a:ext>
                </a:extLst>
              </p14:cNvPr>
              <p14:cNvContentPartPr/>
              <p14:nvPr/>
            </p14:nvContentPartPr>
            <p14:xfrm>
              <a:off x="10400982" y="2654778"/>
              <a:ext cx="444960" cy="388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7885409-B12F-4DB8-9439-21B1030A764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382982" y="2619138"/>
                <a:ext cx="4806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9CD0C26-B737-4642-A276-78FEC5117D57}"/>
                  </a:ext>
                </a:extLst>
              </p14:cNvPr>
              <p14:cNvContentPartPr/>
              <p14:nvPr/>
            </p14:nvContentPartPr>
            <p14:xfrm>
              <a:off x="10856382" y="2248338"/>
              <a:ext cx="699120" cy="592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9CD0C26-B737-4642-A276-78FEC5117D5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838742" y="2212338"/>
                <a:ext cx="73476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4C33BC1-3E30-4549-B3ED-21841C1F6B8A}"/>
                  </a:ext>
                </a:extLst>
              </p14:cNvPr>
              <p14:cNvContentPartPr/>
              <p14:nvPr/>
            </p14:nvContentPartPr>
            <p14:xfrm>
              <a:off x="11579262" y="1921098"/>
              <a:ext cx="510840" cy="714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4C33BC1-3E30-4549-B3ED-21841C1F6B8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561262" y="1885098"/>
                <a:ext cx="546480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B75EBB4-4FDB-4E76-B3BD-7496CC650DED}"/>
                  </a:ext>
                </a:extLst>
              </p14:cNvPr>
              <p14:cNvContentPartPr/>
              <p14:nvPr/>
            </p14:nvContentPartPr>
            <p14:xfrm>
              <a:off x="2962662" y="5433258"/>
              <a:ext cx="348840" cy="410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B75EBB4-4FDB-4E76-B3BD-7496CC650DE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945022" y="5397618"/>
                <a:ext cx="38448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97E1DDA-F19E-4FE7-B98B-5B0D4CB8DBD9}"/>
                  </a:ext>
                </a:extLst>
              </p14:cNvPr>
              <p14:cNvContentPartPr/>
              <p14:nvPr/>
            </p14:nvContentPartPr>
            <p14:xfrm>
              <a:off x="2953662" y="5757618"/>
              <a:ext cx="771480" cy="4496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97E1DDA-F19E-4FE7-B98B-5B0D4CB8DBD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936022" y="5721978"/>
                <a:ext cx="80712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5009D41-A231-4301-9707-805FE377FABF}"/>
                  </a:ext>
                </a:extLst>
              </p14:cNvPr>
              <p14:cNvContentPartPr/>
              <p14:nvPr/>
            </p14:nvContentPartPr>
            <p14:xfrm>
              <a:off x="2707062" y="5222298"/>
              <a:ext cx="721800" cy="3236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5009D41-A231-4301-9707-805FE377FAB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689422" y="5186658"/>
                <a:ext cx="75744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BE58762-DE3D-428A-A208-3A8551798EC6}"/>
                  </a:ext>
                </a:extLst>
              </p14:cNvPr>
              <p14:cNvContentPartPr/>
              <p14:nvPr/>
            </p14:nvContentPartPr>
            <p14:xfrm>
              <a:off x="3892902" y="4957698"/>
              <a:ext cx="498600" cy="1311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BE58762-DE3D-428A-A208-3A8551798EC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875262" y="4921698"/>
                <a:ext cx="534240" cy="13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C7BCAEB-2AF9-4CDA-A49B-6330D5CC6D68}"/>
                  </a:ext>
                </a:extLst>
              </p14:cNvPr>
              <p14:cNvContentPartPr/>
              <p14:nvPr/>
            </p14:nvContentPartPr>
            <p14:xfrm>
              <a:off x="4000182" y="5577258"/>
              <a:ext cx="288720" cy="1465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C7BCAEB-2AF9-4CDA-A49B-6330D5CC6D6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982542" y="5541258"/>
                <a:ext cx="3243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49FBE91-811E-4E0C-8741-10A3EF166236}"/>
                  </a:ext>
                </a:extLst>
              </p14:cNvPr>
              <p14:cNvContentPartPr/>
              <p14:nvPr/>
            </p14:nvContentPartPr>
            <p14:xfrm>
              <a:off x="4763382" y="5192778"/>
              <a:ext cx="608400" cy="441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49FBE91-811E-4E0C-8741-10A3EF16623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745382" y="5156778"/>
                <a:ext cx="64404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5538EF6-552C-4F0E-B730-017BF22CD3E6}"/>
                  </a:ext>
                </a:extLst>
              </p14:cNvPr>
              <p14:cNvContentPartPr/>
              <p14:nvPr/>
            </p14:nvContentPartPr>
            <p14:xfrm>
              <a:off x="5784342" y="4685898"/>
              <a:ext cx="359280" cy="725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5538EF6-552C-4F0E-B730-017BF22CD3E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766342" y="4650258"/>
                <a:ext cx="394920" cy="7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BC0A6A2-E1CC-470C-A620-C8EB65C03183}"/>
                  </a:ext>
                </a:extLst>
              </p14:cNvPr>
              <p14:cNvContentPartPr/>
              <p14:nvPr/>
            </p14:nvContentPartPr>
            <p14:xfrm>
              <a:off x="6250182" y="4423818"/>
              <a:ext cx="422280" cy="7830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BC0A6A2-E1CC-470C-A620-C8EB65C0318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232182" y="4388178"/>
                <a:ext cx="45792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E0C8A63-DE07-4492-9EE3-524BDA057B4F}"/>
                  </a:ext>
                </a:extLst>
              </p14:cNvPr>
              <p14:cNvContentPartPr/>
              <p14:nvPr/>
            </p14:nvContentPartPr>
            <p14:xfrm>
              <a:off x="7735182" y="4158138"/>
              <a:ext cx="267480" cy="7941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E0C8A63-DE07-4492-9EE3-524BDA057B4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717182" y="4122498"/>
                <a:ext cx="303120" cy="8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640F70C-B470-4430-B2D5-3504822DC9B3}"/>
                  </a:ext>
                </a:extLst>
              </p14:cNvPr>
              <p14:cNvContentPartPr/>
              <p14:nvPr/>
            </p14:nvContentPartPr>
            <p14:xfrm>
              <a:off x="8106342" y="4237698"/>
              <a:ext cx="325440" cy="8568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640F70C-B470-4430-B2D5-3504822DC9B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088702" y="4202058"/>
                <a:ext cx="361080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73F86F3-37A7-4DB2-9713-D37F4B60DF89}"/>
                  </a:ext>
                </a:extLst>
              </p14:cNvPr>
              <p14:cNvContentPartPr/>
              <p14:nvPr/>
            </p14:nvContentPartPr>
            <p14:xfrm>
              <a:off x="8896182" y="4263978"/>
              <a:ext cx="63360" cy="290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73F86F3-37A7-4DB2-9713-D37F4B60DF8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878182" y="4227978"/>
                <a:ext cx="990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F49695D-81B4-406F-AF02-2432D7F5DA87}"/>
                  </a:ext>
                </a:extLst>
              </p14:cNvPr>
              <p14:cNvContentPartPr/>
              <p14:nvPr/>
            </p14:nvContentPartPr>
            <p14:xfrm>
              <a:off x="9067902" y="4378458"/>
              <a:ext cx="128880" cy="5479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F49695D-81B4-406F-AF02-2432D7F5DA8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049902" y="4342458"/>
                <a:ext cx="16452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D62459A-3013-4F19-A404-E33B19ABF8FD}"/>
                  </a:ext>
                </a:extLst>
              </p14:cNvPr>
              <p14:cNvContentPartPr/>
              <p14:nvPr/>
            </p14:nvContentPartPr>
            <p14:xfrm>
              <a:off x="9734262" y="3821538"/>
              <a:ext cx="1008720" cy="532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D62459A-3013-4F19-A404-E33B19ABF8F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716622" y="3785898"/>
                <a:ext cx="104436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FF57369-2179-4B59-9DA0-46EC88304F7C}"/>
                  </a:ext>
                </a:extLst>
              </p14:cNvPr>
              <p14:cNvContentPartPr/>
              <p14:nvPr/>
            </p14:nvContentPartPr>
            <p14:xfrm>
              <a:off x="10617342" y="3437778"/>
              <a:ext cx="363240" cy="8175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FF57369-2179-4B59-9DA0-46EC88304F7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599342" y="3402138"/>
                <a:ext cx="39888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5E37C37-E62B-4A3E-BBDD-C1BBDEE1C0F2}"/>
                  </a:ext>
                </a:extLst>
              </p14:cNvPr>
              <p14:cNvContentPartPr/>
              <p14:nvPr/>
            </p14:nvContentPartPr>
            <p14:xfrm>
              <a:off x="10951422" y="3606618"/>
              <a:ext cx="293400" cy="4615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5E37C37-E62B-4A3E-BBDD-C1BBDEE1C0F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933422" y="3570618"/>
                <a:ext cx="32904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9943F4D-D734-4EC3-BBC3-EF10026A9181}"/>
                  </a:ext>
                </a:extLst>
              </p14:cNvPr>
              <p14:cNvContentPartPr/>
              <p14:nvPr/>
            </p14:nvContentPartPr>
            <p14:xfrm>
              <a:off x="11157342" y="3516618"/>
              <a:ext cx="389520" cy="4374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9943F4D-D734-4EC3-BBC3-EF10026A918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139342" y="3480978"/>
                <a:ext cx="42516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E63DF04-1E5B-4585-8322-8D5932DCD785}"/>
                  </a:ext>
                </a:extLst>
              </p14:cNvPr>
              <p14:cNvContentPartPr/>
              <p14:nvPr/>
            </p14:nvContentPartPr>
            <p14:xfrm>
              <a:off x="11501502" y="2923338"/>
              <a:ext cx="300240" cy="7077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E63DF04-1E5B-4585-8322-8D5932DCD78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483862" y="2887338"/>
                <a:ext cx="33588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351649D-557E-48D4-B398-7B6F0DDC2FCA}"/>
                  </a:ext>
                </a:extLst>
              </p14:cNvPr>
              <p14:cNvContentPartPr/>
              <p14:nvPr/>
            </p14:nvContentPartPr>
            <p14:xfrm>
              <a:off x="11921982" y="2479458"/>
              <a:ext cx="791640" cy="9154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351649D-557E-48D4-B398-7B6F0DDC2FC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904342" y="2443818"/>
                <a:ext cx="827280" cy="9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B117501-607F-4561-8A76-9AD8BEA193F8}"/>
                  </a:ext>
                </a:extLst>
              </p14:cNvPr>
              <p14:cNvContentPartPr/>
              <p14:nvPr/>
            </p14:nvContentPartPr>
            <p14:xfrm>
              <a:off x="5342982" y="4351818"/>
              <a:ext cx="1681920" cy="111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B117501-607F-4561-8A76-9AD8BEA193F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324982" y="4316178"/>
                <a:ext cx="17175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75DC5BA-23CB-4761-AC3E-3824E9A9932A}"/>
                  </a:ext>
                </a:extLst>
              </p14:cNvPr>
              <p14:cNvContentPartPr/>
              <p14:nvPr/>
            </p14:nvContentPartPr>
            <p14:xfrm>
              <a:off x="5556462" y="4569618"/>
              <a:ext cx="2004480" cy="15937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75DC5BA-23CB-4761-AC3E-3824E9A9932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538462" y="4551978"/>
                <a:ext cx="2040120" cy="162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42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64AA49-0948-49EA-8D4E-368BF47CBDCE}"/>
                  </a:ext>
                </a:extLst>
              </p14:cNvPr>
              <p14:cNvContentPartPr/>
              <p14:nvPr/>
            </p14:nvContentPartPr>
            <p14:xfrm>
              <a:off x="429342" y="258258"/>
              <a:ext cx="665280" cy="685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64AA49-0948-49EA-8D4E-368BF47CBD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342" y="222618"/>
                <a:ext cx="700920" cy="7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315471E-F6B2-4FCB-B825-5DEB01ACAF2F}"/>
                  </a:ext>
                </a:extLst>
              </p14:cNvPr>
              <p14:cNvContentPartPr/>
              <p14:nvPr/>
            </p14:nvContentPartPr>
            <p14:xfrm>
              <a:off x="711582" y="780978"/>
              <a:ext cx="315000" cy="478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315471E-F6B2-4FCB-B825-5DEB01ACAF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3942" y="745338"/>
                <a:ext cx="35064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A91ED6-599E-4DAD-9556-61DDA3447F94}"/>
                  </a:ext>
                </a:extLst>
              </p14:cNvPr>
              <p14:cNvContentPartPr/>
              <p14:nvPr/>
            </p14:nvContentPartPr>
            <p14:xfrm>
              <a:off x="1265622" y="549858"/>
              <a:ext cx="360" cy="3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A91ED6-599E-4DAD-9556-61DDA3447F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7982" y="51421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8DD301-D9EC-4796-B694-A5691D0BDAB6}"/>
                  </a:ext>
                </a:extLst>
              </p14:cNvPr>
              <p14:cNvContentPartPr/>
              <p14:nvPr/>
            </p14:nvContentPartPr>
            <p14:xfrm>
              <a:off x="1318542" y="81733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8DD301-D9EC-4796-B694-A5691D0BDA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0542" y="7813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CBC524B-C31D-4037-A977-6E7234EF5C25}"/>
                  </a:ext>
                </a:extLst>
              </p14:cNvPr>
              <p14:cNvContentPartPr/>
              <p14:nvPr/>
            </p14:nvContentPartPr>
            <p14:xfrm>
              <a:off x="2731902" y="87618"/>
              <a:ext cx="424800" cy="1374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CBC524B-C31D-4037-A977-6E7234EF5C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13902" y="51618"/>
                <a:ext cx="460440" cy="14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D36FA68-40F5-4384-ABFB-03895A95E54A}"/>
                  </a:ext>
                </a:extLst>
              </p14:cNvPr>
              <p14:cNvContentPartPr/>
              <p14:nvPr/>
            </p14:nvContentPartPr>
            <p14:xfrm>
              <a:off x="2839542" y="710058"/>
              <a:ext cx="263520" cy="142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D36FA68-40F5-4384-ABFB-03895A95E5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21542" y="674058"/>
                <a:ext cx="2991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585FC0-C70B-45DB-905E-92AD45AA2C3A}"/>
                  </a:ext>
                </a:extLst>
              </p14:cNvPr>
              <p14:cNvContentPartPr/>
              <p14:nvPr/>
            </p14:nvContentPartPr>
            <p14:xfrm>
              <a:off x="3217542" y="624018"/>
              <a:ext cx="43200" cy="96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585FC0-C70B-45DB-905E-92AD45AA2C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99902" y="588018"/>
                <a:ext cx="788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8CBA33D-8A33-440C-B1C7-A7AD261F30F6}"/>
                  </a:ext>
                </a:extLst>
              </p14:cNvPr>
              <p14:cNvContentPartPr/>
              <p14:nvPr/>
            </p14:nvContentPartPr>
            <p14:xfrm>
              <a:off x="3121062" y="509538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8CBA33D-8A33-440C-B1C7-A7AD261F30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3062" y="4738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466652D-9FBE-4A9E-9D24-B1D893FD578C}"/>
                  </a:ext>
                </a:extLst>
              </p14:cNvPr>
              <p14:cNvContentPartPr/>
              <p14:nvPr/>
            </p14:nvContentPartPr>
            <p14:xfrm>
              <a:off x="3375942" y="632298"/>
              <a:ext cx="331560" cy="166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466652D-9FBE-4A9E-9D24-B1D893FD57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57942" y="596658"/>
                <a:ext cx="3672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F3DF72-4E92-4B1F-A4C1-3043ACC48C5D}"/>
                  </a:ext>
                </a:extLst>
              </p14:cNvPr>
              <p14:cNvContentPartPr/>
              <p14:nvPr/>
            </p14:nvContentPartPr>
            <p14:xfrm>
              <a:off x="3824862" y="318378"/>
              <a:ext cx="255240" cy="529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F3DF72-4E92-4B1F-A4C1-3043ACC48C5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07222" y="282378"/>
                <a:ext cx="29088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502E22D-DC73-4650-A077-E6C43A40DBF4}"/>
                  </a:ext>
                </a:extLst>
              </p14:cNvPr>
              <p14:cNvContentPartPr/>
              <p14:nvPr/>
            </p14:nvContentPartPr>
            <p14:xfrm>
              <a:off x="4272702" y="282018"/>
              <a:ext cx="703080" cy="516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502E22D-DC73-4650-A077-E6C43A40DBF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55062" y="246018"/>
                <a:ext cx="73872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F5D6D82-2D16-4750-9847-B08780405E57}"/>
                  </a:ext>
                </a:extLst>
              </p14:cNvPr>
              <p14:cNvContentPartPr/>
              <p14:nvPr/>
            </p14:nvContentPartPr>
            <p14:xfrm>
              <a:off x="5312742" y="96618"/>
              <a:ext cx="201240" cy="651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F5D6D82-2D16-4750-9847-B08780405E5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95102" y="60618"/>
                <a:ext cx="23688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5D96870-4F04-411F-AA59-91C23DB71745}"/>
                  </a:ext>
                </a:extLst>
              </p14:cNvPr>
              <p14:cNvContentPartPr/>
              <p14:nvPr/>
            </p14:nvContentPartPr>
            <p14:xfrm>
              <a:off x="5670942" y="253578"/>
              <a:ext cx="559440" cy="688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5D96870-4F04-411F-AA59-91C23DB7174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52942" y="217938"/>
                <a:ext cx="595080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845733-363C-4965-A885-34EEEADCAA29}"/>
                  </a:ext>
                </a:extLst>
              </p14:cNvPr>
              <p14:cNvContentPartPr/>
              <p14:nvPr/>
            </p14:nvContentPartPr>
            <p14:xfrm>
              <a:off x="6268542" y="175458"/>
              <a:ext cx="352800" cy="572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845733-363C-4965-A885-34EEEADCAA2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50902" y="139818"/>
                <a:ext cx="38844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6F22C4D-9D05-4B30-862A-813725DD9A26}"/>
                  </a:ext>
                </a:extLst>
              </p14:cNvPr>
              <p14:cNvContentPartPr/>
              <p14:nvPr/>
            </p14:nvContentPartPr>
            <p14:xfrm>
              <a:off x="6154422" y="395058"/>
              <a:ext cx="259560" cy="106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6F22C4D-9D05-4B30-862A-813725DD9A2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136422" y="359418"/>
                <a:ext cx="2952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932A5BB-D06B-4AEC-A75A-0EB997D1D1F0}"/>
                  </a:ext>
                </a:extLst>
              </p14:cNvPr>
              <p14:cNvContentPartPr/>
              <p14:nvPr/>
            </p14:nvContentPartPr>
            <p14:xfrm>
              <a:off x="6523422" y="140538"/>
              <a:ext cx="432720" cy="723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932A5BB-D06B-4AEC-A75A-0EB997D1D1F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505782" y="104538"/>
                <a:ext cx="46836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59D0568-8E7F-4321-AA55-9406AA29EE0D}"/>
                  </a:ext>
                </a:extLst>
              </p14:cNvPr>
              <p14:cNvContentPartPr/>
              <p14:nvPr/>
            </p14:nvContentPartPr>
            <p14:xfrm>
              <a:off x="7742742" y="10218"/>
              <a:ext cx="760680" cy="896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59D0568-8E7F-4321-AA55-9406AA29EE0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25102" y="-25782"/>
                <a:ext cx="796320" cy="9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4784331-99C5-4EDA-8060-E54AC8DDBD6C}"/>
                  </a:ext>
                </a:extLst>
              </p14:cNvPr>
              <p14:cNvContentPartPr/>
              <p14:nvPr/>
            </p14:nvContentPartPr>
            <p14:xfrm>
              <a:off x="8299662" y="378097"/>
              <a:ext cx="420840" cy="158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4784331-99C5-4EDA-8060-E54AC8DDBD6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282022" y="342097"/>
                <a:ext cx="4564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C5F0459-EA70-4E9A-A2D6-4CEB9E6CA804}"/>
                  </a:ext>
                </a:extLst>
              </p14:cNvPr>
              <p14:cNvContentPartPr/>
              <p14:nvPr/>
            </p14:nvContentPartPr>
            <p14:xfrm>
              <a:off x="9201822" y="196657"/>
              <a:ext cx="294120" cy="838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C5F0459-EA70-4E9A-A2D6-4CEB9E6CA80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183822" y="160657"/>
                <a:ext cx="329760" cy="9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7C7EF77-8222-4C6B-B814-0FAACE3FB5DC}"/>
                  </a:ext>
                </a:extLst>
              </p14:cNvPr>
              <p14:cNvContentPartPr/>
              <p14:nvPr/>
            </p14:nvContentPartPr>
            <p14:xfrm>
              <a:off x="9178782" y="684457"/>
              <a:ext cx="266400" cy="98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7C7EF77-8222-4C6B-B814-0FAACE3FB5D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161142" y="648457"/>
                <a:ext cx="3020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3E5B00C-BA1D-4F19-A81A-7C2607BA24B2}"/>
                  </a:ext>
                </a:extLst>
              </p14:cNvPr>
              <p14:cNvContentPartPr/>
              <p14:nvPr/>
            </p14:nvContentPartPr>
            <p14:xfrm>
              <a:off x="9671262" y="439297"/>
              <a:ext cx="289440" cy="321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3E5B00C-BA1D-4F19-A81A-7C2607BA24B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653262" y="403657"/>
                <a:ext cx="32508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2A871F6-0F36-4C52-9BA4-43355B671529}"/>
                  </a:ext>
                </a:extLst>
              </p14:cNvPr>
              <p14:cNvContentPartPr/>
              <p14:nvPr/>
            </p14:nvContentPartPr>
            <p14:xfrm>
              <a:off x="9828942" y="193057"/>
              <a:ext cx="1264680" cy="1076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2A871F6-0F36-4C52-9BA4-43355B67152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810942" y="157057"/>
                <a:ext cx="1300320" cy="11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113AC8C-1104-47A9-9F9B-B7371AF2639C}"/>
                  </a:ext>
                </a:extLst>
              </p14:cNvPr>
              <p14:cNvContentPartPr/>
              <p14:nvPr/>
            </p14:nvContentPartPr>
            <p14:xfrm>
              <a:off x="11168142" y="358297"/>
              <a:ext cx="190800" cy="286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113AC8C-1104-47A9-9F9B-B7371AF2639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150142" y="322297"/>
                <a:ext cx="2264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8314C2A-77B3-439B-BAD2-11B06F95900B}"/>
                  </a:ext>
                </a:extLst>
              </p14:cNvPr>
              <p14:cNvContentPartPr/>
              <p14:nvPr/>
            </p14:nvContentPartPr>
            <p14:xfrm>
              <a:off x="9539142" y="219337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8314C2A-77B3-439B-BAD2-11B06F9590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21502" y="18369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508DA27-7B59-44CA-976E-5BE12EEF8702}"/>
                  </a:ext>
                </a:extLst>
              </p14:cNvPr>
              <p14:cNvContentPartPr/>
              <p14:nvPr/>
            </p14:nvContentPartPr>
            <p14:xfrm>
              <a:off x="1863582" y="1485457"/>
              <a:ext cx="812160" cy="935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508DA27-7B59-44CA-976E-5BE12EEF870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45582" y="1449457"/>
                <a:ext cx="847800" cy="10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75CCF5-EFB0-4B4C-B620-977083AB1DEC}"/>
                  </a:ext>
                </a:extLst>
              </p14:cNvPr>
              <p14:cNvContentPartPr/>
              <p14:nvPr/>
            </p14:nvContentPartPr>
            <p14:xfrm>
              <a:off x="2885622" y="1448377"/>
              <a:ext cx="1189440" cy="970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75CCF5-EFB0-4B4C-B620-977083AB1DE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67982" y="1412377"/>
                <a:ext cx="122508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E9C9627-D246-42E8-B3CB-C5F2F3AFF5A7}"/>
                  </a:ext>
                </a:extLst>
              </p14:cNvPr>
              <p14:cNvContentPartPr/>
              <p14:nvPr/>
            </p14:nvContentPartPr>
            <p14:xfrm>
              <a:off x="4263702" y="1571857"/>
              <a:ext cx="806400" cy="418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E9C9627-D246-42E8-B3CB-C5F2F3AFF5A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46062" y="1535857"/>
                <a:ext cx="84204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D1AAC75-ECDF-48C0-BA79-F0F8809D0680}"/>
                  </a:ext>
                </a:extLst>
              </p14:cNvPr>
              <p14:cNvContentPartPr/>
              <p14:nvPr/>
            </p14:nvContentPartPr>
            <p14:xfrm>
              <a:off x="5898462" y="1723057"/>
              <a:ext cx="1279080" cy="637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D1AAC75-ECDF-48C0-BA79-F0F8809D068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80822" y="1687417"/>
                <a:ext cx="131472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C6574AF-9718-4F63-843E-37440D9A5BF0}"/>
                  </a:ext>
                </a:extLst>
              </p14:cNvPr>
              <p14:cNvContentPartPr/>
              <p14:nvPr/>
            </p14:nvContentPartPr>
            <p14:xfrm>
              <a:off x="6435582" y="1811617"/>
              <a:ext cx="246600" cy="2630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C6574AF-9718-4F63-843E-37440D9A5BF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17942" y="1775617"/>
                <a:ext cx="282240" cy="27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125CBF2-DC37-4AE4-B640-2F2C8314BEA4}"/>
                  </a:ext>
                </a:extLst>
              </p14:cNvPr>
              <p14:cNvContentPartPr/>
              <p14:nvPr/>
            </p14:nvContentPartPr>
            <p14:xfrm>
              <a:off x="2223942" y="3769297"/>
              <a:ext cx="8340840" cy="9522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125CBF2-DC37-4AE4-B640-2F2C8314BEA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06302" y="3733657"/>
                <a:ext cx="8376480" cy="10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E42FAB5-526B-4337-A09D-254A1A1FB5A9}"/>
                  </a:ext>
                </a:extLst>
              </p14:cNvPr>
              <p14:cNvContentPartPr/>
              <p14:nvPr/>
            </p14:nvContentPartPr>
            <p14:xfrm>
              <a:off x="2197662" y="4263937"/>
              <a:ext cx="529920" cy="669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E42FAB5-526B-4337-A09D-254A1A1FB5A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80022" y="4227937"/>
                <a:ext cx="56556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1A58199-316D-4576-8D25-666CBA585DCF}"/>
                  </a:ext>
                </a:extLst>
              </p14:cNvPr>
              <p14:cNvContentPartPr/>
              <p14:nvPr/>
            </p14:nvContentPartPr>
            <p14:xfrm>
              <a:off x="7086462" y="1485457"/>
              <a:ext cx="609480" cy="408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1A58199-316D-4576-8D25-666CBA585DC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068462" y="1449457"/>
                <a:ext cx="64512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E996B75-78BC-46EF-A6B2-2B6564D7665C}"/>
                  </a:ext>
                </a:extLst>
              </p14:cNvPr>
              <p14:cNvContentPartPr/>
              <p14:nvPr/>
            </p14:nvContentPartPr>
            <p14:xfrm>
              <a:off x="7763262" y="1248217"/>
              <a:ext cx="363600" cy="502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E996B75-78BC-46EF-A6B2-2B6564D7665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745622" y="1212217"/>
                <a:ext cx="39924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4AD8AFB-3205-421D-BDF3-498926ABCEC8}"/>
                  </a:ext>
                </a:extLst>
              </p14:cNvPr>
              <p14:cNvContentPartPr/>
              <p14:nvPr/>
            </p14:nvContentPartPr>
            <p14:xfrm>
              <a:off x="7938942" y="1265857"/>
              <a:ext cx="271800" cy="275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4AD8AFB-3205-421D-BDF3-498926ABCEC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921302" y="1229857"/>
                <a:ext cx="3074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ABEE3DD-3BF4-490A-80B0-B38104BA834F}"/>
                  </a:ext>
                </a:extLst>
              </p14:cNvPr>
              <p14:cNvContentPartPr/>
              <p14:nvPr/>
            </p14:nvContentPartPr>
            <p14:xfrm>
              <a:off x="7965222" y="1374937"/>
              <a:ext cx="195840" cy="119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ABEE3DD-3BF4-490A-80B0-B38104BA834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47582" y="1338937"/>
                <a:ext cx="2314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A67740C-2A65-4F40-9782-E9AF10681344}"/>
                  </a:ext>
                </a:extLst>
              </p14:cNvPr>
              <p14:cNvContentPartPr/>
              <p14:nvPr/>
            </p14:nvContentPartPr>
            <p14:xfrm>
              <a:off x="8141622" y="1151377"/>
              <a:ext cx="309600" cy="369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A67740C-2A65-4F40-9782-E9AF1068134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23622" y="1115737"/>
                <a:ext cx="34524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269EFE9-B152-4630-B871-46562C58C627}"/>
                  </a:ext>
                </a:extLst>
              </p14:cNvPr>
              <p14:cNvContentPartPr/>
              <p14:nvPr/>
            </p14:nvContentPartPr>
            <p14:xfrm>
              <a:off x="4840782" y="4543297"/>
              <a:ext cx="25560" cy="28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269EFE9-B152-4630-B871-46562C58C62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823142" y="4507657"/>
                <a:ext cx="612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5BA54E9-C20A-44FD-91D1-3A7580E22359}"/>
                  </a:ext>
                </a:extLst>
              </p14:cNvPr>
              <p14:cNvContentPartPr/>
              <p14:nvPr/>
            </p14:nvContentPartPr>
            <p14:xfrm>
              <a:off x="4509942" y="5061337"/>
              <a:ext cx="221400" cy="20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5BA54E9-C20A-44FD-91D1-3A7580E2235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92302" y="5025697"/>
                <a:ext cx="2570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590DFC9-2493-46EA-9360-3A19DF160DAF}"/>
                  </a:ext>
                </a:extLst>
              </p14:cNvPr>
              <p14:cNvContentPartPr/>
              <p14:nvPr/>
            </p14:nvContentPartPr>
            <p14:xfrm>
              <a:off x="4940862" y="4774057"/>
              <a:ext cx="47520" cy="268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590DFC9-2493-46EA-9360-3A19DF160DA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23222" y="4738057"/>
                <a:ext cx="8316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FB5B90F-9B93-43B9-A5EB-9A91AC558967}"/>
                  </a:ext>
                </a:extLst>
              </p14:cNvPr>
              <p14:cNvContentPartPr/>
              <p14:nvPr/>
            </p14:nvContentPartPr>
            <p14:xfrm>
              <a:off x="6605862" y="4813297"/>
              <a:ext cx="140040" cy="172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FB5B90F-9B93-43B9-A5EB-9A91AC55896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88222" y="4777297"/>
                <a:ext cx="1756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82F7BCD-FB36-492A-8472-27B74DA53C07}"/>
                  </a:ext>
                </a:extLst>
              </p14:cNvPr>
              <p14:cNvContentPartPr/>
              <p14:nvPr/>
            </p14:nvContentPartPr>
            <p14:xfrm>
              <a:off x="9064662" y="4169977"/>
              <a:ext cx="28080" cy="32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82F7BCD-FB36-492A-8472-27B74DA53C0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046662" y="4134337"/>
                <a:ext cx="637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E5D1C57-A4A8-4CDC-A106-056BF4DDBDAC}"/>
                  </a:ext>
                </a:extLst>
              </p14:cNvPr>
              <p14:cNvContentPartPr/>
              <p14:nvPr/>
            </p14:nvContentPartPr>
            <p14:xfrm>
              <a:off x="9134862" y="4659937"/>
              <a:ext cx="346680" cy="484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E5D1C57-A4A8-4CDC-A106-056BF4DDBDA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116862" y="4623937"/>
                <a:ext cx="38232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01BA55A-A4F5-4106-9937-941CBD752DA1}"/>
                  </a:ext>
                </a:extLst>
              </p14:cNvPr>
              <p14:cNvContentPartPr/>
              <p14:nvPr/>
            </p14:nvContentPartPr>
            <p14:xfrm>
              <a:off x="4833942" y="3183937"/>
              <a:ext cx="4290840" cy="1361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01BA55A-A4F5-4106-9937-941CBD752DA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16302" y="3147937"/>
                <a:ext cx="4326480" cy="14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4E52AF5-B5C2-4ABA-AFAC-2B3D7881ADAB}"/>
                  </a:ext>
                </a:extLst>
              </p14:cNvPr>
              <p14:cNvContentPartPr/>
              <p14:nvPr/>
            </p14:nvContentPartPr>
            <p14:xfrm>
              <a:off x="6804942" y="2866417"/>
              <a:ext cx="371160" cy="3344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4E52AF5-B5C2-4ABA-AFAC-2B3D7881ADA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86942" y="2830777"/>
                <a:ext cx="40680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A2C8598-3E2F-4FE8-A10F-439DC84D8821}"/>
                  </a:ext>
                </a:extLst>
              </p14:cNvPr>
              <p14:cNvContentPartPr/>
              <p14:nvPr/>
            </p14:nvContentPartPr>
            <p14:xfrm>
              <a:off x="10752702" y="4009057"/>
              <a:ext cx="439560" cy="683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A2C8598-3E2F-4FE8-A10F-439DC84D882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735062" y="3973057"/>
                <a:ext cx="475200" cy="7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2DF305F-502F-4C6B-975A-188832C13DFC}"/>
                  </a:ext>
                </a:extLst>
              </p14:cNvPr>
              <p14:cNvContentPartPr/>
              <p14:nvPr/>
            </p14:nvContentPartPr>
            <p14:xfrm>
              <a:off x="10629582" y="4237297"/>
              <a:ext cx="290520" cy="132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2DF305F-502F-4C6B-975A-188832C13DF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611582" y="4201297"/>
                <a:ext cx="3261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7BB8F85-AC6B-4F4E-A0BA-B9C3239963CE}"/>
                  </a:ext>
                </a:extLst>
              </p14:cNvPr>
              <p14:cNvContentPartPr/>
              <p14:nvPr/>
            </p14:nvContentPartPr>
            <p14:xfrm>
              <a:off x="4713702" y="5450857"/>
              <a:ext cx="493560" cy="716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7BB8F85-AC6B-4F4E-A0BA-B9C3239963C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695702" y="5415217"/>
                <a:ext cx="52920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109DA29-4785-4736-B91D-6D80AC8D43AB}"/>
                  </a:ext>
                </a:extLst>
              </p14:cNvPr>
              <p14:cNvContentPartPr/>
              <p14:nvPr/>
            </p14:nvContentPartPr>
            <p14:xfrm>
              <a:off x="4870662" y="4911937"/>
              <a:ext cx="4326120" cy="1154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109DA29-4785-4736-B91D-6D80AC8D43A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852662" y="4876297"/>
                <a:ext cx="4361760" cy="12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EF740E5-29FE-4CCB-B482-93B307D699AD}"/>
                  </a:ext>
                </a:extLst>
              </p14:cNvPr>
              <p14:cNvContentPartPr/>
              <p14:nvPr/>
            </p14:nvContentPartPr>
            <p14:xfrm>
              <a:off x="7059822" y="5781697"/>
              <a:ext cx="776160" cy="433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EF740E5-29FE-4CCB-B482-93B307D699A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042182" y="5745697"/>
                <a:ext cx="81180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616AAA7-A752-4268-B397-B3A1713BDABC}"/>
                  </a:ext>
                </a:extLst>
              </p14:cNvPr>
              <p14:cNvContentPartPr/>
              <p14:nvPr/>
            </p14:nvContentPartPr>
            <p14:xfrm>
              <a:off x="4254702" y="4429537"/>
              <a:ext cx="1192680" cy="1057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616AAA7-A752-4268-B397-B3A1713BDAB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36702" y="4411537"/>
                <a:ext cx="1228320" cy="10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2F2E53F-0232-45BB-86F9-3C0A658B210F}"/>
                  </a:ext>
                </a:extLst>
              </p14:cNvPr>
              <p14:cNvContentPartPr/>
              <p14:nvPr/>
            </p14:nvContentPartPr>
            <p14:xfrm>
              <a:off x="8940102" y="3979177"/>
              <a:ext cx="907920" cy="1508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2F2E53F-0232-45BB-86F9-3C0A658B210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922102" y="3961537"/>
                <a:ext cx="943560" cy="15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E1BDE6B-5C5F-4416-B047-693AAFE1A28A}"/>
                  </a:ext>
                </a:extLst>
              </p14:cNvPr>
              <p14:cNvContentPartPr/>
              <p14:nvPr/>
            </p14:nvContentPartPr>
            <p14:xfrm>
              <a:off x="9749742" y="2970097"/>
              <a:ext cx="498600" cy="5306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E1BDE6B-5C5F-4416-B047-693AAFE1A28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731742" y="2952097"/>
                <a:ext cx="53424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1FEFBB8-8FE6-41D2-AED4-DB841B2F7E6A}"/>
                  </a:ext>
                </a:extLst>
              </p14:cNvPr>
              <p14:cNvContentPartPr/>
              <p14:nvPr/>
            </p14:nvContentPartPr>
            <p14:xfrm>
              <a:off x="9908502" y="3196177"/>
              <a:ext cx="141480" cy="1364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1FEFBB8-8FE6-41D2-AED4-DB841B2F7E6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890862" y="3178177"/>
                <a:ext cx="1771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6271347-C9E2-4590-9D8C-7188CE7C2336}"/>
                  </a:ext>
                </a:extLst>
              </p14:cNvPr>
              <p14:cNvContentPartPr/>
              <p14:nvPr/>
            </p14:nvContentPartPr>
            <p14:xfrm>
              <a:off x="10189662" y="2962177"/>
              <a:ext cx="400320" cy="2268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6271347-C9E2-4590-9D8C-7188CE7C233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172022" y="2944177"/>
                <a:ext cx="4359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7517179-14EC-47A4-AF63-7D58693BF356}"/>
                  </a:ext>
                </a:extLst>
              </p14:cNvPr>
              <p14:cNvContentPartPr/>
              <p14:nvPr/>
            </p14:nvContentPartPr>
            <p14:xfrm>
              <a:off x="10635342" y="2610097"/>
              <a:ext cx="343080" cy="4784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7517179-14EC-47A4-AF63-7D58693BF35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617342" y="2592457"/>
                <a:ext cx="378720" cy="51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58F4766F-FD51-43A6-8300-898FD92240F8}"/>
              </a:ext>
            </a:extLst>
          </p:cNvPr>
          <p:cNvGrpSpPr/>
          <p:nvPr/>
        </p:nvGrpSpPr>
        <p:grpSpPr>
          <a:xfrm>
            <a:off x="8756862" y="1327417"/>
            <a:ext cx="2989440" cy="1440720"/>
            <a:chOff x="8756862" y="1327417"/>
            <a:chExt cx="2989440" cy="14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3E4488D-D300-42AB-9196-B9D13C131B49}"/>
                    </a:ext>
                  </a:extLst>
                </p14:cNvPr>
                <p14:cNvContentPartPr/>
                <p14:nvPr/>
              </p14:nvContentPartPr>
              <p14:xfrm>
                <a:off x="8756862" y="1943377"/>
                <a:ext cx="372240" cy="509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3E4488D-D300-42AB-9196-B9D13C131B4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739222" y="1925737"/>
                  <a:ext cx="40788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996422-B00C-453F-90DF-82B016FED4DE}"/>
                    </a:ext>
                  </a:extLst>
                </p14:cNvPr>
                <p14:cNvContentPartPr/>
                <p14:nvPr/>
              </p14:nvContentPartPr>
              <p14:xfrm>
                <a:off x="9108582" y="1740697"/>
                <a:ext cx="292680" cy="367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996422-B00C-453F-90DF-82B016FED4D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90582" y="1722697"/>
                  <a:ext cx="3283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E679656-62ED-4623-AF1A-7CAD970487B9}"/>
                    </a:ext>
                  </a:extLst>
                </p14:cNvPr>
                <p14:cNvContentPartPr/>
                <p14:nvPr/>
              </p14:nvContentPartPr>
              <p14:xfrm>
                <a:off x="9134862" y="1911337"/>
                <a:ext cx="166320" cy="102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E679656-62ED-4623-AF1A-7CAD970487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116862" y="1893697"/>
                  <a:ext cx="201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9479979-16AF-4E9A-97A1-2990B29DE74D}"/>
                    </a:ext>
                  </a:extLst>
                </p14:cNvPr>
                <p14:cNvContentPartPr/>
                <p14:nvPr/>
              </p14:nvContentPartPr>
              <p14:xfrm>
                <a:off x="9627342" y="1743577"/>
                <a:ext cx="214200" cy="94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9479979-16AF-4E9A-97A1-2990B29DE74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09342" y="1725577"/>
                  <a:ext cx="2498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2C1DCE4-B46C-495E-8E84-1257824B203D}"/>
                    </a:ext>
                  </a:extLst>
                </p14:cNvPr>
                <p14:cNvContentPartPr/>
                <p14:nvPr/>
              </p14:nvContentPartPr>
              <p14:xfrm>
                <a:off x="9671262" y="1831417"/>
                <a:ext cx="267120" cy="85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2C1DCE4-B46C-495E-8E84-1257824B203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53262" y="1813417"/>
                  <a:ext cx="302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5B19774-52E9-4857-B242-1557912EE577}"/>
                    </a:ext>
                  </a:extLst>
                </p14:cNvPr>
                <p14:cNvContentPartPr/>
                <p14:nvPr/>
              </p14:nvContentPartPr>
              <p14:xfrm>
                <a:off x="10198662" y="1578337"/>
                <a:ext cx="190800" cy="127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5B19774-52E9-4857-B242-1557912EE57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81022" y="1560337"/>
                  <a:ext cx="226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90B35E0-18B1-4016-8477-7F2B62027792}"/>
                    </a:ext>
                  </a:extLst>
                </p14:cNvPr>
                <p14:cNvContentPartPr/>
                <p14:nvPr/>
              </p14:nvContentPartPr>
              <p14:xfrm>
                <a:off x="10444902" y="1327417"/>
                <a:ext cx="103320" cy="162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90B35E0-18B1-4016-8477-7F2B6202779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27262" y="1309417"/>
                  <a:ext cx="138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5C9C918-4E03-4707-9BB3-D2D30905419F}"/>
                    </a:ext>
                  </a:extLst>
                </p14:cNvPr>
                <p14:cNvContentPartPr/>
                <p14:nvPr/>
              </p14:nvContentPartPr>
              <p14:xfrm>
                <a:off x="9345822" y="2435137"/>
                <a:ext cx="413640" cy="333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5C9C918-4E03-4707-9BB3-D2D30905419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327822" y="2417497"/>
                  <a:ext cx="4492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F4F3A86-A8C8-4F34-9752-854639CAB4CC}"/>
                    </a:ext>
                  </a:extLst>
                </p14:cNvPr>
                <p14:cNvContentPartPr/>
                <p14:nvPr/>
              </p14:nvContentPartPr>
              <p14:xfrm>
                <a:off x="9468942" y="2571937"/>
                <a:ext cx="92880" cy="74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F4F3A86-A8C8-4F34-9752-854639CAB4C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51302" y="2554297"/>
                  <a:ext cx="1285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174CF7F-F044-4FCC-8EE1-7F74BB72B967}"/>
                    </a:ext>
                  </a:extLst>
                </p14:cNvPr>
                <p14:cNvContentPartPr/>
                <p14:nvPr/>
              </p14:nvContentPartPr>
              <p14:xfrm>
                <a:off x="9820662" y="2360257"/>
                <a:ext cx="252720" cy="145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174CF7F-F044-4FCC-8EE1-7F74BB72B96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802662" y="2342257"/>
                  <a:ext cx="2883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E8EA1DF-0EFA-450C-8190-023FD96F31F3}"/>
                    </a:ext>
                  </a:extLst>
                </p14:cNvPr>
                <p14:cNvContentPartPr/>
                <p14:nvPr/>
              </p14:nvContentPartPr>
              <p14:xfrm>
                <a:off x="9934782" y="2526937"/>
                <a:ext cx="160200" cy="93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E8EA1DF-0EFA-450C-8190-023FD96F31F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17142" y="2508937"/>
                  <a:ext cx="195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6BCF78-19D4-4D82-B39E-66BCB13D48F0}"/>
                    </a:ext>
                  </a:extLst>
                </p14:cNvPr>
                <p14:cNvContentPartPr/>
                <p14:nvPr/>
              </p14:nvContentPartPr>
              <p14:xfrm>
                <a:off x="10339422" y="2246137"/>
                <a:ext cx="226440" cy="118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6BCF78-19D4-4D82-B39E-66BCB13D48F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21422" y="2228497"/>
                  <a:ext cx="262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0145CCD-2018-4626-9C7A-FBCA18371042}"/>
                    </a:ext>
                  </a:extLst>
                </p14:cNvPr>
                <p14:cNvContentPartPr/>
                <p14:nvPr/>
              </p14:nvContentPartPr>
              <p14:xfrm>
                <a:off x="10577022" y="1863457"/>
                <a:ext cx="141120" cy="168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0145CCD-2018-4626-9C7A-FBCA1837104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559022" y="1845817"/>
                  <a:ext cx="1767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F7883DF-CE45-41BA-AFD3-5A35C9E9F3E4}"/>
                    </a:ext>
                  </a:extLst>
                </p14:cNvPr>
                <p14:cNvContentPartPr/>
                <p14:nvPr/>
              </p14:nvContentPartPr>
              <p14:xfrm>
                <a:off x="10937022" y="1723057"/>
                <a:ext cx="18000" cy="563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F7883DF-CE45-41BA-AFD3-5A35C9E9F3E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919382" y="1705057"/>
                  <a:ext cx="5364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932FE2A-A983-4FBB-8B81-574B158D8201}"/>
                    </a:ext>
                  </a:extLst>
                </p14:cNvPr>
                <p14:cNvContentPartPr/>
                <p14:nvPr/>
              </p14:nvContentPartPr>
              <p14:xfrm>
                <a:off x="11042862" y="1915657"/>
                <a:ext cx="394920" cy="402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932FE2A-A983-4FBB-8B81-574B158D820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024862" y="1898017"/>
                  <a:ext cx="43056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53EEE61-8890-4D9B-BFB5-991D95829AF1}"/>
                    </a:ext>
                  </a:extLst>
                </p14:cNvPr>
                <p14:cNvContentPartPr/>
                <p14:nvPr/>
              </p14:nvContentPartPr>
              <p14:xfrm>
                <a:off x="10126662" y="1502377"/>
                <a:ext cx="1619640" cy="1189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53EEE61-8890-4D9B-BFB5-991D95829AF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109022" y="1484377"/>
                  <a:ext cx="1655280" cy="122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8C8AD47-C484-4E6C-97B9-784A16DF9C1A}"/>
              </a:ext>
            </a:extLst>
          </p:cNvPr>
          <p:cNvGrpSpPr/>
          <p:nvPr/>
        </p:nvGrpSpPr>
        <p:grpSpPr>
          <a:xfrm>
            <a:off x="10163742" y="4676137"/>
            <a:ext cx="1542240" cy="2025000"/>
            <a:chOff x="10163742" y="4676137"/>
            <a:chExt cx="1542240" cy="20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E945D95-9D8F-4AC3-8FE8-44EFFA12BA30}"/>
                    </a:ext>
                  </a:extLst>
                </p14:cNvPr>
                <p14:cNvContentPartPr/>
                <p14:nvPr/>
              </p14:nvContentPartPr>
              <p14:xfrm>
                <a:off x="10163742" y="5430697"/>
                <a:ext cx="413640" cy="528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E945D95-9D8F-4AC3-8FE8-44EFFA12BA3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145742" y="5412697"/>
                  <a:ext cx="4492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9991A20-86D0-4849-A245-672A969F24AF}"/>
                    </a:ext>
                  </a:extLst>
                </p14:cNvPr>
                <p14:cNvContentPartPr/>
                <p14:nvPr/>
              </p14:nvContentPartPr>
              <p14:xfrm>
                <a:off x="10497462" y="5151697"/>
                <a:ext cx="377280" cy="529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9991A20-86D0-4849-A245-672A969F24A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79822" y="5134057"/>
                  <a:ext cx="41292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E59CC7C-EA77-47AC-82A6-97F565DFB459}"/>
                    </a:ext>
                  </a:extLst>
                </p14:cNvPr>
                <p14:cNvContentPartPr/>
                <p14:nvPr/>
              </p14:nvContentPartPr>
              <p14:xfrm>
                <a:off x="10568022" y="5438977"/>
                <a:ext cx="145440" cy="100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E59CC7C-EA77-47AC-82A6-97F565DFB45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550022" y="5421337"/>
                  <a:ext cx="1810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F405A13-71AE-4179-9BE0-F6E2525135A8}"/>
                    </a:ext>
                  </a:extLst>
                </p14:cNvPr>
                <p14:cNvContentPartPr/>
                <p14:nvPr/>
              </p14:nvContentPartPr>
              <p14:xfrm>
                <a:off x="10831902" y="5222257"/>
                <a:ext cx="222480" cy="158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F405A13-71AE-4179-9BE0-F6E2525135A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813902" y="5204257"/>
                  <a:ext cx="258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E92E5D8-175A-4B1D-8660-5DAC1D4B0039}"/>
                    </a:ext>
                  </a:extLst>
                </p14:cNvPr>
                <p14:cNvContentPartPr/>
                <p14:nvPr/>
              </p14:nvContentPartPr>
              <p14:xfrm>
                <a:off x="10919742" y="5345017"/>
                <a:ext cx="292320" cy="185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E92E5D8-175A-4B1D-8660-5DAC1D4B003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901742" y="5327017"/>
                  <a:ext cx="3279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A087734-1A64-4316-970B-4E0A2B378073}"/>
                    </a:ext>
                  </a:extLst>
                </p14:cNvPr>
                <p14:cNvContentPartPr/>
                <p14:nvPr/>
              </p14:nvContentPartPr>
              <p14:xfrm>
                <a:off x="11236182" y="4676137"/>
                <a:ext cx="469800" cy="593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A087734-1A64-4316-970B-4E0A2B37807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218542" y="4658137"/>
                  <a:ext cx="50544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26929CE-B22C-4DCB-8999-0CE9EDA144A8}"/>
                    </a:ext>
                  </a:extLst>
                </p14:cNvPr>
                <p14:cNvContentPartPr/>
                <p14:nvPr/>
              </p14:nvContentPartPr>
              <p14:xfrm>
                <a:off x="10268862" y="6189577"/>
                <a:ext cx="468360" cy="450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26929CE-B22C-4DCB-8999-0CE9EDA144A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251222" y="6171937"/>
                  <a:ext cx="5040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BECF995-CC79-4C3F-82D2-208A4E026E96}"/>
                    </a:ext>
                  </a:extLst>
                </p14:cNvPr>
                <p14:cNvContentPartPr/>
                <p14:nvPr/>
              </p14:nvContentPartPr>
              <p14:xfrm>
                <a:off x="10251582" y="6398017"/>
                <a:ext cx="331560" cy="222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BECF995-CC79-4C3F-82D2-208A4E026E9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233942" y="6380377"/>
                  <a:ext cx="3672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AC270E8-CE3C-4C61-B6B2-F9241CF485F8}"/>
                    </a:ext>
                  </a:extLst>
                </p14:cNvPr>
                <p14:cNvContentPartPr/>
                <p14:nvPr/>
              </p14:nvContentPartPr>
              <p14:xfrm>
                <a:off x="10761342" y="6275257"/>
                <a:ext cx="74880" cy="63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AC270E8-CE3C-4C61-B6B2-F9241CF485F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743702" y="6257617"/>
                  <a:ext cx="110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3790354-5609-4D4D-AC63-079A0F34E919}"/>
                    </a:ext>
                  </a:extLst>
                </p14:cNvPr>
                <p14:cNvContentPartPr/>
                <p14:nvPr/>
              </p14:nvContentPartPr>
              <p14:xfrm>
                <a:off x="10752702" y="6368137"/>
                <a:ext cx="212040" cy="102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3790354-5609-4D4D-AC63-079A0F34E91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735062" y="6350137"/>
                  <a:ext cx="247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512A2DD-370D-40B7-B925-102F4D4EE79A}"/>
                    </a:ext>
                  </a:extLst>
                </p14:cNvPr>
                <p14:cNvContentPartPr/>
                <p14:nvPr/>
              </p14:nvContentPartPr>
              <p14:xfrm>
                <a:off x="11183262" y="5908057"/>
                <a:ext cx="205920" cy="287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512A2DD-370D-40B7-B925-102F4D4EE79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165622" y="5890417"/>
                  <a:ext cx="2415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B3C5D9A-1D9E-47E5-B2D9-EAC4DB6C5BDE}"/>
                    </a:ext>
                  </a:extLst>
                </p14:cNvPr>
                <p14:cNvContentPartPr/>
                <p14:nvPr/>
              </p14:nvContentPartPr>
              <p14:xfrm>
                <a:off x="10821822" y="5730577"/>
                <a:ext cx="811800" cy="970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B3C5D9A-1D9E-47E5-B2D9-EAC4DB6C5BD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804182" y="5712577"/>
                  <a:ext cx="847440" cy="10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DEC83EE-4FC5-46E5-A65C-9056D0292101}"/>
              </a:ext>
            </a:extLst>
          </p:cNvPr>
          <p:cNvGrpSpPr/>
          <p:nvPr/>
        </p:nvGrpSpPr>
        <p:grpSpPr>
          <a:xfrm>
            <a:off x="149262" y="4958377"/>
            <a:ext cx="1845000" cy="1793160"/>
            <a:chOff x="149262" y="4958377"/>
            <a:chExt cx="1845000" cy="179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28F7F36-AB67-46B4-9FAC-2B1035301DF7}"/>
                    </a:ext>
                  </a:extLst>
                </p14:cNvPr>
                <p14:cNvContentPartPr/>
                <p14:nvPr/>
              </p14:nvContentPartPr>
              <p14:xfrm>
                <a:off x="808422" y="4958377"/>
                <a:ext cx="123480" cy="1601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28F7F36-AB67-46B4-9FAC-2B1035301DF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90422" y="4940737"/>
                  <a:ext cx="159120" cy="16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33BD4D4-2F1F-4E4C-908A-DDD0A956156C}"/>
                    </a:ext>
                  </a:extLst>
                </p14:cNvPr>
                <p14:cNvContentPartPr/>
                <p14:nvPr/>
              </p14:nvContentPartPr>
              <p14:xfrm>
                <a:off x="149262" y="6011377"/>
                <a:ext cx="1845000" cy="47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33BD4D4-2F1F-4E4C-908A-DDD0A956156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1262" y="5993737"/>
                  <a:ext cx="1880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FBE9338-A413-4643-AE94-D5FFBD833CFF}"/>
                    </a:ext>
                  </a:extLst>
                </p14:cNvPr>
                <p14:cNvContentPartPr/>
                <p14:nvPr/>
              </p14:nvContentPartPr>
              <p14:xfrm>
                <a:off x="447342" y="5459857"/>
                <a:ext cx="61560" cy="608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FBE9338-A413-4643-AE94-D5FFBD833CF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9702" y="5441857"/>
                  <a:ext cx="9720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B5CC69D-B6E9-4ADF-88AF-0FF23832903F}"/>
                    </a:ext>
                  </a:extLst>
                </p14:cNvPr>
                <p14:cNvContentPartPr/>
                <p14:nvPr/>
              </p14:nvContentPartPr>
              <p14:xfrm>
                <a:off x="456702" y="5442217"/>
                <a:ext cx="795240" cy="602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B5CC69D-B6E9-4ADF-88AF-0FF23832903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9062" y="5424577"/>
                  <a:ext cx="8308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3E58663-5DA8-4A5C-AF91-10406B139412}"/>
                    </a:ext>
                  </a:extLst>
                </p14:cNvPr>
                <p14:cNvContentPartPr/>
                <p14:nvPr/>
              </p14:nvContentPartPr>
              <p14:xfrm>
                <a:off x="324942" y="6304777"/>
                <a:ext cx="69120" cy="34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3E58663-5DA8-4A5C-AF91-10406B13941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07302" y="6287137"/>
                  <a:ext cx="104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EFD645E-F344-46F7-B6F8-85583970D177}"/>
                    </a:ext>
                  </a:extLst>
                </p14:cNvPr>
                <p14:cNvContentPartPr/>
                <p14:nvPr/>
              </p14:nvContentPartPr>
              <p14:xfrm>
                <a:off x="430782" y="6136657"/>
                <a:ext cx="76680" cy="144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EFD645E-F344-46F7-B6F8-85583970D17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12782" y="6119017"/>
                  <a:ext cx="112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3AEDF39-A591-4E71-8D98-547DE50E0058}"/>
                    </a:ext>
                  </a:extLst>
                </p14:cNvPr>
                <p14:cNvContentPartPr/>
                <p14:nvPr/>
              </p14:nvContentPartPr>
              <p14:xfrm>
                <a:off x="544542" y="6110017"/>
                <a:ext cx="70560" cy="375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3AEDF39-A591-4E71-8D98-547DE50E005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26902" y="6092377"/>
                  <a:ext cx="1062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84CAB0-0DF6-4CA5-9A09-C06974FA65AC}"/>
                    </a:ext>
                  </a:extLst>
                </p14:cNvPr>
                <p14:cNvContentPartPr/>
                <p14:nvPr/>
              </p14:nvContentPartPr>
              <p14:xfrm>
                <a:off x="597462" y="6347977"/>
                <a:ext cx="221760" cy="403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84CAB0-0DF6-4CA5-9A09-C06974FA65A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9462" y="6329977"/>
                  <a:ext cx="2574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4A4C82B-F792-4702-82E5-F4FC5EB33E6F}"/>
                    </a:ext>
                  </a:extLst>
                </p14:cNvPr>
                <p14:cNvContentPartPr/>
                <p14:nvPr/>
              </p14:nvContentPartPr>
              <p14:xfrm>
                <a:off x="1265622" y="6145297"/>
                <a:ext cx="18360" cy="158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4A4C82B-F792-4702-82E5-F4FC5EB33E6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47982" y="6127657"/>
                  <a:ext cx="54000" cy="19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371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2871FC-EED6-4950-98A1-4D6BC7594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743" y="204497"/>
            <a:ext cx="3000375" cy="2343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46F66-966B-4FA6-AA8D-93C74B80F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987" y="2494894"/>
            <a:ext cx="2714625" cy="2171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7489E7-A5E6-4DA4-BE86-DD243D2B7B13}"/>
                  </a:ext>
                </a:extLst>
              </p14:cNvPr>
              <p14:cNvContentPartPr/>
              <p14:nvPr/>
            </p14:nvContentPartPr>
            <p14:xfrm>
              <a:off x="2136462" y="-56742"/>
              <a:ext cx="1665360" cy="1172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7489E7-A5E6-4DA4-BE86-DD243D2B7B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8462" y="-92382"/>
                <a:ext cx="1701000" cy="12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16DDB6-CC02-49BF-A44D-89525C6DC8DA}"/>
                  </a:ext>
                </a:extLst>
              </p14:cNvPr>
              <p14:cNvContentPartPr/>
              <p14:nvPr/>
            </p14:nvContentPartPr>
            <p14:xfrm>
              <a:off x="2347422" y="287377"/>
              <a:ext cx="1703160" cy="1471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16DDB6-CC02-49BF-A44D-89525C6DC8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9422" y="251377"/>
                <a:ext cx="1738800" cy="15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9E447F3-35DE-4713-9F3D-B7C9057B06E3}"/>
                  </a:ext>
                </a:extLst>
              </p14:cNvPr>
              <p14:cNvContentPartPr/>
              <p14:nvPr/>
            </p14:nvContentPartPr>
            <p14:xfrm>
              <a:off x="7259262" y="1879297"/>
              <a:ext cx="3168720" cy="3601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9E447F3-35DE-4713-9F3D-B7C9057B06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41622" y="1843297"/>
                <a:ext cx="3204360" cy="36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528AA3-A636-4223-8360-34839EFA25EF}"/>
                  </a:ext>
                </a:extLst>
              </p14:cNvPr>
              <p14:cNvContentPartPr/>
              <p14:nvPr/>
            </p14:nvContentPartPr>
            <p14:xfrm>
              <a:off x="5028702" y="2162617"/>
              <a:ext cx="1818360" cy="2256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528AA3-A636-4223-8360-34839EFA25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11062" y="2126977"/>
                <a:ext cx="1854000" cy="23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BAE966B-BF21-426E-B6F3-FBE4F90821CA}"/>
                  </a:ext>
                </a:extLst>
              </p14:cNvPr>
              <p14:cNvContentPartPr/>
              <p14:nvPr/>
            </p14:nvContentPartPr>
            <p14:xfrm>
              <a:off x="4907022" y="1984777"/>
              <a:ext cx="1020240" cy="1218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BAE966B-BF21-426E-B6F3-FBE4F90821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89382" y="1948777"/>
                <a:ext cx="1055880" cy="12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012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E3A88E-6763-4726-801E-6629D9575041}"/>
                  </a:ext>
                </a:extLst>
              </p14:cNvPr>
              <p14:cNvContentPartPr/>
              <p14:nvPr/>
            </p14:nvContentPartPr>
            <p14:xfrm>
              <a:off x="448062" y="1831098"/>
              <a:ext cx="10172160" cy="31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E3A88E-6763-4726-801E-6629D95750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422" y="1795098"/>
                <a:ext cx="102078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EC9AB9A-169F-4F39-AA73-95779EC2FDD9}"/>
                  </a:ext>
                </a:extLst>
              </p14:cNvPr>
              <p14:cNvContentPartPr/>
              <p14:nvPr/>
            </p14:nvContentPartPr>
            <p14:xfrm>
              <a:off x="4949502" y="553458"/>
              <a:ext cx="197280" cy="2373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EC9AB9A-169F-4F39-AA73-95779EC2FD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1862" y="517458"/>
                <a:ext cx="232920" cy="24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BF03AE-02CC-4651-B790-D7D43022C8B7}"/>
                  </a:ext>
                </a:extLst>
              </p14:cNvPr>
              <p14:cNvContentPartPr/>
              <p14:nvPr/>
            </p14:nvContentPartPr>
            <p14:xfrm>
              <a:off x="4625142" y="456618"/>
              <a:ext cx="681120" cy="528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BF03AE-02CC-4651-B790-D7D43022C8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7142" y="420978"/>
                <a:ext cx="71676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56EB4D9-CFAC-487C-94FE-9E07A32011A4}"/>
                  </a:ext>
                </a:extLst>
              </p14:cNvPr>
              <p14:cNvContentPartPr/>
              <p14:nvPr/>
            </p14:nvContentPartPr>
            <p14:xfrm>
              <a:off x="4735662" y="2206938"/>
              <a:ext cx="196560" cy="378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56EB4D9-CFAC-487C-94FE-9E07A32011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18022" y="2171298"/>
                <a:ext cx="2322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2F62DDE-9CFB-42FC-9F93-8A9A0CA8A08E}"/>
                  </a:ext>
                </a:extLst>
              </p14:cNvPr>
              <p14:cNvContentPartPr/>
              <p14:nvPr/>
            </p14:nvContentPartPr>
            <p14:xfrm>
              <a:off x="6637902" y="1942698"/>
              <a:ext cx="61200" cy="228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2F62DDE-9CFB-42FC-9F93-8A9A0CA8A0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19902" y="1907058"/>
                <a:ext cx="968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371E3E-4858-4D6A-9CAD-F10E409B3D65}"/>
                  </a:ext>
                </a:extLst>
              </p14:cNvPr>
              <p14:cNvContentPartPr/>
              <p14:nvPr/>
            </p14:nvContentPartPr>
            <p14:xfrm>
              <a:off x="6708102" y="2417538"/>
              <a:ext cx="61920" cy="212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371E3E-4858-4D6A-9CAD-F10E409B3D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90462" y="2381898"/>
                <a:ext cx="975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176C74-28A4-488C-863D-F13943134B23}"/>
                  </a:ext>
                </a:extLst>
              </p14:cNvPr>
              <p14:cNvContentPartPr/>
              <p14:nvPr/>
            </p14:nvContentPartPr>
            <p14:xfrm>
              <a:off x="8062062" y="1863858"/>
              <a:ext cx="76680" cy="150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176C74-28A4-488C-863D-F13943134B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44422" y="1827858"/>
                <a:ext cx="1123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94D19C-B6D1-4B38-B56E-006168F5A8C7}"/>
                  </a:ext>
                </a:extLst>
              </p14:cNvPr>
              <p14:cNvContentPartPr/>
              <p14:nvPr/>
            </p14:nvContentPartPr>
            <p14:xfrm>
              <a:off x="8096622" y="2287938"/>
              <a:ext cx="220680" cy="390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94D19C-B6D1-4B38-B56E-006168F5A8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78622" y="2251938"/>
                <a:ext cx="25632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96572F0-CA17-44D1-8B7D-76904DF46319}"/>
                  </a:ext>
                </a:extLst>
              </p14:cNvPr>
              <p14:cNvContentPartPr/>
              <p14:nvPr/>
            </p14:nvContentPartPr>
            <p14:xfrm>
              <a:off x="9504222" y="1767018"/>
              <a:ext cx="53640" cy="282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96572F0-CA17-44D1-8B7D-76904DF463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86582" y="1731018"/>
                <a:ext cx="8928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BE18A42-E0CB-41AC-BDC0-A8EAE0E75A79}"/>
                  </a:ext>
                </a:extLst>
              </p14:cNvPr>
              <p14:cNvContentPartPr/>
              <p14:nvPr/>
            </p14:nvContentPartPr>
            <p14:xfrm>
              <a:off x="9530502" y="2126298"/>
              <a:ext cx="178560" cy="403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BE18A42-E0CB-41AC-BDC0-A8EAE0E75A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12862" y="2090658"/>
                <a:ext cx="21420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C13025B-B4C0-4714-BE90-93AF55E29C44}"/>
                  </a:ext>
                </a:extLst>
              </p14:cNvPr>
              <p14:cNvContentPartPr/>
              <p14:nvPr/>
            </p14:nvContentPartPr>
            <p14:xfrm>
              <a:off x="3305382" y="2070858"/>
              <a:ext cx="27360" cy="118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C13025B-B4C0-4714-BE90-93AF55E29C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87742" y="2034858"/>
                <a:ext cx="630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772939-495B-41D8-B89C-984CA8CF4149}"/>
                  </a:ext>
                </a:extLst>
              </p14:cNvPr>
              <p14:cNvContentPartPr/>
              <p14:nvPr/>
            </p14:nvContentPartPr>
            <p14:xfrm>
              <a:off x="3041862" y="2435178"/>
              <a:ext cx="18432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772939-495B-41D8-B89C-984CA8CF414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24222" y="2399538"/>
                <a:ext cx="219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411A54-7269-4122-94FA-3ACA0DBCE571}"/>
                  </a:ext>
                </a:extLst>
              </p14:cNvPr>
              <p14:cNvContentPartPr/>
              <p14:nvPr/>
            </p14:nvContentPartPr>
            <p14:xfrm>
              <a:off x="3402582" y="2338698"/>
              <a:ext cx="27000" cy="158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411A54-7269-4122-94FA-3ACA0DBCE57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84582" y="2302698"/>
                <a:ext cx="626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9D8FD25-F303-4708-BEE0-74191F3DB8C5}"/>
                  </a:ext>
                </a:extLst>
              </p14:cNvPr>
              <p14:cNvContentPartPr/>
              <p14:nvPr/>
            </p14:nvContentPartPr>
            <p14:xfrm>
              <a:off x="1907862" y="1960338"/>
              <a:ext cx="360" cy="174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9D8FD25-F303-4708-BEE0-74191F3DB8C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89862" y="1924698"/>
                <a:ext cx="360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DF267C6-8CBF-48F7-AD0F-817EDADD064C}"/>
                  </a:ext>
                </a:extLst>
              </p14:cNvPr>
              <p14:cNvContentPartPr/>
              <p14:nvPr/>
            </p14:nvContentPartPr>
            <p14:xfrm>
              <a:off x="1591062" y="2531658"/>
              <a:ext cx="174240" cy="27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DF267C6-8CBF-48F7-AD0F-817EDADD064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73062" y="2495658"/>
                <a:ext cx="2098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BAB60FD-B5F5-4DA9-B3F5-957682B49666}"/>
                  </a:ext>
                </a:extLst>
              </p14:cNvPr>
              <p14:cNvContentPartPr/>
              <p14:nvPr/>
            </p14:nvContentPartPr>
            <p14:xfrm>
              <a:off x="1845942" y="2312778"/>
              <a:ext cx="275400" cy="307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BAB60FD-B5F5-4DA9-B3F5-957682B4966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27942" y="2277138"/>
                <a:ext cx="31104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70A85A5-2596-47C1-8198-A253BB3E50BA}"/>
                  </a:ext>
                </a:extLst>
              </p14:cNvPr>
              <p14:cNvContentPartPr/>
              <p14:nvPr/>
            </p14:nvContentPartPr>
            <p14:xfrm>
              <a:off x="720582" y="1890138"/>
              <a:ext cx="360" cy="406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70A85A5-2596-47C1-8198-A253BB3E50B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2942" y="1854138"/>
                <a:ext cx="3600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09CC52C-9DF4-41AA-B44A-8E52B9D3FCBE}"/>
                  </a:ext>
                </a:extLst>
              </p14:cNvPr>
              <p14:cNvContentPartPr/>
              <p14:nvPr/>
            </p14:nvContentPartPr>
            <p14:xfrm>
              <a:off x="351222" y="2651898"/>
              <a:ext cx="105480" cy="47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09CC52C-9DF4-41AA-B44A-8E52B9D3FCB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3222" y="2615898"/>
                <a:ext cx="1411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F037E44-A7A5-4316-B80C-71C7BC3A37E8}"/>
                  </a:ext>
                </a:extLst>
              </p14:cNvPr>
              <p14:cNvContentPartPr/>
              <p14:nvPr/>
            </p14:nvContentPartPr>
            <p14:xfrm>
              <a:off x="491982" y="2438778"/>
              <a:ext cx="320040" cy="488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F037E44-A7A5-4316-B80C-71C7BC3A37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4342" y="2402778"/>
                <a:ext cx="35568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ADD257F-6805-410B-BA16-EA5605938D72}"/>
                  </a:ext>
                </a:extLst>
              </p14:cNvPr>
              <p14:cNvContentPartPr/>
              <p14:nvPr/>
            </p14:nvContentPartPr>
            <p14:xfrm>
              <a:off x="3279102" y="1272018"/>
              <a:ext cx="1703880" cy="855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ADD257F-6805-410B-BA16-EA5605938D7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61462" y="1236378"/>
                <a:ext cx="1739520" cy="9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7DE8EF5-5C8F-41EA-8329-9AF74D8606C4}"/>
                  </a:ext>
                </a:extLst>
              </p14:cNvPr>
              <p14:cNvContentPartPr/>
              <p14:nvPr/>
            </p14:nvContentPartPr>
            <p14:xfrm>
              <a:off x="4993422" y="1256898"/>
              <a:ext cx="1653840" cy="744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7DE8EF5-5C8F-41EA-8329-9AF74D8606C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75782" y="1221258"/>
                <a:ext cx="1689480" cy="8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955FB39-D44C-4552-825E-2D8FAB90A740}"/>
                  </a:ext>
                </a:extLst>
              </p14:cNvPr>
              <p14:cNvContentPartPr/>
              <p14:nvPr/>
            </p14:nvContentPartPr>
            <p14:xfrm>
              <a:off x="6690462" y="1047738"/>
              <a:ext cx="697320" cy="930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955FB39-D44C-4552-825E-2D8FAB90A74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72822" y="1012098"/>
                <a:ext cx="732960" cy="10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9D2CA67-7032-402F-A001-FF3BA8BD0693}"/>
                  </a:ext>
                </a:extLst>
              </p14:cNvPr>
              <p14:cNvContentPartPr/>
              <p14:nvPr/>
            </p14:nvContentPartPr>
            <p14:xfrm>
              <a:off x="7411902" y="1019658"/>
              <a:ext cx="1910880" cy="872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9D2CA67-7032-402F-A001-FF3BA8BD069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93902" y="984018"/>
                <a:ext cx="1946520" cy="9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9B12752-645C-4277-88DB-B04E8FEAF76D}"/>
                  </a:ext>
                </a:extLst>
              </p14:cNvPr>
              <p14:cNvContentPartPr/>
              <p14:nvPr/>
            </p14:nvContentPartPr>
            <p14:xfrm>
              <a:off x="1718502" y="1140618"/>
              <a:ext cx="1596240" cy="943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9B12752-645C-4277-88DB-B04E8FEAF76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00862" y="1104978"/>
                <a:ext cx="1631880" cy="10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0554AC7-5EFC-4720-AC28-9139BB7A2084}"/>
                  </a:ext>
                </a:extLst>
              </p14:cNvPr>
              <p14:cNvContentPartPr/>
              <p14:nvPr/>
            </p14:nvContentPartPr>
            <p14:xfrm>
              <a:off x="535902" y="1140258"/>
              <a:ext cx="1080000" cy="1040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0554AC7-5EFC-4720-AC28-9139BB7A208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8262" y="1104618"/>
                <a:ext cx="1115640" cy="11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C0565B3-6770-4E1A-B689-861D7126A03E}"/>
                  </a:ext>
                </a:extLst>
              </p14:cNvPr>
              <p14:cNvContentPartPr/>
              <p14:nvPr/>
            </p14:nvContentPartPr>
            <p14:xfrm>
              <a:off x="5354142" y="1063578"/>
              <a:ext cx="62640" cy="166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C0565B3-6770-4E1A-B689-861D7126A03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36142" y="1027578"/>
                <a:ext cx="982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33DD4B3-F25C-47D7-A5C6-1E9DCD7B9A3D}"/>
                  </a:ext>
                </a:extLst>
              </p14:cNvPr>
              <p14:cNvContentPartPr/>
              <p14:nvPr/>
            </p14:nvContentPartPr>
            <p14:xfrm>
              <a:off x="1592142" y="1112178"/>
              <a:ext cx="210600" cy="66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33DD4B3-F25C-47D7-A5C6-1E9DCD7B9A3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74142" y="1076178"/>
                <a:ext cx="2462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6356C21-1922-4F23-BCCB-46B6E9CC9294}"/>
                  </a:ext>
                </a:extLst>
              </p14:cNvPr>
              <p14:cNvContentPartPr/>
              <p14:nvPr/>
            </p14:nvContentPartPr>
            <p14:xfrm>
              <a:off x="5432982" y="190218"/>
              <a:ext cx="250560" cy="398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6356C21-1922-4F23-BCCB-46B6E9CC929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14982" y="154578"/>
                <a:ext cx="28620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2D469A5-DEAA-4E93-9C22-FC9EA5BACF40}"/>
                  </a:ext>
                </a:extLst>
              </p14:cNvPr>
              <p14:cNvContentPartPr/>
              <p14:nvPr/>
            </p14:nvContentPartPr>
            <p14:xfrm>
              <a:off x="5890542" y="17418"/>
              <a:ext cx="138600" cy="428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2D469A5-DEAA-4E93-9C22-FC9EA5BACF4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72542" y="-18582"/>
                <a:ext cx="17424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81F755E-AF5D-492D-A584-AA3C4D18816F}"/>
                  </a:ext>
                </a:extLst>
              </p14:cNvPr>
              <p14:cNvContentPartPr/>
              <p14:nvPr/>
            </p14:nvContentPartPr>
            <p14:xfrm>
              <a:off x="6057582" y="37689"/>
              <a:ext cx="221760" cy="323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81F755E-AF5D-492D-A584-AA3C4D18816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39582" y="1689"/>
                <a:ext cx="2574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968B143-7D73-40C6-8D1F-1C7AAF286B5C}"/>
                  </a:ext>
                </a:extLst>
              </p14:cNvPr>
              <p14:cNvContentPartPr/>
              <p14:nvPr/>
            </p14:nvContentPartPr>
            <p14:xfrm>
              <a:off x="6004662" y="179169"/>
              <a:ext cx="188640" cy="111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968B143-7D73-40C6-8D1F-1C7AAF286B5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87022" y="143529"/>
                <a:ext cx="2242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A5B1E36-78CF-429F-9E88-ECE4864BB50F}"/>
                  </a:ext>
                </a:extLst>
              </p14:cNvPr>
              <p14:cNvContentPartPr/>
              <p14:nvPr/>
            </p14:nvContentPartPr>
            <p14:xfrm>
              <a:off x="6286182" y="26169"/>
              <a:ext cx="185400" cy="395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A5B1E36-78CF-429F-9E88-ECE4864BB50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68542" y="-9831"/>
                <a:ext cx="22104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A3BFDD0-DE0C-4627-8E37-9466EA63EEFC}"/>
                  </a:ext>
                </a:extLst>
              </p14:cNvPr>
              <p14:cNvContentPartPr/>
              <p14:nvPr/>
            </p14:nvContentPartPr>
            <p14:xfrm>
              <a:off x="324942" y="273849"/>
              <a:ext cx="631800" cy="772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A3BFDD0-DE0C-4627-8E37-9466EA63EEF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7302" y="237849"/>
                <a:ext cx="66744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559A020-B3A4-459B-B59D-682DBEC7AABE}"/>
                  </a:ext>
                </a:extLst>
              </p14:cNvPr>
              <p14:cNvContentPartPr/>
              <p14:nvPr/>
            </p14:nvContentPartPr>
            <p14:xfrm>
              <a:off x="668022" y="663009"/>
              <a:ext cx="299160" cy="189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559A020-B3A4-459B-B59D-682DBEC7AAB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50022" y="627369"/>
                <a:ext cx="3348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2D34993-DDCF-42F0-844E-20F8F5643FE8}"/>
                  </a:ext>
                </a:extLst>
              </p14:cNvPr>
              <p14:cNvContentPartPr/>
              <p14:nvPr/>
            </p14:nvContentPartPr>
            <p14:xfrm>
              <a:off x="1081302" y="623769"/>
              <a:ext cx="110520" cy="80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2D34993-DDCF-42F0-844E-20F8F5643FE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63302" y="588129"/>
                <a:ext cx="1461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76CC375-A503-4967-8D51-AA373754EF1C}"/>
                  </a:ext>
                </a:extLst>
              </p14:cNvPr>
              <p14:cNvContentPartPr/>
              <p14:nvPr/>
            </p14:nvContentPartPr>
            <p14:xfrm>
              <a:off x="979062" y="555369"/>
              <a:ext cx="5760" cy="7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76CC375-A503-4967-8D51-AA373754EF1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61062" y="519729"/>
                <a:ext cx="414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A32258C-B865-461F-AE7E-3245548A1DE3}"/>
                  </a:ext>
                </a:extLst>
              </p14:cNvPr>
              <p14:cNvContentPartPr/>
              <p14:nvPr/>
            </p14:nvContentPartPr>
            <p14:xfrm>
              <a:off x="1116222" y="472569"/>
              <a:ext cx="295920" cy="166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A32258C-B865-461F-AE7E-3245548A1DE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98222" y="436569"/>
                <a:ext cx="3315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AFBC885-871B-4C95-972A-6AE225496C6D}"/>
                  </a:ext>
                </a:extLst>
              </p14:cNvPr>
              <p14:cNvContentPartPr/>
              <p14:nvPr/>
            </p14:nvContentPartPr>
            <p14:xfrm>
              <a:off x="1501422" y="249009"/>
              <a:ext cx="285120" cy="323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AFBC885-871B-4C95-972A-6AE225496C6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483782" y="213369"/>
                <a:ext cx="3207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5EE0412-84E7-4506-B4FD-4C208F943E0A}"/>
                  </a:ext>
                </a:extLst>
              </p14:cNvPr>
              <p14:cNvContentPartPr/>
              <p14:nvPr/>
            </p14:nvContentPartPr>
            <p14:xfrm>
              <a:off x="1775742" y="603609"/>
              <a:ext cx="680040" cy="6886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5EE0412-84E7-4506-B4FD-4C208F943E0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58102" y="567969"/>
                <a:ext cx="715680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7CD993B-0AA8-4B4A-8129-5B395C2C658B}"/>
                  </a:ext>
                </a:extLst>
              </p14:cNvPr>
              <p14:cNvContentPartPr/>
              <p14:nvPr/>
            </p14:nvContentPartPr>
            <p14:xfrm>
              <a:off x="2329422" y="448089"/>
              <a:ext cx="162720" cy="406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7CD993B-0AA8-4B4A-8129-5B395C2C658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11782" y="412449"/>
                <a:ext cx="19836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0E527AD-8E21-437A-8BEE-20B7464B2F6D}"/>
                  </a:ext>
                </a:extLst>
              </p14:cNvPr>
              <p14:cNvContentPartPr/>
              <p14:nvPr/>
            </p14:nvContentPartPr>
            <p14:xfrm>
              <a:off x="2419782" y="404169"/>
              <a:ext cx="254880" cy="3668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0E527AD-8E21-437A-8BEE-20B7464B2F6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402142" y="368529"/>
                <a:ext cx="29052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974AC9B-9103-4248-B5BD-406A623180DC}"/>
                  </a:ext>
                </a:extLst>
              </p14:cNvPr>
              <p14:cNvContentPartPr/>
              <p14:nvPr/>
            </p14:nvContentPartPr>
            <p14:xfrm>
              <a:off x="2356062" y="565089"/>
              <a:ext cx="187200" cy="67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974AC9B-9103-4248-B5BD-406A623180D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38062" y="529449"/>
                <a:ext cx="2228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D598EA-2C4F-4479-A347-4B9DF7883A2F}"/>
                  </a:ext>
                </a:extLst>
              </p14:cNvPr>
              <p14:cNvContentPartPr/>
              <p14:nvPr/>
            </p14:nvContentPartPr>
            <p14:xfrm>
              <a:off x="2593302" y="351249"/>
              <a:ext cx="155880" cy="257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D598EA-2C4F-4479-A347-4B9DF7883A2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575302" y="315609"/>
                <a:ext cx="1915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0A8C100-5CD4-483B-8879-2C0CA839BEFB}"/>
                  </a:ext>
                </a:extLst>
              </p14:cNvPr>
              <p14:cNvContentPartPr/>
              <p14:nvPr/>
            </p14:nvContentPartPr>
            <p14:xfrm>
              <a:off x="2584662" y="1078809"/>
              <a:ext cx="444960" cy="275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0A8C100-5CD4-483B-8879-2C0CA839BEF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566662" y="1042809"/>
                <a:ext cx="4806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768BC70-9995-4CA8-BB7A-C4743E006E07}"/>
                  </a:ext>
                </a:extLst>
              </p14:cNvPr>
              <p14:cNvContentPartPr/>
              <p14:nvPr/>
            </p14:nvContentPartPr>
            <p14:xfrm>
              <a:off x="2725062" y="1336209"/>
              <a:ext cx="303840" cy="105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768BC70-9995-4CA8-BB7A-C4743E006E0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707422" y="1300209"/>
                <a:ext cx="3394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8D84425-CC61-4E37-81B2-1328BE1D86D5}"/>
                  </a:ext>
                </a:extLst>
              </p14:cNvPr>
              <p14:cNvContentPartPr/>
              <p14:nvPr/>
            </p14:nvContentPartPr>
            <p14:xfrm>
              <a:off x="3094422" y="819609"/>
              <a:ext cx="235800" cy="336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8D84425-CC61-4E37-81B2-1328BE1D86D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76422" y="783609"/>
                <a:ext cx="27144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40FEF31-6D52-42E0-B190-E5A119CDDEB1}"/>
                  </a:ext>
                </a:extLst>
              </p14:cNvPr>
              <p14:cNvContentPartPr/>
              <p14:nvPr/>
            </p14:nvContentPartPr>
            <p14:xfrm>
              <a:off x="3377742" y="492009"/>
              <a:ext cx="156600" cy="296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40FEF31-6D52-42E0-B190-E5A119CDDE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360102" y="456009"/>
                <a:ext cx="19224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C1F3D54-17DA-4D92-8F84-7F5EB179F302}"/>
                  </a:ext>
                </a:extLst>
              </p14:cNvPr>
              <p14:cNvContentPartPr/>
              <p14:nvPr/>
            </p14:nvContentPartPr>
            <p14:xfrm>
              <a:off x="3472422" y="476169"/>
              <a:ext cx="327600" cy="165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C1F3D54-17DA-4D92-8F84-7F5EB179F3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454782" y="440529"/>
                <a:ext cx="3632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E1DF787-45CA-4C31-85B8-6619C7D02D23}"/>
                  </a:ext>
                </a:extLst>
              </p14:cNvPr>
              <p14:cNvContentPartPr/>
              <p14:nvPr/>
            </p14:nvContentPartPr>
            <p14:xfrm>
              <a:off x="3797862" y="272409"/>
              <a:ext cx="458640" cy="352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E1DF787-45CA-4C31-85B8-6619C7D02D2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780222" y="236409"/>
                <a:ext cx="4942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B207FFB-9663-429D-B232-FE6376F61862}"/>
                  </a:ext>
                </a:extLst>
              </p14:cNvPr>
              <p14:cNvContentPartPr/>
              <p14:nvPr/>
            </p14:nvContentPartPr>
            <p14:xfrm>
              <a:off x="3850782" y="395169"/>
              <a:ext cx="188640" cy="106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B207FFB-9663-429D-B232-FE6376F6186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32782" y="359169"/>
                <a:ext cx="2242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EED23A2-8F3A-4972-9F2C-E356174EAA2D}"/>
                  </a:ext>
                </a:extLst>
              </p14:cNvPr>
              <p14:cNvContentPartPr/>
              <p14:nvPr/>
            </p14:nvContentPartPr>
            <p14:xfrm>
              <a:off x="4079382" y="219489"/>
              <a:ext cx="344520" cy="468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EED23A2-8F3A-4972-9F2C-E356174EAA2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061382" y="183849"/>
                <a:ext cx="38016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FA50B2E-9D91-4A5C-8C04-FF13DF05D2DE}"/>
                  </a:ext>
                </a:extLst>
              </p14:cNvPr>
              <p14:cNvContentPartPr/>
              <p14:nvPr/>
            </p14:nvContentPartPr>
            <p14:xfrm>
              <a:off x="1977702" y="4331769"/>
              <a:ext cx="806400" cy="6760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FA50B2E-9D91-4A5C-8C04-FF13DF05D2D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960062" y="4296129"/>
                <a:ext cx="84204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29E4C0B-06A5-4924-A6B8-6745E15CD585}"/>
                  </a:ext>
                </a:extLst>
              </p14:cNvPr>
              <p14:cNvContentPartPr/>
              <p14:nvPr/>
            </p14:nvContentPartPr>
            <p14:xfrm>
              <a:off x="3006582" y="3973929"/>
              <a:ext cx="425880" cy="831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29E4C0B-06A5-4924-A6B8-6745E15CD58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988942" y="3937929"/>
                <a:ext cx="46152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14C24AC-A291-4172-B745-492DC07FE561}"/>
                  </a:ext>
                </a:extLst>
              </p14:cNvPr>
              <p14:cNvContentPartPr/>
              <p14:nvPr/>
            </p14:nvContentPartPr>
            <p14:xfrm>
              <a:off x="3006582" y="4320609"/>
              <a:ext cx="334080" cy="172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14C24AC-A291-4172-B745-492DC07FE56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988942" y="4284969"/>
                <a:ext cx="3697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FF5340B-3B89-4823-8470-9E15B955F91B}"/>
                  </a:ext>
                </a:extLst>
              </p14:cNvPr>
              <p14:cNvContentPartPr/>
              <p14:nvPr/>
            </p14:nvContentPartPr>
            <p14:xfrm>
              <a:off x="3613542" y="4224849"/>
              <a:ext cx="402840" cy="154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FF5340B-3B89-4823-8470-9E15B955F91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595542" y="4188849"/>
                <a:ext cx="4384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031ECA1-DD2D-4FB1-AD0C-3057F5AAB397}"/>
                  </a:ext>
                </a:extLst>
              </p14:cNvPr>
              <p14:cNvContentPartPr/>
              <p14:nvPr/>
            </p14:nvContentPartPr>
            <p14:xfrm>
              <a:off x="3859422" y="4376769"/>
              <a:ext cx="343440" cy="81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031ECA1-DD2D-4FB1-AD0C-3057F5AAB39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841422" y="4341129"/>
                <a:ext cx="3790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7BE359A-1C40-4D91-8718-04AA5718E3FB}"/>
                  </a:ext>
                </a:extLst>
              </p14:cNvPr>
              <p14:cNvContentPartPr/>
              <p14:nvPr/>
            </p14:nvContentPartPr>
            <p14:xfrm>
              <a:off x="4589142" y="4048449"/>
              <a:ext cx="351360" cy="83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7BE359A-1C40-4D91-8718-04AA5718E3F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571142" y="4012809"/>
                <a:ext cx="3870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439207D-3452-41AF-84AF-14A2E1423467}"/>
                  </a:ext>
                </a:extLst>
              </p14:cNvPr>
              <p14:cNvContentPartPr/>
              <p14:nvPr/>
            </p14:nvContentPartPr>
            <p14:xfrm>
              <a:off x="5257302" y="3624009"/>
              <a:ext cx="449280" cy="4888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439207D-3452-41AF-84AF-14A2E142346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39662" y="3588369"/>
                <a:ext cx="48492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8279772-8206-4CFF-BF99-E360C94C0FD0}"/>
                  </a:ext>
                </a:extLst>
              </p14:cNvPr>
              <p14:cNvContentPartPr/>
              <p14:nvPr/>
            </p14:nvContentPartPr>
            <p14:xfrm>
              <a:off x="3323022" y="5274969"/>
              <a:ext cx="406080" cy="696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8279772-8206-4CFF-BF99-E360C94C0FD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305022" y="5238969"/>
                <a:ext cx="44172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6CF13DB-7B9F-4347-9DD1-D5FCEA99EEBF}"/>
                  </a:ext>
                </a:extLst>
              </p14:cNvPr>
              <p14:cNvContentPartPr/>
              <p14:nvPr/>
            </p14:nvContentPartPr>
            <p14:xfrm>
              <a:off x="3279102" y="5464329"/>
              <a:ext cx="403200" cy="259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6CF13DB-7B9F-4347-9DD1-D5FCEA99EEB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261462" y="5428329"/>
                <a:ext cx="4388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073EDBB-53E1-4BC0-90E0-65A530F802C9}"/>
                  </a:ext>
                </a:extLst>
              </p14:cNvPr>
              <p14:cNvContentPartPr/>
              <p14:nvPr/>
            </p14:nvContentPartPr>
            <p14:xfrm>
              <a:off x="4193502" y="5214129"/>
              <a:ext cx="177120" cy="78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073EDBB-53E1-4BC0-90E0-65A530F802C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175862" y="5178129"/>
                <a:ext cx="2127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1F2B5C4-C64F-4BDF-89E6-B141BF605C87}"/>
                  </a:ext>
                </a:extLst>
              </p14:cNvPr>
              <p14:cNvContentPartPr/>
              <p14:nvPr/>
            </p14:nvContentPartPr>
            <p14:xfrm>
              <a:off x="4330302" y="5315289"/>
              <a:ext cx="313920" cy="1252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1F2B5C4-C64F-4BDF-89E6-B141BF605C8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312662" y="5279649"/>
                <a:ext cx="3495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A68A4F9-8306-4A16-9513-262346735F11}"/>
                  </a:ext>
                </a:extLst>
              </p14:cNvPr>
              <p14:cNvContentPartPr/>
              <p14:nvPr/>
            </p14:nvContentPartPr>
            <p14:xfrm>
              <a:off x="4879662" y="5058969"/>
              <a:ext cx="212400" cy="936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A68A4F9-8306-4A16-9513-262346735F1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61662" y="5022969"/>
                <a:ext cx="2480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822FFF8-847E-46C6-B067-C77AC370629B}"/>
                  </a:ext>
                </a:extLst>
              </p14:cNvPr>
              <p14:cNvContentPartPr/>
              <p14:nvPr/>
            </p14:nvContentPartPr>
            <p14:xfrm>
              <a:off x="5090622" y="4587009"/>
              <a:ext cx="590400" cy="4827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822FFF8-847E-46C6-B067-C77AC370629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072622" y="4551369"/>
                <a:ext cx="62604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AFA7A1D-1EE6-447A-A588-A7D897C92112}"/>
                  </a:ext>
                </a:extLst>
              </p14:cNvPr>
              <p14:cNvContentPartPr/>
              <p14:nvPr/>
            </p14:nvContentPartPr>
            <p14:xfrm>
              <a:off x="5960022" y="4413489"/>
              <a:ext cx="45360" cy="7671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AFA7A1D-1EE6-447A-A588-A7D897C9211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942022" y="4377849"/>
                <a:ext cx="81000" cy="8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96C8A81-0C2F-42A5-B237-5C84709EFA27}"/>
                  </a:ext>
                </a:extLst>
              </p14:cNvPr>
              <p14:cNvContentPartPr/>
              <p14:nvPr/>
            </p14:nvContentPartPr>
            <p14:xfrm>
              <a:off x="6110502" y="4923609"/>
              <a:ext cx="308520" cy="351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96C8A81-0C2F-42A5-B237-5C84709EFA2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092502" y="4887969"/>
                <a:ext cx="34416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FD727A7-C28D-4630-BAD3-35C5D0EC4838}"/>
                  </a:ext>
                </a:extLst>
              </p14:cNvPr>
              <p14:cNvContentPartPr/>
              <p14:nvPr/>
            </p14:nvContentPartPr>
            <p14:xfrm>
              <a:off x="6892782" y="4729929"/>
              <a:ext cx="53280" cy="2455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FD727A7-C28D-4630-BAD3-35C5D0EC483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874782" y="4693929"/>
                <a:ext cx="889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E807DFE-5029-460E-9473-7ACF97002BF4}"/>
                  </a:ext>
                </a:extLst>
              </p14:cNvPr>
              <p14:cNvContentPartPr/>
              <p14:nvPr/>
            </p14:nvContentPartPr>
            <p14:xfrm>
              <a:off x="7842462" y="3565329"/>
              <a:ext cx="713880" cy="5907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E807DFE-5029-460E-9473-7ACF97002BF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824462" y="3529689"/>
                <a:ext cx="74952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29FD3CB-4544-48C7-A2D2-DBE01A1EA2FA}"/>
                  </a:ext>
                </a:extLst>
              </p14:cNvPr>
              <p14:cNvContentPartPr/>
              <p14:nvPr/>
            </p14:nvContentPartPr>
            <p14:xfrm>
              <a:off x="8457702" y="3037929"/>
              <a:ext cx="756720" cy="677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29FD3CB-4544-48C7-A2D2-DBE01A1EA2F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440062" y="3001929"/>
                <a:ext cx="79236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A0303DD-E710-4EC8-A2AC-1A73BCBD0E6F}"/>
                  </a:ext>
                </a:extLst>
              </p14:cNvPr>
              <p14:cNvContentPartPr/>
              <p14:nvPr/>
            </p14:nvContentPartPr>
            <p14:xfrm>
              <a:off x="8554542" y="3305769"/>
              <a:ext cx="311400" cy="1054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A0303DD-E710-4EC8-A2AC-1A73BCBD0E6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536902" y="3270129"/>
                <a:ext cx="3470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10B6D96-3B53-4318-9461-5B39F6322AA7}"/>
                  </a:ext>
                </a:extLst>
              </p14:cNvPr>
              <p14:cNvContentPartPr/>
              <p14:nvPr/>
            </p14:nvContentPartPr>
            <p14:xfrm>
              <a:off x="9143862" y="3252489"/>
              <a:ext cx="101880" cy="27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10B6D96-3B53-4318-9461-5B39F6322AA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125862" y="3216849"/>
                <a:ext cx="1375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4158F99-0871-4F30-97E5-1E027F03FD82}"/>
                  </a:ext>
                </a:extLst>
              </p14:cNvPr>
              <p14:cNvContentPartPr/>
              <p14:nvPr/>
            </p14:nvContentPartPr>
            <p14:xfrm>
              <a:off x="9257982" y="3368049"/>
              <a:ext cx="140760" cy="525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4158F99-0871-4F30-97E5-1E027F03FD8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240342" y="3332049"/>
                <a:ext cx="1764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6813A86-DAD3-4484-9941-222B78551DBC}"/>
                  </a:ext>
                </a:extLst>
              </p14:cNvPr>
              <p14:cNvContentPartPr/>
              <p14:nvPr/>
            </p14:nvContentPartPr>
            <p14:xfrm>
              <a:off x="9539142" y="3182649"/>
              <a:ext cx="194400" cy="1058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6813A86-DAD3-4484-9941-222B78551DB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521502" y="3147009"/>
                <a:ext cx="2300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0D4384C-A73D-40B6-B308-1FE14B246833}"/>
                  </a:ext>
                </a:extLst>
              </p14:cNvPr>
              <p14:cNvContentPartPr/>
              <p14:nvPr/>
            </p14:nvContentPartPr>
            <p14:xfrm>
              <a:off x="9820662" y="2839929"/>
              <a:ext cx="653040" cy="281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0D4384C-A73D-40B6-B308-1FE14B24683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802662" y="2804289"/>
                <a:ext cx="6886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245CDE9-3F94-47C4-A227-B9AFF7A39EE0}"/>
                  </a:ext>
                </a:extLst>
              </p14:cNvPr>
              <p14:cNvContentPartPr/>
              <p14:nvPr/>
            </p14:nvContentPartPr>
            <p14:xfrm>
              <a:off x="8607462" y="4193529"/>
              <a:ext cx="508320" cy="8200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245CDE9-3F94-47C4-A227-B9AFF7A39EE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589462" y="4157889"/>
                <a:ext cx="543960" cy="89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B256D02-E2A7-4665-9500-B05D9683FC4E}"/>
                  </a:ext>
                </a:extLst>
              </p14:cNvPr>
              <p14:cNvContentPartPr/>
              <p14:nvPr/>
            </p14:nvContentPartPr>
            <p14:xfrm>
              <a:off x="8616102" y="4434369"/>
              <a:ext cx="537480" cy="3841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B256D02-E2A7-4665-9500-B05D9683FC4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598102" y="4398369"/>
                <a:ext cx="57312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6392E34-49DA-4164-938B-56C0FF350B13}"/>
                  </a:ext>
                </a:extLst>
              </p14:cNvPr>
              <p14:cNvContentPartPr/>
              <p14:nvPr/>
            </p14:nvContentPartPr>
            <p14:xfrm>
              <a:off x="9407742" y="4183809"/>
              <a:ext cx="354240" cy="2210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6392E34-49DA-4164-938B-56C0FF350B1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389742" y="4148169"/>
                <a:ext cx="3898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63BF314-84F2-42A3-8B3D-8C63CA284797}"/>
                  </a:ext>
                </a:extLst>
              </p14:cNvPr>
              <p14:cNvContentPartPr/>
              <p14:nvPr/>
            </p14:nvContentPartPr>
            <p14:xfrm>
              <a:off x="9436902" y="4442649"/>
              <a:ext cx="273960" cy="1191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63BF314-84F2-42A3-8B3D-8C63CA28479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419262" y="4407009"/>
                <a:ext cx="3096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63060EA-EDDD-4ECB-849B-84B71227779B}"/>
                  </a:ext>
                </a:extLst>
              </p14:cNvPr>
              <p14:cNvContentPartPr/>
              <p14:nvPr/>
            </p14:nvContentPartPr>
            <p14:xfrm>
              <a:off x="10049262" y="4011729"/>
              <a:ext cx="208080" cy="1119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63060EA-EDDD-4ECB-849B-84B71227779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031262" y="3975729"/>
                <a:ext cx="2437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F6C22F0-FB8B-4C77-8FD2-E146B9ECB0B0}"/>
                  </a:ext>
                </a:extLst>
              </p14:cNvPr>
              <p14:cNvContentPartPr/>
              <p14:nvPr/>
            </p14:nvContentPartPr>
            <p14:xfrm>
              <a:off x="10313142" y="3701049"/>
              <a:ext cx="262800" cy="5230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F6C22F0-FB8B-4C77-8FD2-E146B9ECB0B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295142" y="3665409"/>
                <a:ext cx="298440" cy="59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68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AD2831-4194-4CD2-A60B-36A84AC3AC31}"/>
                  </a:ext>
                </a:extLst>
              </p14:cNvPr>
              <p14:cNvContentPartPr/>
              <p14:nvPr/>
            </p14:nvContentPartPr>
            <p14:xfrm>
              <a:off x="1690422" y="562458"/>
              <a:ext cx="410760" cy="792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AD2831-4194-4CD2-A60B-36A84AC3AC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2782" y="526458"/>
                <a:ext cx="44640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6485881-26C4-4B3F-BB3F-C4C681819458}"/>
                  </a:ext>
                </a:extLst>
              </p14:cNvPr>
              <p14:cNvContentPartPr/>
              <p14:nvPr/>
            </p14:nvContentPartPr>
            <p14:xfrm>
              <a:off x="1642542" y="571098"/>
              <a:ext cx="1104480" cy="817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6485881-26C4-4B3F-BB3F-C4C6818194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4542" y="535098"/>
                <a:ext cx="114012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845DD49-6A67-45EA-8763-1EEDFCD565CD}"/>
                  </a:ext>
                </a:extLst>
              </p14:cNvPr>
              <p14:cNvContentPartPr/>
              <p14:nvPr/>
            </p14:nvContentPartPr>
            <p14:xfrm>
              <a:off x="2083542" y="658938"/>
              <a:ext cx="447480" cy="2697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845DD49-6A67-45EA-8763-1EEDFCD565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5542" y="623298"/>
                <a:ext cx="483120" cy="27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F60A84-4FD2-4E64-98B1-51D59E67BD78}"/>
                  </a:ext>
                </a:extLst>
              </p14:cNvPr>
              <p14:cNvContentPartPr/>
              <p14:nvPr/>
            </p14:nvContentPartPr>
            <p14:xfrm>
              <a:off x="870342" y="2839098"/>
              <a:ext cx="5144400" cy="183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F60A84-4FD2-4E64-98B1-51D59E67BD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2342" y="2803458"/>
                <a:ext cx="51800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748FA7-03EE-4ED1-9FD0-D7013598823E}"/>
                  </a:ext>
                </a:extLst>
              </p14:cNvPr>
              <p14:cNvContentPartPr/>
              <p14:nvPr/>
            </p14:nvContentPartPr>
            <p14:xfrm>
              <a:off x="2514822" y="3600138"/>
              <a:ext cx="309240" cy="342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748FA7-03EE-4ED1-9FD0-D701359882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6822" y="3564498"/>
                <a:ext cx="3448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F8ECE79-CBA3-44F3-8F69-F426C86ACB36}"/>
                  </a:ext>
                </a:extLst>
              </p14:cNvPr>
              <p14:cNvContentPartPr/>
              <p14:nvPr/>
            </p14:nvContentPartPr>
            <p14:xfrm>
              <a:off x="4771662" y="2830818"/>
              <a:ext cx="10440" cy="63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F8ECE79-CBA3-44F3-8F69-F426C86ACB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53662" y="2794818"/>
                <a:ext cx="460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E31F912-E4B7-4571-815E-F99C14972B63}"/>
                  </a:ext>
                </a:extLst>
              </p14:cNvPr>
              <p14:cNvContentPartPr/>
              <p14:nvPr/>
            </p14:nvContentPartPr>
            <p14:xfrm>
              <a:off x="4615782" y="3171738"/>
              <a:ext cx="308880" cy="530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E31F912-E4B7-4571-815E-F99C14972B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97782" y="3136098"/>
                <a:ext cx="34452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9D3E8E4-1D9C-4760-9082-B1EB5C8C4FC0}"/>
                  </a:ext>
                </a:extLst>
              </p14:cNvPr>
              <p14:cNvContentPartPr/>
              <p14:nvPr/>
            </p14:nvContentPartPr>
            <p14:xfrm>
              <a:off x="2276862" y="1673418"/>
              <a:ext cx="2418480" cy="1139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9D3E8E4-1D9C-4760-9082-B1EB5C8C4F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59222" y="1637418"/>
                <a:ext cx="2454120" cy="12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B63E531-AF98-402D-84F3-9AD9B3DBBDE8}"/>
                  </a:ext>
                </a:extLst>
              </p14:cNvPr>
              <p14:cNvContentPartPr/>
              <p14:nvPr/>
            </p14:nvContentPartPr>
            <p14:xfrm>
              <a:off x="1704822" y="1819938"/>
              <a:ext cx="398520" cy="430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B63E531-AF98-402D-84F3-9AD9B3DBBDE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87182" y="1783938"/>
                <a:ext cx="43416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FEB9AB-2F2E-430D-A252-9A114CD3D3DE}"/>
                  </a:ext>
                </a:extLst>
              </p14:cNvPr>
              <p14:cNvContentPartPr/>
              <p14:nvPr/>
            </p14:nvContentPartPr>
            <p14:xfrm>
              <a:off x="2748462" y="382458"/>
              <a:ext cx="509400" cy="626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FEB9AB-2F2E-430D-A252-9A114CD3D3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30462" y="346818"/>
                <a:ext cx="54504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41E97E4-8560-4A6F-94AF-C316137ADB1E}"/>
                  </a:ext>
                </a:extLst>
              </p14:cNvPr>
              <p14:cNvContentPartPr/>
              <p14:nvPr/>
            </p14:nvContentPartPr>
            <p14:xfrm>
              <a:off x="3349662" y="272298"/>
              <a:ext cx="194040" cy="473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41E97E4-8560-4A6F-94AF-C316137ADB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31662" y="236298"/>
                <a:ext cx="22968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55B2BD2-1341-4C10-A108-985250D7D2EB}"/>
                  </a:ext>
                </a:extLst>
              </p14:cNvPr>
              <p14:cNvContentPartPr/>
              <p14:nvPr/>
            </p14:nvContentPartPr>
            <p14:xfrm>
              <a:off x="3490062" y="316218"/>
              <a:ext cx="247680" cy="392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55B2BD2-1341-4C10-A108-985250D7D2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72422" y="280218"/>
                <a:ext cx="28332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D981C0-DAB5-406B-8131-F3A87F343FBE}"/>
                  </a:ext>
                </a:extLst>
              </p14:cNvPr>
              <p14:cNvContentPartPr/>
              <p14:nvPr/>
            </p14:nvContentPartPr>
            <p14:xfrm>
              <a:off x="3437502" y="407658"/>
              <a:ext cx="268560" cy="137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D981C0-DAB5-406B-8131-F3A87F343FB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19502" y="371658"/>
                <a:ext cx="3042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D4BB3E5-030B-4FDE-8D81-A5A511241A43}"/>
                  </a:ext>
                </a:extLst>
              </p14:cNvPr>
              <p14:cNvContentPartPr/>
              <p14:nvPr/>
            </p14:nvContentPartPr>
            <p14:xfrm>
              <a:off x="3727302" y="244218"/>
              <a:ext cx="486720" cy="751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D4BB3E5-030B-4FDE-8D81-A5A511241A4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09302" y="208218"/>
                <a:ext cx="522360" cy="82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5D4E2D8-5D8B-4128-A2D5-A38FD634BD84}"/>
                  </a:ext>
                </a:extLst>
              </p14:cNvPr>
              <p14:cNvContentPartPr/>
              <p14:nvPr/>
            </p14:nvContentPartPr>
            <p14:xfrm>
              <a:off x="5723502" y="2799858"/>
              <a:ext cx="347040" cy="443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5D4E2D8-5D8B-4128-A2D5-A38FD634BD8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05862" y="2763858"/>
                <a:ext cx="38268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8EBEFF9-CEFA-49A0-8797-0A4A88E65EC8}"/>
                  </a:ext>
                </a:extLst>
              </p14:cNvPr>
              <p14:cNvContentPartPr/>
              <p14:nvPr/>
            </p14:nvContentPartPr>
            <p14:xfrm>
              <a:off x="5688222" y="3428418"/>
              <a:ext cx="210600" cy="624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8EBEFF9-CEFA-49A0-8797-0A4A88E65EC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70582" y="3392778"/>
                <a:ext cx="24624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5833E7F-1A5F-4FA2-9FAA-7F5EFE6D4783}"/>
                  </a:ext>
                </a:extLst>
              </p14:cNvPr>
              <p14:cNvContentPartPr/>
              <p14:nvPr/>
            </p14:nvContentPartPr>
            <p14:xfrm>
              <a:off x="5521182" y="3651258"/>
              <a:ext cx="363240" cy="111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5833E7F-1A5F-4FA2-9FAA-7F5EFE6D478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03542" y="3615618"/>
                <a:ext cx="3988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0702C0C-35A1-45C4-A52F-AF06AD645A49}"/>
                  </a:ext>
                </a:extLst>
              </p14:cNvPr>
              <p14:cNvContentPartPr/>
              <p14:nvPr/>
            </p14:nvContentPartPr>
            <p14:xfrm>
              <a:off x="5774262" y="162858"/>
              <a:ext cx="612720" cy="919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0702C0C-35A1-45C4-A52F-AF06AD645A4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56622" y="127218"/>
                <a:ext cx="648360" cy="9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3282E70-03BB-4D14-9EC0-6B644D4ADBB8}"/>
                  </a:ext>
                </a:extLst>
              </p14:cNvPr>
              <p14:cNvContentPartPr/>
              <p14:nvPr/>
            </p14:nvContentPartPr>
            <p14:xfrm>
              <a:off x="6031302" y="767658"/>
              <a:ext cx="358200" cy="181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3282E70-03BB-4D14-9EC0-6B644D4ADBB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13662" y="732018"/>
                <a:ext cx="3938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7A41309-85D9-46D4-A919-170577A93426}"/>
                  </a:ext>
                </a:extLst>
              </p14:cNvPr>
              <p14:cNvContentPartPr/>
              <p14:nvPr/>
            </p14:nvContentPartPr>
            <p14:xfrm>
              <a:off x="6479502" y="597738"/>
              <a:ext cx="89640" cy="91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7A41309-85D9-46D4-A919-170577A9342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61862" y="561738"/>
                <a:ext cx="1252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4F8A319-5CA1-419B-A384-760CEBB952B5}"/>
                  </a:ext>
                </a:extLst>
              </p14:cNvPr>
              <p14:cNvContentPartPr/>
              <p14:nvPr/>
            </p14:nvContentPartPr>
            <p14:xfrm>
              <a:off x="6303822" y="370938"/>
              <a:ext cx="360" cy="60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4F8A319-5CA1-419B-A384-760CEBB952B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86182" y="334938"/>
                <a:ext cx="360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6641FD1-2D7D-4A6F-9003-D31EC9D65F77}"/>
                  </a:ext>
                </a:extLst>
              </p14:cNvPr>
              <p14:cNvContentPartPr/>
              <p14:nvPr/>
            </p14:nvContentPartPr>
            <p14:xfrm>
              <a:off x="6541062" y="430338"/>
              <a:ext cx="427680" cy="280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6641FD1-2D7D-4A6F-9003-D31EC9D65F7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23422" y="394698"/>
                <a:ext cx="4633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E7DEDDD-313F-4D59-882F-FD3968AB69C1}"/>
                  </a:ext>
                </a:extLst>
              </p14:cNvPr>
              <p14:cNvContentPartPr/>
              <p14:nvPr/>
            </p14:nvContentPartPr>
            <p14:xfrm>
              <a:off x="6965862" y="193458"/>
              <a:ext cx="233640" cy="461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E7DEDDD-313F-4D59-882F-FD3968AB69C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47862" y="157818"/>
                <a:ext cx="26928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7643253-AAD3-431D-8439-99BCFE3FBA2B}"/>
                  </a:ext>
                </a:extLst>
              </p14:cNvPr>
              <p14:cNvContentPartPr/>
              <p14:nvPr/>
            </p14:nvContentPartPr>
            <p14:xfrm>
              <a:off x="7851102" y="291738"/>
              <a:ext cx="770760" cy="749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7643253-AAD3-431D-8439-99BCFE3FBA2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33102" y="255738"/>
                <a:ext cx="806400" cy="8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C90DC0-9F5F-41AB-9AF2-E8ECCC75CBBE}"/>
                  </a:ext>
                </a:extLst>
              </p14:cNvPr>
              <p14:cNvContentPartPr/>
              <p14:nvPr/>
            </p14:nvContentPartPr>
            <p14:xfrm>
              <a:off x="8545182" y="298578"/>
              <a:ext cx="228960" cy="417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C90DC0-9F5F-41AB-9AF2-E8ECCC75CBB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27542" y="262578"/>
                <a:ext cx="26460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8FCF923-4B93-4BE5-A422-76D66952842A}"/>
                  </a:ext>
                </a:extLst>
              </p14:cNvPr>
              <p14:cNvContentPartPr/>
              <p14:nvPr/>
            </p14:nvContentPartPr>
            <p14:xfrm>
              <a:off x="8747862" y="245658"/>
              <a:ext cx="341280" cy="462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8FCF923-4B93-4BE5-A422-76D66952842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30222" y="210018"/>
                <a:ext cx="37692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918699D-3A24-4CF7-AF5D-B85FDDDBC10A}"/>
                  </a:ext>
                </a:extLst>
              </p14:cNvPr>
              <p14:cNvContentPartPr/>
              <p14:nvPr/>
            </p14:nvContentPartPr>
            <p14:xfrm>
              <a:off x="8739222" y="450858"/>
              <a:ext cx="147600" cy="59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918699D-3A24-4CF7-AF5D-B85FDDDBC10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21582" y="415218"/>
                <a:ext cx="1832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A8CC527-B031-4779-B38D-42A87D9764C7}"/>
                  </a:ext>
                </a:extLst>
              </p14:cNvPr>
              <p14:cNvContentPartPr/>
              <p14:nvPr/>
            </p14:nvContentPartPr>
            <p14:xfrm>
              <a:off x="9002742" y="210738"/>
              <a:ext cx="262800" cy="413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A8CC527-B031-4779-B38D-42A87D9764C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985102" y="175098"/>
                <a:ext cx="29844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29DEDB8-EF7B-4706-B6A5-BDD154CCC646}"/>
                  </a:ext>
                </a:extLst>
              </p14:cNvPr>
              <p14:cNvContentPartPr/>
              <p14:nvPr/>
            </p14:nvContentPartPr>
            <p14:xfrm>
              <a:off x="9363462" y="347898"/>
              <a:ext cx="144360" cy="38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29DEDB8-EF7B-4706-B6A5-BDD154CCC64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345462" y="312258"/>
                <a:ext cx="1800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82E2141-8221-49DA-8DE5-F20BD8DE7A72}"/>
                  </a:ext>
                </a:extLst>
              </p14:cNvPr>
              <p14:cNvContentPartPr/>
              <p14:nvPr/>
            </p14:nvContentPartPr>
            <p14:xfrm>
              <a:off x="9381102" y="556338"/>
              <a:ext cx="178920" cy="68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82E2141-8221-49DA-8DE5-F20BD8DE7A7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363102" y="520338"/>
                <a:ext cx="2145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FE69034-44F5-45CB-A2F4-31A512D3EB72}"/>
                  </a:ext>
                </a:extLst>
              </p14:cNvPr>
              <p14:cNvContentPartPr/>
              <p14:nvPr/>
            </p14:nvContentPartPr>
            <p14:xfrm>
              <a:off x="10110822" y="131538"/>
              <a:ext cx="455400" cy="247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FE69034-44F5-45CB-A2F4-31A512D3EB7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092822" y="95538"/>
                <a:ext cx="4910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870FB2C-1BF0-484A-A777-EA21C3223466}"/>
                  </a:ext>
                </a:extLst>
              </p14:cNvPr>
              <p14:cNvContentPartPr/>
              <p14:nvPr/>
            </p14:nvContentPartPr>
            <p14:xfrm>
              <a:off x="10119822" y="171858"/>
              <a:ext cx="190440" cy="144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870FB2C-1BF0-484A-A777-EA21C322346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101822" y="136218"/>
                <a:ext cx="2260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326B12E-FACD-406E-9FD5-D1A68A9149CA}"/>
                  </a:ext>
                </a:extLst>
              </p14:cNvPr>
              <p14:cNvContentPartPr/>
              <p14:nvPr/>
            </p14:nvContentPartPr>
            <p14:xfrm>
              <a:off x="10690782" y="78978"/>
              <a:ext cx="63000" cy="462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326B12E-FACD-406E-9FD5-D1A68A9149C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673142" y="42978"/>
                <a:ext cx="9864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1EA77B0-F83D-4AC3-A951-E31640BD2CCD}"/>
                  </a:ext>
                </a:extLst>
              </p14:cNvPr>
              <p14:cNvContentPartPr/>
              <p14:nvPr/>
            </p14:nvContentPartPr>
            <p14:xfrm>
              <a:off x="10902102" y="291378"/>
              <a:ext cx="352440" cy="269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1EA77B0-F83D-4AC3-A951-E31640BD2CC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884102" y="255378"/>
                <a:ext cx="3880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02159D9-9AE3-4885-B8BE-A8C4E806462C}"/>
                  </a:ext>
                </a:extLst>
              </p14:cNvPr>
              <p14:cNvContentPartPr/>
              <p14:nvPr/>
            </p14:nvContentPartPr>
            <p14:xfrm>
              <a:off x="11183262" y="8418"/>
              <a:ext cx="361800" cy="547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02159D9-9AE3-4885-B8BE-A8C4E806462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165622" y="-27222"/>
                <a:ext cx="39744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A7E54A7-173A-450E-AA5D-0942B94D5D6D}"/>
                  </a:ext>
                </a:extLst>
              </p14:cNvPr>
              <p14:cNvContentPartPr/>
              <p14:nvPr/>
            </p14:nvContentPartPr>
            <p14:xfrm>
              <a:off x="9882222" y="105217"/>
              <a:ext cx="272880" cy="651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A7E54A7-173A-450E-AA5D-0942B94D5D6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864222" y="69217"/>
                <a:ext cx="308520" cy="72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8D3889D-8707-4D3C-BF12-024484F09D3E}"/>
              </a:ext>
            </a:extLst>
          </p:cNvPr>
          <p:cNvGrpSpPr/>
          <p:nvPr/>
        </p:nvGrpSpPr>
        <p:grpSpPr>
          <a:xfrm>
            <a:off x="606462" y="1509577"/>
            <a:ext cx="11319120" cy="5224680"/>
            <a:chOff x="606462" y="1509577"/>
            <a:chExt cx="11319120" cy="522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FCC530C-3CBC-49FE-94EF-54EEE96BD3A3}"/>
                    </a:ext>
                  </a:extLst>
                </p14:cNvPr>
                <p14:cNvContentPartPr/>
                <p14:nvPr/>
              </p14:nvContentPartPr>
              <p14:xfrm>
                <a:off x="4287822" y="2732857"/>
                <a:ext cx="840600" cy="1411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FCC530C-3CBC-49FE-94EF-54EEE96BD3A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69822" y="2714857"/>
                  <a:ext cx="876240" cy="14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9607044-EFA2-49B1-B5E0-7AC08D6ABF69}"/>
                    </a:ext>
                  </a:extLst>
                </p14:cNvPr>
                <p14:cNvContentPartPr/>
                <p14:nvPr/>
              </p14:nvContentPartPr>
              <p14:xfrm>
                <a:off x="2157702" y="3394177"/>
                <a:ext cx="829080" cy="864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9607044-EFA2-49B1-B5E0-7AC08D6ABF6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40062" y="3376537"/>
                  <a:ext cx="864720" cy="8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829F165-CB7A-4AB8-A2E6-3FB9A4EFA2A5}"/>
                    </a:ext>
                  </a:extLst>
                </p14:cNvPr>
                <p14:cNvContentPartPr/>
                <p14:nvPr/>
              </p14:nvContentPartPr>
              <p14:xfrm>
                <a:off x="6691542" y="2114377"/>
                <a:ext cx="417240" cy="419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829F165-CB7A-4AB8-A2E6-3FB9A4EFA2A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73542" y="2096737"/>
                  <a:ext cx="4528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8BAF151-4170-4E48-B0EA-8E5E142593F3}"/>
                    </a:ext>
                  </a:extLst>
                </p14:cNvPr>
                <p14:cNvContentPartPr/>
                <p14:nvPr/>
              </p14:nvContentPartPr>
              <p14:xfrm>
                <a:off x="7128942" y="1509577"/>
                <a:ext cx="586800" cy="1155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8BAF151-4170-4E48-B0EA-8E5E142593F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11302" y="1491577"/>
                  <a:ext cx="622440" cy="11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7EE0F6D-EF39-4BB1-ABFC-CA83FC20AB01}"/>
                    </a:ext>
                  </a:extLst>
                </p14:cNvPr>
                <p14:cNvContentPartPr/>
                <p14:nvPr/>
              </p14:nvContentPartPr>
              <p14:xfrm>
                <a:off x="7077462" y="2573017"/>
                <a:ext cx="565560" cy="284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7EE0F6D-EF39-4BB1-ABFC-CA83FC20AB0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59462" y="2555377"/>
                  <a:ext cx="6012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8314F7-A1AF-497A-AB46-E31A72CEE3FC}"/>
                    </a:ext>
                  </a:extLst>
                </p14:cNvPr>
                <p14:cNvContentPartPr/>
                <p14:nvPr/>
              </p14:nvContentPartPr>
              <p14:xfrm>
                <a:off x="7033542" y="2851297"/>
                <a:ext cx="445320" cy="156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8314F7-A1AF-497A-AB46-E31A72CEE3F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15902" y="2833297"/>
                  <a:ext cx="480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BE80FE2-72F1-4BB4-A6F8-5DB5B8FEA7E5}"/>
                    </a:ext>
                  </a:extLst>
                </p14:cNvPr>
                <p14:cNvContentPartPr/>
                <p14:nvPr/>
              </p14:nvContentPartPr>
              <p14:xfrm>
                <a:off x="7068822" y="3203017"/>
                <a:ext cx="452160" cy="527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BE80FE2-72F1-4BB4-A6F8-5DB5B8FEA7E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50822" y="3185017"/>
                  <a:ext cx="4878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FCED679-D8D8-4060-8A14-29FE9C593931}"/>
                    </a:ext>
                  </a:extLst>
                </p14:cNvPr>
                <p14:cNvContentPartPr/>
                <p14:nvPr/>
              </p14:nvContentPartPr>
              <p14:xfrm>
                <a:off x="6998262" y="3352417"/>
                <a:ext cx="368280" cy="225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FCED679-D8D8-4060-8A14-29FE9C59393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80622" y="3334777"/>
                  <a:ext cx="4039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D890EE1-72CC-4CCC-8648-3F75099BF90C}"/>
                    </a:ext>
                  </a:extLst>
                </p14:cNvPr>
                <p14:cNvContentPartPr/>
                <p14:nvPr/>
              </p14:nvContentPartPr>
              <p14:xfrm>
                <a:off x="7402902" y="3784417"/>
                <a:ext cx="457560" cy="207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D890EE1-72CC-4CCC-8648-3F75099BF90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84902" y="3766417"/>
                  <a:ext cx="4932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DF8D326-97C9-4878-BED8-B4405283D046}"/>
                    </a:ext>
                  </a:extLst>
                </p14:cNvPr>
                <p14:cNvContentPartPr/>
                <p14:nvPr/>
              </p14:nvContentPartPr>
              <p14:xfrm>
                <a:off x="7525662" y="4036057"/>
                <a:ext cx="389160" cy="403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DF8D326-97C9-4878-BED8-B4405283D04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08022" y="4018057"/>
                  <a:ext cx="4248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047E3FF-EC25-41BA-8A60-77BBE2892017}"/>
                    </a:ext>
                  </a:extLst>
                </p14:cNvPr>
                <p14:cNvContentPartPr/>
                <p14:nvPr/>
              </p14:nvContentPartPr>
              <p14:xfrm>
                <a:off x="8132622" y="2996017"/>
                <a:ext cx="281160" cy="204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047E3FF-EC25-41BA-8A60-77BBE289201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14622" y="2978017"/>
                  <a:ext cx="3168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99F8F3D-4D2C-4492-9B20-43563D5178C8}"/>
                    </a:ext>
                  </a:extLst>
                </p14:cNvPr>
                <p14:cNvContentPartPr/>
                <p14:nvPr/>
              </p14:nvContentPartPr>
              <p14:xfrm>
                <a:off x="8150262" y="3296977"/>
                <a:ext cx="507600" cy="290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99F8F3D-4D2C-4492-9B20-43563D5178C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32262" y="3278977"/>
                  <a:ext cx="5432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B37E979-9F38-4C36-97E6-23E92B4C30DF}"/>
                    </a:ext>
                  </a:extLst>
                </p14:cNvPr>
                <p14:cNvContentPartPr/>
                <p14:nvPr/>
              </p14:nvContentPartPr>
              <p14:xfrm>
                <a:off x="8907342" y="2485537"/>
                <a:ext cx="324360" cy="688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B37E979-9F38-4C36-97E6-23E92B4C30D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89342" y="2467897"/>
                  <a:ext cx="3600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28CB6E3-98E9-4626-BD29-CEF9A6C17B3F}"/>
                    </a:ext>
                  </a:extLst>
                </p14:cNvPr>
                <p14:cNvContentPartPr/>
                <p14:nvPr/>
              </p14:nvContentPartPr>
              <p14:xfrm>
                <a:off x="8334942" y="4272937"/>
                <a:ext cx="437760" cy="437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28CB6E3-98E9-4626-BD29-CEF9A6C17B3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16942" y="4254937"/>
                  <a:ext cx="47340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5DAA6E5-CA8E-45B6-8DF6-B0F789042C34}"/>
                    </a:ext>
                  </a:extLst>
                </p14:cNvPr>
                <p14:cNvContentPartPr/>
                <p14:nvPr/>
              </p14:nvContentPartPr>
              <p14:xfrm>
                <a:off x="8325942" y="4451137"/>
                <a:ext cx="191520" cy="129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5DAA6E5-CA8E-45B6-8DF6-B0F789042C3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07942" y="4433137"/>
                  <a:ext cx="227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017D129-D0A9-4DA2-BEB5-15514165D1D8}"/>
                    </a:ext>
                  </a:extLst>
                </p14:cNvPr>
                <p14:cNvContentPartPr/>
                <p14:nvPr/>
              </p14:nvContentPartPr>
              <p14:xfrm>
                <a:off x="8853702" y="4304617"/>
                <a:ext cx="32760" cy="21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017D129-D0A9-4DA2-BEB5-15514165D1D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35702" y="4286617"/>
                  <a:ext cx="68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6C50860-DA88-4E28-8C3D-E96A20F48165}"/>
                    </a:ext>
                  </a:extLst>
                </p14:cNvPr>
                <p14:cNvContentPartPr/>
                <p14:nvPr/>
              </p14:nvContentPartPr>
              <p14:xfrm>
                <a:off x="8765502" y="4392457"/>
                <a:ext cx="263520" cy="170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6C50860-DA88-4E28-8C3D-E96A20F4816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47862" y="4374817"/>
                  <a:ext cx="2991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38B344E-8670-4535-856E-96FF72180EAE}"/>
                    </a:ext>
                  </a:extLst>
                </p14:cNvPr>
                <p14:cNvContentPartPr/>
                <p14:nvPr/>
              </p14:nvContentPartPr>
              <p14:xfrm>
                <a:off x="8756862" y="4165657"/>
                <a:ext cx="409320" cy="256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38B344E-8670-4535-856E-96FF72180EA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39222" y="4147657"/>
                  <a:ext cx="4449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915217E-AE9F-4911-BDF3-EF7F5524B363}"/>
                    </a:ext>
                  </a:extLst>
                </p14:cNvPr>
                <p14:cNvContentPartPr/>
                <p14:nvPr/>
              </p14:nvContentPartPr>
              <p14:xfrm>
                <a:off x="9195702" y="3883777"/>
                <a:ext cx="351720" cy="302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915217E-AE9F-4911-BDF3-EF7F5524B36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77702" y="3866137"/>
                  <a:ext cx="387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C8DED81-BDCC-40A6-B44E-02B426F4FE7B}"/>
                    </a:ext>
                  </a:extLst>
                </p14:cNvPr>
                <p14:cNvContentPartPr/>
                <p14:nvPr/>
              </p14:nvContentPartPr>
              <p14:xfrm>
                <a:off x="9100662" y="4622137"/>
                <a:ext cx="363960" cy="514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C8DED81-BDCC-40A6-B44E-02B426F4FE7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83022" y="4604497"/>
                  <a:ext cx="3996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D76C181-F6C9-4887-879C-820E8663A6E9}"/>
                    </a:ext>
                  </a:extLst>
                </p14:cNvPr>
                <p14:cNvContentPartPr/>
                <p14:nvPr/>
              </p14:nvContentPartPr>
              <p14:xfrm>
                <a:off x="9117222" y="4885657"/>
                <a:ext cx="150480" cy="99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D76C181-F6C9-4887-879C-820E8663A6E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99222" y="4867657"/>
                  <a:ext cx="186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2D07043-5F02-470B-9E4B-22DDE2BA614F}"/>
                    </a:ext>
                  </a:extLst>
                </p14:cNvPr>
                <p14:cNvContentPartPr/>
                <p14:nvPr/>
              </p14:nvContentPartPr>
              <p14:xfrm>
                <a:off x="9372462" y="4668217"/>
                <a:ext cx="185400" cy="122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2D07043-5F02-470B-9E4B-22DDE2BA614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54462" y="4650217"/>
                  <a:ext cx="221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CE88209-21C4-46EC-B35A-175C227126CC}"/>
                    </a:ext>
                  </a:extLst>
                </p14:cNvPr>
                <p14:cNvContentPartPr/>
                <p14:nvPr/>
              </p14:nvContentPartPr>
              <p14:xfrm>
                <a:off x="9546702" y="4591537"/>
                <a:ext cx="156240" cy="208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CE88209-21C4-46EC-B35A-175C227126C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528702" y="4573897"/>
                  <a:ext cx="1918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5108BA2-CF2F-4D64-973B-AE2EDB8C5220}"/>
                    </a:ext>
                  </a:extLst>
                </p14:cNvPr>
                <p14:cNvContentPartPr/>
                <p14:nvPr/>
              </p14:nvContentPartPr>
              <p14:xfrm>
                <a:off x="9616182" y="4217137"/>
                <a:ext cx="248400" cy="403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5108BA2-CF2F-4D64-973B-AE2EDB8C522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98542" y="4199137"/>
                  <a:ext cx="2840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7B907D8-26E7-4E5C-A1E4-0ECA1C9024EF}"/>
                    </a:ext>
                  </a:extLst>
                </p14:cNvPr>
                <p14:cNvContentPartPr/>
                <p14:nvPr/>
              </p14:nvContentPartPr>
              <p14:xfrm>
                <a:off x="8053062" y="5324857"/>
                <a:ext cx="545040" cy="367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7B907D8-26E7-4E5C-A1E4-0ECA1C9024E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35422" y="5307217"/>
                  <a:ext cx="5806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3DE6AD9-2820-4645-BE47-1BB0022404C2}"/>
                    </a:ext>
                  </a:extLst>
                </p14:cNvPr>
                <p14:cNvContentPartPr/>
                <p14:nvPr/>
              </p14:nvContentPartPr>
              <p14:xfrm>
                <a:off x="8079702" y="5464537"/>
                <a:ext cx="128520" cy="145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3DE6AD9-2820-4645-BE47-1BB0022404C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61702" y="5446537"/>
                  <a:ext cx="164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0E1DD70-E27D-4120-80BB-C5ACFB850D58}"/>
                    </a:ext>
                  </a:extLst>
                </p14:cNvPr>
                <p14:cNvContentPartPr/>
                <p14:nvPr/>
              </p14:nvContentPartPr>
              <p14:xfrm>
                <a:off x="8334942" y="5697457"/>
                <a:ext cx="328680" cy="219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0E1DD70-E27D-4120-80BB-C5ACFB850D5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16942" y="5679457"/>
                  <a:ext cx="3643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970402E-09C3-426A-9D71-7CF852BD2F25}"/>
                    </a:ext>
                  </a:extLst>
                </p14:cNvPr>
                <p14:cNvContentPartPr/>
                <p14:nvPr/>
              </p14:nvContentPartPr>
              <p14:xfrm>
                <a:off x="8492982" y="5930377"/>
                <a:ext cx="338040" cy="443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970402E-09C3-426A-9D71-7CF852BD2F2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75342" y="5912377"/>
                  <a:ext cx="3736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6D5BBC-E1B6-4EDC-9EED-DA19041BD368}"/>
                    </a:ext>
                  </a:extLst>
                </p14:cNvPr>
                <p14:cNvContentPartPr/>
                <p14:nvPr/>
              </p14:nvContentPartPr>
              <p14:xfrm>
                <a:off x="9240342" y="5354377"/>
                <a:ext cx="310320" cy="211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6D5BBC-E1B6-4EDC-9EED-DA19041BD36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22702" y="5336377"/>
                  <a:ext cx="345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59E34EC-AF7F-4F6A-AC8E-2050F866E6FD}"/>
                    </a:ext>
                  </a:extLst>
                </p14:cNvPr>
                <p14:cNvContentPartPr/>
                <p14:nvPr/>
              </p14:nvContentPartPr>
              <p14:xfrm>
                <a:off x="9205062" y="5581897"/>
                <a:ext cx="380880" cy="185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59E34EC-AF7F-4F6A-AC8E-2050F866E6F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187422" y="5564257"/>
                  <a:ext cx="4165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C69D288-DECC-45DE-9FD0-7B201F3E77DE}"/>
                    </a:ext>
                  </a:extLst>
                </p14:cNvPr>
                <p14:cNvContentPartPr/>
                <p14:nvPr/>
              </p14:nvContentPartPr>
              <p14:xfrm>
                <a:off x="9671262" y="5113537"/>
                <a:ext cx="327600" cy="417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C69D288-DECC-45DE-9FD0-7B201F3E77D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653262" y="5095537"/>
                  <a:ext cx="3632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63B3DE7-F594-4724-995E-1B5CF9CBEC30}"/>
                    </a:ext>
                  </a:extLst>
                </p14:cNvPr>
                <p14:cNvContentPartPr/>
                <p14:nvPr/>
              </p14:nvContentPartPr>
              <p14:xfrm>
                <a:off x="9425022" y="6162937"/>
                <a:ext cx="249840" cy="435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63B3DE7-F594-4724-995E-1B5CF9CBEC3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07022" y="6145297"/>
                  <a:ext cx="28548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7F87B74-2DFD-4527-B2D4-96D45183BE7E}"/>
                    </a:ext>
                  </a:extLst>
                </p14:cNvPr>
                <p14:cNvContentPartPr/>
                <p14:nvPr/>
              </p14:nvContentPartPr>
              <p14:xfrm>
                <a:off x="9363462" y="6310177"/>
                <a:ext cx="226800" cy="160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F87B74-2DFD-4527-B2D4-96D45183BE7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45462" y="6292177"/>
                  <a:ext cx="262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FDBFE0C-1E7A-430C-8062-E06239370359}"/>
                    </a:ext>
                  </a:extLst>
                </p14:cNvPr>
                <p14:cNvContentPartPr/>
                <p14:nvPr/>
              </p14:nvContentPartPr>
              <p14:xfrm>
                <a:off x="9767742" y="6137377"/>
                <a:ext cx="196200" cy="105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FDBFE0C-1E7A-430C-8062-E0623937035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750102" y="6119377"/>
                  <a:ext cx="231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ADDDB7F-00E2-4C72-8BBE-6EC17DC1531E}"/>
                    </a:ext>
                  </a:extLst>
                </p14:cNvPr>
                <p14:cNvContentPartPr/>
                <p14:nvPr/>
              </p14:nvContentPartPr>
              <p14:xfrm>
                <a:off x="9794382" y="6326737"/>
                <a:ext cx="186480" cy="91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ADDDB7F-00E2-4C72-8BBE-6EC17DC1531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76382" y="6308737"/>
                  <a:ext cx="222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554290-091B-4C5B-9303-FE2F33E7D0F8}"/>
                    </a:ext>
                  </a:extLst>
                </p14:cNvPr>
                <p14:cNvContentPartPr/>
                <p14:nvPr/>
              </p14:nvContentPartPr>
              <p14:xfrm>
                <a:off x="10168062" y="5524297"/>
                <a:ext cx="503280" cy="675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554290-091B-4C5B-9303-FE2F33E7D0F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150062" y="5506657"/>
                  <a:ext cx="53892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A5B76E8-C086-466A-A092-97B9D3FD5657}"/>
                    </a:ext>
                  </a:extLst>
                </p14:cNvPr>
                <p14:cNvContentPartPr/>
                <p14:nvPr/>
              </p14:nvContentPartPr>
              <p14:xfrm>
                <a:off x="9398742" y="2496697"/>
                <a:ext cx="3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A5B76E8-C086-466A-A092-97B9D3FD565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380742" y="247869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019581-19B7-459C-8471-35B05D326EA3}"/>
                    </a:ext>
                  </a:extLst>
                </p14:cNvPr>
                <p14:cNvContentPartPr/>
                <p14:nvPr/>
              </p14:nvContentPartPr>
              <p14:xfrm>
                <a:off x="9468942" y="3048577"/>
                <a:ext cx="732240" cy="715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019581-19B7-459C-8471-35B05D326EA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451302" y="3030577"/>
                  <a:ext cx="76788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B1EF85D-8FD2-433A-9A8B-A5060BF7A423}"/>
                    </a:ext>
                  </a:extLst>
                </p14:cNvPr>
                <p14:cNvContentPartPr/>
                <p14:nvPr/>
              </p14:nvContentPartPr>
              <p14:xfrm>
                <a:off x="10699782" y="4562017"/>
                <a:ext cx="1225800" cy="1081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B1EF85D-8FD2-433A-9A8B-A5060BF7A42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682142" y="4544017"/>
                  <a:ext cx="1261440" cy="11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649AA5F-48CD-44CD-9464-4B007B3919E8}"/>
                    </a:ext>
                  </a:extLst>
                </p14:cNvPr>
                <p14:cNvContentPartPr/>
                <p14:nvPr/>
              </p14:nvContentPartPr>
              <p14:xfrm>
                <a:off x="1609062" y="4825897"/>
                <a:ext cx="895680" cy="597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649AA5F-48CD-44CD-9464-4B007B3919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91062" y="4807897"/>
                  <a:ext cx="9313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CFAF18B-2819-4355-A527-E50DB4246531}"/>
                    </a:ext>
                  </a:extLst>
                </p14:cNvPr>
                <p14:cNvContentPartPr/>
                <p14:nvPr/>
              </p14:nvContentPartPr>
              <p14:xfrm>
                <a:off x="2073462" y="4835617"/>
                <a:ext cx="45720" cy="1766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CFAF18B-2819-4355-A527-E50DB424653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055822" y="4817617"/>
                  <a:ext cx="81360" cy="180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8E993AE-2C39-4D84-BB5E-BF06B0D5875C}"/>
                    </a:ext>
                  </a:extLst>
                </p14:cNvPr>
                <p14:cNvContentPartPr/>
                <p14:nvPr/>
              </p14:nvContentPartPr>
              <p14:xfrm>
                <a:off x="606462" y="5345737"/>
                <a:ext cx="6514560" cy="909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8E993AE-2C39-4D84-BB5E-BF06B0D587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88462" y="5328097"/>
                  <a:ext cx="6550200" cy="9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E3BAF45-49DE-479F-9E43-2F0ADB8F88E4}"/>
                    </a:ext>
                  </a:extLst>
                </p14:cNvPr>
                <p14:cNvContentPartPr/>
                <p14:nvPr/>
              </p14:nvContentPartPr>
              <p14:xfrm>
                <a:off x="7209222" y="5732377"/>
                <a:ext cx="360360" cy="621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E3BAF45-49DE-479F-9E43-2F0ADB8F88E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191582" y="5714377"/>
                  <a:ext cx="3960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3CC2ECF-82C9-4249-887B-58F010F5171C}"/>
                    </a:ext>
                  </a:extLst>
                </p14:cNvPr>
                <p14:cNvContentPartPr/>
                <p14:nvPr/>
              </p14:nvContentPartPr>
              <p14:xfrm>
                <a:off x="7200582" y="6074377"/>
                <a:ext cx="437400" cy="97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3CC2ECF-82C9-4249-887B-58F010F5171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82942" y="6056737"/>
                  <a:ext cx="4730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7471059-0416-44F4-8D29-C4884D68DB0B}"/>
                    </a:ext>
                  </a:extLst>
                </p14:cNvPr>
                <p14:cNvContentPartPr/>
                <p14:nvPr/>
              </p14:nvContentPartPr>
              <p14:xfrm>
                <a:off x="1847022" y="6417817"/>
                <a:ext cx="135720" cy="231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7471059-0416-44F4-8D29-C4884D68DB0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29022" y="6400177"/>
                  <a:ext cx="1713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1BA7BA6-EBDE-44B5-909E-EC1A55125D92}"/>
                    </a:ext>
                  </a:extLst>
                </p14:cNvPr>
                <p14:cNvContentPartPr/>
                <p14:nvPr/>
              </p14:nvContentPartPr>
              <p14:xfrm>
                <a:off x="6057582" y="5793937"/>
                <a:ext cx="50400" cy="233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1BA7BA6-EBDE-44B5-909E-EC1A55125D9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039582" y="5775937"/>
                  <a:ext cx="86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9D6D2D8-6D5E-496E-B3F1-E2DA1656C16A}"/>
                    </a:ext>
                  </a:extLst>
                </p14:cNvPr>
                <p14:cNvContentPartPr/>
                <p14:nvPr/>
              </p14:nvContentPartPr>
              <p14:xfrm>
                <a:off x="6081342" y="6180217"/>
                <a:ext cx="337680" cy="554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9D6D2D8-6D5E-496E-B3F1-E2DA1656C16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63342" y="6162577"/>
                  <a:ext cx="373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D4BCA45-9DB9-4B6E-821F-3CCAD8CC4648}"/>
                    </a:ext>
                  </a:extLst>
                </p14:cNvPr>
                <p14:cNvContentPartPr/>
                <p14:nvPr/>
              </p14:nvContentPartPr>
              <p14:xfrm>
                <a:off x="2074542" y="5053777"/>
                <a:ext cx="4036680" cy="760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D4BCA45-9DB9-4B6E-821F-3CCAD8CC464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56542" y="5036137"/>
                  <a:ext cx="407232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3EBEF6A-744A-4777-9D61-B279F37261C1}"/>
                    </a:ext>
                  </a:extLst>
                </p14:cNvPr>
                <p14:cNvContentPartPr/>
                <p14:nvPr/>
              </p14:nvContentPartPr>
              <p14:xfrm>
                <a:off x="1670262" y="5431777"/>
                <a:ext cx="315360" cy="246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3EBEF6A-744A-4777-9D61-B279F37261C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52262" y="5414137"/>
                  <a:ext cx="351000" cy="28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952C1AF-0E46-413A-B720-CC7AE74D9D51}"/>
                  </a:ext>
                </a:extLst>
              </p14:cNvPr>
              <p14:cNvContentPartPr/>
              <p14:nvPr/>
            </p14:nvContentPartPr>
            <p14:xfrm>
              <a:off x="4397982" y="3959017"/>
              <a:ext cx="2326680" cy="13208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952C1AF-0E46-413A-B720-CC7AE74D9D5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379982" y="3941017"/>
                <a:ext cx="2362320" cy="135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7494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B04C1A-D289-4D8B-9B23-8FDC165822CA}"/>
                  </a:ext>
                </a:extLst>
              </p14:cNvPr>
              <p14:cNvContentPartPr/>
              <p14:nvPr/>
            </p14:nvContentPartPr>
            <p14:xfrm>
              <a:off x="1028382" y="2277498"/>
              <a:ext cx="8037720" cy="351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B04C1A-D289-4D8B-9B23-8FDC165822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0742" y="2259858"/>
                <a:ext cx="807336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7618BD-6136-44F8-A7DA-B6E8874C8D98}"/>
                  </a:ext>
                </a:extLst>
              </p14:cNvPr>
              <p14:cNvContentPartPr/>
              <p14:nvPr/>
            </p14:nvContentPartPr>
            <p14:xfrm>
              <a:off x="3516342" y="494058"/>
              <a:ext cx="400680" cy="2011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7618BD-6136-44F8-A7DA-B6E8874C8D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8342" y="476418"/>
                <a:ext cx="436320" cy="20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DE47E49-43B6-445C-80CD-914CEC0FA14C}"/>
              </a:ext>
            </a:extLst>
          </p:cNvPr>
          <p:cNvGrpSpPr/>
          <p:nvPr/>
        </p:nvGrpSpPr>
        <p:grpSpPr>
          <a:xfrm>
            <a:off x="2276862" y="1503138"/>
            <a:ext cx="2675520" cy="1538640"/>
            <a:chOff x="2276862" y="1503138"/>
            <a:chExt cx="2675520" cy="153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F55055-56C3-4626-AB24-5362B6DC495F}"/>
                    </a:ext>
                  </a:extLst>
                </p14:cNvPr>
                <p14:cNvContentPartPr/>
                <p14:nvPr/>
              </p14:nvContentPartPr>
              <p14:xfrm>
                <a:off x="2628582" y="1508538"/>
                <a:ext cx="1062000" cy="1076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F55055-56C3-4626-AB24-5362B6DC49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10582" y="1490538"/>
                  <a:ext cx="1097640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C5D0455-0B56-48AC-AE35-5A5993C11E87}"/>
                    </a:ext>
                  </a:extLst>
                </p14:cNvPr>
                <p14:cNvContentPartPr/>
                <p14:nvPr/>
              </p14:nvContentPartPr>
              <p14:xfrm>
                <a:off x="3692382" y="1503138"/>
                <a:ext cx="1260000" cy="924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C5D0455-0B56-48AC-AE35-5A5993C11E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74742" y="1485498"/>
                  <a:ext cx="1295640" cy="9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8879DBE-6240-4B3C-841F-675DA2F81E90}"/>
                    </a:ext>
                  </a:extLst>
                </p14:cNvPr>
                <p14:cNvContentPartPr/>
                <p14:nvPr/>
              </p14:nvContentPartPr>
              <p14:xfrm>
                <a:off x="2276862" y="2898498"/>
                <a:ext cx="185400" cy="20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8879DBE-6240-4B3C-841F-675DA2F81E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59222" y="2880858"/>
                  <a:ext cx="2210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FC091A-5917-4777-9C75-08810F3175C9}"/>
                    </a:ext>
                  </a:extLst>
                </p14:cNvPr>
                <p14:cNvContentPartPr/>
                <p14:nvPr/>
              </p14:nvContentPartPr>
              <p14:xfrm>
                <a:off x="2443902" y="2681418"/>
                <a:ext cx="277200" cy="360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FC091A-5917-4777-9C75-08810F3175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26262" y="2663418"/>
                  <a:ext cx="3128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866922-CB32-4EC6-BEA8-1161B1AB95F4}"/>
                    </a:ext>
                  </a:extLst>
                </p14:cNvPr>
                <p14:cNvContentPartPr/>
                <p14:nvPr/>
              </p14:nvContentPartPr>
              <p14:xfrm>
                <a:off x="3427422" y="2628498"/>
                <a:ext cx="230760" cy="364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866922-CB32-4EC6-BEA8-1161B1AB95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09782" y="2610858"/>
                  <a:ext cx="266400" cy="40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C3B2D9E-D0E9-44A7-9A97-93B92FEF120F}"/>
                  </a:ext>
                </a:extLst>
              </p14:cNvPr>
              <p14:cNvContentPartPr/>
              <p14:nvPr/>
            </p14:nvContentPartPr>
            <p14:xfrm>
              <a:off x="4679502" y="2533098"/>
              <a:ext cx="275040" cy="447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C3B2D9E-D0E9-44A7-9A97-93B92FEF12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61502" y="2515098"/>
                <a:ext cx="310680" cy="48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175F5F8-BFDD-4251-A243-AE285F4795AA}"/>
              </a:ext>
            </a:extLst>
          </p:cNvPr>
          <p:cNvGrpSpPr/>
          <p:nvPr/>
        </p:nvGrpSpPr>
        <p:grpSpPr>
          <a:xfrm>
            <a:off x="4923582" y="1194618"/>
            <a:ext cx="2602440" cy="1985040"/>
            <a:chOff x="4923582" y="1194618"/>
            <a:chExt cx="2602440" cy="19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9794054-9F3C-42B1-A2AA-772FDD3C392D}"/>
                    </a:ext>
                  </a:extLst>
                </p14:cNvPr>
                <p14:cNvContentPartPr/>
                <p14:nvPr/>
              </p14:nvContentPartPr>
              <p14:xfrm>
                <a:off x="4923582" y="1194618"/>
                <a:ext cx="2401200" cy="1985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9794054-9F3C-42B1-A2AA-772FDD3C39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05582" y="1176618"/>
                  <a:ext cx="2436840" cy="20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6783E5-4ACB-4ED0-B8A4-CFC9D7089AC6}"/>
                    </a:ext>
                  </a:extLst>
                </p14:cNvPr>
                <p14:cNvContentPartPr/>
                <p14:nvPr/>
              </p14:nvContentPartPr>
              <p14:xfrm>
                <a:off x="6444222" y="2506818"/>
                <a:ext cx="238680" cy="411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6783E5-4ACB-4ED0-B8A4-CFC9D7089A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26222" y="2488818"/>
                  <a:ext cx="2743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3E936B-396F-4988-B438-B13580CECC46}"/>
                    </a:ext>
                  </a:extLst>
                </p14:cNvPr>
                <p14:cNvContentPartPr/>
                <p14:nvPr/>
              </p14:nvContentPartPr>
              <p14:xfrm>
                <a:off x="7356102" y="2523018"/>
                <a:ext cx="169920" cy="441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3E936B-396F-4988-B438-B13580CECC4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38102" y="2505018"/>
                  <a:ext cx="205560" cy="47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7F404-8919-4EE0-ABDD-4C05BB6E18DD}"/>
              </a:ext>
            </a:extLst>
          </p:cNvPr>
          <p:cNvGrpSpPr/>
          <p:nvPr/>
        </p:nvGrpSpPr>
        <p:grpSpPr>
          <a:xfrm>
            <a:off x="8800782" y="1678818"/>
            <a:ext cx="1037160" cy="991440"/>
            <a:chOff x="8800782" y="1678818"/>
            <a:chExt cx="1037160" cy="99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1AE928E-8D32-493B-93A4-351EE2E1022B}"/>
                    </a:ext>
                  </a:extLst>
                </p14:cNvPr>
                <p14:cNvContentPartPr/>
                <p14:nvPr/>
              </p14:nvContentPartPr>
              <p14:xfrm>
                <a:off x="8800782" y="2075538"/>
                <a:ext cx="516960" cy="594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1AE928E-8D32-493B-93A4-351EE2E102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83142" y="2057898"/>
                  <a:ext cx="55260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7544E99-74BC-48C4-BF2F-73CA80A423AC}"/>
                    </a:ext>
                  </a:extLst>
                </p14:cNvPr>
                <p14:cNvContentPartPr/>
                <p14:nvPr/>
              </p14:nvContentPartPr>
              <p14:xfrm>
                <a:off x="9398742" y="1678818"/>
                <a:ext cx="439200" cy="403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7544E99-74BC-48C4-BF2F-73CA80A423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80742" y="1661178"/>
                  <a:ext cx="4748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3BFCCD-C5CE-45A6-BEA2-4E8022E4BD56}"/>
                    </a:ext>
                  </a:extLst>
                </p14:cNvPr>
                <p14:cNvContentPartPr/>
                <p14:nvPr/>
              </p14:nvContentPartPr>
              <p14:xfrm>
                <a:off x="9257982" y="1803378"/>
                <a:ext cx="284760" cy="60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3BFCCD-C5CE-45A6-BEA2-4E8022E4BD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40342" y="1785738"/>
                  <a:ext cx="32040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1657AE-DF3F-452C-8084-F480A85E0D5F}"/>
              </a:ext>
            </a:extLst>
          </p:cNvPr>
          <p:cNvGrpSpPr/>
          <p:nvPr/>
        </p:nvGrpSpPr>
        <p:grpSpPr>
          <a:xfrm>
            <a:off x="4000182" y="18498"/>
            <a:ext cx="1205640" cy="757080"/>
            <a:chOff x="4000182" y="18498"/>
            <a:chExt cx="1205640" cy="75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96125AF-2C78-4786-A23B-5183ACAA3A48}"/>
                    </a:ext>
                  </a:extLst>
                </p14:cNvPr>
                <p14:cNvContentPartPr/>
                <p14:nvPr/>
              </p14:nvContentPartPr>
              <p14:xfrm>
                <a:off x="4000182" y="208218"/>
                <a:ext cx="520560" cy="567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96125AF-2C78-4786-A23B-5183ACAA3A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82542" y="190218"/>
                  <a:ext cx="55620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DB7D6B-545B-4CFC-86BF-8AE81B42213A}"/>
                    </a:ext>
                  </a:extLst>
                </p14:cNvPr>
                <p14:cNvContentPartPr/>
                <p14:nvPr/>
              </p14:nvContentPartPr>
              <p14:xfrm>
                <a:off x="4633422" y="26058"/>
                <a:ext cx="236880" cy="371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DB7D6B-545B-4CFC-86BF-8AE81B4221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15422" y="8058"/>
                  <a:ext cx="2725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CBE3B7-5A54-419B-A46F-3D848EDDB06D}"/>
                    </a:ext>
                  </a:extLst>
                </p14:cNvPr>
                <p14:cNvContentPartPr/>
                <p14:nvPr/>
              </p14:nvContentPartPr>
              <p14:xfrm>
                <a:off x="4536582" y="187338"/>
                <a:ext cx="216000" cy="76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CBE3B7-5A54-419B-A46F-3D848EDDB06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18942" y="169338"/>
                  <a:ext cx="2516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1B2C80-E3A3-4969-A672-CE2259F0EAEA}"/>
                    </a:ext>
                  </a:extLst>
                </p14:cNvPr>
                <p14:cNvContentPartPr/>
                <p14:nvPr/>
              </p14:nvContentPartPr>
              <p14:xfrm>
                <a:off x="4870662" y="18498"/>
                <a:ext cx="335160" cy="405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1B2C80-E3A3-4969-A672-CE2259F0EA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52662" y="498"/>
                  <a:ext cx="3708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FA80A4D-B8DB-4ECC-98C6-C0EF304775F1}"/>
                    </a:ext>
                  </a:extLst>
                </p14:cNvPr>
                <p14:cNvContentPartPr/>
                <p14:nvPr/>
              </p14:nvContentPartPr>
              <p14:xfrm>
                <a:off x="4404822" y="114258"/>
                <a:ext cx="219600" cy="438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FA80A4D-B8DB-4ECC-98C6-C0EF304775F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86822" y="96258"/>
                  <a:ext cx="255240" cy="47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8ED9EA-6A04-43FF-BDA3-7B3790D12172}"/>
              </a:ext>
            </a:extLst>
          </p:cNvPr>
          <p:cNvGrpSpPr/>
          <p:nvPr/>
        </p:nvGrpSpPr>
        <p:grpSpPr>
          <a:xfrm>
            <a:off x="338262" y="342498"/>
            <a:ext cx="2450880" cy="1442160"/>
            <a:chOff x="338262" y="342498"/>
            <a:chExt cx="2450880" cy="14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DF14FF-BC48-4070-8C0C-3115E8B31A26}"/>
                    </a:ext>
                  </a:extLst>
                </p14:cNvPr>
                <p14:cNvContentPartPr/>
                <p14:nvPr/>
              </p14:nvContentPartPr>
              <p14:xfrm>
                <a:off x="338262" y="738138"/>
                <a:ext cx="410400" cy="824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DF14FF-BC48-4070-8C0C-3115E8B31A2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0262" y="720498"/>
                  <a:ext cx="446040" cy="86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D4BC0B-67BB-4BEA-A45E-F1F6EE6A1D49}"/>
                    </a:ext>
                  </a:extLst>
                </p14:cNvPr>
                <p14:cNvContentPartPr/>
                <p14:nvPr/>
              </p14:nvContentPartPr>
              <p14:xfrm>
                <a:off x="465342" y="1012098"/>
                <a:ext cx="262800" cy="236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D4BC0B-67BB-4BEA-A45E-F1F6EE6A1D4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7702" y="994098"/>
                  <a:ext cx="2984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5BD271C-FC5C-46EE-96FE-3919E48E88DA}"/>
                    </a:ext>
                  </a:extLst>
                </p14:cNvPr>
                <p14:cNvContentPartPr/>
                <p14:nvPr/>
              </p14:nvContentPartPr>
              <p14:xfrm>
                <a:off x="870342" y="1230618"/>
                <a:ext cx="84960" cy="72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5BD271C-FC5C-46EE-96FE-3919E48E88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2342" y="1212978"/>
                  <a:ext cx="120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92715D2-AB56-4967-BFEC-4D1DA38C994C}"/>
                    </a:ext>
                  </a:extLst>
                </p14:cNvPr>
                <p14:cNvContentPartPr/>
                <p14:nvPr/>
              </p14:nvContentPartPr>
              <p14:xfrm>
                <a:off x="773142" y="878898"/>
                <a:ext cx="360" cy="9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92715D2-AB56-4967-BFEC-4D1DA38C99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5502" y="860898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CEA59C1-4D72-4122-A1DD-9F4F0ABF4CB2}"/>
                    </a:ext>
                  </a:extLst>
                </p14:cNvPr>
                <p14:cNvContentPartPr/>
                <p14:nvPr/>
              </p14:nvContentPartPr>
              <p14:xfrm>
                <a:off x="940542" y="904458"/>
                <a:ext cx="322200" cy="270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CEA59C1-4D72-4122-A1DD-9F4F0ABF4CB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2542" y="886818"/>
                  <a:ext cx="3578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1E953F2-33FE-4770-9F8D-5AB736FE2229}"/>
                    </a:ext>
                  </a:extLst>
                </p14:cNvPr>
                <p14:cNvContentPartPr/>
                <p14:nvPr/>
              </p14:nvContentPartPr>
              <p14:xfrm>
                <a:off x="1223142" y="620778"/>
                <a:ext cx="192600" cy="345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1E953F2-33FE-4770-9F8D-5AB736FE222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05502" y="603138"/>
                  <a:ext cx="2282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74A3AC8-824E-4331-9703-8297C2C363C0}"/>
                    </a:ext>
                  </a:extLst>
                </p14:cNvPr>
                <p14:cNvContentPartPr/>
                <p14:nvPr/>
              </p14:nvContentPartPr>
              <p14:xfrm>
                <a:off x="1098582" y="1161498"/>
                <a:ext cx="574560" cy="623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74A3AC8-824E-4331-9703-8297C2C363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0582" y="1143498"/>
                  <a:ext cx="61020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C0875F1-9628-4AED-9ACA-82D374CA5C24}"/>
                    </a:ext>
                  </a:extLst>
                </p14:cNvPr>
                <p14:cNvContentPartPr/>
                <p14:nvPr/>
              </p14:nvContentPartPr>
              <p14:xfrm>
                <a:off x="1634982" y="861618"/>
                <a:ext cx="250200" cy="515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C0875F1-9628-4AED-9ACA-82D374CA5C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16982" y="843618"/>
                  <a:ext cx="28584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81A6359-460A-43D5-BC12-1111CF7C74A3}"/>
                    </a:ext>
                  </a:extLst>
                </p14:cNvPr>
                <p14:cNvContentPartPr/>
                <p14:nvPr/>
              </p14:nvContentPartPr>
              <p14:xfrm>
                <a:off x="1784382" y="824898"/>
                <a:ext cx="432360" cy="309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81A6359-460A-43D5-BC12-1111CF7C74A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66742" y="807258"/>
                  <a:ext cx="4680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B7DCBC0-71E5-47C2-8F84-72480422D8BF}"/>
                    </a:ext>
                  </a:extLst>
                </p14:cNvPr>
                <p14:cNvContentPartPr/>
                <p14:nvPr/>
              </p14:nvContentPartPr>
              <p14:xfrm>
                <a:off x="2197662" y="421698"/>
                <a:ext cx="358920" cy="431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B7DCBC0-71E5-47C2-8F84-72480422D8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80022" y="404058"/>
                  <a:ext cx="3945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3BB72F7-5890-4D3F-B0F4-CC9AB442DBB6}"/>
                    </a:ext>
                  </a:extLst>
                </p14:cNvPr>
                <p14:cNvContentPartPr/>
                <p14:nvPr/>
              </p14:nvContentPartPr>
              <p14:xfrm>
                <a:off x="2303142" y="617538"/>
                <a:ext cx="143640" cy="103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3BB72F7-5890-4D3F-B0F4-CC9AB442DBB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85502" y="599538"/>
                  <a:ext cx="179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F5787D-6D84-4074-8A7C-29395723E05C}"/>
                    </a:ext>
                  </a:extLst>
                </p14:cNvPr>
                <p14:cNvContentPartPr/>
                <p14:nvPr/>
              </p14:nvContentPartPr>
              <p14:xfrm>
                <a:off x="2320782" y="342498"/>
                <a:ext cx="468360" cy="520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F5787D-6D84-4074-8A7C-29395723E0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02782" y="324498"/>
                  <a:ext cx="504000" cy="55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126A586-D9C2-4AD9-A903-E81C1D70BBE8}"/>
              </a:ext>
            </a:extLst>
          </p:cNvPr>
          <p:cNvGrpSpPr/>
          <p:nvPr/>
        </p:nvGrpSpPr>
        <p:grpSpPr>
          <a:xfrm>
            <a:off x="808422" y="2847738"/>
            <a:ext cx="981720" cy="1320120"/>
            <a:chOff x="808422" y="2847738"/>
            <a:chExt cx="981720" cy="132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7E2F06D-651D-410D-BE22-760244D5A9EF}"/>
                    </a:ext>
                  </a:extLst>
                </p14:cNvPr>
                <p14:cNvContentPartPr/>
                <p14:nvPr/>
              </p14:nvContentPartPr>
              <p14:xfrm>
                <a:off x="808422" y="3192978"/>
                <a:ext cx="517320" cy="974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7E2F06D-651D-410D-BE22-760244D5A9E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0782" y="3174978"/>
                  <a:ext cx="55296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68C4989-8820-482A-BD3D-25F109910AAC}"/>
                    </a:ext>
                  </a:extLst>
                </p14:cNvPr>
                <p14:cNvContentPartPr/>
                <p14:nvPr/>
              </p14:nvContentPartPr>
              <p14:xfrm>
                <a:off x="1213422" y="2847738"/>
                <a:ext cx="489960" cy="628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68C4989-8820-482A-BD3D-25F109910AA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95422" y="2830098"/>
                  <a:ext cx="52560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7E4AE2C-6936-4EEC-A5BE-D974BD944FAD}"/>
                    </a:ext>
                  </a:extLst>
                </p14:cNvPr>
                <p14:cNvContentPartPr/>
                <p14:nvPr/>
              </p14:nvContentPartPr>
              <p14:xfrm>
                <a:off x="1107582" y="3570618"/>
                <a:ext cx="682560" cy="588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7E4AE2C-6936-4EEC-A5BE-D974BD944F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9582" y="3552978"/>
                  <a:ext cx="718200" cy="62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7EF7064-0A94-40D0-A496-8FD28DBAE9B7}"/>
                  </a:ext>
                </a:extLst>
              </p14:cNvPr>
              <p14:cNvContentPartPr/>
              <p14:nvPr/>
            </p14:nvContentPartPr>
            <p14:xfrm>
              <a:off x="1902822" y="2055018"/>
              <a:ext cx="1089360" cy="1122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7EF7064-0A94-40D0-A496-8FD28DBAE9B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84822" y="2037378"/>
                <a:ext cx="1125000" cy="11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91BB596-D72F-4C0B-91DB-C8436A8FA85C}"/>
                  </a:ext>
                </a:extLst>
              </p14:cNvPr>
              <p14:cNvContentPartPr/>
              <p14:nvPr/>
            </p14:nvContentPartPr>
            <p14:xfrm>
              <a:off x="1863582" y="777018"/>
              <a:ext cx="1049400" cy="761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91BB596-D72F-4C0B-91DB-C8436A8FA85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845582" y="759018"/>
                <a:ext cx="1085040" cy="79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2CFA9F11-7947-4464-8054-6AC7530AB7C9}"/>
              </a:ext>
            </a:extLst>
          </p:cNvPr>
          <p:cNvGrpSpPr/>
          <p:nvPr/>
        </p:nvGrpSpPr>
        <p:grpSpPr>
          <a:xfrm>
            <a:off x="2408622" y="3491058"/>
            <a:ext cx="2340720" cy="1637640"/>
            <a:chOff x="2408622" y="3491058"/>
            <a:chExt cx="2340720" cy="163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0FE3291-D16A-4874-86EC-EDAD36242E8B}"/>
                    </a:ext>
                  </a:extLst>
                </p14:cNvPr>
                <p14:cNvContentPartPr/>
                <p14:nvPr/>
              </p14:nvContentPartPr>
              <p14:xfrm>
                <a:off x="2408622" y="4008738"/>
                <a:ext cx="388080" cy="469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0FE3291-D16A-4874-86EC-EDAD36242E8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90982" y="3990738"/>
                  <a:ext cx="42372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1145A5-5DC9-441E-9D55-8A043491696C}"/>
                    </a:ext>
                  </a:extLst>
                </p14:cNvPr>
                <p14:cNvContentPartPr/>
                <p14:nvPr/>
              </p14:nvContentPartPr>
              <p14:xfrm>
                <a:off x="3059502" y="3762858"/>
                <a:ext cx="369720" cy="491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1145A5-5DC9-441E-9D55-8A043491696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41502" y="3744858"/>
                  <a:ext cx="40536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6AA4B2-0ACF-4FBE-88D3-614944718DC1}"/>
                    </a:ext>
                  </a:extLst>
                </p14:cNvPr>
                <p14:cNvContentPartPr/>
                <p14:nvPr/>
              </p14:nvContentPartPr>
              <p14:xfrm>
                <a:off x="2988942" y="4053738"/>
                <a:ext cx="186840" cy="87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6AA4B2-0ACF-4FBE-88D3-614944718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71302" y="4036098"/>
                  <a:ext cx="222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B25131-65FA-439C-97E1-566A977BF76D}"/>
                    </a:ext>
                  </a:extLst>
                </p14:cNvPr>
                <p14:cNvContentPartPr/>
                <p14:nvPr/>
              </p14:nvContentPartPr>
              <p14:xfrm>
                <a:off x="3718662" y="3881298"/>
                <a:ext cx="236880" cy="101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B25131-65FA-439C-97E1-566A977BF7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01022" y="3863298"/>
                  <a:ext cx="272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78664E-7087-4B72-99CC-DAC942088E16}"/>
                    </a:ext>
                  </a:extLst>
                </p14:cNvPr>
                <p14:cNvContentPartPr/>
                <p14:nvPr/>
              </p14:nvContentPartPr>
              <p14:xfrm>
                <a:off x="3815502" y="4038618"/>
                <a:ext cx="185040" cy="93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78664E-7087-4B72-99CC-DAC942088E1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97862" y="4020618"/>
                  <a:ext cx="220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552799-76FB-4631-ABE1-90C56C372A37}"/>
                    </a:ext>
                  </a:extLst>
                </p14:cNvPr>
                <p14:cNvContentPartPr/>
                <p14:nvPr/>
              </p14:nvContentPartPr>
              <p14:xfrm>
                <a:off x="4281342" y="3724698"/>
                <a:ext cx="156600" cy="108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552799-76FB-4631-ABE1-90C56C372A3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63702" y="3706698"/>
                  <a:ext cx="192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75379C6-6838-4B46-81B6-8D33A5BDA4FD}"/>
                    </a:ext>
                  </a:extLst>
                </p14:cNvPr>
                <p14:cNvContentPartPr/>
                <p14:nvPr/>
              </p14:nvContentPartPr>
              <p14:xfrm>
                <a:off x="4466022" y="3491058"/>
                <a:ext cx="283320" cy="356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75379C6-6838-4B46-81B6-8D33A5BDA4F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48382" y="3473418"/>
                  <a:ext cx="3189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308D829-87A4-4CF8-857A-08B1B7EF04A4}"/>
                    </a:ext>
                  </a:extLst>
                </p14:cNvPr>
                <p14:cNvContentPartPr/>
                <p14:nvPr/>
              </p14:nvContentPartPr>
              <p14:xfrm>
                <a:off x="3164982" y="4510218"/>
                <a:ext cx="242280" cy="618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308D829-87A4-4CF8-857A-08B1B7EF04A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46982" y="4492218"/>
                  <a:ext cx="27792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9492E2F-8CC0-4ADA-BD9A-CFD2518B79EF}"/>
                    </a:ext>
                  </a:extLst>
                </p14:cNvPr>
                <p14:cNvContentPartPr/>
                <p14:nvPr/>
              </p14:nvContentPartPr>
              <p14:xfrm>
                <a:off x="3147342" y="4762218"/>
                <a:ext cx="288720" cy="240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9492E2F-8CC0-4ADA-BD9A-CFD2518B79E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9342" y="4744578"/>
                  <a:ext cx="3243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9292B67-E8D7-40F1-AD9E-01BAB01EF763}"/>
                    </a:ext>
                  </a:extLst>
                </p14:cNvPr>
                <p14:cNvContentPartPr/>
                <p14:nvPr/>
              </p14:nvContentPartPr>
              <p14:xfrm>
                <a:off x="3692382" y="4647378"/>
                <a:ext cx="194040" cy="100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9292B67-E8D7-40F1-AD9E-01BAB01EF76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74742" y="4629378"/>
                  <a:ext cx="2296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3F9815A-9B23-4CCA-9B38-8CB1D4D152BC}"/>
                    </a:ext>
                  </a:extLst>
                </p14:cNvPr>
                <p14:cNvContentPartPr/>
                <p14:nvPr/>
              </p14:nvContentPartPr>
              <p14:xfrm>
                <a:off x="3692382" y="4848978"/>
                <a:ext cx="115200" cy="74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3F9815A-9B23-4CCA-9B38-8CB1D4D152B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74742" y="4830978"/>
                  <a:ext cx="1508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CF80C16-1940-4B0F-96D7-96E920FDEF0A}"/>
                    </a:ext>
                  </a:extLst>
                </p14:cNvPr>
                <p14:cNvContentPartPr/>
                <p14:nvPr/>
              </p14:nvContentPartPr>
              <p14:xfrm>
                <a:off x="4044102" y="4585818"/>
                <a:ext cx="185760" cy="65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CF80C16-1940-4B0F-96D7-96E920FDEF0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26462" y="4567818"/>
                  <a:ext cx="221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5059EA0-0743-4A32-B612-40BF5CC2993C}"/>
                    </a:ext>
                  </a:extLst>
                </p14:cNvPr>
                <p14:cNvContentPartPr/>
                <p14:nvPr/>
              </p14:nvContentPartPr>
              <p14:xfrm>
                <a:off x="4246422" y="4316898"/>
                <a:ext cx="159840" cy="226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5059EA0-0743-4A32-B612-40BF5CC2993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28782" y="4298898"/>
                  <a:ext cx="195480" cy="26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024EEA1-8D58-462D-98B6-D3D85C0D5B91}"/>
                  </a:ext>
                </a:extLst>
              </p14:cNvPr>
              <p14:cNvContentPartPr/>
              <p14:nvPr/>
            </p14:nvContentPartPr>
            <p14:xfrm>
              <a:off x="4826742" y="3331938"/>
              <a:ext cx="452880" cy="2183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024EEA1-8D58-462D-98B6-D3D85C0D5B9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808742" y="3313938"/>
                <a:ext cx="488520" cy="22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DCA7D73-DEB7-4FDB-B402-D31A84C9F266}"/>
                  </a:ext>
                </a:extLst>
              </p14:cNvPr>
              <p14:cNvContentPartPr/>
              <p14:nvPr/>
            </p14:nvContentPartPr>
            <p14:xfrm>
              <a:off x="5113302" y="3611658"/>
              <a:ext cx="140760" cy="302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DCA7D73-DEB7-4FDB-B402-D31A84C9F26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95302" y="3594018"/>
                <a:ext cx="1764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535264B-85C6-442D-9BD5-A1F73AD36356}"/>
                  </a:ext>
                </a:extLst>
              </p14:cNvPr>
              <p14:cNvContentPartPr/>
              <p14:nvPr/>
            </p14:nvContentPartPr>
            <p14:xfrm>
              <a:off x="5398062" y="3323298"/>
              <a:ext cx="147600" cy="405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535264B-85C6-442D-9BD5-A1F73AD3635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380422" y="3305298"/>
                <a:ext cx="18324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FD427E6-F14C-4346-B152-B7FD714464A9}"/>
                  </a:ext>
                </a:extLst>
              </p14:cNvPr>
              <p14:cNvContentPartPr/>
              <p14:nvPr/>
            </p14:nvContentPartPr>
            <p14:xfrm>
              <a:off x="5344062" y="3456138"/>
              <a:ext cx="178200" cy="45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FD427E6-F14C-4346-B152-B7FD714464A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326422" y="3438138"/>
                <a:ext cx="2138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BCD2ADC-3F90-4DC1-9C47-AD3C3EED65E7}"/>
                  </a:ext>
                </a:extLst>
              </p14:cNvPr>
              <p14:cNvContentPartPr/>
              <p14:nvPr/>
            </p14:nvContentPartPr>
            <p14:xfrm>
              <a:off x="5872902" y="3478098"/>
              <a:ext cx="225720" cy="475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BCD2ADC-3F90-4DC1-9C47-AD3C3EED65E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854902" y="3460098"/>
                <a:ext cx="26136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E6C2605-5548-45BE-82FB-380478878910}"/>
                  </a:ext>
                </a:extLst>
              </p14:cNvPr>
              <p14:cNvContentPartPr/>
              <p14:nvPr/>
            </p14:nvContentPartPr>
            <p14:xfrm>
              <a:off x="5943102" y="3582498"/>
              <a:ext cx="234000" cy="396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E6C2605-5548-45BE-82FB-38047887891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925462" y="3564858"/>
                <a:ext cx="26964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4A021E7-9BA4-47D6-A5EB-8534967F4550}"/>
                  </a:ext>
                </a:extLst>
              </p14:cNvPr>
              <p14:cNvContentPartPr/>
              <p14:nvPr/>
            </p14:nvContentPartPr>
            <p14:xfrm>
              <a:off x="6338382" y="3367218"/>
              <a:ext cx="160200" cy="187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4A021E7-9BA4-47D6-A5EB-8534967F455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320382" y="3349218"/>
                <a:ext cx="1958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55AB905-56FC-4D8D-A7A3-5CFDAEA6C1F1}"/>
                  </a:ext>
                </a:extLst>
              </p14:cNvPr>
              <p14:cNvContentPartPr/>
              <p14:nvPr/>
            </p14:nvContentPartPr>
            <p14:xfrm>
              <a:off x="5412822" y="3894618"/>
              <a:ext cx="99000" cy="414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55AB905-56FC-4D8D-A7A3-5CFDAEA6C1F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395182" y="3876978"/>
                <a:ext cx="1346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CF8A891-60B1-4792-ABBF-6668C1D14444}"/>
                  </a:ext>
                </a:extLst>
              </p14:cNvPr>
              <p14:cNvContentPartPr/>
              <p14:nvPr/>
            </p14:nvContentPartPr>
            <p14:xfrm>
              <a:off x="5310222" y="4035018"/>
              <a:ext cx="219960" cy="885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CF8A891-60B1-4792-ABBF-6668C1D1444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92222" y="4017378"/>
                <a:ext cx="2556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4C8AD91-BF1F-4F53-A83A-29A6EB05D803}"/>
                  </a:ext>
                </a:extLst>
              </p14:cNvPr>
              <p14:cNvContentPartPr/>
              <p14:nvPr/>
            </p14:nvContentPartPr>
            <p14:xfrm>
              <a:off x="5635662" y="4061658"/>
              <a:ext cx="15804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4C8AD91-BF1F-4F53-A83A-29A6EB05D80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617662" y="4043658"/>
                <a:ext cx="193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2BE8FD8-6C67-45C7-98CC-2BFC3EE90B87}"/>
                  </a:ext>
                </a:extLst>
              </p14:cNvPr>
              <p14:cNvContentPartPr/>
              <p14:nvPr/>
            </p14:nvContentPartPr>
            <p14:xfrm>
              <a:off x="5721702" y="4110258"/>
              <a:ext cx="174960" cy="399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2BE8FD8-6C67-45C7-98CC-2BFC3EE90B8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703702" y="4092258"/>
                <a:ext cx="210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BCFE548-FF87-4F50-834E-32E59F200B16}"/>
                  </a:ext>
                </a:extLst>
              </p14:cNvPr>
              <p14:cNvContentPartPr/>
              <p14:nvPr/>
            </p14:nvContentPartPr>
            <p14:xfrm>
              <a:off x="6066582" y="3929178"/>
              <a:ext cx="125280" cy="2185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BCFE548-FF87-4F50-834E-32E59F200B1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048942" y="3911178"/>
                <a:ext cx="160920" cy="2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5B4AEC88-0858-4D4C-8549-E070E6DB50E1}"/>
              </a:ext>
            </a:extLst>
          </p:cNvPr>
          <p:cNvGrpSpPr/>
          <p:nvPr/>
        </p:nvGrpSpPr>
        <p:grpSpPr>
          <a:xfrm>
            <a:off x="6777582" y="3139698"/>
            <a:ext cx="1344960" cy="2197440"/>
            <a:chOff x="6777582" y="3139698"/>
            <a:chExt cx="1344960" cy="21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0E3D955-6030-49A6-B75E-AC83D46B77AF}"/>
                    </a:ext>
                  </a:extLst>
                </p14:cNvPr>
                <p14:cNvContentPartPr/>
                <p14:nvPr/>
              </p14:nvContentPartPr>
              <p14:xfrm>
                <a:off x="6777582" y="3235098"/>
                <a:ext cx="470520" cy="2102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0E3D955-6030-49A6-B75E-AC83D46B77A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59582" y="3217458"/>
                  <a:ext cx="506160" cy="21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113DA5D-6C02-4A11-A564-93040B4EB7A9}"/>
                    </a:ext>
                  </a:extLst>
                </p14:cNvPr>
                <p14:cNvContentPartPr/>
                <p14:nvPr/>
              </p14:nvContentPartPr>
              <p14:xfrm>
                <a:off x="7015902" y="3382698"/>
                <a:ext cx="246240" cy="232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113DA5D-6C02-4A11-A564-93040B4EB7A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98262" y="3364698"/>
                  <a:ext cx="281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3FBE7E1-5568-4203-89E2-4D8B701DF2F0}"/>
                    </a:ext>
                  </a:extLst>
                </p14:cNvPr>
                <p14:cNvContentPartPr/>
                <p14:nvPr/>
              </p14:nvContentPartPr>
              <p14:xfrm>
                <a:off x="7367262" y="3208818"/>
                <a:ext cx="149040" cy="326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3FBE7E1-5568-4203-89E2-4D8B701DF2F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49262" y="3191178"/>
                  <a:ext cx="1846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AFB1B1-FD28-4189-9946-0A3F01A5EBAA}"/>
                    </a:ext>
                  </a:extLst>
                </p14:cNvPr>
                <p14:cNvContentPartPr/>
                <p14:nvPr/>
              </p14:nvContentPartPr>
              <p14:xfrm>
                <a:off x="7306062" y="3361098"/>
                <a:ext cx="128160" cy="23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AFB1B1-FD28-4189-9946-0A3F01A5EBA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88062" y="3343458"/>
                  <a:ext cx="163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62A5F4A-A698-46A1-907D-2C83A96DC411}"/>
                    </a:ext>
                  </a:extLst>
                </p14:cNvPr>
                <p14:cNvContentPartPr/>
                <p14:nvPr/>
              </p14:nvContentPartPr>
              <p14:xfrm>
                <a:off x="7605222" y="3303858"/>
                <a:ext cx="65520" cy="10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62A5F4A-A698-46A1-907D-2C83A96DC41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87222" y="3286218"/>
                  <a:ext cx="101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4BE3E05-A106-4853-91C4-33B4F15E701F}"/>
                    </a:ext>
                  </a:extLst>
                </p14:cNvPr>
                <p14:cNvContentPartPr/>
                <p14:nvPr/>
              </p14:nvContentPartPr>
              <p14:xfrm>
                <a:off x="7646982" y="3410778"/>
                <a:ext cx="141120" cy="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4BE3E05-A106-4853-91C4-33B4F15E701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628982" y="3393138"/>
                  <a:ext cx="176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82D2ACA-E900-41B5-A900-D36C980E0C74}"/>
                    </a:ext>
                  </a:extLst>
                </p14:cNvPr>
                <p14:cNvContentPartPr/>
                <p14:nvPr/>
              </p14:nvContentPartPr>
              <p14:xfrm>
                <a:off x="7886382" y="3139698"/>
                <a:ext cx="236160" cy="254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82D2ACA-E900-41B5-A900-D36C980E0C7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68382" y="3122058"/>
                  <a:ext cx="2718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87847C5-B494-4B39-8A02-62FFE5C3B591}"/>
                    </a:ext>
                  </a:extLst>
                </p14:cNvPr>
                <p14:cNvContentPartPr/>
                <p14:nvPr/>
              </p14:nvContentPartPr>
              <p14:xfrm>
                <a:off x="7262142" y="3828738"/>
                <a:ext cx="149040" cy="400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87847C5-B494-4B39-8A02-62FFE5C3B59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44502" y="3810738"/>
                  <a:ext cx="1846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CCC3987-C528-49D4-BE9D-9060C21180A7}"/>
                    </a:ext>
                  </a:extLst>
                </p14:cNvPr>
                <p14:cNvContentPartPr/>
                <p14:nvPr/>
              </p14:nvContentPartPr>
              <p14:xfrm>
                <a:off x="7095102" y="3974538"/>
                <a:ext cx="230040" cy="52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CCC3987-C528-49D4-BE9D-9060C21180A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77102" y="3956898"/>
                  <a:ext cx="265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43B175E-480A-436C-951E-40FFF452A53A}"/>
                    </a:ext>
                  </a:extLst>
                </p14:cNvPr>
                <p14:cNvContentPartPr/>
                <p14:nvPr/>
              </p14:nvContentPartPr>
              <p14:xfrm>
                <a:off x="7490742" y="3921978"/>
                <a:ext cx="124560" cy="43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43B175E-480A-436C-951E-40FFF452A53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73102" y="3904338"/>
                  <a:ext cx="160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F47EB93-D774-4D87-BC99-F982FD978114}"/>
                    </a:ext>
                  </a:extLst>
                </p14:cNvPr>
                <p14:cNvContentPartPr/>
                <p14:nvPr/>
              </p14:nvContentPartPr>
              <p14:xfrm>
                <a:off x="7464102" y="4040058"/>
                <a:ext cx="176400" cy="30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F47EB93-D774-4D87-BC99-F982FD97811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46462" y="4022418"/>
                  <a:ext cx="2120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A360040-7635-45F5-B1E7-8D0DF5B72A36}"/>
                    </a:ext>
                  </a:extLst>
                </p14:cNvPr>
                <p14:cNvContentPartPr/>
                <p14:nvPr/>
              </p14:nvContentPartPr>
              <p14:xfrm>
                <a:off x="7816182" y="3762858"/>
                <a:ext cx="75240" cy="394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A360040-7635-45F5-B1E7-8D0DF5B72A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798182" y="3744858"/>
                  <a:ext cx="110880" cy="42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B4D398A-6287-4789-BD6E-9A9CA495C4AD}"/>
                  </a:ext>
                </a:extLst>
              </p14:cNvPr>
              <p14:cNvContentPartPr/>
              <p14:nvPr/>
            </p14:nvContentPartPr>
            <p14:xfrm>
              <a:off x="8334942" y="3112338"/>
              <a:ext cx="290880" cy="1720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B4D398A-6287-4789-BD6E-9A9CA495C4A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316942" y="3094338"/>
                <a:ext cx="326520" cy="175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A2AFAAF2-6EEC-49FC-8E5A-D989FE36B35B}"/>
              </a:ext>
            </a:extLst>
          </p:cNvPr>
          <p:cNvGrpSpPr/>
          <p:nvPr/>
        </p:nvGrpSpPr>
        <p:grpSpPr>
          <a:xfrm>
            <a:off x="8633742" y="2742978"/>
            <a:ext cx="1292400" cy="581760"/>
            <a:chOff x="8633742" y="2742978"/>
            <a:chExt cx="1292400" cy="58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5A20872-6C1F-40BC-BDD9-08384005D81C}"/>
                    </a:ext>
                  </a:extLst>
                </p14:cNvPr>
                <p14:cNvContentPartPr/>
                <p14:nvPr/>
              </p14:nvContentPartPr>
              <p14:xfrm>
                <a:off x="8633742" y="2984898"/>
                <a:ext cx="423720" cy="339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5A20872-6C1F-40BC-BDD9-08384005D81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15742" y="2966898"/>
                  <a:ext cx="4593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A578C49-C8F7-4427-9055-6D1176CF2C88}"/>
                    </a:ext>
                  </a:extLst>
                </p14:cNvPr>
                <p14:cNvContentPartPr/>
                <p14:nvPr/>
              </p14:nvContentPartPr>
              <p14:xfrm>
                <a:off x="9064662" y="2822178"/>
                <a:ext cx="315720" cy="435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A578C49-C8F7-4427-9055-6D1176CF2C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046662" y="2804178"/>
                  <a:ext cx="3513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521191E-1A37-41FD-A895-4CC244DECBB6}"/>
                    </a:ext>
                  </a:extLst>
                </p14:cNvPr>
                <p14:cNvContentPartPr/>
                <p14:nvPr/>
              </p14:nvContentPartPr>
              <p14:xfrm>
                <a:off x="9002742" y="2990658"/>
                <a:ext cx="183240" cy="60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521191E-1A37-41FD-A895-4CC244DECBB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985102" y="2973018"/>
                  <a:ext cx="218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8085FD4-2B86-4DFB-BD7E-AFA99ACD9A61}"/>
                    </a:ext>
                  </a:extLst>
                </p14:cNvPr>
                <p14:cNvContentPartPr/>
                <p14:nvPr/>
              </p14:nvContentPartPr>
              <p14:xfrm>
                <a:off x="9416382" y="2928378"/>
                <a:ext cx="78480" cy="8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8085FD4-2B86-4DFB-BD7E-AFA99ACD9A6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98382" y="2910378"/>
                  <a:ext cx="114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861C424-FC5A-403F-81BC-BFE12EEC8A68}"/>
                    </a:ext>
                  </a:extLst>
                </p14:cNvPr>
                <p14:cNvContentPartPr/>
                <p14:nvPr/>
              </p14:nvContentPartPr>
              <p14:xfrm>
                <a:off x="9328182" y="3067338"/>
                <a:ext cx="185400" cy="62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861C424-FC5A-403F-81BC-BFE12EEC8A6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10182" y="3049698"/>
                  <a:ext cx="221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5C5C0F8-0B2C-41CC-8CDD-889070123C94}"/>
                    </a:ext>
                  </a:extLst>
                </p14:cNvPr>
                <p14:cNvContentPartPr/>
                <p14:nvPr/>
              </p14:nvContentPartPr>
              <p14:xfrm>
                <a:off x="9635982" y="2742978"/>
                <a:ext cx="290160" cy="377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5C5C0F8-0B2C-41CC-8CDD-889070123C9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617982" y="2725338"/>
                  <a:ext cx="325800" cy="41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440CBA8-6764-4CB8-A169-07DDCE6A3FA4}"/>
              </a:ext>
            </a:extLst>
          </p:cNvPr>
          <p:cNvGrpSpPr/>
          <p:nvPr/>
        </p:nvGrpSpPr>
        <p:grpSpPr>
          <a:xfrm>
            <a:off x="8756862" y="3532098"/>
            <a:ext cx="893520" cy="383760"/>
            <a:chOff x="8756862" y="3532098"/>
            <a:chExt cx="89352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8B7D292-A2A1-4B98-9BD4-B678E74D5A0B}"/>
                    </a:ext>
                  </a:extLst>
                </p14:cNvPr>
                <p14:cNvContentPartPr/>
                <p14:nvPr/>
              </p14:nvContentPartPr>
              <p14:xfrm>
                <a:off x="8827062" y="3560538"/>
                <a:ext cx="212400" cy="355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8B7D292-A2A1-4B98-9BD4-B678E74D5A0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809062" y="3542538"/>
                  <a:ext cx="2480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8693A31-6353-424D-AB57-22D26EB28DF4}"/>
                    </a:ext>
                  </a:extLst>
                </p14:cNvPr>
                <p14:cNvContentPartPr/>
                <p14:nvPr/>
              </p14:nvContentPartPr>
              <p14:xfrm>
                <a:off x="8756862" y="3693738"/>
                <a:ext cx="190800" cy="69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8693A31-6353-424D-AB57-22D26EB28DF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739222" y="3676098"/>
                  <a:ext cx="226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949A2A4-A1BC-4A63-9004-79983E818D58}"/>
                    </a:ext>
                  </a:extLst>
                </p14:cNvPr>
                <p14:cNvContentPartPr/>
                <p14:nvPr/>
              </p14:nvContentPartPr>
              <p14:xfrm>
                <a:off x="9064662" y="3627858"/>
                <a:ext cx="86760" cy="21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949A2A4-A1BC-4A63-9004-79983E818D5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46662" y="3609858"/>
                  <a:ext cx="122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60C7680-C1F8-4A1F-8DA6-C59D3E3BE02B}"/>
                    </a:ext>
                  </a:extLst>
                </p14:cNvPr>
                <p14:cNvContentPartPr/>
                <p14:nvPr/>
              </p14:nvContentPartPr>
              <p14:xfrm>
                <a:off x="9029382" y="3755298"/>
                <a:ext cx="142560" cy="34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60C7680-C1F8-4A1F-8DA6-C59D3E3BE02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11742" y="3737658"/>
                  <a:ext cx="178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559C776-ACC5-496C-837F-22F5A95458B4}"/>
                    </a:ext>
                  </a:extLst>
                </p14:cNvPr>
                <p14:cNvContentPartPr/>
                <p14:nvPr/>
              </p14:nvContentPartPr>
              <p14:xfrm>
                <a:off x="9275622" y="3532098"/>
                <a:ext cx="374760" cy="205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559C776-ACC5-496C-837F-22F5A95458B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257982" y="3514098"/>
                  <a:ext cx="41040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B2E9E9F-DABD-4A6B-9D99-674A0AE13F21}"/>
              </a:ext>
            </a:extLst>
          </p:cNvPr>
          <p:cNvGrpSpPr/>
          <p:nvPr/>
        </p:nvGrpSpPr>
        <p:grpSpPr>
          <a:xfrm>
            <a:off x="10004262" y="2505378"/>
            <a:ext cx="1225080" cy="1487160"/>
            <a:chOff x="10004262" y="2505378"/>
            <a:chExt cx="1225080" cy="148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B835BBE-86B8-4F88-95D4-37CF9D2DF00A}"/>
                    </a:ext>
                  </a:extLst>
                </p14:cNvPr>
                <p14:cNvContentPartPr/>
                <p14:nvPr/>
              </p14:nvContentPartPr>
              <p14:xfrm>
                <a:off x="10004262" y="2558298"/>
                <a:ext cx="344880" cy="1434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B835BBE-86B8-4F88-95D4-37CF9D2DF00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986622" y="2540298"/>
                  <a:ext cx="380520" cy="14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A0E456F-EAAF-4181-90CB-BC98DBAC6D4E}"/>
                    </a:ext>
                  </a:extLst>
                </p14:cNvPr>
                <p14:cNvContentPartPr/>
                <p14:nvPr/>
              </p14:nvContentPartPr>
              <p14:xfrm>
                <a:off x="10207302" y="2687898"/>
                <a:ext cx="228240" cy="380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A0E456F-EAAF-4181-90CB-BC98DBAC6D4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189662" y="2669898"/>
                  <a:ext cx="263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EE7295B-4B1E-4031-A9EE-7F0BAB2E29F3}"/>
                    </a:ext>
                  </a:extLst>
                </p14:cNvPr>
                <p14:cNvContentPartPr/>
                <p14:nvPr/>
              </p14:nvContentPartPr>
              <p14:xfrm>
                <a:off x="10532742" y="2505378"/>
                <a:ext cx="122400" cy="433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EE7295B-4B1E-4031-A9EE-7F0BAB2E29F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515102" y="2487738"/>
                  <a:ext cx="1580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DA9131E-00DE-4344-90E9-127ABFBAAF83}"/>
                    </a:ext>
                  </a:extLst>
                </p14:cNvPr>
                <p14:cNvContentPartPr/>
                <p14:nvPr/>
              </p14:nvContentPartPr>
              <p14:xfrm>
                <a:off x="10453542" y="2698698"/>
                <a:ext cx="146160" cy="44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DA9131E-00DE-4344-90E9-127ABFBAAF8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435902" y="2680698"/>
                  <a:ext cx="181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F5D8587-47BE-4CE4-9C80-8DBAB21CC3C9}"/>
                    </a:ext>
                  </a:extLst>
                </p14:cNvPr>
                <p14:cNvContentPartPr/>
                <p14:nvPr/>
              </p14:nvContentPartPr>
              <p14:xfrm>
                <a:off x="10770342" y="2663418"/>
                <a:ext cx="87480" cy="9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F5D8587-47BE-4CE4-9C80-8DBAB21CC3C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752702" y="2645418"/>
                  <a:ext cx="1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9E27184-EAA3-4F0E-9FCA-6D7E018ED6BE}"/>
                    </a:ext>
                  </a:extLst>
                </p14:cNvPr>
                <p14:cNvContentPartPr/>
                <p14:nvPr/>
              </p14:nvContentPartPr>
              <p14:xfrm>
                <a:off x="10778982" y="2806338"/>
                <a:ext cx="75960" cy="7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9E27184-EAA3-4F0E-9FCA-6D7E018ED6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761342" y="2788338"/>
                  <a:ext cx="111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0FE4920-8059-41FB-AD30-76EB0C16D892}"/>
                    </a:ext>
                  </a:extLst>
                </p14:cNvPr>
                <p14:cNvContentPartPr/>
                <p14:nvPr/>
              </p14:nvContentPartPr>
              <p14:xfrm>
                <a:off x="11102262" y="2510418"/>
                <a:ext cx="118440" cy="303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0FE4920-8059-41FB-AD30-76EB0C16D89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84262" y="2492418"/>
                  <a:ext cx="1540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473DD1B-1D11-467F-A591-5B29E6578CFE}"/>
                    </a:ext>
                  </a:extLst>
                </p14:cNvPr>
                <p14:cNvContentPartPr/>
                <p14:nvPr/>
              </p14:nvContentPartPr>
              <p14:xfrm>
                <a:off x="10593942" y="3155898"/>
                <a:ext cx="69840" cy="478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473DD1B-1D11-467F-A591-5B29E6578CF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576302" y="3138258"/>
                  <a:ext cx="1054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4B85619-A8D4-4EE1-89DF-B68107609C5E}"/>
                    </a:ext>
                  </a:extLst>
                </p14:cNvPr>
                <p14:cNvContentPartPr/>
                <p14:nvPr/>
              </p14:nvContentPartPr>
              <p14:xfrm>
                <a:off x="10497462" y="3360378"/>
                <a:ext cx="201600" cy="50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4B85619-A8D4-4EE1-89DF-B68107609C5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479822" y="3342738"/>
                  <a:ext cx="2372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30E4C5F-C944-4D24-99C6-1DCC2182745E}"/>
                    </a:ext>
                  </a:extLst>
                </p14:cNvPr>
                <p14:cNvContentPartPr/>
                <p14:nvPr/>
              </p14:nvContentPartPr>
              <p14:xfrm>
                <a:off x="10770342" y="3331578"/>
                <a:ext cx="65520" cy="9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30E4C5F-C944-4D24-99C6-1DCC2182745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752702" y="3313578"/>
                  <a:ext cx="101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A92E2C3-4EFD-472C-A2F2-D6D9F8F82D5A}"/>
                    </a:ext>
                  </a:extLst>
                </p14:cNvPr>
                <p14:cNvContentPartPr/>
                <p14:nvPr/>
              </p14:nvContentPartPr>
              <p14:xfrm>
                <a:off x="10787982" y="3482058"/>
                <a:ext cx="15840" cy="8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A92E2C3-4EFD-472C-A2F2-D6D9F8F82D5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769982" y="3464418"/>
                  <a:ext cx="51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DC6E564-0F00-4989-AB84-5DEDEBDB0A45}"/>
                    </a:ext>
                  </a:extLst>
                </p14:cNvPr>
                <p14:cNvContentPartPr/>
                <p14:nvPr/>
              </p14:nvContentPartPr>
              <p14:xfrm>
                <a:off x="10963662" y="3184698"/>
                <a:ext cx="265680" cy="450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DC6E564-0F00-4989-AB84-5DEDEBDB0A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946022" y="3166698"/>
                  <a:ext cx="301320" cy="48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0857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126A586-D9C2-4AD9-A903-E81C1D70BBE8}"/>
              </a:ext>
            </a:extLst>
          </p:cNvPr>
          <p:cNvGrpSpPr/>
          <p:nvPr/>
        </p:nvGrpSpPr>
        <p:grpSpPr>
          <a:xfrm>
            <a:off x="808422" y="2847738"/>
            <a:ext cx="981720" cy="1320120"/>
            <a:chOff x="808422" y="2847738"/>
            <a:chExt cx="981720" cy="132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7E2F06D-651D-410D-BE22-760244D5A9EF}"/>
                    </a:ext>
                  </a:extLst>
                </p14:cNvPr>
                <p14:cNvContentPartPr/>
                <p14:nvPr/>
              </p14:nvContentPartPr>
              <p14:xfrm>
                <a:off x="808422" y="3192978"/>
                <a:ext cx="517320" cy="974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7E2F06D-651D-410D-BE22-760244D5A9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0782" y="3174978"/>
                  <a:ext cx="55296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68C4989-8820-482A-BD3D-25F109910AAC}"/>
                    </a:ext>
                  </a:extLst>
                </p14:cNvPr>
                <p14:cNvContentPartPr/>
                <p14:nvPr/>
              </p14:nvContentPartPr>
              <p14:xfrm>
                <a:off x="1213422" y="2847738"/>
                <a:ext cx="489960" cy="628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68C4989-8820-482A-BD3D-25F109910A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5422" y="2830098"/>
                  <a:ext cx="52560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7E4AE2C-6936-4EEC-A5BE-D974BD944FAD}"/>
                    </a:ext>
                  </a:extLst>
                </p14:cNvPr>
                <p14:cNvContentPartPr/>
                <p14:nvPr/>
              </p14:nvContentPartPr>
              <p14:xfrm>
                <a:off x="1107582" y="3570618"/>
                <a:ext cx="682560" cy="588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7E4AE2C-6936-4EEC-A5BE-D974BD944F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9582" y="3552978"/>
                  <a:ext cx="718200" cy="62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FA9F11-7947-4464-8054-6AC7530AB7C9}"/>
              </a:ext>
            </a:extLst>
          </p:cNvPr>
          <p:cNvGrpSpPr/>
          <p:nvPr/>
        </p:nvGrpSpPr>
        <p:grpSpPr>
          <a:xfrm>
            <a:off x="2408622" y="3491058"/>
            <a:ext cx="2340720" cy="1637640"/>
            <a:chOff x="2408622" y="3491058"/>
            <a:chExt cx="2340720" cy="163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0FE3291-D16A-4874-86EC-EDAD36242E8B}"/>
                    </a:ext>
                  </a:extLst>
                </p14:cNvPr>
                <p14:cNvContentPartPr/>
                <p14:nvPr/>
              </p14:nvContentPartPr>
              <p14:xfrm>
                <a:off x="2408622" y="4008738"/>
                <a:ext cx="388080" cy="469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0FE3291-D16A-4874-86EC-EDAD36242E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90982" y="3990738"/>
                  <a:ext cx="42372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1145A5-5DC9-441E-9D55-8A043491696C}"/>
                    </a:ext>
                  </a:extLst>
                </p14:cNvPr>
                <p14:cNvContentPartPr/>
                <p14:nvPr/>
              </p14:nvContentPartPr>
              <p14:xfrm>
                <a:off x="3059502" y="3762858"/>
                <a:ext cx="369720" cy="491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1145A5-5DC9-441E-9D55-8A04349169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41502" y="3744858"/>
                  <a:ext cx="40536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6AA4B2-0ACF-4FBE-88D3-614944718DC1}"/>
                    </a:ext>
                  </a:extLst>
                </p14:cNvPr>
                <p14:cNvContentPartPr/>
                <p14:nvPr/>
              </p14:nvContentPartPr>
              <p14:xfrm>
                <a:off x="2988942" y="4053738"/>
                <a:ext cx="186840" cy="87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6AA4B2-0ACF-4FBE-88D3-614944718D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71302" y="4036098"/>
                  <a:ext cx="222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B25131-65FA-439C-97E1-566A977BF76D}"/>
                    </a:ext>
                  </a:extLst>
                </p14:cNvPr>
                <p14:cNvContentPartPr/>
                <p14:nvPr/>
              </p14:nvContentPartPr>
              <p14:xfrm>
                <a:off x="3718662" y="3881298"/>
                <a:ext cx="236880" cy="101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B25131-65FA-439C-97E1-566A977BF7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01022" y="3863298"/>
                  <a:ext cx="272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78664E-7087-4B72-99CC-DAC942088E16}"/>
                    </a:ext>
                  </a:extLst>
                </p14:cNvPr>
                <p14:cNvContentPartPr/>
                <p14:nvPr/>
              </p14:nvContentPartPr>
              <p14:xfrm>
                <a:off x="3815502" y="4038618"/>
                <a:ext cx="185040" cy="93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78664E-7087-4B72-99CC-DAC942088E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97862" y="4020618"/>
                  <a:ext cx="220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552799-76FB-4631-ABE1-90C56C372A37}"/>
                    </a:ext>
                  </a:extLst>
                </p14:cNvPr>
                <p14:cNvContentPartPr/>
                <p14:nvPr/>
              </p14:nvContentPartPr>
              <p14:xfrm>
                <a:off x="4281342" y="3724698"/>
                <a:ext cx="156600" cy="108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552799-76FB-4631-ABE1-90C56C372A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63702" y="3706698"/>
                  <a:ext cx="192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75379C6-6838-4B46-81B6-8D33A5BDA4FD}"/>
                    </a:ext>
                  </a:extLst>
                </p14:cNvPr>
                <p14:cNvContentPartPr/>
                <p14:nvPr/>
              </p14:nvContentPartPr>
              <p14:xfrm>
                <a:off x="4466022" y="3491058"/>
                <a:ext cx="283320" cy="356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75379C6-6838-4B46-81B6-8D33A5BDA4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48382" y="3473418"/>
                  <a:ext cx="3189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308D829-87A4-4CF8-857A-08B1B7EF04A4}"/>
                    </a:ext>
                  </a:extLst>
                </p14:cNvPr>
                <p14:cNvContentPartPr/>
                <p14:nvPr/>
              </p14:nvContentPartPr>
              <p14:xfrm>
                <a:off x="3164982" y="4510218"/>
                <a:ext cx="242280" cy="618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308D829-87A4-4CF8-857A-08B1B7EF04A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6982" y="4492218"/>
                  <a:ext cx="27792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9492E2F-8CC0-4ADA-BD9A-CFD2518B79EF}"/>
                    </a:ext>
                  </a:extLst>
                </p14:cNvPr>
                <p14:cNvContentPartPr/>
                <p14:nvPr/>
              </p14:nvContentPartPr>
              <p14:xfrm>
                <a:off x="3147342" y="4762218"/>
                <a:ext cx="288720" cy="240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9492E2F-8CC0-4ADA-BD9A-CFD2518B79E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29342" y="4744578"/>
                  <a:ext cx="3243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9292B67-E8D7-40F1-AD9E-01BAB01EF763}"/>
                    </a:ext>
                  </a:extLst>
                </p14:cNvPr>
                <p14:cNvContentPartPr/>
                <p14:nvPr/>
              </p14:nvContentPartPr>
              <p14:xfrm>
                <a:off x="3692382" y="4647378"/>
                <a:ext cx="194040" cy="100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9292B67-E8D7-40F1-AD9E-01BAB01EF76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74742" y="4629378"/>
                  <a:ext cx="2296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3F9815A-9B23-4CCA-9B38-8CB1D4D152BC}"/>
                    </a:ext>
                  </a:extLst>
                </p14:cNvPr>
                <p14:cNvContentPartPr/>
                <p14:nvPr/>
              </p14:nvContentPartPr>
              <p14:xfrm>
                <a:off x="3692382" y="4848978"/>
                <a:ext cx="115200" cy="74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3F9815A-9B23-4CCA-9B38-8CB1D4D152B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74742" y="4830978"/>
                  <a:ext cx="1508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CF80C16-1940-4B0F-96D7-96E920FDEF0A}"/>
                    </a:ext>
                  </a:extLst>
                </p14:cNvPr>
                <p14:cNvContentPartPr/>
                <p14:nvPr/>
              </p14:nvContentPartPr>
              <p14:xfrm>
                <a:off x="4044102" y="4585818"/>
                <a:ext cx="185760" cy="65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CF80C16-1940-4B0F-96D7-96E920FDEF0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6462" y="4567818"/>
                  <a:ext cx="221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5059EA0-0743-4A32-B612-40BF5CC2993C}"/>
                    </a:ext>
                  </a:extLst>
                </p14:cNvPr>
                <p14:cNvContentPartPr/>
                <p14:nvPr/>
              </p14:nvContentPartPr>
              <p14:xfrm>
                <a:off x="4246422" y="4316898"/>
                <a:ext cx="159840" cy="226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5059EA0-0743-4A32-B612-40BF5CC2993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28782" y="4298898"/>
                  <a:ext cx="195480" cy="26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024EEA1-8D58-462D-98B6-D3D85C0D5B91}"/>
                  </a:ext>
                </a:extLst>
              </p14:cNvPr>
              <p14:cNvContentPartPr/>
              <p14:nvPr/>
            </p14:nvContentPartPr>
            <p14:xfrm>
              <a:off x="4826742" y="3331938"/>
              <a:ext cx="452880" cy="2183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024EEA1-8D58-462D-98B6-D3D85C0D5B9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08742" y="3313938"/>
                <a:ext cx="488520" cy="22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DCA7D73-DEB7-4FDB-B402-D31A84C9F266}"/>
                  </a:ext>
                </a:extLst>
              </p14:cNvPr>
              <p14:cNvContentPartPr/>
              <p14:nvPr/>
            </p14:nvContentPartPr>
            <p14:xfrm>
              <a:off x="5113302" y="3611658"/>
              <a:ext cx="140760" cy="302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DCA7D73-DEB7-4FDB-B402-D31A84C9F26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95302" y="3594018"/>
                <a:ext cx="1764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535264B-85C6-442D-9BD5-A1F73AD36356}"/>
                  </a:ext>
                </a:extLst>
              </p14:cNvPr>
              <p14:cNvContentPartPr/>
              <p14:nvPr/>
            </p14:nvContentPartPr>
            <p14:xfrm>
              <a:off x="5398062" y="3323298"/>
              <a:ext cx="147600" cy="405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535264B-85C6-442D-9BD5-A1F73AD363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80422" y="3305298"/>
                <a:ext cx="18324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FD427E6-F14C-4346-B152-B7FD714464A9}"/>
                  </a:ext>
                </a:extLst>
              </p14:cNvPr>
              <p14:cNvContentPartPr/>
              <p14:nvPr/>
            </p14:nvContentPartPr>
            <p14:xfrm>
              <a:off x="5344062" y="3456138"/>
              <a:ext cx="178200" cy="45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FD427E6-F14C-4346-B152-B7FD714464A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26422" y="3438138"/>
                <a:ext cx="2138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BCD2ADC-3F90-4DC1-9C47-AD3C3EED65E7}"/>
                  </a:ext>
                </a:extLst>
              </p14:cNvPr>
              <p14:cNvContentPartPr/>
              <p14:nvPr/>
            </p14:nvContentPartPr>
            <p14:xfrm>
              <a:off x="5872902" y="3478098"/>
              <a:ext cx="225720" cy="475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BCD2ADC-3F90-4DC1-9C47-AD3C3EED65E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54902" y="3460098"/>
                <a:ext cx="26136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E6C2605-5548-45BE-82FB-380478878910}"/>
                  </a:ext>
                </a:extLst>
              </p14:cNvPr>
              <p14:cNvContentPartPr/>
              <p14:nvPr/>
            </p14:nvContentPartPr>
            <p14:xfrm>
              <a:off x="5943102" y="3582498"/>
              <a:ext cx="234000" cy="396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E6C2605-5548-45BE-82FB-38047887891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25462" y="3564858"/>
                <a:ext cx="26964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4A021E7-9BA4-47D6-A5EB-8534967F4550}"/>
                  </a:ext>
                </a:extLst>
              </p14:cNvPr>
              <p14:cNvContentPartPr/>
              <p14:nvPr/>
            </p14:nvContentPartPr>
            <p14:xfrm>
              <a:off x="6338382" y="3367218"/>
              <a:ext cx="160200" cy="187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4A021E7-9BA4-47D6-A5EB-8534967F455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20382" y="3349218"/>
                <a:ext cx="1958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55AB905-56FC-4D8D-A7A3-5CFDAEA6C1F1}"/>
                  </a:ext>
                </a:extLst>
              </p14:cNvPr>
              <p14:cNvContentPartPr/>
              <p14:nvPr/>
            </p14:nvContentPartPr>
            <p14:xfrm>
              <a:off x="5412822" y="3894618"/>
              <a:ext cx="99000" cy="414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55AB905-56FC-4D8D-A7A3-5CFDAEA6C1F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95182" y="3876978"/>
                <a:ext cx="1346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CF8A891-60B1-4792-ABBF-6668C1D14444}"/>
                  </a:ext>
                </a:extLst>
              </p14:cNvPr>
              <p14:cNvContentPartPr/>
              <p14:nvPr/>
            </p14:nvContentPartPr>
            <p14:xfrm>
              <a:off x="5310222" y="4035018"/>
              <a:ext cx="219960" cy="885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CF8A891-60B1-4792-ABBF-6668C1D1444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92222" y="4017378"/>
                <a:ext cx="2556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4C8AD91-BF1F-4F53-A83A-29A6EB05D803}"/>
                  </a:ext>
                </a:extLst>
              </p14:cNvPr>
              <p14:cNvContentPartPr/>
              <p14:nvPr/>
            </p14:nvContentPartPr>
            <p14:xfrm>
              <a:off x="5635662" y="4061658"/>
              <a:ext cx="15804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4C8AD91-BF1F-4F53-A83A-29A6EB05D80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17662" y="4043658"/>
                <a:ext cx="193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2BE8FD8-6C67-45C7-98CC-2BFC3EE90B87}"/>
                  </a:ext>
                </a:extLst>
              </p14:cNvPr>
              <p14:cNvContentPartPr/>
              <p14:nvPr/>
            </p14:nvContentPartPr>
            <p14:xfrm>
              <a:off x="5721702" y="4110258"/>
              <a:ext cx="174960" cy="399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2BE8FD8-6C67-45C7-98CC-2BFC3EE90B8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03702" y="4092258"/>
                <a:ext cx="210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BCFE548-FF87-4F50-834E-32E59F200B16}"/>
                  </a:ext>
                </a:extLst>
              </p14:cNvPr>
              <p14:cNvContentPartPr/>
              <p14:nvPr/>
            </p14:nvContentPartPr>
            <p14:xfrm>
              <a:off x="6066582" y="3929178"/>
              <a:ext cx="125280" cy="2185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BCFE548-FF87-4F50-834E-32E59F200B1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048942" y="3911178"/>
                <a:ext cx="160920" cy="2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5B4AEC88-0858-4D4C-8549-E070E6DB50E1}"/>
              </a:ext>
            </a:extLst>
          </p:cNvPr>
          <p:cNvGrpSpPr/>
          <p:nvPr/>
        </p:nvGrpSpPr>
        <p:grpSpPr>
          <a:xfrm>
            <a:off x="6777582" y="3139698"/>
            <a:ext cx="1344960" cy="2197440"/>
            <a:chOff x="6777582" y="3139698"/>
            <a:chExt cx="1344960" cy="21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0E3D955-6030-49A6-B75E-AC83D46B77AF}"/>
                    </a:ext>
                  </a:extLst>
                </p14:cNvPr>
                <p14:cNvContentPartPr/>
                <p14:nvPr/>
              </p14:nvContentPartPr>
              <p14:xfrm>
                <a:off x="6777582" y="3235098"/>
                <a:ext cx="470520" cy="2102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0E3D955-6030-49A6-B75E-AC83D46B77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59582" y="3217458"/>
                  <a:ext cx="506160" cy="21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113DA5D-6C02-4A11-A564-93040B4EB7A9}"/>
                    </a:ext>
                  </a:extLst>
                </p14:cNvPr>
                <p14:cNvContentPartPr/>
                <p14:nvPr/>
              </p14:nvContentPartPr>
              <p14:xfrm>
                <a:off x="7015902" y="3382698"/>
                <a:ext cx="246240" cy="232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113DA5D-6C02-4A11-A564-93040B4EB7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98262" y="3364698"/>
                  <a:ext cx="281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3FBE7E1-5568-4203-89E2-4D8B701DF2F0}"/>
                    </a:ext>
                  </a:extLst>
                </p14:cNvPr>
                <p14:cNvContentPartPr/>
                <p14:nvPr/>
              </p14:nvContentPartPr>
              <p14:xfrm>
                <a:off x="7367262" y="3208818"/>
                <a:ext cx="149040" cy="326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3FBE7E1-5568-4203-89E2-4D8B701DF2F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49262" y="3191178"/>
                  <a:ext cx="1846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AFB1B1-FD28-4189-9946-0A3F01A5EBAA}"/>
                    </a:ext>
                  </a:extLst>
                </p14:cNvPr>
                <p14:cNvContentPartPr/>
                <p14:nvPr/>
              </p14:nvContentPartPr>
              <p14:xfrm>
                <a:off x="7306062" y="3361098"/>
                <a:ext cx="128160" cy="23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AFB1B1-FD28-4189-9946-0A3F01A5EBA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88062" y="3343458"/>
                  <a:ext cx="163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62A5F4A-A698-46A1-907D-2C83A96DC411}"/>
                    </a:ext>
                  </a:extLst>
                </p14:cNvPr>
                <p14:cNvContentPartPr/>
                <p14:nvPr/>
              </p14:nvContentPartPr>
              <p14:xfrm>
                <a:off x="7605222" y="3303858"/>
                <a:ext cx="65520" cy="10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62A5F4A-A698-46A1-907D-2C83A96DC41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87222" y="3286218"/>
                  <a:ext cx="101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4BE3E05-A106-4853-91C4-33B4F15E701F}"/>
                    </a:ext>
                  </a:extLst>
                </p14:cNvPr>
                <p14:cNvContentPartPr/>
                <p14:nvPr/>
              </p14:nvContentPartPr>
              <p14:xfrm>
                <a:off x="7646982" y="3410778"/>
                <a:ext cx="141120" cy="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4BE3E05-A106-4853-91C4-33B4F15E70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28982" y="3393138"/>
                  <a:ext cx="176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82D2ACA-E900-41B5-A900-D36C980E0C74}"/>
                    </a:ext>
                  </a:extLst>
                </p14:cNvPr>
                <p14:cNvContentPartPr/>
                <p14:nvPr/>
              </p14:nvContentPartPr>
              <p14:xfrm>
                <a:off x="7886382" y="3139698"/>
                <a:ext cx="236160" cy="254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82D2ACA-E900-41B5-A900-D36C980E0C7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68382" y="3122058"/>
                  <a:ext cx="2718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87847C5-B494-4B39-8A02-62FFE5C3B591}"/>
                    </a:ext>
                  </a:extLst>
                </p14:cNvPr>
                <p14:cNvContentPartPr/>
                <p14:nvPr/>
              </p14:nvContentPartPr>
              <p14:xfrm>
                <a:off x="7262142" y="3828738"/>
                <a:ext cx="149040" cy="400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87847C5-B494-4B39-8A02-62FFE5C3B5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44502" y="3810738"/>
                  <a:ext cx="1846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CCC3987-C528-49D4-BE9D-9060C21180A7}"/>
                    </a:ext>
                  </a:extLst>
                </p14:cNvPr>
                <p14:cNvContentPartPr/>
                <p14:nvPr/>
              </p14:nvContentPartPr>
              <p14:xfrm>
                <a:off x="7095102" y="3974538"/>
                <a:ext cx="230040" cy="52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CCC3987-C528-49D4-BE9D-9060C21180A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77102" y="3956898"/>
                  <a:ext cx="265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43B175E-480A-436C-951E-40FFF452A53A}"/>
                    </a:ext>
                  </a:extLst>
                </p14:cNvPr>
                <p14:cNvContentPartPr/>
                <p14:nvPr/>
              </p14:nvContentPartPr>
              <p14:xfrm>
                <a:off x="7490742" y="3921978"/>
                <a:ext cx="124560" cy="43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43B175E-480A-436C-951E-40FFF452A5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73102" y="3904338"/>
                  <a:ext cx="160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F47EB93-D774-4D87-BC99-F982FD978114}"/>
                    </a:ext>
                  </a:extLst>
                </p14:cNvPr>
                <p14:cNvContentPartPr/>
                <p14:nvPr/>
              </p14:nvContentPartPr>
              <p14:xfrm>
                <a:off x="7464102" y="4040058"/>
                <a:ext cx="176400" cy="30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F47EB93-D774-4D87-BC99-F982FD97811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46462" y="4022418"/>
                  <a:ext cx="2120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A360040-7635-45F5-B1E7-8D0DF5B72A36}"/>
                    </a:ext>
                  </a:extLst>
                </p14:cNvPr>
                <p14:cNvContentPartPr/>
                <p14:nvPr/>
              </p14:nvContentPartPr>
              <p14:xfrm>
                <a:off x="7816182" y="3762858"/>
                <a:ext cx="75240" cy="394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A360040-7635-45F5-B1E7-8D0DF5B72A3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98182" y="3744858"/>
                  <a:ext cx="110880" cy="42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B4D398A-6287-4789-BD6E-9A9CA495C4AD}"/>
                  </a:ext>
                </a:extLst>
              </p14:cNvPr>
              <p14:cNvContentPartPr/>
              <p14:nvPr/>
            </p14:nvContentPartPr>
            <p14:xfrm>
              <a:off x="8334942" y="3112338"/>
              <a:ext cx="290880" cy="1720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B4D398A-6287-4789-BD6E-9A9CA495C4A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316942" y="3094338"/>
                <a:ext cx="326520" cy="175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A2AFAAF2-6EEC-49FC-8E5A-D989FE36B35B}"/>
              </a:ext>
            </a:extLst>
          </p:cNvPr>
          <p:cNvGrpSpPr/>
          <p:nvPr/>
        </p:nvGrpSpPr>
        <p:grpSpPr>
          <a:xfrm>
            <a:off x="8633742" y="2742978"/>
            <a:ext cx="1292400" cy="581760"/>
            <a:chOff x="8633742" y="2742978"/>
            <a:chExt cx="1292400" cy="58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5A20872-6C1F-40BC-BDD9-08384005D81C}"/>
                    </a:ext>
                  </a:extLst>
                </p14:cNvPr>
                <p14:cNvContentPartPr/>
                <p14:nvPr/>
              </p14:nvContentPartPr>
              <p14:xfrm>
                <a:off x="8633742" y="2984898"/>
                <a:ext cx="423720" cy="339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5A20872-6C1F-40BC-BDD9-08384005D81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15742" y="2966898"/>
                  <a:ext cx="4593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A578C49-C8F7-4427-9055-6D1176CF2C88}"/>
                    </a:ext>
                  </a:extLst>
                </p14:cNvPr>
                <p14:cNvContentPartPr/>
                <p14:nvPr/>
              </p14:nvContentPartPr>
              <p14:xfrm>
                <a:off x="9064662" y="2822178"/>
                <a:ext cx="315720" cy="435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A578C49-C8F7-4427-9055-6D1176CF2C8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46662" y="2804178"/>
                  <a:ext cx="3513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521191E-1A37-41FD-A895-4CC244DECBB6}"/>
                    </a:ext>
                  </a:extLst>
                </p14:cNvPr>
                <p14:cNvContentPartPr/>
                <p14:nvPr/>
              </p14:nvContentPartPr>
              <p14:xfrm>
                <a:off x="9002742" y="2990658"/>
                <a:ext cx="183240" cy="60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521191E-1A37-41FD-A895-4CC244DECBB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85102" y="2973018"/>
                  <a:ext cx="218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8085FD4-2B86-4DFB-BD7E-AFA99ACD9A61}"/>
                    </a:ext>
                  </a:extLst>
                </p14:cNvPr>
                <p14:cNvContentPartPr/>
                <p14:nvPr/>
              </p14:nvContentPartPr>
              <p14:xfrm>
                <a:off x="9416382" y="2928378"/>
                <a:ext cx="78480" cy="8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8085FD4-2B86-4DFB-BD7E-AFA99ACD9A6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398382" y="2910378"/>
                  <a:ext cx="114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861C424-FC5A-403F-81BC-BFE12EEC8A68}"/>
                    </a:ext>
                  </a:extLst>
                </p14:cNvPr>
                <p14:cNvContentPartPr/>
                <p14:nvPr/>
              </p14:nvContentPartPr>
              <p14:xfrm>
                <a:off x="9328182" y="3067338"/>
                <a:ext cx="185400" cy="62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861C424-FC5A-403F-81BC-BFE12EEC8A6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10182" y="3049698"/>
                  <a:ext cx="221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5C5C0F8-0B2C-41CC-8CDD-889070123C94}"/>
                    </a:ext>
                  </a:extLst>
                </p14:cNvPr>
                <p14:cNvContentPartPr/>
                <p14:nvPr/>
              </p14:nvContentPartPr>
              <p14:xfrm>
                <a:off x="9635982" y="2742978"/>
                <a:ext cx="290160" cy="377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5C5C0F8-0B2C-41CC-8CDD-889070123C9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17982" y="2725338"/>
                  <a:ext cx="325800" cy="41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440CBA8-6764-4CB8-A169-07DDCE6A3FA4}"/>
              </a:ext>
            </a:extLst>
          </p:cNvPr>
          <p:cNvGrpSpPr/>
          <p:nvPr/>
        </p:nvGrpSpPr>
        <p:grpSpPr>
          <a:xfrm>
            <a:off x="8756862" y="3532098"/>
            <a:ext cx="893520" cy="383760"/>
            <a:chOff x="8756862" y="3532098"/>
            <a:chExt cx="89352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8B7D292-A2A1-4B98-9BD4-B678E74D5A0B}"/>
                    </a:ext>
                  </a:extLst>
                </p14:cNvPr>
                <p14:cNvContentPartPr/>
                <p14:nvPr/>
              </p14:nvContentPartPr>
              <p14:xfrm>
                <a:off x="8827062" y="3560538"/>
                <a:ext cx="212400" cy="355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8B7D292-A2A1-4B98-9BD4-B678E74D5A0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09062" y="3542538"/>
                  <a:ext cx="2480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8693A31-6353-424D-AB57-22D26EB28DF4}"/>
                    </a:ext>
                  </a:extLst>
                </p14:cNvPr>
                <p14:cNvContentPartPr/>
                <p14:nvPr/>
              </p14:nvContentPartPr>
              <p14:xfrm>
                <a:off x="8756862" y="3693738"/>
                <a:ext cx="190800" cy="69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8693A31-6353-424D-AB57-22D26EB28DF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39222" y="3676098"/>
                  <a:ext cx="226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949A2A4-A1BC-4A63-9004-79983E818D58}"/>
                    </a:ext>
                  </a:extLst>
                </p14:cNvPr>
                <p14:cNvContentPartPr/>
                <p14:nvPr/>
              </p14:nvContentPartPr>
              <p14:xfrm>
                <a:off x="9064662" y="3627858"/>
                <a:ext cx="86760" cy="21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949A2A4-A1BC-4A63-9004-79983E818D5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46662" y="3609858"/>
                  <a:ext cx="122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60C7680-C1F8-4A1F-8DA6-C59D3E3BE02B}"/>
                    </a:ext>
                  </a:extLst>
                </p14:cNvPr>
                <p14:cNvContentPartPr/>
                <p14:nvPr/>
              </p14:nvContentPartPr>
              <p14:xfrm>
                <a:off x="9029382" y="3755298"/>
                <a:ext cx="142560" cy="34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60C7680-C1F8-4A1F-8DA6-C59D3E3BE02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11742" y="3737658"/>
                  <a:ext cx="178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559C776-ACC5-496C-837F-22F5A95458B4}"/>
                    </a:ext>
                  </a:extLst>
                </p14:cNvPr>
                <p14:cNvContentPartPr/>
                <p14:nvPr/>
              </p14:nvContentPartPr>
              <p14:xfrm>
                <a:off x="9275622" y="3532098"/>
                <a:ext cx="374760" cy="205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559C776-ACC5-496C-837F-22F5A95458B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57982" y="3514098"/>
                  <a:ext cx="41040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B2E9E9F-DABD-4A6B-9D99-674A0AE13F21}"/>
              </a:ext>
            </a:extLst>
          </p:cNvPr>
          <p:cNvGrpSpPr/>
          <p:nvPr/>
        </p:nvGrpSpPr>
        <p:grpSpPr>
          <a:xfrm>
            <a:off x="10004262" y="2505378"/>
            <a:ext cx="1225080" cy="1487160"/>
            <a:chOff x="10004262" y="2505378"/>
            <a:chExt cx="1225080" cy="148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B835BBE-86B8-4F88-95D4-37CF9D2DF00A}"/>
                    </a:ext>
                  </a:extLst>
                </p14:cNvPr>
                <p14:cNvContentPartPr/>
                <p14:nvPr/>
              </p14:nvContentPartPr>
              <p14:xfrm>
                <a:off x="10004262" y="2558298"/>
                <a:ext cx="344880" cy="1434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B835BBE-86B8-4F88-95D4-37CF9D2DF00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986622" y="2540298"/>
                  <a:ext cx="380520" cy="14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A0E456F-EAAF-4181-90CB-BC98DBAC6D4E}"/>
                    </a:ext>
                  </a:extLst>
                </p14:cNvPr>
                <p14:cNvContentPartPr/>
                <p14:nvPr/>
              </p14:nvContentPartPr>
              <p14:xfrm>
                <a:off x="10207302" y="2687898"/>
                <a:ext cx="228240" cy="380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A0E456F-EAAF-4181-90CB-BC98DBAC6D4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89662" y="2669898"/>
                  <a:ext cx="263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EE7295B-4B1E-4031-A9EE-7F0BAB2E29F3}"/>
                    </a:ext>
                  </a:extLst>
                </p14:cNvPr>
                <p14:cNvContentPartPr/>
                <p14:nvPr/>
              </p14:nvContentPartPr>
              <p14:xfrm>
                <a:off x="10532742" y="2505378"/>
                <a:ext cx="122400" cy="433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EE7295B-4B1E-4031-A9EE-7F0BAB2E29F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15102" y="2487738"/>
                  <a:ext cx="1580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DA9131E-00DE-4344-90E9-127ABFBAAF83}"/>
                    </a:ext>
                  </a:extLst>
                </p14:cNvPr>
                <p14:cNvContentPartPr/>
                <p14:nvPr/>
              </p14:nvContentPartPr>
              <p14:xfrm>
                <a:off x="10453542" y="2698698"/>
                <a:ext cx="146160" cy="44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DA9131E-00DE-4344-90E9-127ABFBAAF8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435902" y="2680698"/>
                  <a:ext cx="181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F5D8587-47BE-4CE4-9C80-8DBAB21CC3C9}"/>
                    </a:ext>
                  </a:extLst>
                </p14:cNvPr>
                <p14:cNvContentPartPr/>
                <p14:nvPr/>
              </p14:nvContentPartPr>
              <p14:xfrm>
                <a:off x="10770342" y="2663418"/>
                <a:ext cx="87480" cy="9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F5D8587-47BE-4CE4-9C80-8DBAB21CC3C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752702" y="2645418"/>
                  <a:ext cx="1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9E27184-EAA3-4F0E-9FCA-6D7E018ED6BE}"/>
                    </a:ext>
                  </a:extLst>
                </p14:cNvPr>
                <p14:cNvContentPartPr/>
                <p14:nvPr/>
              </p14:nvContentPartPr>
              <p14:xfrm>
                <a:off x="10778982" y="2806338"/>
                <a:ext cx="75960" cy="7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9E27184-EAA3-4F0E-9FCA-6D7E018ED6B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761342" y="2788338"/>
                  <a:ext cx="111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0FE4920-8059-41FB-AD30-76EB0C16D892}"/>
                    </a:ext>
                  </a:extLst>
                </p14:cNvPr>
                <p14:cNvContentPartPr/>
                <p14:nvPr/>
              </p14:nvContentPartPr>
              <p14:xfrm>
                <a:off x="11102262" y="2510418"/>
                <a:ext cx="118440" cy="303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0FE4920-8059-41FB-AD30-76EB0C16D89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84262" y="2492418"/>
                  <a:ext cx="1540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473DD1B-1D11-467F-A591-5B29E6578CFE}"/>
                    </a:ext>
                  </a:extLst>
                </p14:cNvPr>
                <p14:cNvContentPartPr/>
                <p14:nvPr/>
              </p14:nvContentPartPr>
              <p14:xfrm>
                <a:off x="10593942" y="3155898"/>
                <a:ext cx="69840" cy="478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473DD1B-1D11-467F-A591-5B29E6578CF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76302" y="3138258"/>
                  <a:ext cx="1054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4B85619-A8D4-4EE1-89DF-B68107609C5E}"/>
                    </a:ext>
                  </a:extLst>
                </p14:cNvPr>
                <p14:cNvContentPartPr/>
                <p14:nvPr/>
              </p14:nvContentPartPr>
              <p14:xfrm>
                <a:off x="10497462" y="3360378"/>
                <a:ext cx="201600" cy="50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4B85619-A8D4-4EE1-89DF-B68107609C5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79822" y="3342738"/>
                  <a:ext cx="2372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30E4C5F-C944-4D24-99C6-1DCC2182745E}"/>
                    </a:ext>
                  </a:extLst>
                </p14:cNvPr>
                <p14:cNvContentPartPr/>
                <p14:nvPr/>
              </p14:nvContentPartPr>
              <p14:xfrm>
                <a:off x="10770342" y="3331578"/>
                <a:ext cx="65520" cy="9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30E4C5F-C944-4D24-99C6-1DCC2182745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52702" y="3313578"/>
                  <a:ext cx="101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A92E2C3-4EFD-472C-A2F2-D6D9F8F82D5A}"/>
                    </a:ext>
                  </a:extLst>
                </p14:cNvPr>
                <p14:cNvContentPartPr/>
                <p14:nvPr/>
              </p14:nvContentPartPr>
              <p14:xfrm>
                <a:off x="10787982" y="3482058"/>
                <a:ext cx="15840" cy="8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A92E2C3-4EFD-472C-A2F2-D6D9F8F82D5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69982" y="3464418"/>
                  <a:ext cx="51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DC6E564-0F00-4989-AB84-5DEDEBDB0A45}"/>
                    </a:ext>
                  </a:extLst>
                </p14:cNvPr>
                <p14:cNvContentPartPr/>
                <p14:nvPr/>
              </p14:nvContentPartPr>
              <p14:xfrm>
                <a:off x="10963662" y="3184698"/>
                <a:ext cx="265680" cy="450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DC6E564-0F00-4989-AB84-5DEDEBDB0A4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946022" y="3166698"/>
                  <a:ext cx="301320" cy="48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33D85C9-B48A-41AB-9DE1-9718524944FB}"/>
                  </a:ext>
                </a:extLst>
              </p14:cNvPr>
              <p14:cNvContentPartPr/>
              <p14:nvPr/>
            </p14:nvContentPartPr>
            <p14:xfrm>
              <a:off x="2276862" y="1906698"/>
              <a:ext cx="7447680" cy="2923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33D85C9-B48A-41AB-9DE1-9718524944F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259222" y="1889058"/>
                <a:ext cx="7483320" cy="32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77B8729-05E8-469F-AE02-886EBB64BC7F}"/>
              </a:ext>
            </a:extLst>
          </p:cNvPr>
          <p:cNvGrpSpPr/>
          <p:nvPr/>
        </p:nvGrpSpPr>
        <p:grpSpPr>
          <a:xfrm>
            <a:off x="4862382" y="217218"/>
            <a:ext cx="339480" cy="1962360"/>
            <a:chOff x="4862382" y="217218"/>
            <a:chExt cx="339480" cy="19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2DF7A5C-5337-4B64-8A03-5CC2E75B7653}"/>
                    </a:ext>
                  </a:extLst>
                </p14:cNvPr>
                <p14:cNvContentPartPr/>
                <p14:nvPr/>
              </p14:nvContentPartPr>
              <p14:xfrm>
                <a:off x="4967142" y="289938"/>
                <a:ext cx="177480" cy="1889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2DF7A5C-5337-4B64-8A03-5CC2E75B765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49502" y="271938"/>
                  <a:ext cx="213120" cy="19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6D84BDC-868C-48ED-BCB1-BA87DBBFF712}"/>
                    </a:ext>
                  </a:extLst>
                </p14:cNvPr>
                <p14:cNvContentPartPr/>
                <p14:nvPr/>
              </p14:nvContentPartPr>
              <p14:xfrm>
                <a:off x="4862382" y="217218"/>
                <a:ext cx="339480" cy="415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6D84BDC-868C-48ED-BCB1-BA87DBBFF71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44742" y="199218"/>
                  <a:ext cx="375120" cy="45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273B75A-7783-44E3-80AF-4D800C525619}"/>
                  </a:ext>
                </a:extLst>
              </p14:cNvPr>
              <p14:cNvContentPartPr/>
              <p14:nvPr/>
            </p14:nvContentPartPr>
            <p14:xfrm>
              <a:off x="5045622" y="2318898"/>
              <a:ext cx="228240" cy="3114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273B75A-7783-44E3-80AF-4D800C52561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027622" y="2300898"/>
                <a:ext cx="2638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5399DA5-083D-41DA-A12A-BFA4513A88F6}"/>
                  </a:ext>
                </a:extLst>
              </p14:cNvPr>
              <p14:cNvContentPartPr/>
              <p14:nvPr/>
            </p14:nvContentPartPr>
            <p14:xfrm>
              <a:off x="3859422" y="2101098"/>
              <a:ext cx="16920" cy="579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5399DA5-083D-41DA-A12A-BFA4513A88F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841422" y="2083098"/>
                <a:ext cx="52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8BB00F4-7979-44BB-A4B6-D49887D6E923}"/>
                  </a:ext>
                </a:extLst>
              </p14:cNvPr>
              <p14:cNvContentPartPr/>
              <p14:nvPr/>
            </p14:nvContentPartPr>
            <p14:xfrm>
              <a:off x="3692382" y="2404938"/>
              <a:ext cx="163440" cy="129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8BB00F4-7979-44BB-A4B6-D49887D6E92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674742" y="2387298"/>
                <a:ext cx="1990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2DE2C50-ED54-43F6-AE41-95F03DA33B2C}"/>
                  </a:ext>
                </a:extLst>
              </p14:cNvPr>
              <p14:cNvContentPartPr/>
              <p14:nvPr/>
            </p14:nvContentPartPr>
            <p14:xfrm>
              <a:off x="4017822" y="2259138"/>
              <a:ext cx="36000" cy="1497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2DE2C50-ED54-43F6-AE41-95F03DA33B2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000182" y="2241498"/>
                <a:ext cx="716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4EED2F8-9329-45DE-9D8D-ABD2F4FF63AE}"/>
                  </a:ext>
                </a:extLst>
              </p14:cNvPr>
              <p14:cNvContentPartPr/>
              <p14:nvPr/>
            </p14:nvContentPartPr>
            <p14:xfrm>
              <a:off x="3868422" y="1022538"/>
              <a:ext cx="2371320" cy="11314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4EED2F8-9329-45DE-9D8D-ABD2F4FF63A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850422" y="1004898"/>
                <a:ext cx="2406960" cy="11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8E3CA51-4481-4D94-861B-51F79AD636FD}"/>
              </a:ext>
            </a:extLst>
          </p:cNvPr>
          <p:cNvGrpSpPr/>
          <p:nvPr/>
        </p:nvGrpSpPr>
        <p:grpSpPr>
          <a:xfrm>
            <a:off x="6233262" y="422418"/>
            <a:ext cx="5763960" cy="2413080"/>
            <a:chOff x="6233262" y="422418"/>
            <a:chExt cx="5763960" cy="241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5D6D0C1-A2A8-4F1F-9955-8B8DBFB03D8E}"/>
                    </a:ext>
                  </a:extLst>
                </p14:cNvPr>
                <p14:cNvContentPartPr/>
                <p14:nvPr/>
              </p14:nvContentPartPr>
              <p14:xfrm>
                <a:off x="7666782" y="2118738"/>
                <a:ext cx="9360" cy="104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5D6D0C1-A2A8-4F1F-9955-8B8DBFB03D8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48782" y="2100738"/>
                  <a:ext cx="45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E2D4709-7285-4F9D-A31F-85A16361BE78}"/>
                    </a:ext>
                  </a:extLst>
                </p14:cNvPr>
                <p14:cNvContentPartPr/>
                <p14:nvPr/>
              </p14:nvContentPartPr>
              <p14:xfrm>
                <a:off x="7569582" y="2434818"/>
                <a:ext cx="671760" cy="308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E2D4709-7285-4F9D-A31F-85A16361BE7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551942" y="2417178"/>
                  <a:ext cx="7074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0B5B223-A7D0-417B-8F76-F660E13E26AE}"/>
                    </a:ext>
                  </a:extLst>
                </p14:cNvPr>
                <p14:cNvContentPartPr/>
                <p14:nvPr/>
              </p14:nvContentPartPr>
              <p14:xfrm>
                <a:off x="8773062" y="1998498"/>
                <a:ext cx="28080" cy="10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0B5B223-A7D0-417B-8F76-F660E13E26A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55422" y="1980858"/>
                  <a:ext cx="63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3BE47F5-053D-4B6C-88D7-FBE4EBB42E83}"/>
                    </a:ext>
                  </a:extLst>
                </p14:cNvPr>
                <p14:cNvContentPartPr/>
                <p14:nvPr/>
              </p14:nvContentPartPr>
              <p14:xfrm>
                <a:off x="8721582" y="2170938"/>
                <a:ext cx="216000" cy="345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3BE47F5-053D-4B6C-88D7-FBE4EBB42E8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03942" y="2152938"/>
                  <a:ext cx="2516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CDC8A1E-DA92-4B18-BCBD-7787DEA1134A}"/>
                    </a:ext>
                  </a:extLst>
                </p14:cNvPr>
                <p14:cNvContentPartPr/>
                <p14:nvPr/>
              </p14:nvContentPartPr>
              <p14:xfrm>
                <a:off x="6233262" y="2065818"/>
                <a:ext cx="33840" cy="24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CDC8A1E-DA92-4B18-BCBD-7787DEA1134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215622" y="2047818"/>
                  <a:ext cx="694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35C323E-7CF8-43B7-A0D3-F4A6FFCE1616}"/>
                    </a:ext>
                  </a:extLst>
                </p14:cNvPr>
                <p14:cNvContentPartPr/>
                <p14:nvPr/>
              </p14:nvContentPartPr>
              <p14:xfrm>
                <a:off x="6303822" y="2294418"/>
                <a:ext cx="75240" cy="203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35C323E-7CF8-43B7-A0D3-F4A6FFCE161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86182" y="2276418"/>
                  <a:ext cx="1108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D7C0921-DCE9-4B99-9B3D-33470FB4A226}"/>
                    </a:ext>
                  </a:extLst>
                </p14:cNvPr>
                <p14:cNvContentPartPr/>
                <p14:nvPr/>
              </p14:nvContentPartPr>
              <p14:xfrm>
                <a:off x="6286182" y="825978"/>
                <a:ext cx="2489760" cy="2009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D7C0921-DCE9-4B99-9B3D-33470FB4A22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68542" y="807978"/>
                  <a:ext cx="2525400" cy="20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8F5EB3C-E7B4-4F1C-A1FE-CDCB7CB5F583}"/>
                    </a:ext>
                  </a:extLst>
                </p14:cNvPr>
                <p14:cNvContentPartPr/>
                <p14:nvPr/>
              </p14:nvContentPartPr>
              <p14:xfrm>
                <a:off x="9112902" y="422418"/>
                <a:ext cx="1352520" cy="1130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8F5EB3C-E7B4-4F1C-A1FE-CDCB7CB5F58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94902" y="404778"/>
                  <a:ext cx="1388160" cy="11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251889-0DC4-4BC3-960E-1A620397C2E7}"/>
                    </a:ext>
                  </a:extLst>
                </p14:cNvPr>
                <p14:cNvContentPartPr/>
                <p14:nvPr/>
              </p14:nvContentPartPr>
              <p14:xfrm>
                <a:off x="10462542" y="560658"/>
                <a:ext cx="651240" cy="549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251889-0DC4-4BC3-960E-1A620397C2E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44902" y="542658"/>
                  <a:ext cx="68688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9D36CF4-7476-4199-A3C0-4C66CA3BD7C0}"/>
                    </a:ext>
                  </a:extLst>
                </p14:cNvPr>
                <p14:cNvContentPartPr/>
                <p14:nvPr/>
              </p14:nvContentPartPr>
              <p14:xfrm>
                <a:off x="11147982" y="508098"/>
                <a:ext cx="849240" cy="708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9D36CF4-7476-4199-A3C0-4C66CA3BD7C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129982" y="490098"/>
                  <a:ext cx="884880" cy="74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85735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CA42F1-E05B-4CC6-8DD9-C796771004A0}"/>
                  </a:ext>
                </a:extLst>
              </p14:cNvPr>
              <p14:cNvContentPartPr/>
              <p14:nvPr/>
            </p14:nvContentPartPr>
            <p14:xfrm>
              <a:off x="2074182" y="325218"/>
              <a:ext cx="438840" cy="632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CA42F1-E05B-4CC6-8DD9-C796771004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6542" y="289218"/>
                <a:ext cx="47448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07BAD2-414F-485C-B09C-C363659CC778}"/>
                  </a:ext>
                </a:extLst>
              </p14:cNvPr>
              <p14:cNvContentPartPr/>
              <p14:nvPr/>
            </p14:nvContentPartPr>
            <p14:xfrm>
              <a:off x="2048262" y="613218"/>
              <a:ext cx="360360" cy="5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07BAD2-414F-485C-B09C-C363659CC7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0622" y="577218"/>
                <a:ext cx="3960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5FF7F5-7295-453B-A2D8-CA374ADF3C30}"/>
                  </a:ext>
                </a:extLst>
              </p14:cNvPr>
              <p14:cNvContentPartPr/>
              <p14:nvPr/>
            </p14:nvContentPartPr>
            <p14:xfrm>
              <a:off x="2619942" y="491538"/>
              <a:ext cx="696240" cy="388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5FF7F5-7295-453B-A2D8-CA374ADF3C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1942" y="455538"/>
                <a:ext cx="7318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0F6B8B-B0CC-4868-BCA2-25598CCB4F8E}"/>
                  </a:ext>
                </a:extLst>
              </p14:cNvPr>
              <p14:cNvContentPartPr/>
              <p14:nvPr/>
            </p14:nvContentPartPr>
            <p14:xfrm>
              <a:off x="3481422" y="157098"/>
              <a:ext cx="246960" cy="719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0F6B8B-B0CC-4868-BCA2-25598CCB4F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3782" y="121098"/>
                <a:ext cx="28260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711F5A5-C20A-4AEC-B63B-774270B2BBCC}"/>
                  </a:ext>
                </a:extLst>
              </p14:cNvPr>
              <p14:cNvContentPartPr/>
              <p14:nvPr/>
            </p14:nvContentPartPr>
            <p14:xfrm>
              <a:off x="3789222" y="-77982"/>
              <a:ext cx="991800" cy="842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711F5A5-C20A-4AEC-B63B-774270B2BB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71582" y="-113622"/>
                <a:ext cx="1027440" cy="9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BF6111-FA48-479C-8291-39774DF15541}"/>
                  </a:ext>
                </a:extLst>
              </p14:cNvPr>
              <p14:cNvContentPartPr/>
              <p14:nvPr/>
            </p14:nvContentPartPr>
            <p14:xfrm>
              <a:off x="4861662" y="139777"/>
              <a:ext cx="585360" cy="611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BF6111-FA48-479C-8291-39774DF1554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44022" y="104137"/>
                <a:ext cx="62100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52D0A49-350A-4B42-867F-70EA57149183}"/>
                  </a:ext>
                </a:extLst>
              </p14:cNvPr>
              <p14:cNvContentPartPr/>
              <p14:nvPr/>
            </p14:nvContentPartPr>
            <p14:xfrm>
              <a:off x="5054622" y="8017"/>
              <a:ext cx="164160" cy="353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52D0A49-350A-4B42-867F-70EA5714918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36982" y="-27623"/>
                <a:ext cx="19980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DDA948-6574-4D80-82C8-8C554CF890C5}"/>
                  </a:ext>
                </a:extLst>
              </p14:cNvPr>
              <p14:cNvContentPartPr/>
              <p14:nvPr/>
            </p14:nvContentPartPr>
            <p14:xfrm>
              <a:off x="5517942" y="225817"/>
              <a:ext cx="429120" cy="566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DDA948-6574-4D80-82C8-8C554CF890C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00302" y="189817"/>
                <a:ext cx="46476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AFAB38C-AB11-4AF8-BD0A-B8C45A85102F}"/>
                  </a:ext>
                </a:extLst>
              </p14:cNvPr>
              <p14:cNvContentPartPr/>
              <p14:nvPr/>
            </p14:nvContentPartPr>
            <p14:xfrm>
              <a:off x="4061742" y="140137"/>
              <a:ext cx="360" cy="3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AFAB38C-AB11-4AF8-BD0A-B8C45A8510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3742" y="104497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47EADEC-EED2-4100-BB50-62291A640430}"/>
                  </a:ext>
                </a:extLst>
              </p14:cNvPr>
              <p14:cNvContentPartPr/>
              <p14:nvPr/>
            </p14:nvContentPartPr>
            <p14:xfrm>
              <a:off x="6639702" y="8377"/>
              <a:ext cx="335520" cy="798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47EADEC-EED2-4100-BB50-62291A64043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22062" y="-27623"/>
                <a:ext cx="371160" cy="8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5FDB6E-307C-4BD6-A9BB-3E83EF70EEF9}"/>
                  </a:ext>
                </a:extLst>
              </p14:cNvPr>
              <p14:cNvContentPartPr/>
              <p14:nvPr/>
            </p14:nvContentPartPr>
            <p14:xfrm>
              <a:off x="7152702" y="281257"/>
              <a:ext cx="734400" cy="536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5FDB6E-307C-4BD6-A9BB-3E83EF70EE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35062" y="245257"/>
                <a:ext cx="77004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695A7B1-92FB-43E2-A20C-CC965ED78B03}"/>
                  </a:ext>
                </a:extLst>
              </p14:cNvPr>
              <p14:cNvContentPartPr/>
              <p14:nvPr/>
            </p14:nvContentPartPr>
            <p14:xfrm>
              <a:off x="8009502" y="-44183"/>
              <a:ext cx="228960" cy="485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695A7B1-92FB-43E2-A20C-CC965ED78B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91862" y="-79823"/>
                <a:ext cx="26460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E6FBCB-D3FA-4418-AC74-04D5CD9111DF}"/>
                  </a:ext>
                </a:extLst>
              </p14:cNvPr>
              <p14:cNvContentPartPr/>
              <p14:nvPr/>
            </p14:nvContentPartPr>
            <p14:xfrm>
              <a:off x="8352582" y="122497"/>
              <a:ext cx="67320" cy="143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E6FBCB-D3FA-4418-AC74-04D5CD9111D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34582" y="86857"/>
                <a:ext cx="1029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038EBCA-4C8A-4758-AB92-A89FBF6F0C6C}"/>
                  </a:ext>
                </a:extLst>
              </p14:cNvPr>
              <p14:cNvContentPartPr/>
              <p14:nvPr/>
            </p14:nvContentPartPr>
            <p14:xfrm>
              <a:off x="8264382" y="-35543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038EBCA-4C8A-4758-AB92-A89FBF6F0C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46742" y="-7118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B049943-D067-4D44-9422-82912F318A1D}"/>
                  </a:ext>
                </a:extLst>
              </p14:cNvPr>
              <p14:cNvContentPartPr/>
              <p14:nvPr/>
            </p14:nvContentPartPr>
            <p14:xfrm>
              <a:off x="8625102" y="28177"/>
              <a:ext cx="479160" cy="366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B049943-D067-4D44-9422-82912F318A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07102" y="-7463"/>
                <a:ext cx="51480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C4882D7-765C-4D9E-BE60-14E2B4997CB2}"/>
                  </a:ext>
                </a:extLst>
              </p14:cNvPr>
              <p14:cNvContentPartPr/>
              <p14:nvPr/>
            </p14:nvContentPartPr>
            <p14:xfrm>
              <a:off x="9080502" y="104857"/>
              <a:ext cx="586080" cy="1339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C4882D7-765C-4D9E-BE60-14E2B4997CB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62502" y="68857"/>
                <a:ext cx="621720" cy="14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135D0AA-AE63-47CD-ACD1-61820947C337}"/>
                  </a:ext>
                </a:extLst>
              </p14:cNvPr>
              <p14:cNvContentPartPr/>
              <p14:nvPr/>
            </p14:nvContentPartPr>
            <p14:xfrm>
              <a:off x="10285782" y="-75863"/>
              <a:ext cx="722520" cy="1307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135D0AA-AE63-47CD-ACD1-61820947C33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268142" y="-111503"/>
                <a:ext cx="758160" cy="13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F78DAAF-C63D-4ACD-BC32-E0BA250B5267}"/>
                  </a:ext>
                </a:extLst>
              </p14:cNvPr>
              <p14:cNvContentPartPr/>
              <p14:nvPr/>
            </p14:nvContentPartPr>
            <p14:xfrm>
              <a:off x="10726062" y="748177"/>
              <a:ext cx="264600" cy="96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F78DAAF-C63D-4ACD-BC32-E0BA250B526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08422" y="712537"/>
                <a:ext cx="3002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5885E7C-200C-407F-B9A0-C4F6FABCD567}"/>
                  </a:ext>
                </a:extLst>
              </p14:cNvPr>
              <p14:cNvContentPartPr/>
              <p14:nvPr/>
            </p14:nvContentPartPr>
            <p14:xfrm>
              <a:off x="2905422" y="1800097"/>
              <a:ext cx="996120" cy="980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5885E7C-200C-407F-B9A0-C4F6FABCD56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87782" y="1764097"/>
                <a:ext cx="1031760" cy="10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49E14F0-586C-468B-97E3-1A54FF63F68C}"/>
                  </a:ext>
                </a:extLst>
              </p14:cNvPr>
              <p14:cNvContentPartPr/>
              <p14:nvPr/>
            </p14:nvContentPartPr>
            <p14:xfrm>
              <a:off x="4536582" y="2321017"/>
              <a:ext cx="360" cy="9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49E14F0-586C-468B-97E3-1A54FF63F68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18942" y="2285017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DB2A27B-A7E4-4124-AE4F-13680170AA91}"/>
                  </a:ext>
                </a:extLst>
              </p14:cNvPr>
              <p14:cNvContentPartPr/>
              <p14:nvPr/>
            </p14:nvContentPartPr>
            <p14:xfrm>
              <a:off x="4905942" y="1582297"/>
              <a:ext cx="298440" cy="711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DB2A27B-A7E4-4124-AE4F-13680170AA9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87942" y="1546297"/>
                <a:ext cx="33408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CF7FBC3-C5F3-48AA-8922-6FC8B0E711E1}"/>
                  </a:ext>
                </a:extLst>
              </p14:cNvPr>
              <p14:cNvContentPartPr/>
              <p14:nvPr/>
            </p14:nvContentPartPr>
            <p14:xfrm>
              <a:off x="4334262" y="1290337"/>
              <a:ext cx="1001160" cy="406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CF7FBC3-C5F3-48AA-8922-6FC8B0E711E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16262" y="1254337"/>
                <a:ext cx="103680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C4169A8-26DB-44FE-B5E7-E6992C48E5A5}"/>
                  </a:ext>
                </a:extLst>
              </p14:cNvPr>
              <p14:cNvContentPartPr/>
              <p14:nvPr/>
            </p14:nvContentPartPr>
            <p14:xfrm>
              <a:off x="5992782" y="1397617"/>
              <a:ext cx="582480" cy="1087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C4169A8-26DB-44FE-B5E7-E6992C48E5A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75142" y="1361977"/>
                <a:ext cx="618120" cy="11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9FFA8CA-A821-448B-92FE-1D0C3CB51FAE}"/>
                  </a:ext>
                </a:extLst>
              </p14:cNvPr>
              <p14:cNvContentPartPr/>
              <p14:nvPr/>
            </p14:nvContentPartPr>
            <p14:xfrm>
              <a:off x="6734382" y="1925017"/>
              <a:ext cx="165240" cy="321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9FFA8CA-A821-448B-92FE-1D0C3CB51FA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16742" y="1889377"/>
                <a:ext cx="2008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853A626-55E0-47E0-9B82-AD91939A7360}"/>
                  </a:ext>
                </a:extLst>
              </p14:cNvPr>
              <p14:cNvContentPartPr/>
              <p14:nvPr/>
            </p14:nvContentPartPr>
            <p14:xfrm>
              <a:off x="6541062" y="1671217"/>
              <a:ext cx="24120" cy="16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853A626-55E0-47E0-9B82-AD91939A736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23422" y="1635217"/>
                <a:ext cx="597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97196E1-C09B-472E-9295-92E74E79AE1B}"/>
                  </a:ext>
                </a:extLst>
              </p14:cNvPr>
              <p14:cNvContentPartPr/>
              <p14:nvPr/>
            </p14:nvContentPartPr>
            <p14:xfrm>
              <a:off x="6952542" y="1538377"/>
              <a:ext cx="982080" cy="1189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97196E1-C09B-472E-9295-92E74E79AE1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934902" y="1502377"/>
                <a:ext cx="1017720" cy="12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2B8B333-7F96-4F63-AE38-5D96553128DA}"/>
                  </a:ext>
                </a:extLst>
              </p14:cNvPr>
              <p14:cNvContentPartPr/>
              <p14:nvPr/>
            </p14:nvContentPartPr>
            <p14:xfrm>
              <a:off x="8228382" y="1061017"/>
              <a:ext cx="932400" cy="1125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2B8B333-7F96-4F63-AE38-5D96553128D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10382" y="1025377"/>
                <a:ext cx="968040" cy="11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DEF50D8-1601-4265-BB43-4739270581FC}"/>
                  </a:ext>
                </a:extLst>
              </p14:cNvPr>
              <p14:cNvContentPartPr/>
              <p14:nvPr/>
            </p14:nvContentPartPr>
            <p14:xfrm>
              <a:off x="2127462" y="2847697"/>
              <a:ext cx="7674480" cy="1688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DEF50D8-1601-4265-BB43-4739270581F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09462" y="2812057"/>
                <a:ext cx="7710120" cy="17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E2F78A1-ACFC-40C6-9849-890A587D0D5E}"/>
                  </a:ext>
                </a:extLst>
              </p14:cNvPr>
              <p14:cNvContentPartPr/>
              <p14:nvPr/>
            </p14:nvContentPartPr>
            <p14:xfrm>
              <a:off x="2408982" y="614977"/>
              <a:ext cx="7543800" cy="897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E2F78A1-ACFC-40C6-9849-890A587D0D5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90982" y="578977"/>
                <a:ext cx="7579440" cy="9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3067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AB005A-5FA0-40C2-9A5F-365171EAFAEE}"/>
                  </a:ext>
                </a:extLst>
              </p14:cNvPr>
              <p14:cNvContentPartPr/>
              <p14:nvPr/>
            </p14:nvContentPartPr>
            <p14:xfrm>
              <a:off x="308382" y="1192098"/>
              <a:ext cx="522000" cy="623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AB005A-5FA0-40C2-9A5F-365171EAFA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742" y="1156458"/>
                <a:ext cx="55764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707D65-20BB-47E9-89CE-BBD759A1B925}"/>
                  </a:ext>
                </a:extLst>
              </p14:cNvPr>
              <p14:cNvContentPartPr/>
              <p14:nvPr/>
            </p14:nvContentPartPr>
            <p14:xfrm>
              <a:off x="1110822" y="919578"/>
              <a:ext cx="109800" cy="656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707D65-20BB-47E9-89CE-BBD759A1B9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2822" y="883578"/>
                <a:ext cx="145440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EB34D8-0918-4855-8493-E0E9BFB27EB0}"/>
                  </a:ext>
                </a:extLst>
              </p14:cNvPr>
              <p14:cNvContentPartPr/>
              <p14:nvPr/>
            </p14:nvContentPartPr>
            <p14:xfrm>
              <a:off x="1309542" y="843978"/>
              <a:ext cx="245520" cy="625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EB34D8-0918-4855-8493-E0E9BFB27E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1902" y="807978"/>
                <a:ext cx="28116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9EF670-C093-46A4-B581-F23654F39FB0}"/>
                  </a:ext>
                </a:extLst>
              </p14:cNvPr>
              <p14:cNvContentPartPr/>
              <p14:nvPr/>
            </p14:nvContentPartPr>
            <p14:xfrm>
              <a:off x="1142862" y="1173738"/>
              <a:ext cx="441720" cy="110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9EF670-C093-46A4-B581-F23654F39F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4862" y="1137738"/>
                <a:ext cx="4773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D8D9676-89A8-4430-9010-0D105E5961A5}"/>
                  </a:ext>
                </a:extLst>
              </p14:cNvPr>
              <p14:cNvContentPartPr/>
              <p14:nvPr/>
            </p14:nvContentPartPr>
            <p14:xfrm>
              <a:off x="1555782" y="826338"/>
              <a:ext cx="299520" cy="580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D8D9676-89A8-4430-9010-0D105E5961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38142" y="790338"/>
                <a:ext cx="33516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B2CAE0B-BE02-49BD-9C17-9A03B7A906D4}"/>
                  </a:ext>
                </a:extLst>
              </p14:cNvPr>
              <p14:cNvContentPartPr/>
              <p14:nvPr/>
            </p14:nvContentPartPr>
            <p14:xfrm>
              <a:off x="2118822" y="1177698"/>
              <a:ext cx="263880" cy="9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B2CAE0B-BE02-49BD-9C17-9A03B7A906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0822" y="1142058"/>
                <a:ext cx="2995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4BE530-40C4-4D47-A0D8-CAA331A25D3B}"/>
                  </a:ext>
                </a:extLst>
              </p14:cNvPr>
              <p14:cNvContentPartPr/>
              <p14:nvPr/>
            </p14:nvContentPartPr>
            <p14:xfrm>
              <a:off x="2246262" y="1365258"/>
              <a:ext cx="298440" cy="30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4BE530-40C4-4D47-A0D8-CAA331A25D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28622" y="1329618"/>
                <a:ext cx="3340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01C8385-2632-42FA-8D3A-6615659D1402}"/>
                  </a:ext>
                </a:extLst>
              </p14:cNvPr>
              <p14:cNvContentPartPr/>
              <p14:nvPr/>
            </p14:nvContentPartPr>
            <p14:xfrm>
              <a:off x="2890302" y="209298"/>
              <a:ext cx="599040" cy="3356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01C8385-2632-42FA-8D3A-6615659D140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72662" y="173298"/>
                <a:ext cx="634680" cy="34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CEADC99-7DCF-4ED5-906A-0E92173738F7}"/>
                  </a:ext>
                </a:extLst>
              </p14:cNvPr>
              <p14:cNvContentPartPr/>
              <p14:nvPr/>
            </p14:nvContentPartPr>
            <p14:xfrm>
              <a:off x="3721902" y="439338"/>
              <a:ext cx="331560" cy="459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CEADC99-7DCF-4ED5-906A-0E92173738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03902" y="403698"/>
                <a:ext cx="36720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7DA3E3B-32AA-4D53-9FCC-8FBCBC27A830}"/>
                  </a:ext>
                </a:extLst>
              </p14:cNvPr>
              <p14:cNvContentPartPr/>
              <p14:nvPr/>
            </p14:nvContentPartPr>
            <p14:xfrm>
              <a:off x="3578262" y="1546698"/>
              <a:ext cx="628560" cy="477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7DA3E3B-32AA-4D53-9FCC-8FBCBC27A83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60262" y="1510698"/>
                <a:ext cx="66420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D5D7C18-4EF4-4EDA-B24F-02C308EEF424}"/>
                  </a:ext>
                </a:extLst>
              </p14:cNvPr>
              <p14:cNvContentPartPr/>
              <p14:nvPr/>
            </p14:nvContentPartPr>
            <p14:xfrm>
              <a:off x="3724062" y="2611218"/>
              <a:ext cx="474480" cy="452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D5D7C18-4EF4-4EDA-B24F-02C308EEF42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06062" y="2575218"/>
                <a:ext cx="5101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D5D2A42-7070-47ED-99A5-FC71E1EE3A91}"/>
                  </a:ext>
                </a:extLst>
              </p14:cNvPr>
              <p14:cNvContentPartPr/>
              <p14:nvPr/>
            </p14:nvContentPartPr>
            <p14:xfrm>
              <a:off x="5688222" y="114258"/>
              <a:ext cx="320760" cy="591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D5D2A42-7070-47ED-99A5-FC71E1EE3A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70582" y="78258"/>
                <a:ext cx="35640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284F12A-E1B1-447D-BC58-F82C8A2357EC}"/>
                  </a:ext>
                </a:extLst>
              </p14:cNvPr>
              <p14:cNvContentPartPr/>
              <p14:nvPr/>
            </p14:nvContentPartPr>
            <p14:xfrm>
              <a:off x="5407062" y="329178"/>
              <a:ext cx="434160" cy="110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284F12A-E1B1-447D-BC58-F82C8A2357E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89062" y="293178"/>
                <a:ext cx="4698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4B68956-426E-4CB1-9318-0BD1CD62900D}"/>
                  </a:ext>
                </a:extLst>
              </p14:cNvPr>
              <p14:cNvContentPartPr/>
              <p14:nvPr/>
            </p14:nvContentPartPr>
            <p14:xfrm>
              <a:off x="6397422" y="228378"/>
              <a:ext cx="540360" cy="649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4B68956-426E-4CB1-9318-0BD1CD62900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79782" y="192738"/>
                <a:ext cx="57600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4FD141A-0A6A-4380-AC82-B3FDEF309AEE}"/>
                  </a:ext>
                </a:extLst>
              </p14:cNvPr>
              <p14:cNvContentPartPr/>
              <p14:nvPr/>
            </p14:nvContentPartPr>
            <p14:xfrm>
              <a:off x="6998262" y="254298"/>
              <a:ext cx="212400" cy="363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4FD141A-0A6A-4380-AC82-B3FDEF309AE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80262" y="218298"/>
                <a:ext cx="24804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9C253E1-ECF7-4F9D-948A-E35C2EFB828F}"/>
                  </a:ext>
                </a:extLst>
              </p14:cNvPr>
              <p14:cNvContentPartPr/>
              <p14:nvPr/>
            </p14:nvContentPartPr>
            <p14:xfrm>
              <a:off x="5836542" y="1389018"/>
              <a:ext cx="479880" cy="511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9C253E1-ECF7-4F9D-948A-E35C2EFB828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18902" y="1353018"/>
                <a:ext cx="51552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9A55483-37E2-42B3-B8AB-E429507882D5}"/>
                  </a:ext>
                </a:extLst>
              </p14:cNvPr>
              <p14:cNvContentPartPr/>
              <p14:nvPr/>
            </p14:nvContentPartPr>
            <p14:xfrm>
              <a:off x="6579942" y="1318458"/>
              <a:ext cx="321840" cy="519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9A55483-37E2-42B3-B8AB-E429507882D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61942" y="1282458"/>
                <a:ext cx="35748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A6B078-3337-4D1A-A956-11D1BA2DB10C}"/>
                  </a:ext>
                </a:extLst>
              </p14:cNvPr>
              <p14:cNvContentPartPr/>
              <p14:nvPr/>
            </p14:nvContentPartPr>
            <p14:xfrm>
              <a:off x="6497142" y="1828578"/>
              <a:ext cx="183960" cy="226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A6B078-3337-4D1A-A956-11D1BA2DB10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79502" y="1792578"/>
                <a:ext cx="2196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33C4D63-3D90-4FD6-BD25-249F902C1057}"/>
                  </a:ext>
                </a:extLst>
              </p14:cNvPr>
              <p14:cNvContentPartPr/>
              <p14:nvPr/>
            </p14:nvContentPartPr>
            <p14:xfrm>
              <a:off x="6998262" y="1318458"/>
              <a:ext cx="253440" cy="451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33C4D63-3D90-4FD6-BD25-249F902C10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80622" y="1282458"/>
                <a:ext cx="28908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1D7C6DF-8823-465C-9865-C13BB1FF2659}"/>
                  </a:ext>
                </a:extLst>
              </p14:cNvPr>
              <p14:cNvContentPartPr/>
              <p14:nvPr/>
            </p14:nvContentPartPr>
            <p14:xfrm>
              <a:off x="6901782" y="1529418"/>
              <a:ext cx="210960" cy="35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1D7C6DF-8823-465C-9865-C13BB1FF265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83782" y="1493418"/>
                <a:ext cx="2466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5CC09D1-9354-48C4-9341-0D553EFD8901}"/>
                  </a:ext>
                </a:extLst>
              </p14:cNvPr>
              <p14:cNvContentPartPr/>
              <p14:nvPr/>
            </p14:nvContentPartPr>
            <p14:xfrm>
              <a:off x="7494342" y="1230618"/>
              <a:ext cx="391320" cy="540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5CC09D1-9354-48C4-9341-0D553EFD890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76342" y="1194978"/>
                <a:ext cx="42696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C01AEDA-38B3-4CA2-A99D-51F3287DCEA5}"/>
                  </a:ext>
                </a:extLst>
              </p14:cNvPr>
              <p14:cNvContentPartPr/>
              <p14:nvPr/>
            </p14:nvContentPartPr>
            <p14:xfrm>
              <a:off x="7429182" y="1784658"/>
              <a:ext cx="401760" cy="218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C01AEDA-38B3-4CA2-A99D-51F3287DCEA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11182" y="1748658"/>
                <a:ext cx="4374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4299329-59AA-43F7-AB85-0D530BEB943A}"/>
                  </a:ext>
                </a:extLst>
              </p14:cNvPr>
              <p14:cNvContentPartPr/>
              <p14:nvPr/>
            </p14:nvContentPartPr>
            <p14:xfrm>
              <a:off x="8106342" y="1310538"/>
              <a:ext cx="606600" cy="558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4299329-59AA-43F7-AB85-0D530BEB943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88342" y="1274898"/>
                <a:ext cx="64224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208E64C-60D1-4DA5-999A-E686BD5C0987}"/>
                  </a:ext>
                </a:extLst>
              </p14:cNvPr>
              <p14:cNvContentPartPr/>
              <p14:nvPr/>
            </p14:nvContentPartPr>
            <p14:xfrm>
              <a:off x="6250902" y="2530218"/>
              <a:ext cx="452160" cy="540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208E64C-60D1-4DA5-999A-E686BD5C098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33262" y="2494578"/>
                <a:ext cx="48780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FD09E5B-67D7-471C-8D6E-A08C0C1427A1}"/>
                  </a:ext>
                </a:extLst>
              </p14:cNvPr>
              <p14:cNvContentPartPr/>
              <p14:nvPr/>
            </p14:nvContentPartPr>
            <p14:xfrm>
              <a:off x="6136782" y="2768898"/>
              <a:ext cx="360360" cy="123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FD09E5B-67D7-471C-8D6E-A08C0C1427A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18782" y="2733258"/>
                <a:ext cx="3960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6236498-3CAC-47AC-B81E-F675CBC6191D}"/>
                  </a:ext>
                </a:extLst>
              </p14:cNvPr>
              <p14:cNvContentPartPr/>
              <p14:nvPr/>
            </p14:nvContentPartPr>
            <p14:xfrm>
              <a:off x="6884142" y="2637138"/>
              <a:ext cx="507600" cy="441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6236498-3CAC-47AC-B81E-F675CBC6191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66142" y="2601498"/>
                <a:ext cx="54324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D5805D3-CD0D-4306-B145-492EE6F578B9}"/>
                  </a:ext>
                </a:extLst>
              </p14:cNvPr>
              <p14:cNvContentPartPr/>
              <p14:nvPr/>
            </p14:nvContentPartPr>
            <p14:xfrm>
              <a:off x="7602342" y="2347698"/>
              <a:ext cx="707760" cy="734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D5805D3-CD0D-4306-B145-492EE6F578B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84342" y="2312058"/>
                <a:ext cx="743400" cy="80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7D350AD-C490-45F1-ADA6-B85FD2E25894}"/>
                  </a:ext>
                </a:extLst>
              </p14:cNvPr>
              <p14:cNvContentPartPr/>
              <p14:nvPr/>
            </p14:nvContentPartPr>
            <p14:xfrm>
              <a:off x="2725062" y="5353698"/>
              <a:ext cx="8780760" cy="561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7D350AD-C490-45F1-ADA6-B85FD2E2589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707422" y="5317698"/>
                <a:ext cx="881640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2067D82-F40B-48F2-A465-CC7F65137725}"/>
                  </a:ext>
                </a:extLst>
              </p14:cNvPr>
              <p14:cNvContentPartPr/>
              <p14:nvPr/>
            </p14:nvContentPartPr>
            <p14:xfrm>
              <a:off x="6971622" y="3448218"/>
              <a:ext cx="449280" cy="2196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2067D82-F40B-48F2-A465-CC7F6513772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53982" y="3412578"/>
                <a:ext cx="484920" cy="22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0F449AF-8D42-47A5-9DB5-8BBDACCE60F2}"/>
                  </a:ext>
                </a:extLst>
              </p14:cNvPr>
              <p14:cNvContentPartPr/>
              <p14:nvPr/>
            </p14:nvContentPartPr>
            <p14:xfrm>
              <a:off x="7322262" y="5838258"/>
              <a:ext cx="310320" cy="385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0F449AF-8D42-47A5-9DB5-8BBDACCE60F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04622" y="5802618"/>
                <a:ext cx="34596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9725716-012C-45E3-A5DF-C2BAF0EC299F}"/>
                  </a:ext>
                </a:extLst>
              </p14:cNvPr>
              <p14:cNvContentPartPr/>
              <p14:nvPr/>
            </p14:nvContentPartPr>
            <p14:xfrm>
              <a:off x="4774182" y="5556018"/>
              <a:ext cx="2753640" cy="3355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9725716-012C-45E3-A5DF-C2BAF0EC299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56542" y="5520378"/>
                <a:ext cx="27892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0C8592A-A11E-4AE3-944A-96B2644F6BA2}"/>
                  </a:ext>
                </a:extLst>
              </p14:cNvPr>
              <p14:cNvContentPartPr/>
              <p14:nvPr/>
            </p14:nvContentPartPr>
            <p14:xfrm>
              <a:off x="8976462" y="896538"/>
              <a:ext cx="358200" cy="8942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0C8592A-A11E-4AE3-944A-96B2644F6BA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958462" y="860538"/>
                <a:ext cx="393840" cy="9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A031C19-94A2-4CDD-9755-5E96A1BD6CF8}"/>
                  </a:ext>
                </a:extLst>
              </p14:cNvPr>
              <p14:cNvContentPartPr/>
              <p14:nvPr/>
            </p14:nvContentPartPr>
            <p14:xfrm>
              <a:off x="9245742" y="911658"/>
              <a:ext cx="351360" cy="426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A031C19-94A2-4CDD-9755-5E96A1BD6CF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227742" y="876018"/>
                <a:ext cx="38700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9A4BA27-B20E-4FC5-8B86-37717C120953}"/>
                  </a:ext>
                </a:extLst>
              </p14:cNvPr>
              <p14:cNvContentPartPr/>
              <p14:nvPr/>
            </p14:nvContentPartPr>
            <p14:xfrm>
              <a:off x="9161502" y="1038378"/>
              <a:ext cx="230760" cy="871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9A4BA27-B20E-4FC5-8B86-37717C12095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43502" y="1002378"/>
                <a:ext cx="2664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68BEB64-219B-4B2A-AB65-D27369B856A7}"/>
                  </a:ext>
                </a:extLst>
              </p14:cNvPr>
              <p14:cNvContentPartPr/>
              <p14:nvPr/>
            </p14:nvContentPartPr>
            <p14:xfrm>
              <a:off x="9688542" y="931458"/>
              <a:ext cx="338400" cy="1976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68BEB64-219B-4B2A-AB65-D27369B856A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670902" y="895818"/>
                <a:ext cx="374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0C68218-C881-4623-A2A3-C618A5D0FF82}"/>
                  </a:ext>
                </a:extLst>
              </p14:cNvPr>
              <p14:cNvContentPartPr/>
              <p14:nvPr/>
            </p14:nvContentPartPr>
            <p14:xfrm>
              <a:off x="10172382" y="483978"/>
              <a:ext cx="836640" cy="5616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0C68218-C881-4623-A2A3-C618A5D0FF8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154742" y="447978"/>
                <a:ext cx="87228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14A25D6-C07E-46EB-959F-F1A1CB4002DB}"/>
                  </a:ext>
                </a:extLst>
              </p14:cNvPr>
              <p14:cNvContentPartPr/>
              <p14:nvPr/>
            </p14:nvContentPartPr>
            <p14:xfrm>
              <a:off x="10955382" y="568938"/>
              <a:ext cx="204120" cy="239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14A25D6-C07E-46EB-959F-F1A1CB4002D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937742" y="533298"/>
                <a:ext cx="2397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989AE29-D89E-4068-8AD4-C17FB953EF11}"/>
                  </a:ext>
                </a:extLst>
              </p14:cNvPr>
              <p14:cNvContentPartPr/>
              <p14:nvPr/>
            </p14:nvContentPartPr>
            <p14:xfrm>
              <a:off x="9679902" y="1557858"/>
              <a:ext cx="103680" cy="83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989AE29-D89E-4068-8AD4-C17FB953EF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662262" y="1521858"/>
                <a:ext cx="1393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72E6754-E4F6-4B26-87BE-601A68D16FE4}"/>
                  </a:ext>
                </a:extLst>
              </p14:cNvPr>
              <p14:cNvContentPartPr/>
              <p14:nvPr/>
            </p14:nvContentPartPr>
            <p14:xfrm>
              <a:off x="9530502" y="1423938"/>
              <a:ext cx="360" cy="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72E6754-E4F6-4B26-87BE-601A68D16FE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512862" y="13882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B845D13-46D9-4FF6-83E9-55A03CD0793B}"/>
                  </a:ext>
                </a:extLst>
              </p14:cNvPr>
              <p14:cNvContentPartPr/>
              <p14:nvPr/>
            </p14:nvContentPartPr>
            <p14:xfrm>
              <a:off x="9706182" y="1396578"/>
              <a:ext cx="330120" cy="1274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B845D13-46D9-4FF6-83E9-55A03CD0793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688542" y="1360578"/>
                <a:ext cx="3657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D7C3298-81DF-4ABE-907C-B8FCB2A9C7A2}"/>
                  </a:ext>
                </a:extLst>
              </p14:cNvPr>
              <p14:cNvContentPartPr/>
              <p14:nvPr/>
            </p14:nvContentPartPr>
            <p14:xfrm>
              <a:off x="10189662" y="1142418"/>
              <a:ext cx="423360" cy="450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D7C3298-81DF-4ABE-907C-B8FCB2A9C7A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172022" y="1106778"/>
                <a:ext cx="45900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5F57503-2D7D-4B6B-AC9A-7A7911740CB1}"/>
                  </a:ext>
                </a:extLst>
              </p14:cNvPr>
              <p14:cNvContentPartPr/>
              <p14:nvPr/>
            </p14:nvContentPartPr>
            <p14:xfrm>
              <a:off x="10369302" y="1614018"/>
              <a:ext cx="5760" cy="3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5F57503-2D7D-4B6B-AC9A-7A7911740CB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351662" y="1578018"/>
                <a:ext cx="414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33E84BC-065F-4E35-8165-6B9789F67105}"/>
                  </a:ext>
                </a:extLst>
              </p14:cNvPr>
              <p14:cNvContentPartPr/>
              <p14:nvPr/>
            </p14:nvContentPartPr>
            <p14:xfrm>
              <a:off x="10733982" y="1063578"/>
              <a:ext cx="36720" cy="5500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33E84BC-065F-4E35-8165-6B9789F6710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716342" y="1027578"/>
                <a:ext cx="7236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73C6FA6-4C5D-451D-B0A9-83FB5E20949A}"/>
                  </a:ext>
                </a:extLst>
              </p14:cNvPr>
              <p14:cNvContentPartPr/>
              <p14:nvPr/>
            </p14:nvContentPartPr>
            <p14:xfrm>
              <a:off x="10884822" y="812658"/>
              <a:ext cx="450720" cy="6130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73C6FA6-4C5D-451D-B0A9-83FB5E20949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866822" y="776658"/>
                <a:ext cx="48636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F2A2C42-D3E2-42F4-9530-92245821FF08}"/>
                  </a:ext>
                </a:extLst>
              </p14:cNvPr>
              <p14:cNvContentPartPr/>
              <p14:nvPr/>
            </p14:nvContentPartPr>
            <p14:xfrm>
              <a:off x="9743622" y="2112978"/>
              <a:ext cx="238320" cy="3096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F2A2C42-D3E2-42F4-9530-92245821FF0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725622" y="2076978"/>
                <a:ext cx="2739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B9C632B-DEE3-45BB-BEC0-0610113AEDDA}"/>
                  </a:ext>
                </a:extLst>
              </p14:cNvPr>
              <p14:cNvContentPartPr/>
              <p14:nvPr/>
            </p14:nvContentPartPr>
            <p14:xfrm>
              <a:off x="10357062" y="1810938"/>
              <a:ext cx="457200" cy="4510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B9C632B-DEE3-45BB-BEC0-0610113AEDD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339062" y="1774938"/>
                <a:ext cx="49284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F04076C-9EBB-48B0-B3A7-D30630886149}"/>
                  </a:ext>
                </a:extLst>
              </p14:cNvPr>
              <p14:cNvContentPartPr/>
              <p14:nvPr/>
            </p14:nvContentPartPr>
            <p14:xfrm>
              <a:off x="10260222" y="1884738"/>
              <a:ext cx="307080" cy="1288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F04076C-9EBB-48B0-B3A7-D3063088614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242582" y="1849098"/>
                <a:ext cx="342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9F57441-2DF1-498C-A2D4-6516E3C22AC0}"/>
                  </a:ext>
                </a:extLst>
              </p14:cNvPr>
              <p14:cNvContentPartPr/>
              <p14:nvPr/>
            </p14:nvContentPartPr>
            <p14:xfrm>
              <a:off x="10784022" y="1748658"/>
              <a:ext cx="343800" cy="2059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9F57441-2DF1-498C-A2D4-6516E3C22AC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766022" y="1712658"/>
                <a:ext cx="3794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B14F647-9812-4539-A942-342DB86D1345}"/>
                  </a:ext>
                </a:extLst>
              </p14:cNvPr>
              <p14:cNvContentPartPr/>
              <p14:nvPr/>
            </p14:nvContentPartPr>
            <p14:xfrm>
              <a:off x="11253822" y="1425738"/>
              <a:ext cx="608040" cy="4827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B14F647-9812-4539-A942-342DB86D134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236182" y="1390098"/>
                <a:ext cx="64368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99BF514-16A0-42FC-B636-A1B9DE059AE4}"/>
                  </a:ext>
                </a:extLst>
              </p14:cNvPr>
              <p14:cNvContentPartPr/>
              <p14:nvPr/>
            </p14:nvContentPartPr>
            <p14:xfrm>
              <a:off x="11763582" y="1098858"/>
              <a:ext cx="435240" cy="6526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99BF514-16A0-42FC-B636-A1B9DE059AE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745942" y="1062858"/>
                <a:ext cx="470880" cy="7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1F72385-B3C9-46E2-A7A9-230E5DC5E57B}"/>
                  </a:ext>
                </a:extLst>
              </p14:cNvPr>
              <p14:cNvContentPartPr/>
              <p14:nvPr/>
            </p14:nvContentPartPr>
            <p14:xfrm>
              <a:off x="7244502" y="4120338"/>
              <a:ext cx="2954160" cy="14536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1F72385-B3C9-46E2-A7A9-230E5DC5E57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226862" y="4084698"/>
                <a:ext cx="2989800" cy="15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849E6E0-D0EF-4D3A-A606-B0B2C5BFACAC}"/>
                  </a:ext>
                </a:extLst>
              </p14:cNvPr>
              <p14:cNvContentPartPr/>
              <p14:nvPr/>
            </p14:nvContentPartPr>
            <p14:xfrm>
              <a:off x="8730222" y="5512458"/>
              <a:ext cx="76320" cy="2556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849E6E0-D0EF-4D3A-A606-B0B2C5BFACA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712582" y="5476458"/>
                <a:ext cx="1119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708FCDC-43DF-494A-BF99-D45479611DB1}"/>
                  </a:ext>
                </a:extLst>
              </p14:cNvPr>
              <p14:cNvContentPartPr/>
              <p14:nvPr/>
            </p14:nvContentPartPr>
            <p14:xfrm>
              <a:off x="8809422" y="5978298"/>
              <a:ext cx="37800" cy="957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708FCDC-43DF-494A-BF99-D45479611DB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791422" y="5942658"/>
                <a:ext cx="734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0E59225-EED6-4F58-BB59-2E23DDD296BE}"/>
                  </a:ext>
                </a:extLst>
              </p14:cNvPr>
              <p14:cNvContentPartPr/>
              <p14:nvPr/>
            </p14:nvContentPartPr>
            <p14:xfrm>
              <a:off x="9891222" y="5537298"/>
              <a:ext cx="483840" cy="4161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0E59225-EED6-4F58-BB59-2E23DDD296B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873222" y="5501658"/>
                <a:ext cx="51948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8B204F-B9CE-4B46-A844-2DE5658EE24F}"/>
                  </a:ext>
                </a:extLst>
              </p14:cNvPr>
              <p14:cNvContentPartPr/>
              <p14:nvPr/>
            </p14:nvContentPartPr>
            <p14:xfrm>
              <a:off x="6664542" y="4342098"/>
              <a:ext cx="537120" cy="2736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8B204F-B9CE-4B46-A844-2DE5658EE24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646542" y="4306098"/>
                <a:ext cx="5727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2026E50-595A-48D3-A271-BB297321A2EC}"/>
                  </a:ext>
                </a:extLst>
              </p14:cNvPr>
              <p14:cNvContentPartPr/>
              <p14:nvPr/>
            </p14:nvContentPartPr>
            <p14:xfrm>
              <a:off x="10146102" y="5179098"/>
              <a:ext cx="2065680" cy="2998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2026E50-595A-48D3-A271-BB297321A2E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128102" y="5143458"/>
                <a:ext cx="2101320" cy="3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7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287F63-13BD-4A2A-8179-487FA9F2E68F}"/>
                  </a:ext>
                </a:extLst>
              </p14:cNvPr>
              <p14:cNvContentPartPr/>
              <p14:nvPr/>
            </p14:nvContentPartPr>
            <p14:xfrm>
              <a:off x="464262" y="253578"/>
              <a:ext cx="659880" cy="985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287F63-13BD-4A2A-8179-487FA9F2E6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262" y="217938"/>
                <a:ext cx="695520" cy="10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74DB4C-1803-4EDC-B1B5-73C43BC696F9}"/>
                  </a:ext>
                </a:extLst>
              </p14:cNvPr>
              <p14:cNvContentPartPr/>
              <p14:nvPr/>
            </p14:nvContentPartPr>
            <p14:xfrm>
              <a:off x="1151502" y="782058"/>
              <a:ext cx="186480" cy="57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74DB4C-1803-4EDC-B1B5-73C43BC696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3502" y="746058"/>
                <a:ext cx="2221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17AD079-9CE5-4E55-93E9-691C91652127}"/>
                  </a:ext>
                </a:extLst>
              </p14:cNvPr>
              <p14:cNvContentPartPr/>
              <p14:nvPr/>
            </p14:nvContentPartPr>
            <p14:xfrm>
              <a:off x="1212702" y="606378"/>
              <a:ext cx="360" cy="9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17AD079-9CE5-4E55-93E9-691C916521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5062" y="570378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2817EF2-32FD-474E-B1DE-B6B90D0BA5AC}"/>
                  </a:ext>
                </a:extLst>
              </p14:cNvPr>
              <p14:cNvContentPartPr/>
              <p14:nvPr/>
            </p14:nvContentPartPr>
            <p14:xfrm>
              <a:off x="1446702" y="412698"/>
              <a:ext cx="1019160" cy="928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2817EF2-32FD-474E-B1DE-B6B90D0BA5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8702" y="377058"/>
                <a:ext cx="1054800" cy="10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A79670-EC49-43F0-8C5E-4219900F054B}"/>
                  </a:ext>
                </a:extLst>
              </p14:cNvPr>
              <p14:cNvContentPartPr/>
              <p14:nvPr/>
            </p14:nvContentPartPr>
            <p14:xfrm>
              <a:off x="2505462" y="-94542"/>
              <a:ext cx="980280" cy="830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A79670-EC49-43F0-8C5E-4219900F05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87822" y="-130542"/>
                <a:ext cx="1015920" cy="9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52435A-832B-4D07-89CB-6E7D9DA4D3EE}"/>
                  </a:ext>
                </a:extLst>
              </p14:cNvPr>
              <p14:cNvContentPartPr/>
              <p14:nvPr/>
            </p14:nvContentPartPr>
            <p14:xfrm>
              <a:off x="3530742" y="290977"/>
              <a:ext cx="3960" cy="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52435A-832B-4D07-89CB-6E7D9DA4D3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12742" y="255337"/>
                <a:ext cx="396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F42F27-9547-4558-AC9C-924B8D1170CF}"/>
                  </a:ext>
                </a:extLst>
              </p14:cNvPr>
              <p14:cNvContentPartPr/>
              <p14:nvPr/>
            </p14:nvContentPartPr>
            <p14:xfrm>
              <a:off x="3722262" y="614977"/>
              <a:ext cx="5760" cy="3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F42F27-9547-4558-AC9C-924B8D1170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04262" y="579337"/>
                <a:ext cx="414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3A3ECDA-D9C2-4E8E-9BDA-FE5C8167CEC8}"/>
                  </a:ext>
                </a:extLst>
              </p14:cNvPr>
              <p14:cNvContentPartPr/>
              <p14:nvPr/>
            </p14:nvContentPartPr>
            <p14:xfrm>
              <a:off x="3744942" y="324817"/>
              <a:ext cx="187920" cy="79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3A3ECDA-D9C2-4E8E-9BDA-FE5C8167CE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27302" y="289177"/>
                <a:ext cx="2235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6CB97C7-5CD7-4774-8FE9-13C4D7224C0E}"/>
                  </a:ext>
                </a:extLst>
              </p14:cNvPr>
              <p14:cNvContentPartPr/>
              <p14:nvPr/>
            </p14:nvContentPartPr>
            <p14:xfrm>
              <a:off x="1094982" y="989017"/>
              <a:ext cx="2275920" cy="685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6CB97C7-5CD7-4774-8FE9-13C4D7224C0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6982" y="953377"/>
                <a:ext cx="2311560" cy="7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DAEE4AF-9EE5-4678-83CA-01B015D7B7C2}"/>
                  </a:ext>
                </a:extLst>
              </p14:cNvPr>
              <p14:cNvContentPartPr/>
              <p14:nvPr/>
            </p14:nvContentPartPr>
            <p14:xfrm>
              <a:off x="1121982" y="1912057"/>
              <a:ext cx="525600" cy="1131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DAEE4AF-9EE5-4678-83CA-01B015D7B7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03982" y="1876417"/>
                <a:ext cx="561240" cy="12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711BE1-2E4E-4015-A168-51521AC330EC}"/>
                  </a:ext>
                </a:extLst>
              </p14:cNvPr>
              <p14:cNvContentPartPr/>
              <p14:nvPr/>
            </p14:nvContentPartPr>
            <p14:xfrm>
              <a:off x="1705182" y="2410657"/>
              <a:ext cx="143640" cy="128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711BE1-2E4E-4015-A168-51521AC330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7542" y="2374657"/>
                <a:ext cx="1792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5E67B76-3646-4A15-9C97-61C2FE85A8E2}"/>
                  </a:ext>
                </a:extLst>
              </p14:cNvPr>
              <p14:cNvContentPartPr/>
              <p14:nvPr/>
            </p14:nvContentPartPr>
            <p14:xfrm>
              <a:off x="1811022" y="2061817"/>
              <a:ext cx="1153440" cy="1050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5E67B76-3646-4A15-9C97-61C2FE85A8E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93022" y="2025817"/>
                <a:ext cx="1189080" cy="11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2D2233A-D14C-4147-9025-08DFB375E415}"/>
                  </a:ext>
                </a:extLst>
              </p14:cNvPr>
              <p14:cNvContentPartPr/>
              <p14:nvPr/>
            </p14:nvContentPartPr>
            <p14:xfrm>
              <a:off x="3030342" y="1245337"/>
              <a:ext cx="799920" cy="939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2D2233A-D14C-4147-9025-08DFB375E4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12702" y="1209337"/>
                <a:ext cx="835560" cy="10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9E947C6-AEC0-431D-A3E4-F89DE017EAD5}"/>
                  </a:ext>
                </a:extLst>
              </p14:cNvPr>
              <p14:cNvContentPartPr/>
              <p14:nvPr/>
            </p14:nvContentPartPr>
            <p14:xfrm>
              <a:off x="4114662" y="1197817"/>
              <a:ext cx="856080" cy="528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9E947C6-AEC0-431D-A3E4-F89DE017EAD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96662" y="1161817"/>
                <a:ext cx="89172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1EF2959-BAA7-446F-B86D-8AF88472D738}"/>
                  </a:ext>
                </a:extLst>
              </p14:cNvPr>
              <p14:cNvContentPartPr/>
              <p14:nvPr/>
            </p14:nvContentPartPr>
            <p14:xfrm>
              <a:off x="4070382" y="1036897"/>
              <a:ext cx="41760" cy="18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1EF2959-BAA7-446F-B86D-8AF88472D73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52742" y="1001257"/>
                <a:ext cx="774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73D3E6F-DEA0-4671-B03B-E5D59AB209B1}"/>
                  </a:ext>
                </a:extLst>
              </p14:cNvPr>
              <p14:cNvContentPartPr/>
              <p14:nvPr/>
            </p14:nvContentPartPr>
            <p14:xfrm>
              <a:off x="5798022" y="878857"/>
              <a:ext cx="736560" cy="739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73D3E6F-DEA0-4671-B03B-E5D59AB209B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80022" y="843217"/>
                <a:ext cx="772200" cy="8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C568ADC-F1E3-45CC-91A1-38B769006602}"/>
                  </a:ext>
                </a:extLst>
              </p14:cNvPr>
              <p14:cNvContentPartPr/>
              <p14:nvPr/>
            </p14:nvContentPartPr>
            <p14:xfrm>
              <a:off x="7150902" y="720457"/>
              <a:ext cx="673560" cy="799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C568ADC-F1E3-45CC-91A1-38B76900660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32902" y="684457"/>
                <a:ext cx="709200" cy="87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3C4798C-02BF-4827-AFB2-E07296C410B6}"/>
                  </a:ext>
                </a:extLst>
              </p14:cNvPr>
              <p14:cNvContentPartPr/>
              <p14:nvPr/>
            </p14:nvContentPartPr>
            <p14:xfrm>
              <a:off x="8062062" y="579337"/>
              <a:ext cx="948600" cy="348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3C4798C-02BF-4827-AFB2-E07296C410B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44422" y="543337"/>
                <a:ext cx="98424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05E335F-2CF1-4F31-B264-3A75019A8147}"/>
                  </a:ext>
                </a:extLst>
              </p14:cNvPr>
              <p14:cNvContentPartPr/>
              <p14:nvPr/>
            </p14:nvContentPartPr>
            <p14:xfrm>
              <a:off x="8869542" y="366217"/>
              <a:ext cx="621360" cy="860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05E335F-2CF1-4F31-B264-3A75019A814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51902" y="330217"/>
                <a:ext cx="657000" cy="9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B37430D-34FC-42CD-8FD5-2962367FF7C6}"/>
                  </a:ext>
                </a:extLst>
              </p14:cNvPr>
              <p14:cNvContentPartPr/>
              <p14:nvPr/>
            </p14:nvContentPartPr>
            <p14:xfrm>
              <a:off x="9426462" y="460897"/>
              <a:ext cx="910800" cy="590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B37430D-34FC-42CD-8FD5-2962367FF7C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08822" y="424897"/>
                <a:ext cx="94644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B660300-E2B9-405F-83C9-64ACE84E679B}"/>
                  </a:ext>
                </a:extLst>
              </p14:cNvPr>
              <p14:cNvContentPartPr/>
              <p14:nvPr/>
            </p14:nvContentPartPr>
            <p14:xfrm>
              <a:off x="10515102" y="390337"/>
              <a:ext cx="591120" cy="313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B660300-E2B9-405F-83C9-64ACE84E679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497462" y="354337"/>
                <a:ext cx="62676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6472039-6844-43AA-97F6-2A125449220D}"/>
                  </a:ext>
                </a:extLst>
              </p14:cNvPr>
              <p14:cNvContentPartPr/>
              <p14:nvPr/>
            </p14:nvContentPartPr>
            <p14:xfrm>
              <a:off x="1219182" y="3379057"/>
              <a:ext cx="783000" cy="995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6472039-6844-43AA-97F6-2A125449220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01542" y="3343417"/>
                <a:ext cx="818640" cy="10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68C355C-8FA5-443C-933C-865858DDF591}"/>
                  </a:ext>
                </a:extLst>
              </p14:cNvPr>
              <p14:cNvContentPartPr/>
              <p14:nvPr/>
            </p14:nvContentPartPr>
            <p14:xfrm>
              <a:off x="1791582" y="2897017"/>
              <a:ext cx="1746720" cy="1077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68C355C-8FA5-443C-933C-865858DDF59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73942" y="2861017"/>
                <a:ext cx="1782360" cy="11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580DB1F-C05F-4C85-8B5C-76AA2BC74D3A}"/>
                  </a:ext>
                </a:extLst>
              </p14:cNvPr>
              <p14:cNvContentPartPr/>
              <p14:nvPr/>
            </p14:nvContentPartPr>
            <p14:xfrm>
              <a:off x="2655222" y="3082777"/>
              <a:ext cx="678960" cy="302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580DB1F-C05F-4C85-8B5C-76AA2BC74D3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37222" y="3046777"/>
                <a:ext cx="7146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1137B85-3AB2-488E-A8F5-830573B5E9B3}"/>
                  </a:ext>
                </a:extLst>
              </p14:cNvPr>
              <p14:cNvContentPartPr/>
              <p14:nvPr/>
            </p14:nvContentPartPr>
            <p14:xfrm>
              <a:off x="3980022" y="2063617"/>
              <a:ext cx="1172160" cy="1479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1137B85-3AB2-488E-A8F5-830573B5E9B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62022" y="2027617"/>
                <a:ext cx="1207800" cy="15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0CBECC6-4B0E-4761-89C5-C29536567F80}"/>
                  </a:ext>
                </a:extLst>
              </p14:cNvPr>
              <p14:cNvContentPartPr/>
              <p14:nvPr/>
            </p14:nvContentPartPr>
            <p14:xfrm>
              <a:off x="4474662" y="2730337"/>
              <a:ext cx="774720" cy="302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0CBECC6-4B0E-4761-89C5-C29536567F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57022" y="2694697"/>
                <a:ext cx="81036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5CB8300-7365-4B41-91BC-7F11C618A429}"/>
                  </a:ext>
                </a:extLst>
              </p14:cNvPr>
              <p14:cNvContentPartPr/>
              <p14:nvPr/>
            </p14:nvContentPartPr>
            <p14:xfrm>
              <a:off x="5485902" y="2607217"/>
              <a:ext cx="670320" cy="415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5CB8300-7365-4B41-91BC-7F11C618A42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68262" y="2571577"/>
                <a:ext cx="70596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06B9C85-5A29-441C-9341-8960792A809E}"/>
                  </a:ext>
                </a:extLst>
              </p14:cNvPr>
              <p14:cNvContentPartPr/>
              <p14:nvPr/>
            </p14:nvContentPartPr>
            <p14:xfrm>
              <a:off x="5996022" y="2267017"/>
              <a:ext cx="625680" cy="568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06B9C85-5A29-441C-9341-8960792A809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78382" y="2231377"/>
                <a:ext cx="66132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D5918D7-3632-4F75-A6C8-29282931B8AC}"/>
                  </a:ext>
                </a:extLst>
              </p14:cNvPr>
              <p14:cNvContentPartPr/>
              <p14:nvPr/>
            </p14:nvContentPartPr>
            <p14:xfrm>
              <a:off x="6813582" y="2294737"/>
              <a:ext cx="718920" cy="311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D5918D7-3632-4F75-A6C8-29282931B8A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95582" y="2258737"/>
                <a:ext cx="75456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FA0CDD0-278F-4B67-80F7-206E4ED76AE5}"/>
                  </a:ext>
                </a:extLst>
              </p14:cNvPr>
              <p14:cNvContentPartPr/>
              <p14:nvPr/>
            </p14:nvContentPartPr>
            <p14:xfrm>
              <a:off x="7253142" y="2021857"/>
              <a:ext cx="784440" cy="545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FA0CDD0-278F-4B67-80F7-206E4ED76AE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35502" y="1985857"/>
                <a:ext cx="82008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BB57BB5-340F-463E-B0C3-2179CA28BD14}"/>
                  </a:ext>
                </a:extLst>
              </p14:cNvPr>
              <p14:cNvContentPartPr/>
              <p14:nvPr/>
            </p14:nvContentPartPr>
            <p14:xfrm>
              <a:off x="7217862" y="2325697"/>
              <a:ext cx="124560" cy="30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BB57BB5-340F-463E-B0C3-2179CA28BD1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200222" y="2290057"/>
                <a:ext cx="1602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38E9FA8-297F-4277-B7F6-0304176D0A9A}"/>
                  </a:ext>
                </a:extLst>
              </p14:cNvPr>
              <p14:cNvContentPartPr/>
              <p14:nvPr/>
            </p14:nvContentPartPr>
            <p14:xfrm>
              <a:off x="7921662" y="2135977"/>
              <a:ext cx="408960" cy="419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38E9FA8-297F-4277-B7F6-0304176D0A9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03662" y="2100337"/>
                <a:ext cx="44460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C5BB71C-F3E7-4720-99F6-EFDCACDFED66}"/>
                  </a:ext>
                </a:extLst>
              </p14:cNvPr>
              <p14:cNvContentPartPr/>
              <p14:nvPr/>
            </p14:nvContentPartPr>
            <p14:xfrm>
              <a:off x="7675422" y="1791817"/>
              <a:ext cx="1555920" cy="546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C5BB71C-F3E7-4720-99F6-EFDCACDFED6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57422" y="1755817"/>
                <a:ext cx="159156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43055BB-194F-4A7C-91BD-078C96F08B9C}"/>
                  </a:ext>
                </a:extLst>
              </p14:cNvPr>
              <p14:cNvContentPartPr/>
              <p14:nvPr/>
            </p14:nvContentPartPr>
            <p14:xfrm>
              <a:off x="9581622" y="1133377"/>
              <a:ext cx="1310400" cy="1048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43055BB-194F-4A7C-91BD-078C96F08B9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563982" y="1097737"/>
                <a:ext cx="1346040" cy="11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D828465-4773-45E2-888E-57033A4CE32B}"/>
                  </a:ext>
                </a:extLst>
              </p14:cNvPr>
              <p14:cNvContentPartPr/>
              <p14:nvPr/>
            </p14:nvContentPartPr>
            <p14:xfrm>
              <a:off x="10330782" y="1513537"/>
              <a:ext cx="662400" cy="324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D828465-4773-45E2-888E-57033A4CE32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312782" y="1477897"/>
                <a:ext cx="6980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FFFAFE9-02E1-4861-899B-45C901B886F3}"/>
                  </a:ext>
                </a:extLst>
              </p14:cNvPr>
              <p14:cNvContentPartPr/>
              <p14:nvPr/>
            </p14:nvContentPartPr>
            <p14:xfrm>
              <a:off x="1789062" y="4877737"/>
              <a:ext cx="1239840" cy="785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FFFAFE9-02E1-4861-899B-45C901B886F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1062" y="4841737"/>
                <a:ext cx="1275480" cy="8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2A3AF40-952F-435C-A892-ACB53E658847}"/>
                  </a:ext>
                </a:extLst>
              </p14:cNvPr>
              <p14:cNvContentPartPr/>
              <p14:nvPr/>
            </p14:nvContentPartPr>
            <p14:xfrm>
              <a:off x="2970942" y="4650577"/>
              <a:ext cx="771840" cy="366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2A3AF40-952F-435C-A892-ACB53E65884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53302" y="4614577"/>
                <a:ext cx="80748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70D5BA3-1631-4D71-BC46-6AA9578119DB}"/>
                  </a:ext>
                </a:extLst>
              </p14:cNvPr>
              <p14:cNvContentPartPr/>
              <p14:nvPr/>
            </p14:nvContentPartPr>
            <p14:xfrm>
              <a:off x="4178382" y="3822217"/>
              <a:ext cx="1473840" cy="714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70D5BA3-1631-4D71-BC46-6AA9578119D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160742" y="3786577"/>
                <a:ext cx="1509480" cy="7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295FB13-2D7C-48EA-8389-E7A9ECC6CD12}"/>
                  </a:ext>
                </a:extLst>
              </p14:cNvPr>
              <p14:cNvContentPartPr/>
              <p14:nvPr/>
            </p14:nvContentPartPr>
            <p14:xfrm>
              <a:off x="6010782" y="3598657"/>
              <a:ext cx="1093320" cy="605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295FB13-2D7C-48EA-8389-E7A9ECC6CD1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92782" y="3562657"/>
                <a:ext cx="112896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30B139F-780C-4F22-94C6-DE9CC24B7006}"/>
                  </a:ext>
                </a:extLst>
              </p14:cNvPr>
              <p14:cNvContentPartPr/>
              <p14:nvPr/>
            </p14:nvContentPartPr>
            <p14:xfrm>
              <a:off x="7112382" y="3055777"/>
              <a:ext cx="1256040" cy="692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30B139F-780C-4F22-94C6-DE9CC24B700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94382" y="3020137"/>
                <a:ext cx="129168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CAFD8C2-FAFF-406A-A0E6-3F158386DF82}"/>
                  </a:ext>
                </a:extLst>
              </p14:cNvPr>
              <p14:cNvContentPartPr/>
              <p14:nvPr/>
            </p14:nvContentPartPr>
            <p14:xfrm>
              <a:off x="8268342" y="2936617"/>
              <a:ext cx="767880" cy="5299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CAFD8C2-FAFF-406A-A0E6-3F158386DF8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250702" y="2900977"/>
                <a:ext cx="80352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332CFC4-8FC4-4DFE-9446-F5C04353D2AF}"/>
                  </a:ext>
                </a:extLst>
              </p14:cNvPr>
              <p14:cNvContentPartPr/>
              <p14:nvPr/>
            </p14:nvContentPartPr>
            <p14:xfrm>
              <a:off x="8149182" y="3059377"/>
              <a:ext cx="69120" cy="249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332CFC4-8FC4-4DFE-9446-F5C04353D2A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131182" y="3023377"/>
                <a:ext cx="1047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732C79B-38F6-4DAB-AAB5-0D3AF51AF2DE}"/>
                  </a:ext>
                </a:extLst>
              </p14:cNvPr>
              <p14:cNvContentPartPr/>
              <p14:nvPr/>
            </p14:nvContentPartPr>
            <p14:xfrm>
              <a:off x="3251742" y="5903737"/>
              <a:ext cx="155880" cy="140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732C79B-38F6-4DAB-AAB5-0D3AF51AF2D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233742" y="5868097"/>
                <a:ext cx="1915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38C5B7D-9DAE-4A8E-A9C6-682B9F534955}"/>
                  </a:ext>
                </a:extLst>
              </p14:cNvPr>
              <p14:cNvContentPartPr/>
              <p14:nvPr/>
            </p14:nvContentPartPr>
            <p14:xfrm>
              <a:off x="3141942" y="5714017"/>
              <a:ext cx="5760" cy="27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38C5B7D-9DAE-4A8E-A9C6-682B9F5349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24302" y="5678017"/>
                <a:ext cx="414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AB5E9C9-11B0-40FE-A1FE-932E8EC75F52}"/>
                  </a:ext>
                </a:extLst>
              </p14:cNvPr>
              <p14:cNvContentPartPr/>
              <p14:nvPr/>
            </p14:nvContentPartPr>
            <p14:xfrm>
              <a:off x="3533982" y="5702497"/>
              <a:ext cx="342720" cy="218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AB5E9C9-11B0-40FE-A1FE-932E8EC75F5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515982" y="5666497"/>
                <a:ext cx="3783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3A20B85-8041-400F-A12A-D2FA23502CCD}"/>
                  </a:ext>
                </a:extLst>
              </p14:cNvPr>
              <p14:cNvContentPartPr/>
              <p14:nvPr/>
            </p14:nvContentPartPr>
            <p14:xfrm>
              <a:off x="3891462" y="5055937"/>
              <a:ext cx="650520" cy="726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3A20B85-8041-400F-A12A-D2FA23502CC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873462" y="5019937"/>
                <a:ext cx="68616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193E69B-5789-4A6E-9747-C1E9B9A9CCA6}"/>
                  </a:ext>
                </a:extLst>
              </p14:cNvPr>
              <p14:cNvContentPartPr/>
              <p14:nvPr/>
            </p14:nvContentPartPr>
            <p14:xfrm>
              <a:off x="4527582" y="4528897"/>
              <a:ext cx="1226520" cy="8542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193E69B-5789-4A6E-9747-C1E9B9A9CCA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509582" y="4493257"/>
                <a:ext cx="126216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F49BF4B-67D1-4414-A74A-863493349BBD}"/>
                  </a:ext>
                </a:extLst>
              </p14:cNvPr>
              <p14:cNvContentPartPr/>
              <p14:nvPr/>
            </p14:nvContentPartPr>
            <p14:xfrm>
              <a:off x="5591742" y="4415137"/>
              <a:ext cx="1358280" cy="485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F49BF4B-67D1-4414-A74A-863493349BB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573742" y="4379137"/>
                <a:ext cx="139392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6D500A3-6D4D-46F7-BB9B-9507E99291DF}"/>
                  </a:ext>
                </a:extLst>
              </p14:cNvPr>
              <p14:cNvContentPartPr/>
              <p14:nvPr/>
            </p14:nvContentPartPr>
            <p14:xfrm>
              <a:off x="6713502" y="4276537"/>
              <a:ext cx="628560" cy="682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6D500A3-6D4D-46F7-BB9B-9507E99291D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695502" y="4240897"/>
                <a:ext cx="66420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2185050-CFBE-4097-B1FD-4D891E34F00A}"/>
                  </a:ext>
                </a:extLst>
              </p14:cNvPr>
              <p14:cNvContentPartPr/>
              <p14:nvPr/>
            </p14:nvContentPartPr>
            <p14:xfrm>
              <a:off x="7208862" y="3855697"/>
              <a:ext cx="1430280" cy="806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2185050-CFBE-4097-B1FD-4D891E34F00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190862" y="3820057"/>
                <a:ext cx="1465920" cy="8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02ACE0C-8AE5-4CF9-8C9E-BCCD75C861D6}"/>
                  </a:ext>
                </a:extLst>
              </p14:cNvPr>
              <p14:cNvContentPartPr/>
              <p14:nvPr/>
            </p14:nvContentPartPr>
            <p14:xfrm>
              <a:off x="8167902" y="3964057"/>
              <a:ext cx="212040" cy="115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02ACE0C-8AE5-4CF9-8C9E-BCCD75C861D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149902" y="3928417"/>
                <a:ext cx="2476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BBA846E-3DC3-43B2-B872-EC97003D0D4D}"/>
                  </a:ext>
                </a:extLst>
              </p14:cNvPr>
              <p14:cNvContentPartPr/>
              <p14:nvPr/>
            </p14:nvContentPartPr>
            <p14:xfrm>
              <a:off x="8607462" y="3117697"/>
              <a:ext cx="678600" cy="614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BBA846E-3DC3-43B2-B872-EC97003D0D4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589462" y="3082057"/>
                <a:ext cx="71424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75AF4C3-5C97-45B8-A945-8C7A52C517DC}"/>
                  </a:ext>
                </a:extLst>
              </p14:cNvPr>
              <p14:cNvContentPartPr/>
              <p14:nvPr/>
            </p14:nvContentPartPr>
            <p14:xfrm>
              <a:off x="9344742" y="2969017"/>
              <a:ext cx="1062000" cy="627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75AF4C3-5C97-45B8-A945-8C7A52C517D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327102" y="2933377"/>
                <a:ext cx="109764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8284430-106E-4081-95B7-E2B30C4C94B5}"/>
                  </a:ext>
                </a:extLst>
              </p14:cNvPr>
              <p14:cNvContentPartPr/>
              <p14:nvPr/>
            </p14:nvContentPartPr>
            <p14:xfrm>
              <a:off x="10251582" y="3120937"/>
              <a:ext cx="439560" cy="345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8284430-106E-4081-95B7-E2B30C4C94B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233942" y="3085297"/>
                <a:ext cx="4752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ED6B082-F4B8-4FF7-9EF9-E7A443BE5649}"/>
                  </a:ext>
                </a:extLst>
              </p14:cNvPr>
              <p14:cNvContentPartPr/>
              <p14:nvPr/>
            </p14:nvContentPartPr>
            <p14:xfrm>
              <a:off x="10160142" y="2954977"/>
              <a:ext cx="82800" cy="871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ED6B082-F4B8-4FF7-9EF9-E7A443BE564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142502" y="2918977"/>
                <a:ext cx="1184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0BD88C2-1026-415D-9048-35CDBB431AF2}"/>
                  </a:ext>
                </a:extLst>
              </p14:cNvPr>
              <p14:cNvContentPartPr/>
              <p14:nvPr/>
            </p14:nvContentPartPr>
            <p14:xfrm>
              <a:off x="10905702" y="2952457"/>
              <a:ext cx="587160" cy="296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0BD88C2-1026-415D-9048-35CDBB431AF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887702" y="2916817"/>
                <a:ext cx="62280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3E96B03-E3B6-4B6A-B616-D57CBBC98E03}"/>
                  </a:ext>
                </a:extLst>
              </p14:cNvPr>
              <p14:cNvContentPartPr/>
              <p14:nvPr/>
            </p14:nvContentPartPr>
            <p14:xfrm>
              <a:off x="11069142" y="2649697"/>
              <a:ext cx="676080" cy="632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3E96B03-E3B6-4B6A-B616-D57CBBC98E0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051142" y="2614057"/>
                <a:ext cx="71172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E773659-9101-4179-BF8A-B3275077784C}"/>
                  </a:ext>
                </a:extLst>
              </p14:cNvPr>
              <p14:cNvContentPartPr/>
              <p14:nvPr/>
            </p14:nvContentPartPr>
            <p14:xfrm>
              <a:off x="11447142" y="2637097"/>
              <a:ext cx="566640" cy="273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E773659-9101-4179-BF8A-B3275077784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429502" y="2601457"/>
                <a:ext cx="60228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455F165-16BA-4C0E-BC2E-29A664899AB2}"/>
                  </a:ext>
                </a:extLst>
              </p14:cNvPr>
              <p14:cNvContentPartPr/>
              <p14:nvPr/>
            </p14:nvContentPartPr>
            <p14:xfrm>
              <a:off x="11963742" y="2380057"/>
              <a:ext cx="561240" cy="374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455F165-16BA-4C0E-BC2E-29A664899AB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945742" y="2344417"/>
                <a:ext cx="59688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893B800-8ABA-485E-ACA8-E7B5F262BD48}"/>
                  </a:ext>
                </a:extLst>
              </p14:cNvPr>
              <p14:cNvContentPartPr/>
              <p14:nvPr/>
            </p14:nvContentPartPr>
            <p14:xfrm>
              <a:off x="5904942" y="5435377"/>
              <a:ext cx="474120" cy="1098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893B800-8ABA-485E-ACA8-E7B5F262BD4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887302" y="5399737"/>
                <a:ext cx="509760" cy="11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0DA2308-2883-43FD-B326-30D1A4654E6C}"/>
                  </a:ext>
                </a:extLst>
              </p14:cNvPr>
              <p14:cNvContentPartPr/>
              <p14:nvPr/>
            </p14:nvContentPartPr>
            <p14:xfrm>
              <a:off x="6178542" y="6409177"/>
              <a:ext cx="282960" cy="276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0DA2308-2883-43FD-B326-30D1A4654E6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160542" y="6373537"/>
                <a:ext cx="318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8E23A3D-B5CD-411B-9A78-54307D9C9FE1}"/>
                  </a:ext>
                </a:extLst>
              </p14:cNvPr>
              <p14:cNvContentPartPr/>
              <p14:nvPr/>
            </p14:nvContentPartPr>
            <p14:xfrm>
              <a:off x="5881902" y="5991937"/>
              <a:ext cx="420840" cy="145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8E23A3D-B5CD-411B-9A78-54307D9C9FE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63902" y="5955937"/>
                <a:ext cx="4564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1E07AC5-50F4-4CF5-BBCA-04DF53F9E2BC}"/>
                  </a:ext>
                </a:extLst>
              </p14:cNvPr>
              <p14:cNvContentPartPr/>
              <p14:nvPr/>
            </p14:nvContentPartPr>
            <p14:xfrm>
              <a:off x="6768222" y="5442217"/>
              <a:ext cx="404640" cy="7174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1E07AC5-50F4-4CF5-BBCA-04DF53F9E2B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50222" y="5406577"/>
                <a:ext cx="440280" cy="7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3F76B4F-465E-4645-A79C-913A80590553}"/>
                  </a:ext>
                </a:extLst>
              </p14:cNvPr>
              <p14:cNvContentPartPr/>
              <p14:nvPr/>
            </p14:nvContentPartPr>
            <p14:xfrm>
              <a:off x="7103742" y="5372017"/>
              <a:ext cx="564840" cy="5335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3F76B4F-465E-4645-A79C-913A8059055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085742" y="5336377"/>
                <a:ext cx="60048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46AE275-6998-421B-9A50-F8D34FAA97F4}"/>
                  </a:ext>
                </a:extLst>
              </p14:cNvPr>
              <p14:cNvContentPartPr/>
              <p14:nvPr/>
            </p14:nvContentPartPr>
            <p14:xfrm>
              <a:off x="7833822" y="5415577"/>
              <a:ext cx="237600" cy="297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46AE275-6998-421B-9A50-F8D34FAA97F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815822" y="5379937"/>
                <a:ext cx="2732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EFC7210-ED19-4895-BDA3-B16D95EBB35F}"/>
                  </a:ext>
                </a:extLst>
              </p14:cNvPr>
              <p14:cNvContentPartPr/>
              <p14:nvPr/>
            </p14:nvContentPartPr>
            <p14:xfrm>
              <a:off x="8308302" y="5239897"/>
              <a:ext cx="160920" cy="4489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EFC7210-ED19-4895-BDA3-B16D95EBB35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290662" y="5203897"/>
                <a:ext cx="19656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5331C2B-E421-4AE8-8944-37F73A1AF403}"/>
                  </a:ext>
                </a:extLst>
              </p14:cNvPr>
              <p14:cNvContentPartPr/>
              <p14:nvPr/>
            </p14:nvContentPartPr>
            <p14:xfrm>
              <a:off x="8589822" y="4718977"/>
              <a:ext cx="485280" cy="5900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5331C2B-E421-4AE8-8944-37F73A1AF40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571822" y="4683337"/>
                <a:ext cx="52092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1A0BAC4-F888-49C6-8503-31E1F717A742}"/>
                  </a:ext>
                </a:extLst>
              </p14:cNvPr>
              <p14:cNvContentPartPr/>
              <p14:nvPr/>
            </p14:nvContentPartPr>
            <p14:xfrm>
              <a:off x="9170142" y="4948297"/>
              <a:ext cx="333360" cy="4330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1A0BAC4-F888-49C6-8503-31E1F717A74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152142" y="4912297"/>
                <a:ext cx="36900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0922828-EB53-4F80-A159-A8CBF2448822}"/>
                  </a:ext>
                </a:extLst>
              </p14:cNvPr>
              <p14:cNvContentPartPr/>
              <p14:nvPr/>
            </p14:nvContentPartPr>
            <p14:xfrm>
              <a:off x="9547782" y="4905817"/>
              <a:ext cx="79920" cy="325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0922828-EB53-4F80-A159-A8CBF244882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529782" y="4870177"/>
                <a:ext cx="1155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AF62BB4-FC00-4A7E-BDA1-687329CFA0F0}"/>
                  </a:ext>
                </a:extLst>
              </p14:cNvPr>
              <p14:cNvContentPartPr/>
              <p14:nvPr/>
            </p14:nvContentPartPr>
            <p14:xfrm>
              <a:off x="9899862" y="4673617"/>
              <a:ext cx="360" cy="39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AF62BB4-FC00-4A7E-BDA1-687329CFA0F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881862" y="4637977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FAB0777-34D3-4061-AF8F-C358328C2974}"/>
                  </a:ext>
                </a:extLst>
              </p14:cNvPr>
              <p14:cNvContentPartPr/>
              <p14:nvPr/>
            </p14:nvContentPartPr>
            <p14:xfrm>
              <a:off x="10128462" y="4550497"/>
              <a:ext cx="9360" cy="3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FAB0777-34D3-4061-AF8F-C358328C297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110462" y="4514857"/>
                <a:ext cx="45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BED9B7B-3EC3-4736-A7D2-616FB6ED6A7F}"/>
                  </a:ext>
                </a:extLst>
              </p14:cNvPr>
              <p14:cNvContentPartPr/>
              <p14:nvPr/>
            </p14:nvContentPartPr>
            <p14:xfrm>
              <a:off x="10286502" y="4425937"/>
              <a:ext cx="64080" cy="58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BED9B7B-3EC3-4736-A7D2-616FB6ED6A7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268862" y="4389937"/>
                <a:ext cx="997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019A728-A073-41EB-A6CB-EFC198A1776B}"/>
                  </a:ext>
                </a:extLst>
              </p14:cNvPr>
              <p14:cNvContentPartPr/>
              <p14:nvPr/>
            </p14:nvContentPartPr>
            <p14:xfrm>
              <a:off x="10620942" y="3928057"/>
              <a:ext cx="600120" cy="5184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019A728-A073-41EB-A6CB-EFC198A1776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602942" y="3892057"/>
                <a:ext cx="63576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ABF0246-E55B-43DD-B2FA-7A3962280439}"/>
                  </a:ext>
                </a:extLst>
              </p14:cNvPr>
              <p14:cNvContentPartPr/>
              <p14:nvPr/>
            </p14:nvContentPartPr>
            <p14:xfrm>
              <a:off x="11297742" y="4073137"/>
              <a:ext cx="331200" cy="2682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ABF0246-E55B-43DD-B2FA-7A396228043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279742" y="4037497"/>
                <a:ext cx="36684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9035A85-5310-434A-B633-30E69859944D}"/>
                  </a:ext>
                </a:extLst>
              </p14:cNvPr>
              <p14:cNvContentPartPr/>
              <p14:nvPr/>
            </p14:nvContentPartPr>
            <p14:xfrm>
              <a:off x="11174622" y="3551857"/>
              <a:ext cx="672840" cy="10267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9035A85-5310-434A-B633-30E69859944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156982" y="3515857"/>
                <a:ext cx="708480" cy="10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E7FAE93-5DDB-440E-9C66-BDBE53EAB143}"/>
                  </a:ext>
                </a:extLst>
              </p14:cNvPr>
              <p14:cNvContentPartPr/>
              <p14:nvPr/>
            </p14:nvContentPartPr>
            <p14:xfrm>
              <a:off x="8414142" y="4950097"/>
              <a:ext cx="2480760" cy="11080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E7FAE93-5DDB-440E-9C66-BDBE53EAB14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396142" y="4914097"/>
                <a:ext cx="2516400" cy="11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92192CC-488F-4EFD-9D8F-4E109F3CF7C6}"/>
                  </a:ext>
                </a:extLst>
              </p14:cNvPr>
              <p14:cNvContentPartPr/>
              <p14:nvPr/>
            </p14:nvContentPartPr>
            <p14:xfrm>
              <a:off x="9824982" y="5653177"/>
              <a:ext cx="479880" cy="665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92192CC-488F-4EFD-9D8F-4E109F3CF7C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806982" y="5617537"/>
                <a:ext cx="51552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680BA06-3949-4DAE-B9A0-709DEE690508}"/>
                  </a:ext>
                </a:extLst>
              </p14:cNvPr>
              <p14:cNvContentPartPr/>
              <p14:nvPr/>
            </p14:nvContentPartPr>
            <p14:xfrm>
              <a:off x="10005342" y="6044137"/>
              <a:ext cx="363960" cy="5702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680BA06-3949-4DAE-B9A0-709DEE69050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987702" y="6008137"/>
                <a:ext cx="39960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17A0A5E-B018-4722-8C47-A4A886D83722}"/>
                  </a:ext>
                </a:extLst>
              </p14:cNvPr>
              <p14:cNvContentPartPr/>
              <p14:nvPr/>
            </p14:nvContentPartPr>
            <p14:xfrm>
              <a:off x="10591422" y="5413417"/>
              <a:ext cx="814320" cy="10609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17A0A5E-B018-4722-8C47-A4A886D8372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573422" y="5377777"/>
                <a:ext cx="849960" cy="11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87FC67C-3D57-42B0-955B-4185748DC626}"/>
                  </a:ext>
                </a:extLst>
              </p14:cNvPr>
              <p14:cNvContentPartPr/>
              <p14:nvPr/>
            </p14:nvContentPartPr>
            <p14:xfrm>
              <a:off x="11289102" y="5617897"/>
              <a:ext cx="108720" cy="1458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87FC67C-3D57-42B0-955B-4185748DC62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271102" y="5582257"/>
                <a:ext cx="1443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5A57DB9-0D5B-4939-9CF3-93F4CF9B360D}"/>
                  </a:ext>
                </a:extLst>
              </p14:cNvPr>
              <p14:cNvContentPartPr/>
              <p14:nvPr/>
            </p14:nvContentPartPr>
            <p14:xfrm>
              <a:off x="11365422" y="5107777"/>
              <a:ext cx="211320" cy="3812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5A57DB9-0D5B-4939-9CF3-93F4CF9B360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347422" y="5072137"/>
                <a:ext cx="2469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499D470-FE88-4E48-BE93-69B0616C3830}"/>
                  </a:ext>
                </a:extLst>
              </p14:cNvPr>
              <p14:cNvContentPartPr/>
              <p14:nvPr/>
            </p14:nvContentPartPr>
            <p14:xfrm>
              <a:off x="11429502" y="4448617"/>
              <a:ext cx="327240" cy="864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499D470-FE88-4E48-BE93-69B0616C383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1411862" y="4412977"/>
                <a:ext cx="362880" cy="9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46C92B3-7A32-4F39-9081-464E4ABC9761}"/>
                  </a:ext>
                </a:extLst>
              </p14:cNvPr>
              <p14:cNvContentPartPr/>
              <p14:nvPr/>
            </p14:nvContentPartPr>
            <p14:xfrm>
              <a:off x="11790222" y="4721137"/>
              <a:ext cx="242640" cy="6285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46C92B3-7A32-4F39-9081-464E4ABC976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772582" y="4685137"/>
                <a:ext cx="27828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0F97AC2-5B5A-4A76-A4F3-AC0F2477BFD0}"/>
                  </a:ext>
                </a:extLst>
              </p14:cNvPr>
              <p14:cNvContentPartPr/>
              <p14:nvPr/>
            </p14:nvContentPartPr>
            <p14:xfrm>
              <a:off x="12043302" y="4595497"/>
              <a:ext cx="718560" cy="7138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0F97AC2-5B5A-4A76-A4F3-AC0F2477BFD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2025662" y="4559497"/>
                <a:ext cx="75420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BB68F56-292D-40F4-86A0-65273EF967B2}"/>
                  </a:ext>
                </a:extLst>
              </p14:cNvPr>
              <p14:cNvContentPartPr/>
              <p14:nvPr/>
            </p14:nvContentPartPr>
            <p14:xfrm>
              <a:off x="6303822" y="6390817"/>
              <a:ext cx="1063080" cy="356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BB68F56-292D-40F4-86A0-65273EF967B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286182" y="6355177"/>
                <a:ext cx="10987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BBCC471-E5E7-4544-99F8-C518E3EF3200}"/>
                  </a:ext>
                </a:extLst>
              </p14:cNvPr>
              <p14:cNvContentPartPr/>
              <p14:nvPr/>
            </p14:nvContentPartPr>
            <p14:xfrm>
              <a:off x="7332702" y="6299017"/>
              <a:ext cx="194760" cy="486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BBCC471-E5E7-4544-99F8-C518E3EF320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314702" y="6263017"/>
                <a:ext cx="23040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E5525D0-C90E-46ED-AFD1-3E8256C498FF}"/>
                  </a:ext>
                </a:extLst>
              </p14:cNvPr>
              <p14:cNvContentPartPr/>
              <p14:nvPr/>
            </p14:nvContentPartPr>
            <p14:xfrm>
              <a:off x="7569942" y="6479737"/>
              <a:ext cx="101160" cy="1994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E5525D0-C90E-46ED-AFD1-3E8256C498F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551942" y="6443737"/>
                <a:ext cx="1368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1B41DC7-DE8F-4E2F-B29B-3AB7F04D093F}"/>
                  </a:ext>
                </a:extLst>
              </p14:cNvPr>
              <p14:cNvContentPartPr/>
              <p14:nvPr/>
            </p14:nvContentPartPr>
            <p14:xfrm>
              <a:off x="7673262" y="6217657"/>
              <a:ext cx="1060200" cy="738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1B41DC7-DE8F-4E2F-B29B-3AB7F04D093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655622" y="6182017"/>
                <a:ext cx="109584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C607228-5341-449E-8EF0-1743DBDFBE0D}"/>
                  </a:ext>
                </a:extLst>
              </p14:cNvPr>
              <p14:cNvContentPartPr/>
              <p14:nvPr/>
            </p14:nvContentPartPr>
            <p14:xfrm>
              <a:off x="8616462" y="5748937"/>
              <a:ext cx="576360" cy="6696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C607228-5341-449E-8EF0-1743DBDFBE0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598822" y="5712937"/>
                <a:ext cx="612000" cy="7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682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3236BA-5A77-4272-8D54-F828CBC20A61}"/>
                  </a:ext>
                </a:extLst>
              </p14:cNvPr>
              <p14:cNvContentPartPr/>
              <p14:nvPr/>
            </p14:nvContentPartPr>
            <p14:xfrm>
              <a:off x="1331862" y="507738"/>
              <a:ext cx="644760" cy="736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3236BA-5A77-4272-8D54-F828CBC20A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222" y="471738"/>
                <a:ext cx="68040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577D76-8B92-4F06-9663-595F7739BA45}"/>
                  </a:ext>
                </a:extLst>
              </p14:cNvPr>
              <p14:cNvContentPartPr/>
              <p14:nvPr/>
            </p14:nvContentPartPr>
            <p14:xfrm>
              <a:off x="1529502" y="483258"/>
              <a:ext cx="126000" cy="2593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577D76-8B92-4F06-9663-595F7739BA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1862" y="447618"/>
                <a:ext cx="161640" cy="26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D84747-B5B1-4318-826F-B9A930B2CAAF}"/>
                  </a:ext>
                </a:extLst>
              </p14:cNvPr>
              <p14:cNvContentPartPr/>
              <p14:nvPr/>
            </p14:nvContentPartPr>
            <p14:xfrm>
              <a:off x="324942" y="1879338"/>
              <a:ext cx="5263560" cy="698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D84747-B5B1-4318-826F-B9A930B2CA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302" y="1843338"/>
                <a:ext cx="529920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261643-87C8-4FFB-B5FB-27078AF98E70}"/>
                  </a:ext>
                </a:extLst>
              </p14:cNvPr>
              <p14:cNvContentPartPr/>
              <p14:nvPr/>
            </p14:nvContentPartPr>
            <p14:xfrm>
              <a:off x="1608702" y="1686378"/>
              <a:ext cx="1390680" cy="686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261643-87C8-4FFB-B5FB-27078AF98E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0702" y="1650738"/>
                <a:ext cx="142632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5A375B7-A511-4D32-9674-8B0DA4841FA1}"/>
                  </a:ext>
                </a:extLst>
              </p14:cNvPr>
              <p14:cNvContentPartPr/>
              <p14:nvPr/>
            </p14:nvContentPartPr>
            <p14:xfrm>
              <a:off x="1289382" y="2664858"/>
              <a:ext cx="181800" cy="228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5A375B7-A511-4D32-9674-8B0DA4841FA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1742" y="2628858"/>
                <a:ext cx="2174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06FD772-1258-4178-9D5E-0E6C92B959A9}"/>
                  </a:ext>
                </a:extLst>
              </p14:cNvPr>
              <p14:cNvContentPartPr/>
              <p14:nvPr/>
            </p14:nvContentPartPr>
            <p14:xfrm>
              <a:off x="2830902" y="2670978"/>
              <a:ext cx="338400" cy="264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06FD772-1258-4178-9D5E-0E6C92B959A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12902" y="2634978"/>
                <a:ext cx="3740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EB245CC-E095-433E-81C2-B381BABE8489}"/>
                  </a:ext>
                </a:extLst>
              </p14:cNvPr>
              <p14:cNvContentPartPr/>
              <p14:nvPr/>
            </p14:nvContentPartPr>
            <p14:xfrm>
              <a:off x="1168062" y="1471818"/>
              <a:ext cx="263520" cy="406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EB245CC-E095-433E-81C2-B381BABE848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50422" y="1435818"/>
                <a:ext cx="29916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13FA0C9-61E2-405F-8FDF-5CB8DDCE7E13}"/>
                  </a:ext>
                </a:extLst>
              </p14:cNvPr>
              <p14:cNvContentPartPr/>
              <p14:nvPr/>
            </p14:nvContentPartPr>
            <p14:xfrm>
              <a:off x="1881222" y="271578"/>
              <a:ext cx="394920" cy="480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13FA0C9-61E2-405F-8FDF-5CB8DDCE7E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63222" y="235938"/>
                <a:ext cx="43056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28692A6-FEC5-4975-848C-AC8ADE094830}"/>
                  </a:ext>
                </a:extLst>
              </p14:cNvPr>
              <p14:cNvContentPartPr/>
              <p14:nvPr/>
            </p14:nvContentPartPr>
            <p14:xfrm>
              <a:off x="2425542" y="96618"/>
              <a:ext cx="27360" cy="476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28692A6-FEC5-4975-848C-AC8ADE0948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7902" y="60618"/>
                <a:ext cx="6300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5C1C2C3-F790-4C5D-9C17-165BCB6FB129}"/>
                  </a:ext>
                </a:extLst>
              </p14:cNvPr>
              <p14:cNvContentPartPr/>
              <p14:nvPr/>
            </p14:nvContentPartPr>
            <p14:xfrm>
              <a:off x="2505462" y="159618"/>
              <a:ext cx="211680" cy="406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5C1C2C3-F790-4C5D-9C17-165BCB6FB1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87822" y="123978"/>
                <a:ext cx="24732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8AE528-9C48-4E3A-9C04-5890EC616E59}"/>
                  </a:ext>
                </a:extLst>
              </p14:cNvPr>
              <p14:cNvContentPartPr/>
              <p14:nvPr/>
            </p14:nvContentPartPr>
            <p14:xfrm>
              <a:off x="2461182" y="312258"/>
              <a:ext cx="128520" cy="65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8AE528-9C48-4E3A-9C04-5890EC616E5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43542" y="276618"/>
                <a:ext cx="1641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902B49A-86C1-497A-A13B-5A5D96DDDC0C}"/>
                  </a:ext>
                </a:extLst>
              </p14:cNvPr>
              <p14:cNvContentPartPr/>
              <p14:nvPr/>
            </p14:nvContentPartPr>
            <p14:xfrm>
              <a:off x="2760342" y="122898"/>
              <a:ext cx="115560" cy="415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902B49A-86C1-497A-A13B-5A5D96DDDC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42702" y="86898"/>
                <a:ext cx="15120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F452364-B0DF-4291-9856-F27A493FF688}"/>
                  </a:ext>
                </a:extLst>
              </p14:cNvPr>
              <p14:cNvContentPartPr/>
              <p14:nvPr/>
            </p14:nvContentPartPr>
            <p14:xfrm>
              <a:off x="6136782" y="1626618"/>
              <a:ext cx="3049920" cy="456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F452364-B0DF-4291-9856-F27A493FF68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18782" y="1590618"/>
                <a:ext cx="308556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B8A7F2A-151F-4607-86FC-919444DC1F3F}"/>
                  </a:ext>
                </a:extLst>
              </p14:cNvPr>
              <p14:cNvContentPartPr/>
              <p14:nvPr/>
            </p14:nvContentPartPr>
            <p14:xfrm>
              <a:off x="6344502" y="877098"/>
              <a:ext cx="593640" cy="795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B8A7F2A-151F-4607-86FC-919444DC1F3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26862" y="841098"/>
                <a:ext cx="629280" cy="86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204DF03-F095-4319-BE85-2F44B1AC7791}"/>
                  </a:ext>
                </a:extLst>
              </p14:cNvPr>
              <p14:cNvContentPartPr/>
              <p14:nvPr/>
            </p14:nvContentPartPr>
            <p14:xfrm>
              <a:off x="6444222" y="1213338"/>
              <a:ext cx="263160" cy="140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204DF03-F095-4319-BE85-2F44B1AC779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26582" y="1177338"/>
                <a:ext cx="2988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0853CB2-19F0-4E8C-B909-3E74024FA51C}"/>
                  </a:ext>
                </a:extLst>
              </p14:cNvPr>
              <p14:cNvContentPartPr/>
              <p14:nvPr/>
            </p14:nvContentPartPr>
            <p14:xfrm>
              <a:off x="7262142" y="1256898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0853CB2-19F0-4E8C-B909-3E74024FA5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44502" y="122125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504212E-3B31-4AC5-ADBD-3D56931A0806}"/>
                  </a:ext>
                </a:extLst>
              </p14:cNvPr>
              <p14:cNvContentPartPr/>
              <p14:nvPr/>
            </p14:nvContentPartPr>
            <p14:xfrm>
              <a:off x="7268622" y="633018"/>
              <a:ext cx="388080" cy="630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504212E-3B31-4AC5-ADBD-3D56931A080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50982" y="597018"/>
                <a:ext cx="4237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1EBBC4B-0A4C-4B7F-9786-4D923EFB4C28}"/>
                  </a:ext>
                </a:extLst>
              </p14:cNvPr>
              <p14:cNvContentPartPr/>
              <p14:nvPr/>
            </p14:nvContentPartPr>
            <p14:xfrm>
              <a:off x="6548262" y="2164098"/>
              <a:ext cx="466920" cy="695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1EBBC4B-0A4C-4B7F-9786-4D923EFB4C2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30622" y="2128458"/>
                <a:ext cx="502560" cy="7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57CDDE4-3585-49C8-97BB-31A15733D5C9}"/>
                  </a:ext>
                </a:extLst>
              </p14:cNvPr>
              <p14:cNvContentPartPr/>
              <p14:nvPr/>
            </p14:nvContentPartPr>
            <p14:xfrm>
              <a:off x="7039662" y="2115138"/>
              <a:ext cx="275400" cy="620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57CDDE4-3585-49C8-97BB-31A15733D5C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21662" y="2079498"/>
                <a:ext cx="31104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6D82585-6B6C-4069-A169-DFB11A92F057}"/>
                  </a:ext>
                </a:extLst>
              </p14:cNvPr>
              <p14:cNvContentPartPr/>
              <p14:nvPr/>
            </p14:nvContentPartPr>
            <p14:xfrm>
              <a:off x="7156662" y="2443098"/>
              <a:ext cx="168480" cy="97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6D82585-6B6C-4069-A169-DFB11A92F05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38662" y="2407458"/>
                <a:ext cx="2041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630F2BF-5B48-489D-918E-54854ABB948A}"/>
                  </a:ext>
                </a:extLst>
              </p14:cNvPr>
              <p14:cNvContentPartPr/>
              <p14:nvPr/>
            </p14:nvContentPartPr>
            <p14:xfrm>
              <a:off x="7437822" y="2367498"/>
              <a:ext cx="278280" cy="120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630F2BF-5B48-489D-918E-54854ABB948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20182" y="2331858"/>
                <a:ext cx="3139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7652865-CB7B-45E5-8219-28BA7D23B5B6}"/>
                  </a:ext>
                </a:extLst>
              </p14:cNvPr>
              <p14:cNvContentPartPr/>
              <p14:nvPr/>
            </p14:nvContentPartPr>
            <p14:xfrm>
              <a:off x="7499382" y="2507538"/>
              <a:ext cx="322920" cy="173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7652865-CB7B-45E5-8219-28BA7D23B5B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81742" y="2471898"/>
                <a:ext cx="3585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3782516-577C-460C-9D45-5BBB8D210BDD}"/>
                  </a:ext>
                </a:extLst>
              </p14:cNvPr>
              <p14:cNvContentPartPr/>
              <p14:nvPr/>
            </p14:nvContentPartPr>
            <p14:xfrm>
              <a:off x="7938942" y="2090298"/>
              <a:ext cx="760680" cy="509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3782516-577C-460C-9D45-5BBB8D210BD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21302" y="2054658"/>
                <a:ext cx="79632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92C67AC-285A-4F2F-BE34-F231D944BE13}"/>
                  </a:ext>
                </a:extLst>
              </p14:cNvPr>
              <p14:cNvContentPartPr/>
              <p14:nvPr/>
            </p14:nvContentPartPr>
            <p14:xfrm>
              <a:off x="4720902" y="3498978"/>
              <a:ext cx="449280" cy="3183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92C67AC-285A-4F2F-BE34-F231D944BE1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03262" y="3463338"/>
                <a:ext cx="484920" cy="32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E394A1D-99DE-4F32-82DC-E7C4325D33D8}"/>
                  </a:ext>
                </a:extLst>
              </p14:cNvPr>
              <p14:cNvContentPartPr/>
              <p14:nvPr/>
            </p14:nvContentPartPr>
            <p14:xfrm>
              <a:off x="3463782" y="5459538"/>
              <a:ext cx="8044560" cy="1099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E394A1D-99DE-4F32-82DC-E7C4325D33D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46142" y="5423538"/>
                <a:ext cx="8080200" cy="11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19B9EBE-16DE-483F-87C3-603707AAD881}"/>
                  </a:ext>
                </a:extLst>
              </p14:cNvPr>
              <p14:cNvContentPartPr/>
              <p14:nvPr/>
            </p14:nvContentPartPr>
            <p14:xfrm>
              <a:off x="4859862" y="6573018"/>
              <a:ext cx="231840" cy="250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19B9EBE-16DE-483F-87C3-603707AAD88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41862" y="6537378"/>
                <a:ext cx="2674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23741EA-AF0C-4B1D-8D18-B404F98DF25C}"/>
                  </a:ext>
                </a:extLst>
              </p14:cNvPr>
              <p14:cNvContentPartPr/>
              <p14:nvPr/>
            </p14:nvContentPartPr>
            <p14:xfrm>
              <a:off x="6681822" y="6175163"/>
              <a:ext cx="48240" cy="116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23741EA-AF0C-4B1D-8D18-B404F98DF25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63822" y="6139163"/>
                <a:ext cx="838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8395F5F-C8F7-4D61-90B7-8B5AF99A9435}"/>
                  </a:ext>
                </a:extLst>
              </p14:cNvPr>
              <p14:cNvContentPartPr/>
              <p14:nvPr/>
            </p14:nvContentPartPr>
            <p14:xfrm>
              <a:off x="6690462" y="6362723"/>
              <a:ext cx="597960" cy="445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8395F5F-C8F7-4D61-90B7-8B5AF99A943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72822" y="6327083"/>
                <a:ext cx="63360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D5E11E4-1DA9-45C8-880A-9FBF08B31E3F}"/>
                  </a:ext>
                </a:extLst>
              </p14:cNvPr>
              <p14:cNvContentPartPr/>
              <p14:nvPr/>
            </p14:nvContentPartPr>
            <p14:xfrm>
              <a:off x="4826022" y="3814283"/>
              <a:ext cx="2083680" cy="2577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D5E11E4-1DA9-45C8-880A-9FBF08B31E3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08382" y="3778283"/>
                <a:ext cx="2119320" cy="264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BF0434F-C015-4FEF-AC53-E94F9E2FBEFD}"/>
                  </a:ext>
                </a:extLst>
              </p14:cNvPr>
              <p14:cNvContentPartPr/>
              <p14:nvPr/>
            </p14:nvContentPartPr>
            <p14:xfrm>
              <a:off x="4562142" y="2863163"/>
              <a:ext cx="349200" cy="662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BF0434F-C015-4FEF-AC53-E94F9E2FBEF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44142" y="2827523"/>
                <a:ext cx="38484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2C2A74F-E351-46E4-9783-28582FE145A0}"/>
                  </a:ext>
                </a:extLst>
              </p14:cNvPr>
              <p14:cNvContentPartPr/>
              <p14:nvPr/>
            </p14:nvContentPartPr>
            <p14:xfrm>
              <a:off x="4183782" y="3604763"/>
              <a:ext cx="212760" cy="810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2C2A74F-E351-46E4-9783-28582FE145A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66142" y="3568763"/>
                <a:ext cx="248400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2625F12-BB01-43A3-BF6A-E6D1AE939055}"/>
                  </a:ext>
                </a:extLst>
              </p14:cNvPr>
              <p14:cNvContentPartPr/>
              <p14:nvPr/>
            </p14:nvContentPartPr>
            <p14:xfrm>
              <a:off x="4932222" y="2751563"/>
              <a:ext cx="253440" cy="517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2625F12-BB01-43A3-BF6A-E6D1AE93905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14222" y="2715923"/>
                <a:ext cx="28908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28A73FB-2DF0-4CC3-90E9-36B8ACC1D92D}"/>
                  </a:ext>
                </a:extLst>
              </p14:cNvPr>
              <p14:cNvContentPartPr/>
              <p14:nvPr/>
            </p14:nvContentPartPr>
            <p14:xfrm>
              <a:off x="5327862" y="2742923"/>
              <a:ext cx="149040" cy="414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28A73FB-2DF0-4CC3-90E9-36B8ACC1D92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309862" y="2707283"/>
                <a:ext cx="18468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64E5899-19A2-48BE-871E-45D77B6648F8}"/>
                  </a:ext>
                </a:extLst>
              </p14:cNvPr>
              <p14:cNvContentPartPr/>
              <p14:nvPr/>
            </p14:nvContentPartPr>
            <p14:xfrm>
              <a:off x="5494902" y="2742923"/>
              <a:ext cx="165960" cy="310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64E5899-19A2-48BE-871E-45D77B6648F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77262" y="2707283"/>
                <a:ext cx="2016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E1EFDB3-D06C-4B93-A57B-D96BA9FD482F}"/>
                  </a:ext>
                </a:extLst>
              </p14:cNvPr>
              <p14:cNvContentPartPr/>
              <p14:nvPr/>
            </p14:nvContentPartPr>
            <p14:xfrm>
              <a:off x="5459622" y="2854163"/>
              <a:ext cx="152640" cy="100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E1EFDB3-D06C-4B93-A57B-D96BA9FD482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41982" y="2818163"/>
                <a:ext cx="1882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8ECE731-45F6-40BE-A4DF-C7994965D0C2}"/>
                  </a:ext>
                </a:extLst>
              </p14:cNvPr>
              <p14:cNvContentPartPr/>
              <p14:nvPr/>
            </p14:nvContentPartPr>
            <p14:xfrm>
              <a:off x="5644302" y="2655083"/>
              <a:ext cx="240120" cy="271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8ECE731-45F6-40BE-A4DF-C7994965D0C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26302" y="2619083"/>
                <a:ext cx="2757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2FD8863-A7FF-4764-B675-24081DED9C46}"/>
                  </a:ext>
                </a:extLst>
              </p14:cNvPr>
              <p14:cNvContentPartPr/>
              <p14:nvPr/>
            </p14:nvContentPartPr>
            <p14:xfrm>
              <a:off x="6756702" y="4254203"/>
              <a:ext cx="828000" cy="681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2FD8863-A7FF-4764-B675-24081DED9C4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739062" y="4218563"/>
                <a:ext cx="86364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F2D7282-3FB2-45DE-8A57-7C822AA693DD}"/>
                  </a:ext>
                </a:extLst>
              </p14:cNvPr>
              <p14:cNvContentPartPr/>
              <p14:nvPr/>
            </p14:nvContentPartPr>
            <p14:xfrm>
              <a:off x="6943902" y="4553723"/>
              <a:ext cx="240120" cy="150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F2D7282-3FB2-45DE-8A57-7C822AA693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926262" y="4517723"/>
                <a:ext cx="2757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1559D85-8554-432B-8FDB-137A3F11DC73}"/>
                  </a:ext>
                </a:extLst>
              </p14:cNvPr>
              <p14:cNvContentPartPr/>
              <p14:nvPr/>
            </p14:nvContentPartPr>
            <p14:xfrm>
              <a:off x="7349982" y="4139723"/>
              <a:ext cx="651240" cy="363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1559D85-8554-432B-8FDB-137A3F11DC7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31982" y="4103723"/>
                <a:ext cx="68688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6624077-1E3B-49EE-8950-B392BF26C56C}"/>
                  </a:ext>
                </a:extLst>
              </p14:cNvPr>
              <p14:cNvContentPartPr/>
              <p14:nvPr/>
            </p14:nvContentPartPr>
            <p14:xfrm>
              <a:off x="7868382" y="3694043"/>
              <a:ext cx="416880" cy="561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6624077-1E3B-49EE-8950-B392BF26C56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850382" y="3658043"/>
                <a:ext cx="45252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6569FF4-A611-4747-B86D-DC019FAB351F}"/>
                  </a:ext>
                </a:extLst>
              </p14:cNvPr>
              <p14:cNvContentPartPr/>
              <p14:nvPr/>
            </p14:nvContentPartPr>
            <p14:xfrm>
              <a:off x="8150262" y="3419723"/>
              <a:ext cx="434880" cy="432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6569FF4-A611-4747-B86D-DC019FAB351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32262" y="3384083"/>
                <a:ext cx="47052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ACD4638-6D87-43D9-88C4-E1DCAC7087FD}"/>
                  </a:ext>
                </a:extLst>
              </p14:cNvPr>
              <p14:cNvContentPartPr/>
              <p14:nvPr/>
            </p14:nvContentPartPr>
            <p14:xfrm>
              <a:off x="8607462" y="3481283"/>
              <a:ext cx="158400" cy="201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ACD4638-6D87-43D9-88C4-E1DCAC7087F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589462" y="3445643"/>
                <a:ext cx="1940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17DAEA8-5EFE-4631-B880-F5AA21FB5276}"/>
                  </a:ext>
                </a:extLst>
              </p14:cNvPr>
              <p14:cNvContentPartPr/>
              <p14:nvPr/>
            </p14:nvContentPartPr>
            <p14:xfrm>
              <a:off x="8308302" y="3345923"/>
              <a:ext cx="3960" cy="3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17DAEA8-5EFE-4631-B880-F5AA21FB527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90662" y="3310283"/>
                <a:ext cx="39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6A89548-BAEB-4F03-AD9D-C4C8A6F81595}"/>
                  </a:ext>
                </a:extLst>
              </p14:cNvPr>
              <p14:cNvContentPartPr/>
              <p14:nvPr/>
            </p14:nvContentPartPr>
            <p14:xfrm>
              <a:off x="8767662" y="2889443"/>
              <a:ext cx="763560" cy="928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6A89548-BAEB-4F03-AD9D-C4C8A6F8159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750022" y="2853443"/>
                <a:ext cx="799200" cy="10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D883150-B463-43A9-83F4-9636CCBF9885}"/>
                  </a:ext>
                </a:extLst>
              </p14:cNvPr>
              <p14:cNvContentPartPr/>
              <p14:nvPr/>
            </p14:nvContentPartPr>
            <p14:xfrm>
              <a:off x="9143862" y="3226043"/>
              <a:ext cx="434160" cy="3344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D883150-B463-43A9-83F4-9636CCBF98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125862" y="3190403"/>
                <a:ext cx="46980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60278D1-C7C4-433D-8984-F0AD172B8A14}"/>
                  </a:ext>
                </a:extLst>
              </p14:cNvPr>
              <p14:cNvContentPartPr/>
              <p14:nvPr/>
            </p14:nvContentPartPr>
            <p14:xfrm>
              <a:off x="9583422" y="3191123"/>
              <a:ext cx="211320" cy="133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60278D1-C7C4-433D-8984-F0AD172B8A1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565422" y="3155483"/>
                <a:ext cx="2469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24EF385-E378-4D51-8885-B57254BCE8F9}"/>
                  </a:ext>
                </a:extLst>
              </p14:cNvPr>
              <p14:cNvContentPartPr/>
              <p14:nvPr/>
            </p14:nvContentPartPr>
            <p14:xfrm>
              <a:off x="9487302" y="3071243"/>
              <a:ext cx="17280" cy="23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24EF385-E378-4D51-8885-B57254BCE8F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469302" y="3035243"/>
                <a:ext cx="529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5EC826B-34F5-4811-8C5E-96648DDBECA8}"/>
                  </a:ext>
                </a:extLst>
              </p14:cNvPr>
              <p14:cNvContentPartPr/>
              <p14:nvPr/>
            </p14:nvContentPartPr>
            <p14:xfrm>
              <a:off x="9652542" y="2883323"/>
              <a:ext cx="488520" cy="363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5EC826B-34F5-4811-8C5E-96648DDBECA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634902" y="2847683"/>
                <a:ext cx="52416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3474B5E-16AA-4D6F-874D-21B9302D0B78}"/>
                  </a:ext>
                </a:extLst>
              </p14:cNvPr>
              <p14:cNvContentPartPr/>
              <p14:nvPr/>
            </p14:nvContentPartPr>
            <p14:xfrm>
              <a:off x="9885102" y="2795483"/>
              <a:ext cx="531720" cy="389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3474B5E-16AA-4D6F-874D-21B9302D0B7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867462" y="2759483"/>
                <a:ext cx="56736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73AE4AE-7ECF-4245-822E-12F29DFD4AFB}"/>
                  </a:ext>
                </a:extLst>
              </p14:cNvPr>
              <p14:cNvContentPartPr/>
              <p14:nvPr/>
            </p14:nvContentPartPr>
            <p14:xfrm>
              <a:off x="10172382" y="2333243"/>
              <a:ext cx="581400" cy="367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73AE4AE-7ECF-4245-822E-12F29DFD4AF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154382" y="2297243"/>
                <a:ext cx="61704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D13D22C-BED3-4350-8BF6-A99AA6220441}"/>
                  </a:ext>
                </a:extLst>
              </p14:cNvPr>
              <p14:cNvContentPartPr/>
              <p14:nvPr/>
            </p14:nvContentPartPr>
            <p14:xfrm>
              <a:off x="10321782" y="2339723"/>
              <a:ext cx="257040" cy="174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D13D22C-BED3-4350-8BF6-A99AA622044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303782" y="2303723"/>
                <a:ext cx="2926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129FFB5-8852-4547-8140-77BEC483F99D}"/>
                  </a:ext>
                </a:extLst>
              </p14:cNvPr>
              <p14:cNvContentPartPr/>
              <p14:nvPr/>
            </p14:nvContentPartPr>
            <p14:xfrm>
              <a:off x="10814262" y="2356283"/>
              <a:ext cx="231840" cy="158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129FFB5-8852-4547-8140-77BEC483F99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796262" y="2320283"/>
                <a:ext cx="2674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BF284EF-7DDA-4962-B660-03530E545ED6}"/>
                  </a:ext>
                </a:extLst>
              </p14:cNvPr>
              <p14:cNvContentPartPr/>
              <p14:nvPr/>
            </p14:nvContentPartPr>
            <p14:xfrm>
              <a:off x="10542462" y="2173403"/>
              <a:ext cx="8280" cy="24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BF284EF-7DDA-4962-B660-03530E545ED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524822" y="2137403"/>
                <a:ext cx="439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E70A55E-61A5-444E-BFB3-A31A17BB59CE}"/>
                  </a:ext>
                </a:extLst>
              </p14:cNvPr>
              <p14:cNvContentPartPr/>
              <p14:nvPr/>
            </p14:nvContentPartPr>
            <p14:xfrm>
              <a:off x="10857102" y="1792163"/>
              <a:ext cx="750960" cy="574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E70A55E-61A5-444E-BFB3-A31A17BB59C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839462" y="1756523"/>
                <a:ext cx="786600" cy="6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2511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3236BA-5A77-4272-8D54-F828CBC20A61}"/>
                  </a:ext>
                </a:extLst>
              </p14:cNvPr>
              <p14:cNvContentPartPr/>
              <p14:nvPr/>
            </p14:nvContentPartPr>
            <p14:xfrm>
              <a:off x="1331862" y="507738"/>
              <a:ext cx="644760" cy="736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3236BA-5A77-4272-8D54-F828CBC20A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222" y="471738"/>
                <a:ext cx="68040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577D76-8B92-4F06-9663-595F7739BA45}"/>
                  </a:ext>
                </a:extLst>
              </p14:cNvPr>
              <p14:cNvContentPartPr/>
              <p14:nvPr/>
            </p14:nvContentPartPr>
            <p14:xfrm>
              <a:off x="1529502" y="483258"/>
              <a:ext cx="126000" cy="2593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577D76-8B92-4F06-9663-595F7739BA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1862" y="447618"/>
                <a:ext cx="161640" cy="26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D84747-B5B1-4318-826F-B9A930B2CAAF}"/>
                  </a:ext>
                </a:extLst>
              </p14:cNvPr>
              <p14:cNvContentPartPr/>
              <p14:nvPr/>
            </p14:nvContentPartPr>
            <p14:xfrm>
              <a:off x="324942" y="1879338"/>
              <a:ext cx="5263560" cy="698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D84747-B5B1-4318-826F-B9A930B2CA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302" y="1843338"/>
                <a:ext cx="529920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261643-87C8-4FFB-B5FB-27078AF98E70}"/>
                  </a:ext>
                </a:extLst>
              </p14:cNvPr>
              <p14:cNvContentPartPr/>
              <p14:nvPr/>
            </p14:nvContentPartPr>
            <p14:xfrm>
              <a:off x="1608702" y="1686378"/>
              <a:ext cx="1390680" cy="686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261643-87C8-4FFB-B5FB-27078AF98E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0702" y="1650738"/>
                <a:ext cx="142632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5A375B7-A511-4D32-9674-8B0DA4841FA1}"/>
                  </a:ext>
                </a:extLst>
              </p14:cNvPr>
              <p14:cNvContentPartPr/>
              <p14:nvPr/>
            </p14:nvContentPartPr>
            <p14:xfrm>
              <a:off x="1289382" y="2664858"/>
              <a:ext cx="181800" cy="228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5A375B7-A511-4D32-9674-8B0DA4841FA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1742" y="2628858"/>
                <a:ext cx="2174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06FD772-1258-4178-9D5E-0E6C92B959A9}"/>
                  </a:ext>
                </a:extLst>
              </p14:cNvPr>
              <p14:cNvContentPartPr/>
              <p14:nvPr/>
            </p14:nvContentPartPr>
            <p14:xfrm>
              <a:off x="2830902" y="2670978"/>
              <a:ext cx="338400" cy="264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06FD772-1258-4178-9D5E-0E6C92B959A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12902" y="2634978"/>
                <a:ext cx="3740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EB245CC-E095-433E-81C2-B381BABE8489}"/>
                  </a:ext>
                </a:extLst>
              </p14:cNvPr>
              <p14:cNvContentPartPr/>
              <p14:nvPr/>
            </p14:nvContentPartPr>
            <p14:xfrm>
              <a:off x="1168062" y="1471818"/>
              <a:ext cx="263520" cy="406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EB245CC-E095-433E-81C2-B381BABE848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50422" y="1435818"/>
                <a:ext cx="29916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13FA0C9-61E2-405F-8FDF-5CB8DDCE7E13}"/>
                  </a:ext>
                </a:extLst>
              </p14:cNvPr>
              <p14:cNvContentPartPr/>
              <p14:nvPr/>
            </p14:nvContentPartPr>
            <p14:xfrm>
              <a:off x="1881222" y="271578"/>
              <a:ext cx="394920" cy="480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13FA0C9-61E2-405F-8FDF-5CB8DDCE7E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63222" y="235938"/>
                <a:ext cx="43056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28692A6-FEC5-4975-848C-AC8ADE094830}"/>
                  </a:ext>
                </a:extLst>
              </p14:cNvPr>
              <p14:cNvContentPartPr/>
              <p14:nvPr/>
            </p14:nvContentPartPr>
            <p14:xfrm>
              <a:off x="2425542" y="96618"/>
              <a:ext cx="27360" cy="476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28692A6-FEC5-4975-848C-AC8ADE0948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7902" y="60618"/>
                <a:ext cx="6300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5C1C2C3-F790-4C5D-9C17-165BCB6FB129}"/>
                  </a:ext>
                </a:extLst>
              </p14:cNvPr>
              <p14:cNvContentPartPr/>
              <p14:nvPr/>
            </p14:nvContentPartPr>
            <p14:xfrm>
              <a:off x="2505462" y="159618"/>
              <a:ext cx="211680" cy="406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5C1C2C3-F790-4C5D-9C17-165BCB6FB1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87822" y="123978"/>
                <a:ext cx="24732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8AE528-9C48-4E3A-9C04-5890EC616E59}"/>
                  </a:ext>
                </a:extLst>
              </p14:cNvPr>
              <p14:cNvContentPartPr/>
              <p14:nvPr/>
            </p14:nvContentPartPr>
            <p14:xfrm>
              <a:off x="2461182" y="312258"/>
              <a:ext cx="128520" cy="65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8AE528-9C48-4E3A-9C04-5890EC616E5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43542" y="276618"/>
                <a:ext cx="1641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902B49A-86C1-497A-A13B-5A5D96DDDC0C}"/>
                  </a:ext>
                </a:extLst>
              </p14:cNvPr>
              <p14:cNvContentPartPr/>
              <p14:nvPr/>
            </p14:nvContentPartPr>
            <p14:xfrm>
              <a:off x="2760342" y="122898"/>
              <a:ext cx="115560" cy="415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902B49A-86C1-497A-A13B-5A5D96DDDC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42702" y="86898"/>
                <a:ext cx="15120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F452364-B0DF-4291-9856-F27A493FF688}"/>
                  </a:ext>
                </a:extLst>
              </p14:cNvPr>
              <p14:cNvContentPartPr/>
              <p14:nvPr/>
            </p14:nvContentPartPr>
            <p14:xfrm>
              <a:off x="6136782" y="1626618"/>
              <a:ext cx="3049920" cy="456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F452364-B0DF-4291-9856-F27A493FF68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18782" y="1590618"/>
                <a:ext cx="308556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B8A7F2A-151F-4607-86FC-919444DC1F3F}"/>
                  </a:ext>
                </a:extLst>
              </p14:cNvPr>
              <p14:cNvContentPartPr/>
              <p14:nvPr/>
            </p14:nvContentPartPr>
            <p14:xfrm>
              <a:off x="6344502" y="877098"/>
              <a:ext cx="593640" cy="795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B8A7F2A-151F-4607-86FC-919444DC1F3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26862" y="841098"/>
                <a:ext cx="629280" cy="86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204DF03-F095-4319-BE85-2F44B1AC7791}"/>
                  </a:ext>
                </a:extLst>
              </p14:cNvPr>
              <p14:cNvContentPartPr/>
              <p14:nvPr/>
            </p14:nvContentPartPr>
            <p14:xfrm>
              <a:off x="6444222" y="1213338"/>
              <a:ext cx="263160" cy="140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204DF03-F095-4319-BE85-2F44B1AC779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26582" y="1177338"/>
                <a:ext cx="2988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0853CB2-19F0-4E8C-B909-3E74024FA51C}"/>
                  </a:ext>
                </a:extLst>
              </p14:cNvPr>
              <p14:cNvContentPartPr/>
              <p14:nvPr/>
            </p14:nvContentPartPr>
            <p14:xfrm>
              <a:off x="7262142" y="1256898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0853CB2-19F0-4E8C-B909-3E74024FA5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44502" y="122125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504212E-3B31-4AC5-ADBD-3D56931A0806}"/>
                  </a:ext>
                </a:extLst>
              </p14:cNvPr>
              <p14:cNvContentPartPr/>
              <p14:nvPr/>
            </p14:nvContentPartPr>
            <p14:xfrm>
              <a:off x="7268622" y="633018"/>
              <a:ext cx="388080" cy="630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504212E-3B31-4AC5-ADBD-3D56931A080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50982" y="597018"/>
                <a:ext cx="4237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1EBBC4B-0A4C-4B7F-9786-4D923EFB4C28}"/>
                  </a:ext>
                </a:extLst>
              </p14:cNvPr>
              <p14:cNvContentPartPr/>
              <p14:nvPr/>
            </p14:nvContentPartPr>
            <p14:xfrm>
              <a:off x="6548262" y="2164098"/>
              <a:ext cx="466920" cy="695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1EBBC4B-0A4C-4B7F-9786-4D923EFB4C2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30622" y="2128458"/>
                <a:ext cx="502560" cy="7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57CDDE4-3585-49C8-97BB-31A15733D5C9}"/>
                  </a:ext>
                </a:extLst>
              </p14:cNvPr>
              <p14:cNvContentPartPr/>
              <p14:nvPr/>
            </p14:nvContentPartPr>
            <p14:xfrm>
              <a:off x="7039662" y="2115138"/>
              <a:ext cx="275400" cy="620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57CDDE4-3585-49C8-97BB-31A15733D5C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21662" y="2079498"/>
                <a:ext cx="31104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6D82585-6B6C-4069-A169-DFB11A92F057}"/>
                  </a:ext>
                </a:extLst>
              </p14:cNvPr>
              <p14:cNvContentPartPr/>
              <p14:nvPr/>
            </p14:nvContentPartPr>
            <p14:xfrm>
              <a:off x="7156662" y="2443098"/>
              <a:ext cx="168480" cy="97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6D82585-6B6C-4069-A169-DFB11A92F05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38662" y="2407458"/>
                <a:ext cx="2041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630F2BF-5B48-489D-918E-54854ABB948A}"/>
                  </a:ext>
                </a:extLst>
              </p14:cNvPr>
              <p14:cNvContentPartPr/>
              <p14:nvPr/>
            </p14:nvContentPartPr>
            <p14:xfrm>
              <a:off x="7437822" y="2367498"/>
              <a:ext cx="278280" cy="120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630F2BF-5B48-489D-918E-54854ABB948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20182" y="2331858"/>
                <a:ext cx="3139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7652865-CB7B-45E5-8219-28BA7D23B5B6}"/>
                  </a:ext>
                </a:extLst>
              </p14:cNvPr>
              <p14:cNvContentPartPr/>
              <p14:nvPr/>
            </p14:nvContentPartPr>
            <p14:xfrm>
              <a:off x="7499382" y="2507538"/>
              <a:ext cx="322920" cy="173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7652865-CB7B-45E5-8219-28BA7D23B5B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81742" y="2471898"/>
                <a:ext cx="3585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92C67AC-285A-4F2F-BE34-F231D944BE13}"/>
                  </a:ext>
                </a:extLst>
              </p14:cNvPr>
              <p14:cNvContentPartPr/>
              <p14:nvPr/>
            </p14:nvContentPartPr>
            <p14:xfrm>
              <a:off x="4720902" y="3498978"/>
              <a:ext cx="449280" cy="3183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92C67AC-285A-4F2F-BE34-F231D944BE1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03262" y="3463338"/>
                <a:ext cx="484920" cy="32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E394A1D-99DE-4F32-82DC-E7C4325D33D8}"/>
                  </a:ext>
                </a:extLst>
              </p14:cNvPr>
              <p14:cNvContentPartPr/>
              <p14:nvPr/>
            </p14:nvContentPartPr>
            <p14:xfrm>
              <a:off x="3463782" y="5459538"/>
              <a:ext cx="8044560" cy="1099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E394A1D-99DE-4F32-82DC-E7C4325D33D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46142" y="5423538"/>
                <a:ext cx="8080200" cy="11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19B9EBE-16DE-483F-87C3-603707AAD881}"/>
                  </a:ext>
                </a:extLst>
              </p14:cNvPr>
              <p14:cNvContentPartPr/>
              <p14:nvPr/>
            </p14:nvContentPartPr>
            <p14:xfrm>
              <a:off x="4859862" y="6573018"/>
              <a:ext cx="231840" cy="250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19B9EBE-16DE-483F-87C3-603707AAD88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41862" y="6537378"/>
                <a:ext cx="2674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23741EA-AF0C-4B1D-8D18-B404F98DF25C}"/>
                  </a:ext>
                </a:extLst>
              </p14:cNvPr>
              <p14:cNvContentPartPr/>
              <p14:nvPr/>
            </p14:nvContentPartPr>
            <p14:xfrm>
              <a:off x="6681822" y="6175163"/>
              <a:ext cx="48240" cy="116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23741EA-AF0C-4B1D-8D18-B404F98DF25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63822" y="6139163"/>
                <a:ext cx="838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8395F5F-C8F7-4D61-90B7-8B5AF99A9435}"/>
                  </a:ext>
                </a:extLst>
              </p14:cNvPr>
              <p14:cNvContentPartPr/>
              <p14:nvPr/>
            </p14:nvContentPartPr>
            <p14:xfrm>
              <a:off x="6690462" y="6362723"/>
              <a:ext cx="597960" cy="445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8395F5F-C8F7-4D61-90B7-8B5AF99A943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72822" y="6327083"/>
                <a:ext cx="63360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BF0434F-C015-4FEF-AC53-E94F9E2FBEFD}"/>
                  </a:ext>
                </a:extLst>
              </p14:cNvPr>
              <p14:cNvContentPartPr/>
              <p14:nvPr/>
            </p14:nvContentPartPr>
            <p14:xfrm>
              <a:off x="4562142" y="2863163"/>
              <a:ext cx="349200" cy="662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BF0434F-C015-4FEF-AC53-E94F9E2FBEF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44142" y="2827523"/>
                <a:ext cx="38484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2625F12-BB01-43A3-BF6A-E6D1AE939055}"/>
                  </a:ext>
                </a:extLst>
              </p14:cNvPr>
              <p14:cNvContentPartPr/>
              <p14:nvPr/>
            </p14:nvContentPartPr>
            <p14:xfrm>
              <a:off x="4932222" y="2751563"/>
              <a:ext cx="253440" cy="517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2625F12-BB01-43A3-BF6A-E6D1AE93905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14222" y="2715923"/>
                <a:ext cx="28908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28A73FB-2DF0-4CC3-90E9-36B8ACC1D92D}"/>
                  </a:ext>
                </a:extLst>
              </p14:cNvPr>
              <p14:cNvContentPartPr/>
              <p14:nvPr/>
            </p14:nvContentPartPr>
            <p14:xfrm>
              <a:off x="5327862" y="2742923"/>
              <a:ext cx="149040" cy="414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28A73FB-2DF0-4CC3-90E9-36B8ACC1D92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09862" y="2707283"/>
                <a:ext cx="18468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64E5899-19A2-48BE-871E-45D77B6648F8}"/>
                  </a:ext>
                </a:extLst>
              </p14:cNvPr>
              <p14:cNvContentPartPr/>
              <p14:nvPr/>
            </p14:nvContentPartPr>
            <p14:xfrm>
              <a:off x="5494902" y="2742923"/>
              <a:ext cx="165960" cy="310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64E5899-19A2-48BE-871E-45D77B6648F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77262" y="2707283"/>
                <a:ext cx="2016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E1EFDB3-D06C-4B93-A57B-D96BA9FD482F}"/>
                  </a:ext>
                </a:extLst>
              </p14:cNvPr>
              <p14:cNvContentPartPr/>
              <p14:nvPr/>
            </p14:nvContentPartPr>
            <p14:xfrm>
              <a:off x="5459622" y="2854163"/>
              <a:ext cx="152640" cy="100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E1EFDB3-D06C-4B93-A57B-D96BA9FD482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41982" y="2818163"/>
                <a:ext cx="1882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8ECE731-45F6-40BE-A4DF-C7994965D0C2}"/>
                  </a:ext>
                </a:extLst>
              </p14:cNvPr>
              <p14:cNvContentPartPr/>
              <p14:nvPr/>
            </p14:nvContentPartPr>
            <p14:xfrm>
              <a:off x="5644302" y="2655083"/>
              <a:ext cx="240120" cy="271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8ECE731-45F6-40BE-A4DF-C7994965D0C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626302" y="2619083"/>
                <a:ext cx="2757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FD146C-1272-4604-9E24-7F6F43D9C6B1}"/>
                  </a:ext>
                </a:extLst>
              </p14:cNvPr>
              <p14:cNvContentPartPr/>
              <p14:nvPr/>
            </p14:nvContentPartPr>
            <p14:xfrm>
              <a:off x="8121822" y="2302643"/>
              <a:ext cx="286920" cy="417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FD146C-1272-4604-9E24-7F6F43D9C6B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03822" y="2267003"/>
                <a:ext cx="32256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971F444-8C04-479C-A165-6731AFA7A042}"/>
                  </a:ext>
                </a:extLst>
              </p14:cNvPr>
              <p14:cNvContentPartPr/>
              <p14:nvPr/>
            </p14:nvContentPartPr>
            <p14:xfrm>
              <a:off x="8545902" y="2417483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971F444-8C04-479C-A165-6731AFA7A04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27902" y="238184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B9D1D4-1D1A-4CAD-A818-76B5A8C2FFFB}"/>
                  </a:ext>
                </a:extLst>
              </p14:cNvPr>
              <p14:cNvContentPartPr/>
              <p14:nvPr/>
            </p14:nvContentPartPr>
            <p14:xfrm>
              <a:off x="8753982" y="2188883"/>
              <a:ext cx="401400" cy="53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B9D1D4-1D1A-4CAD-A818-76B5A8C2FFF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735982" y="2153243"/>
                <a:ext cx="43704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D342132-AC7B-4428-91E1-3F25701FA842}"/>
                  </a:ext>
                </a:extLst>
              </p14:cNvPr>
              <p14:cNvContentPartPr/>
              <p14:nvPr/>
            </p14:nvContentPartPr>
            <p14:xfrm>
              <a:off x="10128462" y="711803"/>
              <a:ext cx="262080" cy="432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D342132-AC7B-4428-91E1-3F25701FA84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110462" y="676163"/>
                <a:ext cx="29772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35EA83A-3F96-4888-8EAD-CBA5DD5FBCF7}"/>
                  </a:ext>
                </a:extLst>
              </p14:cNvPr>
              <p14:cNvContentPartPr/>
              <p14:nvPr/>
            </p14:nvContentPartPr>
            <p14:xfrm>
              <a:off x="10242582" y="1044803"/>
              <a:ext cx="461160" cy="300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35EA83A-3F96-4888-8EAD-CBA5DD5FBCF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224942" y="1009163"/>
                <a:ext cx="4968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2D89E7D-7253-4B95-A2E7-EBCF819C00F2}"/>
                  </a:ext>
                </a:extLst>
              </p14:cNvPr>
              <p14:cNvContentPartPr/>
              <p14:nvPr/>
            </p14:nvContentPartPr>
            <p14:xfrm>
              <a:off x="10409982" y="1522163"/>
              <a:ext cx="677160" cy="473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2D89E7D-7253-4B95-A2E7-EBCF819C00F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391982" y="1486163"/>
                <a:ext cx="71280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B529327-0DA6-4E3D-B4E5-8C3294F667C2}"/>
                  </a:ext>
                </a:extLst>
              </p14:cNvPr>
              <p14:cNvContentPartPr/>
              <p14:nvPr/>
            </p14:nvContentPartPr>
            <p14:xfrm>
              <a:off x="11051502" y="551603"/>
              <a:ext cx="183240" cy="204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B529327-0DA6-4E3D-B4E5-8C3294F667C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033502" y="515963"/>
                <a:ext cx="2188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B83EA6C-F235-44E2-A15A-6F6A8F459F25}"/>
                  </a:ext>
                </a:extLst>
              </p14:cNvPr>
              <p14:cNvContentPartPr/>
              <p14:nvPr/>
            </p14:nvContentPartPr>
            <p14:xfrm>
              <a:off x="11051502" y="829163"/>
              <a:ext cx="370440" cy="234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B83EA6C-F235-44E2-A15A-6F6A8F459F2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033502" y="793163"/>
                <a:ext cx="4060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2C4ABB0-450D-4FDD-A718-C258C1B54943}"/>
                  </a:ext>
                </a:extLst>
              </p14:cNvPr>
              <p14:cNvContentPartPr/>
              <p14:nvPr/>
            </p14:nvContentPartPr>
            <p14:xfrm>
              <a:off x="11583582" y="473843"/>
              <a:ext cx="191160" cy="214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2C4ABB0-450D-4FDD-A718-C258C1B5494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565942" y="437843"/>
                <a:ext cx="2268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AFCA6CE-D063-4829-A3B4-568ACBD1DB07}"/>
                  </a:ext>
                </a:extLst>
              </p14:cNvPr>
              <p14:cNvContentPartPr/>
              <p14:nvPr/>
            </p14:nvContentPartPr>
            <p14:xfrm>
              <a:off x="11816502" y="360083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AFCA6CE-D063-4829-A3B4-568ACBD1DB0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798502" y="32408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45ECEE1-4BAF-4479-9EA7-4B184182C743}"/>
                  </a:ext>
                </a:extLst>
              </p14:cNvPr>
              <p14:cNvContentPartPr/>
              <p14:nvPr/>
            </p14:nvContentPartPr>
            <p14:xfrm>
              <a:off x="11866902" y="43643"/>
              <a:ext cx="349560" cy="773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45ECEE1-4BAF-4479-9EA7-4B184182C74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849262" y="7643"/>
                <a:ext cx="385200" cy="8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5D1F230-1D7C-4732-9C8A-C5CFD7FFA4EC}"/>
                  </a:ext>
                </a:extLst>
              </p14:cNvPr>
              <p14:cNvContentPartPr/>
              <p14:nvPr/>
            </p14:nvContentPartPr>
            <p14:xfrm>
              <a:off x="5023662" y="5299283"/>
              <a:ext cx="1711080" cy="899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5D1F230-1D7C-4732-9C8A-C5CFD7FFA4E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006022" y="5263643"/>
                <a:ext cx="174672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6C56143-5436-4093-828E-BFBFED524095}"/>
                  </a:ext>
                </a:extLst>
              </p14:cNvPr>
              <p14:cNvContentPartPr/>
              <p14:nvPr/>
            </p14:nvContentPartPr>
            <p14:xfrm>
              <a:off x="3647742" y="5635883"/>
              <a:ext cx="188640" cy="240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6C56143-5436-4093-828E-BFBFED52409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629742" y="5599883"/>
                <a:ext cx="2242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D90607B-E0C1-4C09-8823-ABC777084AFB}"/>
                  </a:ext>
                </a:extLst>
              </p14:cNvPr>
              <p14:cNvContentPartPr/>
              <p14:nvPr/>
            </p14:nvContentPartPr>
            <p14:xfrm>
              <a:off x="4156782" y="5718323"/>
              <a:ext cx="10800" cy="5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D90607B-E0C1-4C09-8823-ABC777084AF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138782" y="5682323"/>
                <a:ext cx="464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1766C00-257E-4B26-93DC-C2AD5C69D227}"/>
                  </a:ext>
                </a:extLst>
              </p14:cNvPr>
              <p14:cNvContentPartPr/>
              <p14:nvPr/>
            </p14:nvContentPartPr>
            <p14:xfrm>
              <a:off x="4247502" y="5403323"/>
              <a:ext cx="456840" cy="433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1766C00-257E-4B26-93DC-C2AD5C69D22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229862" y="5367683"/>
                <a:ext cx="49248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F205155-FFD9-4B96-8CA0-73302E40105B}"/>
                  </a:ext>
                </a:extLst>
              </p14:cNvPr>
              <p14:cNvContentPartPr/>
              <p14:nvPr/>
            </p14:nvContentPartPr>
            <p14:xfrm>
              <a:off x="6869382" y="3358883"/>
              <a:ext cx="1426680" cy="1881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F205155-FFD9-4B96-8CA0-73302E40105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51382" y="3322883"/>
                <a:ext cx="1462320" cy="19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549C930-83BD-45D2-A55D-F0F8D23827B0}"/>
                  </a:ext>
                </a:extLst>
              </p14:cNvPr>
              <p14:cNvContentPartPr/>
              <p14:nvPr/>
            </p14:nvContentPartPr>
            <p14:xfrm>
              <a:off x="8481462" y="3449243"/>
              <a:ext cx="1588320" cy="1158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549C930-83BD-45D2-A55D-F0F8D23827B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463822" y="3413243"/>
                <a:ext cx="1623960" cy="12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16074A0-6040-4053-981B-88412E05AAAF}"/>
                  </a:ext>
                </a:extLst>
              </p14:cNvPr>
              <p14:cNvContentPartPr/>
              <p14:nvPr/>
            </p14:nvContentPartPr>
            <p14:xfrm>
              <a:off x="9978702" y="3620963"/>
              <a:ext cx="528840" cy="291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16074A0-6040-4053-981B-88412E05AAA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961062" y="3585323"/>
                <a:ext cx="5644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6823D3B-5266-4DC5-99F7-1E648D57BD98}"/>
                  </a:ext>
                </a:extLst>
              </p14:cNvPr>
              <p14:cNvContentPartPr/>
              <p14:nvPr/>
            </p14:nvContentPartPr>
            <p14:xfrm>
              <a:off x="10533822" y="3465803"/>
              <a:ext cx="192960" cy="494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6823D3B-5266-4DC5-99F7-1E648D57BD9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515822" y="3429803"/>
                <a:ext cx="2286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B1618DB-B286-4FB0-B14F-1BFD2C4CB956}"/>
                  </a:ext>
                </a:extLst>
              </p14:cNvPr>
              <p14:cNvContentPartPr/>
              <p14:nvPr/>
            </p14:nvContentPartPr>
            <p14:xfrm>
              <a:off x="10965102" y="3117683"/>
              <a:ext cx="495720" cy="551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B1618DB-B286-4FB0-B14F-1BFD2C4CB95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947102" y="3081683"/>
                <a:ext cx="53136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351BADB-7BC6-45F7-96EE-3AC8FAC5B6FA}"/>
                  </a:ext>
                </a:extLst>
              </p14:cNvPr>
              <p14:cNvContentPartPr/>
              <p14:nvPr/>
            </p14:nvContentPartPr>
            <p14:xfrm>
              <a:off x="10837662" y="3395243"/>
              <a:ext cx="354960" cy="164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351BADB-7BC6-45F7-96EE-3AC8FAC5B6F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819662" y="3359603"/>
                <a:ext cx="3906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7287F26-467D-4287-A272-D6124CAB1238}"/>
                  </a:ext>
                </a:extLst>
              </p14:cNvPr>
              <p14:cNvContentPartPr/>
              <p14:nvPr/>
            </p14:nvContentPartPr>
            <p14:xfrm>
              <a:off x="11311422" y="3384443"/>
              <a:ext cx="216000" cy="186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7287F26-467D-4287-A272-D6124CAB123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293782" y="3348803"/>
                <a:ext cx="2516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DBD81C0-7293-4FF3-AEA2-AC9F550EE431}"/>
                  </a:ext>
                </a:extLst>
              </p14:cNvPr>
              <p14:cNvContentPartPr/>
              <p14:nvPr/>
            </p14:nvContentPartPr>
            <p14:xfrm>
              <a:off x="11252022" y="3272843"/>
              <a:ext cx="55080" cy="77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DBD81C0-7293-4FF3-AEA2-AC9F550EE43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234382" y="3236843"/>
                <a:ext cx="907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E3169F4-7EEB-43F3-B0E8-FEC9B39ECCD5}"/>
                  </a:ext>
                </a:extLst>
              </p14:cNvPr>
              <p14:cNvContentPartPr/>
              <p14:nvPr/>
            </p14:nvContentPartPr>
            <p14:xfrm>
              <a:off x="11532462" y="3025883"/>
              <a:ext cx="766440" cy="572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E3169F4-7EEB-43F3-B0E8-FEC9B39ECCD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514822" y="2989883"/>
                <a:ext cx="80208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4F135DA-C5AB-450C-9CDF-615112DADE4D}"/>
                  </a:ext>
                </a:extLst>
              </p14:cNvPr>
              <p14:cNvContentPartPr/>
              <p14:nvPr/>
            </p14:nvContentPartPr>
            <p14:xfrm>
              <a:off x="11102622" y="2975123"/>
              <a:ext cx="10440" cy="5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4F135DA-C5AB-450C-9CDF-615112DADE4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084982" y="2939123"/>
                <a:ext cx="46080" cy="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599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F27D46-FCE9-4BE3-861F-6286C230ACF6}"/>
                  </a:ext>
                </a:extLst>
              </p14:cNvPr>
              <p14:cNvContentPartPr/>
              <p14:nvPr/>
            </p14:nvContentPartPr>
            <p14:xfrm>
              <a:off x="854862" y="430338"/>
              <a:ext cx="375480" cy="482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F27D46-FCE9-4BE3-861F-6286C230AC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862" y="394698"/>
                <a:ext cx="41112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9B3FA1-B5ED-4DDD-82B6-16C8644D0B7A}"/>
                  </a:ext>
                </a:extLst>
              </p14:cNvPr>
              <p14:cNvContentPartPr/>
              <p14:nvPr/>
            </p14:nvContentPartPr>
            <p14:xfrm>
              <a:off x="1354542" y="517818"/>
              <a:ext cx="882360" cy="328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9B3FA1-B5ED-4DDD-82B6-16C8644D0B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6902" y="482178"/>
                <a:ext cx="91800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7A2637A-513D-49A8-B28F-7E125151BFCF}"/>
                  </a:ext>
                </a:extLst>
              </p14:cNvPr>
              <p14:cNvContentPartPr/>
              <p14:nvPr/>
            </p14:nvContentPartPr>
            <p14:xfrm>
              <a:off x="2294502" y="131538"/>
              <a:ext cx="394920" cy="584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7A2637A-513D-49A8-B28F-7E125151BF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6862" y="95538"/>
                <a:ext cx="43056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5388E9-CF5A-47E3-A442-A0AE9AB10E52}"/>
                  </a:ext>
                </a:extLst>
              </p14:cNvPr>
              <p14:cNvContentPartPr/>
              <p14:nvPr/>
            </p14:nvContentPartPr>
            <p14:xfrm>
              <a:off x="2312142" y="366618"/>
              <a:ext cx="102960" cy="46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5388E9-CF5A-47E3-A442-A0AE9AB10E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4142" y="330978"/>
                <a:ext cx="1386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CAC5142-9245-4545-BAE8-42D8E786D51D}"/>
                  </a:ext>
                </a:extLst>
              </p14:cNvPr>
              <p14:cNvContentPartPr/>
              <p14:nvPr/>
            </p14:nvContentPartPr>
            <p14:xfrm>
              <a:off x="2698782" y="404058"/>
              <a:ext cx="112680" cy="154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CAC5142-9245-4545-BAE8-42D8E786D51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81142" y="368418"/>
                <a:ext cx="1483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4ED4883-F353-4023-A6A6-39C6F398F6B9}"/>
                  </a:ext>
                </a:extLst>
              </p14:cNvPr>
              <p14:cNvContentPartPr/>
              <p14:nvPr/>
            </p14:nvContentPartPr>
            <p14:xfrm>
              <a:off x="2540742" y="224778"/>
              <a:ext cx="360" cy="3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4ED4883-F353-4023-A6A6-39C6F398F6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23102" y="18913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3431206-F40B-4829-B755-0171F8F2962A}"/>
                  </a:ext>
                </a:extLst>
              </p14:cNvPr>
              <p14:cNvContentPartPr/>
              <p14:nvPr/>
            </p14:nvContentPartPr>
            <p14:xfrm>
              <a:off x="2962662" y="366618"/>
              <a:ext cx="477360" cy="376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3431206-F40B-4829-B755-0171F8F296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45022" y="330618"/>
                <a:ext cx="51300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EAF0981-7E07-4339-9B2F-23733C363247}"/>
                  </a:ext>
                </a:extLst>
              </p14:cNvPr>
              <p14:cNvContentPartPr/>
              <p14:nvPr/>
            </p14:nvContentPartPr>
            <p14:xfrm>
              <a:off x="3347862" y="351498"/>
              <a:ext cx="421200" cy="188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EAF0981-7E07-4339-9B2F-23733C36324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29862" y="315498"/>
                <a:ext cx="4568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00B74C1-F550-42C3-91BD-1325734D6B18}"/>
                  </a:ext>
                </a:extLst>
              </p14:cNvPr>
              <p14:cNvContentPartPr/>
              <p14:nvPr/>
            </p14:nvContentPartPr>
            <p14:xfrm>
              <a:off x="3920982" y="306138"/>
              <a:ext cx="204480" cy="154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00B74C1-F550-42C3-91BD-1325734D6B1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03342" y="270498"/>
                <a:ext cx="2401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D6E799C-EC02-4F94-B0C1-018CF3C7A091}"/>
                  </a:ext>
                </a:extLst>
              </p14:cNvPr>
              <p14:cNvContentPartPr/>
              <p14:nvPr/>
            </p14:nvContentPartPr>
            <p14:xfrm>
              <a:off x="4307982" y="39378"/>
              <a:ext cx="793080" cy="410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D6E799C-EC02-4F94-B0C1-018CF3C7A0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89982" y="3738"/>
                <a:ext cx="82872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13F83CC-3CBB-454A-BF2C-AD15BB2832F1}"/>
                  </a:ext>
                </a:extLst>
              </p14:cNvPr>
              <p14:cNvContentPartPr/>
              <p14:nvPr/>
            </p14:nvContentPartPr>
            <p14:xfrm>
              <a:off x="5767422" y="153554"/>
              <a:ext cx="578160" cy="406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13F83CC-3CBB-454A-BF2C-AD15BB2832F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49782" y="117554"/>
                <a:ext cx="61380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C6B8E-4334-4AC9-AE52-72AC11E0EA1F}"/>
                  </a:ext>
                </a:extLst>
              </p14:cNvPr>
              <p14:cNvContentPartPr/>
              <p14:nvPr/>
            </p14:nvContentPartPr>
            <p14:xfrm>
              <a:off x="6474102" y="95234"/>
              <a:ext cx="786240" cy="593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C6B8E-4334-4AC9-AE52-72AC11E0EA1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56102" y="59594"/>
                <a:ext cx="82188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4AD573E-9A0B-4ED1-861F-C9AA0B420C33}"/>
                  </a:ext>
                </a:extLst>
              </p14:cNvPr>
              <p14:cNvContentPartPr/>
              <p14:nvPr/>
            </p14:nvContentPartPr>
            <p14:xfrm>
              <a:off x="7378782" y="5234"/>
              <a:ext cx="262080" cy="501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4AD573E-9A0B-4ED1-861F-C9AA0B420C3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60782" y="-30766"/>
                <a:ext cx="29772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D20AAB6-B3D8-4660-BC3A-E28B7AE8CB72}"/>
                  </a:ext>
                </a:extLst>
              </p14:cNvPr>
              <p14:cNvContentPartPr/>
              <p14:nvPr/>
            </p14:nvContentPartPr>
            <p14:xfrm>
              <a:off x="7736622" y="193417"/>
              <a:ext cx="172440" cy="233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D20AAB6-B3D8-4660-BC3A-E28B7AE8CB7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18982" y="157417"/>
                <a:ext cx="2080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23A0F61-E879-4E10-B8B6-2B1E4C613E78}"/>
                  </a:ext>
                </a:extLst>
              </p14:cNvPr>
              <p14:cNvContentPartPr/>
              <p14:nvPr/>
            </p14:nvContentPartPr>
            <p14:xfrm>
              <a:off x="7702422" y="149137"/>
              <a:ext cx="498240" cy="342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23A0F61-E879-4E10-B8B6-2B1E4C613E7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84422" y="113497"/>
                <a:ext cx="5338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223EF00-AA56-45FD-BE30-B33DEEF83B4D}"/>
                  </a:ext>
                </a:extLst>
              </p14:cNvPr>
              <p14:cNvContentPartPr/>
              <p14:nvPr/>
            </p14:nvContentPartPr>
            <p14:xfrm>
              <a:off x="8238102" y="-73343"/>
              <a:ext cx="342720" cy="510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223EF00-AA56-45FD-BE30-B33DEEF83B4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20462" y="-108983"/>
                <a:ext cx="37836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FFC19C6-9A88-4C55-A3F2-67A670E05455}"/>
                  </a:ext>
                </a:extLst>
              </p14:cNvPr>
              <p14:cNvContentPartPr/>
              <p14:nvPr/>
            </p14:nvContentPartPr>
            <p14:xfrm>
              <a:off x="1907862" y="2146417"/>
              <a:ext cx="348840" cy="75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FFC19C6-9A88-4C55-A3F2-67A670E0545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89862" y="2110417"/>
                <a:ext cx="3844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C05B10-8D3F-4E6F-B292-5E6522F33C02}"/>
                  </a:ext>
                </a:extLst>
              </p14:cNvPr>
              <p14:cNvContentPartPr/>
              <p14:nvPr/>
            </p14:nvContentPartPr>
            <p14:xfrm>
              <a:off x="1600062" y="1889017"/>
              <a:ext cx="1191600" cy="654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C05B10-8D3F-4E6F-B292-5E6522F33C0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82062" y="1853377"/>
                <a:ext cx="122724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2EB722C-5C48-41EA-A16C-2044AFFCF52C}"/>
                  </a:ext>
                </a:extLst>
              </p14:cNvPr>
              <p14:cNvContentPartPr/>
              <p14:nvPr/>
            </p14:nvContentPartPr>
            <p14:xfrm>
              <a:off x="2936382" y="1889737"/>
              <a:ext cx="177120" cy="154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2EB722C-5C48-41EA-A16C-2044AFFCF52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18382" y="1854097"/>
                <a:ext cx="21276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3355559-21B6-44D8-B0AA-D0B57FCFA82D}"/>
                  </a:ext>
                </a:extLst>
              </p14:cNvPr>
              <p14:cNvContentPartPr/>
              <p14:nvPr/>
            </p14:nvContentPartPr>
            <p14:xfrm>
              <a:off x="2804262" y="1803697"/>
              <a:ext cx="360" cy="16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3355559-21B6-44D8-B0AA-D0B57FCFA82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86622" y="1768057"/>
                <a:ext cx="36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27698CF-28D6-4469-A3DE-34AA87C0DF4C}"/>
                  </a:ext>
                </a:extLst>
              </p14:cNvPr>
              <p14:cNvContentPartPr/>
              <p14:nvPr/>
            </p14:nvContentPartPr>
            <p14:xfrm>
              <a:off x="3188382" y="1564657"/>
              <a:ext cx="286920" cy="439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27698CF-28D6-4469-A3DE-34AA87C0DF4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70742" y="1528657"/>
                <a:ext cx="32256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E831EE5-CD67-4CAB-975F-478BDCD3556B}"/>
                  </a:ext>
                </a:extLst>
              </p14:cNvPr>
              <p14:cNvContentPartPr/>
              <p14:nvPr/>
            </p14:nvContentPartPr>
            <p14:xfrm>
              <a:off x="3772302" y="1327417"/>
              <a:ext cx="518760" cy="318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831EE5-CD67-4CAB-975F-478BDCD355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54662" y="1291417"/>
                <a:ext cx="55440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6EFFECD-C5DE-48C7-A667-8A7E6FD9B92C}"/>
                  </a:ext>
                </a:extLst>
              </p14:cNvPr>
              <p14:cNvContentPartPr/>
              <p14:nvPr/>
            </p14:nvContentPartPr>
            <p14:xfrm>
              <a:off x="4237782" y="1265857"/>
              <a:ext cx="328680" cy="335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6EFFECD-C5DE-48C7-A667-8A7E6FD9B92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20142" y="1229857"/>
                <a:ext cx="3643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B75CC23-06F0-42BF-9D8A-417924F59957}"/>
                  </a:ext>
                </a:extLst>
              </p14:cNvPr>
              <p14:cNvContentPartPr/>
              <p14:nvPr/>
            </p14:nvContentPartPr>
            <p14:xfrm>
              <a:off x="4622262" y="642697"/>
              <a:ext cx="963000" cy="763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B75CC23-06F0-42BF-9D8A-417924F5995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04262" y="607057"/>
                <a:ext cx="99864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022A607-BDE2-4F73-AF12-D768B806F3B7}"/>
                  </a:ext>
                </a:extLst>
              </p14:cNvPr>
              <p14:cNvContentPartPr/>
              <p14:nvPr/>
            </p14:nvContentPartPr>
            <p14:xfrm>
              <a:off x="5046342" y="918817"/>
              <a:ext cx="214920" cy="92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022A607-BDE2-4F73-AF12-D768B806F3B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028702" y="882817"/>
                <a:ext cx="250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F3BA324-B3C9-4B46-9989-50C5DAB0C7EB}"/>
                  </a:ext>
                </a:extLst>
              </p14:cNvPr>
              <p14:cNvContentPartPr/>
              <p14:nvPr/>
            </p14:nvContentPartPr>
            <p14:xfrm>
              <a:off x="5481942" y="657097"/>
              <a:ext cx="680760" cy="355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F3BA324-B3C9-4B46-9989-50C5DAB0C7E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463942" y="621457"/>
                <a:ext cx="71640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2B67F82-3A0D-4FAF-B368-FE062F9AA65F}"/>
                  </a:ext>
                </a:extLst>
              </p14:cNvPr>
              <p14:cNvContentPartPr/>
              <p14:nvPr/>
            </p14:nvContentPartPr>
            <p14:xfrm>
              <a:off x="2646222" y="2707657"/>
              <a:ext cx="710640" cy="579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2B67F82-3A0D-4FAF-B368-FE062F9AA65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28222" y="2672017"/>
                <a:ext cx="74628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217CC1D-EA75-4EB9-8113-6591D2AD4C1C}"/>
                  </a:ext>
                </a:extLst>
              </p14:cNvPr>
              <p14:cNvContentPartPr/>
              <p14:nvPr/>
            </p14:nvContentPartPr>
            <p14:xfrm>
              <a:off x="1984182" y="2404897"/>
              <a:ext cx="945000" cy="840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217CC1D-EA75-4EB9-8113-6591D2AD4C1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66182" y="2368897"/>
                <a:ext cx="980640" cy="9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F9FE391-0D3A-435C-952F-0333BF3CC7C3}"/>
                  </a:ext>
                </a:extLst>
              </p14:cNvPr>
              <p14:cNvContentPartPr/>
              <p14:nvPr/>
            </p14:nvContentPartPr>
            <p14:xfrm>
              <a:off x="3349662" y="3006817"/>
              <a:ext cx="138960" cy="54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F9FE391-0D3A-435C-952F-0333BF3CC7C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31662" y="2970817"/>
                <a:ext cx="1746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BAFA3BD-4A70-41ED-AF31-444ED6898433}"/>
                  </a:ext>
                </a:extLst>
              </p14:cNvPr>
              <p14:cNvContentPartPr/>
              <p14:nvPr/>
            </p14:nvContentPartPr>
            <p14:xfrm>
              <a:off x="2979582" y="2743657"/>
              <a:ext cx="27360" cy="43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BAFA3BD-4A70-41ED-AF31-444ED689843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61942" y="2708017"/>
                <a:ext cx="630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5E7DBEC-589C-4166-8DD9-3C3E3B3FA889}"/>
                  </a:ext>
                </a:extLst>
              </p14:cNvPr>
              <p14:cNvContentPartPr/>
              <p14:nvPr/>
            </p14:nvContentPartPr>
            <p14:xfrm>
              <a:off x="3569262" y="2691457"/>
              <a:ext cx="761040" cy="297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5E7DBEC-589C-4166-8DD9-3C3E3B3FA88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51262" y="2655457"/>
                <a:ext cx="7966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A093BD7-CCF7-4C8F-B699-5F7B9CC4395E}"/>
                  </a:ext>
                </a:extLst>
              </p14:cNvPr>
              <p14:cNvContentPartPr/>
              <p14:nvPr/>
            </p14:nvContentPartPr>
            <p14:xfrm>
              <a:off x="4367742" y="2512537"/>
              <a:ext cx="604440" cy="257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A093BD7-CCF7-4C8F-B699-5F7B9CC4395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50102" y="2476537"/>
                <a:ext cx="6400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C691ECA-65CA-4101-A973-BE71D76B274E}"/>
                  </a:ext>
                </a:extLst>
              </p14:cNvPr>
              <p14:cNvContentPartPr/>
              <p14:nvPr/>
            </p14:nvContentPartPr>
            <p14:xfrm>
              <a:off x="5664462" y="1485457"/>
              <a:ext cx="619920" cy="895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C691ECA-65CA-4101-A973-BE71D76B274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646822" y="1449457"/>
                <a:ext cx="655560" cy="9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E1A2B91-0C53-4FDB-BE0B-98E9CE1A0FF5}"/>
                  </a:ext>
                </a:extLst>
              </p14:cNvPr>
              <p14:cNvContentPartPr/>
              <p14:nvPr/>
            </p14:nvContentPartPr>
            <p14:xfrm>
              <a:off x="6497142" y="1907377"/>
              <a:ext cx="203040" cy="217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E1A2B91-0C53-4FDB-BE0B-98E9CE1A0FF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479502" y="1871737"/>
                <a:ext cx="2386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4919DDD-FAEC-40A6-A296-3EB963ABBA69}"/>
                  </a:ext>
                </a:extLst>
              </p14:cNvPr>
              <p14:cNvContentPartPr/>
              <p14:nvPr/>
            </p14:nvContentPartPr>
            <p14:xfrm>
              <a:off x="6057582" y="1331017"/>
              <a:ext cx="960120" cy="374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4919DDD-FAEC-40A6-A296-3EB963ABBA6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39582" y="1295377"/>
                <a:ext cx="99576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0F9185B-7D7D-400B-BA65-7D4124988779}"/>
                  </a:ext>
                </a:extLst>
              </p14:cNvPr>
              <p14:cNvContentPartPr/>
              <p14:nvPr/>
            </p14:nvContentPartPr>
            <p14:xfrm>
              <a:off x="6637542" y="1221577"/>
              <a:ext cx="1664640" cy="1277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0F9185B-7D7D-400B-BA65-7D412498877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19902" y="1185577"/>
                <a:ext cx="1700280" cy="13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082EE8C-1447-47F8-9169-07EBA5F3E6C6}"/>
                  </a:ext>
                </a:extLst>
              </p14:cNvPr>
              <p14:cNvContentPartPr/>
              <p14:nvPr/>
            </p14:nvContentPartPr>
            <p14:xfrm>
              <a:off x="8211822" y="556657"/>
              <a:ext cx="1181520" cy="972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082EE8C-1447-47F8-9169-07EBA5F3E6C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193822" y="520657"/>
                <a:ext cx="1217160" cy="10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70A9B77-AAFF-40EF-B48D-2CADEF96BD41}"/>
                  </a:ext>
                </a:extLst>
              </p14:cNvPr>
              <p14:cNvContentPartPr/>
              <p14:nvPr/>
            </p14:nvContentPartPr>
            <p14:xfrm>
              <a:off x="2034582" y="1460617"/>
              <a:ext cx="7541280" cy="26985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70A9B77-AAFF-40EF-B48D-2CADEF96BD4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16942" y="1424977"/>
                <a:ext cx="7576920" cy="27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775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31C6-5AC5-4651-9CE3-6169630E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Continuous Versus Discrete Time Signal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CC3A6-BB61-4990-A742-42FA8C02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0" y="1542460"/>
            <a:ext cx="2476500" cy="238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BFF5EB-9DC6-4814-8644-93CFA80D7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37" y="1671048"/>
            <a:ext cx="4981575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E4776A-8876-4535-B9CF-995AC26AD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975" y="1690688"/>
            <a:ext cx="3643312" cy="25622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7EE9F2-8285-45F7-8AF0-04336CC0EC77}"/>
                  </a:ext>
                </a:extLst>
              </p14:cNvPr>
              <p14:cNvContentPartPr/>
              <p14:nvPr/>
            </p14:nvContentPartPr>
            <p14:xfrm>
              <a:off x="632742" y="692418"/>
              <a:ext cx="2978280" cy="283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7EE9F2-8285-45F7-8AF0-04336CC0EC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4742" y="656418"/>
                <a:ext cx="30139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3BD3E4-A4FC-4F6B-A5B0-4D60980C51D0}"/>
                  </a:ext>
                </a:extLst>
              </p14:cNvPr>
              <p14:cNvContentPartPr/>
              <p14:nvPr/>
            </p14:nvContentPartPr>
            <p14:xfrm>
              <a:off x="528342" y="1328538"/>
              <a:ext cx="2092680" cy="869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3BD3E4-A4FC-4F6B-A5B0-4D60980C51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0342" y="1292538"/>
                <a:ext cx="212832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0D88B27-134A-4943-8FBA-A86B0AF08C4F}"/>
                  </a:ext>
                </a:extLst>
              </p14:cNvPr>
              <p14:cNvContentPartPr/>
              <p14:nvPr/>
            </p14:nvContentPartPr>
            <p14:xfrm>
              <a:off x="3490062" y="1623738"/>
              <a:ext cx="3886560" cy="1471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0D88B27-134A-4943-8FBA-A86B0AF08C4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72422" y="1587738"/>
                <a:ext cx="3922200" cy="15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4C24F7D-E9C6-428E-AFC6-C4DFFB4C1A85}"/>
                  </a:ext>
                </a:extLst>
              </p14:cNvPr>
              <p14:cNvContentPartPr/>
              <p14:nvPr/>
            </p14:nvContentPartPr>
            <p14:xfrm>
              <a:off x="8361222" y="1958538"/>
              <a:ext cx="2013480" cy="356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4C24F7D-E9C6-428E-AFC6-C4DFFB4C1A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43222" y="1922538"/>
                <a:ext cx="20491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7B32D39-A102-4C7A-BB3D-7CE3407D711F}"/>
                  </a:ext>
                </a:extLst>
              </p14:cNvPr>
              <p14:cNvContentPartPr/>
              <p14:nvPr/>
            </p14:nvContentPartPr>
            <p14:xfrm>
              <a:off x="4932222" y="720138"/>
              <a:ext cx="3623040" cy="211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7B32D39-A102-4C7A-BB3D-7CE3407D711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14222" y="684498"/>
                <a:ext cx="36586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8E3755-32C2-4D33-B555-EE535CCB4095}"/>
                  </a:ext>
                </a:extLst>
              </p14:cNvPr>
              <p14:cNvContentPartPr/>
              <p14:nvPr/>
            </p14:nvContentPartPr>
            <p14:xfrm>
              <a:off x="351582" y="4695258"/>
              <a:ext cx="706680" cy="547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8E3755-32C2-4D33-B555-EE535CCB409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3582" y="4659618"/>
                <a:ext cx="74232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0EC2AAD-6E80-44CE-9785-E0B665A9D97D}"/>
                  </a:ext>
                </a:extLst>
              </p14:cNvPr>
              <p14:cNvContentPartPr/>
              <p14:nvPr/>
            </p14:nvContentPartPr>
            <p14:xfrm>
              <a:off x="1089942" y="4694538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0EC2AAD-6E80-44CE-9785-E0B665A9D97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1942" y="46588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47AAF6-A46F-472D-8A8D-2B70AC1B91D7}"/>
                  </a:ext>
                </a:extLst>
              </p14:cNvPr>
              <p14:cNvContentPartPr/>
              <p14:nvPr/>
            </p14:nvContentPartPr>
            <p14:xfrm>
              <a:off x="1186782" y="4193418"/>
              <a:ext cx="569160" cy="433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47AAF6-A46F-472D-8A8D-2B70AC1B91D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68782" y="4157778"/>
                <a:ext cx="60480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9F45CAB-8F7B-41E3-B983-36D041A5CB46}"/>
                  </a:ext>
                </a:extLst>
              </p14:cNvPr>
              <p14:cNvContentPartPr/>
              <p14:nvPr/>
            </p14:nvContentPartPr>
            <p14:xfrm>
              <a:off x="835062" y="3995058"/>
              <a:ext cx="521280" cy="365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F45CAB-8F7B-41E3-B983-36D041A5CB4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7062" y="3959418"/>
                <a:ext cx="55692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83070CE-1D49-4C3F-84C9-D790266AC6F8}"/>
                  </a:ext>
                </a:extLst>
              </p14:cNvPr>
              <p14:cNvContentPartPr/>
              <p14:nvPr/>
            </p14:nvContentPartPr>
            <p14:xfrm>
              <a:off x="1808142" y="4292418"/>
              <a:ext cx="11880" cy="59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83070CE-1D49-4C3F-84C9-D790266AC6F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90502" y="4256778"/>
                <a:ext cx="475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AEB922-B166-4300-BF19-F643A8F9FCB8}"/>
                  </a:ext>
                </a:extLst>
              </p14:cNvPr>
              <p14:cNvContentPartPr/>
              <p14:nvPr/>
            </p14:nvContentPartPr>
            <p14:xfrm>
              <a:off x="1913982" y="3455058"/>
              <a:ext cx="457560" cy="811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AEB922-B166-4300-BF19-F643A8F9FCB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895982" y="3419418"/>
                <a:ext cx="49320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D585A7E-49D1-49AC-80C6-95581754CFC5}"/>
                  </a:ext>
                </a:extLst>
              </p14:cNvPr>
              <p14:cNvContentPartPr/>
              <p14:nvPr/>
            </p14:nvContentPartPr>
            <p14:xfrm>
              <a:off x="2487822" y="3674658"/>
              <a:ext cx="161640" cy="193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D585A7E-49D1-49AC-80C6-95581754CFC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70182" y="3639018"/>
                <a:ext cx="1972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0EFEDC4-D9C6-44B8-8532-FB46D3BA08D7}"/>
                  </a:ext>
                </a:extLst>
              </p14:cNvPr>
              <p14:cNvContentPartPr/>
              <p14:nvPr/>
            </p14:nvContentPartPr>
            <p14:xfrm>
              <a:off x="2320782" y="3592218"/>
              <a:ext cx="360" cy="3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0EFEDC4-D9C6-44B8-8532-FB46D3BA08D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02782" y="355657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0F0143C-4ADF-4589-9E63-B526136C145A}"/>
                  </a:ext>
                </a:extLst>
              </p14:cNvPr>
              <p14:cNvContentPartPr/>
              <p14:nvPr/>
            </p14:nvContentPartPr>
            <p14:xfrm>
              <a:off x="2883102" y="3059058"/>
              <a:ext cx="722160" cy="903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0F0143C-4ADF-4589-9E63-B526136C145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865102" y="3023058"/>
                <a:ext cx="757800" cy="9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D340C7F-27CE-426F-897B-CBFA15691F08}"/>
                  </a:ext>
                </a:extLst>
              </p14:cNvPr>
              <p14:cNvContentPartPr/>
              <p14:nvPr/>
            </p14:nvContentPartPr>
            <p14:xfrm>
              <a:off x="3444702" y="2633178"/>
              <a:ext cx="429840" cy="594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D340C7F-27CE-426F-897B-CBFA15691F0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27062" y="2597538"/>
                <a:ext cx="46548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BE6F965-1456-4FCF-BDC7-05C4846A9C56}"/>
                  </a:ext>
                </a:extLst>
              </p14:cNvPr>
              <p14:cNvContentPartPr/>
              <p14:nvPr/>
            </p14:nvContentPartPr>
            <p14:xfrm>
              <a:off x="126222" y="3718578"/>
              <a:ext cx="4190760" cy="2251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BE6F965-1456-4FCF-BDC7-05C4846A9C5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8222" y="3682938"/>
                <a:ext cx="4226400" cy="23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BCBD045-FB0C-47C5-ACD7-6C8092EF1D69}"/>
                  </a:ext>
                </a:extLst>
              </p14:cNvPr>
              <p14:cNvContentPartPr/>
              <p14:nvPr/>
            </p14:nvContentPartPr>
            <p14:xfrm>
              <a:off x="448062" y="5834658"/>
              <a:ext cx="754200" cy="386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BCBD045-FB0C-47C5-ACD7-6C8092EF1D6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30422" y="5798658"/>
                <a:ext cx="78984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C0A7DEC-35E2-46A1-8C81-24F27EE415D8}"/>
                  </a:ext>
                </a:extLst>
              </p14:cNvPr>
              <p14:cNvContentPartPr/>
              <p14:nvPr/>
            </p14:nvContentPartPr>
            <p14:xfrm>
              <a:off x="1240782" y="4991538"/>
              <a:ext cx="1274400" cy="865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C0A7DEC-35E2-46A1-8C81-24F27EE415D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223142" y="4955898"/>
                <a:ext cx="1310040" cy="9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7681A77-F93E-4470-A029-D446E39A2235}"/>
                  </a:ext>
                </a:extLst>
              </p14:cNvPr>
              <p14:cNvContentPartPr/>
              <p14:nvPr/>
            </p14:nvContentPartPr>
            <p14:xfrm>
              <a:off x="2592582" y="4827738"/>
              <a:ext cx="486360" cy="363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7681A77-F93E-4470-A029-D446E39A223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574582" y="4792098"/>
                <a:ext cx="52200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C44EA98-44D8-488F-80C2-B408362F53F4}"/>
                  </a:ext>
                </a:extLst>
              </p14:cNvPr>
              <p14:cNvContentPartPr/>
              <p14:nvPr/>
            </p14:nvContentPartPr>
            <p14:xfrm>
              <a:off x="2991822" y="4356498"/>
              <a:ext cx="802080" cy="1020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C44EA98-44D8-488F-80C2-B408362F53F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973822" y="4320858"/>
                <a:ext cx="837720" cy="10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239B96E-84D5-4607-8DC1-FA008664B970}"/>
                  </a:ext>
                </a:extLst>
              </p14:cNvPr>
              <p14:cNvContentPartPr/>
              <p14:nvPr/>
            </p14:nvContentPartPr>
            <p14:xfrm>
              <a:off x="3430662" y="4105578"/>
              <a:ext cx="764640" cy="373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239B96E-84D5-4607-8DC1-FA008664B97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413022" y="4069938"/>
                <a:ext cx="80028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ACAC3EE-7B01-4687-8064-4A2593477553}"/>
                  </a:ext>
                </a:extLst>
              </p14:cNvPr>
              <p14:cNvContentPartPr/>
              <p14:nvPr/>
            </p14:nvContentPartPr>
            <p14:xfrm>
              <a:off x="1600422" y="5897298"/>
              <a:ext cx="413280" cy="654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ACAC3EE-7B01-4687-8064-4A259347755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582422" y="5861298"/>
                <a:ext cx="44892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638E5C9-9200-4700-8B54-546F472449B9}"/>
                  </a:ext>
                </a:extLst>
              </p14:cNvPr>
              <p14:cNvContentPartPr/>
              <p14:nvPr/>
            </p14:nvContentPartPr>
            <p14:xfrm>
              <a:off x="2014422" y="5891898"/>
              <a:ext cx="731520" cy="620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638E5C9-9200-4700-8B54-546F472449B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996422" y="5856258"/>
                <a:ext cx="76716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93A99CD-A195-44D0-AA5A-249BC4B64B6E}"/>
                  </a:ext>
                </a:extLst>
              </p14:cNvPr>
              <p14:cNvContentPartPr/>
              <p14:nvPr/>
            </p14:nvContentPartPr>
            <p14:xfrm>
              <a:off x="2478822" y="5801178"/>
              <a:ext cx="533520" cy="336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93A99CD-A195-44D0-AA5A-249BC4B64B6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461182" y="5765178"/>
                <a:ext cx="56916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21C5419-70DD-4771-B8B8-8F14D4B831E6}"/>
                  </a:ext>
                </a:extLst>
              </p14:cNvPr>
              <p14:cNvContentPartPr/>
              <p14:nvPr/>
            </p14:nvContentPartPr>
            <p14:xfrm>
              <a:off x="3091542" y="5475018"/>
              <a:ext cx="222480" cy="303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21C5419-70DD-4771-B8B8-8F14D4B831E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073542" y="5439378"/>
                <a:ext cx="2581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C09DF6D-3B9F-4192-82CE-199DE2C892DD}"/>
                  </a:ext>
                </a:extLst>
              </p14:cNvPr>
              <p14:cNvContentPartPr/>
              <p14:nvPr/>
            </p14:nvContentPartPr>
            <p14:xfrm>
              <a:off x="3419502" y="4850778"/>
              <a:ext cx="898560" cy="1017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C09DF6D-3B9F-4192-82CE-199DE2C892D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401862" y="4815138"/>
                <a:ext cx="934200" cy="10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78C3235-9128-43B2-B2FE-F91A15BFC443}"/>
                  </a:ext>
                </a:extLst>
              </p14:cNvPr>
              <p14:cNvContentPartPr/>
              <p14:nvPr/>
            </p14:nvContentPartPr>
            <p14:xfrm>
              <a:off x="2839902" y="6009978"/>
              <a:ext cx="402120" cy="420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78C3235-9128-43B2-B2FE-F91A15BFC44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821902" y="5974338"/>
                <a:ext cx="43776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FFD781C-3C09-4455-850E-FD72989860A0}"/>
                  </a:ext>
                </a:extLst>
              </p14:cNvPr>
              <p14:cNvContentPartPr/>
              <p14:nvPr/>
            </p14:nvContentPartPr>
            <p14:xfrm>
              <a:off x="3314382" y="5877138"/>
              <a:ext cx="377280" cy="466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FFD781C-3C09-4455-850E-FD72989860A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296742" y="5841498"/>
                <a:ext cx="41292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83890FB-D79B-4DF5-A0FB-00DB5734EBE5}"/>
                  </a:ext>
                </a:extLst>
              </p14:cNvPr>
              <p14:cNvContentPartPr/>
              <p14:nvPr/>
            </p14:nvContentPartPr>
            <p14:xfrm>
              <a:off x="3982542" y="5969658"/>
              <a:ext cx="123120" cy="108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83890FB-D79B-4DF5-A0FB-00DB5734EBE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64902" y="5934018"/>
                <a:ext cx="1587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A893BA5-408F-4547-8D12-52D8B25A89BB}"/>
                  </a:ext>
                </a:extLst>
              </p14:cNvPr>
              <p14:cNvContentPartPr/>
              <p14:nvPr/>
            </p14:nvContentPartPr>
            <p14:xfrm>
              <a:off x="3648462" y="5775978"/>
              <a:ext cx="3960" cy="9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A893BA5-408F-4547-8D12-52D8B25A89B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630462" y="5740338"/>
                <a:ext cx="396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8C73AD3-1842-484E-85BE-8A6F07306A34}"/>
                  </a:ext>
                </a:extLst>
              </p14:cNvPr>
              <p14:cNvContentPartPr/>
              <p14:nvPr/>
            </p14:nvContentPartPr>
            <p14:xfrm>
              <a:off x="4229502" y="5820258"/>
              <a:ext cx="122400" cy="93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8C73AD3-1842-484E-85BE-8A6F07306A3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211862" y="5784258"/>
                <a:ext cx="1580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F722289-D968-4B4D-8E8A-559F5848AEF9}"/>
                  </a:ext>
                </a:extLst>
              </p14:cNvPr>
              <p14:cNvContentPartPr/>
              <p14:nvPr/>
            </p14:nvContentPartPr>
            <p14:xfrm>
              <a:off x="4158582" y="5688138"/>
              <a:ext cx="432000" cy="249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F722289-D968-4B4D-8E8A-559F5848AEF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40582" y="5652498"/>
                <a:ext cx="4676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54EA8A2-82D0-4362-9AB5-1E78572EB1D8}"/>
                  </a:ext>
                </a:extLst>
              </p14:cNvPr>
              <p14:cNvContentPartPr/>
              <p14:nvPr/>
            </p14:nvContentPartPr>
            <p14:xfrm>
              <a:off x="4525422" y="5351178"/>
              <a:ext cx="406440" cy="505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54EA8A2-82D0-4362-9AB5-1E78572EB1D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507782" y="5315538"/>
                <a:ext cx="44208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F1291CD-162D-4EFA-9917-60144952AA38}"/>
                  </a:ext>
                </a:extLst>
              </p14:cNvPr>
              <p14:cNvContentPartPr/>
              <p14:nvPr/>
            </p14:nvContentPartPr>
            <p14:xfrm>
              <a:off x="8449062" y="2663058"/>
              <a:ext cx="1626480" cy="1008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F1291CD-162D-4EFA-9917-60144952AA3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431422" y="2627058"/>
                <a:ext cx="1662120" cy="10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E1E4E6B-463D-4F41-A056-8B7901B7E5B2}"/>
                  </a:ext>
                </a:extLst>
              </p14:cNvPr>
              <p14:cNvContentPartPr/>
              <p14:nvPr/>
            </p14:nvContentPartPr>
            <p14:xfrm>
              <a:off x="8088702" y="5414538"/>
              <a:ext cx="3413520" cy="197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E1E4E6B-463D-4F41-A056-8B7901B7E5B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070702" y="5378538"/>
                <a:ext cx="34491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ED088DE-2D54-42A9-AF1F-AD42EF051796}"/>
                  </a:ext>
                </a:extLst>
              </p14:cNvPr>
              <p14:cNvContentPartPr/>
              <p14:nvPr/>
            </p14:nvContentPartPr>
            <p14:xfrm>
              <a:off x="9345822" y="4343178"/>
              <a:ext cx="359640" cy="1172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ED088DE-2D54-42A9-AF1F-AD42EF05179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327822" y="4307178"/>
                <a:ext cx="395280" cy="12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5F4A921-9BC0-4E6B-B90E-8385008E8480}"/>
                  </a:ext>
                </a:extLst>
              </p14:cNvPr>
              <p14:cNvContentPartPr/>
              <p14:nvPr/>
            </p14:nvContentPartPr>
            <p14:xfrm>
              <a:off x="9266622" y="4279458"/>
              <a:ext cx="131760" cy="132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5F4A921-9BC0-4E6B-B90E-8385008E848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248982" y="4243818"/>
                <a:ext cx="1674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D8F5FCB-759F-4F8A-A984-4191CEDAC05A}"/>
                  </a:ext>
                </a:extLst>
              </p14:cNvPr>
              <p14:cNvContentPartPr/>
              <p14:nvPr/>
            </p14:nvContentPartPr>
            <p14:xfrm>
              <a:off x="9978702" y="5002338"/>
              <a:ext cx="189720" cy="389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D8F5FCB-759F-4F8A-A984-4191CEDAC05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961062" y="4966698"/>
                <a:ext cx="22536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5B2F2B2-D2BF-4B21-9861-E30235776D98}"/>
                  </a:ext>
                </a:extLst>
              </p14:cNvPr>
              <p14:cNvContentPartPr/>
              <p14:nvPr/>
            </p14:nvContentPartPr>
            <p14:xfrm>
              <a:off x="9971142" y="4917378"/>
              <a:ext cx="114840" cy="157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5B2F2B2-D2BF-4B21-9861-E30235776D9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953142" y="4881738"/>
                <a:ext cx="1504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AEC3219-AD19-41A9-81F2-4309D97768B0}"/>
                  </a:ext>
                </a:extLst>
              </p14:cNvPr>
              <p14:cNvContentPartPr/>
              <p14:nvPr/>
            </p14:nvContentPartPr>
            <p14:xfrm>
              <a:off x="10392342" y="4369458"/>
              <a:ext cx="430560" cy="1053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AEC3219-AD19-41A9-81F2-4309D97768B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374342" y="4333458"/>
                <a:ext cx="466200" cy="11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0A38188-B9D9-409C-9161-9421EDECBAD4}"/>
                  </a:ext>
                </a:extLst>
              </p14:cNvPr>
              <p14:cNvContentPartPr/>
              <p14:nvPr/>
            </p14:nvContentPartPr>
            <p14:xfrm>
              <a:off x="10349862" y="4413738"/>
              <a:ext cx="114120" cy="1544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0A38188-B9D9-409C-9161-9421EDECBAD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331862" y="4378098"/>
                <a:ext cx="14976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D0DB196-8007-4D0D-BF4A-EA2CB11375A1}"/>
                  </a:ext>
                </a:extLst>
              </p14:cNvPr>
              <p14:cNvContentPartPr/>
              <p14:nvPr/>
            </p14:nvContentPartPr>
            <p14:xfrm>
              <a:off x="11148342" y="5055258"/>
              <a:ext cx="162720" cy="412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D0DB196-8007-4D0D-BF4A-EA2CB11375A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1130342" y="5019258"/>
                <a:ext cx="19836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70FA1C-ECBF-40E6-B9A3-AA59CCFB365F}"/>
                  </a:ext>
                </a:extLst>
              </p14:cNvPr>
              <p14:cNvContentPartPr/>
              <p14:nvPr/>
            </p14:nvContentPartPr>
            <p14:xfrm>
              <a:off x="11034582" y="4806858"/>
              <a:ext cx="154080" cy="194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70FA1C-ECBF-40E6-B9A3-AA59CCFB365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1016582" y="4770858"/>
                <a:ext cx="1897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19ACA6E-9B0A-4552-824B-69AF7746FD28}"/>
                  </a:ext>
                </a:extLst>
              </p14:cNvPr>
              <p14:cNvContentPartPr/>
              <p14:nvPr/>
            </p14:nvContentPartPr>
            <p14:xfrm>
              <a:off x="8791782" y="4934658"/>
              <a:ext cx="298440" cy="463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19ACA6E-9B0A-4552-824B-69AF7746FD2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773782" y="4899018"/>
                <a:ext cx="3340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CEE8C06-BB4E-4380-8B1A-9105BBC71003}"/>
                  </a:ext>
                </a:extLst>
              </p14:cNvPr>
              <p14:cNvContentPartPr/>
              <p14:nvPr/>
            </p14:nvContentPartPr>
            <p14:xfrm>
              <a:off x="8695302" y="4875978"/>
              <a:ext cx="61920" cy="130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CEE8C06-BB4E-4380-8B1A-9105BBC7100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677662" y="4839978"/>
                <a:ext cx="97560" cy="2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46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0226C9-23AC-49D8-BCC6-9DB1ED5A786C}"/>
                  </a:ext>
                </a:extLst>
              </p14:cNvPr>
              <p14:cNvContentPartPr/>
              <p14:nvPr/>
            </p14:nvContentPartPr>
            <p14:xfrm>
              <a:off x="571182" y="280938"/>
              <a:ext cx="475200" cy="566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0226C9-23AC-49D8-BCC6-9DB1ED5A78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182" y="244938"/>
                <a:ext cx="51084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D35541-7693-4173-B9EF-4D41748DB939}"/>
                  </a:ext>
                </a:extLst>
              </p14:cNvPr>
              <p14:cNvContentPartPr/>
              <p14:nvPr/>
            </p14:nvContentPartPr>
            <p14:xfrm>
              <a:off x="1169142" y="405858"/>
              <a:ext cx="359640" cy="281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D35541-7693-4173-B9EF-4D41748DB9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1142" y="369858"/>
                <a:ext cx="3952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FAF300E-FECF-4418-931F-EC59E45E19C9}"/>
                  </a:ext>
                </a:extLst>
              </p14:cNvPr>
              <p14:cNvContentPartPr/>
              <p14:nvPr/>
            </p14:nvContentPartPr>
            <p14:xfrm>
              <a:off x="1573422" y="421698"/>
              <a:ext cx="113040" cy="208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AF300E-FECF-4418-931F-EC59E45E19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5782" y="386058"/>
                <a:ext cx="1486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2E1348-A248-4347-B1BB-FE5E1AB7C1E8}"/>
                  </a:ext>
                </a:extLst>
              </p14:cNvPr>
              <p14:cNvContentPartPr/>
              <p14:nvPr/>
            </p14:nvContentPartPr>
            <p14:xfrm>
              <a:off x="1476582" y="409458"/>
              <a:ext cx="360" cy="3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2E1348-A248-4347-B1BB-FE5E1AB7C1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8942" y="37345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24F8946-5062-4E66-AA9F-C43BC066D340}"/>
                  </a:ext>
                </a:extLst>
              </p14:cNvPr>
              <p14:cNvContentPartPr/>
              <p14:nvPr/>
            </p14:nvContentPartPr>
            <p14:xfrm>
              <a:off x="1718502" y="40458"/>
              <a:ext cx="226800" cy="1147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24F8946-5062-4E66-AA9F-C43BC066D3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0502" y="4458"/>
                <a:ext cx="262440" cy="12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0FED69-AE36-4AEE-BB94-CC149BC712A0}"/>
                  </a:ext>
                </a:extLst>
              </p14:cNvPr>
              <p14:cNvContentPartPr/>
              <p14:nvPr/>
            </p14:nvContentPartPr>
            <p14:xfrm>
              <a:off x="2012622" y="442274"/>
              <a:ext cx="366840" cy="325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0FED69-AE36-4AEE-BB94-CC149BC712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94982" y="406634"/>
                <a:ext cx="40248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CB30001-49BF-458C-82FA-7C64A3410E70}"/>
                  </a:ext>
                </a:extLst>
              </p14:cNvPr>
              <p14:cNvContentPartPr/>
              <p14:nvPr/>
            </p14:nvContentPartPr>
            <p14:xfrm>
              <a:off x="2329782" y="288554"/>
              <a:ext cx="498240" cy="443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CB30001-49BF-458C-82FA-7C64A3410E7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11782" y="252554"/>
                <a:ext cx="53388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8B74FCB-0D93-4990-8FCD-B9168C353946}"/>
                  </a:ext>
                </a:extLst>
              </p14:cNvPr>
              <p14:cNvContentPartPr/>
              <p14:nvPr/>
            </p14:nvContentPartPr>
            <p14:xfrm>
              <a:off x="1758102" y="613634"/>
              <a:ext cx="163440" cy="124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8B74FCB-0D93-4990-8FCD-B9168C35394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40462" y="577994"/>
                <a:ext cx="1990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9C4533-7CBC-466B-908F-7E3776BE6CDB}"/>
                  </a:ext>
                </a:extLst>
              </p14:cNvPr>
              <p14:cNvContentPartPr/>
              <p14:nvPr/>
            </p14:nvContentPartPr>
            <p14:xfrm>
              <a:off x="2839542" y="289274"/>
              <a:ext cx="756000" cy="265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9C4533-7CBC-466B-908F-7E3776BE6C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21542" y="253634"/>
                <a:ext cx="7916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ED1A391-CEB1-4798-988C-CA69DCF59914}"/>
                  </a:ext>
                </a:extLst>
              </p14:cNvPr>
              <p14:cNvContentPartPr/>
              <p14:nvPr/>
            </p14:nvContentPartPr>
            <p14:xfrm>
              <a:off x="3604542" y="70034"/>
              <a:ext cx="353520" cy="491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ED1A391-CEB1-4798-988C-CA69DCF599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86542" y="34034"/>
                <a:ext cx="38916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CC59FFD-8D9C-42E5-9E73-283569328511}"/>
                  </a:ext>
                </a:extLst>
              </p14:cNvPr>
              <p14:cNvContentPartPr/>
              <p14:nvPr/>
            </p14:nvContentPartPr>
            <p14:xfrm>
              <a:off x="3921342" y="31514"/>
              <a:ext cx="530280" cy="1002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CC59FFD-8D9C-42E5-9E73-2835693285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03342" y="-4126"/>
                <a:ext cx="565920" cy="10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A380974-1F4B-429C-A8B2-CB61C48984E7}"/>
                  </a:ext>
                </a:extLst>
              </p14:cNvPr>
              <p14:cNvContentPartPr/>
              <p14:nvPr/>
            </p14:nvContentPartPr>
            <p14:xfrm>
              <a:off x="5335422" y="306554"/>
              <a:ext cx="567720" cy="443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A380974-1F4B-429C-A8B2-CB61C48984E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17782" y="270914"/>
                <a:ext cx="6033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3B8E9DA-D846-4CE8-99FB-EBCE8B945D0D}"/>
                  </a:ext>
                </a:extLst>
              </p14:cNvPr>
              <p14:cNvContentPartPr/>
              <p14:nvPr/>
            </p14:nvContentPartPr>
            <p14:xfrm>
              <a:off x="5978382" y="411314"/>
              <a:ext cx="452160" cy="262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3B8E9DA-D846-4CE8-99FB-EBCE8B945D0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60742" y="375314"/>
                <a:ext cx="4878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5803BA4-AFC2-497F-86DA-751B4E249776}"/>
                  </a:ext>
                </a:extLst>
              </p14:cNvPr>
              <p14:cNvContentPartPr/>
              <p14:nvPr/>
            </p14:nvContentPartPr>
            <p14:xfrm>
              <a:off x="6460062" y="101714"/>
              <a:ext cx="398520" cy="675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5803BA4-AFC2-497F-86DA-751B4E24977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42062" y="66074"/>
                <a:ext cx="43416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A104FD9-6CAD-42B7-AF1D-5FECDAF7DCE4}"/>
                  </a:ext>
                </a:extLst>
              </p14:cNvPr>
              <p14:cNvContentPartPr/>
              <p14:nvPr/>
            </p14:nvContentPartPr>
            <p14:xfrm>
              <a:off x="7409382" y="62834"/>
              <a:ext cx="654480" cy="795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A104FD9-6CAD-42B7-AF1D-5FECDAF7DCE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91742" y="26834"/>
                <a:ext cx="690120" cy="86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FCC2B4-03FA-4F58-AEB7-B44DA8A661F8}"/>
                  </a:ext>
                </a:extLst>
              </p14:cNvPr>
              <p14:cNvContentPartPr/>
              <p14:nvPr/>
            </p14:nvContentPartPr>
            <p14:xfrm>
              <a:off x="8212902" y="222674"/>
              <a:ext cx="305280" cy="245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FCC2B4-03FA-4F58-AEB7-B44DA8A661F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95262" y="186674"/>
                <a:ext cx="3409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6DC6CFF-9478-42F2-8C76-5CBACCA9F4D8}"/>
                  </a:ext>
                </a:extLst>
              </p14:cNvPr>
              <p14:cNvContentPartPr/>
              <p14:nvPr/>
            </p14:nvContentPartPr>
            <p14:xfrm>
              <a:off x="8589822" y="150674"/>
              <a:ext cx="400320" cy="260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6DC6CFF-9478-42F2-8C76-5CBACCA9F4D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71822" y="114674"/>
                <a:ext cx="4359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9451FCF-DB07-47D8-A0CC-CCB56D4EA572}"/>
                  </a:ext>
                </a:extLst>
              </p14:cNvPr>
              <p14:cNvContentPartPr/>
              <p14:nvPr/>
            </p14:nvContentPartPr>
            <p14:xfrm>
              <a:off x="9248982" y="324914"/>
              <a:ext cx="16740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9451FCF-DB07-47D8-A0CC-CCB56D4EA57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31342" y="288914"/>
                <a:ext cx="203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DA4484F-78FE-4AD0-899E-BD1DA5D1E2E6}"/>
                  </a:ext>
                </a:extLst>
              </p14:cNvPr>
              <p14:cNvContentPartPr/>
              <p14:nvPr/>
            </p14:nvContentPartPr>
            <p14:xfrm>
              <a:off x="9548142" y="152114"/>
              <a:ext cx="474480" cy="294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DA4484F-78FE-4AD0-899E-BD1DA5D1E2E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30142" y="116114"/>
                <a:ext cx="5101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15E4F3F-84C4-4633-96CE-A33B2BC61B80}"/>
                  </a:ext>
                </a:extLst>
              </p14:cNvPr>
              <p14:cNvContentPartPr/>
              <p14:nvPr/>
            </p14:nvContentPartPr>
            <p14:xfrm>
              <a:off x="10146102" y="237074"/>
              <a:ext cx="380880" cy="226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15E4F3F-84C4-4633-96CE-A33B2BC61B8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128102" y="201434"/>
                <a:ext cx="4165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511AD7A-6325-4E62-A5E6-7E61260E8409}"/>
                  </a:ext>
                </a:extLst>
              </p14:cNvPr>
              <p14:cNvContentPartPr/>
              <p14:nvPr/>
            </p14:nvContentPartPr>
            <p14:xfrm>
              <a:off x="10585662" y="245714"/>
              <a:ext cx="42480" cy="93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511AD7A-6325-4E62-A5E6-7E61260E840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567662" y="210074"/>
                <a:ext cx="781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31C1B96-348D-40C2-B5DF-F5200632E1CC}"/>
                  </a:ext>
                </a:extLst>
              </p14:cNvPr>
              <p14:cNvContentPartPr/>
              <p14:nvPr/>
            </p14:nvContentPartPr>
            <p14:xfrm>
              <a:off x="10401702" y="72554"/>
              <a:ext cx="8640" cy="24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31C1B96-348D-40C2-B5DF-F5200632E1C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83702" y="36914"/>
                <a:ext cx="442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F794E3-1DF2-4A18-BFA9-4463562F84BE}"/>
                  </a:ext>
                </a:extLst>
              </p14:cNvPr>
              <p14:cNvContentPartPr/>
              <p14:nvPr/>
            </p14:nvContentPartPr>
            <p14:xfrm>
              <a:off x="10770342" y="6674"/>
              <a:ext cx="329040" cy="793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F794E3-1DF2-4A18-BFA9-4463562F84B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752702" y="-29326"/>
                <a:ext cx="36468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C35A4C8-D961-4E2A-B915-31F8F1509814}"/>
                  </a:ext>
                </a:extLst>
              </p14:cNvPr>
              <p14:cNvContentPartPr/>
              <p14:nvPr/>
            </p14:nvContentPartPr>
            <p14:xfrm>
              <a:off x="10822902" y="388537"/>
              <a:ext cx="237960" cy="51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C35A4C8-D961-4E2A-B915-31F8F150981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804902" y="352897"/>
                <a:ext cx="2736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DBE22CC-75E3-4029-B4D4-2E8A336A3E31}"/>
                  </a:ext>
                </a:extLst>
              </p14:cNvPr>
              <p14:cNvContentPartPr/>
              <p14:nvPr/>
            </p14:nvContentPartPr>
            <p14:xfrm>
              <a:off x="11061222" y="63097"/>
              <a:ext cx="474480" cy="529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DBE22CC-75E3-4029-B4D4-2E8A336A3E3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043222" y="27457"/>
                <a:ext cx="51012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A04FB2E-7AD7-47A7-8850-77F015CEA744}"/>
                  </a:ext>
                </a:extLst>
              </p14:cNvPr>
              <p14:cNvContentPartPr/>
              <p14:nvPr/>
            </p14:nvContentPartPr>
            <p14:xfrm>
              <a:off x="1212702" y="1650337"/>
              <a:ext cx="917640" cy="338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A04FB2E-7AD7-47A7-8850-77F015CEA74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95062" y="1614697"/>
                <a:ext cx="9532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0967DE9-3FC7-4DE8-AF12-87E0DCF69F0C}"/>
                  </a:ext>
                </a:extLst>
              </p14:cNvPr>
              <p14:cNvContentPartPr/>
              <p14:nvPr/>
            </p14:nvContentPartPr>
            <p14:xfrm>
              <a:off x="1915062" y="1033657"/>
              <a:ext cx="1546560" cy="1439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0967DE9-3FC7-4DE8-AF12-87E0DCF69F0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97062" y="997657"/>
                <a:ext cx="1582200" cy="15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AC594B3-101B-461E-91EF-E4D626654917}"/>
                  </a:ext>
                </a:extLst>
              </p14:cNvPr>
              <p14:cNvContentPartPr/>
              <p14:nvPr/>
            </p14:nvContentPartPr>
            <p14:xfrm>
              <a:off x="3927102" y="1020337"/>
              <a:ext cx="471240" cy="929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AC594B3-101B-461E-91EF-E4D62665491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09462" y="984337"/>
                <a:ext cx="506880" cy="10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197BE01-21B0-4A28-ADB1-AEC15656409A}"/>
                  </a:ext>
                </a:extLst>
              </p14:cNvPr>
              <p14:cNvContentPartPr/>
              <p14:nvPr/>
            </p14:nvContentPartPr>
            <p14:xfrm>
              <a:off x="4692102" y="1423897"/>
              <a:ext cx="484920" cy="4140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197BE01-21B0-4A28-ADB1-AEC15656409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74102" y="1388257"/>
                <a:ext cx="5205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A926A0C-2E60-407C-8EF0-8E1DAD44E942}"/>
                  </a:ext>
                </a:extLst>
              </p14:cNvPr>
              <p14:cNvContentPartPr/>
              <p14:nvPr/>
            </p14:nvContentPartPr>
            <p14:xfrm>
              <a:off x="5336502" y="1146337"/>
              <a:ext cx="1062360" cy="533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A926A0C-2E60-407C-8EF0-8E1DAD44E94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18502" y="1110337"/>
                <a:ext cx="109800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1EFACEA-F6ED-4C9C-A2EA-5F13ED446533}"/>
                  </a:ext>
                </a:extLst>
              </p14:cNvPr>
              <p14:cNvContentPartPr/>
              <p14:nvPr/>
            </p14:nvContentPartPr>
            <p14:xfrm>
              <a:off x="6321462" y="1211497"/>
              <a:ext cx="570240" cy="853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1EFACEA-F6ED-4C9C-A2EA-5F13ED44653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303462" y="1175497"/>
                <a:ext cx="605880" cy="9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F21AA4F-580E-4AF9-ACAB-E389DC36842D}"/>
                  </a:ext>
                </a:extLst>
              </p14:cNvPr>
              <p14:cNvContentPartPr/>
              <p14:nvPr/>
            </p14:nvContentPartPr>
            <p14:xfrm>
              <a:off x="6655542" y="966697"/>
              <a:ext cx="619560" cy="667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F21AA4F-580E-4AF9-ACAB-E389DC36842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637542" y="931057"/>
                <a:ext cx="65520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0B59B8A-0844-4010-A944-5C8A6CF57577}"/>
                  </a:ext>
                </a:extLst>
              </p14:cNvPr>
              <p14:cNvContentPartPr/>
              <p14:nvPr/>
            </p14:nvContentPartPr>
            <p14:xfrm>
              <a:off x="7375182" y="913777"/>
              <a:ext cx="1162800" cy="745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0B59B8A-0844-4010-A944-5C8A6CF5757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57542" y="877777"/>
                <a:ext cx="119844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CED67E9-4CC0-4A90-8658-98FB948BE2F3}"/>
                  </a:ext>
                </a:extLst>
              </p14:cNvPr>
              <p14:cNvContentPartPr/>
              <p14:nvPr/>
            </p14:nvContentPartPr>
            <p14:xfrm>
              <a:off x="9644262" y="800017"/>
              <a:ext cx="419040" cy="704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CED67E9-4CC0-4A90-8658-98FB948BE2F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626622" y="764377"/>
                <a:ext cx="45468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023F107-5BE3-4803-8C72-648CB2F98506}"/>
                  </a:ext>
                </a:extLst>
              </p14:cNvPr>
              <p14:cNvContentPartPr/>
              <p14:nvPr/>
            </p14:nvContentPartPr>
            <p14:xfrm>
              <a:off x="10233942" y="1133737"/>
              <a:ext cx="247320" cy="293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023F107-5BE3-4803-8C72-648CB2F9850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216302" y="1098097"/>
                <a:ext cx="2829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C6DD09E-51A9-49F7-B3C7-F9D309328144}"/>
                  </a:ext>
                </a:extLst>
              </p14:cNvPr>
              <p14:cNvContentPartPr/>
              <p14:nvPr/>
            </p14:nvContentPartPr>
            <p14:xfrm>
              <a:off x="10694742" y="959857"/>
              <a:ext cx="991800" cy="1080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C6DD09E-51A9-49F7-B3C7-F9D30932814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676742" y="923857"/>
                <a:ext cx="1027440" cy="11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E62822-78D0-401A-8019-A83299F03049}"/>
                  </a:ext>
                </a:extLst>
              </p14:cNvPr>
              <p14:cNvContentPartPr/>
              <p14:nvPr/>
            </p14:nvContentPartPr>
            <p14:xfrm>
              <a:off x="11704902" y="476377"/>
              <a:ext cx="418320" cy="873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E62822-78D0-401A-8019-A83299F0304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687262" y="440737"/>
                <a:ext cx="453960" cy="9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24F52B9-BA65-41A0-B486-D11120DA5797}"/>
                  </a:ext>
                </a:extLst>
              </p14:cNvPr>
              <p14:cNvContentPartPr/>
              <p14:nvPr/>
            </p14:nvContentPartPr>
            <p14:xfrm>
              <a:off x="1582422" y="3780457"/>
              <a:ext cx="546120" cy="607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24F52B9-BA65-41A0-B486-D11120DA579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64422" y="3744457"/>
                <a:ext cx="58176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DF18970-028F-434B-A69D-EC7F567905B5}"/>
                  </a:ext>
                </a:extLst>
              </p14:cNvPr>
              <p14:cNvContentPartPr/>
              <p14:nvPr/>
            </p14:nvContentPartPr>
            <p14:xfrm>
              <a:off x="2250222" y="3868297"/>
              <a:ext cx="420840" cy="436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DF18970-028F-434B-A69D-EC7F567905B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232582" y="3832657"/>
                <a:ext cx="45648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1778DF0-B9DC-4169-AC0C-4784D4AB9055}"/>
                  </a:ext>
                </a:extLst>
              </p14:cNvPr>
              <p14:cNvContentPartPr/>
              <p14:nvPr/>
            </p14:nvContentPartPr>
            <p14:xfrm>
              <a:off x="2716422" y="3956137"/>
              <a:ext cx="70920" cy="145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1778DF0-B9DC-4169-AC0C-4784D4AB905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98782" y="3920497"/>
                <a:ext cx="1065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F692BD7-46CA-4C32-B39F-D315B55C50C6}"/>
                  </a:ext>
                </a:extLst>
              </p14:cNvPr>
              <p14:cNvContentPartPr/>
              <p14:nvPr/>
            </p14:nvContentPartPr>
            <p14:xfrm>
              <a:off x="2519862" y="3279697"/>
              <a:ext cx="744120" cy="8114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F692BD7-46CA-4C32-B39F-D315B55C50C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02222" y="3244057"/>
                <a:ext cx="77976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3154674-ABF2-41C3-993B-0DF1441C6FA1}"/>
                  </a:ext>
                </a:extLst>
              </p14:cNvPr>
              <p14:cNvContentPartPr/>
              <p14:nvPr/>
            </p14:nvContentPartPr>
            <p14:xfrm>
              <a:off x="2927742" y="3868657"/>
              <a:ext cx="425520" cy="1933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3154674-ABF2-41C3-993B-0DF1441C6FA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909742" y="3833017"/>
                <a:ext cx="46116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EF3353A-FFC0-4801-B7E6-01AC3BFDF0DF}"/>
                  </a:ext>
                </a:extLst>
              </p14:cNvPr>
              <p14:cNvContentPartPr/>
              <p14:nvPr/>
            </p14:nvContentPartPr>
            <p14:xfrm>
              <a:off x="3351462" y="3595417"/>
              <a:ext cx="423000" cy="399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EF3353A-FFC0-4801-B7E6-01AC3BFDF0D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33462" y="3559777"/>
                <a:ext cx="4586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DB1449F-FE11-4175-9F72-24928D0EFD32}"/>
                  </a:ext>
                </a:extLst>
              </p14:cNvPr>
              <p14:cNvContentPartPr/>
              <p14:nvPr/>
            </p14:nvContentPartPr>
            <p14:xfrm>
              <a:off x="3868422" y="3270337"/>
              <a:ext cx="382320" cy="459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DB1449F-FE11-4175-9F72-24928D0EFD3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50422" y="3234697"/>
                <a:ext cx="41796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59F5E21-373C-445C-A84C-3589557F5F8C}"/>
                  </a:ext>
                </a:extLst>
              </p14:cNvPr>
              <p14:cNvContentPartPr/>
              <p14:nvPr/>
            </p14:nvContentPartPr>
            <p14:xfrm>
              <a:off x="4263702" y="3265657"/>
              <a:ext cx="871560" cy="437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59F5E21-373C-445C-A84C-3589557F5F8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246062" y="3230017"/>
                <a:ext cx="90720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762F774-E095-4B30-A90E-2E0F8251944B}"/>
                  </a:ext>
                </a:extLst>
              </p14:cNvPr>
              <p14:cNvContentPartPr/>
              <p14:nvPr/>
            </p14:nvContentPartPr>
            <p14:xfrm>
              <a:off x="4896942" y="2730337"/>
              <a:ext cx="981360" cy="1095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762F774-E095-4B30-A90E-2E0F8251944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878942" y="2694337"/>
                <a:ext cx="1017000" cy="11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08F0A31-0ADF-44B4-A9EF-C276F7E4537A}"/>
                  </a:ext>
                </a:extLst>
              </p14:cNvPr>
              <p14:cNvContentPartPr/>
              <p14:nvPr/>
            </p14:nvContentPartPr>
            <p14:xfrm>
              <a:off x="5951742" y="3098977"/>
              <a:ext cx="477360" cy="163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08F0A31-0ADF-44B4-A9EF-C276F7E4537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934102" y="3062977"/>
                <a:ext cx="513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F589B76-C59E-45FD-A47E-212CE73FCAA9}"/>
                  </a:ext>
                </a:extLst>
              </p14:cNvPr>
              <p14:cNvContentPartPr/>
              <p14:nvPr/>
            </p14:nvContentPartPr>
            <p14:xfrm>
              <a:off x="5969382" y="3423697"/>
              <a:ext cx="448560" cy="93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F589B76-C59E-45FD-A47E-212CE73FCAA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51742" y="3387697"/>
                <a:ext cx="4842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2F4AF84-A06D-4E62-8FCB-E3A1A6B03BFB}"/>
                  </a:ext>
                </a:extLst>
              </p14:cNvPr>
              <p14:cNvContentPartPr/>
              <p14:nvPr/>
            </p14:nvContentPartPr>
            <p14:xfrm>
              <a:off x="6876942" y="2979817"/>
              <a:ext cx="327600" cy="2822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2F4AF84-A06D-4E62-8FCB-E3A1A6B03BF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58942" y="2943817"/>
                <a:ext cx="3632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AE49446-FD79-4807-B26C-6E7569211C16}"/>
                  </a:ext>
                </a:extLst>
              </p14:cNvPr>
              <p14:cNvContentPartPr/>
              <p14:nvPr/>
            </p14:nvContentPartPr>
            <p14:xfrm>
              <a:off x="7217862" y="2699017"/>
              <a:ext cx="151560" cy="485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AE49446-FD79-4807-B26C-6E7569211C1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200222" y="2663377"/>
                <a:ext cx="18720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0D7EA21-823E-42BF-BAE1-C9A68D2539AD}"/>
                  </a:ext>
                </a:extLst>
              </p14:cNvPr>
              <p14:cNvContentPartPr/>
              <p14:nvPr/>
            </p14:nvContentPartPr>
            <p14:xfrm>
              <a:off x="7332342" y="2637097"/>
              <a:ext cx="174960" cy="429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0D7EA21-823E-42BF-BAE1-C9A68D2539A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314342" y="2601457"/>
                <a:ext cx="21060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D96767C-5FB9-494F-A2D2-706F64EDBCB2}"/>
                  </a:ext>
                </a:extLst>
              </p14:cNvPr>
              <p14:cNvContentPartPr/>
              <p14:nvPr/>
            </p14:nvContentPartPr>
            <p14:xfrm>
              <a:off x="7807182" y="2751577"/>
              <a:ext cx="153360" cy="227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D96767C-5FB9-494F-A2D2-706F64EDBCB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89182" y="2715577"/>
                <a:ext cx="1890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B68141D-6CFE-4904-84C1-124093A29835}"/>
                  </a:ext>
                </a:extLst>
              </p14:cNvPr>
              <p14:cNvContentPartPr/>
              <p14:nvPr/>
            </p14:nvContentPartPr>
            <p14:xfrm>
              <a:off x="7719342" y="2602177"/>
              <a:ext cx="36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B68141D-6CFE-4904-84C1-124093A2983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701702" y="256653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A322F9F-865A-4867-A80A-043031CEC758}"/>
                  </a:ext>
                </a:extLst>
              </p14:cNvPr>
              <p14:cNvContentPartPr/>
              <p14:nvPr/>
            </p14:nvContentPartPr>
            <p14:xfrm>
              <a:off x="8088702" y="2527657"/>
              <a:ext cx="479520" cy="358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A322F9F-865A-4867-A80A-043031CEC75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070702" y="2491657"/>
                <a:ext cx="51516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A031AB9-AB01-418A-BF8E-92EA446FBD01}"/>
                  </a:ext>
                </a:extLst>
              </p14:cNvPr>
              <p14:cNvContentPartPr/>
              <p14:nvPr/>
            </p14:nvContentPartPr>
            <p14:xfrm>
              <a:off x="8487582" y="2188897"/>
              <a:ext cx="389880" cy="5292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A031AB9-AB01-418A-BF8E-92EA446FBD0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469942" y="2153257"/>
                <a:ext cx="42552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7D26195-1BAA-4ADE-BA2F-FDD0FA613FDA}"/>
                  </a:ext>
                </a:extLst>
              </p14:cNvPr>
              <p14:cNvContentPartPr/>
              <p14:nvPr/>
            </p14:nvContentPartPr>
            <p14:xfrm>
              <a:off x="8464902" y="2391217"/>
              <a:ext cx="116280" cy="52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7D26195-1BAA-4ADE-BA2F-FDD0FA613FD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447262" y="2355577"/>
                <a:ext cx="1519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8F4B455-096A-4316-9266-846D6BDAC2EA}"/>
                  </a:ext>
                </a:extLst>
              </p14:cNvPr>
              <p14:cNvContentPartPr/>
              <p14:nvPr/>
            </p14:nvContentPartPr>
            <p14:xfrm>
              <a:off x="9011742" y="1753297"/>
              <a:ext cx="1311840" cy="752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8F4B455-096A-4316-9266-846D6BDAC2E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994102" y="1717297"/>
                <a:ext cx="1347480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D44873A-7AA5-4E54-BFC0-44D77C55A947}"/>
                  </a:ext>
                </a:extLst>
              </p14:cNvPr>
              <p14:cNvContentPartPr/>
              <p14:nvPr/>
            </p14:nvContentPartPr>
            <p14:xfrm>
              <a:off x="10409982" y="1988017"/>
              <a:ext cx="419040" cy="542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D44873A-7AA5-4E54-BFC0-44D77C55A94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391982" y="1952377"/>
                <a:ext cx="45468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C5B82DC-BFF4-46E1-8E43-4FD2A5E6CECC}"/>
                  </a:ext>
                </a:extLst>
              </p14:cNvPr>
              <p14:cNvContentPartPr/>
              <p14:nvPr/>
            </p14:nvContentPartPr>
            <p14:xfrm>
              <a:off x="11051862" y="1905217"/>
              <a:ext cx="898560" cy="685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C5B82DC-BFF4-46E1-8E43-4FD2A5E6CEC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034222" y="1869217"/>
                <a:ext cx="934200" cy="7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FF1DF37-5687-44D3-BAD0-84284C8C5A57}"/>
                  </a:ext>
                </a:extLst>
              </p14:cNvPr>
              <p14:cNvContentPartPr/>
              <p14:nvPr/>
            </p14:nvContentPartPr>
            <p14:xfrm>
              <a:off x="5302302" y="4073497"/>
              <a:ext cx="513360" cy="871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FF1DF37-5687-44D3-BAD0-84284C8C5A5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284662" y="4037497"/>
                <a:ext cx="54900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6CDF72A-4AA0-4AFE-83FB-0C53B357F822}"/>
                  </a:ext>
                </a:extLst>
              </p14:cNvPr>
              <p14:cNvContentPartPr/>
              <p14:nvPr/>
            </p14:nvContentPartPr>
            <p14:xfrm>
              <a:off x="5850222" y="4444657"/>
              <a:ext cx="681840" cy="331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6CDF72A-4AA0-4AFE-83FB-0C53B357F82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832582" y="4408657"/>
                <a:ext cx="71748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EB3B7E7-E076-4553-A6D1-CDBE9C7AC13E}"/>
                  </a:ext>
                </a:extLst>
              </p14:cNvPr>
              <p14:cNvContentPartPr/>
              <p14:nvPr/>
            </p14:nvContentPartPr>
            <p14:xfrm>
              <a:off x="6470502" y="4086457"/>
              <a:ext cx="678240" cy="4636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EB3B7E7-E076-4553-A6D1-CDBE9C7AC13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452862" y="4050817"/>
                <a:ext cx="71388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750EFE9-AFD9-4B16-ABA5-D45236F9F6B3}"/>
                  </a:ext>
                </a:extLst>
              </p14:cNvPr>
              <p14:cNvContentPartPr/>
              <p14:nvPr/>
            </p14:nvContentPartPr>
            <p14:xfrm>
              <a:off x="7323702" y="3631417"/>
              <a:ext cx="418680" cy="853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750EFE9-AFD9-4B16-ABA5-D45236F9F6B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305702" y="3595777"/>
                <a:ext cx="454320" cy="9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FF8D9D2-E676-46F7-8134-2BBB7804B459}"/>
                  </a:ext>
                </a:extLst>
              </p14:cNvPr>
              <p14:cNvContentPartPr/>
              <p14:nvPr/>
            </p14:nvContentPartPr>
            <p14:xfrm>
              <a:off x="7499382" y="3244057"/>
              <a:ext cx="524520" cy="704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FF8D9D2-E676-46F7-8134-2BBB7804B45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481742" y="3208057"/>
                <a:ext cx="56016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2D4FE7E-6A7E-4F64-B006-7BB9DB58351C}"/>
                  </a:ext>
                </a:extLst>
              </p14:cNvPr>
              <p14:cNvContentPartPr/>
              <p14:nvPr/>
            </p14:nvContentPartPr>
            <p14:xfrm>
              <a:off x="8114982" y="3630697"/>
              <a:ext cx="62280" cy="212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2D4FE7E-6A7E-4F64-B006-7BB9DB58351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096982" y="3595057"/>
                <a:ext cx="979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21086AA-169F-40A7-A1D4-727E6F31CCB3}"/>
                  </a:ext>
                </a:extLst>
              </p14:cNvPr>
              <p14:cNvContentPartPr/>
              <p14:nvPr/>
            </p14:nvContentPartPr>
            <p14:xfrm>
              <a:off x="7974222" y="3428737"/>
              <a:ext cx="36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21086AA-169F-40A7-A1D4-727E6F31CCB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956582" y="339309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5106180-53E8-4B00-AEFF-854A4C5A51BD}"/>
                  </a:ext>
                </a:extLst>
              </p14:cNvPr>
              <p14:cNvContentPartPr/>
              <p14:nvPr/>
            </p14:nvContentPartPr>
            <p14:xfrm>
              <a:off x="8333502" y="3408937"/>
              <a:ext cx="389880" cy="2959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5106180-53E8-4B00-AEFF-854A4C5A51B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315502" y="3373297"/>
                <a:ext cx="4255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EF950FE-1D84-42D0-BEA2-D7BB66AA4E24}"/>
                  </a:ext>
                </a:extLst>
              </p14:cNvPr>
              <p14:cNvContentPartPr/>
              <p14:nvPr/>
            </p14:nvContentPartPr>
            <p14:xfrm>
              <a:off x="8720502" y="3120937"/>
              <a:ext cx="595080" cy="1228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EF950FE-1D84-42D0-BEA2-D7BB66AA4E2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702862" y="3084937"/>
                <a:ext cx="630720" cy="13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2F64368-552C-4CC1-BE9E-438E18D5269E}"/>
                  </a:ext>
                </a:extLst>
              </p14:cNvPr>
              <p14:cNvContentPartPr/>
              <p14:nvPr/>
            </p14:nvContentPartPr>
            <p14:xfrm>
              <a:off x="9419622" y="2955697"/>
              <a:ext cx="716040" cy="7448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2F64368-552C-4CC1-BE9E-438E18D5269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401982" y="2920057"/>
                <a:ext cx="751680" cy="8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A4AE60C-CC86-47B4-BE09-CDDB2B428D8A}"/>
                  </a:ext>
                </a:extLst>
              </p14:cNvPr>
              <p14:cNvContentPartPr/>
              <p14:nvPr/>
            </p14:nvContentPartPr>
            <p14:xfrm>
              <a:off x="9363462" y="3290137"/>
              <a:ext cx="458640" cy="601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A4AE60C-CC86-47B4-BE09-CDDB2B428D8A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345462" y="3254137"/>
                <a:ext cx="4942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D3EE67A-CE48-4CDD-91A6-ACD9B708029A}"/>
                  </a:ext>
                </a:extLst>
              </p14:cNvPr>
              <p14:cNvContentPartPr/>
              <p14:nvPr/>
            </p14:nvContentPartPr>
            <p14:xfrm>
              <a:off x="10022982" y="3314617"/>
              <a:ext cx="104760" cy="1130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D3EE67A-CE48-4CDD-91A6-ACD9B708029A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005342" y="3278617"/>
                <a:ext cx="1404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618DF20-ED5F-4556-A69E-87940402389F}"/>
                  </a:ext>
                </a:extLst>
              </p14:cNvPr>
              <p14:cNvContentPartPr/>
              <p14:nvPr/>
            </p14:nvContentPartPr>
            <p14:xfrm>
              <a:off x="9949182" y="3129577"/>
              <a:ext cx="3960" cy="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618DF20-ED5F-4556-A69E-87940402389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931182" y="3093937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974537F-395E-4B6E-AAF8-4BDA118AD8BA}"/>
                  </a:ext>
                </a:extLst>
              </p14:cNvPr>
              <p14:cNvContentPartPr/>
              <p14:nvPr/>
            </p14:nvContentPartPr>
            <p14:xfrm>
              <a:off x="10189662" y="3140017"/>
              <a:ext cx="636120" cy="2221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974537F-395E-4B6E-AAF8-4BDA118AD8B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172022" y="3104377"/>
                <a:ext cx="6717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039C2E1-65F1-4619-8B3C-07B7A991EC2A}"/>
                  </a:ext>
                </a:extLst>
              </p14:cNvPr>
              <p14:cNvContentPartPr/>
              <p14:nvPr/>
            </p14:nvContentPartPr>
            <p14:xfrm>
              <a:off x="10780782" y="2982337"/>
              <a:ext cx="479520" cy="442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039C2E1-65F1-4619-8B3C-07B7A991EC2A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763142" y="2946337"/>
                <a:ext cx="51516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384F8E5-D146-410F-937E-4B4CBFF8D79F}"/>
                  </a:ext>
                </a:extLst>
              </p14:cNvPr>
              <p14:cNvContentPartPr/>
              <p14:nvPr/>
            </p14:nvContentPartPr>
            <p14:xfrm>
              <a:off x="5810982" y="5386417"/>
              <a:ext cx="887760" cy="5295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384F8E5-D146-410F-937E-4B4CBFF8D79F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793342" y="5350417"/>
                <a:ext cx="92340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39E21B6-C57E-4653-B09B-819834D90B19}"/>
                  </a:ext>
                </a:extLst>
              </p14:cNvPr>
              <p14:cNvContentPartPr/>
              <p14:nvPr/>
            </p14:nvContentPartPr>
            <p14:xfrm>
              <a:off x="5811342" y="5275177"/>
              <a:ext cx="9360" cy="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39E21B6-C57E-4653-B09B-819834D90B19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793342" y="5239177"/>
                <a:ext cx="45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689BBC7-180A-4D91-B40D-93CA31D19945}"/>
                  </a:ext>
                </a:extLst>
              </p14:cNvPr>
              <p14:cNvContentPartPr/>
              <p14:nvPr/>
            </p14:nvContentPartPr>
            <p14:xfrm>
              <a:off x="7105902" y="5079337"/>
              <a:ext cx="670680" cy="10864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689BBC7-180A-4D91-B40D-93CA31D19945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088262" y="5043337"/>
                <a:ext cx="706320" cy="11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A6C2744-D363-4AF7-8E13-4E1C12ED2596}"/>
                  </a:ext>
                </a:extLst>
              </p14:cNvPr>
              <p14:cNvContentPartPr/>
              <p14:nvPr/>
            </p14:nvContentPartPr>
            <p14:xfrm>
              <a:off x="7047222" y="5222257"/>
              <a:ext cx="294480" cy="5835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A6C2744-D363-4AF7-8E13-4E1C12ED2596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029582" y="5186257"/>
                <a:ext cx="33012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4F0EF22-D01D-4794-B57F-632080CAD515}"/>
                  </a:ext>
                </a:extLst>
              </p14:cNvPr>
              <p14:cNvContentPartPr/>
              <p14:nvPr/>
            </p14:nvContentPartPr>
            <p14:xfrm>
              <a:off x="7736982" y="5397937"/>
              <a:ext cx="541800" cy="335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4F0EF22-D01D-4794-B57F-632080CAD51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719342" y="5362297"/>
                <a:ext cx="57744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E4978C6-4901-46A1-AD1A-6261FDF78383}"/>
                  </a:ext>
                </a:extLst>
              </p14:cNvPr>
              <p14:cNvContentPartPr/>
              <p14:nvPr/>
            </p14:nvContentPartPr>
            <p14:xfrm>
              <a:off x="8273022" y="4874497"/>
              <a:ext cx="702000" cy="626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E4978C6-4901-46A1-AD1A-6261FDF78383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255382" y="4838857"/>
                <a:ext cx="73764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6BB346A-6CBF-4A7A-81E7-716FBDB2C2FF}"/>
                  </a:ext>
                </a:extLst>
              </p14:cNvPr>
              <p14:cNvContentPartPr/>
              <p14:nvPr/>
            </p14:nvContentPartPr>
            <p14:xfrm>
              <a:off x="9000582" y="4559497"/>
              <a:ext cx="848880" cy="7545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6BB346A-6CBF-4A7A-81E7-716FBDB2C2F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982582" y="4523497"/>
                <a:ext cx="884520" cy="8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187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11CA7D-7466-47EC-8D93-41E50C43F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14" y="803563"/>
            <a:ext cx="5857875" cy="4857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8AF4BF-F283-4769-928B-3B7CB3B88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42" y="1441738"/>
            <a:ext cx="4933950" cy="3581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73DABA-11C1-47E4-9AC3-9D4526FF94E8}"/>
                  </a:ext>
                </a:extLst>
              </p14:cNvPr>
              <p14:cNvContentPartPr/>
              <p14:nvPr/>
            </p14:nvContentPartPr>
            <p14:xfrm>
              <a:off x="1309542" y="1476858"/>
              <a:ext cx="3713040" cy="157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73DABA-11C1-47E4-9AC3-9D4526FF94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1902" y="1441218"/>
                <a:ext cx="37486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538640A-DD02-4681-801A-943625045B9A}"/>
                  </a:ext>
                </a:extLst>
              </p14:cNvPr>
              <p14:cNvContentPartPr/>
              <p14:nvPr/>
            </p14:nvContentPartPr>
            <p14:xfrm>
              <a:off x="1274622" y="3083898"/>
              <a:ext cx="3798000" cy="73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538640A-DD02-4681-801A-943625045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6982" y="3047898"/>
                <a:ext cx="38336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2FF673D-781C-47F8-A948-2E60F57958B8}"/>
                  </a:ext>
                </a:extLst>
              </p14:cNvPr>
              <p14:cNvContentPartPr/>
              <p14:nvPr/>
            </p14:nvContentPartPr>
            <p14:xfrm>
              <a:off x="6866502" y="1729938"/>
              <a:ext cx="1715040" cy="432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2FF673D-781C-47F8-A948-2E60F57958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48502" y="1694298"/>
                <a:ext cx="175068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546ADF1-8841-4A4E-8A0C-8552DBCEF0AE}"/>
                  </a:ext>
                </a:extLst>
              </p14:cNvPr>
              <p14:cNvContentPartPr/>
              <p14:nvPr/>
            </p14:nvContentPartPr>
            <p14:xfrm>
              <a:off x="7217862" y="2478378"/>
              <a:ext cx="448200" cy="27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546ADF1-8841-4A4E-8A0C-8552DBCEF0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00222" y="2442378"/>
                <a:ext cx="4838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CCC98A4-9A0D-4A99-B298-40B1ECB0EF94}"/>
                  </a:ext>
                </a:extLst>
              </p14:cNvPr>
              <p14:cNvContentPartPr/>
              <p14:nvPr/>
            </p14:nvContentPartPr>
            <p14:xfrm>
              <a:off x="7622862" y="2465058"/>
              <a:ext cx="495720" cy="14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CCC98A4-9A0D-4A99-B298-40B1ECB0EF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04862" y="2429058"/>
                <a:ext cx="5313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41A76EE-0E41-49EC-91D8-023C12350E86}"/>
                  </a:ext>
                </a:extLst>
              </p14:cNvPr>
              <p14:cNvContentPartPr/>
              <p14:nvPr/>
            </p14:nvContentPartPr>
            <p14:xfrm>
              <a:off x="8167902" y="2434818"/>
              <a:ext cx="368640" cy="27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41A76EE-0E41-49EC-91D8-023C12350E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49902" y="2398818"/>
                <a:ext cx="4042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FEE02B1-5B82-4789-BFF0-92405A8A9D47}"/>
                  </a:ext>
                </a:extLst>
              </p14:cNvPr>
              <p14:cNvContentPartPr/>
              <p14:nvPr/>
            </p14:nvContentPartPr>
            <p14:xfrm>
              <a:off x="9626622" y="1831458"/>
              <a:ext cx="273240" cy="1278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FEE02B1-5B82-4789-BFF0-92405A8A9D4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08982" y="1795458"/>
                <a:ext cx="308880" cy="13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375FE30-5313-4829-9ABF-C2B73743C9E6}"/>
                  </a:ext>
                </a:extLst>
              </p14:cNvPr>
              <p14:cNvContentPartPr/>
              <p14:nvPr/>
            </p14:nvContentPartPr>
            <p14:xfrm>
              <a:off x="10329342" y="1906698"/>
              <a:ext cx="362160" cy="128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375FE30-5313-4829-9ABF-C2B73743C9E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311342" y="1871058"/>
                <a:ext cx="397800" cy="13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AF024B1-7EA2-489B-A324-5F96FD4A0627}"/>
                  </a:ext>
                </a:extLst>
              </p14:cNvPr>
              <p14:cNvContentPartPr/>
              <p14:nvPr/>
            </p14:nvContentPartPr>
            <p14:xfrm>
              <a:off x="10900662" y="1886538"/>
              <a:ext cx="206280" cy="1013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AF024B1-7EA2-489B-A324-5F96FD4A06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883022" y="1850898"/>
                <a:ext cx="24192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0D4A17A-FCC2-40C4-8538-79469CD38CE8}"/>
                  </a:ext>
                </a:extLst>
              </p14:cNvPr>
              <p14:cNvContentPartPr/>
              <p14:nvPr/>
            </p14:nvContentPartPr>
            <p14:xfrm>
              <a:off x="9618702" y="874938"/>
              <a:ext cx="1176480" cy="869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0D4A17A-FCC2-40C4-8538-79469CD38CE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00702" y="838938"/>
                <a:ext cx="1212120" cy="9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3E12F4-7756-4225-9129-CA7B482D7169}"/>
                  </a:ext>
                </a:extLst>
              </p14:cNvPr>
              <p14:cNvContentPartPr/>
              <p14:nvPr/>
            </p14:nvContentPartPr>
            <p14:xfrm>
              <a:off x="7042182" y="5494818"/>
              <a:ext cx="177480" cy="988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3E12F4-7756-4225-9129-CA7B482D71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24542" y="5459178"/>
                <a:ext cx="213120" cy="10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F08DD75-8843-4B42-8E52-BB2DC151184C}"/>
                  </a:ext>
                </a:extLst>
              </p14:cNvPr>
              <p14:cNvContentPartPr/>
              <p14:nvPr/>
            </p14:nvContentPartPr>
            <p14:xfrm>
              <a:off x="6505782" y="5876058"/>
              <a:ext cx="2825640" cy="357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F08DD75-8843-4B42-8E52-BB2DC151184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88142" y="5840418"/>
                <a:ext cx="286128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F3766D0-76AC-48BA-8D8D-07A5938D7F98}"/>
                  </a:ext>
                </a:extLst>
              </p14:cNvPr>
              <p14:cNvContentPartPr/>
              <p14:nvPr/>
            </p14:nvContentPartPr>
            <p14:xfrm>
              <a:off x="7156662" y="5477178"/>
              <a:ext cx="2174400" cy="1186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F3766D0-76AC-48BA-8D8D-07A5938D7F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38662" y="5441178"/>
                <a:ext cx="2210040" cy="12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05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AF80CC-006C-4B8F-AC01-FDE713F7A239}"/>
                  </a:ext>
                </a:extLst>
              </p14:cNvPr>
              <p14:cNvContentPartPr/>
              <p14:nvPr/>
            </p14:nvContentPartPr>
            <p14:xfrm>
              <a:off x="755502" y="368058"/>
              <a:ext cx="425160" cy="52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AF80CC-006C-4B8F-AC01-FDE713F7A2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502" y="332058"/>
                <a:ext cx="46080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3D7F60-41D6-428B-BDFD-D83EC7333840}"/>
                  </a:ext>
                </a:extLst>
              </p14:cNvPr>
              <p14:cNvContentPartPr/>
              <p14:nvPr/>
            </p14:nvContentPartPr>
            <p14:xfrm>
              <a:off x="799782" y="605298"/>
              <a:ext cx="255600" cy="54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3D7F60-41D6-428B-BDFD-D83EC73338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142" y="569298"/>
                <a:ext cx="291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C61DA0-3E20-4B44-AD1A-F297FB71EFDF}"/>
                  </a:ext>
                </a:extLst>
              </p14:cNvPr>
              <p14:cNvContentPartPr/>
              <p14:nvPr/>
            </p14:nvContentPartPr>
            <p14:xfrm>
              <a:off x="1227462" y="42258"/>
              <a:ext cx="1057680" cy="900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C61DA0-3E20-4B44-AD1A-F297FB71EF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9822" y="6258"/>
                <a:ext cx="1093320" cy="9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69ABC4-844C-4800-932B-3C238366EF17}"/>
                  </a:ext>
                </a:extLst>
              </p14:cNvPr>
              <p14:cNvContentPartPr/>
              <p14:nvPr/>
            </p14:nvContentPartPr>
            <p14:xfrm>
              <a:off x="2329782" y="448394"/>
              <a:ext cx="76680" cy="135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69ABC4-844C-4800-932B-3C238366EF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1782" y="412754"/>
                <a:ext cx="1123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C2680D-BE1D-414A-8B4E-24B840B9E076}"/>
                  </a:ext>
                </a:extLst>
              </p14:cNvPr>
              <p14:cNvContentPartPr/>
              <p14:nvPr/>
            </p14:nvContentPartPr>
            <p14:xfrm>
              <a:off x="2215302" y="228074"/>
              <a:ext cx="360" cy="9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C2680D-BE1D-414A-8B4E-24B840B9E0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97662" y="192434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B272FBE-5672-4432-84AF-42AD33DFE440}"/>
                  </a:ext>
                </a:extLst>
              </p14:cNvPr>
              <p14:cNvContentPartPr/>
              <p14:nvPr/>
            </p14:nvContentPartPr>
            <p14:xfrm>
              <a:off x="2391342" y="140234"/>
              <a:ext cx="376200" cy="679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B272FBE-5672-4432-84AF-42AD33DFE4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73342" y="104594"/>
                <a:ext cx="411840" cy="7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4E9D72-2DCE-495A-BE3E-B4293CBA9D02}"/>
                  </a:ext>
                </a:extLst>
              </p14:cNvPr>
              <p14:cNvContentPartPr/>
              <p14:nvPr/>
            </p14:nvContentPartPr>
            <p14:xfrm>
              <a:off x="2408982" y="477194"/>
              <a:ext cx="201600" cy="50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4E9D72-2DCE-495A-BE3E-B4293CBA9D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90982" y="441194"/>
                <a:ext cx="2372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1581CE4-2306-4224-A636-7583B09461CC}"/>
                  </a:ext>
                </a:extLst>
              </p14:cNvPr>
              <p14:cNvContentPartPr/>
              <p14:nvPr/>
            </p14:nvContentPartPr>
            <p14:xfrm>
              <a:off x="2690142" y="456674"/>
              <a:ext cx="115920" cy="157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1581CE4-2306-4224-A636-7583B09461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72142" y="421034"/>
                <a:ext cx="1515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B8A2128-03A9-40EE-82DD-B65A826E1E0A}"/>
                  </a:ext>
                </a:extLst>
              </p14:cNvPr>
              <p14:cNvContentPartPr/>
              <p14:nvPr/>
            </p14:nvContentPartPr>
            <p14:xfrm>
              <a:off x="2551182" y="291794"/>
              <a:ext cx="7560" cy="16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B8A2128-03A9-40EE-82DD-B65A826E1E0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33542" y="255794"/>
                <a:ext cx="432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877EBAF-F646-4743-8D7F-D6EC9C53492D}"/>
                  </a:ext>
                </a:extLst>
              </p14:cNvPr>
              <p14:cNvContentPartPr/>
              <p14:nvPr/>
            </p14:nvContentPartPr>
            <p14:xfrm>
              <a:off x="2902902" y="273434"/>
              <a:ext cx="686160" cy="387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877EBAF-F646-4743-8D7F-D6EC9C53492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85262" y="237794"/>
                <a:ext cx="7218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A045FF-3163-4797-ACBF-AAB183C2BDB7}"/>
                  </a:ext>
                </a:extLst>
              </p14:cNvPr>
              <p14:cNvContentPartPr/>
              <p14:nvPr/>
            </p14:nvContentPartPr>
            <p14:xfrm>
              <a:off x="4981902" y="-73246"/>
              <a:ext cx="943560" cy="893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4A045FF-3163-4797-ACBF-AAB183C2BD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64262" y="-108886"/>
                <a:ext cx="97920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ED442FD-6276-4C35-BFB7-704984DEE1A4}"/>
                  </a:ext>
                </a:extLst>
              </p14:cNvPr>
              <p14:cNvContentPartPr/>
              <p14:nvPr/>
            </p14:nvContentPartPr>
            <p14:xfrm>
              <a:off x="5618022" y="430657"/>
              <a:ext cx="221760" cy="70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ED442FD-6276-4C35-BFB7-704984DEE1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00022" y="394657"/>
                <a:ext cx="2574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22A46C7-1614-45E2-B868-19603311156C}"/>
                  </a:ext>
                </a:extLst>
              </p14:cNvPr>
              <p14:cNvContentPartPr/>
              <p14:nvPr/>
            </p14:nvContentPartPr>
            <p14:xfrm>
              <a:off x="6681102" y="298537"/>
              <a:ext cx="405720" cy="476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22A46C7-1614-45E2-B868-19603311156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63462" y="262537"/>
                <a:ext cx="44136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4591C73-57FF-4A9D-98A1-9FC8E0376C51}"/>
                  </a:ext>
                </a:extLst>
              </p14:cNvPr>
              <p14:cNvContentPartPr/>
              <p14:nvPr/>
            </p14:nvContentPartPr>
            <p14:xfrm>
              <a:off x="7358262" y="439297"/>
              <a:ext cx="334080" cy="286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4591C73-57FF-4A9D-98A1-9FC8E0376C5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40262" y="403657"/>
                <a:ext cx="3697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D85469-4957-456C-9912-1874B895B402}"/>
                  </a:ext>
                </a:extLst>
              </p14:cNvPr>
              <p14:cNvContentPartPr/>
              <p14:nvPr/>
            </p14:nvContentPartPr>
            <p14:xfrm>
              <a:off x="7860102" y="367657"/>
              <a:ext cx="630720" cy="334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D85469-4957-456C-9912-1874B895B40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42102" y="332017"/>
                <a:ext cx="66636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83E4E49-96A5-4FD5-B93C-FB7532745DFD}"/>
                  </a:ext>
                </a:extLst>
              </p14:cNvPr>
              <p14:cNvContentPartPr/>
              <p14:nvPr/>
            </p14:nvContentPartPr>
            <p14:xfrm>
              <a:off x="8475342" y="281257"/>
              <a:ext cx="350280" cy="416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83E4E49-96A5-4FD5-B93C-FB7532745D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57702" y="245257"/>
                <a:ext cx="38592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D716D92-E49C-4550-8CF9-8FD580DB89E1}"/>
                  </a:ext>
                </a:extLst>
              </p14:cNvPr>
              <p14:cNvContentPartPr/>
              <p14:nvPr/>
            </p14:nvContentPartPr>
            <p14:xfrm>
              <a:off x="8378862" y="447937"/>
              <a:ext cx="29268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D716D92-E49C-4550-8CF9-8FD580DB89E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60862" y="412297"/>
                <a:ext cx="328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684A4E3-35A4-4950-9341-87E883942DF9}"/>
                  </a:ext>
                </a:extLst>
              </p14:cNvPr>
              <p14:cNvContentPartPr/>
              <p14:nvPr/>
            </p14:nvContentPartPr>
            <p14:xfrm>
              <a:off x="8888982" y="483217"/>
              <a:ext cx="64440" cy="76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684A4E3-35A4-4950-9341-87E883942DF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70982" y="447217"/>
                <a:ext cx="1000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8E1332-F818-4E07-AACE-4AF23B2DB856}"/>
                  </a:ext>
                </a:extLst>
              </p14:cNvPr>
              <p14:cNvContentPartPr/>
              <p14:nvPr/>
            </p14:nvContentPartPr>
            <p14:xfrm>
              <a:off x="8888982" y="325177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8E1332-F818-4E07-AACE-4AF23B2DB8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70982" y="28917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823E344-E4C5-41FE-822C-8EFD475A82F5}"/>
                  </a:ext>
                </a:extLst>
              </p14:cNvPr>
              <p14:cNvContentPartPr/>
              <p14:nvPr/>
            </p14:nvContentPartPr>
            <p14:xfrm>
              <a:off x="9055662" y="374497"/>
              <a:ext cx="425520" cy="223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823E344-E4C5-41FE-822C-8EFD475A82F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38022" y="338497"/>
                <a:ext cx="4611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550C370-F632-4FD0-BE30-12E4042CF6A3}"/>
                  </a:ext>
                </a:extLst>
              </p14:cNvPr>
              <p14:cNvContentPartPr/>
              <p14:nvPr/>
            </p14:nvContentPartPr>
            <p14:xfrm>
              <a:off x="9591702" y="274777"/>
              <a:ext cx="255600" cy="227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550C370-F632-4FD0-BE30-12E4042CF6A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573702" y="238777"/>
                <a:ext cx="2912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E2328B3-F1BD-4FC7-82B9-4D51787F20C0}"/>
                  </a:ext>
                </a:extLst>
              </p14:cNvPr>
              <p14:cNvContentPartPr/>
              <p14:nvPr/>
            </p14:nvContentPartPr>
            <p14:xfrm>
              <a:off x="10004982" y="339577"/>
              <a:ext cx="448920" cy="221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E2328B3-F1BD-4FC7-82B9-4D51787F20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87342" y="303577"/>
                <a:ext cx="4845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BF8515C-AA31-4994-ACD8-4035271CD347}"/>
                  </a:ext>
                </a:extLst>
              </p14:cNvPr>
              <p14:cNvContentPartPr/>
              <p14:nvPr/>
            </p14:nvContentPartPr>
            <p14:xfrm>
              <a:off x="10603302" y="180817"/>
              <a:ext cx="531360" cy="395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BF8515C-AA31-4994-ACD8-4035271CD34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85302" y="145177"/>
                <a:ext cx="56700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FC17D3B-C76C-46B8-B98D-1EBB97931A91}"/>
                  </a:ext>
                </a:extLst>
              </p14:cNvPr>
              <p14:cNvContentPartPr/>
              <p14:nvPr/>
            </p14:nvContentPartPr>
            <p14:xfrm>
              <a:off x="3112062" y="1485457"/>
              <a:ext cx="420840" cy="658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FC17D3B-C76C-46B8-B98D-1EBB97931A9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94062" y="1449457"/>
                <a:ext cx="45648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740E65A-8778-4E61-BB5E-3F8273B85EE7}"/>
                  </a:ext>
                </a:extLst>
              </p14:cNvPr>
              <p14:cNvContentPartPr/>
              <p14:nvPr/>
            </p14:nvContentPartPr>
            <p14:xfrm>
              <a:off x="2478822" y="1187737"/>
              <a:ext cx="1015920" cy="456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740E65A-8778-4E61-BB5E-3F8273B85EE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61182" y="1151737"/>
                <a:ext cx="105156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462D1E-AB68-4350-9467-2F70E4BFC79A}"/>
                  </a:ext>
                </a:extLst>
              </p14:cNvPr>
              <p14:cNvContentPartPr/>
              <p14:nvPr/>
            </p14:nvContentPartPr>
            <p14:xfrm>
              <a:off x="3736302" y="1868497"/>
              <a:ext cx="153360" cy="153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462D1E-AB68-4350-9467-2F70E4BFC79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18662" y="1832857"/>
                <a:ext cx="1890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B30BDD9-57FC-45C0-888F-A2D0DFF52727}"/>
                  </a:ext>
                </a:extLst>
              </p14:cNvPr>
              <p14:cNvContentPartPr/>
              <p14:nvPr/>
            </p14:nvContentPartPr>
            <p14:xfrm>
              <a:off x="3403662" y="1626577"/>
              <a:ext cx="33840" cy="44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B30BDD9-57FC-45C0-888F-A2D0DFF5272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86022" y="1590577"/>
                <a:ext cx="694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27452CA-7980-419C-8AFB-BC4A486E7589}"/>
                  </a:ext>
                </a:extLst>
              </p14:cNvPr>
              <p14:cNvContentPartPr/>
              <p14:nvPr/>
            </p14:nvContentPartPr>
            <p14:xfrm>
              <a:off x="4000182" y="1739617"/>
              <a:ext cx="927360" cy="348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27452CA-7980-419C-8AFB-BC4A486E758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82542" y="1703617"/>
                <a:ext cx="96300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B6E2A94-DE2B-4D19-89AB-89D51264D7B2}"/>
                  </a:ext>
                </a:extLst>
              </p14:cNvPr>
              <p14:cNvContentPartPr/>
              <p14:nvPr/>
            </p14:nvContentPartPr>
            <p14:xfrm>
              <a:off x="4939062" y="1526857"/>
              <a:ext cx="489240" cy="444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B6E2A94-DE2B-4D19-89AB-89D51264D7B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21062" y="1490857"/>
                <a:ext cx="52488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F75E9F4-2A52-4245-AF6A-E6EC8AA78956}"/>
                  </a:ext>
                </a:extLst>
              </p14:cNvPr>
              <p14:cNvContentPartPr/>
              <p14:nvPr/>
            </p14:nvContentPartPr>
            <p14:xfrm>
              <a:off x="6374382" y="951937"/>
              <a:ext cx="360000" cy="922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F75E9F4-2A52-4245-AF6A-E6EC8AA7895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56742" y="916297"/>
                <a:ext cx="395640" cy="9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23A14AA-96B2-4876-8233-EE85FC1B7FCF}"/>
                  </a:ext>
                </a:extLst>
              </p14:cNvPr>
              <p14:cNvContentPartPr/>
              <p14:nvPr/>
            </p14:nvContentPartPr>
            <p14:xfrm>
              <a:off x="6971982" y="1415257"/>
              <a:ext cx="67680" cy="100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23A14AA-96B2-4876-8233-EE85FC1B7FC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54342" y="1379617"/>
                <a:ext cx="1033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20023D7-E619-47EB-9E28-15398A706A0A}"/>
                  </a:ext>
                </a:extLst>
              </p14:cNvPr>
              <p14:cNvContentPartPr/>
              <p14:nvPr/>
            </p14:nvContentPartPr>
            <p14:xfrm>
              <a:off x="6734382" y="1159657"/>
              <a:ext cx="311040" cy="45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20023D7-E619-47EB-9E28-15398A706A0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716742" y="1123657"/>
                <a:ext cx="3466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96D7D33-DF5E-4B68-A77D-ACD454DD0A0E}"/>
                  </a:ext>
                </a:extLst>
              </p14:cNvPr>
              <p14:cNvContentPartPr/>
              <p14:nvPr/>
            </p14:nvContentPartPr>
            <p14:xfrm>
              <a:off x="7173942" y="1204297"/>
              <a:ext cx="1039680" cy="992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96D7D33-DF5E-4B68-A77D-ACD454DD0A0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155942" y="1168657"/>
                <a:ext cx="1075320" cy="10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281912C-76A3-441A-84C3-4F113E1D5F35}"/>
                  </a:ext>
                </a:extLst>
              </p14:cNvPr>
              <p14:cNvContentPartPr/>
              <p14:nvPr/>
            </p14:nvContentPartPr>
            <p14:xfrm>
              <a:off x="8395062" y="823777"/>
              <a:ext cx="943920" cy="921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281912C-76A3-441A-84C3-4F113E1D5F3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77422" y="787777"/>
                <a:ext cx="97956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F5B2ACA-5695-4968-A86B-F7FD05D1C13E}"/>
                  </a:ext>
                </a:extLst>
              </p14:cNvPr>
              <p14:cNvContentPartPr/>
              <p14:nvPr/>
            </p14:nvContentPartPr>
            <p14:xfrm>
              <a:off x="2540742" y="2066857"/>
              <a:ext cx="6216480" cy="1784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F5B2ACA-5695-4968-A86B-F7FD05D1C13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23102" y="2031217"/>
                <a:ext cx="6252120" cy="1855800"/>
              </a:xfrm>
              <a:prstGeom prst="rect">
                <a:avLst/>
              </a:prstGeom>
            </p:spPr>
          </p:pic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C486FF11-DFEB-401E-B75A-AFDCF0B3399B}"/>
              </a:ext>
            </a:extLst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6907409" y="2878887"/>
            <a:ext cx="4419600" cy="35718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CB715E1-DB18-4E84-881F-311BE588F863}"/>
                  </a:ext>
                </a:extLst>
              </p14:cNvPr>
              <p14:cNvContentPartPr/>
              <p14:nvPr/>
            </p14:nvContentPartPr>
            <p14:xfrm>
              <a:off x="9379662" y="2088457"/>
              <a:ext cx="1272240" cy="1331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CB715E1-DB18-4E84-881F-311BE588F86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362022" y="2052457"/>
                <a:ext cx="1307880" cy="14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C8754F7-1DE0-4D89-947A-6F8CFA0174C0}"/>
                  </a:ext>
                </a:extLst>
              </p14:cNvPr>
              <p14:cNvContentPartPr/>
              <p14:nvPr/>
            </p14:nvContentPartPr>
            <p14:xfrm>
              <a:off x="10163742" y="4737337"/>
              <a:ext cx="2036160" cy="786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C8754F7-1DE0-4D89-947A-6F8CFA0174C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145742" y="4701337"/>
                <a:ext cx="2071800" cy="85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89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21E5E8-E2AD-40D3-BBB1-5F45E4297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72" y="228673"/>
            <a:ext cx="4419600" cy="35718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734D41-E25A-4A27-A86C-CA2CB5CC9E57}"/>
                  </a:ext>
                </a:extLst>
              </p14:cNvPr>
              <p14:cNvContentPartPr/>
              <p14:nvPr/>
            </p14:nvContentPartPr>
            <p14:xfrm>
              <a:off x="5151822" y="1540578"/>
              <a:ext cx="456120" cy="537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734D41-E25A-4A27-A86C-CA2CB5CC9E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4182" y="1504578"/>
                <a:ext cx="49176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6166A1D-F380-49BA-B9CD-37AB2E2190E5}"/>
                  </a:ext>
                </a:extLst>
              </p14:cNvPr>
              <p14:cNvContentPartPr/>
              <p14:nvPr/>
            </p14:nvContentPartPr>
            <p14:xfrm>
              <a:off x="5653302" y="1652538"/>
              <a:ext cx="41400" cy="117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6166A1D-F380-49BA-B9CD-37AB2E2190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35302" y="1616898"/>
                <a:ext cx="770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39D86CE-E2B0-49D8-A72D-DB04D86ACB1C}"/>
                  </a:ext>
                </a:extLst>
              </p14:cNvPr>
              <p14:cNvContentPartPr/>
              <p14:nvPr/>
            </p14:nvContentPartPr>
            <p14:xfrm>
              <a:off x="5846262" y="1283538"/>
              <a:ext cx="98640" cy="361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9D86CE-E2B0-49D8-A72D-DB04D86ACB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28262" y="1247538"/>
                <a:ext cx="13428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1C6DD2-D010-4093-A7C9-B8FF1DD3EBF3}"/>
                  </a:ext>
                </a:extLst>
              </p14:cNvPr>
              <p14:cNvContentPartPr/>
              <p14:nvPr/>
            </p14:nvContentPartPr>
            <p14:xfrm>
              <a:off x="6013662" y="1195338"/>
              <a:ext cx="156960" cy="361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1C6DD2-D010-4093-A7C9-B8FF1DD3EB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96022" y="1159698"/>
                <a:ext cx="19260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51CF15-2C60-4D4C-A67E-B4993C426FB3}"/>
                  </a:ext>
                </a:extLst>
              </p14:cNvPr>
              <p14:cNvContentPartPr/>
              <p14:nvPr/>
            </p14:nvContentPartPr>
            <p14:xfrm>
              <a:off x="5943102" y="1363818"/>
              <a:ext cx="166680" cy="60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51CF15-2C60-4D4C-A67E-B4993C426FB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25462" y="1328178"/>
                <a:ext cx="2023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00DC6B5-2090-4037-9D64-E9F9A696A0D4}"/>
                  </a:ext>
                </a:extLst>
              </p14:cNvPr>
              <p14:cNvContentPartPr/>
              <p14:nvPr/>
            </p14:nvContentPartPr>
            <p14:xfrm>
              <a:off x="6128142" y="1125138"/>
              <a:ext cx="210600" cy="464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00DC6B5-2090-4037-9D64-E9F9A696A0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10142" y="1089138"/>
                <a:ext cx="24624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A5DFC2-0440-421B-908F-8ED85FFAFB6A}"/>
                  </a:ext>
                </a:extLst>
              </p14:cNvPr>
              <p14:cNvContentPartPr/>
              <p14:nvPr/>
            </p14:nvContentPartPr>
            <p14:xfrm>
              <a:off x="6558702" y="1214058"/>
              <a:ext cx="224280" cy="86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A5DFC2-0440-421B-908F-8ED85FFAFB6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40702" y="1178418"/>
                <a:ext cx="2599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6F1D347-A4D0-4E64-AA38-768F8434B044}"/>
                  </a:ext>
                </a:extLst>
              </p14:cNvPr>
              <p14:cNvContentPartPr/>
              <p14:nvPr/>
            </p14:nvContentPartPr>
            <p14:xfrm>
              <a:off x="6584982" y="1409178"/>
              <a:ext cx="228960" cy="33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6F1D347-A4D0-4E64-AA38-768F8434B04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66982" y="1373178"/>
                <a:ext cx="2646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F819408-2CAB-49B0-A30B-850CA02F3E30}"/>
                  </a:ext>
                </a:extLst>
              </p14:cNvPr>
              <p14:cNvContentPartPr/>
              <p14:nvPr/>
            </p14:nvContentPartPr>
            <p14:xfrm>
              <a:off x="7139022" y="1318818"/>
              <a:ext cx="131760" cy="35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F819408-2CAB-49B0-A30B-850CA02F3E3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21022" y="1283178"/>
                <a:ext cx="1674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C237A4F-0D47-4EB4-8980-132E62BDF3A4}"/>
                  </a:ext>
                </a:extLst>
              </p14:cNvPr>
              <p14:cNvContentPartPr/>
              <p14:nvPr/>
            </p14:nvContentPartPr>
            <p14:xfrm>
              <a:off x="7393542" y="1072578"/>
              <a:ext cx="194040" cy="281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C237A4F-0D47-4EB4-8980-132E62BDF3A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75542" y="1036578"/>
                <a:ext cx="2296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0B5B8AD-6D9A-41C3-91CB-DEB46D560E7D}"/>
                  </a:ext>
                </a:extLst>
              </p14:cNvPr>
              <p14:cNvContentPartPr/>
              <p14:nvPr/>
            </p14:nvContentPartPr>
            <p14:xfrm>
              <a:off x="7756422" y="1283538"/>
              <a:ext cx="16560" cy="110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0B5B8AD-6D9A-41C3-91CB-DEB46D560E7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38422" y="1247538"/>
                <a:ext cx="522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D185186-1284-4E20-8716-637AF71F6143}"/>
                  </a:ext>
                </a:extLst>
              </p14:cNvPr>
              <p14:cNvContentPartPr/>
              <p14:nvPr/>
            </p14:nvContentPartPr>
            <p14:xfrm>
              <a:off x="7904022" y="1203618"/>
              <a:ext cx="141120" cy="36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D185186-1284-4E20-8716-637AF71F614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86022" y="1167618"/>
                <a:ext cx="176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DAFB513-076D-4F73-9942-19B1C09CAB71}"/>
                  </a:ext>
                </a:extLst>
              </p14:cNvPr>
              <p14:cNvContentPartPr/>
              <p14:nvPr/>
            </p14:nvContentPartPr>
            <p14:xfrm>
              <a:off x="8158902" y="886458"/>
              <a:ext cx="393840" cy="286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DAFB513-076D-4F73-9942-19B1C09CAB7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140902" y="850458"/>
                <a:ext cx="4294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2AE56C2-D11D-4306-B544-7BA653C4187E}"/>
                  </a:ext>
                </a:extLst>
              </p14:cNvPr>
              <p14:cNvContentPartPr/>
              <p14:nvPr/>
            </p14:nvContentPartPr>
            <p14:xfrm>
              <a:off x="8814102" y="1125138"/>
              <a:ext cx="77400" cy="157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2AE56C2-D11D-4306-B544-7BA653C4187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96462" y="1089138"/>
                <a:ext cx="1130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ABD3A89-A8B8-4DE0-805B-ABF0B840F52A}"/>
                  </a:ext>
                </a:extLst>
              </p14:cNvPr>
              <p14:cNvContentPartPr/>
              <p14:nvPr/>
            </p14:nvContentPartPr>
            <p14:xfrm>
              <a:off x="8932542" y="1041258"/>
              <a:ext cx="181440" cy="57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ABD3A89-A8B8-4DE0-805B-ABF0B840F52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914902" y="1005618"/>
                <a:ext cx="2170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543CF4F-1826-4D2C-9884-7F082CFB644B}"/>
                  </a:ext>
                </a:extLst>
              </p14:cNvPr>
              <p14:cNvContentPartPr/>
              <p14:nvPr/>
            </p14:nvContentPartPr>
            <p14:xfrm>
              <a:off x="9240342" y="728778"/>
              <a:ext cx="492480" cy="257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543CF4F-1826-4D2C-9884-7F082CFB644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222702" y="692778"/>
                <a:ext cx="5281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E81720D-2A98-4AAE-8832-BEA9E80007C6}"/>
                  </a:ext>
                </a:extLst>
              </p14:cNvPr>
              <p14:cNvContentPartPr/>
              <p14:nvPr/>
            </p14:nvContentPartPr>
            <p14:xfrm>
              <a:off x="10031622" y="896538"/>
              <a:ext cx="36360" cy="104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E81720D-2A98-4AAE-8832-BEA9E80007C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013982" y="860538"/>
                <a:ext cx="720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CFC5F51-3A9B-445F-9BEC-10BB715BC176}"/>
                  </a:ext>
                </a:extLst>
              </p14:cNvPr>
              <p14:cNvContentPartPr/>
              <p14:nvPr/>
            </p14:nvContentPartPr>
            <p14:xfrm>
              <a:off x="10207302" y="762618"/>
              <a:ext cx="267840" cy="64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CFC5F51-3A9B-445F-9BEC-10BB715BC17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189662" y="726978"/>
                <a:ext cx="3034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BCACA18-1933-4BE6-83AF-052852B89AB2}"/>
                  </a:ext>
                </a:extLst>
              </p14:cNvPr>
              <p14:cNvContentPartPr/>
              <p14:nvPr/>
            </p14:nvContentPartPr>
            <p14:xfrm>
              <a:off x="10532742" y="571098"/>
              <a:ext cx="121680" cy="178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BCACA18-1933-4BE6-83AF-052852B89AB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515102" y="535098"/>
                <a:ext cx="1573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AADEECC-1DE0-458F-AEC5-350AD3C02943}"/>
                  </a:ext>
                </a:extLst>
              </p14:cNvPr>
              <p14:cNvContentPartPr/>
              <p14:nvPr/>
            </p14:nvContentPartPr>
            <p14:xfrm>
              <a:off x="10847742" y="764418"/>
              <a:ext cx="10800" cy="40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AADEECC-1DE0-458F-AEC5-350AD3C0294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830102" y="728778"/>
                <a:ext cx="464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21B8707-7775-461C-9EA4-5AEFED04463A}"/>
                  </a:ext>
                </a:extLst>
              </p14:cNvPr>
              <p14:cNvContentPartPr/>
              <p14:nvPr/>
            </p14:nvContentPartPr>
            <p14:xfrm>
              <a:off x="10989942" y="508098"/>
              <a:ext cx="106920" cy="228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21B8707-7775-461C-9EA4-5AEFED04463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972302" y="472458"/>
                <a:ext cx="1425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DEF8EFE-6632-4B03-8182-488AAF8AE183}"/>
                  </a:ext>
                </a:extLst>
              </p14:cNvPr>
              <p14:cNvContentPartPr/>
              <p14:nvPr/>
            </p14:nvContentPartPr>
            <p14:xfrm>
              <a:off x="11264622" y="658938"/>
              <a:ext cx="15840" cy="89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DEF8EFE-6632-4B03-8182-488AAF8AE18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246622" y="623298"/>
                <a:ext cx="514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588AC36-656C-42FD-99BA-14D426A455AB}"/>
                  </a:ext>
                </a:extLst>
              </p14:cNvPr>
              <p14:cNvContentPartPr/>
              <p14:nvPr/>
            </p14:nvContentPartPr>
            <p14:xfrm>
              <a:off x="11403582" y="430338"/>
              <a:ext cx="86040" cy="191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588AC36-656C-42FD-99BA-14D426A455A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385582" y="394698"/>
                <a:ext cx="1216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2BCED82-B092-483F-A990-489ECBEED06E}"/>
                  </a:ext>
                </a:extLst>
              </p14:cNvPr>
              <p14:cNvContentPartPr/>
              <p14:nvPr/>
            </p14:nvContentPartPr>
            <p14:xfrm>
              <a:off x="11702382" y="615378"/>
              <a:ext cx="70560" cy="58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2BCED82-B092-483F-A990-489ECBEED06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684382" y="579378"/>
                <a:ext cx="1062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61605E2-B1FE-4116-AEB5-E2236159BD90}"/>
                  </a:ext>
                </a:extLst>
              </p14:cNvPr>
              <p14:cNvContentPartPr/>
              <p14:nvPr/>
            </p14:nvContentPartPr>
            <p14:xfrm>
              <a:off x="11790222" y="403698"/>
              <a:ext cx="246240" cy="280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61605E2-B1FE-4116-AEB5-E2236159BD9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772582" y="367698"/>
                <a:ext cx="28188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F0E2B60-9871-47FD-87F3-298B35352102}"/>
                  </a:ext>
                </a:extLst>
              </p14:cNvPr>
              <p14:cNvContentPartPr/>
              <p14:nvPr/>
            </p14:nvContentPartPr>
            <p14:xfrm>
              <a:off x="12140142" y="676578"/>
              <a:ext cx="10800" cy="185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F0E2B60-9871-47FD-87F3-298B3535210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2122502" y="640938"/>
                <a:ext cx="464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3B9BD8A-D927-46C8-998B-5E8AEFA10490}"/>
                  </a:ext>
                </a:extLst>
              </p14:cNvPr>
              <p14:cNvContentPartPr/>
              <p14:nvPr/>
            </p14:nvContentPartPr>
            <p14:xfrm>
              <a:off x="12229782" y="584418"/>
              <a:ext cx="110880" cy="267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3B9BD8A-D927-46C8-998B-5E8AEFA1049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2212142" y="548778"/>
                <a:ext cx="14652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2F0DBCA-C9F4-4366-AEEB-D835F7F6CA00}"/>
                  </a:ext>
                </a:extLst>
              </p14:cNvPr>
              <p14:cNvContentPartPr/>
              <p14:nvPr/>
            </p14:nvContentPartPr>
            <p14:xfrm>
              <a:off x="9002742" y="260058"/>
              <a:ext cx="156240" cy="261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2F0DBCA-C9F4-4366-AEEB-D835F7F6CA0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984742" y="224418"/>
                <a:ext cx="1918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A1D621E-A47F-4A3F-A529-1A5EB86B6B64}"/>
                  </a:ext>
                </a:extLst>
              </p14:cNvPr>
              <p14:cNvContentPartPr/>
              <p14:nvPr/>
            </p14:nvContentPartPr>
            <p14:xfrm>
              <a:off x="1265622" y="1349778"/>
              <a:ext cx="415800" cy="13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A1D621E-A47F-4A3F-A529-1A5EB86B6B6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247982" y="1313778"/>
                <a:ext cx="4514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F6E74FF-DA28-4864-91AC-24F5A7781F98}"/>
                  </a:ext>
                </a:extLst>
              </p14:cNvPr>
              <p14:cNvContentPartPr/>
              <p14:nvPr/>
            </p14:nvContentPartPr>
            <p14:xfrm>
              <a:off x="1687902" y="1657938"/>
              <a:ext cx="360" cy="3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F6E74FF-DA28-4864-91AC-24F5A7781F9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669902" y="162193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F6FA8B1-ECD7-4E18-A3CC-426BEE5E3DE5}"/>
                  </a:ext>
                </a:extLst>
              </p14:cNvPr>
              <p14:cNvContentPartPr/>
              <p14:nvPr/>
            </p14:nvContentPartPr>
            <p14:xfrm>
              <a:off x="1693302" y="1089138"/>
              <a:ext cx="4320" cy="247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F6FA8B1-ECD7-4E18-A3CC-426BEE5E3DE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675302" y="1053138"/>
                <a:ext cx="399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506B5D6-A2D9-4107-A5CA-96985E18D7CE}"/>
                  </a:ext>
                </a:extLst>
              </p14:cNvPr>
              <p14:cNvContentPartPr/>
              <p14:nvPr/>
            </p14:nvContentPartPr>
            <p14:xfrm>
              <a:off x="10057902" y="158538"/>
              <a:ext cx="291960" cy="176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506B5D6-A2D9-4107-A5CA-96985E18D7C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040262" y="122538"/>
                <a:ext cx="3276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A35CD0C-3503-450D-A6FB-E34F36F08048}"/>
                  </a:ext>
                </a:extLst>
              </p14:cNvPr>
              <p14:cNvContentPartPr/>
              <p14:nvPr/>
            </p14:nvContentPartPr>
            <p14:xfrm>
              <a:off x="2118822" y="1635258"/>
              <a:ext cx="39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A35CD0C-3503-450D-A6FB-E34F36F0804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100822" y="1599258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26216CE-D2A8-4459-9367-7CEE7DA3E251}"/>
                  </a:ext>
                </a:extLst>
              </p14:cNvPr>
              <p14:cNvContentPartPr/>
              <p14:nvPr/>
            </p14:nvContentPartPr>
            <p14:xfrm>
              <a:off x="2092182" y="1054938"/>
              <a:ext cx="360" cy="3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26216CE-D2A8-4459-9367-7CEE7DA3E25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074182" y="101893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83F5EA-1305-41D5-9175-28C707356279}"/>
                  </a:ext>
                </a:extLst>
              </p14:cNvPr>
              <p14:cNvContentPartPr/>
              <p14:nvPr/>
            </p14:nvContentPartPr>
            <p14:xfrm>
              <a:off x="10814262" y="114258"/>
              <a:ext cx="280800" cy="161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83F5EA-1305-41D5-9175-28C70735627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796262" y="78618"/>
                <a:ext cx="3164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9E3F6F6-050D-40EA-AFEE-82CDC5FCE94C}"/>
                  </a:ext>
                </a:extLst>
              </p14:cNvPr>
              <p14:cNvContentPartPr/>
              <p14:nvPr/>
            </p14:nvContentPartPr>
            <p14:xfrm>
              <a:off x="2478822" y="1064658"/>
              <a:ext cx="36000" cy="570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9E3F6F6-050D-40EA-AFEE-82CDC5FCE94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60822" y="1028658"/>
                <a:ext cx="7164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EC4DB95-1057-42DB-A4C9-8A69457585CE}"/>
                  </a:ext>
                </a:extLst>
              </p14:cNvPr>
              <p14:cNvContentPartPr/>
              <p14:nvPr/>
            </p14:nvContentPartPr>
            <p14:xfrm>
              <a:off x="11333022" y="51618"/>
              <a:ext cx="226800" cy="131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EC4DB95-1057-42DB-A4C9-8A69457585C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315022" y="15618"/>
                <a:ext cx="2624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3044656-E7E6-4BEA-9DC3-12ACDAA8AFDB}"/>
                  </a:ext>
                </a:extLst>
              </p14:cNvPr>
              <p14:cNvContentPartPr/>
              <p14:nvPr/>
            </p14:nvContentPartPr>
            <p14:xfrm>
              <a:off x="2478822" y="1590618"/>
              <a:ext cx="1187280" cy="44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3044656-E7E6-4BEA-9DC3-12ACDAA8AFD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461182" y="1554978"/>
                <a:ext cx="12229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B230F53-472B-4528-81D7-2F8413ADC519}"/>
                  </a:ext>
                </a:extLst>
              </p14:cNvPr>
              <p14:cNvContentPartPr/>
              <p14:nvPr/>
            </p14:nvContentPartPr>
            <p14:xfrm>
              <a:off x="7473102" y="2329698"/>
              <a:ext cx="105120" cy="263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B230F53-472B-4528-81D7-2F8413ADC51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455462" y="2293698"/>
                <a:ext cx="14076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46277AC-A4BE-4F3D-A35A-EFA70A946F27}"/>
                  </a:ext>
                </a:extLst>
              </p14:cNvPr>
              <p14:cNvContentPartPr/>
              <p14:nvPr/>
            </p14:nvContentPartPr>
            <p14:xfrm>
              <a:off x="7857582" y="2549658"/>
              <a:ext cx="73800" cy="1958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46277AC-A4BE-4F3D-A35A-EFA70A946F2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839942" y="2513658"/>
                <a:ext cx="1094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4868034-BFEE-45E3-9640-1BAFE606F359}"/>
                  </a:ext>
                </a:extLst>
              </p14:cNvPr>
              <p14:cNvContentPartPr/>
              <p14:nvPr/>
            </p14:nvContentPartPr>
            <p14:xfrm>
              <a:off x="8255742" y="2117658"/>
              <a:ext cx="283680" cy="3834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4868034-BFEE-45E3-9640-1BAFE606F35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238102" y="2082018"/>
                <a:ext cx="31932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0A3674E-5A6E-4B4B-BCA2-650A700B0B5D}"/>
                  </a:ext>
                </a:extLst>
              </p14:cNvPr>
              <p14:cNvContentPartPr/>
              <p14:nvPr/>
            </p14:nvContentPartPr>
            <p14:xfrm>
              <a:off x="8788182" y="2250498"/>
              <a:ext cx="56880" cy="208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0A3674E-5A6E-4B4B-BCA2-650A700B0B5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770182" y="2214858"/>
                <a:ext cx="925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290052B-96B8-4A25-BB94-7F667D5DFED7}"/>
                  </a:ext>
                </a:extLst>
              </p14:cNvPr>
              <p14:cNvContentPartPr/>
              <p14:nvPr/>
            </p14:nvContentPartPr>
            <p14:xfrm>
              <a:off x="8950182" y="1908858"/>
              <a:ext cx="467640" cy="375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290052B-96B8-4A25-BB94-7F667D5DFED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932542" y="1873218"/>
                <a:ext cx="50328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DEF2D14-DCD6-4A6C-90CC-23DD5FA94CF1}"/>
                  </a:ext>
                </a:extLst>
              </p14:cNvPr>
              <p14:cNvContentPartPr/>
              <p14:nvPr/>
            </p14:nvContentPartPr>
            <p14:xfrm>
              <a:off x="9697542" y="2153658"/>
              <a:ext cx="43920" cy="160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DEF2D14-DCD6-4A6C-90CC-23DD5FA94CF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679902" y="2118018"/>
                <a:ext cx="795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8488712-DBDD-4AFC-9D11-2BD4B648EBDD}"/>
                  </a:ext>
                </a:extLst>
              </p14:cNvPr>
              <p14:cNvContentPartPr/>
              <p14:nvPr/>
            </p14:nvContentPartPr>
            <p14:xfrm>
              <a:off x="9803022" y="1668378"/>
              <a:ext cx="500760" cy="4424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8488712-DBDD-4AFC-9D11-2BD4B648EBD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785382" y="1632738"/>
                <a:ext cx="53640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E30F2A3-6F60-4542-9057-68B58AB561E0}"/>
                  </a:ext>
                </a:extLst>
              </p14:cNvPr>
              <p14:cNvContentPartPr/>
              <p14:nvPr/>
            </p14:nvContentPartPr>
            <p14:xfrm>
              <a:off x="7314702" y="3157698"/>
              <a:ext cx="255600" cy="77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E30F2A3-6F60-4542-9057-68B58AB561E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96702" y="3122058"/>
                <a:ext cx="2912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B28B4E9-B86B-45BA-BFC6-5FCAD8C59186}"/>
                  </a:ext>
                </a:extLst>
              </p14:cNvPr>
              <p14:cNvContentPartPr/>
              <p14:nvPr/>
            </p14:nvContentPartPr>
            <p14:xfrm>
              <a:off x="7631502" y="2909298"/>
              <a:ext cx="359280" cy="245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B28B4E9-B86B-45BA-BFC6-5FCAD8C5918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613502" y="2873658"/>
                <a:ext cx="3949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9D0144E-C435-44F3-B63E-D628C16CA615}"/>
                  </a:ext>
                </a:extLst>
              </p14:cNvPr>
              <p14:cNvContentPartPr/>
              <p14:nvPr/>
            </p14:nvContentPartPr>
            <p14:xfrm>
              <a:off x="8334942" y="2852778"/>
              <a:ext cx="180720" cy="57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9D0144E-C435-44F3-B63E-D628C16CA61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316942" y="2817138"/>
                <a:ext cx="2163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77016F8-6B21-48DA-AEAE-B82F4B6E636D}"/>
                  </a:ext>
                </a:extLst>
              </p14:cNvPr>
              <p14:cNvContentPartPr/>
              <p14:nvPr/>
            </p14:nvContentPartPr>
            <p14:xfrm>
              <a:off x="8633382" y="2654778"/>
              <a:ext cx="77040" cy="200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77016F8-6B21-48DA-AEAE-B82F4B6E636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615382" y="2619138"/>
                <a:ext cx="1126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5E5D72F-EE56-4BF1-BA17-1783C1846765}"/>
                  </a:ext>
                </a:extLst>
              </p14:cNvPr>
              <p14:cNvContentPartPr/>
              <p14:nvPr/>
            </p14:nvContentPartPr>
            <p14:xfrm>
              <a:off x="9067902" y="2637498"/>
              <a:ext cx="23400" cy="122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5E5D72F-EE56-4BF1-BA17-1783C184676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049902" y="2601498"/>
                <a:ext cx="590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C272BAB-D93F-43C8-831A-41F3A94CFB35}"/>
                  </a:ext>
                </a:extLst>
              </p14:cNvPr>
              <p14:cNvContentPartPr/>
              <p14:nvPr/>
            </p14:nvContentPartPr>
            <p14:xfrm>
              <a:off x="9275262" y="2505378"/>
              <a:ext cx="156240" cy="176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C272BAB-D93F-43C8-831A-41F3A94CFB3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257262" y="2469738"/>
                <a:ext cx="1918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9EAEDB2-30E0-4FA1-B59E-B80635DF2D9B}"/>
                  </a:ext>
                </a:extLst>
              </p14:cNvPr>
              <p14:cNvContentPartPr/>
              <p14:nvPr/>
            </p14:nvContentPartPr>
            <p14:xfrm>
              <a:off x="10348782" y="2294418"/>
              <a:ext cx="26640" cy="219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9EAEDB2-30E0-4FA1-B59E-B80635DF2D9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30782" y="2258418"/>
                <a:ext cx="622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30D0870-F8A3-464D-9E35-E7362F34DEA8}"/>
                  </a:ext>
                </a:extLst>
              </p14:cNvPr>
              <p14:cNvContentPartPr/>
              <p14:nvPr/>
            </p14:nvContentPartPr>
            <p14:xfrm>
              <a:off x="1564782" y="5759778"/>
              <a:ext cx="554760" cy="408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30D0870-F8A3-464D-9E35-E7362F34DEA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546782" y="5724138"/>
                <a:ext cx="59040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8960106-9682-4F2B-AF64-A02ECBE59956}"/>
                  </a:ext>
                </a:extLst>
              </p14:cNvPr>
              <p14:cNvContentPartPr/>
              <p14:nvPr/>
            </p14:nvContentPartPr>
            <p14:xfrm>
              <a:off x="2259222" y="5940858"/>
              <a:ext cx="430200" cy="2386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8960106-9682-4F2B-AF64-A02ECBE5995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241582" y="5904858"/>
                <a:ext cx="46584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A167A1F-1AA6-4285-BE42-BEA4CF5ED0FD}"/>
                  </a:ext>
                </a:extLst>
              </p14:cNvPr>
              <p14:cNvContentPartPr/>
              <p14:nvPr/>
            </p14:nvContentPartPr>
            <p14:xfrm>
              <a:off x="2663862" y="5169378"/>
              <a:ext cx="263520" cy="554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A167A1F-1AA6-4285-BE42-BEA4CF5ED0F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45862" y="5133738"/>
                <a:ext cx="29916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110D57C-08D8-4FFC-A3DA-BEB9624441BE}"/>
                  </a:ext>
                </a:extLst>
              </p14:cNvPr>
              <p14:cNvContentPartPr/>
              <p14:nvPr/>
            </p14:nvContentPartPr>
            <p14:xfrm>
              <a:off x="2901102" y="5151738"/>
              <a:ext cx="324360" cy="3722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110D57C-08D8-4FFC-A3DA-BEB9624441B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883102" y="5116098"/>
                <a:ext cx="3600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34A07FF-4E68-4366-B046-6B850A5CFF59}"/>
                  </a:ext>
                </a:extLst>
              </p14:cNvPr>
              <p14:cNvContentPartPr/>
              <p14:nvPr/>
            </p14:nvContentPartPr>
            <p14:xfrm>
              <a:off x="2883462" y="5300778"/>
              <a:ext cx="138960" cy="141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34A07FF-4E68-4366-B046-6B850A5CFF5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865462" y="5265138"/>
                <a:ext cx="1746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D06BC69-63F2-43A6-99FE-1111CA0EA356}"/>
                  </a:ext>
                </a:extLst>
              </p14:cNvPr>
              <p14:cNvContentPartPr/>
              <p14:nvPr/>
            </p14:nvContentPartPr>
            <p14:xfrm>
              <a:off x="3085782" y="4914498"/>
              <a:ext cx="415080" cy="4046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D06BC69-63F2-43A6-99FE-1111CA0EA35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067782" y="4878858"/>
                <a:ext cx="45072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1181B6B-C64F-4CD5-8E2F-73554D0E13B7}"/>
                  </a:ext>
                </a:extLst>
              </p14:cNvPr>
              <p14:cNvContentPartPr/>
              <p14:nvPr/>
            </p14:nvContentPartPr>
            <p14:xfrm>
              <a:off x="3806862" y="4722618"/>
              <a:ext cx="353520" cy="192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1181B6B-C64F-4CD5-8E2F-73554D0E13B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788862" y="4686618"/>
                <a:ext cx="3891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F833EC5-AEFD-4E48-B6C2-5EA045451032}"/>
                  </a:ext>
                </a:extLst>
              </p14:cNvPr>
              <p14:cNvContentPartPr/>
              <p14:nvPr/>
            </p14:nvContentPartPr>
            <p14:xfrm>
              <a:off x="3929982" y="4942218"/>
              <a:ext cx="271800" cy="1310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F833EC5-AEFD-4E48-B6C2-5EA04545103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911982" y="4906218"/>
                <a:ext cx="3074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2D94342-14AD-4118-8DCA-3FE585E2375E}"/>
                  </a:ext>
                </a:extLst>
              </p14:cNvPr>
              <p14:cNvContentPartPr/>
              <p14:nvPr/>
            </p14:nvContentPartPr>
            <p14:xfrm>
              <a:off x="868902" y="2573418"/>
              <a:ext cx="28440" cy="504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2D94342-14AD-4118-8DCA-3FE585E2375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1262" y="2537418"/>
                <a:ext cx="6408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A7E9614-D813-4A65-8B9E-5928728686C9}"/>
                  </a:ext>
                </a:extLst>
              </p14:cNvPr>
              <p14:cNvContentPartPr/>
              <p14:nvPr/>
            </p14:nvContentPartPr>
            <p14:xfrm>
              <a:off x="5943102" y="4420578"/>
              <a:ext cx="756360" cy="590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A7E9614-D813-4A65-8B9E-5928728686C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925102" y="4384578"/>
                <a:ext cx="79200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D0EE699-CCD0-41C7-A258-3940AB86AC8B}"/>
                  </a:ext>
                </a:extLst>
              </p14:cNvPr>
              <p14:cNvContentPartPr/>
              <p14:nvPr/>
            </p14:nvContentPartPr>
            <p14:xfrm>
              <a:off x="6110502" y="5636658"/>
              <a:ext cx="167760" cy="87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D0EE699-CCD0-41C7-A258-3940AB86AC8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092502" y="5601018"/>
                <a:ext cx="2034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96FD283-7488-4CC9-9C6C-EC6D7837F1EF}"/>
                  </a:ext>
                </a:extLst>
              </p14:cNvPr>
              <p14:cNvContentPartPr/>
              <p14:nvPr/>
            </p14:nvContentPartPr>
            <p14:xfrm>
              <a:off x="6444222" y="5300418"/>
              <a:ext cx="280800" cy="4071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96FD283-7488-4CC9-9C6C-EC6D7837F1E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426582" y="5264778"/>
                <a:ext cx="316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0E5D9F5-AE66-4D75-B009-D0F3FD43BC79}"/>
                  </a:ext>
                </a:extLst>
              </p14:cNvPr>
              <p14:cNvContentPartPr/>
              <p14:nvPr/>
            </p14:nvContentPartPr>
            <p14:xfrm>
              <a:off x="1300902" y="3112338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0E5D9F5-AE66-4D75-B009-D0F3FD43BC7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283262" y="30763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6F175D4-86EE-4FEA-A021-063ED0CFADA8}"/>
                  </a:ext>
                </a:extLst>
              </p14:cNvPr>
              <p14:cNvContentPartPr/>
              <p14:nvPr/>
            </p14:nvContentPartPr>
            <p14:xfrm>
              <a:off x="1256982" y="3419778"/>
              <a:ext cx="36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6F175D4-86EE-4FEA-A021-063ED0CFADA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239342" y="33841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DA01F3D-9D16-4968-A797-26AA6FCD3B7C}"/>
                  </a:ext>
                </a:extLst>
              </p14:cNvPr>
              <p14:cNvContentPartPr/>
              <p14:nvPr/>
            </p14:nvContentPartPr>
            <p14:xfrm>
              <a:off x="7253142" y="4306458"/>
              <a:ext cx="248040" cy="896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DA01F3D-9D16-4968-A797-26AA6FCD3B7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235502" y="4270458"/>
                <a:ext cx="283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5690BE1-BB32-4F12-8FC7-C3754831B7C8}"/>
                  </a:ext>
                </a:extLst>
              </p14:cNvPr>
              <p14:cNvContentPartPr/>
              <p14:nvPr/>
            </p14:nvContentPartPr>
            <p14:xfrm>
              <a:off x="7552302" y="4053018"/>
              <a:ext cx="158400" cy="239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5690BE1-BB32-4F12-8FC7-C3754831B7C8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534662" y="4017018"/>
                <a:ext cx="1940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58CE41D-BA65-4A5D-8D89-B088F042BD24}"/>
                  </a:ext>
                </a:extLst>
              </p14:cNvPr>
              <p14:cNvContentPartPr/>
              <p14:nvPr/>
            </p14:nvContentPartPr>
            <p14:xfrm>
              <a:off x="7745622" y="5217978"/>
              <a:ext cx="116640" cy="576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58CE41D-BA65-4A5D-8D89-B088F042BD24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727982" y="5181978"/>
                <a:ext cx="1522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6788824-50D4-48B0-80BB-80EF91194BD7}"/>
                  </a:ext>
                </a:extLst>
              </p14:cNvPr>
              <p14:cNvContentPartPr/>
              <p14:nvPr/>
            </p14:nvContentPartPr>
            <p14:xfrm>
              <a:off x="7913022" y="4870218"/>
              <a:ext cx="378360" cy="2678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6788824-50D4-48B0-80BB-80EF91194BD7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895022" y="4834218"/>
                <a:ext cx="4140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9DD4C95-5655-4635-9396-AE2A8B8348D8}"/>
                  </a:ext>
                </a:extLst>
              </p14:cNvPr>
              <p14:cNvContentPartPr/>
              <p14:nvPr/>
            </p14:nvContentPartPr>
            <p14:xfrm>
              <a:off x="8369862" y="3833058"/>
              <a:ext cx="145440" cy="882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9DD4C95-5655-4635-9396-AE2A8B8348D8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351862" y="3797418"/>
                <a:ext cx="1810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B82EA11-3415-4D97-8777-21555FFEB46D}"/>
                  </a:ext>
                </a:extLst>
              </p14:cNvPr>
              <p14:cNvContentPartPr/>
              <p14:nvPr/>
            </p14:nvContentPartPr>
            <p14:xfrm>
              <a:off x="8589822" y="3701298"/>
              <a:ext cx="119160" cy="1407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B82EA11-3415-4D97-8777-21555FFEB46D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571822" y="3665658"/>
                <a:ext cx="1548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E6AE0E8-1F47-4293-90BE-627752414B0A}"/>
                  </a:ext>
                </a:extLst>
              </p14:cNvPr>
              <p14:cNvContentPartPr/>
              <p14:nvPr/>
            </p14:nvContentPartPr>
            <p14:xfrm>
              <a:off x="8879982" y="4667538"/>
              <a:ext cx="159120" cy="1065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E6AE0E8-1F47-4293-90BE-627752414B0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861982" y="4631898"/>
                <a:ext cx="1947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4C02D10-557C-4D74-987C-09F51E7F208D}"/>
                  </a:ext>
                </a:extLst>
              </p14:cNvPr>
              <p14:cNvContentPartPr/>
              <p14:nvPr/>
            </p14:nvContentPartPr>
            <p14:xfrm>
              <a:off x="9170142" y="4422018"/>
              <a:ext cx="119880" cy="2016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4C02D10-557C-4D74-987C-09F51E7F208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152142" y="4386378"/>
                <a:ext cx="1555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15AFE98-0D3A-4A2A-95ED-72471DB8021D}"/>
                  </a:ext>
                </a:extLst>
              </p14:cNvPr>
              <p14:cNvContentPartPr/>
              <p14:nvPr/>
            </p14:nvContentPartPr>
            <p14:xfrm>
              <a:off x="2127462" y="3112338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15AFE98-0D3A-4A2A-95ED-72471DB8021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109462" y="30763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F1D68DE-6F5D-4725-9DE9-C280EA29A773}"/>
                  </a:ext>
                </a:extLst>
              </p14:cNvPr>
              <p14:cNvContentPartPr/>
              <p14:nvPr/>
            </p14:nvContentPartPr>
            <p14:xfrm>
              <a:off x="10006782" y="4121778"/>
              <a:ext cx="280440" cy="215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F1D68DE-6F5D-4725-9DE9-C280EA29A77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988782" y="4086138"/>
                <a:ext cx="3160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AA9E0FF-D68E-4032-A701-09E602CA63A5}"/>
                  </a:ext>
                </a:extLst>
              </p14:cNvPr>
              <p14:cNvContentPartPr/>
              <p14:nvPr/>
            </p14:nvContentPartPr>
            <p14:xfrm>
              <a:off x="9161502" y="3296658"/>
              <a:ext cx="192240" cy="1792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AA9E0FF-D68E-4032-A701-09E602CA63A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43502" y="3260658"/>
                <a:ext cx="2278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C6D968B-5D1D-46BC-A28E-7902A316508E}"/>
                  </a:ext>
                </a:extLst>
              </p14:cNvPr>
              <p14:cNvContentPartPr/>
              <p14:nvPr/>
            </p14:nvContentPartPr>
            <p14:xfrm>
              <a:off x="10726062" y="3749898"/>
              <a:ext cx="133200" cy="1364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C6D968B-5D1D-46BC-A28E-7902A316508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708422" y="3713898"/>
                <a:ext cx="16884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4692B7B-56E4-4B68-AB08-F08FF6006DB1}"/>
                  </a:ext>
                </a:extLst>
              </p14:cNvPr>
              <p14:cNvContentPartPr/>
              <p14:nvPr/>
            </p14:nvContentPartPr>
            <p14:xfrm>
              <a:off x="9873582" y="2901018"/>
              <a:ext cx="120240" cy="1429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4692B7B-56E4-4B68-AB08-F08FF6006DB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855582" y="2865378"/>
                <a:ext cx="1558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F79B6DA-9360-4A36-B7BB-01DB80A3FBAA}"/>
                  </a:ext>
                </a:extLst>
              </p14:cNvPr>
              <p14:cNvContentPartPr/>
              <p14:nvPr/>
            </p14:nvContentPartPr>
            <p14:xfrm>
              <a:off x="2505462" y="2857458"/>
              <a:ext cx="360" cy="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F79B6DA-9360-4A36-B7BB-01DB80A3FBA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487822" y="282145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64B71B0-C83C-4425-982F-01281150ECC3}"/>
                  </a:ext>
                </a:extLst>
              </p14:cNvPr>
              <p14:cNvContentPartPr/>
              <p14:nvPr/>
            </p14:nvContentPartPr>
            <p14:xfrm>
              <a:off x="2945022" y="2540658"/>
              <a:ext cx="36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64B71B0-C83C-4425-982F-01281150ECC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927382" y="250465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50F1B73-4BCA-4EC6-9EAD-A6B80266D070}"/>
                  </a:ext>
                </a:extLst>
              </p14:cNvPr>
              <p14:cNvContentPartPr/>
              <p14:nvPr/>
            </p14:nvContentPartPr>
            <p14:xfrm>
              <a:off x="11130702" y="3297018"/>
              <a:ext cx="421200" cy="3668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50F1B73-4BCA-4EC6-9EAD-A6B80266D07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112702" y="3261018"/>
                <a:ext cx="45684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796096E-7252-47DF-97C4-37F3919F48BE}"/>
                  </a:ext>
                </a:extLst>
              </p14:cNvPr>
              <p14:cNvContentPartPr/>
              <p14:nvPr/>
            </p14:nvContentPartPr>
            <p14:xfrm>
              <a:off x="10822902" y="2638938"/>
              <a:ext cx="336600" cy="3114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796096E-7252-47DF-97C4-37F3919F48B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804902" y="2602938"/>
                <a:ext cx="3722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208E427-499D-4D78-8F41-E09E10C1BF27}"/>
                  </a:ext>
                </a:extLst>
              </p14:cNvPr>
              <p14:cNvContentPartPr/>
              <p14:nvPr/>
            </p14:nvContentPartPr>
            <p14:xfrm>
              <a:off x="9289302" y="2626698"/>
              <a:ext cx="480240" cy="527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208E427-499D-4D78-8F41-E09E10C1BF2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271662" y="2591058"/>
                <a:ext cx="51588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364B78B-E073-4FF1-A45F-AD3A5B63FE88}"/>
                  </a:ext>
                </a:extLst>
              </p14:cNvPr>
              <p14:cNvContentPartPr/>
              <p14:nvPr/>
            </p14:nvContentPartPr>
            <p14:xfrm>
              <a:off x="10213782" y="4288458"/>
              <a:ext cx="653040" cy="5439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364B78B-E073-4FF1-A45F-AD3A5B63FE8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196142" y="4252818"/>
                <a:ext cx="68868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8E0D606-9223-461F-A9CA-8F0DFB419655}"/>
                  </a:ext>
                </a:extLst>
              </p14:cNvPr>
              <p14:cNvContentPartPr/>
              <p14:nvPr/>
            </p14:nvContentPartPr>
            <p14:xfrm>
              <a:off x="10847382" y="6277458"/>
              <a:ext cx="284040" cy="3679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8E0D606-9223-461F-A9CA-8F0DFB41965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829742" y="6241458"/>
                <a:ext cx="3196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04EA4AD-C393-4D5B-A87F-4EFDB30B9A9F}"/>
                  </a:ext>
                </a:extLst>
              </p14:cNvPr>
              <p14:cNvContentPartPr/>
              <p14:nvPr/>
            </p14:nvContentPartPr>
            <p14:xfrm>
              <a:off x="10277862" y="5519658"/>
              <a:ext cx="579240" cy="5781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04EA4AD-C393-4D5B-A87F-4EFDB30B9A9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260222" y="5483658"/>
                <a:ext cx="61488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D619A2E-AC05-4FBA-8435-034179C768CC}"/>
                  </a:ext>
                </a:extLst>
              </p14:cNvPr>
              <p14:cNvContentPartPr/>
              <p14:nvPr/>
            </p14:nvContentPartPr>
            <p14:xfrm>
              <a:off x="10989942" y="4931058"/>
              <a:ext cx="635760" cy="6490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D619A2E-AC05-4FBA-8435-034179C768C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972302" y="4895058"/>
                <a:ext cx="67140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C007C8A-801F-4450-B4D2-212DAD154036}"/>
                  </a:ext>
                </a:extLst>
              </p14:cNvPr>
              <p14:cNvContentPartPr/>
              <p14:nvPr/>
            </p14:nvContentPartPr>
            <p14:xfrm>
              <a:off x="11790222" y="4464138"/>
              <a:ext cx="392400" cy="4788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C007C8A-801F-4450-B4D2-212DAD15403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772582" y="4428138"/>
                <a:ext cx="42804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1552179-F306-4269-9BFD-F9B7F28BBB61}"/>
                  </a:ext>
                </a:extLst>
              </p14:cNvPr>
              <p14:cNvContentPartPr/>
              <p14:nvPr/>
            </p14:nvContentPartPr>
            <p14:xfrm>
              <a:off x="11658462" y="5908098"/>
              <a:ext cx="113040" cy="1616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1552179-F306-4269-9BFD-F9B7F28BBB6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640462" y="5872458"/>
                <a:ext cx="1486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7D419E0-DBF8-4387-A728-FB6F054E68C5}"/>
                  </a:ext>
                </a:extLst>
              </p14:cNvPr>
              <p14:cNvContentPartPr/>
              <p14:nvPr/>
            </p14:nvContentPartPr>
            <p14:xfrm>
              <a:off x="12133302" y="5281698"/>
              <a:ext cx="231120" cy="3049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7D419E0-DBF8-4387-A728-FB6F054E68C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2115302" y="5245698"/>
                <a:ext cx="26676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E3F90D7-C2AB-4A10-B97F-11401B84A8D9}"/>
                  </a:ext>
                </a:extLst>
              </p14:cNvPr>
              <p14:cNvContentPartPr/>
              <p14:nvPr/>
            </p14:nvContentPartPr>
            <p14:xfrm>
              <a:off x="9934782" y="6708738"/>
              <a:ext cx="132120" cy="525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E3F90D7-C2AB-4A10-B97F-11401B84A8D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917142" y="6673098"/>
                <a:ext cx="1677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457397D-7991-4909-81BA-8D7150E7698D}"/>
                  </a:ext>
                </a:extLst>
              </p14:cNvPr>
              <p14:cNvContentPartPr/>
              <p14:nvPr/>
            </p14:nvContentPartPr>
            <p14:xfrm>
              <a:off x="10137462" y="6567618"/>
              <a:ext cx="104760" cy="1411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457397D-7991-4909-81BA-8D7150E7698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119462" y="6531618"/>
                <a:ext cx="1404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3040B47-D004-4F76-8076-99CBE5EBCACE}"/>
                  </a:ext>
                </a:extLst>
              </p14:cNvPr>
              <p14:cNvContentPartPr/>
              <p14:nvPr/>
            </p14:nvContentPartPr>
            <p14:xfrm>
              <a:off x="9345822" y="6193938"/>
              <a:ext cx="208800" cy="1015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3040B47-D004-4F76-8076-99CBE5EBCAC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327822" y="6157938"/>
                <a:ext cx="2444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3C0F55A-0249-4C1E-B145-7CCA686E1FF3}"/>
                  </a:ext>
                </a:extLst>
              </p14:cNvPr>
              <p14:cNvContentPartPr/>
              <p14:nvPr/>
            </p14:nvContentPartPr>
            <p14:xfrm>
              <a:off x="9601062" y="5837898"/>
              <a:ext cx="244440" cy="3369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3C0F55A-0249-4C1E-B145-7CCA686E1FF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583062" y="5801898"/>
                <a:ext cx="28008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FFBCA88-A45A-4273-8031-6BFA5EABE2EE}"/>
                  </a:ext>
                </a:extLst>
              </p14:cNvPr>
              <p14:cNvContentPartPr/>
              <p14:nvPr/>
            </p14:nvContentPartPr>
            <p14:xfrm>
              <a:off x="9020382" y="6819258"/>
              <a:ext cx="51120" cy="126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FFBCA88-A45A-4273-8031-6BFA5EABE2E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002742" y="6783258"/>
                <a:ext cx="867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2E34191-DB44-427E-BC07-C2E4FC31DC4B}"/>
                  </a:ext>
                </a:extLst>
              </p14:cNvPr>
              <p14:cNvContentPartPr/>
              <p14:nvPr/>
            </p14:nvContentPartPr>
            <p14:xfrm>
              <a:off x="9152502" y="6647178"/>
              <a:ext cx="298080" cy="1940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2E34191-DB44-427E-BC07-C2E4FC31DC4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134502" y="6611538"/>
                <a:ext cx="3337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82B9316-62E7-47A6-AE0E-8EDBF4350F4B}"/>
                  </a:ext>
                </a:extLst>
              </p14:cNvPr>
              <p14:cNvContentPartPr/>
              <p14:nvPr/>
            </p14:nvContentPartPr>
            <p14:xfrm>
              <a:off x="8579742" y="6057498"/>
              <a:ext cx="268560" cy="2959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82B9316-62E7-47A6-AE0E-8EDBF4350F4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562102" y="6021498"/>
                <a:ext cx="304200" cy="36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172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284485-B7AD-4CD5-B016-76F47F9CDB93}"/>
                  </a:ext>
                </a:extLst>
              </p14:cNvPr>
              <p14:cNvContentPartPr/>
              <p14:nvPr/>
            </p14:nvContentPartPr>
            <p14:xfrm>
              <a:off x="1644702" y="2372898"/>
              <a:ext cx="6086160" cy="564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284485-B7AD-4CD5-B016-76F47F9CDB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6702" y="2336898"/>
                <a:ext cx="612180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3F958C-D656-4CED-99B7-1BFBD96BF436}"/>
                  </a:ext>
                </a:extLst>
              </p14:cNvPr>
              <p14:cNvContentPartPr/>
              <p14:nvPr/>
            </p14:nvContentPartPr>
            <p14:xfrm>
              <a:off x="3982542" y="1116498"/>
              <a:ext cx="919800" cy="289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3F958C-D656-4CED-99B7-1BFBD96BF4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64902" y="1080498"/>
                <a:ext cx="955440" cy="29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0FDAA6-8DA4-41B1-8D10-62CDD2371B64}"/>
                  </a:ext>
                </a:extLst>
              </p14:cNvPr>
              <p14:cNvContentPartPr/>
              <p14:nvPr/>
            </p14:nvContentPartPr>
            <p14:xfrm>
              <a:off x="7517022" y="2065818"/>
              <a:ext cx="564840" cy="680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0FDAA6-8DA4-41B1-8D10-62CDD2371B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99382" y="2029818"/>
                <a:ext cx="600480" cy="7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D0D04D-6248-4AED-9DC9-5B218CC34DC2}"/>
                  </a:ext>
                </a:extLst>
              </p14:cNvPr>
              <p14:cNvContentPartPr/>
              <p14:nvPr/>
            </p14:nvContentPartPr>
            <p14:xfrm>
              <a:off x="8255742" y="1907418"/>
              <a:ext cx="689040" cy="736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D0D04D-6248-4AED-9DC9-5B218CC34D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38102" y="1871778"/>
                <a:ext cx="72468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EC9F8C-BF16-49F7-B35F-547D31BDCE0B}"/>
                  </a:ext>
                </a:extLst>
              </p14:cNvPr>
              <p14:cNvContentPartPr/>
              <p14:nvPr/>
            </p14:nvContentPartPr>
            <p14:xfrm>
              <a:off x="8255742" y="2106498"/>
              <a:ext cx="364320" cy="127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EC9F8C-BF16-49F7-B35F-547D31BDCE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38102" y="2070498"/>
                <a:ext cx="3999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D693F2C-02A8-4206-B86F-79F2CB74865F}"/>
                  </a:ext>
                </a:extLst>
              </p14:cNvPr>
              <p14:cNvContentPartPr/>
              <p14:nvPr/>
            </p14:nvContentPartPr>
            <p14:xfrm>
              <a:off x="3712542" y="769098"/>
              <a:ext cx="900720" cy="716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D693F2C-02A8-4206-B86F-79F2CB74865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4902" y="733098"/>
                <a:ext cx="93636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BBC2C-58F1-449D-AD53-086324A829A0}"/>
                  </a:ext>
                </a:extLst>
              </p14:cNvPr>
              <p14:cNvContentPartPr/>
              <p14:nvPr/>
            </p14:nvContentPartPr>
            <p14:xfrm>
              <a:off x="2272182" y="764058"/>
              <a:ext cx="903960" cy="945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BBC2C-58F1-449D-AD53-086324A829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54542" y="728418"/>
                <a:ext cx="939600" cy="10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3066520-AF9F-4074-9BA6-1AFC1E196E83}"/>
                  </a:ext>
                </a:extLst>
              </p14:cNvPr>
              <p14:cNvContentPartPr/>
              <p14:nvPr/>
            </p14:nvContentPartPr>
            <p14:xfrm>
              <a:off x="2382342" y="1025778"/>
              <a:ext cx="445320" cy="407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3066520-AF9F-4074-9BA6-1AFC1E196E8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64342" y="990138"/>
                <a:ext cx="48096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A79699-53C0-4017-8750-440CD521769C}"/>
                  </a:ext>
                </a:extLst>
              </p14:cNvPr>
              <p14:cNvContentPartPr/>
              <p14:nvPr/>
            </p14:nvContentPartPr>
            <p14:xfrm>
              <a:off x="3156342" y="631218"/>
              <a:ext cx="443880" cy="367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A79699-53C0-4017-8750-440CD52176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38342" y="595218"/>
                <a:ext cx="47952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157748-FB48-403F-B9A8-AC6D02ACA88F}"/>
                  </a:ext>
                </a:extLst>
              </p14:cNvPr>
              <p14:cNvContentPartPr/>
              <p14:nvPr/>
            </p14:nvContentPartPr>
            <p14:xfrm>
              <a:off x="3661422" y="381738"/>
              <a:ext cx="289800" cy="486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157748-FB48-403F-B9A8-AC6D02ACA88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43782" y="345738"/>
                <a:ext cx="32544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0D7EA37-C459-4D71-A5C8-DAAC2A5600F3}"/>
                  </a:ext>
                </a:extLst>
              </p14:cNvPr>
              <p14:cNvContentPartPr/>
              <p14:nvPr/>
            </p14:nvContentPartPr>
            <p14:xfrm>
              <a:off x="3870222" y="97698"/>
              <a:ext cx="1220040" cy="624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0D7EA37-C459-4D71-A5C8-DAAC2A5600F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52222" y="62058"/>
                <a:ext cx="125568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4DF1F54-A3BF-4A76-B725-6AA41ED3A8C3}"/>
                  </a:ext>
                </a:extLst>
              </p14:cNvPr>
              <p14:cNvContentPartPr/>
              <p14:nvPr/>
            </p14:nvContentPartPr>
            <p14:xfrm>
              <a:off x="5092782" y="51258"/>
              <a:ext cx="451800" cy="508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4DF1F54-A3BF-4A76-B725-6AA41ED3A8C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75142" y="15258"/>
                <a:ext cx="48744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0705EDF-ED2D-4929-88D4-E798F3DECE97}"/>
                  </a:ext>
                </a:extLst>
              </p14:cNvPr>
              <p14:cNvContentPartPr/>
              <p14:nvPr/>
            </p14:nvContentPartPr>
            <p14:xfrm>
              <a:off x="5549622" y="104898"/>
              <a:ext cx="534960" cy="334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0705EDF-ED2D-4929-88D4-E798F3DECE9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31622" y="69258"/>
                <a:ext cx="5706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F8A3477-8FF7-43BD-8BEC-F81F24321821}"/>
                  </a:ext>
                </a:extLst>
              </p14:cNvPr>
              <p14:cNvContentPartPr/>
              <p14:nvPr/>
            </p14:nvContentPartPr>
            <p14:xfrm>
              <a:off x="4375662" y="131538"/>
              <a:ext cx="258120" cy="151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F8A3477-8FF7-43BD-8BEC-F81F243218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58022" y="95538"/>
                <a:ext cx="2937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FA8EE2-C934-47D0-8843-7E7199EE839D}"/>
                  </a:ext>
                </a:extLst>
              </p14:cNvPr>
              <p14:cNvContentPartPr/>
              <p14:nvPr/>
            </p14:nvContentPartPr>
            <p14:xfrm>
              <a:off x="4158582" y="25465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FA8EE2-C934-47D0-8843-7E7199EE83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40582" y="2190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619222C-6232-48D5-B289-BE80420B87F1}"/>
                  </a:ext>
                </a:extLst>
              </p14:cNvPr>
              <p14:cNvContentPartPr/>
              <p14:nvPr/>
            </p14:nvContentPartPr>
            <p14:xfrm>
              <a:off x="9029382" y="2176698"/>
              <a:ext cx="298080" cy="337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619222C-6232-48D5-B289-BE80420B87F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11382" y="2140698"/>
                <a:ext cx="33372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FA0B369-9161-447E-8877-5C4DA3DCA3B2}"/>
                  </a:ext>
                </a:extLst>
              </p14:cNvPr>
              <p14:cNvContentPartPr/>
              <p14:nvPr/>
            </p14:nvContentPartPr>
            <p14:xfrm>
              <a:off x="8897622" y="2023698"/>
              <a:ext cx="360" cy="16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FA0B369-9161-447E-8877-5C4DA3DCA3B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79622" y="1988058"/>
                <a:ext cx="36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A541468-6194-4296-A0F2-124CF515560B}"/>
                  </a:ext>
                </a:extLst>
              </p14:cNvPr>
              <p14:cNvContentPartPr/>
              <p14:nvPr/>
            </p14:nvContentPartPr>
            <p14:xfrm>
              <a:off x="9354102" y="1957098"/>
              <a:ext cx="729000" cy="399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A541468-6194-4296-A0F2-124CF515560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36102" y="1921458"/>
                <a:ext cx="76464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BFC158B-33DC-4332-AC94-D377D200D65E}"/>
                  </a:ext>
                </a:extLst>
              </p14:cNvPr>
              <p14:cNvContentPartPr/>
              <p14:nvPr/>
            </p14:nvContentPartPr>
            <p14:xfrm>
              <a:off x="10161942" y="1669098"/>
              <a:ext cx="519480" cy="451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BFC158B-33DC-4332-AC94-D377D200D65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43942" y="1633458"/>
                <a:ext cx="55512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0B2E883-8BAD-4A0E-8AD7-6BA2FFBB7960}"/>
                  </a:ext>
                </a:extLst>
              </p14:cNvPr>
              <p14:cNvContentPartPr/>
              <p14:nvPr/>
            </p14:nvContentPartPr>
            <p14:xfrm>
              <a:off x="10726062" y="1730658"/>
              <a:ext cx="170640" cy="45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0B2E883-8BAD-4A0E-8AD7-6BA2FFBB796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08422" y="1694658"/>
                <a:ext cx="2062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42576B8-833C-4EB1-81B4-7B8EC6721CA0}"/>
                  </a:ext>
                </a:extLst>
              </p14:cNvPr>
              <p14:cNvContentPartPr/>
              <p14:nvPr/>
            </p14:nvContentPartPr>
            <p14:xfrm>
              <a:off x="11167422" y="1441578"/>
              <a:ext cx="469080" cy="325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42576B8-833C-4EB1-81B4-7B8EC6721CA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49422" y="1405938"/>
                <a:ext cx="5047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7CE8890-04BA-410B-9AF1-12B4D5612238}"/>
                  </a:ext>
                </a:extLst>
              </p14:cNvPr>
              <p14:cNvContentPartPr/>
              <p14:nvPr/>
            </p14:nvContentPartPr>
            <p14:xfrm>
              <a:off x="11753862" y="1177698"/>
              <a:ext cx="98280" cy="360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7CE8890-04BA-410B-9AF1-12B4D561223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735862" y="1142058"/>
                <a:ext cx="13392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4E61EFC-D868-440D-A368-A415DAC48556}"/>
                  </a:ext>
                </a:extLst>
              </p14:cNvPr>
              <p14:cNvContentPartPr/>
              <p14:nvPr/>
            </p14:nvContentPartPr>
            <p14:xfrm>
              <a:off x="11517702" y="1265898"/>
              <a:ext cx="325800" cy="204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4E61EFC-D868-440D-A368-A415DAC4855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500062" y="1229898"/>
                <a:ext cx="3614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2EE440A-9AE0-4A47-B71E-FEB2C0BF67F1}"/>
                  </a:ext>
                </a:extLst>
              </p14:cNvPr>
              <p14:cNvContentPartPr/>
              <p14:nvPr/>
            </p14:nvContentPartPr>
            <p14:xfrm>
              <a:off x="11965902" y="1177698"/>
              <a:ext cx="77040" cy="272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2EE440A-9AE0-4A47-B71E-FEB2C0BF67F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948262" y="1142058"/>
                <a:ext cx="11268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9CA8779-745D-4796-A15A-076DB438B274}"/>
                  </a:ext>
                </a:extLst>
              </p14:cNvPr>
              <p14:cNvContentPartPr/>
              <p14:nvPr/>
            </p14:nvContentPartPr>
            <p14:xfrm>
              <a:off x="12080382" y="915978"/>
              <a:ext cx="323640" cy="644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9CA8779-745D-4796-A15A-076DB438B27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062382" y="880338"/>
                <a:ext cx="359280" cy="71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A62FF1E-A9B5-4977-B145-33DE8F196CCB}"/>
                  </a:ext>
                </a:extLst>
              </p14:cNvPr>
              <p14:cNvContentPartPr/>
              <p14:nvPr/>
            </p14:nvContentPartPr>
            <p14:xfrm>
              <a:off x="11930622" y="1054938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A62FF1E-A9B5-4977-B145-33DE8F196CC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912982" y="1018938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127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</Words>
  <Application>Microsoft Office PowerPoint</Application>
  <PresentationFormat>Widescreen</PresentationFormat>
  <Paragraphs>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Lecture No: 01</vt:lpstr>
      <vt:lpstr>PowerPoint Presentation</vt:lpstr>
      <vt:lpstr>PowerPoint Presentation</vt:lpstr>
      <vt:lpstr>Continuous Versus Discrete Time Signal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No: 01</dc:title>
  <dc:creator>Wazir laghari</dc:creator>
  <cp:lastModifiedBy>Wazir laghari</cp:lastModifiedBy>
  <cp:revision>7</cp:revision>
  <dcterms:created xsi:type="dcterms:W3CDTF">2020-12-31T02:01:07Z</dcterms:created>
  <dcterms:modified xsi:type="dcterms:W3CDTF">2020-12-31T03:01:00Z</dcterms:modified>
</cp:coreProperties>
</file>